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62" r:id="rId4"/>
    <p:sldId id="260" r:id="rId5"/>
    <p:sldId id="257" r:id="rId6"/>
    <p:sldId id="259" r:id="rId7"/>
    <p:sldId id="261" r:id="rId8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1" autoAdjust="0"/>
    <p:restoredTop sz="95380" autoAdjust="0"/>
  </p:normalViewPr>
  <p:slideViewPr>
    <p:cSldViewPr snapToGrid="0">
      <p:cViewPr varScale="1">
        <p:scale>
          <a:sx n="59" d="100"/>
          <a:sy n="59" d="100"/>
        </p:scale>
        <p:origin x="892" y="6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8DE80-3D51-4C18-A0E7-5EC79F556D57}" type="datetimeFigureOut">
              <a:rPr lang="cs-CZ" smtClean="0"/>
              <a:t>15.11.2021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07C76-0C4F-4667-9468-68E0C38EFD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3485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8DE80-3D51-4C18-A0E7-5EC79F556D57}" type="datetimeFigureOut">
              <a:rPr lang="cs-CZ" smtClean="0"/>
              <a:t>15.11.2021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07C76-0C4F-4667-9468-68E0C38EFD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73134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8DE80-3D51-4C18-A0E7-5EC79F556D57}" type="datetimeFigureOut">
              <a:rPr lang="cs-CZ" smtClean="0"/>
              <a:t>15.11.2021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07C76-0C4F-4667-9468-68E0C38EFD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20712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8DE80-3D51-4C18-A0E7-5EC79F556D57}" type="datetimeFigureOut">
              <a:rPr lang="cs-CZ" smtClean="0"/>
              <a:t>15.11.2021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07C76-0C4F-4667-9468-68E0C38EFD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7641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8DE80-3D51-4C18-A0E7-5EC79F556D57}" type="datetimeFigureOut">
              <a:rPr lang="cs-CZ" smtClean="0"/>
              <a:t>15.11.2021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07C76-0C4F-4667-9468-68E0C38EFD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4391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8DE80-3D51-4C18-A0E7-5EC79F556D57}" type="datetimeFigureOut">
              <a:rPr lang="cs-CZ" smtClean="0"/>
              <a:t>15.11.2021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07C76-0C4F-4667-9468-68E0C38EFD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80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8DE80-3D51-4C18-A0E7-5EC79F556D57}" type="datetimeFigureOut">
              <a:rPr lang="cs-CZ" smtClean="0"/>
              <a:t>15.11.2021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07C76-0C4F-4667-9468-68E0C38EFD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586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8DE80-3D51-4C18-A0E7-5EC79F556D57}" type="datetimeFigureOut">
              <a:rPr lang="cs-CZ" smtClean="0"/>
              <a:t>15.11.2021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07C76-0C4F-4667-9468-68E0C38EFD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55824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8DE80-3D51-4C18-A0E7-5EC79F556D57}" type="datetimeFigureOut">
              <a:rPr lang="cs-CZ" smtClean="0"/>
              <a:t>15.11.2021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07C76-0C4F-4667-9468-68E0C38EFD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52895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8DE80-3D51-4C18-A0E7-5EC79F556D57}" type="datetimeFigureOut">
              <a:rPr lang="cs-CZ" smtClean="0"/>
              <a:t>15.11.2021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07C76-0C4F-4667-9468-68E0C38EFD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27232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8DE80-3D51-4C18-A0E7-5EC79F556D57}" type="datetimeFigureOut">
              <a:rPr lang="cs-CZ" smtClean="0"/>
              <a:t>15.11.2021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07C76-0C4F-4667-9468-68E0C38EFD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85721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177" indent="0" algn="ctr">
              <a:buNone/>
              <a:defRPr sz="2000"/>
            </a:lvl2pPr>
            <a:lvl3pPr marL="914353" indent="0" algn="ctr">
              <a:buNone/>
              <a:defRPr sz="1800"/>
            </a:lvl3pPr>
            <a:lvl4pPr marL="1371530" indent="0" algn="ctr">
              <a:buNone/>
              <a:defRPr sz="1600"/>
            </a:lvl4pPr>
            <a:lvl5pPr marL="1828706" indent="0" algn="ctr">
              <a:buNone/>
              <a:defRPr sz="1600"/>
            </a:lvl5pPr>
            <a:lvl6pPr marL="2285883" indent="0" algn="ctr">
              <a:buNone/>
              <a:defRPr sz="1600"/>
            </a:lvl6pPr>
            <a:lvl7pPr marL="2743060" indent="0" algn="ctr">
              <a:buNone/>
              <a:defRPr sz="1600"/>
            </a:lvl7pPr>
            <a:lvl8pPr marL="3200236" indent="0" algn="ctr">
              <a:buNone/>
              <a:defRPr sz="1600"/>
            </a:lvl8pPr>
            <a:lvl9pPr marL="3657413" indent="0" algn="ctr">
              <a:buNone/>
              <a:defRPr sz="1600"/>
            </a:lvl9pPr>
          </a:lstStyle>
          <a:p>
            <a:r>
              <a:rPr lang="cs-CZ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4EE906B6-F97E-49B2-8DA0-DB3E161B246B}" type="datetimeFigureOut">
              <a:rPr lang="en-US">
                <a:solidFill>
                  <a:prstClr val="black"/>
                </a:solidFill>
                <a:cs typeface="Arial" charset="0"/>
                <a:sym typeface="Lucida Grande" charset="0"/>
              </a:rPr>
              <a:pPr/>
              <a:t>11/15/2021</a:t>
            </a:fld>
            <a:endParaRPr lang="en-US">
              <a:solidFill>
                <a:prstClr val="black"/>
              </a:solidFill>
              <a:cs typeface="Arial" charset="0"/>
              <a:sym typeface="Lucida Grande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>
              <a:solidFill>
                <a:prstClr val="black"/>
              </a:solidFill>
              <a:cs typeface="Arial" charset="0"/>
              <a:sym typeface="Lucida Grande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56BC6D3D-87A9-42BD-879E-8AF8A47D891F}" type="slidenum">
              <a:rPr lang="en-US">
                <a:solidFill>
                  <a:prstClr val="black"/>
                </a:solidFill>
                <a:cs typeface="Arial" charset="0"/>
                <a:sym typeface="Lucida Grande" charset="0"/>
              </a:rPr>
              <a:pPr/>
              <a:t>‹#›</a:t>
            </a:fld>
            <a:endParaRPr lang="en-US">
              <a:solidFill>
                <a:prstClr val="black"/>
              </a:solidFill>
              <a:cs typeface="Arial" charset="0"/>
              <a:sym typeface="Lucida Grande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7380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1733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351315"/>
            <a:ext cx="10515600" cy="382564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4EE906B6-F97E-49B2-8DA0-DB3E161B246B}" type="datetimeFigureOut">
              <a:rPr lang="en-US">
                <a:solidFill>
                  <a:prstClr val="black"/>
                </a:solidFill>
                <a:cs typeface="Arial" charset="0"/>
                <a:sym typeface="Lucida Grande" charset="0"/>
              </a:rPr>
              <a:pPr/>
              <a:t>11/15/2021</a:t>
            </a:fld>
            <a:endParaRPr lang="en-US">
              <a:solidFill>
                <a:prstClr val="black"/>
              </a:solidFill>
              <a:cs typeface="Arial" charset="0"/>
              <a:sym typeface="Lucida Grande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>
              <a:solidFill>
                <a:prstClr val="black"/>
              </a:solidFill>
              <a:cs typeface="Arial" charset="0"/>
              <a:sym typeface="Lucida Grande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56BC6D3D-87A9-42BD-879E-8AF8A47D891F}" type="slidenum">
              <a:rPr lang="en-US">
                <a:solidFill>
                  <a:prstClr val="black"/>
                </a:solidFill>
                <a:cs typeface="Arial" charset="0"/>
                <a:sym typeface="Lucida Grande" charset="0"/>
              </a:rPr>
              <a:pPr/>
              <a:t>‹#›</a:t>
            </a:fld>
            <a:endParaRPr lang="en-US">
              <a:solidFill>
                <a:prstClr val="black"/>
              </a:solidFill>
              <a:cs typeface="Arial" charset="0"/>
              <a:sym typeface="Lucida Grande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56873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6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177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53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53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0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88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06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23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41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4EE906B6-F97E-49B2-8DA0-DB3E161B246B}" type="datetimeFigureOut">
              <a:rPr lang="en-US">
                <a:solidFill>
                  <a:prstClr val="black"/>
                </a:solidFill>
                <a:cs typeface="Arial" charset="0"/>
                <a:sym typeface="Lucida Grande" charset="0"/>
              </a:rPr>
              <a:pPr/>
              <a:t>11/15/2021</a:t>
            </a:fld>
            <a:endParaRPr lang="en-US">
              <a:solidFill>
                <a:prstClr val="black"/>
              </a:solidFill>
              <a:cs typeface="Arial" charset="0"/>
              <a:sym typeface="Lucida Grande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>
              <a:solidFill>
                <a:prstClr val="black"/>
              </a:solidFill>
              <a:cs typeface="Arial" charset="0"/>
              <a:sym typeface="Lucida Grande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56BC6D3D-87A9-42BD-879E-8AF8A47D891F}" type="slidenum">
              <a:rPr lang="en-US">
                <a:solidFill>
                  <a:prstClr val="black"/>
                </a:solidFill>
                <a:cs typeface="Arial" charset="0"/>
                <a:sym typeface="Lucida Grande" charset="0"/>
              </a:rPr>
              <a:pPr/>
              <a:t>‹#›</a:t>
            </a:fld>
            <a:endParaRPr lang="en-US">
              <a:solidFill>
                <a:prstClr val="black"/>
              </a:solidFill>
              <a:cs typeface="Arial" charset="0"/>
              <a:sym typeface="Lucida Grande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75809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1733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4EE906B6-F97E-49B2-8DA0-DB3E161B246B}" type="datetimeFigureOut">
              <a:rPr lang="en-US">
                <a:solidFill>
                  <a:prstClr val="black"/>
                </a:solidFill>
                <a:cs typeface="Arial" charset="0"/>
                <a:sym typeface="Lucida Grande" charset="0"/>
              </a:rPr>
              <a:pPr/>
              <a:t>11/15/2021</a:t>
            </a:fld>
            <a:endParaRPr lang="en-US">
              <a:solidFill>
                <a:prstClr val="black"/>
              </a:solidFill>
              <a:cs typeface="Arial" charset="0"/>
              <a:sym typeface="Lucida Grande" charset="0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>
              <a:solidFill>
                <a:prstClr val="black"/>
              </a:solidFill>
              <a:cs typeface="Arial" charset="0"/>
              <a:sym typeface="Lucida Grande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56BC6D3D-87A9-42BD-879E-8AF8A47D891F}" type="slidenum">
              <a:rPr lang="en-US">
                <a:solidFill>
                  <a:prstClr val="black"/>
                </a:solidFill>
                <a:cs typeface="Arial" charset="0"/>
                <a:sym typeface="Lucida Grande" charset="0"/>
              </a:rPr>
              <a:pPr/>
              <a:t>‹#›</a:t>
            </a:fld>
            <a:endParaRPr lang="en-US">
              <a:solidFill>
                <a:prstClr val="black"/>
              </a:solidFill>
              <a:cs typeface="Arial" charset="0"/>
              <a:sym typeface="Lucida Grande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6558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177" indent="0">
              <a:buNone/>
              <a:defRPr sz="2000" b="1"/>
            </a:lvl2pPr>
            <a:lvl3pPr marL="914353" indent="0">
              <a:buNone/>
              <a:defRPr sz="1800" b="1"/>
            </a:lvl3pPr>
            <a:lvl4pPr marL="1371530" indent="0">
              <a:buNone/>
              <a:defRPr sz="1600" b="1"/>
            </a:lvl4pPr>
            <a:lvl5pPr marL="1828706" indent="0">
              <a:buNone/>
              <a:defRPr sz="1600" b="1"/>
            </a:lvl5pPr>
            <a:lvl6pPr marL="2285883" indent="0">
              <a:buNone/>
              <a:defRPr sz="1600" b="1"/>
            </a:lvl6pPr>
            <a:lvl7pPr marL="2743060" indent="0">
              <a:buNone/>
              <a:defRPr sz="1600" b="1"/>
            </a:lvl7pPr>
            <a:lvl8pPr marL="3200236" indent="0">
              <a:buNone/>
              <a:defRPr sz="1600" b="1"/>
            </a:lvl8pPr>
            <a:lvl9pPr marL="3657413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2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177" indent="0">
              <a:buNone/>
              <a:defRPr sz="2000" b="1"/>
            </a:lvl2pPr>
            <a:lvl3pPr marL="914353" indent="0">
              <a:buNone/>
              <a:defRPr sz="1800" b="1"/>
            </a:lvl3pPr>
            <a:lvl4pPr marL="1371530" indent="0">
              <a:buNone/>
              <a:defRPr sz="1600" b="1"/>
            </a:lvl4pPr>
            <a:lvl5pPr marL="1828706" indent="0">
              <a:buNone/>
              <a:defRPr sz="1600" b="1"/>
            </a:lvl5pPr>
            <a:lvl6pPr marL="2285883" indent="0">
              <a:buNone/>
              <a:defRPr sz="1600" b="1"/>
            </a:lvl6pPr>
            <a:lvl7pPr marL="2743060" indent="0">
              <a:buNone/>
              <a:defRPr sz="1600" b="1"/>
            </a:lvl7pPr>
            <a:lvl8pPr marL="3200236" indent="0">
              <a:buNone/>
              <a:defRPr sz="1600" b="1"/>
            </a:lvl8pPr>
            <a:lvl9pPr marL="3657413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2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4EE906B6-F97E-49B2-8DA0-DB3E161B246B}" type="datetimeFigureOut">
              <a:rPr lang="en-US">
                <a:solidFill>
                  <a:prstClr val="black"/>
                </a:solidFill>
                <a:cs typeface="Arial" charset="0"/>
                <a:sym typeface="Lucida Grande" charset="0"/>
              </a:rPr>
              <a:pPr/>
              <a:t>11/15/2021</a:t>
            </a:fld>
            <a:endParaRPr lang="en-US">
              <a:solidFill>
                <a:prstClr val="black"/>
              </a:solidFill>
              <a:cs typeface="Arial" charset="0"/>
              <a:sym typeface="Lucida Grande" charset="0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>
              <a:solidFill>
                <a:prstClr val="black"/>
              </a:solidFill>
              <a:cs typeface="Arial" charset="0"/>
              <a:sym typeface="Lucida Grande" charset="0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56BC6D3D-87A9-42BD-879E-8AF8A47D891F}" type="slidenum">
              <a:rPr lang="en-US">
                <a:solidFill>
                  <a:prstClr val="black"/>
                </a:solidFill>
                <a:cs typeface="Arial" charset="0"/>
                <a:sym typeface="Lucida Grande" charset="0"/>
              </a:rPr>
              <a:pPr/>
              <a:t>‹#›</a:t>
            </a:fld>
            <a:endParaRPr lang="en-US">
              <a:solidFill>
                <a:prstClr val="black"/>
              </a:solidFill>
              <a:cs typeface="Arial" charset="0"/>
              <a:sym typeface="Lucida Grande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94873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1733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4EE906B6-F97E-49B2-8DA0-DB3E161B246B}" type="datetimeFigureOut">
              <a:rPr lang="en-US">
                <a:solidFill>
                  <a:prstClr val="black"/>
                </a:solidFill>
                <a:cs typeface="Arial" charset="0"/>
                <a:sym typeface="Lucida Grande" charset="0"/>
              </a:rPr>
              <a:pPr/>
              <a:t>11/15/2021</a:t>
            </a:fld>
            <a:endParaRPr lang="en-US">
              <a:solidFill>
                <a:prstClr val="black"/>
              </a:solidFill>
              <a:cs typeface="Arial" charset="0"/>
              <a:sym typeface="Lucida Grande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>
              <a:solidFill>
                <a:prstClr val="black"/>
              </a:solidFill>
              <a:cs typeface="Arial" charset="0"/>
              <a:sym typeface="Lucida Grande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56BC6D3D-87A9-42BD-879E-8AF8A47D891F}" type="slidenum">
              <a:rPr lang="en-US">
                <a:solidFill>
                  <a:prstClr val="black"/>
                </a:solidFill>
                <a:cs typeface="Arial" charset="0"/>
                <a:sym typeface="Lucida Grande" charset="0"/>
              </a:rPr>
              <a:pPr/>
              <a:t>‹#›</a:t>
            </a:fld>
            <a:endParaRPr lang="en-US">
              <a:solidFill>
                <a:prstClr val="black"/>
              </a:solidFill>
              <a:cs typeface="Arial" charset="0"/>
              <a:sym typeface="Lucida Grande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966646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4EE906B6-F97E-49B2-8DA0-DB3E161B246B}" type="datetimeFigureOut">
              <a:rPr lang="en-US">
                <a:solidFill>
                  <a:prstClr val="black"/>
                </a:solidFill>
                <a:cs typeface="Arial" charset="0"/>
                <a:sym typeface="Lucida Grande" charset="0"/>
              </a:rPr>
              <a:pPr/>
              <a:t>11/15/2021</a:t>
            </a:fld>
            <a:endParaRPr lang="en-US">
              <a:solidFill>
                <a:prstClr val="black"/>
              </a:solidFill>
              <a:cs typeface="Arial" charset="0"/>
              <a:sym typeface="Lucida Grande" charset="0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>
              <a:solidFill>
                <a:prstClr val="black"/>
              </a:solidFill>
              <a:cs typeface="Arial" charset="0"/>
              <a:sym typeface="Lucida Grande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56BC6D3D-87A9-42BD-879E-8AF8A47D891F}" type="slidenum">
              <a:rPr lang="en-US">
                <a:solidFill>
                  <a:prstClr val="black"/>
                </a:solidFill>
                <a:cs typeface="Arial" charset="0"/>
                <a:sym typeface="Lucida Grande" charset="0"/>
              </a:rPr>
              <a:pPr/>
              <a:t>‹#›</a:t>
            </a:fld>
            <a:endParaRPr lang="en-US">
              <a:solidFill>
                <a:prstClr val="black"/>
              </a:solidFill>
              <a:cs typeface="Arial" charset="0"/>
              <a:sym typeface="Lucida Grande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28798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8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177" indent="0">
              <a:buNone/>
              <a:defRPr sz="1400"/>
            </a:lvl2pPr>
            <a:lvl3pPr marL="914353" indent="0">
              <a:buNone/>
              <a:defRPr sz="1200"/>
            </a:lvl3pPr>
            <a:lvl4pPr marL="1371530" indent="0">
              <a:buNone/>
              <a:defRPr sz="1000"/>
            </a:lvl4pPr>
            <a:lvl5pPr marL="1828706" indent="0">
              <a:buNone/>
              <a:defRPr sz="1000"/>
            </a:lvl5pPr>
            <a:lvl6pPr marL="2285883" indent="0">
              <a:buNone/>
              <a:defRPr sz="1000"/>
            </a:lvl6pPr>
            <a:lvl7pPr marL="2743060" indent="0">
              <a:buNone/>
              <a:defRPr sz="1000"/>
            </a:lvl7pPr>
            <a:lvl8pPr marL="3200236" indent="0">
              <a:buNone/>
              <a:defRPr sz="1000"/>
            </a:lvl8pPr>
            <a:lvl9pPr marL="3657413" indent="0">
              <a:buNone/>
              <a:defRPr sz="10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4EE906B6-F97E-49B2-8DA0-DB3E161B246B}" type="datetimeFigureOut">
              <a:rPr lang="en-US">
                <a:solidFill>
                  <a:prstClr val="black"/>
                </a:solidFill>
                <a:cs typeface="Arial" charset="0"/>
                <a:sym typeface="Lucida Grande" charset="0"/>
              </a:rPr>
              <a:pPr/>
              <a:t>11/15/2021</a:t>
            </a:fld>
            <a:endParaRPr lang="en-US">
              <a:solidFill>
                <a:prstClr val="black"/>
              </a:solidFill>
              <a:cs typeface="Arial" charset="0"/>
              <a:sym typeface="Lucida Grande" charset="0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>
              <a:solidFill>
                <a:prstClr val="black"/>
              </a:solidFill>
              <a:cs typeface="Arial" charset="0"/>
              <a:sym typeface="Lucida Grande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56BC6D3D-87A9-42BD-879E-8AF8A47D891F}" type="slidenum">
              <a:rPr lang="en-US">
                <a:solidFill>
                  <a:prstClr val="black"/>
                </a:solidFill>
                <a:cs typeface="Arial" charset="0"/>
                <a:sym typeface="Lucida Grande" charset="0"/>
              </a:rPr>
              <a:pPr/>
              <a:t>‹#›</a:t>
            </a:fld>
            <a:endParaRPr lang="en-US">
              <a:solidFill>
                <a:prstClr val="black"/>
              </a:solidFill>
              <a:cs typeface="Arial" charset="0"/>
              <a:sym typeface="Lucida Grande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24922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8"/>
            <a:ext cx="6172200" cy="4873625"/>
          </a:xfrm>
          <a:prstGeom prst="rect">
            <a:avLst/>
          </a:prstGeom>
        </p:spPr>
        <p:txBody>
          <a:bodyPr anchor="t"/>
          <a:lstStyle>
            <a:lvl1pPr marL="0" indent="0">
              <a:buNone/>
              <a:defRPr sz="3200"/>
            </a:lvl1pPr>
            <a:lvl2pPr marL="457177" indent="0">
              <a:buNone/>
              <a:defRPr sz="2800"/>
            </a:lvl2pPr>
            <a:lvl3pPr marL="914353" indent="0">
              <a:buNone/>
              <a:defRPr sz="2400"/>
            </a:lvl3pPr>
            <a:lvl4pPr marL="1371530" indent="0">
              <a:buNone/>
              <a:defRPr sz="2000"/>
            </a:lvl4pPr>
            <a:lvl5pPr marL="1828706" indent="0">
              <a:buNone/>
              <a:defRPr sz="2000"/>
            </a:lvl5pPr>
            <a:lvl6pPr marL="2285883" indent="0">
              <a:buNone/>
              <a:defRPr sz="2000"/>
            </a:lvl6pPr>
            <a:lvl7pPr marL="2743060" indent="0">
              <a:buNone/>
              <a:defRPr sz="2000"/>
            </a:lvl7pPr>
            <a:lvl8pPr marL="3200236" indent="0">
              <a:buNone/>
              <a:defRPr sz="2000"/>
            </a:lvl8pPr>
            <a:lvl9pPr marL="3657413" indent="0">
              <a:buNone/>
              <a:defRPr sz="20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177" indent="0">
              <a:buNone/>
              <a:defRPr sz="1400"/>
            </a:lvl2pPr>
            <a:lvl3pPr marL="914353" indent="0">
              <a:buNone/>
              <a:defRPr sz="1200"/>
            </a:lvl3pPr>
            <a:lvl4pPr marL="1371530" indent="0">
              <a:buNone/>
              <a:defRPr sz="1000"/>
            </a:lvl4pPr>
            <a:lvl5pPr marL="1828706" indent="0">
              <a:buNone/>
              <a:defRPr sz="1000"/>
            </a:lvl5pPr>
            <a:lvl6pPr marL="2285883" indent="0">
              <a:buNone/>
              <a:defRPr sz="1000"/>
            </a:lvl6pPr>
            <a:lvl7pPr marL="2743060" indent="0">
              <a:buNone/>
              <a:defRPr sz="1000"/>
            </a:lvl7pPr>
            <a:lvl8pPr marL="3200236" indent="0">
              <a:buNone/>
              <a:defRPr sz="1000"/>
            </a:lvl8pPr>
            <a:lvl9pPr marL="3657413" indent="0">
              <a:buNone/>
              <a:defRPr sz="10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4EE906B6-F97E-49B2-8DA0-DB3E161B246B}" type="datetimeFigureOut">
              <a:rPr lang="en-US">
                <a:solidFill>
                  <a:prstClr val="black"/>
                </a:solidFill>
                <a:cs typeface="Arial" charset="0"/>
                <a:sym typeface="Lucida Grande" charset="0"/>
              </a:rPr>
              <a:pPr/>
              <a:t>11/15/2021</a:t>
            </a:fld>
            <a:endParaRPr lang="en-US">
              <a:solidFill>
                <a:prstClr val="black"/>
              </a:solidFill>
              <a:cs typeface="Arial" charset="0"/>
              <a:sym typeface="Lucida Grande" charset="0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>
              <a:solidFill>
                <a:prstClr val="black"/>
              </a:solidFill>
              <a:cs typeface="Arial" charset="0"/>
              <a:sym typeface="Lucida Grande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56BC6D3D-87A9-42BD-879E-8AF8A47D891F}" type="slidenum">
              <a:rPr lang="en-US">
                <a:solidFill>
                  <a:prstClr val="black"/>
                </a:solidFill>
                <a:cs typeface="Arial" charset="0"/>
                <a:sym typeface="Lucida Grande" charset="0"/>
              </a:rPr>
              <a:pPr/>
              <a:t>‹#›</a:t>
            </a:fld>
            <a:endParaRPr lang="en-US">
              <a:solidFill>
                <a:prstClr val="black"/>
              </a:solidFill>
              <a:cs typeface="Arial" charset="0"/>
              <a:sym typeface="Lucida Grande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93947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1733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2351315"/>
            <a:ext cx="10515600" cy="3825649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4EE906B6-F97E-49B2-8DA0-DB3E161B246B}" type="datetimeFigureOut">
              <a:rPr lang="en-US">
                <a:solidFill>
                  <a:prstClr val="black"/>
                </a:solidFill>
                <a:cs typeface="Arial" charset="0"/>
                <a:sym typeface="Lucida Grande" charset="0"/>
              </a:rPr>
              <a:pPr/>
              <a:t>11/15/2021</a:t>
            </a:fld>
            <a:endParaRPr lang="en-US">
              <a:solidFill>
                <a:prstClr val="black"/>
              </a:solidFill>
              <a:cs typeface="Arial" charset="0"/>
              <a:sym typeface="Lucida Grande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>
              <a:solidFill>
                <a:prstClr val="black"/>
              </a:solidFill>
              <a:cs typeface="Arial" charset="0"/>
              <a:sym typeface="Lucida Grande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56BC6D3D-87A9-42BD-879E-8AF8A47D891F}" type="slidenum">
              <a:rPr lang="en-US">
                <a:solidFill>
                  <a:prstClr val="black"/>
                </a:solidFill>
                <a:cs typeface="Arial" charset="0"/>
                <a:sym typeface="Lucida Grande" charset="0"/>
              </a:rPr>
              <a:pPr/>
              <a:t>‹#›</a:t>
            </a:fld>
            <a:endParaRPr lang="en-US">
              <a:solidFill>
                <a:prstClr val="black"/>
              </a:solidFill>
              <a:cs typeface="Arial" charset="0"/>
              <a:sym typeface="Lucida Grande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495599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4EE906B6-F97E-49B2-8DA0-DB3E161B246B}" type="datetimeFigureOut">
              <a:rPr lang="en-US">
                <a:solidFill>
                  <a:prstClr val="black"/>
                </a:solidFill>
                <a:cs typeface="Arial" charset="0"/>
                <a:sym typeface="Lucida Grande" charset="0"/>
              </a:rPr>
              <a:pPr/>
              <a:t>11/15/2021</a:t>
            </a:fld>
            <a:endParaRPr lang="en-US">
              <a:solidFill>
                <a:prstClr val="black"/>
              </a:solidFill>
              <a:cs typeface="Arial" charset="0"/>
              <a:sym typeface="Lucida Grande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>
              <a:solidFill>
                <a:prstClr val="black"/>
              </a:solidFill>
              <a:cs typeface="Arial" charset="0"/>
              <a:sym typeface="Lucida Grande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56BC6D3D-87A9-42BD-879E-8AF8A47D891F}" type="slidenum">
              <a:rPr lang="en-US">
                <a:solidFill>
                  <a:prstClr val="black"/>
                </a:solidFill>
                <a:cs typeface="Arial" charset="0"/>
                <a:sym typeface="Lucida Grande" charset="0"/>
              </a:rPr>
              <a:pPr/>
              <a:t>‹#›</a:t>
            </a:fld>
            <a:endParaRPr lang="en-US">
              <a:solidFill>
                <a:prstClr val="black"/>
              </a:solidFill>
              <a:cs typeface="Arial" charset="0"/>
              <a:sym typeface="Lucida Grande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6394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48DE80-3D51-4C18-A0E7-5EC79F556D57}" type="datetimeFigureOut">
              <a:rPr lang="cs-CZ" smtClean="0"/>
              <a:t>15.11.2021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B07C76-0C4F-4667-9468-68E0C38EFD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9029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wordsablona_top"/>
          <p:cNvPicPr>
            <a:picLocks noChangeAspect="1" noChangeArrowheads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3" y="6350"/>
            <a:ext cx="12185649" cy="10208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 userDrawn="1"/>
        </p:nvSpPr>
        <p:spPr>
          <a:xfrm>
            <a:off x="3405276" y="1190038"/>
            <a:ext cx="40408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  <a:cs typeface="Arial" charset="0"/>
                <a:sym typeface="Lucida Grande" charset="0"/>
              </a:rPr>
              <a:t>Deklarace konfliktu zájmů</a:t>
            </a:r>
            <a:endParaRPr lang="en-US" sz="2800" b="1" dirty="0">
              <a:solidFill>
                <a:prstClr val="black"/>
              </a:solidFill>
              <a:cs typeface="Arial" charset="0"/>
              <a:sym typeface="Lucida Grande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80287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35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88" indent="-228588" algn="l" defTabSz="914353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65" indent="-228588" algn="l" defTabSz="91435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42" indent="-228588" algn="l" defTabSz="91435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18" indent="-228588" algn="l" defTabSz="91435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295" indent="-228588" algn="l" defTabSz="91435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471" indent="-228588" algn="l" defTabSz="91435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48" indent="-228588" algn="l" defTabSz="91435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825" indent="-228588" algn="l" defTabSz="91435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001" indent="-228588" algn="l" defTabSz="91435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77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53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30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06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83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60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236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413" algn="l" defTabSz="91435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85241" y="1008993"/>
            <a:ext cx="9231410" cy="3542045"/>
          </a:xfrm>
        </p:spPr>
        <p:txBody>
          <a:bodyPr anchor="b">
            <a:normAutofit/>
          </a:bodyPr>
          <a:lstStyle/>
          <a:p>
            <a:pPr algn="l"/>
            <a:r>
              <a:rPr lang="cs-CZ" sz="8000" b="1" dirty="0"/>
              <a:t>Extrakce </a:t>
            </a:r>
            <a:r>
              <a:rPr lang="cs-CZ" sz="8000" b="1" dirty="0" err="1"/>
              <a:t>transvenózních</a:t>
            </a:r>
            <a:r>
              <a:rPr lang="cs-CZ" sz="8000" b="1" dirty="0"/>
              <a:t> elektrod v NNH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85241" y="5081269"/>
            <a:ext cx="7835610" cy="1312657"/>
          </a:xfrm>
        </p:spPr>
        <p:txBody>
          <a:bodyPr anchor="t">
            <a:normAutofit/>
          </a:bodyPr>
          <a:lstStyle/>
          <a:p>
            <a:pPr algn="l"/>
            <a:r>
              <a:rPr lang="cs-CZ" dirty="0"/>
              <a:t>Tomáš Drtina, Martin Mudroch, Lucie Šedivá, Zdeněk Kopřiva</a:t>
            </a:r>
          </a:p>
        </p:txBody>
      </p:sp>
      <p:pic>
        <p:nvPicPr>
          <p:cNvPr id="5" name="Obrázek 4">
            <a:extLst>
              <a:ext uri="{FF2B5EF4-FFF2-40B4-BE49-F238E27FC236}">
                <a16:creationId xmlns:a16="http://schemas.microsoft.com/office/drawing/2014/main" id="{61A3FD33-CE94-4C98-832F-F5D5B4B40B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6720" y="977217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0430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>
            <a:extLst>
              <a:ext uri="{FF2B5EF4-FFF2-40B4-BE49-F238E27FC236}">
                <a16:creationId xmlns:a16="http://schemas.microsoft.com/office/drawing/2014/main" id="{61B159FC-0F09-40ED-8CF7-230EBE3B35C5}"/>
              </a:ext>
            </a:extLst>
          </p:cNvPr>
          <p:cNvGraphicFramePr>
            <a:graphicFrameLocks noGrp="1"/>
          </p:cNvGraphicFramePr>
          <p:nvPr/>
        </p:nvGraphicFramePr>
        <p:xfrm>
          <a:off x="1737065" y="1670434"/>
          <a:ext cx="8797771" cy="46797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3321">
                  <a:extLst>
                    <a:ext uri="{9D8B030D-6E8A-4147-A177-3AD203B41FA5}">
                      <a16:colId xmlns:a16="http://schemas.microsoft.com/office/drawing/2014/main" val="3906957397"/>
                    </a:ext>
                  </a:extLst>
                </a:gridCol>
                <a:gridCol w="1216925">
                  <a:extLst>
                    <a:ext uri="{9D8B030D-6E8A-4147-A177-3AD203B41FA5}">
                      <a16:colId xmlns:a16="http://schemas.microsoft.com/office/drawing/2014/main" val="517683055"/>
                    </a:ext>
                  </a:extLst>
                </a:gridCol>
                <a:gridCol w="1306697">
                  <a:extLst>
                    <a:ext uri="{9D8B030D-6E8A-4147-A177-3AD203B41FA5}">
                      <a16:colId xmlns:a16="http://schemas.microsoft.com/office/drawing/2014/main" val="728487569"/>
                    </a:ext>
                  </a:extLst>
                </a:gridCol>
                <a:gridCol w="3630828">
                  <a:extLst>
                    <a:ext uri="{9D8B030D-6E8A-4147-A177-3AD203B41FA5}">
                      <a16:colId xmlns:a16="http://schemas.microsoft.com/office/drawing/2014/main" val="1216515480"/>
                    </a:ext>
                  </a:extLst>
                </a:gridCol>
              </a:tblGrid>
              <a:tr h="558005">
                <a:tc>
                  <a:txBody>
                    <a:bodyPr/>
                    <a:lstStyle/>
                    <a:p>
                      <a:pPr algn="l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D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400" b="1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Nemám konflikt </a:t>
                      </a:r>
                      <a:endParaRPr lang="cs-CZ" sz="14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r>
                        <a:rPr lang="cs-CZ" sz="1400" dirty="0">
                          <a:solidFill>
                            <a:schemeClr val="tx1"/>
                          </a:solidFill>
                        </a:rPr>
                        <a:t>zájmů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D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solidFill>
                            <a:schemeClr val="tx1"/>
                          </a:solidFill>
                        </a:rPr>
                        <a:t>Mám konflikt zájmů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D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solidFill>
                            <a:schemeClr val="tx1"/>
                          </a:solidFill>
                        </a:rPr>
                        <a:t>Specifikace konfliktu (vyjmenujte subjekty, firmy či instituce, se kterými Vaše spolupráce může vést ke konfliktu zájmů)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2067838"/>
                  </a:ext>
                </a:extLst>
              </a:tr>
              <a:tr h="558005">
                <a:tc>
                  <a:txBody>
                    <a:bodyPr/>
                    <a:lstStyle/>
                    <a:p>
                      <a:pPr algn="l"/>
                      <a:r>
                        <a:rPr lang="cs-CZ" sz="1600" b="0" dirty="0"/>
                        <a:t>Zaměstnanecký poměr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Font typeface="Wingdings" panose="05000000000000000000" pitchFamily="2" charset="2"/>
                        <a:buNone/>
                      </a:pPr>
                      <a:r>
                        <a:rPr lang="en-US" sz="1400" dirty="0"/>
                        <a:t>X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CBA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CBA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CBA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31484910"/>
                  </a:ext>
                </a:extLst>
              </a:tr>
              <a:tr h="558005">
                <a:tc>
                  <a:txBody>
                    <a:bodyPr/>
                    <a:lstStyle/>
                    <a:p>
                      <a:pPr algn="l"/>
                      <a:r>
                        <a:rPr lang="cs-CZ" sz="1600" dirty="0"/>
                        <a:t>Vlastník / akcionář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/>
                        <a:t>X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D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D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07545113"/>
                  </a:ext>
                </a:extLst>
              </a:tr>
              <a:tr h="558005">
                <a:tc>
                  <a:txBody>
                    <a:bodyPr/>
                    <a:lstStyle/>
                    <a:p>
                      <a:pPr algn="l"/>
                      <a:r>
                        <a:rPr lang="cs-CZ" sz="1600" dirty="0"/>
                        <a:t>Konzultant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/>
                        <a:t>X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CBA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CBA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CBA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3498532"/>
                  </a:ext>
                </a:extLst>
              </a:tr>
              <a:tr h="558005">
                <a:tc>
                  <a:txBody>
                    <a:bodyPr/>
                    <a:lstStyle/>
                    <a:p>
                      <a:pPr algn="l"/>
                      <a:r>
                        <a:rPr lang="cs-CZ" sz="1600" dirty="0"/>
                        <a:t>Přednášková činnost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/>
                        <a:t>X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D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D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7319712"/>
                  </a:ext>
                </a:extLst>
              </a:tr>
              <a:tr h="558005">
                <a:tc>
                  <a:txBody>
                    <a:bodyPr/>
                    <a:lstStyle/>
                    <a:p>
                      <a:pPr algn="l"/>
                      <a:r>
                        <a:rPr lang="cs-CZ" sz="1600" dirty="0"/>
                        <a:t>Člen poradních sborů (</a:t>
                      </a:r>
                      <a:r>
                        <a:rPr lang="cs-CZ" sz="1600" dirty="0" err="1"/>
                        <a:t>advisory</a:t>
                      </a:r>
                      <a:r>
                        <a:rPr lang="cs-CZ" sz="1600" dirty="0"/>
                        <a:t> </a:t>
                      </a:r>
                      <a:r>
                        <a:rPr lang="cs-CZ" sz="1600" dirty="0" err="1"/>
                        <a:t>boards</a:t>
                      </a:r>
                      <a:r>
                        <a:rPr lang="cs-CZ" sz="1600" dirty="0"/>
                        <a:t>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/>
                        <a:t>X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CBA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CBA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CBA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4211609"/>
                  </a:ext>
                </a:extLst>
              </a:tr>
              <a:tr h="558005">
                <a:tc>
                  <a:txBody>
                    <a:bodyPr/>
                    <a:lstStyle/>
                    <a:p>
                      <a:pPr algn="l"/>
                      <a:r>
                        <a:rPr lang="cs-CZ" sz="1600" dirty="0"/>
                        <a:t>Podpora výzkumu / granty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/>
                        <a:t>X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D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D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121771"/>
                  </a:ext>
                </a:extLst>
              </a:tr>
              <a:tr h="558005">
                <a:tc>
                  <a:txBody>
                    <a:bodyPr/>
                    <a:lstStyle/>
                    <a:p>
                      <a:pPr algn="l"/>
                      <a:r>
                        <a:rPr lang="cs-CZ" sz="1600" dirty="0"/>
                        <a:t>Jiné honoráře (např. za klinické studie či registry)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/>
                        <a:t>X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CBA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CBA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CBA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85424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17600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4">
            <a:extLst>
              <a:ext uri="{FF2B5EF4-FFF2-40B4-BE49-F238E27FC236}">
                <a16:creationId xmlns:a16="http://schemas.microsoft.com/office/drawing/2014/main" id="{610C7029-B362-48C8-8FE3-781DE34C0D6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5210940"/>
              </p:ext>
            </p:extLst>
          </p:nvPr>
        </p:nvGraphicFramePr>
        <p:xfrm>
          <a:off x="509239" y="1745578"/>
          <a:ext cx="11173523" cy="23012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427430">
                  <a:extLst>
                    <a:ext uri="{9D8B030D-6E8A-4147-A177-3AD203B41FA5}">
                      <a16:colId xmlns:a16="http://schemas.microsoft.com/office/drawing/2014/main" val="1970153321"/>
                    </a:ext>
                  </a:extLst>
                </a:gridCol>
                <a:gridCol w="1274882">
                  <a:extLst>
                    <a:ext uri="{9D8B030D-6E8A-4147-A177-3AD203B41FA5}">
                      <a16:colId xmlns:a16="http://schemas.microsoft.com/office/drawing/2014/main" val="739458320"/>
                    </a:ext>
                  </a:extLst>
                </a:gridCol>
                <a:gridCol w="1717288">
                  <a:extLst>
                    <a:ext uri="{9D8B030D-6E8A-4147-A177-3AD203B41FA5}">
                      <a16:colId xmlns:a16="http://schemas.microsoft.com/office/drawing/2014/main" val="3286070435"/>
                    </a:ext>
                  </a:extLst>
                </a:gridCol>
                <a:gridCol w="1918010">
                  <a:extLst>
                    <a:ext uri="{9D8B030D-6E8A-4147-A177-3AD203B41FA5}">
                      <a16:colId xmlns:a16="http://schemas.microsoft.com/office/drawing/2014/main" val="2000017429"/>
                    </a:ext>
                  </a:extLst>
                </a:gridCol>
                <a:gridCol w="1349297">
                  <a:extLst>
                    <a:ext uri="{9D8B030D-6E8A-4147-A177-3AD203B41FA5}">
                      <a16:colId xmlns:a16="http://schemas.microsoft.com/office/drawing/2014/main" val="196796996"/>
                    </a:ext>
                  </a:extLst>
                </a:gridCol>
                <a:gridCol w="1330751">
                  <a:extLst>
                    <a:ext uri="{9D8B030D-6E8A-4147-A177-3AD203B41FA5}">
                      <a16:colId xmlns:a16="http://schemas.microsoft.com/office/drawing/2014/main" val="2943907168"/>
                    </a:ext>
                  </a:extLst>
                </a:gridCol>
                <a:gridCol w="2155865">
                  <a:extLst>
                    <a:ext uri="{9D8B030D-6E8A-4147-A177-3AD203B41FA5}">
                      <a16:colId xmlns:a16="http://schemas.microsoft.com/office/drawing/2014/main" val="272799119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Pouze laser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Pouze mechanický</a:t>
                      </a:r>
                    </a:p>
                    <a:p>
                      <a:pPr algn="ctr"/>
                      <a:r>
                        <a:rPr lang="cs-CZ"/>
                        <a:t>extraktor</a:t>
                      </a:r>
                    </a:p>
                    <a:p>
                      <a:pPr algn="ctr"/>
                      <a:r>
                        <a:rPr lang="cs-CZ"/>
                        <a:t>Evolution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Kombinace laseru a</a:t>
                      </a:r>
                    </a:p>
                    <a:p>
                      <a:pPr algn="ctr"/>
                      <a:r>
                        <a:rPr lang="cs-CZ"/>
                        <a:t>mechanického extraktoru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Volná trakce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Femorální cestou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Celkem</a:t>
                      </a:r>
                      <a:endParaRPr lang="cs-CZ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958159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2019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14  (30%)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5  (10%)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7  (15%)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14  (30%)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7  (15%)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47</a:t>
                      </a:r>
                      <a:endParaRPr lang="cs-CZ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4301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2020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12  (19%)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10  (16%)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14  (23%)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25  (40%)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1  (2%)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62</a:t>
                      </a:r>
                      <a:endParaRPr lang="cs-CZ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83055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2021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10  (20%)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10  (20%)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13  (25%)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15  (29%)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3  (6%)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51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9896334"/>
                  </a:ext>
                </a:extLst>
              </a:tr>
            </a:tbl>
          </a:graphicData>
        </a:graphic>
      </p:graphicFrame>
      <p:sp>
        <p:nvSpPr>
          <p:cNvPr id="5" name="TextovéPole 4">
            <a:extLst>
              <a:ext uri="{FF2B5EF4-FFF2-40B4-BE49-F238E27FC236}">
                <a16:creationId xmlns:a16="http://schemas.microsoft.com/office/drawing/2014/main" id="{3194B402-180A-4D08-9D58-0D145E745483}"/>
              </a:ext>
            </a:extLst>
          </p:cNvPr>
          <p:cNvSpPr txBox="1"/>
          <p:nvPr/>
        </p:nvSpPr>
        <p:spPr>
          <a:xfrm>
            <a:off x="1414782" y="591015"/>
            <a:ext cx="90514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Extrakce </a:t>
            </a:r>
            <a:r>
              <a:rPr lang="cs-CZ" sz="2800" dirty="0" err="1"/>
              <a:t>transvenózních</a:t>
            </a:r>
            <a:r>
              <a:rPr lang="cs-CZ" sz="2800" dirty="0"/>
              <a:t> elektrod – používaná instrumentária</a:t>
            </a:r>
          </a:p>
        </p:txBody>
      </p:sp>
      <p:pic>
        <p:nvPicPr>
          <p:cNvPr id="7" name="Obrázek 6" descr="Obsah obrázku šipka&#10;&#10;Popis byl vytvořen automaticky">
            <a:extLst>
              <a:ext uri="{FF2B5EF4-FFF2-40B4-BE49-F238E27FC236}">
                <a16:creationId xmlns:a16="http://schemas.microsoft.com/office/drawing/2014/main" id="{19D8D83D-A78F-42D5-9667-9628EAD3B9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4696" y="4388075"/>
            <a:ext cx="2942608" cy="1878910"/>
          </a:xfrm>
          <a:prstGeom prst="rect">
            <a:avLst/>
          </a:prstGeom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F142BA03-A31F-494F-A6CC-8F266957C0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5186" y="4388075"/>
            <a:ext cx="2143125" cy="2143125"/>
          </a:xfrm>
          <a:prstGeom prst="rect">
            <a:avLst/>
          </a:prstGeom>
        </p:spPr>
      </p:pic>
      <p:pic>
        <p:nvPicPr>
          <p:cNvPr id="13" name="Obrázek 12">
            <a:extLst>
              <a:ext uri="{FF2B5EF4-FFF2-40B4-BE49-F238E27FC236}">
                <a16:creationId xmlns:a16="http://schemas.microsoft.com/office/drawing/2014/main" id="{A40C59CD-0CB6-4377-A029-D6F588D397E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4139" y="4355980"/>
            <a:ext cx="2352675" cy="194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70115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53363" y="2176272"/>
            <a:ext cx="9367204" cy="4041648"/>
          </a:xfrm>
        </p:spPr>
        <p:txBody>
          <a:bodyPr anchor="t">
            <a:normAutofit/>
          </a:bodyPr>
          <a:lstStyle/>
          <a:p>
            <a:r>
              <a:rPr lang="cs-CZ" sz="2200" dirty="0"/>
              <a:t>Muž 70 let</a:t>
            </a:r>
          </a:p>
          <a:p>
            <a:r>
              <a:rPr lang="cs-CZ" sz="2200" dirty="0"/>
              <a:t>ICHS</a:t>
            </a:r>
          </a:p>
          <a:p>
            <a:r>
              <a:rPr lang="cs-CZ" sz="2200" dirty="0"/>
              <a:t>Hypertenze</a:t>
            </a:r>
          </a:p>
          <a:p>
            <a:r>
              <a:rPr lang="cs-CZ" sz="2200" dirty="0"/>
              <a:t>Diabetes</a:t>
            </a:r>
          </a:p>
          <a:p>
            <a:r>
              <a:rPr lang="cs-CZ" sz="2200" dirty="0"/>
              <a:t>Po CABG 4/2003</a:t>
            </a:r>
          </a:p>
          <a:p>
            <a:r>
              <a:rPr lang="cs-CZ" sz="2200" dirty="0"/>
              <a:t>AV blok II. stupně</a:t>
            </a:r>
          </a:p>
          <a:p>
            <a:r>
              <a:rPr lang="cs-CZ" sz="2200" dirty="0" err="1"/>
              <a:t>St.p</a:t>
            </a:r>
            <a:r>
              <a:rPr lang="cs-CZ" sz="2200" dirty="0"/>
              <a:t>. implantaci 2D KS 4/2012</a:t>
            </a:r>
          </a:p>
          <a:p>
            <a:r>
              <a:rPr lang="cs-CZ" sz="2200" dirty="0"/>
              <a:t>Reimplantace KS 9/2020</a:t>
            </a:r>
          </a:p>
          <a:p>
            <a:r>
              <a:rPr lang="cs-CZ" sz="2200" dirty="0"/>
              <a:t>Pacient přichází k extrakci KS v CA pro dekubitus a </a:t>
            </a:r>
            <a:r>
              <a:rPr lang="cs-CZ" sz="2200" dirty="0" err="1"/>
              <a:t>protruzi</a:t>
            </a:r>
            <a:r>
              <a:rPr lang="cs-CZ" sz="2200" dirty="0"/>
              <a:t> KS</a:t>
            </a:r>
          </a:p>
          <a:p>
            <a:endParaRPr lang="cs-CZ" sz="2200" dirty="0"/>
          </a:p>
          <a:p>
            <a:endParaRPr lang="cs-CZ" sz="2200" dirty="0"/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90FB72D6-C9C5-4AE6-9C1C-8EA24B881FD5}"/>
              </a:ext>
            </a:extLst>
          </p:cNvPr>
          <p:cNvSpPr txBox="1"/>
          <p:nvPr/>
        </p:nvSpPr>
        <p:spPr>
          <a:xfrm>
            <a:off x="1764100" y="563097"/>
            <a:ext cx="23632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Kazuistika:</a:t>
            </a:r>
          </a:p>
        </p:txBody>
      </p:sp>
    </p:spTree>
    <p:extLst>
      <p:ext uri="{BB962C8B-B14F-4D97-AF65-F5344CB8AC3E}">
        <p14:creationId xmlns:p14="http://schemas.microsoft.com/office/powerpoint/2010/main" val="3028572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Final_film_HD">
            <a:hlinkClick r:id="" action="ppaction://media"/>
            <a:extLst>
              <a:ext uri="{FF2B5EF4-FFF2-40B4-BE49-F238E27FC236}">
                <a16:creationId xmlns:a16="http://schemas.microsoft.com/office/drawing/2014/main" id="{9E5F5FED-E912-4418-9CFE-46CADE9829F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888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927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8D2F7F53-CC6A-4B42-9912-3AB92BE3DC78}"/>
              </a:ext>
            </a:extLst>
          </p:cNvPr>
          <p:cNvSpPr txBox="1"/>
          <p:nvPr/>
        </p:nvSpPr>
        <p:spPr>
          <a:xfrm>
            <a:off x="7464614" y="1783959"/>
            <a:ext cx="4087306" cy="28891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 err="1">
                <a:latin typeface="+mj-lt"/>
                <a:ea typeface="+mj-ea"/>
                <a:cs typeface="+mj-cs"/>
              </a:rPr>
              <a:t>Děkuj</a:t>
            </a:r>
            <a:r>
              <a:rPr lang="cs-CZ" sz="5400" b="1" dirty="0">
                <a:latin typeface="+mj-lt"/>
                <a:ea typeface="+mj-ea"/>
                <a:cs typeface="+mj-cs"/>
              </a:rPr>
              <a:t>i</a:t>
            </a:r>
            <a:r>
              <a:rPr lang="en-US" sz="5400" b="1" dirty="0">
                <a:latin typeface="+mj-lt"/>
                <a:ea typeface="+mj-ea"/>
                <a:cs typeface="+mj-cs"/>
              </a:rPr>
              <a:t> za </a:t>
            </a:r>
            <a:r>
              <a:rPr lang="en-US" sz="5400" b="1" dirty="0" err="1">
                <a:latin typeface="+mj-lt"/>
                <a:ea typeface="+mj-ea"/>
                <a:cs typeface="+mj-cs"/>
              </a:rPr>
              <a:t>pozornost</a:t>
            </a:r>
            <a:endParaRPr lang="en-US" sz="5400" b="1" dirty="0">
              <a:latin typeface="+mj-lt"/>
              <a:ea typeface="+mj-ea"/>
              <a:cs typeface="+mj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Obrázek 3" descr="Obsah obrázku červená, interiér, příslušenství, smalt&#10;&#10;Popis byl vytvořen automaticky">
            <a:extLst>
              <a:ext uri="{FF2B5EF4-FFF2-40B4-BE49-F238E27FC236}">
                <a16:creationId xmlns:a16="http://schemas.microsoft.com/office/drawing/2014/main" id="{CD637500-9A52-4B06-84F4-3656638FB8E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04" r="-1" b="9715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144865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Motiv Office">
  <a:themeElements>
    <a:clrScheme name="Motiv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Motiv 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tiv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357</TotalTime>
  <Words>211</Words>
  <Application>Microsoft Office PowerPoint</Application>
  <PresentationFormat>Širokoúhlá obrazovka</PresentationFormat>
  <Paragraphs>62</Paragraphs>
  <Slides>6</Slides>
  <Notes>0</Notes>
  <HiddenSlides>0</HiddenSlides>
  <MMClips>1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12" baseType="lpstr">
      <vt:lpstr>Arial</vt:lpstr>
      <vt:lpstr>Calibri</vt:lpstr>
      <vt:lpstr>Calibri Light</vt:lpstr>
      <vt:lpstr>Wingdings</vt:lpstr>
      <vt:lpstr>Motiv Office</vt:lpstr>
      <vt:lpstr>2_Motiv Office</vt:lpstr>
      <vt:lpstr>Extrakce transvenózních elektrod v NNH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Extrakce transvenózních elektrod</dc:title>
  <dc:creator>Dana</dc:creator>
  <cp:lastModifiedBy>Ludmila Klímová</cp:lastModifiedBy>
  <cp:revision>11</cp:revision>
  <dcterms:modified xsi:type="dcterms:W3CDTF">2021-11-15T15:56:59Z</dcterms:modified>
</cp:coreProperties>
</file>