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30" r:id="rId3"/>
    <p:sldId id="265" r:id="rId4"/>
    <p:sldId id="266" r:id="rId5"/>
    <p:sldId id="267" r:id="rId6"/>
    <p:sldId id="296" r:id="rId7"/>
    <p:sldId id="297" r:id="rId8"/>
    <p:sldId id="323" r:id="rId9"/>
    <p:sldId id="324" r:id="rId10"/>
    <p:sldId id="298" r:id="rId11"/>
    <p:sldId id="325" r:id="rId12"/>
    <p:sldId id="303" r:id="rId13"/>
    <p:sldId id="308" r:id="rId14"/>
    <p:sldId id="310" r:id="rId15"/>
    <p:sldId id="311" r:id="rId16"/>
    <p:sldId id="306" r:id="rId17"/>
    <p:sldId id="307" r:id="rId18"/>
    <p:sldId id="317" r:id="rId19"/>
    <p:sldId id="321" r:id="rId20"/>
    <p:sldId id="276" r:id="rId21"/>
    <p:sldId id="284" r:id="rId22"/>
    <p:sldId id="271" r:id="rId23"/>
    <p:sldId id="285" r:id="rId24"/>
    <p:sldId id="286" r:id="rId25"/>
    <p:sldId id="287" r:id="rId26"/>
    <p:sldId id="288" r:id="rId27"/>
    <p:sldId id="289" r:id="rId28"/>
    <p:sldId id="290" r:id="rId29"/>
    <p:sldId id="293" r:id="rId30"/>
    <p:sldId id="259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14" autoAdjust="0"/>
    <p:restoredTop sz="94660"/>
  </p:normalViewPr>
  <p:slideViewPr>
    <p:cSldViewPr>
      <p:cViewPr varScale="1">
        <p:scale>
          <a:sx n="107" d="100"/>
          <a:sy n="107" d="100"/>
        </p:scale>
        <p:origin x="173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3798-56AF-4CCB-BA11-7D657F2BA12B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845E7-5896-4514-9998-7E7B9ADDD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88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FIBRILACE SÍNÍ - GUIDELINES 2020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Lucie Šedivá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65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50FDE-F263-47A3-A1B7-169E5C4C124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2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5BE814-C404-4F94-9D47-DC34B2C6A00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23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16DCB7-1DBB-4074-A33F-E0BBA3BD172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24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93C22-DA4B-4DCA-AC1D-833FE511CF8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96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7D959-11BE-40F8-AB17-0E83DBF8833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07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19D3D-5561-42EF-9C8A-925776926F9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2" y="1995686"/>
            <a:ext cx="7848872" cy="2520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730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DEC25-DDDA-4008-A49F-7FAB0B5BA3A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0531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9B813-C2D1-4068-9323-549DEB55421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533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71C66-7CD9-4028-B18C-7050F79950C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71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3A042-9A1E-4C58-B9AC-F3A39DF724A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9552" y="1923678"/>
            <a:ext cx="7848872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09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386179" y="1252826"/>
          <a:ext cx="8316157" cy="345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338237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9144000" cy="1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1BA1C-F7F5-4C89-8A9A-5E7B6299B6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539552" y="3795886"/>
            <a:ext cx="7848872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199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F976C-E47A-4CC4-B1D1-1500B733B90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6B6AB-ABCA-4190-8E82-1F470788806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539552" y="2283718"/>
            <a:ext cx="784887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478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6DE1E-FD0D-4463-8AAA-951F67FA42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5893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B07E3-0653-470C-A169-66E6B6C2A40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4499992" y="2067694"/>
            <a:ext cx="237626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39552" y="2053407"/>
            <a:ext cx="237626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70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06067-2ADD-4B39-8A05-8FBCA0C04B0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611560" y="2499742"/>
            <a:ext cx="216024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121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703A7-BC5F-46E0-B864-88DB6D6A88B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539552" y="1995686"/>
            <a:ext cx="324036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498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F7FBC-B363-4F55-8123-02B63878888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539552" y="1995686"/>
            <a:ext cx="324036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39552" y="3363838"/>
            <a:ext cx="324036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352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C737D-B0D6-4A4F-8DC5-64D5B92EFBD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4427984" y="1707654"/>
            <a:ext cx="324036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0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DB542-3FD3-4284-9FF0-B6F8E105D51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77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45846-F7D7-4EA5-9D50-D2F0407C5EF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362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95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ADE72-607C-4FC0-AE73-5E700F9E017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981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5730C-BD95-4793-B58F-A9A2C4D454B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04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10301-D6D0-46E1-A49E-59B8F79D05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208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AFA40-F817-4813-8DD3-202F4B6285C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942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4EB95-E604-44BF-B63C-85D646B3E4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520268" y="2859782"/>
            <a:ext cx="784887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73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214A-687E-426D-8563-1E65666A593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1D8D0E-23DE-475C-89E9-ED20F8835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" r="31228"/>
          <a:stretch/>
        </p:blipFill>
        <p:spPr>
          <a:xfrm>
            <a:off x="8520371" y="4705339"/>
            <a:ext cx="419978" cy="358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539552" y="1923678"/>
            <a:ext cx="784887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445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71</Words>
  <Application>Microsoft Office PowerPoint</Application>
  <PresentationFormat>On-screen Show (16:9)</PresentationFormat>
  <Paragraphs>22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Motiv sady Office</vt:lpstr>
      <vt:lpstr>FIBRILACE SÍNÍ - GUIDELINES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Doporučené postupy pro FS 2020</dc:title>
  <dc:creator>Lucie Šedivá</dc:creator>
  <cp:lastModifiedBy>GT1</cp:lastModifiedBy>
  <cp:revision>115</cp:revision>
  <dcterms:created xsi:type="dcterms:W3CDTF">2021-08-21T15:33:59Z</dcterms:created>
  <dcterms:modified xsi:type="dcterms:W3CDTF">2021-09-03T13:46:15Z</dcterms:modified>
</cp:coreProperties>
</file>