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70" r:id="rId2"/>
    <p:sldMasterId id="2147483683" r:id="rId3"/>
    <p:sldMasterId id="2147483697" r:id="rId4"/>
  </p:sldMasterIdLst>
  <p:notesMasterIdLst>
    <p:notesMasterId r:id="rId37"/>
  </p:notesMasterIdLst>
  <p:sldIdLst>
    <p:sldId id="256" r:id="rId5"/>
    <p:sldId id="299" r:id="rId6"/>
    <p:sldId id="257" r:id="rId7"/>
    <p:sldId id="258" r:id="rId8"/>
    <p:sldId id="259" r:id="rId9"/>
    <p:sldId id="369" r:id="rId10"/>
    <p:sldId id="260" r:id="rId11"/>
    <p:sldId id="1404" r:id="rId12"/>
    <p:sldId id="297" r:id="rId13"/>
    <p:sldId id="346" r:id="rId14"/>
    <p:sldId id="363" r:id="rId15"/>
    <p:sldId id="364" r:id="rId16"/>
    <p:sldId id="365" r:id="rId17"/>
    <p:sldId id="366" r:id="rId18"/>
    <p:sldId id="367" r:id="rId19"/>
    <p:sldId id="354" r:id="rId20"/>
    <p:sldId id="301" r:id="rId21"/>
    <p:sldId id="313" r:id="rId22"/>
    <p:sldId id="262" r:id="rId23"/>
    <p:sldId id="264" r:id="rId24"/>
    <p:sldId id="347" r:id="rId25"/>
    <p:sldId id="356" r:id="rId26"/>
    <p:sldId id="357" r:id="rId27"/>
    <p:sldId id="358" r:id="rId28"/>
    <p:sldId id="359" r:id="rId29"/>
    <p:sldId id="360" r:id="rId30"/>
    <p:sldId id="362" r:id="rId31"/>
    <p:sldId id="272" r:id="rId32"/>
    <p:sldId id="298" r:id="rId33"/>
    <p:sldId id="1407" r:id="rId34"/>
    <p:sldId id="302" r:id="rId35"/>
    <p:sldId id="140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15"/>
  </p:normalViewPr>
  <p:slideViewPr>
    <p:cSldViewPr snapToGrid="0" snapToObjects="1" showGuides="1">
      <p:cViewPr varScale="1">
        <p:scale>
          <a:sx n="114" d="100"/>
          <a:sy n="114" d="100"/>
        </p:scale>
        <p:origin x="152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HSNETAPP4\mpb22$\TIMI\Ticagrelor\A%20Data%20Publications%20Presentations\Figures\KM%20-%20PEP%20m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14668605126899E-2"/>
          <c:y val="2.85113387165408E-2"/>
          <c:w val="0.91522165547896095"/>
          <c:h val="0.90464253169259001"/>
        </c:manualLayout>
      </c:layout>
      <c:lineChart>
        <c:grouping val="standard"/>
        <c:varyColors val="0"/>
        <c:ser>
          <c:idx val="1"/>
          <c:order val="0"/>
          <c:spPr>
            <a:ln w="38100">
              <a:solidFill>
                <a:srgbClr val="336600"/>
              </a:solidFill>
            </a:ln>
          </c:spPr>
          <c:marker>
            <c:symbol val="none"/>
          </c:marker>
          <c:cat>
            <c:numRef>
              <c:f>CVDMIST!$A$3:$A$1083</c:f>
              <c:numCache>
                <c:formatCode>General</c:formatCode>
                <c:ptCount val="10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</c:numCache>
            </c:numRef>
          </c:cat>
          <c:val>
            <c:numRef>
              <c:f>CVDMIST!$B$3:$B$1083</c:f>
              <c:numCache>
                <c:formatCode>General</c:formatCode>
                <c:ptCount val="1081"/>
                <c:pt idx="0">
                  <c:v>0</c:v>
                </c:pt>
                <c:pt idx="1">
                  <c:v>0</c:v>
                </c:pt>
                <c:pt idx="2">
                  <c:v>1.0000000000000099E-4</c:v>
                </c:pt>
                <c:pt idx="3">
                  <c:v>1.0000000000000099E-4</c:v>
                </c:pt>
                <c:pt idx="4">
                  <c:v>1.0000000000000099E-4</c:v>
                </c:pt>
                <c:pt idx="5">
                  <c:v>3.0000000000000198E-4</c:v>
                </c:pt>
                <c:pt idx="6">
                  <c:v>4.00000000000003E-4</c:v>
                </c:pt>
                <c:pt idx="7">
                  <c:v>4.00000000000003E-4</c:v>
                </c:pt>
                <c:pt idx="8">
                  <c:v>4.00000000000003E-4</c:v>
                </c:pt>
                <c:pt idx="9">
                  <c:v>4.00000000000003E-4</c:v>
                </c:pt>
                <c:pt idx="10">
                  <c:v>4.00000000000003E-4</c:v>
                </c:pt>
                <c:pt idx="11">
                  <c:v>6.0000000000000396E-4</c:v>
                </c:pt>
                <c:pt idx="12">
                  <c:v>6.0000000000000396E-4</c:v>
                </c:pt>
                <c:pt idx="13">
                  <c:v>7.00000000000004E-4</c:v>
                </c:pt>
                <c:pt idx="14">
                  <c:v>1E-3</c:v>
                </c:pt>
                <c:pt idx="15">
                  <c:v>1E-3</c:v>
                </c:pt>
                <c:pt idx="16">
                  <c:v>1.2999999999999999E-3</c:v>
                </c:pt>
                <c:pt idx="17">
                  <c:v>1.2999999999999999E-3</c:v>
                </c:pt>
                <c:pt idx="18">
                  <c:v>1.6000000000000101E-3</c:v>
                </c:pt>
                <c:pt idx="19">
                  <c:v>1.6000000000000101E-3</c:v>
                </c:pt>
                <c:pt idx="20">
                  <c:v>1.6000000000000101E-3</c:v>
                </c:pt>
                <c:pt idx="21">
                  <c:v>1.6000000000000101E-3</c:v>
                </c:pt>
                <c:pt idx="22">
                  <c:v>1.8000000000000099E-3</c:v>
                </c:pt>
                <c:pt idx="23">
                  <c:v>1.8000000000000099E-3</c:v>
                </c:pt>
                <c:pt idx="24">
                  <c:v>2.1000000000000098E-3</c:v>
                </c:pt>
                <c:pt idx="25">
                  <c:v>2.1000000000000098E-3</c:v>
                </c:pt>
                <c:pt idx="26">
                  <c:v>2.3E-3</c:v>
                </c:pt>
                <c:pt idx="27">
                  <c:v>2.3E-3</c:v>
                </c:pt>
                <c:pt idx="28">
                  <c:v>2.4000000000000102E-3</c:v>
                </c:pt>
                <c:pt idx="29">
                  <c:v>2.7000000000000201E-3</c:v>
                </c:pt>
                <c:pt idx="30">
                  <c:v>2.7000000000000201E-3</c:v>
                </c:pt>
                <c:pt idx="31">
                  <c:v>2.7000000000000201E-3</c:v>
                </c:pt>
                <c:pt idx="32">
                  <c:v>2.7000000000000201E-3</c:v>
                </c:pt>
                <c:pt idx="33">
                  <c:v>3.1000000000000198E-3</c:v>
                </c:pt>
                <c:pt idx="34">
                  <c:v>3.4000000000000202E-3</c:v>
                </c:pt>
                <c:pt idx="35">
                  <c:v>3.50000000000002E-3</c:v>
                </c:pt>
                <c:pt idx="36">
                  <c:v>3.7000000000000301E-3</c:v>
                </c:pt>
                <c:pt idx="37">
                  <c:v>3.8000000000000199E-3</c:v>
                </c:pt>
                <c:pt idx="38">
                  <c:v>4.1000000000000003E-3</c:v>
                </c:pt>
                <c:pt idx="39">
                  <c:v>4.1000000000000003E-3</c:v>
                </c:pt>
                <c:pt idx="40">
                  <c:v>4.3000000000000104E-3</c:v>
                </c:pt>
                <c:pt idx="41">
                  <c:v>4.5000000000000196E-3</c:v>
                </c:pt>
                <c:pt idx="42">
                  <c:v>4.80000000000001E-3</c:v>
                </c:pt>
                <c:pt idx="43">
                  <c:v>5.0000000000000096E-3</c:v>
                </c:pt>
                <c:pt idx="44">
                  <c:v>5.0000000000000096E-3</c:v>
                </c:pt>
                <c:pt idx="45">
                  <c:v>5.1000000000000099E-3</c:v>
                </c:pt>
                <c:pt idx="46">
                  <c:v>5.4000000000000298E-3</c:v>
                </c:pt>
                <c:pt idx="47">
                  <c:v>5.7000000000000297E-3</c:v>
                </c:pt>
                <c:pt idx="48">
                  <c:v>5.7000000000000297E-3</c:v>
                </c:pt>
                <c:pt idx="49">
                  <c:v>5.8000000000000204E-3</c:v>
                </c:pt>
                <c:pt idx="50">
                  <c:v>5.8000000000000204E-3</c:v>
                </c:pt>
                <c:pt idx="51">
                  <c:v>5.8000000000000204E-3</c:v>
                </c:pt>
                <c:pt idx="52">
                  <c:v>5.8000000000000204E-3</c:v>
                </c:pt>
                <c:pt idx="53">
                  <c:v>5.8000000000000204E-3</c:v>
                </c:pt>
                <c:pt idx="54">
                  <c:v>6.0000000000000201E-3</c:v>
                </c:pt>
                <c:pt idx="55">
                  <c:v>6.1000000000000099E-3</c:v>
                </c:pt>
                <c:pt idx="56">
                  <c:v>6.4000000000000402E-3</c:v>
                </c:pt>
                <c:pt idx="57">
                  <c:v>6.5000000000000301E-3</c:v>
                </c:pt>
                <c:pt idx="58">
                  <c:v>6.5000000000000301E-3</c:v>
                </c:pt>
                <c:pt idx="59">
                  <c:v>6.7000000000000401E-3</c:v>
                </c:pt>
                <c:pt idx="60">
                  <c:v>6.7000000000000401E-3</c:v>
                </c:pt>
                <c:pt idx="61">
                  <c:v>6.80000000000003E-3</c:v>
                </c:pt>
                <c:pt idx="62">
                  <c:v>6.80000000000003E-3</c:v>
                </c:pt>
                <c:pt idx="63">
                  <c:v>6.80000000000003E-3</c:v>
                </c:pt>
                <c:pt idx="64">
                  <c:v>7.1000000000000099E-3</c:v>
                </c:pt>
                <c:pt idx="65">
                  <c:v>7.1000000000000099E-3</c:v>
                </c:pt>
                <c:pt idx="66">
                  <c:v>7.1000000000000099E-3</c:v>
                </c:pt>
                <c:pt idx="67">
                  <c:v>7.2000000000000397E-3</c:v>
                </c:pt>
                <c:pt idx="68">
                  <c:v>7.5000000000000396E-3</c:v>
                </c:pt>
                <c:pt idx="69">
                  <c:v>7.5000000000000396E-3</c:v>
                </c:pt>
                <c:pt idx="70">
                  <c:v>7.5000000000000396E-3</c:v>
                </c:pt>
                <c:pt idx="71">
                  <c:v>7.80000000000003E-3</c:v>
                </c:pt>
                <c:pt idx="72">
                  <c:v>7.80000000000003E-3</c:v>
                </c:pt>
                <c:pt idx="73">
                  <c:v>7.80000000000003E-3</c:v>
                </c:pt>
                <c:pt idx="74">
                  <c:v>7.9000000000000493E-3</c:v>
                </c:pt>
                <c:pt idx="75">
                  <c:v>8.2000000000000007E-3</c:v>
                </c:pt>
                <c:pt idx="76">
                  <c:v>8.5000000000000197E-3</c:v>
                </c:pt>
                <c:pt idx="77">
                  <c:v>8.5000000000000197E-3</c:v>
                </c:pt>
                <c:pt idx="78">
                  <c:v>8.6999999999999994E-3</c:v>
                </c:pt>
                <c:pt idx="79">
                  <c:v>8.6999999999999994E-3</c:v>
                </c:pt>
                <c:pt idx="80">
                  <c:v>8.8000000000000595E-3</c:v>
                </c:pt>
                <c:pt idx="81">
                  <c:v>8.8000000000000595E-3</c:v>
                </c:pt>
                <c:pt idx="82">
                  <c:v>8.9000000000000606E-3</c:v>
                </c:pt>
                <c:pt idx="83">
                  <c:v>8.9000000000000606E-3</c:v>
                </c:pt>
                <c:pt idx="84">
                  <c:v>9.1000000000000195E-3</c:v>
                </c:pt>
                <c:pt idx="85">
                  <c:v>9.1999999999999998E-3</c:v>
                </c:pt>
                <c:pt idx="86">
                  <c:v>9.1999999999999998E-3</c:v>
                </c:pt>
                <c:pt idx="87">
                  <c:v>9.1999999999999998E-3</c:v>
                </c:pt>
                <c:pt idx="88">
                  <c:v>9.5000000000000293E-3</c:v>
                </c:pt>
                <c:pt idx="89">
                  <c:v>9.5000000000000293E-3</c:v>
                </c:pt>
                <c:pt idx="90">
                  <c:v>9.6000000000000408E-3</c:v>
                </c:pt>
                <c:pt idx="91">
                  <c:v>9.6000000000000408E-3</c:v>
                </c:pt>
                <c:pt idx="92">
                  <c:v>9.9000000000000199E-3</c:v>
                </c:pt>
                <c:pt idx="93">
                  <c:v>9.9000000000000199E-3</c:v>
                </c:pt>
                <c:pt idx="94">
                  <c:v>1.04E-2</c:v>
                </c:pt>
                <c:pt idx="95">
                  <c:v>1.04E-2</c:v>
                </c:pt>
                <c:pt idx="96">
                  <c:v>1.0500000000000001E-2</c:v>
                </c:pt>
                <c:pt idx="97">
                  <c:v>1.06E-2</c:v>
                </c:pt>
                <c:pt idx="98">
                  <c:v>1.06E-2</c:v>
                </c:pt>
                <c:pt idx="99">
                  <c:v>1.0800000000000099E-2</c:v>
                </c:pt>
                <c:pt idx="100">
                  <c:v>1.0800000000000099E-2</c:v>
                </c:pt>
                <c:pt idx="101">
                  <c:v>1.09E-2</c:v>
                </c:pt>
                <c:pt idx="102">
                  <c:v>1.09E-2</c:v>
                </c:pt>
                <c:pt idx="103">
                  <c:v>1.09E-2</c:v>
                </c:pt>
                <c:pt idx="104">
                  <c:v>1.1100000000000099E-2</c:v>
                </c:pt>
                <c:pt idx="105">
                  <c:v>1.1100000000000099E-2</c:v>
                </c:pt>
                <c:pt idx="106">
                  <c:v>1.1100000000000099E-2</c:v>
                </c:pt>
                <c:pt idx="107">
                  <c:v>1.1200000000000101E-2</c:v>
                </c:pt>
                <c:pt idx="108">
                  <c:v>1.1200000000000101E-2</c:v>
                </c:pt>
                <c:pt idx="109">
                  <c:v>1.1200000000000101E-2</c:v>
                </c:pt>
                <c:pt idx="110">
                  <c:v>1.1299999999999999E-2</c:v>
                </c:pt>
                <c:pt idx="111">
                  <c:v>1.1299999999999999E-2</c:v>
                </c:pt>
                <c:pt idx="112">
                  <c:v>1.1599999999999999E-2</c:v>
                </c:pt>
                <c:pt idx="113">
                  <c:v>1.18000000000001E-2</c:v>
                </c:pt>
                <c:pt idx="114">
                  <c:v>1.18000000000001E-2</c:v>
                </c:pt>
                <c:pt idx="115">
                  <c:v>1.19000000000001E-2</c:v>
                </c:pt>
                <c:pt idx="116">
                  <c:v>1.19000000000001E-2</c:v>
                </c:pt>
                <c:pt idx="117">
                  <c:v>1.2200000000000001E-2</c:v>
                </c:pt>
                <c:pt idx="118">
                  <c:v>1.2200000000000001E-2</c:v>
                </c:pt>
                <c:pt idx="119">
                  <c:v>1.23E-2</c:v>
                </c:pt>
                <c:pt idx="120">
                  <c:v>1.26E-2</c:v>
                </c:pt>
                <c:pt idx="121">
                  <c:v>1.26E-2</c:v>
                </c:pt>
                <c:pt idx="122">
                  <c:v>1.26E-2</c:v>
                </c:pt>
                <c:pt idx="123">
                  <c:v>1.29E-2</c:v>
                </c:pt>
                <c:pt idx="124">
                  <c:v>1.3200000000000101E-2</c:v>
                </c:pt>
                <c:pt idx="125">
                  <c:v>1.3299999999999999E-2</c:v>
                </c:pt>
                <c:pt idx="126">
                  <c:v>1.3299999999999999E-2</c:v>
                </c:pt>
                <c:pt idx="127">
                  <c:v>1.35000000000001E-2</c:v>
                </c:pt>
                <c:pt idx="128">
                  <c:v>1.35000000000001E-2</c:v>
                </c:pt>
                <c:pt idx="129">
                  <c:v>1.38000000000001E-2</c:v>
                </c:pt>
                <c:pt idx="130">
                  <c:v>1.38000000000001E-2</c:v>
                </c:pt>
                <c:pt idx="131">
                  <c:v>1.38000000000001E-2</c:v>
                </c:pt>
                <c:pt idx="132">
                  <c:v>1.3899999999999999E-2</c:v>
                </c:pt>
                <c:pt idx="133">
                  <c:v>1.3899999999999999E-2</c:v>
                </c:pt>
                <c:pt idx="134">
                  <c:v>1.4E-2</c:v>
                </c:pt>
                <c:pt idx="135">
                  <c:v>1.4E-2</c:v>
                </c:pt>
                <c:pt idx="136">
                  <c:v>1.4E-2</c:v>
                </c:pt>
                <c:pt idx="137">
                  <c:v>1.4200000000000001E-2</c:v>
                </c:pt>
                <c:pt idx="138">
                  <c:v>1.4200000000000001E-2</c:v>
                </c:pt>
                <c:pt idx="139">
                  <c:v>1.4200000000000001E-2</c:v>
                </c:pt>
                <c:pt idx="140">
                  <c:v>1.4200000000000001E-2</c:v>
                </c:pt>
                <c:pt idx="141">
                  <c:v>1.4500000000000001E-2</c:v>
                </c:pt>
                <c:pt idx="142">
                  <c:v>1.4500000000000001E-2</c:v>
                </c:pt>
                <c:pt idx="143">
                  <c:v>1.4500000000000001E-2</c:v>
                </c:pt>
                <c:pt idx="144">
                  <c:v>1.46E-2</c:v>
                </c:pt>
                <c:pt idx="145">
                  <c:v>1.4800000000000001E-2</c:v>
                </c:pt>
                <c:pt idx="146">
                  <c:v>1.4800000000000001E-2</c:v>
                </c:pt>
                <c:pt idx="147">
                  <c:v>1.4800000000000001E-2</c:v>
                </c:pt>
                <c:pt idx="148">
                  <c:v>1.4800000000000001E-2</c:v>
                </c:pt>
                <c:pt idx="149">
                  <c:v>1.49E-2</c:v>
                </c:pt>
                <c:pt idx="150">
                  <c:v>1.49E-2</c:v>
                </c:pt>
                <c:pt idx="151">
                  <c:v>1.4999999999999999E-2</c:v>
                </c:pt>
                <c:pt idx="152">
                  <c:v>1.5500000000000101E-2</c:v>
                </c:pt>
                <c:pt idx="153">
                  <c:v>1.5599999999999999E-2</c:v>
                </c:pt>
                <c:pt idx="154">
                  <c:v>1.5900000000000102E-2</c:v>
                </c:pt>
                <c:pt idx="155">
                  <c:v>1.5900000000000102E-2</c:v>
                </c:pt>
                <c:pt idx="156">
                  <c:v>1.5900000000000102E-2</c:v>
                </c:pt>
                <c:pt idx="157">
                  <c:v>1.5900000000000102E-2</c:v>
                </c:pt>
                <c:pt idx="158">
                  <c:v>1.5900000000000102E-2</c:v>
                </c:pt>
                <c:pt idx="159">
                  <c:v>1.6199999999999999E-2</c:v>
                </c:pt>
                <c:pt idx="160">
                  <c:v>1.6199999999999999E-2</c:v>
                </c:pt>
                <c:pt idx="161">
                  <c:v>1.6299999999999999E-2</c:v>
                </c:pt>
                <c:pt idx="162">
                  <c:v>1.6500000000000101E-2</c:v>
                </c:pt>
                <c:pt idx="163">
                  <c:v>1.6600000000000101E-2</c:v>
                </c:pt>
                <c:pt idx="164">
                  <c:v>1.6799999999999999E-2</c:v>
                </c:pt>
                <c:pt idx="165">
                  <c:v>1.7000000000000098E-2</c:v>
                </c:pt>
                <c:pt idx="166">
                  <c:v>1.7200000000000101E-2</c:v>
                </c:pt>
                <c:pt idx="167">
                  <c:v>1.7200000000000101E-2</c:v>
                </c:pt>
                <c:pt idx="168">
                  <c:v>1.7299999999999999E-2</c:v>
                </c:pt>
                <c:pt idx="169">
                  <c:v>1.7299999999999999E-2</c:v>
                </c:pt>
                <c:pt idx="170">
                  <c:v>1.7500000000000099E-2</c:v>
                </c:pt>
                <c:pt idx="171">
                  <c:v>1.7500000000000099E-2</c:v>
                </c:pt>
                <c:pt idx="172">
                  <c:v>1.7500000000000099E-2</c:v>
                </c:pt>
                <c:pt idx="173">
                  <c:v>1.7500000000000099E-2</c:v>
                </c:pt>
                <c:pt idx="174">
                  <c:v>1.7600000000000102E-2</c:v>
                </c:pt>
                <c:pt idx="175">
                  <c:v>1.7600000000000102E-2</c:v>
                </c:pt>
                <c:pt idx="176">
                  <c:v>1.7600000000000102E-2</c:v>
                </c:pt>
                <c:pt idx="177">
                  <c:v>1.7600000000000102E-2</c:v>
                </c:pt>
                <c:pt idx="178">
                  <c:v>1.78000000000001E-2</c:v>
                </c:pt>
                <c:pt idx="179">
                  <c:v>1.8000000000000099E-2</c:v>
                </c:pt>
                <c:pt idx="180">
                  <c:v>1.8000000000000099E-2</c:v>
                </c:pt>
                <c:pt idx="181">
                  <c:v>1.8000000000000099E-2</c:v>
                </c:pt>
                <c:pt idx="182">
                  <c:v>1.8000000000000099E-2</c:v>
                </c:pt>
                <c:pt idx="183">
                  <c:v>1.8000000000000099E-2</c:v>
                </c:pt>
                <c:pt idx="184">
                  <c:v>1.8200000000000102E-2</c:v>
                </c:pt>
                <c:pt idx="185">
                  <c:v>1.8499999999999999E-2</c:v>
                </c:pt>
                <c:pt idx="186">
                  <c:v>1.8599999999999998E-2</c:v>
                </c:pt>
                <c:pt idx="187">
                  <c:v>1.8800000000000101E-2</c:v>
                </c:pt>
                <c:pt idx="188">
                  <c:v>1.8900000000000101E-2</c:v>
                </c:pt>
                <c:pt idx="189">
                  <c:v>1.8900000000000101E-2</c:v>
                </c:pt>
                <c:pt idx="190">
                  <c:v>1.9199999999999998E-2</c:v>
                </c:pt>
                <c:pt idx="191">
                  <c:v>1.9199999999999998E-2</c:v>
                </c:pt>
                <c:pt idx="192">
                  <c:v>1.9199999999999998E-2</c:v>
                </c:pt>
                <c:pt idx="193">
                  <c:v>1.9199999999999998E-2</c:v>
                </c:pt>
                <c:pt idx="194">
                  <c:v>1.9199999999999998E-2</c:v>
                </c:pt>
                <c:pt idx="195">
                  <c:v>1.9500000000000101E-2</c:v>
                </c:pt>
                <c:pt idx="196">
                  <c:v>1.9599999999999999E-2</c:v>
                </c:pt>
                <c:pt idx="197">
                  <c:v>1.9900000000000102E-2</c:v>
                </c:pt>
                <c:pt idx="198">
                  <c:v>1.9900000000000102E-2</c:v>
                </c:pt>
                <c:pt idx="199">
                  <c:v>1.9900000000000102E-2</c:v>
                </c:pt>
                <c:pt idx="200">
                  <c:v>1.9900000000000102E-2</c:v>
                </c:pt>
                <c:pt idx="201">
                  <c:v>0.02</c:v>
                </c:pt>
                <c:pt idx="202">
                  <c:v>0.02</c:v>
                </c:pt>
                <c:pt idx="203">
                  <c:v>2.0199999999999999E-2</c:v>
                </c:pt>
                <c:pt idx="204">
                  <c:v>2.0199999999999999E-2</c:v>
                </c:pt>
                <c:pt idx="205">
                  <c:v>2.0299999999999999E-2</c:v>
                </c:pt>
                <c:pt idx="206">
                  <c:v>2.0299999999999999E-2</c:v>
                </c:pt>
                <c:pt idx="207">
                  <c:v>2.0299999999999999E-2</c:v>
                </c:pt>
                <c:pt idx="208">
                  <c:v>2.0500000000000001E-2</c:v>
                </c:pt>
                <c:pt idx="209">
                  <c:v>2.0500000000000001E-2</c:v>
                </c:pt>
                <c:pt idx="210">
                  <c:v>2.0500000000000001E-2</c:v>
                </c:pt>
                <c:pt idx="211">
                  <c:v>2.06E-2</c:v>
                </c:pt>
                <c:pt idx="212">
                  <c:v>2.07E-2</c:v>
                </c:pt>
                <c:pt idx="213">
                  <c:v>2.1000000000000098E-2</c:v>
                </c:pt>
                <c:pt idx="214">
                  <c:v>2.1000000000000098E-2</c:v>
                </c:pt>
                <c:pt idx="215">
                  <c:v>2.1000000000000098E-2</c:v>
                </c:pt>
                <c:pt idx="216">
                  <c:v>2.1000000000000098E-2</c:v>
                </c:pt>
                <c:pt idx="217">
                  <c:v>2.1299999999999999E-2</c:v>
                </c:pt>
                <c:pt idx="218">
                  <c:v>2.1299999999999999E-2</c:v>
                </c:pt>
                <c:pt idx="219">
                  <c:v>2.1499999999999998E-2</c:v>
                </c:pt>
                <c:pt idx="220">
                  <c:v>2.1499999999999998E-2</c:v>
                </c:pt>
                <c:pt idx="221">
                  <c:v>2.1499999999999998E-2</c:v>
                </c:pt>
                <c:pt idx="222">
                  <c:v>2.1499999999999998E-2</c:v>
                </c:pt>
                <c:pt idx="223">
                  <c:v>2.1499999999999998E-2</c:v>
                </c:pt>
                <c:pt idx="224">
                  <c:v>2.1499999999999998E-2</c:v>
                </c:pt>
                <c:pt idx="225">
                  <c:v>2.1499999999999998E-2</c:v>
                </c:pt>
                <c:pt idx="226">
                  <c:v>2.1499999999999998E-2</c:v>
                </c:pt>
                <c:pt idx="227">
                  <c:v>2.2000000000000099E-2</c:v>
                </c:pt>
                <c:pt idx="228">
                  <c:v>2.2000000000000099E-2</c:v>
                </c:pt>
                <c:pt idx="229">
                  <c:v>2.2000000000000099E-2</c:v>
                </c:pt>
                <c:pt idx="230">
                  <c:v>2.2000000000000099E-2</c:v>
                </c:pt>
                <c:pt idx="231">
                  <c:v>2.23E-2</c:v>
                </c:pt>
                <c:pt idx="232">
                  <c:v>2.25000000000001E-2</c:v>
                </c:pt>
                <c:pt idx="233">
                  <c:v>2.2700000000000001E-2</c:v>
                </c:pt>
                <c:pt idx="234">
                  <c:v>2.2700000000000001E-2</c:v>
                </c:pt>
                <c:pt idx="235">
                  <c:v>2.2700000000000001E-2</c:v>
                </c:pt>
                <c:pt idx="236">
                  <c:v>2.2700000000000001E-2</c:v>
                </c:pt>
                <c:pt idx="237">
                  <c:v>2.2700000000000001E-2</c:v>
                </c:pt>
                <c:pt idx="238">
                  <c:v>2.2700000000000001E-2</c:v>
                </c:pt>
                <c:pt idx="239">
                  <c:v>2.3199999999999998E-2</c:v>
                </c:pt>
                <c:pt idx="240">
                  <c:v>2.3300000000000001E-2</c:v>
                </c:pt>
                <c:pt idx="241">
                  <c:v>2.35E-2</c:v>
                </c:pt>
                <c:pt idx="242">
                  <c:v>2.35E-2</c:v>
                </c:pt>
                <c:pt idx="243">
                  <c:v>2.3599999999999999E-2</c:v>
                </c:pt>
                <c:pt idx="244">
                  <c:v>2.3900000000000001E-2</c:v>
                </c:pt>
                <c:pt idx="245">
                  <c:v>2.4E-2</c:v>
                </c:pt>
                <c:pt idx="246">
                  <c:v>2.4E-2</c:v>
                </c:pt>
                <c:pt idx="247">
                  <c:v>2.4199999999999999E-2</c:v>
                </c:pt>
                <c:pt idx="248">
                  <c:v>2.4199999999999999E-2</c:v>
                </c:pt>
                <c:pt idx="249">
                  <c:v>2.4299999999999999E-2</c:v>
                </c:pt>
                <c:pt idx="250">
                  <c:v>2.46E-2</c:v>
                </c:pt>
                <c:pt idx="251">
                  <c:v>2.46E-2</c:v>
                </c:pt>
                <c:pt idx="252">
                  <c:v>2.4899999999999999E-2</c:v>
                </c:pt>
                <c:pt idx="253">
                  <c:v>2.4899999999999999E-2</c:v>
                </c:pt>
                <c:pt idx="254">
                  <c:v>2.4899999999999999E-2</c:v>
                </c:pt>
                <c:pt idx="255">
                  <c:v>2.4899999999999999E-2</c:v>
                </c:pt>
                <c:pt idx="256">
                  <c:v>2.5000000000000099E-2</c:v>
                </c:pt>
                <c:pt idx="257">
                  <c:v>2.5000000000000099E-2</c:v>
                </c:pt>
                <c:pt idx="258">
                  <c:v>2.5000000000000099E-2</c:v>
                </c:pt>
                <c:pt idx="259">
                  <c:v>2.52E-2</c:v>
                </c:pt>
                <c:pt idx="260">
                  <c:v>2.52E-2</c:v>
                </c:pt>
                <c:pt idx="261">
                  <c:v>2.52E-2</c:v>
                </c:pt>
                <c:pt idx="262">
                  <c:v>2.53E-2</c:v>
                </c:pt>
                <c:pt idx="263">
                  <c:v>2.53E-2</c:v>
                </c:pt>
                <c:pt idx="264">
                  <c:v>2.53E-2</c:v>
                </c:pt>
                <c:pt idx="265">
                  <c:v>2.53E-2</c:v>
                </c:pt>
                <c:pt idx="266">
                  <c:v>2.53E-2</c:v>
                </c:pt>
                <c:pt idx="267">
                  <c:v>2.53E-2</c:v>
                </c:pt>
                <c:pt idx="268">
                  <c:v>2.5499999999999998E-2</c:v>
                </c:pt>
                <c:pt idx="269">
                  <c:v>2.5499999999999998E-2</c:v>
                </c:pt>
                <c:pt idx="270">
                  <c:v>2.5499999999999998E-2</c:v>
                </c:pt>
                <c:pt idx="271">
                  <c:v>2.5499999999999998E-2</c:v>
                </c:pt>
                <c:pt idx="272">
                  <c:v>2.5499999999999998E-2</c:v>
                </c:pt>
                <c:pt idx="273">
                  <c:v>2.5600000000000098E-2</c:v>
                </c:pt>
                <c:pt idx="274">
                  <c:v>2.5899999999999999E-2</c:v>
                </c:pt>
                <c:pt idx="275">
                  <c:v>2.5899999999999999E-2</c:v>
                </c:pt>
                <c:pt idx="276">
                  <c:v>2.5899999999999999E-2</c:v>
                </c:pt>
                <c:pt idx="277">
                  <c:v>2.6200000000000102E-2</c:v>
                </c:pt>
                <c:pt idx="278">
                  <c:v>2.65000000000001E-2</c:v>
                </c:pt>
                <c:pt idx="279">
                  <c:v>2.65000000000001E-2</c:v>
                </c:pt>
                <c:pt idx="280">
                  <c:v>2.65000000000001E-2</c:v>
                </c:pt>
                <c:pt idx="281">
                  <c:v>2.65000000000001E-2</c:v>
                </c:pt>
                <c:pt idx="282">
                  <c:v>2.6600000000000099E-2</c:v>
                </c:pt>
                <c:pt idx="283">
                  <c:v>2.6600000000000099E-2</c:v>
                </c:pt>
                <c:pt idx="284">
                  <c:v>2.7000000000000201E-2</c:v>
                </c:pt>
                <c:pt idx="285">
                  <c:v>2.7500000000000101E-2</c:v>
                </c:pt>
                <c:pt idx="286">
                  <c:v>2.7600000000000201E-2</c:v>
                </c:pt>
                <c:pt idx="287">
                  <c:v>2.7600000000000201E-2</c:v>
                </c:pt>
                <c:pt idx="288">
                  <c:v>2.7600000000000201E-2</c:v>
                </c:pt>
                <c:pt idx="289">
                  <c:v>2.7600000000000201E-2</c:v>
                </c:pt>
                <c:pt idx="290">
                  <c:v>2.77000000000001E-2</c:v>
                </c:pt>
                <c:pt idx="291">
                  <c:v>2.77000000000001E-2</c:v>
                </c:pt>
                <c:pt idx="292">
                  <c:v>2.77000000000001E-2</c:v>
                </c:pt>
                <c:pt idx="293">
                  <c:v>2.77000000000001E-2</c:v>
                </c:pt>
                <c:pt idx="294">
                  <c:v>2.77000000000001E-2</c:v>
                </c:pt>
                <c:pt idx="295">
                  <c:v>2.7900000000000098E-2</c:v>
                </c:pt>
                <c:pt idx="296">
                  <c:v>2.7900000000000098E-2</c:v>
                </c:pt>
                <c:pt idx="297">
                  <c:v>2.8199999999999999E-2</c:v>
                </c:pt>
                <c:pt idx="298">
                  <c:v>2.8299999999999999E-2</c:v>
                </c:pt>
                <c:pt idx="299">
                  <c:v>2.8299999999999999E-2</c:v>
                </c:pt>
                <c:pt idx="300">
                  <c:v>2.8299999999999999E-2</c:v>
                </c:pt>
                <c:pt idx="301">
                  <c:v>2.8500000000000001E-2</c:v>
                </c:pt>
                <c:pt idx="302">
                  <c:v>2.86E-2</c:v>
                </c:pt>
                <c:pt idx="303">
                  <c:v>2.87E-2</c:v>
                </c:pt>
                <c:pt idx="304">
                  <c:v>2.87E-2</c:v>
                </c:pt>
                <c:pt idx="305">
                  <c:v>2.87E-2</c:v>
                </c:pt>
                <c:pt idx="306">
                  <c:v>2.87E-2</c:v>
                </c:pt>
                <c:pt idx="307">
                  <c:v>2.87E-2</c:v>
                </c:pt>
                <c:pt idx="308">
                  <c:v>2.8899999999999999E-2</c:v>
                </c:pt>
                <c:pt idx="309">
                  <c:v>2.8899999999999999E-2</c:v>
                </c:pt>
                <c:pt idx="310">
                  <c:v>2.8899999999999999E-2</c:v>
                </c:pt>
                <c:pt idx="311">
                  <c:v>2.9000000000000099E-2</c:v>
                </c:pt>
                <c:pt idx="312">
                  <c:v>2.9000000000000099E-2</c:v>
                </c:pt>
                <c:pt idx="313">
                  <c:v>2.92E-2</c:v>
                </c:pt>
                <c:pt idx="314">
                  <c:v>2.93E-2</c:v>
                </c:pt>
                <c:pt idx="315">
                  <c:v>2.93E-2</c:v>
                </c:pt>
                <c:pt idx="316">
                  <c:v>2.93E-2</c:v>
                </c:pt>
                <c:pt idx="317">
                  <c:v>2.9499999999999998E-2</c:v>
                </c:pt>
                <c:pt idx="318">
                  <c:v>2.9499999999999998E-2</c:v>
                </c:pt>
                <c:pt idx="319">
                  <c:v>2.9499999999999998E-2</c:v>
                </c:pt>
                <c:pt idx="320">
                  <c:v>2.9600000000000098E-2</c:v>
                </c:pt>
                <c:pt idx="321">
                  <c:v>2.9700000000000001E-2</c:v>
                </c:pt>
                <c:pt idx="322">
                  <c:v>2.9899999999999999E-2</c:v>
                </c:pt>
                <c:pt idx="323">
                  <c:v>3.00000000000001E-2</c:v>
                </c:pt>
                <c:pt idx="324">
                  <c:v>3.00000000000001E-2</c:v>
                </c:pt>
                <c:pt idx="325">
                  <c:v>3.00000000000001E-2</c:v>
                </c:pt>
                <c:pt idx="326">
                  <c:v>3.00000000000001E-2</c:v>
                </c:pt>
                <c:pt idx="327">
                  <c:v>3.0200000000000098E-2</c:v>
                </c:pt>
                <c:pt idx="328">
                  <c:v>3.0200000000000098E-2</c:v>
                </c:pt>
                <c:pt idx="329">
                  <c:v>3.0200000000000098E-2</c:v>
                </c:pt>
                <c:pt idx="330">
                  <c:v>3.0300000000000001E-2</c:v>
                </c:pt>
                <c:pt idx="331">
                  <c:v>3.0499999999999999E-2</c:v>
                </c:pt>
                <c:pt idx="332">
                  <c:v>3.0499999999999999E-2</c:v>
                </c:pt>
                <c:pt idx="333">
                  <c:v>3.0499999999999999E-2</c:v>
                </c:pt>
                <c:pt idx="334">
                  <c:v>3.0600000000000099E-2</c:v>
                </c:pt>
                <c:pt idx="335">
                  <c:v>3.0600000000000099E-2</c:v>
                </c:pt>
                <c:pt idx="336">
                  <c:v>3.0700000000000002E-2</c:v>
                </c:pt>
                <c:pt idx="337">
                  <c:v>3.09E-2</c:v>
                </c:pt>
                <c:pt idx="338">
                  <c:v>3.09E-2</c:v>
                </c:pt>
                <c:pt idx="339">
                  <c:v>3.09E-2</c:v>
                </c:pt>
                <c:pt idx="340">
                  <c:v>3.09E-2</c:v>
                </c:pt>
                <c:pt idx="341">
                  <c:v>3.1000000000000201E-2</c:v>
                </c:pt>
                <c:pt idx="342">
                  <c:v>3.1000000000000201E-2</c:v>
                </c:pt>
                <c:pt idx="343">
                  <c:v>3.1200000000000099E-2</c:v>
                </c:pt>
                <c:pt idx="344">
                  <c:v>3.1200000000000099E-2</c:v>
                </c:pt>
                <c:pt idx="345">
                  <c:v>3.1300000000000001E-2</c:v>
                </c:pt>
                <c:pt idx="346">
                  <c:v>3.1300000000000001E-2</c:v>
                </c:pt>
                <c:pt idx="347">
                  <c:v>3.15E-2</c:v>
                </c:pt>
                <c:pt idx="348">
                  <c:v>3.15E-2</c:v>
                </c:pt>
                <c:pt idx="349">
                  <c:v>3.15E-2</c:v>
                </c:pt>
                <c:pt idx="350">
                  <c:v>3.15E-2</c:v>
                </c:pt>
                <c:pt idx="351">
                  <c:v>3.15E-2</c:v>
                </c:pt>
                <c:pt idx="352">
                  <c:v>3.15E-2</c:v>
                </c:pt>
                <c:pt idx="353">
                  <c:v>3.1600000000000197E-2</c:v>
                </c:pt>
                <c:pt idx="354">
                  <c:v>3.1700000000000103E-2</c:v>
                </c:pt>
                <c:pt idx="355">
                  <c:v>3.1700000000000103E-2</c:v>
                </c:pt>
                <c:pt idx="356">
                  <c:v>3.1899999999999998E-2</c:v>
                </c:pt>
                <c:pt idx="357">
                  <c:v>3.2000000000000202E-2</c:v>
                </c:pt>
                <c:pt idx="358">
                  <c:v>3.2000000000000202E-2</c:v>
                </c:pt>
                <c:pt idx="359">
                  <c:v>3.2200000000000201E-2</c:v>
                </c:pt>
                <c:pt idx="360">
                  <c:v>3.2300000000000002E-2</c:v>
                </c:pt>
                <c:pt idx="361">
                  <c:v>3.2300000000000002E-2</c:v>
                </c:pt>
                <c:pt idx="362">
                  <c:v>3.2300000000000002E-2</c:v>
                </c:pt>
                <c:pt idx="363">
                  <c:v>3.2600000000000198E-2</c:v>
                </c:pt>
                <c:pt idx="364">
                  <c:v>3.2900000000000103E-2</c:v>
                </c:pt>
                <c:pt idx="365">
                  <c:v>3.3300000000000003E-2</c:v>
                </c:pt>
                <c:pt idx="366">
                  <c:v>3.3599999999999998E-2</c:v>
                </c:pt>
                <c:pt idx="367">
                  <c:v>3.3799999999999997E-2</c:v>
                </c:pt>
                <c:pt idx="368">
                  <c:v>3.39E-2</c:v>
                </c:pt>
                <c:pt idx="369">
                  <c:v>3.39E-2</c:v>
                </c:pt>
                <c:pt idx="370">
                  <c:v>3.39E-2</c:v>
                </c:pt>
                <c:pt idx="371">
                  <c:v>3.39E-2</c:v>
                </c:pt>
                <c:pt idx="372">
                  <c:v>3.39E-2</c:v>
                </c:pt>
                <c:pt idx="373">
                  <c:v>3.4000000000000002E-2</c:v>
                </c:pt>
                <c:pt idx="374">
                  <c:v>3.4200000000000098E-2</c:v>
                </c:pt>
                <c:pt idx="375">
                  <c:v>3.4800000000000102E-2</c:v>
                </c:pt>
                <c:pt idx="376">
                  <c:v>3.49E-2</c:v>
                </c:pt>
                <c:pt idx="377">
                  <c:v>3.49E-2</c:v>
                </c:pt>
                <c:pt idx="378">
                  <c:v>3.50000000000001E-2</c:v>
                </c:pt>
                <c:pt idx="379">
                  <c:v>3.5299999999999998E-2</c:v>
                </c:pt>
                <c:pt idx="380">
                  <c:v>3.5600000000000097E-2</c:v>
                </c:pt>
                <c:pt idx="381">
                  <c:v>3.5800000000000103E-2</c:v>
                </c:pt>
                <c:pt idx="382">
                  <c:v>3.5800000000000103E-2</c:v>
                </c:pt>
                <c:pt idx="383">
                  <c:v>3.5900000000000098E-2</c:v>
                </c:pt>
                <c:pt idx="384">
                  <c:v>3.5900000000000098E-2</c:v>
                </c:pt>
                <c:pt idx="385">
                  <c:v>3.5900000000000098E-2</c:v>
                </c:pt>
                <c:pt idx="386">
                  <c:v>3.5900000000000098E-2</c:v>
                </c:pt>
                <c:pt idx="387">
                  <c:v>3.6000000000000199E-2</c:v>
                </c:pt>
                <c:pt idx="388">
                  <c:v>3.6200000000000197E-2</c:v>
                </c:pt>
                <c:pt idx="389">
                  <c:v>3.6200000000000197E-2</c:v>
                </c:pt>
                <c:pt idx="390">
                  <c:v>3.6500000000000102E-2</c:v>
                </c:pt>
                <c:pt idx="391">
                  <c:v>3.6500000000000102E-2</c:v>
                </c:pt>
                <c:pt idx="392">
                  <c:v>3.6500000000000102E-2</c:v>
                </c:pt>
                <c:pt idx="393">
                  <c:v>3.6500000000000102E-2</c:v>
                </c:pt>
                <c:pt idx="394">
                  <c:v>3.6500000000000102E-2</c:v>
                </c:pt>
                <c:pt idx="395">
                  <c:v>3.6800000000000201E-2</c:v>
                </c:pt>
                <c:pt idx="396">
                  <c:v>3.6900000000000099E-2</c:v>
                </c:pt>
                <c:pt idx="397">
                  <c:v>3.6900000000000099E-2</c:v>
                </c:pt>
                <c:pt idx="398">
                  <c:v>3.6900000000000099E-2</c:v>
                </c:pt>
                <c:pt idx="399">
                  <c:v>3.6900000000000099E-2</c:v>
                </c:pt>
                <c:pt idx="400">
                  <c:v>3.6900000000000099E-2</c:v>
                </c:pt>
                <c:pt idx="401">
                  <c:v>3.6900000000000099E-2</c:v>
                </c:pt>
                <c:pt idx="402">
                  <c:v>3.6900000000000099E-2</c:v>
                </c:pt>
                <c:pt idx="403">
                  <c:v>3.6900000000000099E-2</c:v>
                </c:pt>
                <c:pt idx="404">
                  <c:v>3.6900000000000099E-2</c:v>
                </c:pt>
                <c:pt idx="405">
                  <c:v>3.6900000000000099E-2</c:v>
                </c:pt>
                <c:pt idx="406">
                  <c:v>3.6900000000000099E-2</c:v>
                </c:pt>
                <c:pt idx="407">
                  <c:v>3.7500000000000103E-2</c:v>
                </c:pt>
                <c:pt idx="408">
                  <c:v>3.7500000000000103E-2</c:v>
                </c:pt>
                <c:pt idx="409">
                  <c:v>3.7800000000000201E-2</c:v>
                </c:pt>
                <c:pt idx="410">
                  <c:v>3.7800000000000201E-2</c:v>
                </c:pt>
                <c:pt idx="411">
                  <c:v>3.7800000000000201E-2</c:v>
                </c:pt>
                <c:pt idx="412">
                  <c:v>3.7800000000000201E-2</c:v>
                </c:pt>
                <c:pt idx="413">
                  <c:v>3.7800000000000201E-2</c:v>
                </c:pt>
                <c:pt idx="414">
                  <c:v>3.8100000000000002E-2</c:v>
                </c:pt>
                <c:pt idx="415">
                  <c:v>3.8100000000000002E-2</c:v>
                </c:pt>
                <c:pt idx="416">
                  <c:v>3.8199999999999998E-2</c:v>
                </c:pt>
                <c:pt idx="417">
                  <c:v>3.8300000000000001E-2</c:v>
                </c:pt>
                <c:pt idx="418">
                  <c:v>3.8300000000000001E-2</c:v>
                </c:pt>
                <c:pt idx="419">
                  <c:v>3.8300000000000001E-2</c:v>
                </c:pt>
                <c:pt idx="420">
                  <c:v>3.8600000000000002E-2</c:v>
                </c:pt>
                <c:pt idx="421">
                  <c:v>3.8600000000000002E-2</c:v>
                </c:pt>
                <c:pt idx="422">
                  <c:v>3.8800000000000098E-2</c:v>
                </c:pt>
                <c:pt idx="423">
                  <c:v>3.8899999999999997E-2</c:v>
                </c:pt>
                <c:pt idx="424">
                  <c:v>3.9100000000000003E-2</c:v>
                </c:pt>
                <c:pt idx="425">
                  <c:v>3.9100000000000003E-2</c:v>
                </c:pt>
                <c:pt idx="426">
                  <c:v>3.9100000000000003E-2</c:v>
                </c:pt>
                <c:pt idx="427">
                  <c:v>3.9200000000000103E-2</c:v>
                </c:pt>
                <c:pt idx="428">
                  <c:v>3.9300000000000002E-2</c:v>
                </c:pt>
                <c:pt idx="429">
                  <c:v>3.95E-2</c:v>
                </c:pt>
                <c:pt idx="430">
                  <c:v>3.9800000000000099E-2</c:v>
                </c:pt>
                <c:pt idx="431">
                  <c:v>3.9800000000000099E-2</c:v>
                </c:pt>
                <c:pt idx="432">
                  <c:v>3.9899999999999998E-2</c:v>
                </c:pt>
                <c:pt idx="433">
                  <c:v>3.9899999999999998E-2</c:v>
                </c:pt>
                <c:pt idx="434">
                  <c:v>4.02E-2</c:v>
                </c:pt>
                <c:pt idx="435">
                  <c:v>4.02E-2</c:v>
                </c:pt>
                <c:pt idx="436">
                  <c:v>4.03000000000001E-2</c:v>
                </c:pt>
                <c:pt idx="437">
                  <c:v>4.03000000000001E-2</c:v>
                </c:pt>
                <c:pt idx="438">
                  <c:v>4.03000000000001E-2</c:v>
                </c:pt>
                <c:pt idx="439">
                  <c:v>4.0500000000000001E-2</c:v>
                </c:pt>
                <c:pt idx="440">
                  <c:v>4.0500000000000001E-2</c:v>
                </c:pt>
                <c:pt idx="441">
                  <c:v>4.0500000000000001E-2</c:v>
                </c:pt>
                <c:pt idx="442">
                  <c:v>4.0599999999999997E-2</c:v>
                </c:pt>
                <c:pt idx="443">
                  <c:v>4.0599999999999997E-2</c:v>
                </c:pt>
                <c:pt idx="444">
                  <c:v>4.0899999999999999E-2</c:v>
                </c:pt>
                <c:pt idx="445">
                  <c:v>4.0899999999999999E-2</c:v>
                </c:pt>
                <c:pt idx="446">
                  <c:v>4.0899999999999999E-2</c:v>
                </c:pt>
                <c:pt idx="447">
                  <c:v>4.1300000000000003E-2</c:v>
                </c:pt>
                <c:pt idx="448">
                  <c:v>4.1500000000000002E-2</c:v>
                </c:pt>
                <c:pt idx="449">
                  <c:v>4.1799999999999997E-2</c:v>
                </c:pt>
                <c:pt idx="450">
                  <c:v>4.1799999999999997E-2</c:v>
                </c:pt>
                <c:pt idx="451">
                  <c:v>4.19E-2</c:v>
                </c:pt>
                <c:pt idx="452">
                  <c:v>4.2500000000000003E-2</c:v>
                </c:pt>
                <c:pt idx="453">
                  <c:v>4.2500000000000003E-2</c:v>
                </c:pt>
                <c:pt idx="454">
                  <c:v>4.2500000000000003E-2</c:v>
                </c:pt>
                <c:pt idx="455">
                  <c:v>4.2599999999999999E-2</c:v>
                </c:pt>
                <c:pt idx="456">
                  <c:v>4.2599999999999999E-2</c:v>
                </c:pt>
                <c:pt idx="457">
                  <c:v>4.2800000000000102E-2</c:v>
                </c:pt>
                <c:pt idx="458">
                  <c:v>4.2800000000000102E-2</c:v>
                </c:pt>
                <c:pt idx="459">
                  <c:v>4.3099999999999999E-2</c:v>
                </c:pt>
                <c:pt idx="460">
                  <c:v>4.3400000000000001E-2</c:v>
                </c:pt>
                <c:pt idx="461">
                  <c:v>4.3400000000000001E-2</c:v>
                </c:pt>
                <c:pt idx="462">
                  <c:v>4.3400000000000001E-2</c:v>
                </c:pt>
                <c:pt idx="463">
                  <c:v>4.36E-2</c:v>
                </c:pt>
                <c:pt idx="464">
                  <c:v>4.36E-2</c:v>
                </c:pt>
                <c:pt idx="465">
                  <c:v>4.36E-2</c:v>
                </c:pt>
                <c:pt idx="466">
                  <c:v>4.3799999999999999E-2</c:v>
                </c:pt>
                <c:pt idx="467">
                  <c:v>4.3799999999999999E-2</c:v>
                </c:pt>
                <c:pt idx="468">
                  <c:v>4.3799999999999999E-2</c:v>
                </c:pt>
                <c:pt idx="469">
                  <c:v>4.3799999999999999E-2</c:v>
                </c:pt>
                <c:pt idx="470">
                  <c:v>4.3900000000000002E-2</c:v>
                </c:pt>
                <c:pt idx="471">
                  <c:v>4.3900000000000002E-2</c:v>
                </c:pt>
                <c:pt idx="472">
                  <c:v>4.4100000000000097E-2</c:v>
                </c:pt>
                <c:pt idx="473">
                  <c:v>4.4200000000000003E-2</c:v>
                </c:pt>
                <c:pt idx="474">
                  <c:v>4.4200000000000003E-2</c:v>
                </c:pt>
                <c:pt idx="475">
                  <c:v>4.4200000000000003E-2</c:v>
                </c:pt>
                <c:pt idx="476">
                  <c:v>4.4200000000000003E-2</c:v>
                </c:pt>
                <c:pt idx="477">
                  <c:v>4.4200000000000003E-2</c:v>
                </c:pt>
                <c:pt idx="478">
                  <c:v>4.4200000000000003E-2</c:v>
                </c:pt>
                <c:pt idx="479">
                  <c:v>4.4400000000000099E-2</c:v>
                </c:pt>
                <c:pt idx="480">
                  <c:v>4.4400000000000099E-2</c:v>
                </c:pt>
                <c:pt idx="481">
                  <c:v>4.4600000000000098E-2</c:v>
                </c:pt>
                <c:pt idx="482">
                  <c:v>4.4600000000000098E-2</c:v>
                </c:pt>
                <c:pt idx="483">
                  <c:v>4.4800000000000201E-2</c:v>
                </c:pt>
                <c:pt idx="484">
                  <c:v>4.4800000000000201E-2</c:v>
                </c:pt>
                <c:pt idx="485">
                  <c:v>4.5100000000000001E-2</c:v>
                </c:pt>
                <c:pt idx="486">
                  <c:v>4.5100000000000001E-2</c:v>
                </c:pt>
                <c:pt idx="487">
                  <c:v>4.5199999999999997E-2</c:v>
                </c:pt>
                <c:pt idx="488">
                  <c:v>4.5400000000000003E-2</c:v>
                </c:pt>
                <c:pt idx="489">
                  <c:v>4.5400000000000003E-2</c:v>
                </c:pt>
                <c:pt idx="490">
                  <c:v>4.5400000000000003E-2</c:v>
                </c:pt>
                <c:pt idx="491">
                  <c:v>4.5400000000000003E-2</c:v>
                </c:pt>
                <c:pt idx="492">
                  <c:v>4.5700000000000199E-2</c:v>
                </c:pt>
                <c:pt idx="493">
                  <c:v>4.5700000000000199E-2</c:v>
                </c:pt>
                <c:pt idx="494">
                  <c:v>4.5700000000000199E-2</c:v>
                </c:pt>
                <c:pt idx="495">
                  <c:v>4.5700000000000199E-2</c:v>
                </c:pt>
                <c:pt idx="496">
                  <c:v>4.5700000000000199E-2</c:v>
                </c:pt>
                <c:pt idx="497">
                  <c:v>4.5700000000000199E-2</c:v>
                </c:pt>
                <c:pt idx="498">
                  <c:v>4.5900000000000003E-2</c:v>
                </c:pt>
                <c:pt idx="499">
                  <c:v>4.6100000000000002E-2</c:v>
                </c:pt>
                <c:pt idx="500">
                  <c:v>4.6100000000000002E-2</c:v>
                </c:pt>
                <c:pt idx="501">
                  <c:v>4.6199999999999998E-2</c:v>
                </c:pt>
                <c:pt idx="502">
                  <c:v>4.6399999999999997E-2</c:v>
                </c:pt>
                <c:pt idx="503">
                  <c:v>4.65E-2</c:v>
                </c:pt>
                <c:pt idx="504">
                  <c:v>4.65E-2</c:v>
                </c:pt>
                <c:pt idx="505">
                  <c:v>4.6699999999999998E-2</c:v>
                </c:pt>
                <c:pt idx="506">
                  <c:v>4.6699999999999998E-2</c:v>
                </c:pt>
                <c:pt idx="507">
                  <c:v>4.6800000000000001E-2</c:v>
                </c:pt>
                <c:pt idx="508">
                  <c:v>4.6800000000000001E-2</c:v>
                </c:pt>
                <c:pt idx="509">
                  <c:v>4.6899999999999997E-2</c:v>
                </c:pt>
                <c:pt idx="510">
                  <c:v>4.6899999999999997E-2</c:v>
                </c:pt>
                <c:pt idx="511">
                  <c:v>4.7199999999999999E-2</c:v>
                </c:pt>
                <c:pt idx="512">
                  <c:v>4.7400000000000199E-2</c:v>
                </c:pt>
                <c:pt idx="513">
                  <c:v>4.7400000000000199E-2</c:v>
                </c:pt>
                <c:pt idx="514">
                  <c:v>4.7500000000000098E-2</c:v>
                </c:pt>
                <c:pt idx="515">
                  <c:v>4.7500000000000098E-2</c:v>
                </c:pt>
                <c:pt idx="516">
                  <c:v>4.7500000000000098E-2</c:v>
                </c:pt>
                <c:pt idx="517">
                  <c:v>4.7500000000000098E-2</c:v>
                </c:pt>
                <c:pt idx="518">
                  <c:v>4.7800000000000099E-2</c:v>
                </c:pt>
                <c:pt idx="519">
                  <c:v>4.8000000000000098E-2</c:v>
                </c:pt>
                <c:pt idx="520">
                  <c:v>4.8000000000000098E-2</c:v>
                </c:pt>
                <c:pt idx="521">
                  <c:v>4.82E-2</c:v>
                </c:pt>
                <c:pt idx="522">
                  <c:v>4.8399999999999999E-2</c:v>
                </c:pt>
                <c:pt idx="523">
                  <c:v>4.8399999999999999E-2</c:v>
                </c:pt>
                <c:pt idx="524">
                  <c:v>4.8399999999999999E-2</c:v>
                </c:pt>
                <c:pt idx="525">
                  <c:v>4.8399999999999999E-2</c:v>
                </c:pt>
                <c:pt idx="526">
                  <c:v>4.8399999999999999E-2</c:v>
                </c:pt>
                <c:pt idx="527">
                  <c:v>4.8399999999999999E-2</c:v>
                </c:pt>
                <c:pt idx="528">
                  <c:v>4.8500000000000001E-2</c:v>
                </c:pt>
                <c:pt idx="529">
                  <c:v>4.8500000000000001E-2</c:v>
                </c:pt>
                <c:pt idx="530">
                  <c:v>4.8500000000000001E-2</c:v>
                </c:pt>
                <c:pt idx="531">
                  <c:v>4.8500000000000001E-2</c:v>
                </c:pt>
                <c:pt idx="532">
                  <c:v>4.8500000000000001E-2</c:v>
                </c:pt>
                <c:pt idx="533">
                  <c:v>4.8800000000000003E-2</c:v>
                </c:pt>
                <c:pt idx="534">
                  <c:v>4.8800000000000003E-2</c:v>
                </c:pt>
                <c:pt idx="535">
                  <c:v>4.8800000000000003E-2</c:v>
                </c:pt>
                <c:pt idx="536">
                  <c:v>4.8800000000000003E-2</c:v>
                </c:pt>
                <c:pt idx="537">
                  <c:v>4.8800000000000003E-2</c:v>
                </c:pt>
                <c:pt idx="538">
                  <c:v>4.8800000000000003E-2</c:v>
                </c:pt>
                <c:pt idx="539">
                  <c:v>4.8800000000000003E-2</c:v>
                </c:pt>
                <c:pt idx="540">
                  <c:v>4.8800000000000003E-2</c:v>
                </c:pt>
                <c:pt idx="541">
                  <c:v>4.90000000000003E-2</c:v>
                </c:pt>
                <c:pt idx="542">
                  <c:v>4.90000000000003E-2</c:v>
                </c:pt>
                <c:pt idx="543">
                  <c:v>4.90000000000003E-2</c:v>
                </c:pt>
                <c:pt idx="544">
                  <c:v>4.90000000000003E-2</c:v>
                </c:pt>
                <c:pt idx="545">
                  <c:v>4.90000000000003E-2</c:v>
                </c:pt>
                <c:pt idx="546">
                  <c:v>4.9300000000000302E-2</c:v>
                </c:pt>
                <c:pt idx="547">
                  <c:v>4.9300000000000302E-2</c:v>
                </c:pt>
                <c:pt idx="548">
                  <c:v>4.9400000000000201E-2</c:v>
                </c:pt>
                <c:pt idx="549">
                  <c:v>4.9400000000000201E-2</c:v>
                </c:pt>
                <c:pt idx="550">
                  <c:v>4.9400000000000201E-2</c:v>
                </c:pt>
                <c:pt idx="551">
                  <c:v>4.9599999999999998E-2</c:v>
                </c:pt>
                <c:pt idx="552">
                  <c:v>4.9700000000000299E-2</c:v>
                </c:pt>
                <c:pt idx="553">
                  <c:v>4.9700000000000299E-2</c:v>
                </c:pt>
                <c:pt idx="554">
                  <c:v>4.9700000000000299E-2</c:v>
                </c:pt>
                <c:pt idx="555">
                  <c:v>4.9900000000000097E-2</c:v>
                </c:pt>
                <c:pt idx="556">
                  <c:v>5.00000000000001E-2</c:v>
                </c:pt>
                <c:pt idx="557">
                  <c:v>5.00000000000001E-2</c:v>
                </c:pt>
                <c:pt idx="558">
                  <c:v>5.00000000000001E-2</c:v>
                </c:pt>
                <c:pt idx="559">
                  <c:v>5.0300000000000199E-2</c:v>
                </c:pt>
                <c:pt idx="560">
                  <c:v>5.0400000000000097E-2</c:v>
                </c:pt>
                <c:pt idx="561">
                  <c:v>5.0400000000000097E-2</c:v>
                </c:pt>
                <c:pt idx="562">
                  <c:v>5.0599999999999999E-2</c:v>
                </c:pt>
                <c:pt idx="563">
                  <c:v>5.0599999999999999E-2</c:v>
                </c:pt>
                <c:pt idx="564">
                  <c:v>5.0700000000000099E-2</c:v>
                </c:pt>
                <c:pt idx="565">
                  <c:v>5.0700000000000099E-2</c:v>
                </c:pt>
                <c:pt idx="566">
                  <c:v>5.0700000000000099E-2</c:v>
                </c:pt>
                <c:pt idx="567">
                  <c:v>5.0700000000000099E-2</c:v>
                </c:pt>
                <c:pt idx="568">
                  <c:v>5.0700000000000099E-2</c:v>
                </c:pt>
                <c:pt idx="569">
                  <c:v>5.0900000000000098E-2</c:v>
                </c:pt>
                <c:pt idx="570">
                  <c:v>5.0900000000000098E-2</c:v>
                </c:pt>
                <c:pt idx="571">
                  <c:v>5.0900000000000098E-2</c:v>
                </c:pt>
                <c:pt idx="572">
                  <c:v>5.0900000000000098E-2</c:v>
                </c:pt>
                <c:pt idx="573">
                  <c:v>5.0900000000000098E-2</c:v>
                </c:pt>
                <c:pt idx="574">
                  <c:v>5.0999999999999997E-2</c:v>
                </c:pt>
                <c:pt idx="575">
                  <c:v>5.0999999999999997E-2</c:v>
                </c:pt>
                <c:pt idx="576">
                  <c:v>5.0999999999999997E-2</c:v>
                </c:pt>
                <c:pt idx="577">
                  <c:v>5.0999999999999997E-2</c:v>
                </c:pt>
                <c:pt idx="578">
                  <c:v>5.1200000000000002E-2</c:v>
                </c:pt>
                <c:pt idx="579">
                  <c:v>5.1200000000000002E-2</c:v>
                </c:pt>
                <c:pt idx="580">
                  <c:v>5.1200000000000002E-2</c:v>
                </c:pt>
                <c:pt idx="581">
                  <c:v>5.1299999999999998E-2</c:v>
                </c:pt>
                <c:pt idx="582">
                  <c:v>5.1499999999999997E-2</c:v>
                </c:pt>
                <c:pt idx="583">
                  <c:v>5.16E-2</c:v>
                </c:pt>
                <c:pt idx="584">
                  <c:v>5.1799999999999999E-2</c:v>
                </c:pt>
                <c:pt idx="585">
                  <c:v>5.1799999999999999E-2</c:v>
                </c:pt>
                <c:pt idx="586">
                  <c:v>5.1799999999999999E-2</c:v>
                </c:pt>
                <c:pt idx="587">
                  <c:v>5.1799999999999999E-2</c:v>
                </c:pt>
                <c:pt idx="588">
                  <c:v>5.1799999999999999E-2</c:v>
                </c:pt>
                <c:pt idx="589">
                  <c:v>5.1799999999999999E-2</c:v>
                </c:pt>
                <c:pt idx="590">
                  <c:v>5.1900000000000002E-2</c:v>
                </c:pt>
                <c:pt idx="591">
                  <c:v>5.1900000000000002E-2</c:v>
                </c:pt>
                <c:pt idx="592">
                  <c:v>5.1900000000000002E-2</c:v>
                </c:pt>
                <c:pt idx="593">
                  <c:v>5.1900000000000002E-2</c:v>
                </c:pt>
                <c:pt idx="594">
                  <c:v>5.1900000000000002E-2</c:v>
                </c:pt>
                <c:pt idx="595">
                  <c:v>5.2100000000000098E-2</c:v>
                </c:pt>
                <c:pt idx="596">
                  <c:v>5.2400000000000099E-2</c:v>
                </c:pt>
                <c:pt idx="597">
                  <c:v>5.2400000000000099E-2</c:v>
                </c:pt>
                <c:pt idx="598">
                  <c:v>5.2400000000000099E-2</c:v>
                </c:pt>
                <c:pt idx="599">
                  <c:v>5.2400000000000099E-2</c:v>
                </c:pt>
                <c:pt idx="600">
                  <c:v>5.2400000000000099E-2</c:v>
                </c:pt>
                <c:pt idx="601">
                  <c:v>5.2400000000000099E-2</c:v>
                </c:pt>
                <c:pt idx="602">
                  <c:v>5.2400000000000099E-2</c:v>
                </c:pt>
                <c:pt idx="603">
                  <c:v>5.2400000000000099E-2</c:v>
                </c:pt>
                <c:pt idx="604">
                  <c:v>5.2500000000000102E-2</c:v>
                </c:pt>
                <c:pt idx="605">
                  <c:v>5.2999999999999999E-2</c:v>
                </c:pt>
                <c:pt idx="606">
                  <c:v>5.3100000000000001E-2</c:v>
                </c:pt>
                <c:pt idx="607">
                  <c:v>5.3100000000000001E-2</c:v>
                </c:pt>
                <c:pt idx="608">
                  <c:v>5.3100000000000001E-2</c:v>
                </c:pt>
                <c:pt idx="609">
                  <c:v>5.3600000000000002E-2</c:v>
                </c:pt>
                <c:pt idx="610">
                  <c:v>5.3600000000000002E-2</c:v>
                </c:pt>
                <c:pt idx="611">
                  <c:v>5.3600000000000002E-2</c:v>
                </c:pt>
                <c:pt idx="612">
                  <c:v>5.3600000000000002E-2</c:v>
                </c:pt>
                <c:pt idx="613">
                  <c:v>5.3700000000000102E-2</c:v>
                </c:pt>
                <c:pt idx="614">
                  <c:v>5.3700000000000102E-2</c:v>
                </c:pt>
                <c:pt idx="615">
                  <c:v>5.3900000000000003E-2</c:v>
                </c:pt>
                <c:pt idx="616">
                  <c:v>5.4000000000000201E-2</c:v>
                </c:pt>
                <c:pt idx="617">
                  <c:v>5.4000000000000201E-2</c:v>
                </c:pt>
                <c:pt idx="618">
                  <c:v>5.4000000000000201E-2</c:v>
                </c:pt>
                <c:pt idx="619">
                  <c:v>5.4200000000000102E-2</c:v>
                </c:pt>
                <c:pt idx="620">
                  <c:v>5.4200000000000102E-2</c:v>
                </c:pt>
                <c:pt idx="621">
                  <c:v>5.4200000000000102E-2</c:v>
                </c:pt>
                <c:pt idx="622">
                  <c:v>5.4200000000000102E-2</c:v>
                </c:pt>
                <c:pt idx="623">
                  <c:v>5.4200000000000102E-2</c:v>
                </c:pt>
                <c:pt idx="624">
                  <c:v>5.4200000000000102E-2</c:v>
                </c:pt>
                <c:pt idx="625">
                  <c:v>5.4200000000000102E-2</c:v>
                </c:pt>
                <c:pt idx="626">
                  <c:v>5.4200000000000102E-2</c:v>
                </c:pt>
                <c:pt idx="627">
                  <c:v>5.4200000000000102E-2</c:v>
                </c:pt>
                <c:pt idx="628">
                  <c:v>5.4300000000000397E-2</c:v>
                </c:pt>
                <c:pt idx="629">
                  <c:v>5.4300000000000397E-2</c:v>
                </c:pt>
                <c:pt idx="630">
                  <c:v>5.4300000000000397E-2</c:v>
                </c:pt>
                <c:pt idx="631">
                  <c:v>5.4300000000000397E-2</c:v>
                </c:pt>
                <c:pt idx="632">
                  <c:v>5.4300000000000397E-2</c:v>
                </c:pt>
                <c:pt idx="633">
                  <c:v>5.4300000000000397E-2</c:v>
                </c:pt>
                <c:pt idx="634">
                  <c:v>5.4500000000000097E-2</c:v>
                </c:pt>
                <c:pt idx="635">
                  <c:v>5.46000000000001E-2</c:v>
                </c:pt>
                <c:pt idx="636">
                  <c:v>5.46000000000001E-2</c:v>
                </c:pt>
                <c:pt idx="637">
                  <c:v>5.46000000000001E-2</c:v>
                </c:pt>
                <c:pt idx="638">
                  <c:v>5.48000000000003E-2</c:v>
                </c:pt>
                <c:pt idx="639">
                  <c:v>5.48000000000003E-2</c:v>
                </c:pt>
                <c:pt idx="640">
                  <c:v>5.48000000000003E-2</c:v>
                </c:pt>
                <c:pt idx="641">
                  <c:v>5.48000000000003E-2</c:v>
                </c:pt>
                <c:pt idx="642">
                  <c:v>5.4900000000000199E-2</c:v>
                </c:pt>
                <c:pt idx="643">
                  <c:v>5.4900000000000199E-2</c:v>
                </c:pt>
                <c:pt idx="644">
                  <c:v>5.4900000000000199E-2</c:v>
                </c:pt>
                <c:pt idx="645">
                  <c:v>5.5100000000000003E-2</c:v>
                </c:pt>
                <c:pt idx="646">
                  <c:v>5.53000000000003E-2</c:v>
                </c:pt>
                <c:pt idx="647">
                  <c:v>5.53000000000003E-2</c:v>
                </c:pt>
                <c:pt idx="648">
                  <c:v>5.5899999999999998E-2</c:v>
                </c:pt>
                <c:pt idx="649">
                  <c:v>5.5899999999999998E-2</c:v>
                </c:pt>
                <c:pt idx="650">
                  <c:v>5.63000000000001E-2</c:v>
                </c:pt>
                <c:pt idx="651">
                  <c:v>5.63000000000001E-2</c:v>
                </c:pt>
                <c:pt idx="652">
                  <c:v>5.63000000000001E-2</c:v>
                </c:pt>
                <c:pt idx="653">
                  <c:v>5.6599999999999998E-2</c:v>
                </c:pt>
                <c:pt idx="654">
                  <c:v>5.6800000000000003E-2</c:v>
                </c:pt>
                <c:pt idx="655">
                  <c:v>5.6800000000000003E-2</c:v>
                </c:pt>
                <c:pt idx="656">
                  <c:v>5.6800000000000003E-2</c:v>
                </c:pt>
                <c:pt idx="657">
                  <c:v>5.7100000000000102E-2</c:v>
                </c:pt>
                <c:pt idx="658">
                  <c:v>5.7200000000000098E-2</c:v>
                </c:pt>
                <c:pt idx="659">
                  <c:v>5.7200000000000098E-2</c:v>
                </c:pt>
                <c:pt idx="660">
                  <c:v>5.7599999999999998E-2</c:v>
                </c:pt>
                <c:pt idx="661">
                  <c:v>5.7599999999999998E-2</c:v>
                </c:pt>
                <c:pt idx="662">
                  <c:v>5.7599999999999998E-2</c:v>
                </c:pt>
                <c:pt idx="663">
                  <c:v>5.77000000000003E-2</c:v>
                </c:pt>
                <c:pt idx="664">
                  <c:v>5.77000000000003E-2</c:v>
                </c:pt>
                <c:pt idx="665">
                  <c:v>5.77000000000003E-2</c:v>
                </c:pt>
                <c:pt idx="666">
                  <c:v>5.77000000000003E-2</c:v>
                </c:pt>
                <c:pt idx="667">
                  <c:v>5.7900000000000097E-2</c:v>
                </c:pt>
                <c:pt idx="668">
                  <c:v>5.80000000000001E-2</c:v>
                </c:pt>
                <c:pt idx="669">
                  <c:v>5.80000000000001E-2</c:v>
                </c:pt>
                <c:pt idx="670">
                  <c:v>5.8500000000000003E-2</c:v>
                </c:pt>
                <c:pt idx="671">
                  <c:v>5.8500000000000003E-2</c:v>
                </c:pt>
                <c:pt idx="672">
                  <c:v>5.8500000000000003E-2</c:v>
                </c:pt>
                <c:pt idx="673">
                  <c:v>5.8500000000000003E-2</c:v>
                </c:pt>
                <c:pt idx="674">
                  <c:v>5.8599999999999999E-2</c:v>
                </c:pt>
                <c:pt idx="675">
                  <c:v>5.8599999999999999E-2</c:v>
                </c:pt>
                <c:pt idx="676">
                  <c:v>5.8900000000000098E-2</c:v>
                </c:pt>
                <c:pt idx="677">
                  <c:v>5.8900000000000098E-2</c:v>
                </c:pt>
                <c:pt idx="678">
                  <c:v>5.8900000000000098E-2</c:v>
                </c:pt>
                <c:pt idx="679">
                  <c:v>5.8900000000000098E-2</c:v>
                </c:pt>
                <c:pt idx="680">
                  <c:v>5.8900000000000098E-2</c:v>
                </c:pt>
                <c:pt idx="681">
                  <c:v>5.8900000000000098E-2</c:v>
                </c:pt>
                <c:pt idx="682">
                  <c:v>5.9300000000000401E-2</c:v>
                </c:pt>
                <c:pt idx="683">
                  <c:v>5.9300000000000401E-2</c:v>
                </c:pt>
                <c:pt idx="684">
                  <c:v>5.9300000000000401E-2</c:v>
                </c:pt>
                <c:pt idx="685">
                  <c:v>5.9300000000000401E-2</c:v>
                </c:pt>
                <c:pt idx="686">
                  <c:v>5.94000000000003E-2</c:v>
                </c:pt>
                <c:pt idx="687">
                  <c:v>5.9600000000000097E-2</c:v>
                </c:pt>
                <c:pt idx="688">
                  <c:v>5.9600000000000097E-2</c:v>
                </c:pt>
                <c:pt idx="689">
                  <c:v>5.9700000000000399E-2</c:v>
                </c:pt>
                <c:pt idx="690">
                  <c:v>5.9700000000000399E-2</c:v>
                </c:pt>
                <c:pt idx="691">
                  <c:v>5.9700000000000399E-2</c:v>
                </c:pt>
                <c:pt idx="692">
                  <c:v>5.9700000000000399E-2</c:v>
                </c:pt>
                <c:pt idx="693">
                  <c:v>5.9700000000000399E-2</c:v>
                </c:pt>
                <c:pt idx="694">
                  <c:v>5.9700000000000399E-2</c:v>
                </c:pt>
                <c:pt idx="695">
                  <c:v>5.99000000000003E-2</c:v>
                </c:pt>
                <c:pt idx="696">
                  <c:v>5.99000000000003E-2</c:v>
                </c:pt>
                <c:pt idx="697">
                  <c:v>5.99000000000003E-2</c:v>
                </c:pt>
                <c:pt idx="698">
                  <c:v>5.99000000000003E-2</c:v>
                </c:pt>
                <c:pt idx="699">
                  <c:v>5.99000000000003E-2</c:v>
                </c:pt>
                <c:pt idx="700">
                  <c:v>6.0000000000000102E-2</c:v>
                </c:pt>
                <c:pt idx="701">
                  <c:v>6.0400000000000099E-2</c:v>
                </c:pt>
                <c:pt idx="702">
                  <c:v>6.0400000000000099E-2</c:v>
                </c:pt>
                <c:pt idx="703">
                  <c:v>6.0400000000000099E-2</c:v>
                </c:pt>
                <c:pt idx="704">
                  <c:v>6.0500000000000102E-2</c:v>
                </c:pt>
                <c:pt idx="705">
                  <c:v>6.0700000000000198E-2</c:v>
                </c:pt>
                <c:pt idx="706">
                  <c:v>6.0700000000000198E-2</c:v>
                </c:pt>
                <c:pt idx="707">
                  <c:v>6.0800000000000097E-2</c:v>
                </c:pt>
                <c:pt idx="708">
                  <c:v>6.0999999999999999E-2</c:v>
                </c:pt>
                <c:pt idx="709">
                  <c:v>6.1100000000000002E-2</c:v>
                </c:pt>
                <c:pt idx="710">
                  <c:v>6.1100000000000002E-2</c:v>
                </c:pt>
                <c:pt idx="711">
                  <c:v>6.1300000000000097E-2</c:v>
                </c:pt>
                <c:pt idx="712">
                  <c:v>6.1300000000000097E-2</c:v>
                </c:pt>
                <c:pt idx="713">
                  <c:v>6.1499999999999999E-2</c:v>
                </c:pt>
                <c:pt idx="714">
                  <c:v>6.1499999999999999E-2</c:v>
                </c:pt>
                <c:pt idx="715">
                  <c:v>6.1499999999999999E-2</c:v>
                </c:pt>
                <c:pt idx="716">
                  <c:v>6.1499999999999999E-2</c:v>
                </c:pt>
                <c:pt idx="717">
                  <c:v>6.1499999999999999E-2</c:v>
                </c:pt>
                <c:pt idx="718">
                  <c:v>6.1499999999999999E-2</c:v>
                </c:pt>
                <c:pt idx="719">
                  <c:v>6.1499999999999999E-2</c:v>
                </c:pt>
                <c:pt idx="720">
                  <c:v>6.1600000000000002E-2</c:v>
                </c:pt>
                <c:pt idx="721">
                  <c:v>6.21000000000001E-2</c:v>
                </c:pt>
                <c:pt idx="722">
                  <c:v>6.23000000000003E-2</c:v>
                </c:pt>
                <c:pt idx="723">
                  <c:v>6.23000000000003E-2</c:v>
                </c:pt>
                <c:pt idx="724">
                  <c:v>6.23000000000003E-2</c:v>
                </c:pt>
                <c:pt idx="725">
                  <c:v>6.23000000000003E-2</c:v>
                </c:pt>
                <c:pt idx="726">
                  <c:v>6.23000000000003E-2</c:v>
                </c:pt>
                <c:pt idx="727">
                  <c:v>6.2400000000000198E-2</c:v>
                </c:pt>
                <c:pt idx="728">
                  <c:v>6.2400000000000198E-2</c:v>
                </c:pt>
                <c:pt idx="729">
                  <c:v>6.2800000000000106E-2</c:v>
                </c:pt>
                <c:pt idx="730">
                  <c:v>6.2800000000000106E-2</c:v>
                </c:pt>
                <c:pt idx="731">
                  <c:v>6.2800000000000106E-2</c:v>
                </c:pt>
                <c:pt idx="732">
                  <c:v>6.2900000000000095E-2</c:v>
                </c:pt>
                <c:pt idx="733">
                  <c:v>6.3100000000000003E-2</c:v>
                </c:pt>
                <c:pt idx="734">
                  <c:v>6.3200000000000006E-2</c:v>
                </c:pt>
                <c:pt idx="735">
                  <c:v>6.3200000000000006E-2</c:v>
                </c:pt>
                <c:pt idx="736">
                  <c:v>6.3200000000000006E-2</c:v>
                </c:pt>
                <c:pt idx="737">
                  <c:v>6.3200000000000006E-2</c:v>
                </c:pt>
                <c:pt idx="738">
                  <c:v>6.3200000000000006E-2</c:v>
                </c:pt>
                <c:pt idx="739">
                  <c:v>6.3400000000000095E-2</c:v>
                </c:pt>
                <c:pt idx="740">
                  <c:v>6.3600000000000004E-2</c:v>
                </c:pt>
                <c:pt idx="741">
                  <c:v>6.3700000000000007E-2</c:v>
                </c:pt>
                <c:pt idx="742">
                  <c:v>6.3700000000000007E-2</c:v>
                </c:pt>
                <c:pt idx="743">
                  <c:v>6.3899999999999998E-2</c:v>
                </c:pt>
                <c:pt idx="744">
                  <c:v>6.4100000000000198E-2</c:v>
                </c:pt>
                <c:pt idx="745">
                  <c:v>6.4100000000000198E-2</c:v>
                </c:pt>
                <c:pt idx="746">
                  <c:v>6.4400000000000193E-2</c:v>
                </c:pt>
                <c:pt idx="747">
                  <c:v>6.4400000000000193E-2</c:v>
                </c:pt>
                <c:pt idx="748">
                  <c:v>6.4400000000000193E-2</c:v>
                </c:pt>
                <c:pt idx="749">
                  <c:v>6.4400000000000193E-2</c:v>
                </c:pt>
                <c:pt idx="750">
                  <c:v>6.4400000000000193E-2</c:v>
                </c:pt>
                <c:pt idx="751">
                  <c:v>6.4600000000000005E-2</c:v>
                </c:pt>
                <c:pt idx="752">
                  <c:v>6.4600000000000005E-2</c:v>
                </c:pt>
                <c:pt idx="753">
                  <c:v>6.4600000000000005E-2</c:v>
                </c:pt>
                <c:pt idx="754">
                  <c:v>6.4700000000000396E-2</c:v>
                </c:pt>
                <c:pt idx="755">
                  <c:v>6.4900000000000097E-2</c:v>
                </c:pt>
                <c:pt idx="756">
                  <c:v>6.4900000000000097E-2</c:v>
                </c:pt>
                <c:pt idx="757">
                  <c:v>6.4900000000000097E-2</c:v>
                </c:pt>
                <c:pt idx="758">
                  <c:v>6.5100000000000005E-2</c:v>
                </c:pt>
                <c:pt idx="759">
                  <c:v>6.5100000000000005E-2</c:v>
                </c:pt>
                <c:pt idx="760">
                  <c:v>6.5199999999999994E-2</c:v>
                </c:pt>
                <c:pt idx="761">
                  <c:v>6.5199999999999994E-2</c:v>
                </c:pt>
                <c:pt idx="762">
                  <c:v>6.5400000000000194E-2</c:v>
                </c:pt>
                <c:pt idx="763">
                  <c:v>6.5400000000000194E-2</c:v>
                </c:pt>
                <c:pt idx="764">
                  <c:v>6.5600000000000006E-2</c:v>
                </c:pt>
                <c:pt idx="765">
                  <c:v>6.5600000000000006E-2</c:v>
                </c:pt>
                <c:pt idx="766">
                  <c:v>6.5800000000000095E-2</c:v>
                </c:pt>
                <c:pt idx="767">
                  <c:v>6.59E-2</c:v>
                </c:pt>
                <c:pt idx="768">
                  <c:v>6.6100000000000006E-2</c:v>
                </c:pt>
                <c:pt idx="769">
                  <c:v>6.6299999999999998E-2</c:v>
                </c:pt>
                <c:pt idx="770">
                  <c:v>6.6299999999999998E-2</c:v>
                </c:pt>
                <c:pt idx="771">
                  <c:v>6.6299999999999998E-2</c:v>
                </c:pt>
                <c:pt idx="772">
                  <c:v>6.6600000000000006E-2</c:v>
                </c:pt>
                <c:pt idx="773">
                  <c:v>6.6600000000000006E-2</c:v>
                </c:pt>
                <c:pt idx="774">
                  <c:v>6.6799999999999998E-2</c:v>
                </c:pt>
                <c:pt idx="775">
                  <c:v>6.6799999999999998E-2</c:v>
                </c:pt>
                <c:pt idx="776">
                  <c:v>6.6799999999999998E-2</c:v>
                </c:pt>
                <c:pt idx="777">
                  <c:v>6.6799999999999998E-2</c:v>
                </c:pt>
                <c:pt idx="778">
                  <c:v>6.6900000000000001E-2</c:v>
                </c:pt>
                <c:pt idx="779">
                  <c:v>6.7100000000000104E-2</c:v>
                </c:pt>
                <c:pt idx="780">
                  <c:v>6.7300000000000401E-2</c:v>
                </c:pt>
                <c:pt idx="781">
                  <c:v>6.7500000000000199E-2</c:v>
                </c:pt>
                <c:pt idx="782">
                  <c:v>6.7500000000000199E-2</c:v>
                </c:pt>
                <c:pt idx="783">
                  <c:v>6.7800000000000193E-2</c:v>
                </c:pt>
                <c:pt idx="784">
                  <c:v>6.7800000000000193E-2</c:v>
                </c:pt>
                <c:pt idx="785">
                  <c:v>6.7800000000000193E-2</c:v>
                </c:pt>
                <c:pt idx="786">
                  <c:v>6.7800000000000193E-2</c:v>
                </c:pt>
                <c:pt idx="787">
                  <c:v>6.7800000000000193E-2</c:v>
                </c:pt>
                <c:pt idx="788">
                  <c:v>6.7800000000000193E-2</c:v>
                </c:pt>
                <c:pt idx="789">
                  <c:v>6.8199999999999997E-2</c:v>
                </c:pt>
                <c:pt idx="790">
                  <c:v>6.8199999999999997E-2</c:v>
                </c:pt>
                <c:pt idx="791">
                  <c:v>6.8300000000000194E-2</c:v>
                </c:pt>
                <c:pt idx="792">
                  <c:v>6.8300000000000194E-2</c:v>
                </c:pt>
                <c:pt idx="793">
                  <c:v>6.8500000000000005E-2</c:v>
                </c:pt>
                <c:pt idx="794">
                  <c:v>6.8500000000000005E-2</c:v>
                </c:pt>
                <c:pt idx="795">
                  <c:v>6.8500000000000005E-2</c:v>
                </c:pt>
                <c:pt idx="796">
                  <c:v>6.8500000000000005E-2</c:v>
                </c:pt>
                <c:pt idx="797">
                  <c:v>6.8500000000000005E-2</c:v>
                </c:pt>
                <c:pt idx="798">
                  <c:v>6.8500000000000005E-2</c:v>
                </c:pt>
                <c:pt idx="799">
                  <c:v>6.8500000000000005E-2</c:v>
                </c:pt>
                <c:pt idx="800">
                  <c:v>6.8500000000000005E-2</c:v>
                </c:pt>
                <c:pt idx="801">
                  <c:v>6.8700000000000205E-2</c:v>
                </c:pt>
                <c:pt idx="802">
                  <c:v>6.9000000000000394E-2</c:v>
                </c:pt>
                <c:pt idx="803">
                  <c:v>6.9000000000000394E-2</c:v>
                </c:pt>
                <c:pt idx="804">
                  <c:v>6.9200000000000095E-2</c:v>
                </c:pt>
                <c:pt idx="805">
                  <c:v>6.9400000000000406E-2</c:v>
                </c:pt>
                <c:pt idx="806">
                  <c:v>6.9400000000000406E-2</c:v>
                </c:pt>
                <c:pt idx="807">
                  <c:v>6.9600000000000106E-2</c:v>
                </c:pt>
                <c:pt idx="808">
                  <c:v>6.9800000000000403E-2</c:v>
                </c:pt>
                <c:pt idx="809">
                  <c:v>6.9800000000000403E-2</c:v>
                </c:pt>
                <c:pt idx="810">
                  <c:v>6.9800000000000403E-2</c:v>
                </c:pt>
                <c:pt idx="811">
                  <c:v>6.9900000000000198E-2</c:v>
                </c:pt>
                <c:pt idx="812">
                  <c:v>6.9900000000000198E-2</c:v>
                </c:pt>
                <c:pt idx="813">
                  <c:v>7.0099999999999996E-2</c:v>
                </c:pt>
                <c:pt idx="814">
                  <c:v>7.0099999999999996E-2</c:v>
                </c:pt>
                <c:pt idx="815">
                  <c:v>7.0099999999999996E-2</c:v>
                </c:pt>
                <c:pt idx="816">
                  <c:v>7.0099999999999996E-2</c:v>
                </c:pt>
                <c:pt idx="817">
                  <c:v>7.0300000000000196E-2</c:v>
                </c:pt>
                <c:pt idx="818">
                  <c:v>7.0300000000000196E-2</c:v>
                </c:pt>
                <c:pt idx="819">
                  <c:v>7.0300000000000196E-2</c:v>
                </c:pt>
                <c:pt idx="820">
                  <c:v>7.0500000000000104E-2</c:v>
                </c:pt>
                <c:pt idx="821">
                  <c:v>7.0500000000000104E-2</c:v>
                </c:pt>
                <c:pt idx="822">
                  <c:v>7.0500000000000104E-2</c:v>
                </c:pt>
                <c:pt idx="823">
                  <c:v>7.0700000000000193E-2</c:v>
                </c:pt>
                <c:pt idx="824">
                  <c:v>7.0700000000000193E-2</c:v>
                </c:pt>
                <c:pt idx="825">
                  <c:v>7.0700000000000193E-2</c:v>
                </c:pt>
                <c:pt idx="826">
                  <c:v>7.0700000000000193E-2</c:v>
                </c:pt>
                <c:pt idx="827">
                  <c:v>7.0800000000000196E-2</c:v>
                </c:pt>
                <c:pt idx="828">
                  <c:v>7.0800000000000196E-2</c:v>
                </c:pt>
                <c:pt idx="829">
                  <c:v>7.1400000000000005E-2</c:v>
                </c:pt>
                <c:pt idx="830">
                  <c:v>7.1599999999999997E-2</c:v>
                </c:pt>
                <c:pt idx="831">
                  <c:v>7.18000000000001E-2</c:v>
                </c:pt>
                <c:pt idx="832">
                  <c:v>7.18000000000001E-2</c:v>
                </c:pt>
                <c:pt idx="833">
                  <c:v>7.18000000000001E-2</c:v>
                </c:pt>
                <c:pt idx="834">
                  <c:v>7.2000000000000106E-2</c:v>
                </c:pt>
                <c:pt idx="835">
                  <c:v>7.2000000000000106E-2</c:v>
                </c:pt>
                <c:pt idx="836">
                  <c:v>7.2000000000000106E-2</c:v>
                </c:pt>
                <c:pt idx="837">
                  <c:v>7.2000000000000106E-2</c:v>
                </c:pt>
                <c:pt idx="838">
                  <c:v>7.2000000000000106E-2</c:v>
                </c:pt>
                <c:pt idx="839">
                  <c:v>7.2000000000000106E-2</c:v>
                </c:pt>
                <c:pt idx="840">
                  <c:v>7.2000000000000106E-2</c:v>
                </c:pt>
                <c:pt idx="841">
                  <c:v>7.2000000000000106E-2</c:v>
                </c:pt>
                <c:pt idx="842">
                  <c:v>7.22E-2</c:v>
                </c:pt>
                <c:pt idx="843">
                  <c:v>7.22E-2</c:v>
                </c:pt>
                <c:pt idx="844">
                  <c:v>7.2300000000000406E-2</c:v>
                </c:pt>
                <c:pt idx="845">
                  <c:v>7.2500000000000106E-2</c:v>
                </c:pt>
                <c:pt idx="846">
                  <c:v>7.2700000000000403E-2</c:v>
                </c:pt>
                <c:pt idx="847">
                  <c:v>7.2900000000000201E-2</c:v>
                </c:pt>
                <c:pt idx="848">
                  <c:v>7.2900000000000201E-2</c:v>
                </c:pt>
                <c:pt idx="849">
                  <c:v>7.2900000000000201E-2</c:v>
                </c:pt>
                <c:pt idx="850">
                  <c:v>7.3100000000000095E-2</c:v>
                </c:pt>
                <c:pt idx="851">
                  <c:v>7.3100000000000095E-2</c:v>
                </c:pt>
                <c:pt idx="852">
                  <c:v>7.3100000000000095E-2</c:v>
                </c:pt>
                <c:pt idx="853">
                  <c:v>7.3100000000000095E-2</c:v>
                </c:pt>
                <c:pt idx="854">
                  <c:v>7.3100000000000095E-2</c:v>
                </c:pt>
                <c:pt idx="855">
                  <c:v>7.3100000000000095E-2</c:v>
                </c:pt>
                <c:pt idx="856">
                  <c:v>7.3300000000000198E-2</c:v>
                </c:pt>
                <c:pt idx="857">
                  <c:v>7.3300000000000198E-2</c:v>
                </c:pt>
                <c:pt idx="858">
                  <c:v>7.3300000000000198E-2</c:v>
                </c:pt>
                <c:pt idx="859">
                  <c:v>7.3499999999999996E-2</c:v>
                </c:pt>
                <c:pt idx="860">
                  <c:v>7.3499999999999996E-2</c:v>
                </c:pt>
                <c:pt idx="861">
                  <c:v>7.3499999999999996E-2</c:v>
                </c:pt>
                <c:pt idx="862">
                  <c:v>7.3499999999999996E-2</c:v>
                </c:pt>
                <c:pt idx="863">
                  <c:v>7.3499999999999996E-2</c:v>
                </c:pt>
                <c:pt idx="864">
                  <c:v>7.3900000000000104E-2</c:v>
                </c:pt>
                <c:pt idx="865">
                  <c:v>7.4100000000000193E-2</c:v>
                </c:pt>
                <c:pt idx="866">
                  <c:v>7.4300000000000394E-2</c:v>
                </c:pt>
                <c:pt idx="867">
                  <c:v>7.4300000000000394E-2</c:v>
                </c:pt>
                <c:pt idx="868">
                  <c:v>7.4300000000000394E-2</c:v>
                </c:pt>
                <c:pt idx="869">
                  <c:v>7.4300000000000394E-2</c:v>
                </c:pt>
                <c:pt idx="870">
                  <c:v>7.4300000000000394E-2</c:v>
                </c:pt>
                <c:pt idx="871">
                  <c:v>7.4300000000000394E-2</c:v>
                </c:pt>
                <c:pt idx="872">
                  <c:v>7.4300000000000394E-2</c:v>
                </c:pt>
                <c:pt idx="873">
                  <c:v>7.49000000000003E-2</c:v>
                </c:pt>
                <c:pt idx="874">
                  <c:v>7.49000000000003E-2</c:v>
                </c:pt>
                <c:pt idx="875">
                  <c:v>7.5100000000000097E-2</c:v>
                </c:pt>
                <c:pt idx="876">
                  <c:v>7.5300000000000394E-2</c:v>
                </c:pt>
                <c:pt idx="877">
                  <c:v>7.5300000000000394E-2</c:v>
                </c:pt>
                <c:pt idx="878">
                  <c:v>7.5300000000000394E-2</c:v>
                </c:pt>
                <c:pt idx="879">
                  <c:v>7.5500000000000095E-2</c:v>
                </c:pt>
                <c:pt idx="880">
                  <c:v>7.5500000000000095E-2</c:v>
                </c:pt>
                <c:pt idx="881">
                  <c:v>7.5500000000000095E-2</c:v>
                </c:pt>
                <c:pt idx="882">
                  <c:v>7.5500000000000095E-2</c:v>
                </c:pt>
                <c:pt idx="883">
                  <c:v>7.5700000000000406E-2</c:v>
                </c:pt>
                <c:pt idx="884">
                  <c:v>7.5700000000000406E-2</c:v>
                </c:pt>
                <c:pt idx="885">
                  <c:v>7.5900000000000106E-2</c:v>
                </c:pt>
                <c:pt idx="886">
                  <c:v>7.6100000000000098E-2</c:v>
                </c:pt>
                <c:pt idx="887">
                  <c:v>7.6100000000000098E-2</c:v>
                </c:pt>
                <c:pt idx="888">
                  <c:v>7.6100000000000098E-2</c:v>
                </c:pt>
                <c:pt idx="889">
                  <c:v>7.6100000000000098E-2</c:v>
                </c:pt>
                <c:pt idx="890">
                  <c:v>7.6499999999999999E-2</c:v>
                </c:pt>
                <c:pt idx="891">
                  <c:v>7.6499999999999999E-2</c:v>
                </c:pt>
                <c:pt idx="892">
                  <c:v>7.6499999999999999E-2</c:v>
                </c:pt>
                <c:pt idx="893">
                  <c:v>7.6499999999999999E-2</c:v>
                </c:pt>
                <c:pt idx="894">
                  <c:v>7.6499999999999999E-2</c:v>
                </c:pt>
                <c:pt idx="895">
                  <c:v>7.6499999999999999E-2</c:v>
                </c:pt>
                <c:pt idx="896">
                  <c:v>7.6499999999999999E-2</c:v>
                </c:pt>
                <c:pt idx="897">
                  <c:v>7.6499999999999999E-2</c:v>
                </c:pt>
                <c:pt idx="898">
                  <c:v>7.6499999999999999E-2</c:v>
                </c:pt>
                <c:pt idx="899">
                  <c:v>7.6499999999999999E-2</c:v>
                </c:pt>
                <c:pt idx="900">
                  <c:v>7.6499999999999999E-2</c:v>
                </c:pt>
                <c:pt idx="901">
                  <c:v>7.6499999999999999E-2</c:v>
                </c:pt>
                <c:pt idx="902">
                  <c:v>7.6499999999999999E-2</c:v>
                </c:pt>
                <c:pt idx="903">
                  <c:v>7.6800000000000104E-2</c:v>
                </c:pt>
                <c:pt idx="904">
                  <c:v>7.6800000000000104E-2</c:v>
                </c:pt>
                <c:pt idx="905">
                  <c:v>7.7000000000000193E-2</c:v>
                </c:pt>
                <c:pt idx="906">
                  <c:v>7.7000000000000193E-2</c:v>
                </c:pt>
                <c:pt idx="907">
                  <c:v>7.7000000000000193E-2</c:v>
                </c:pt>
                <c:pt idx="908">
                  <c:v>7.7200000000000005E-2</c:v>
                </c:pt>
                <c:pt idx="909">
                  <c:v>7.7200000000000005E-2</c:v>
                </c:pt>
                <c:pt idx="910">
                  <c:v>7.7400000000000205E-2</c:v>
                </c:pt>
                <c:pt idx="911">
                  <c:v>7.7800000000000397E-2</c:v>
                </c:pt>
                <c:pt idx="912">
                  <c:v>7.81000000000001E-2</c:v>
                </c:pt>
                <c:pt idx="913">
                  <c:v>7.81000000000001E-2</c:v>
                </c:pt>
                <c:pt idx="914">
                  <c:v>7.81000000000001E-2</c:v>
                </c:pt>
                <c:pt idx="915">
                  <c:v>7.81000000000001E-2</c:v>
                </c:pt>
                <c:pt idx="916">
                  <c:v>7.81000000000001E-2</c:v>
                </c:pt>
                <c:pt idx="917">
                  <c:v>7.8300000000000106E-2</c:v>
                </c:pt>
                <c:pt idx="918">
                  <c:v>7.85E-2</c:v>
                </c:pt>
                <c:pt idx="919">
                  <c:v>7.85E-2</c:v>
                </c:pt>
                <c:pt idx="920">
                  <c:v>7.85E-2</c:v>
                </c:pt>
                <c:pt idx="921">
                  <c:v>7.85E-2</c:v>
                </c:pt>
                <c:pt idx="922">
                  <c:v>7.85E-2</c:v>
                </c:pt>
                <c:pt idx="923">
                  <c:v>7.85E-2</c:v>
                </c:pt>
                <c:pt idx="924">
                  <c:v>7.85E-2</c:v>
                </c:pt>
                <c:pt idx="925">
                  <c:v>7.85E-2</c:v>
                </c:pt>
                <c:pt idx="926">
                  <c:v>7.8700000000000395E-2</c:v>
                </c:pt>
                <c:pt idx="927">
                  <c:v>7.8700000000000395E-2</c:v>
                </c:pt>
                <c:pt idx="928">
                  <c:v>7.8700000000000395E-2</c:v>
                </c:pt>
                <c:pt idx="929">
                  <c:v>7.8700000000000395E-2</c:v>
                </c:pt>
                <c:pt idx="930">
                  <c:v>7.8700000000000395E-2</c:v>
                </c:pt>
                <c:pt idx="931">
                  <c:v>7.8700000000000395E-2</c:v>
                </c:pt>
                <c:pt idx="932">
                  <c:v>7.9200000000000201E-2</c:v>
                </c:pt>
                <c:pt idx="933">
                  <c:v>7.9200000000000201E-2</c:v>
                </c:pt>
                <c:pt idx="934">
                  <c:v>7.9200000000000201E-2</c:v>
                </c:pt>
                <c:pt idx="935">
                  <c:v>7.9700000000000507E-2</c:v>
                </c:pt>
                <c:pt idx="936">
                  <c:v>7.9700000000000507E-2</c:v>
                </c:pt>
                <c:pt idx="937">
                  <c:v>7.9900000000000193E-2</c:v>
                </c:pt>
                <c:pt idx="938">
                  <c:v>7.9900000000000193E-2</c:v>
                </c:pt>
                <c:pt idx="939">
                  <c:v>8.0100000000000005E-2</c:v>
                </c:pt>
                <c:pt idx="940">
                  <c:v>8.0100000000000005E-2</c:v>
                </c:pt>
                <c:pt idx="941">
                  <c:v>8.0100000000000005E-2</c:v>
                </c:pt>
                <c:pt idx="942">
                  <c:v>8.0100000000000005E-2</c:v>
                </c:pt>
                <c:pt idx="943">
                  <c:v>8.0100000000000005E-2</c:v>
                </c:pt>
                <c:pt idx="944">
                  <c:v>8.0100000000000005E-2</c:v>
                </c:pt>
                <c:pt idx="945">
                  <c:v>8.0399999999999999E-2</c:v>
                </c:pt>
                <c:pt idx="946">
                  <c:v>8.0399999999999999E-2</c:v>
                </c:pt>
                <c:pt idx="947">
                  <c:v>8.0600000000000199E-2</c:v>
                </c:pt>
                <c:pt idx="948">
                  <c:v>8.0600000000000199E-2</c:v>
                </c:pt>
                <c:pt idx="949">
                  <c:v>8.0600000000000199E-2</c:v>
                </c:pt>
                <c:pt idx="950">
                  <c:v>8.09E-2</c:v>
                </c:pt>
                <c:pt idx="951">
                  <c:v>8.09E-2</c:v>
                </c:pt>
                <c:pt idx="952">
                  <c:v>8.09E-2</c:v>
                </c:pt>
                <c:pt idx="953">
                  <c:v>8.09E-2</c:v>
                </c:pt>
                <c:pt idx="954">
                  <c:v>8.1100000000000005E-2</c:v>
                </c:pt>
                <c:pt idx="955">
                  <c:v>8.14E-2</c:v>
                </c:pt>
                <c:pt idx="956">
                  <c:v>8.1600000000000006E-2</c:v>
                </c:pt>
                <c:pt idx="957">
                  <c:v>8.1600000000000006E-2</c:v>
                </c:pt>
                <c:pt idx="958">
                  <c:v>8.1600000000000006E-2</c:v>
                </c:pt>
                <c:pt idx="959">
                  <c:v>8.1600000000000006E-2</c:v>
                </c:pt>
                <c:pt idx="960">
                  <c:v>8.1900000000000001E-2</c:v>
                </c:pt>
                <c:pt idx="961">
                  <c:v>8.1900000000000001E-2</c:v>
                </c:pt>
                <c:pt idx="962">
                  <c:v>8.1900000000000001E-2</c:v>
                </c:pt>
                <c:pt idx="963">
                  <c:v>8.2100000000000006E-2</c:v>
                </c:pt>
                <c:pt idx="964">
                  <c:v>8.2100000000000006E-2</c:v>
                </c:pt>
                <c:pt idx="965">
                  <c:v>8.2100000000000006E-2</c:v>
                </c:pt>
                <c:pt idx="966">
                  <c:v>8.2100000000000006E-2</c:v>
                </c:pt>
                <c:pt idx="967">
                  <c:v>8.2100000000000006E-2</c:v>
                </c:pt>
                <c:pt idx="968">
                  <c:v>8.2400000000000001E-2</c:v>
                </c:pt>
                <c:pt idx="969">
                  <c:v>8.2400000000000001E-2</c:v>
                </c:pt>
                <c:pt idx="970">
                  <c:v>8.2400000000000001E-2</c:v>
                </c:pt>
                <c:pt idx="971">
                  <c:v>8.2400000000000001E-2</c:v>
                </c:pt>
                <c:pt idx="972">
                  <c:v>8.2900000000000001E-2</c:v>
                </c:pt>
                <c:pt idx="973">
                  <c:v>8.3199999999999996E-2</c:v>
                </c:pt>
                <c:pt idx="974">
                  <c:v>8.3199999999999996E-2</c:v>
                </c:pt>
                <c:pt idx="975">
                  <c:v>8.3199999999999996E-2</c:v>
                </c:pt>
                <c:pt idx="976">
                  <c:v>8.3199999999999996E-2</c:v>
                </c:pt>
                <c:pt idx="977">
                  <c:v>8.3199999999999996E-2</c:v>
                </c:pt>
                <c:pt idx="978">
                  <c:v>8.3199999999999996E-2</c:v>
                </c:pt>
                <c:pt idx="979">
                  <c:v>8.3199999999999996E-2</c:v>
                </c:pt>
                <c:pt idx="980">
                  <c:v>8.3199999999999996E-2</c:v>
                </c:pt>
                <c:pt idx="981">
                  <c:v>8.3400000000000002E-2</c:v>
                </c:pt>
                <c:pt idx="982">
                  <c:v>8.3400000000000002E-2</c:v>
                </c:pt>
                <c:pt idx="983">
                  <c:v>8.40000000000002E-2</c:v>
                </c:pt>
                <c:pt idx="984">
                  <c:v>8.40000000000002E-2</c:v>
                </c:pt>
                <c:pt idx="985">
                  <c:v>8.40000000000002E-2</c:v>
                </c:pt>
                <c:pt idx="986">
                  <c:v>8.40000000000002E-2</c:v>
                </c:pt>
                <c:pt idx="987">
                  <c:v>8.40000000000002E-2</c:v>
                </c:pt>
                <c:pt idx="988">
                  <c:v>8.40000000000002E-2</c:v>
                </c:pt>
                <c:pt idx="989">
                  <c:v>8.40000000000002E-2</c:v>
                </c:pt>
                <c:pt idx="990">
                  <c:v>8.4199999999999997E-2</c:v>
                </c:pt>
                <c:pt idx="991">
                  <c:v>8.4199999999999997E-2</c:v>
                </c:pt>
                <c:pt idx="992">
                  <c:v>8.4199999999999997E-2</c:v>
                </c:pt>
                <c:pt idx="993">
                  <c:v>8.4199999999999997E-2</c:v>
                </c:pt>
                <c:pt idx="994">
                  <c:v>8.4199999999999997E-2</c:v>
                </c:pt>
                <c:pt idx="995">
                  <c:v>8.4199999999999997E-2</c:v>
                </c:pt>
                <c:pt idx="996">
                  <c:v>8.4199999999999997E-2</c:v>
                </c:pt>
                <c:pt idx="997">
                  <c:v>8.4199999999999997E-2</c:v>
                </c:pt>
                <c:pt idx="998">
                  <c:v>8.4199999999999997E-2</c:v>
                </c:pt>
                <c:pt idx="999">
                  <c:v>8.4199999999999997E-2</c:v>
                </c:pt>
                <c:pt idx="1000">
                  <c:v>8.4199999999999997E-2</c:v>
                </c:pt>
                <c:pt idx="1001">
                  <c:v>8.4199999999999997E-2</c:v>
                </c:pt>
                <c:pt idx="1002">
                  <c:v>8.4199999999999997E-2</c:v>
                </c:pt>
                <c:pt idx="1003">
                  <c:v>8.4199999999999997E-2</c:v>
                </c:pt>
                <c:pt idx="1004">
                  <c:v>8.4199999999999997E-2</c:v>
                </c:pt>
                <c:pt idx="1005">
                  <c:v>8.4199999999999997E-2</c:v>
                </c:pt>
                <c:pt idx="1006">
                  <c:v>8.4500000000000602E-2</c:v>
                </c:pt>
                <c:pt idx="1007">
                  <c:v>8.4800000000000195E-2</c:v>
                </c:pt>
                <c:pt idx="1008">
                  <c:v>8.4800000000000195E-2</c:v>
                </c:pt>
                <c:pt idx="1009">
                  <c:v>8.4800000000000195E-2</c:v>
                </c:pt>
                <c:pt idx="1010">
                  <c:v>8.4800000000000195E-2</c:v>
                </c:pt>
                <c:pt idx="1011">
                  <c:v>8.4800000000000195E-2</c:v>
                </c:pt>
                <c:pt idx="1012">
                  <c:v>8.5400000000000004E-2</c:v>
                </c:pt>
                <c:pt idx="1013">
                  <c:v>8.5400000000000004E-2</c:v>
                </c:pt>
                <c:pt idx="1014">
                  <c:v>8.5700000000000096E-2</c:v>
                </c:pt>
                <c:pt idx="1015">
                  <c:v>8.5700000000000096E-2</c:v>
                </c:pt>
                <c:pt idx="1016">
                  <c:v>8.5999999999999993E-2</c:v>
                </c:pt>
                <c:pt idx="1017">
                  <c:v>8.5999999999999993E-2</c:v>
                </c:pt>
                <c:pt idx="1018">
                  <c:v>8.5999999999999993E-2</c:v>
                </c:pt>
                <c:pt idx="1019">
                  <c:v>8.5999999999999993E-2</c:v>
                </c:pt>
                <c:pt idx="1020">
                  <c:v>8.5999999999999993E-2</c:v>
                </c:pt>
                <c:pt idx="1021">
                  <c:v>8.6300000000000002E-2</c:v>
                </c:pt>
                <c:pt idx="1022">
                  <c:v>8.6599999999999996E-2</c:v>
                </c:pt>
                <c:pt idx="1023">
                  <c:v>8.6599999999999996E-2</c:v>
                </c:pt>
                <c:pt idx="1024">
                  <c:v>8.6900000000000005E-2</c:v>
                </c:pt>
                <c:pt idx="1025">
                  <c:v>8.6900000000000005E-2</c:v>
                </c:pt>
                <c:pt idx="1026">
                  <c:v>8.6900000000000005E-2</c:v>
                </c:pt>
                <c:pt idx="1027">
                  <c:v>8.7499999999999994E-2</c:v>
                </c:pt>
                <c:pt idx="1028">
                  <c:v>8.7900000000000006E-2</c:v>
                </c:pt>
                <c:pt idx="1029">
                  <c:v>8.7900000000000006E-2</c:v>
                </c:pt>
                <c:pt idx="1030">
                  <c:v>8.7900000000000006E-2</c:v>
                </c:pt>
                <c:pt idx="1031">
                  <c:v>8.7900000000000006E-2</c:v>
                </c:pt>
                <c:pt idx="1032">
                  <c:v>8.8200000000000195E-2</c:v>
                </c:pt>
                <c:pt idx="1033">
                  <c:v>8.8500000000000703E-2</c:v>
                </c:pt>
                <c:pt idx="1034">
                  <c:v>8.8500000000000703E-2</c:v>
                </c:pt>
                <c:pt idx="1035">
                  <c:v>8.8500000000000703E-2</c:v>
                </c:pt>
                <c:pt idx="1036">
                  <c:v>8.8800000000000198E-2</c:v>
                </c:pt>
                <c:pt idx="1037">
                  <c:v>8.8800000000000198E-2</c:v>
                </c:pt>
                <c:pt idx="1038">
                  <c:v>8.8800000000000198E-2</c:v>
                </c:pt>
                <c:pt idx="1039">
                  <c:v>8.8800000000000198E-2</c:v>
                </c:pt>
                <c:pt idx="1040">
                  <c:v>8.8800000000000198E-2</c:v>
                </c:pt>
                <c:pt idx="1041">
                  <c:v>8.8800000000000198E-2</c:v>
                </c:pt>
                <c:pt idx="1042">
                  <c:v>8.8800000000000198E-2</c:v>
                </c:pt>
                <c:pt idx="1043">
                  <c:v>8.9200000000000196E-2</c:v>
                </c:pt>
                <c:pt idx="1044">
                  <c:v>8.9200000000000196E-2</c:v>
                </c:pt>
                <c:pt idx="1045">
                  <c:v>8.9200000000000196E-2</c:v>
                </c:pt>
                <c:pt idx="1046">
                  <c:v>8.9200000000000196E-2</c:v>
                </c:pt>
                <c:pt idx="1047">
                  <c:v>8.9200000000000196E-2</c:v>
                </c:pt>
                <c:pt idx="1048">
                  <c:v>8.9200000000000196E-2</c:v>
                </c:pt>
                <c:pt idx="1049">
                  <c:v>8.9200000000000196E-2</c:v>
                </c:pt>
                <c:pt idx="1050">
                  <c:v>8.9600000000000499E-2</c:v>
                </c:pt>
                <c:pt idx="1051">
                  <c:v>8.9600000000000499E-2</c:v>
                </c:pt>
                <c:pt idx="1052">
                  <c:v>8.9600000000000499E-2</c:v>
                </c:pt>
                <c:pt idx="1053">
                  <c:v>8.9600000000000499E-2</c:v>
                </c:pt>
                <c:pt idx="1054">
                  <c:v>8.9600000000000499E-2</c:v>
                </c:pt>
                <c:pt idx="1055">
                  <c:v>8.9600000000000499E-2</c:v>
                </c:pt>
                <c:pt idx="1056">
                  <c:v>8.9600000000000499E-2</c:v>
                </c:pt>
                <c:pt idx="1057">
                  <c:v>8.9600000000000499E-2</c:v>
                </c:pt>
                <c:pt idx="1058">
                  <c:v>8.9900000000000202E-2</c:v>
                </c:pt>
                <c:pt idx="1059">
                  <c:v>8.9900000000000202E-2</c:v>
                </c:pt>
                <c:pt idx="1060">
                  <c:v>8.9900000000000202E-2</c:v>
                </c:pt>
                <c:pt idx="1061">
                  <c:v>8.9900000000000202E-2</c:v>
                </c:pt>
                <c:pt idx="1062">
                  <c:v>8.9900000000000202E-2</c:v>
                </c:pt>
                <c:pt idx="1063">
                  <c:v>8.9900000000000202E-2</c:v>
                </c:pt>
                <c:pt idx="1064">
                  <c:v>8.9900000000000202E-2</c:v>
                </c:pt>
                <c:pt idx="1065">
                  <c:v>8.9900000000000202E-2</c:v>
                </c:pt>
                <c:pt idx="1066">
                  <c:v>8.9900000000000202E-2</c:v>
                </c:pt>
                <c:pt idx="1067">
                  <c:v>8.9900000000000202E-2</c:v>
                </c:pt>
                <c:pt idx="1068">
                  <c:v>8.9900000000000202E-2</c:v>
                </c:pt>
                <c:pt idx="1069">
                  <c:v>8.9900000000000202E-2</c:v>
                </c:pt>
                <c:pt idx="1070">
                  <c:v>8.9900000000000202E-2</c:v>
                </c:pt>
                <c:pt idx="1071">
                  <c:v>8.9900000000000202E-2</c:v>
                </c:pt>
                <c:pt idx="1072">
                  <c:v>9.0399999999999994E-2</c:v>
                </c:pt>
                <c:pt idx="1073">
                  <c:v>9.0399999999999994E-2</c:v>
                </c:pt>
                <c:pt idx="1074">
                  <c:v>9.0399999999999994E-2</c:v>
                </c:pt>
                <c:pt idx="1075">
                  <c:v>9.0399999999999994E-2</c:v>
                </c:pt>
                <c:pt idx="1076">
                  <c:v>9.0399999999999994E-2</c:v>
                </c:pt>
                <c:pt idx="1077">
                  <c:v>9.0399999999999994E-2</c:v>
                </c:pt>
                <c:pt idx="1078">
                  <c:v>9.0399999999999994E-2</c:v>
                </c:pt>
                <c:pt idx="1079">
                  <c:v>9.0399999999999994E-2</c:v>
                </c:pt>
                <c:pt idx="1080">
                  <c:v>9.0399999999999994E-2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7C-4722-8742-D655DB1B7A5F}"/>
            </c:ext>
          </c:extLst>
        </c:ser>
        <c:ser>
          <c:idx val="2"/>
          <c:order val="1"/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CVDMIST!$A$3:$A$1083</c:f>
              <c:numCache>
                <c:formatCode>General</c:formatCode>
                <c:ptCount val="10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</c:numCache>
            </c:numRef>
          </c:cat>
          <c:val>
            <c:numRef>
              <c:f>CVDMIST!$C$3:$C$1083</c:f>
              <c:numCache>
                <c:formatCode>General</c:formatCode>
                <c:ptCount val="1081"/>
                <c:pt idx="0">
                  <c:v>0</c:v>
                </c:pt>
                <c:pt idx="1">
                  <c:v>0</c:v>
                </c:pt>
                <c:pt idx="2">
                  <c:v>1.0000000000000099E-4</c:v>
                </c:pt>
                <c:pt idx="3">
                  <c:v>3.0000000000000198E-4</c:v>
                </c:pt>
                <c:pt idx="4">
                  <c:v>3.0000000000000198E-4</c:v>
                </c:pt>
                <c:pt idx="5">
                  <c:v>3.0000000000000198E-4</c:v>
                </c:pt>
                <c:pt idx="6">
                  <c:v>3.0000000000000198E-4</c:v>
                </c:pt>
                <c:pt idx="7">
                  <c:v>3.0000000000000198E-4</c:v>
                </c:pt>
                <c:pt idx="8">
                  <c:v>3.0000000000000198E-4</c:v>
                </c:pt>
                <c:pt idx="9">
                  <c:v>4.00000000000003E-4</c:v>
                </c:pt>
                <c:pt idx="10">
                  <c:v>6.0000000000000396E-4</c:v>
                </c:pt>
                <c:pt idx="11">
                  <c:v>9.0000000000000605E-4</c:v>
                </c:pt>
                <c:pt idx="12">
                  <c:v>1E-3</c:v>
                </c:pt>
                <c:pt idx="13">
                  <c:v>1.10000000000001E-3</c:v>
                </c:pt>
                <c:pt idx="14">
                  <c:v>1.10000000000001E-3</c:v>
                </c:pt>
                <c:pt idx="15">
                  <c:v>1.10000000000001E-3</c:v>
                </c:pt>
                <c:pt idx="16">
                  <c:v>1.4E-3</c:v>
                </c:pt>
                <c:pt idx="17">
                  <c:v>1.4E-3</c:v>
                </c:pt>
                <c:pt idx="18">
                  <c:v>1.4E-3</c:v>
                </c:pt>
                <c:pt idx="19">
                  <c:v>1.6000000000000101E-3</c:v>
                </c:pt>
                <c:pt idx="20">
                  <c:v>1.6000000000000101E-3</c:v>
                </c:pt>
                <c:pt idx="21">
                  <c:v>1.7000000000000101E-3</c:v>
                </c:pt>
                <c:pt idx="22">
                  <c:v>1.8000000000000099E-3</c:v>
                </c:pt>
                <c:pt idx="23">
                  <c:v>2E-3</c:v>
                </c:pt>
                <c:pt idx="24">
                  <c:v>2E-3</c:v>
                </c:pt>
                <c:pt idx="25">
                  <c:v>2E-3</c:v>
                </c:pt>
                <c:pt idx="26">
                  <c:v>2E-3</c:v>
                </c:pt>
                <c:pt idx="27">
                  <c:v>2E-3</c:v>
                </c:pt>
                <c:pt idx="28">
                  <c:v>2.1000000000000098E-3</c:v>
                </c:pt>
                <c:pt idx="29">
                  <c:v>2.3E-3</c:v>
                </c:pt>
                <c:pt idx="30">
                  <c:v>2.4000000000000102E-3</c:v>
                </c:pt>
                <c:pt idx="31">
                  <c:v>2.4000000000000102E-3</c:v>
                </c:pt>
                <c:pt idx="32">
                  <c:v>2.4000000000000102E-3</c:v>
                </c:pt>
                <c:pt idx="33">
                  <c:v>2.4000000000000102E-3</c:v>
                </c:pt>
                <c:pt idx="34">
                  <c:v>2.6000000000000198E-3</c:v>
                </c:pt>
                <c:pt idx="35">
                  <c:v>2.7000000000000201E-3</c:v>
                </c:pt>
                <c:pt idx="36">
                  <c:v>3.00000000000002E-3</c:v>
                </c:pt>
                <c:pt idx="37">
                  <c:v>3.00000000000002E-3</c:v>
                </c:pt>
                <c:pt idx="38">
                  <c:v>3.00000000000002E-3</c:v>
                </c:pt>
                <c:pt idx="39">
                  <c:v>3.00000000000002E-3</c:v>
                </c:pt>
                <c:pt idx="40">
                  <c:v>3.1000000000000198E-3</c:v>
                </c:pt>
                <c:pt idx="41">
                  <c:v>3.4000000000000202E-3</c:v>
                </c:pt>
                <c:pt idx="42">
                  <c:v>3.4000000000000202E-3</c:v>
                </c:pt>
                <c:pt idx="43">
                  <c:v>3.4000000000000202E-3</c:v>
                </c:pt>
                <c:pt idx="44">
                  <c:v>3.7000000000000301E-3</c:v>
                </c:pt>
                <c:pt idx="45">
                  <c:v>4.0000000000000096E-3</c:v>
                </c:pt>
                <c:pt idx="46">
                  <c:v>4.1000000000000003E-3</c:v>
                </c:pt>
                <c:pt idx="47">
                  <c:v>4.1000000000000003E-3</c:v>
                </c:pt>
                <c:pt idx="48">
                  <c:v>4.1000000000000003E-3</c:v>
                </c:pt>
                <c:pt idx="49">
                  <c:v>4.1000000000000003E-3</c:v>
                </c:pt>
                <c:pt idx="50">
                  <c:v>4.3000000000000104E-3</c:v>
                </c:pt>
                <c:pt idx="51">
                  <c:v>4.4000000000000202E-3</c:v>
                </c:pt>
                <c:pt idx="52">
                  <c:v>4.5999999999999999E-3</c:v>
                </c:pt>
                <c:pt idx="53">
                  <c:v>4.80000000000001E-3</c:v>
                </c:pt>
                <c:pt idx="54">
                  <c:v>5.0000000000000096E-3</c:v>
                </c:pt>
                <c:pt idx="55">
                  <c:v>5.0000000000000096E-3</c:v>
                </c:pt>
                <c:pt idx="56">
                  <c:v>5.0000000000000096E-3</c:v>
                </c:pt>
                <c:pt idx="57">
                  <c:v>5.0000000000000096E-3</c:v>
                </c:pt>
                <c:pt idx="58">
                  <c:v>5.1000000000000099E-3</c:v>
                </c:pt>
                <c:pt idx="59">
                  <c:v>5.3000000000000104E-3</c:v>
                </c:pt>
                <c:pt idx="60">
                  <c:v>5.3000000000000104E-3</c:v>
                </c:pt>
                <c:pt idx="61">
                  <c:v>5.4000000000000298E-3</c:v>
                </c:pt>
                <c:pt idx="62">
                  <c:v>5.4000000000000298E-3</c:v>
                </c:pt>
                <c:pt idx="63">
                  <c:v>5.5999999999999999E-3</c:v>
                </c:pt>
                <c:pt idx="64">
                  <c:v>5.5999999999999999E-3</c:v>
                </c:pt>
                <c:pt idx="65">
                  <c:v>5.5999999999999999E-3</c:v>
                </c:pt>
                <c:pt idx="66">
                  <c:v>5.5999999999999999E-3</c:v>
                </c:pt>
                <c:pt idx="67">
                  <c:v>5.7000000000000297E-3</c:v>
                </c:pt>
                <c:pt idx="68">
                  <c:v>5.7000000000000297E-3</c:v>
                </c:pt>
                <c:pt idx="69">
                  <c:v>5.7000000000000297E-3</c:v>
                </c:pt>
                <c:pt idx="70">
                  <c:v>5.7000000000000297E-3</c:v>
                </c:pt>
                <c:pt idx="71">
                  <c:v>5.8000000000000204E-3</c:v>
                </c:pt>
                <c:pt idx="72">
                  <c:v>5.8000000000000204E-3</c:v>
                </c:pt>
                <c:pt idx="73">
                  <c:v>5.8000000000000204E-3</c:v>
                </c:pt>
                <c:pt idx="74">
                  <c:v>5.8000000000000204E-3</c:v>
                </c:pt>
                <c:pt idx="75">
                  <c:v>5.8000000000000204E-3</c:v>
                </c:pt>
                <c:pt idx="76">
                  <c:v>5.8000000000000204E-3</c:v>
                </c:pt>
                <c:pt idx="77">
                  <c:v>5.8000000000000204E-3</c:v>
                </c:pt>
                <c:pt idx="78">
                  <c:v>5.8000000000000204E-3</c:v>
                </c:pt>
                <c:pt idx="79">
                  <c:v>6.0000000000000201E-3</c:v>
                </c:pt>
                <c:pt idx="80">
                  <c:v>6.0000000000000201E-3</c:v>
                </c:pt>
                <c:pt idx="81">
                  <c:v>6.1000000000000099E-3</c:v>
                </c:pt>
                <c:pt idx="82">
                  <c:v>6.4000000000000402E-3</c:v>
                </c:pt>
                <c:pt idx="83">
                  <c:v>6.5000000000000301E-3</c:v>
                </c:pt>
                <c:pt idx="84">
                  <c:v>6.5000000000000301E-3</c:v>
                </c:pt>
                <c:pt idx="85">
                  <c:v>6.7000000000000401E-3</c:v>
                </c:pt>
                <c:pt idx="86">
                  <c:v>6.7000000000000401E-3</c:v>
                </c:pt>
                <c:pt idx="87">
                  <c:v>6.7000000000000401E-3</c:v>
                </c:pt>
                <c:pt idx="88">
                  <c:v>6.80000000000003E-3</c:v>
                </c:pt>
                <c:pt idx="89">
                  <c:v>6.80000000000003E-3</c:v>
                </c:pt>
                <c:pt idx="90">
                  <c:v>6.80000000000003E-3</c:v>
                </c:pt>
                <c:pt idx="91">
                  <c:v>7.1000000000000099E-3</c:v>
                </c:pt>
                <c:pt idx="92">
                  <c:v>7.1000000000000099E-3</c:v>
                </c:pt>
                <c:pt idx="93">
                  <c:v>7.1000000000000099E-3</c:v>
                </c:pt>
                <c:pt idx="94">
                  <c:v>7.1000000000000099E-3</c:v>
                </c:pt>
                <c:pt idx="95">
                  <c:v>7.1000000000000099E-3</c:v>
                </c:pt>
                <c:pt idx="96">
                  <c:v>7.4000000000000498E-3</c:v>
                </c:pt>
                <c:pt idx="97">
                  <c:v>7.7000000000000401E-3</c:v>
                </c:pt>
                <c:pt idx="98">
                  <c:v>7.7000000000000401E-3</c:v>
                </c:pt>
                <c:pt idx="99">
                  <c:v>7.7000000000000401E-3</c:v>
                </c:pt>
                <c:pt idx="100">
                  <c:v>7.7000000000000401E-3</c:v>
                </c:pt>
                <c:pt idx="101">
                  <c:v>7.7000000000000401E-3</c:v>
                </c:pt>
                <c:pt idx="102">
                  <c:v>7.80000000000003E-3</c:v>
                </c:pt>
                <c:pt idx="103">
                  <c:v>8.0000000000000192E-3</c:v>
                </c:pt>
                <c:pt idx="104">
                  <c:v>8.0000000000000192E-3</c:v>
                </c:pt>
                <c:pt idx="105">
                  <c:v>8.0000000000000192E-3</c:v>
                </c:pt>
                <c:pt idx="106">
                  <c:v>8.0000000000000192E-3</c:v>
                </c:pt>
                <c:pt idx="107">
                  <c:v>8.0000000000000192E-3</c:v>
                </c:pt>
                <c:pt idx="108">
                  <c:v>8.0999999999999996E-3</c:v>
                </c:pt>
                <c:pt idx="109">
                  <c:v>8.4000000000000498E-3</c:v>
                </c:pt>
                <c:pt idx="110">
                  <c:v>8.4000000000000498E-3</c:v>
                </c:pt>
                <c:pt idx="111">
                  <c:v>8.5000000000000197E-3</c:v>
                </c:pt>
                <c:pt idx="112">
                  <c:v>8.5000000000000197E-3</c:v>
                </c:pt>
                <c:pt idx="113">
                  <c:v>8.5000000000000197E-3</c:v>
                </c:pt>
                <c:pt idx="114">
                  <c:v>8.5000000000000197E-3</c:v>
                </c:pt>
                <c:pt idx="115">
                  <c:v>8.5000000000000197E-3</c:v>
                </c:pt>
                <c:pt idx="116">
                  <c:v>8.5000000000000197E-3</c:v>
                </c:pt>
                <c:pt idx="117">
                  <c:v>8.8000000000000595E-3</c:v>
                </c:pt>
                <c:pt idx="118">
                  <c:v>8.8000000000000595E-3</c:v>
                </c:pt>
                <c:pt idx="119">
                  <c:v>8.8000000000000595E-3</c:v>
                </c:pt>
                <c:pt idx="120">
                  <c:v>8.8000000000000595E-3</c:v>
                </c:pt>
                <c:pt idx="121">
                  <c:v>9.0000000000000496E-3</c:v>
                </c:pt>
                <c:pt idx="122">
                  <c:v>9.0000000000000496E-3</c:v>
                </c:pt>
                <c:pt idx="123">
                  <c:v>9.0000000000000496E-3</c:v>
                </c:pt>
                <c:pt idx="124">
                  <c:v>9.0000000000000496E-3</c:v>
                </c:pt>
                <c:pt idx="125">
                  <c:v>9.1000000000000195E-3</c:v>
                </c:pt>
                <c:pt idx="126">
                  <c:v>9.30000000000006E-3</c:v>
                </c:pt>
                <c:pt idx="127">
                  <c:v>9.30000000000006E-3</c:v>
                </c:pt>
                <c:pt idx="128">
                  <c:v>9.4000000000000403E-3</c:v>
                </c:pt>
                <c:pt idx="129">
                  <c:v>9.4000000000000403E-3</c:v>
                </c:pt>
                <c:pt idx="130">
                  <c:v>9.4000000000000403E-3</c:v>
                </c:pt>
                <c:pt idx="131">
                  <c:v>9.4000000000000403E-3</c:v>
                </c:pt>
                <c:pt idx="132">
                  <c:v>9.5000000000000293E-3</c:v>
                </c:pt>
                <c:pt idx="133">
                  <c:v>0.01</c:v>
                </c:pt>
                <c:pt idx="134">
                  <c:v>0.01</c:v>
                </c:pt>
                <c:pt idx="135">
                  <c:v>1.01E-2</c:v>
                </c:pt>
                <c:pt idx="136">
                  <c:v>1.03E-2</c:v>
                </c:pt>
                <c:pt idx="137">
                  <c:v>1.03E-2</c:v>
                </c:pt>
                <c:pt idx="138">
                  <c:v>1.0500000000000001E-2</c:v>
                </c:pt>
                <c:pt idx="139">
                  <c:v>1.0500000000000001E-2</c:v>
                </c:pt>
                <c:pt idx="140">
                  <c:v>1.0500000000000001E-2</c:v>
                </c:pt>
                <c:pt idx="141">
                  <c:v>1.0500000000000001E-2</c:v>
                </c:pt>
                <c:pt idx="142">
                  <c:v>1.0699999999999999E-2</c:v>
                </c:pt>
                <c:pt idx="143">
                  <c:v>1.0699999999999999E-2</c:v>
                </c:pt>
                <c:pt idx="144">
                  <c:v>1.0699999999999999E-2</c:v>
                </c:pt>
                <c:pt idx="145">
                  <c:v>1.1100000000000099E-2</c:v>
                </c:pt>
                <c:pt idx="146">
                  <c:v>1.1100000000000099E-2</c:v>
                </c:pt>
                <c:pt idx="147">
                  <c:v>1.1100000000000099E-2</c:v>
                </c:pt>
                <c:pt idx="148">
                  <c:v>1.1299999999999999E-2</c:v>
                </c:pt>
                <c:pt idx="149">
                  <c:v>1.1299999999999999E-2</c:v>
                </c:pt>
                <c:pt idx="150">
                  <c:v>1.15000000000001E-2</c:v>
                </c:pt>
                <c:pt idx="151">
                  <c:v>1.15000000000001E-2</c:v>
                </c:pt>
                <c:pt idx="152">
                  <c:v>1.2E-2</c:v>
                </c:pt>
                <c:pt idx="153">
                  <c:v>1.2E-2</c:v>
                </c:pt>
                <c:pt idx="154">
                  <c:v>1.2E-2</c:v>
                </c:pt>
                <c:pt idx="155">
                  <c:v>1.2E-2</c:v>
                </c:pt>
                <c:pt idx="156">
                  <c:v>1.21E-2</c:v>
                </c:pt>
                <c:pt idx="157">
                  <c:v>1.21E-2</c:v>
                </c:pt>
                <c:pt idx="158">
                  <c:v>1.21E-2</c:v>
                </c:pt>
                <c:pt idx="159">
                  <c:v>1.21E-2</c:v>
                </c:pt>
                <c:pt idx="160">
                  <c:v>1.21E-2</c:v>
                </c:pt>
                <c:pt idx="161">
                  <c:v>1.21E-2</c:v>
                </c:pt>
                <c:pt idx="162">
                  <c:v>1.21E-2</c:v>
                </c:pt>
                <c:pt idx="163">
                  <c:v>1.24E-2</c:v>
                </c:pt>
                <c:pt idx="164">
                  <c:v>1.24E-2</c:v>
                </c:pt>
                <c:pt idx="165">
                  <c:v>1.24E-2</c:v>
                </c:pt>
                <c:pt idx="166">
                  <c:v>1.24E-2</c:v>
                </c:pt>
                <c:pt idx="167">
                  <c:v>1.24E-2</c:v>
                </c:pt>
                <c:pt idx="168">
                  <c:v>1.2500000000000001E-2</c:v>
                </c:pt>
                <c:pt idx="169">
                  <c:v>1.2699999999999999E-2</c:v>
                </c:pt>
                <c:pt idx="170">
                  <c:v>1.2699999999999999E-2</c:v>
                </c:pt>
                <c:pt idx="171">
                  <c:v>1.2699999999999999E-2</c:v>
                </c:pt>
                <c:pt idx="172">
                  <c:v>1.2800000000000001E-2</c:v>
                </c:pt>
                <c:pt idx="173">
                  <c:v>1.2800000000000001E-2</c:v>
                </c:pt>
                <c:pt idx="174">
                  <c:v>1.2800000000000001E-2</c:v>
                </c:pt>
                <c:pt idx="175">
                  <c:v>1.3100000000000099E-2</c:v>
                </c:pt>
                <c:pt idx="176">
                  <c:v>1.3299999999999999E-2</c:v>
                </c:pt>
                <c:pt idx="177">
                  <c:v>1.3400000000000099E-2</c:v>
                </c:pt>
                <c:pt idx="178">
                  <c:v>1.35000000000001E-2</c:v>
                </c:pt>
                <c:pt idx="179">
                  <c:v>1.3700000000000099E-2</c:v>
                </c:pt>
                <c:pt idx="180">
                  <c:v>1.3700000000000099E-2</c:v>
                </c:pt>
                <c:pt idx="181">
                  <c:v>1.3700000000000099E-2</c:v>
                </c:pt>
                <c:pt idx="182">
                  <c:v>1.38000000000001E-2</c:v>
                </c:pt>
                <c:pt idx="183">
                  <c:v>1.38000000000001E-2</c:v>
                </c:pt>
                <c:pt idx="184">
                  <c:v>1.4E-2</c:v>
                </c:pt>
                <c:pt idx="185">
                  <c:v>1.41E-2</c:v>
                </c:pt>
                <c:pt idx="186">
                  <c:v>1.41E-2</c:v>
                </c:pt>
                <c:pt idx="187">
                  <c:v>1.41E-2</c:v>
                </c:pt>
                <c:pt idx="188">
                  <c:v>1.43E-2</c:v>
                </c:pt>
                <c:pt idx="189">
                  <c:v>1.43E-2</c:v>
                </c:pt>
                <c:pt idx="190">
                  <c:v>1.43E-2</c:v>
                </c:pt>
                <c:pt idx="191">
                  <c:v>1.43E-2</c:v>
                </c:pt>
                <c:pt idx="192">
                  <c:v>1.44E-2</c:v>
                </c:pt>
                <c:pt idx="193">
                  <c:v>1.4500000000000001E-2</c:v>
                </c:pt>
                <c:pt idx="194">
                  <c:v>1.4500000000000001E-2</c:v>
                </c:pt>
                <c:pt idx="195">
                  <c:v>1.47E-2</c:v>
                </c:pt>
                <c:pt idx="196">
                  <c:v>1.4999999999999999E-2</c:v>
                </c:pt>
                <c:pt idx="197">
                  <c:v>1.4999999999999999E-2</c:v>
                </c:pt>
                <c:pt idx="198">
                  <c:v>1.5100000000000099E-2</c:v>
                </c:pt>
                <c:pt idx="199">
                  <c:v>1.5100000000000099E-2</c:v>
                </c:pt>
                <c:pt idx="200">
                  <c:v>1.5100000000000099E-2</c:v>
                </c:pt>
                <c:pt idx="201">
                  <c:v>1.5299999999999999E-2</c:v>
                </c:pt>
                <c:pt idx="202">
                  <c:v>1.5400000000000099E-2</c:v>
                </c:pt>
                <c:pt idx="203">
                  <c:v>1.5500000000000101E-2</c:v>
                </c:pt>
                <c:pt idx="204">
                  <c:v>1.5699999999999999E-2</c:v>
                </c:pt>
                <c:pt idx="205">
                  <c:v>1.5699999999999999E-2</c:v>
                </c:pt>
                <c:pt idx="206">
                  <c:v>1.5699999999999999E-2</c:v>
                </c:pt>
                <c:pt idx="207">
                  <c:v>1.5699999999999999E-2</c:v>
                </c:pt>
                <c:pt idx="208">
                  <c:v>1.5800000000000099E-2</c:v>
                </c:pt>
                <c:pt idx="209">
                  <c:v>1.5800000000000099E-2</c:v>
                </c:pt>
                <c:pt idx="210">
                  <c:v>1.5800000000000099E-2</c:v>
                </c:pt>
                <c:pt idx="211">
                  <c:v>1.6000000000000101E-2</c:v>
                </c:pt>
                <c:pt idx="212">
                  <c:v>1.6000000000000101E-2</c:v>
                </c:pt>
                <c:pt idx="213">
                  <c:v>1.6000000000000101E-2</c:v>
                </c:pt>
                <c:pt idx="214">
                  <c:v>1.6000000000000101E-2</c:v>
                </c:pt>
                <c:pt idx="215">
                  <c:v>1.6299999999999999E-2</c:v>
                </c:pt>
                <c:pt idx="216">
                  <c:v>1.6400000000000099E-2</c:v>
                </c:pt>
                <c:pt idx="217">
                  <c:v>1.6500000000000101E-2</c:v>
                </c:pt>
                <c:pt idx="218">
                  <c:v>1.6799999999999999E-2</c:v>
                </c:pt>
                <c:pt idx="219">
                  <c:v>1.6799999999999999E-2</c:v>
                </c:pt>
                <c:pt idx="220">
                  <c:v>1.6799999999999999E-2</c:v>
                </c:pt>
                <c:pt idx="221">
                  <c:v>1.7299999999999999E-2</c:v>
                </c:pt>
                <c:pt idx="222">
                  <c:v>1.7299999999999999E-2</c:v>
                </c:pt>
                <c:pt idx="223">
                  <c:v>1.7400000000000099E-2</c:v>
                </c:pt>
                <c:pt idx="224">
                  <c:v>1.7700000000000101E-2</c:v>
                </c:pt>
                <c:pt idx="225">
                  <c:v>1.7700000000000101E-2</c:v>
                </c:pt>
                <c:pt idx="226">
                  <c:v>1.7700000000000101E-2</c:v>
                </c:pt>
                <c:pt idx="227">
                  <c:v>1.7700000000000101E-2</c:v>
                </c:pt>
                <c:pt idx="228">
                  <c:v>1.7700000000000101E-2</c:v>
                </c:pt>
                <c:pt idx="229">
                  <c:v>1.7700000000000101E-2</c:v>
                </c:pt>
                <c:pt idx="230">
                  <c:v>1.8000000000000099E-2</c:v>
                </c:pt>
                <c:pt idx="231">
                  <c:v>1.8100000000000099E-2</c:v>
                </c:pt>
                <c:pt idx="232">
                  <c:v>1.8100000000000099E-2</c:v>
                </c:pt>
                <c:pt idx="233">
                  <c:v>1.8300000000000101E-2</c:v>
                </c:pt>
                <c:pt idx="234">
                  <c:v>1.8300000000000101E-2</c:v>
                </c:pt>
                <c:pt idx="235">
                  <c:v>1.8300000000000101E-2</c:v>
                </c:pt>
                <c:pt idx="236">
                  <c:v>1.84000000000001E-2</c:v>
                </c:pt>
                <c:pt idx="237">
                  <c:v>1.84000000000001E-2</c:v>
                </c:pt>
                <c:pt idx="238">
                  <c:v>1.8700000000000098E-2</c:v>
                </c:pt>
                <c:pt idx="239">
                  <c:v>1.8800000000000101E-2</c:v>
                </c:pt>
                <c:pt idx="240">
                  <c:v>1.8800000000000101E-2</c:v>
                </c:pt>
                <c:pt idx="241">
                  <c:v>1.8800000000000101E-2</c:v>
                </c:pt>
                <c:pt idx="242">
                  <c:v>1.90000000000001E-2</c:v>
                </c:pt>
                <c:pt idx="243">
                  <c:v>1.90000000000001E-2</c:v>
                </c:pt>
                <c:pt idx="244">
                  <c:v>1.9099999999999999E-2</c:v>
                </c:pt>
                <c:pt idx="245">
                  <c:v>1.9300000000000098E-2</c:v>
                </c:pt>
                <c:pt idx="246">
                  <c:v>1.9400000000000101E-2</c:v>
                </c:pt>
                <c:pt idx="247">
                  <c:v>1.9400000000000101E-2</c:v>
                </c:pt>
                <c:pt idx="248">
                  <c:v>1.9400000000000101E-2</c:v>
                </c:pt>
                <c:pt idx="249">
                  <c:v>1.9500000000000101E-2</c:v>
                </c:pt>
                <c:pt idx="250">
                  <c:v>1.9500000000000101E-2</c:v>
                </c:pt>
                <c:pt idx="251">
                  <c:v>1.9500000000000101E-2</c:v>
                </c:pt>
                <c:pt idx="252">
                  <c:v>1.9500000000000101E-2</c:v>
                </c:pt>
                <c:pt idx="253">
                  <c:v>1.9500000000000101E-2</c:v>
                </c:pt>
                <c:pt idx="254">
                  <c:v>1.9500000000000101E-2</c:v>
                </c:pt>
                <c:pt idx="255">
                  <c:v>1.9800000000000099E-2</c:v>
                </c:pt>
                <c:pt idx="256">
                  <c:v>1.9800000000000099E-2</c:v>
                </c:pt>
                <c:pt idx="257">
                  <c:v>1.9800000000000099E-2</c:v>
                </c:pt>
                <c:pt idx="258">
                  <c:v>1.9800000000000099E-2</c:v>
                </c:pt>
                <c:pt idx="259">
                  <c:v>1.9800000000000099E-2</c:v>
                </c:pt>
                <c:pt idx="260">
                  <c:v>1.9800000000000099E-2</c:v>
                </c:pt>
                <c:pt idx="261">
                  <c:v>1.9800000000000099E-2</c:v>
                </c:pt>
                <c:pt idx="262">
                  <c:v>1.9800000000000099E-2</c:v>
                </c:pt>
                <c:pt idx="263">
                  <c:v>1.9800000000000099E-2</c:v>
                </c:pt>
                <c:pt idx="264">
                  <c:v>0.02</c:v>
                </c:pt>
                <c:pt idx="265">
                  <c:v>0.02</c:v>
                </c:pt>
                <c:pt idx="266">
                  <c:v>2.01E-2</c:v>
                </c:pt>
                <c:pt idx="267">
                  <c:v>2.01E-2</c:v>
                </c:pt>
                <c:pt idx="268">
                  <c:v>2.01E-2</c:v>
                </c:pt>
                <c:pt idx="269">
                  <c:v>2.0299999999999999E-2</c:v>
                </c:pt>
                <c:pt idx="270">
                  <c:v>2.0299999999999999E-2</c:v>
                </c:pt>
                <c:pt idx="271">
                  <c:v>2.0400000000000001E-2</c:v>
                </c:pt>
                <c:pt idx="272">
                  <c:v>2.0400000000000001E-2</c:v>
                </c:pt>
                <c:pt idx="273">
                  <c:v>2.0400000000000001E-2</c:v>
                </c:pt>
                <c:pt idx="274">
                  <c:v>2.0400000000000001E-2</c:v>
                </c:pt>
                <c:pt idx="275">
                  <c:v>2.0400000000000001E-2</c:v>
                </c:pt>
                <c:pt idx="276">
                  <c:v>2.07E-2</c:v>
                </c:pt>
                <c:pt idx="277">
                  <c:v>2.0799999999999999E-2</c:v>
                </c:pt>
                <c:pt idx="278">
                  <c:v>2.1100000000000001E-2</c:v>
                </c:pt>
                <c:pt idx="279">
                  <c:v>2.1299999999999999E-2</c:v>
                </c:pt>
                <c:pt idx="280">
                  <c:v>2.1299999999999999E-2</c:v>
                </c:pt>
                <c:pt idx="281">
                  <c:v>2.1400000000000099E-2</c:v>
                </c:pt>
                <c:pt idx="282">
                  <c:v>2.1600000000000098E-2</c:v>
                </c:pt>
                <c:pt idx="283">
                  <c:v>2.1600000000000098E-2</c:v>
                </c:pt>
                <c:pt idx="284">
                  <c:v>2.1700000000000001E-2</c:v>
                </c:pt>
                <c:pt idx="285">
                  <c:v>2.1800000000000101E-2</c:v>
                </c:pt>
                <c:pt idx="286">
                  <c:v>2.2000000000000099E-2</c:v>
                </c:pt>
                <c:pt idx="287">
                  <c:v>2.2000000000000099E-2</c:v>
                </c:pt>
                <c:pt idx="288">
                  <c:v>2.2000000000000099E-2</c:v>
                </c:pt>
                <c:pt idx="289">
                  <c:v>2.23E-2</c:v>
                </c:pt>
                <c:pt idx="290">
                  <c:v>2.23E-2</c:v>
                </c:pt>
                <c:pt idx="291">
                  <c:v>2.23E-2</c:v>
                </c:pt>
                <c:pt idx="292">
                  <c:v>2.23E-2</c:v>
                </c:pt>
                <c:pt idx="293">
                  <c:v>2.23E-2</c:v>
                </c:pt>
                <c:pt idx="294">
                  <c:v>2.23E-2</c:v>
                </c:pt>
                <c:pt idx="295">
                  <c:v>2.23E-2</c:v>
                </c:pt>
                <c:pt idx="296">
                  <c:v>2.2600000000000099E-2</c:v>
                </c:pt>
                <c:pt idx="297">
                  <c:v>2.2700000000000001E-2</c:v>
                </c:pt>
                <c:pt idx="298">
                  <c:v>2.2700000000000001E-2</c:v>
                </c:pt>
                <c:pt idx="299">
                  <c:v>2.2800000000000199E-2</c:v>
                </c:pt>
                <c:pt idx="300">
                  <c:v>2.3E-2</c:v>
                </c:pt>
                <c:pt idx="301">
                  <c:v>2.3300000000000001E-2</c:v>
                </c:pt>
                <c:pt idx="302">
                  <c:v>2.3300000000000001E-2</c:v>
                </c:pt>
                <c:pt idx="303">
                  <c:v>2.3599999999999999E-2</c:v>
                </c:pt>
                <c:pt idx="304">
                  <c:v>2.3599999999999999E-2</c:v>
                </c:pt>
                <c:pt idx="305">
                  <c:v>2.3599999999999999E-2</c:v>
                </c:pt>
                <c:pt idx="306">
                  <c:v>2.3699999999999999E-2</c:v>
                </c:pt>
                <c:pt idx="307">
                  <c:v>2.4E-2</c:v>
                </c:pt>
                <c:pt idx="308">
                  <c:v>2.4E-2</c:v>
                </c:pt>
                <c:pt idx="309">
                  <c:v>2.41E-2</c:v>
                </c:pt>
                <c:pt idx="310">
                  <c:v>2.41E-2</c:v>
                </c:pt>
                <c:pt idx="311">
                  <c:v>2.41E-2</c:v>
                </c:pt>
                <c:pt idx="312">
                  <c:v>2.41E-2</c:v>
                </c:pt>
                <c:pt idx="313">
                  <c:v>2.41E-2</c:v>
                </c:pt>
                <c:pt idx="314">
                  <c:v>2.41E-2</c:v>
                </c:pt>
                <c:pt idx="315">
                  <c:v>2.41E-2</c:v>
                </c:pt>
                <c:pt idx="316">
                  <c:v>2.41E-2</c:v>
                </c:pt>
                <c:pt idx="317">
                  <c:v>2.41E-2</c:v>
                </c:pt>
                <c:pt idx="318">
                  <c:v>2.4299999999999999E-2</c:v>
                </c:pt>
                <c:pt idx="319">
                  <c:v>2.4299999999999999E-2</c:v>
                </c:pt>
                <c:pt idx="320">
                  <c:v>2.4400000000000002E-2</c:v>
                </c:pt>
                <c:pt idx="321">
                  <c:v>2.4400000000000002E-2</c:v>
                </c:pt>
                <c:pt idx="322">
                  <c:v>2.4400000000000002E-2</c:v>
                </c:pt>
                <c:pt idx="323">
                  <c:v>2.4400000000000002E-2</c:v>
                </c:pt>
                <c:pt idx="324">
                  <c:v>2.46E-2</c:v>
                </c:pt>
                <c:pt idx="325">
                  <c:v>2.46E-2</c:v>
                </c:pt>
                <c:pt idx="326">
                  <c:v>2.46E-2</c:v>
                </c:pt>
                <c:pt idx="327">
                  <c:v>2.47E-2</c:v>
                </c:pt>
                <c:pt idx="328">
                  <c:v>2.4799999999999999E-2</c:v>
                </c:pt>
                <c:pt idx="329">
                  <c:v>2.4799999999999999E-2</c:v>
                </c:pt>
                <c:pt idx="330">
                  <c:v>2.5100000000000001E-2</c:v>
                </c:pt>
                <c:pt idx="331">
                  <c:v>2.5100000000000001E-2</c:v>
                </c:pt>
                <c:pt idx="332">
                  <c:v>2.5100000000000001E-2</c:v>
                </c:pt>
                <c:pt idx="333">
                  <c:v>2.53E-2</c:v>
                </c:pt>
                <c:pt idx="334">
                  <c:v>2.54000000000001E-2</c:v>
                </c:pt>
                <c:pt idx="335">
                  <c:v>2.5600000000000098E-2</c:v>
                </c:pt>
                <c:pt idx="336">
                  <c:v>2.5600000000000098E-2</c:v>
                </c:pt>
                <c:pt idx="337">
                  <c:v>2.5600000000000098E-2</c:v>
                </c:pt>
                <c:pt idx="338">
                  <c:v>2.5600000000000098E-2</c:v>
                </c:pt>
                <c:pt idx="339">
                  <c:v>2.5600000000000098E-2</c:v>
                </c:pt>
                <c:pt idx="340">
                  <c:v>2.5600000000000098E-2</c:v>
                </c:pt>
                <c:pt idx="341">
                  <c:v>2.5700000000000001E-2</c:v>
                </c:pt>
                <c:pt idx="342">
                  <c:v>2.5899999999999999E-2</c:v>
                </c:pt>
                <c:pt idx="343">
                  <c:v>2.5899999999999999E-2</c:v>
                </c:pt>
                <c:pt idx="344">
                  <c:v>2.5899999999999999E-2</c:v>
                </c:pt>
                <c:pt idx="345">
                  <c:v>2.5899999999999999E-2</c:v>
                </c:pt>
                <c:pt idx="346">
                  <c:v>2.5899999999999999E-2</c:v>
                </c:pt>
                <c:pt idx="347">
                  <c:v>2.6100000000000002E-2</c:v>
                </c:pt>
                <c:pt idx="348">
                  <c:v>2.6100000000000002E-2</c:v>
                </c:pt>
                <c:pt idx="349">
                  <c:v>2.6100000000000002E-2</c:v>
                </c:pt>
                <c:pt idx="350">
                  <c:v>2.6300000000000101E-2</c:v>
                </c:pt>
                <c:pt idx="351">
                  <c:v>2.6300000000000101E-2</c:v>
                </c:pt>
                <c:pt idx="352">
                  <c:v>2.6300000000000101E-2</c:v>
                </c:pt>
                <c:pt idx="353">
                  <c:v>2.6300000000000101E-2</c:v>
                </c:pt>
                <c:pt idx="354">
                  <c:v>2.6300000000000101E-2</c:v>
                </c:pt>
                <c:pt idx="355">
                  <c:v>2.6400000000000201E-2</c:v>
                </c:pt>
                <c:pt idx="356">
                  <c:v>2.6400000000000201E-2</c:v>
                </c:pt>
                <c:pt idx="357">
                  <c:v>2.6400000000000201E-2</c:v>
                </c:pt>
                <c:pt idx="358">
                  <c:v>2.6700000000000002E-2</c:v>
                </c:pt>
                <c:pt idx="359">
                  <c:v>2.69E-2</c:v>
                </c:pt>
                <c:pt idx="360">
                  <c:v>2.7000000000000201E-2</c:v>
                </c:pt>
                <c:pt idx="361">
                  <c:v>2.71000000000001E-2</c:v>
                </c:pt>
                <c:pt idx="362">
                  <c:v>2.71000000000001E-2</c:v>
                </c:pt>
                <c:pt idx="363">
                  <c:v>2.71000000000001E-2</c:v>
                </c:pt>
                <c:pt idx="364">
                  <c:v>2.7300000000000098E-2</c:v>
                </c:pt>
                <c:pt idx="365">
                  <c:v>2.7300000000000098E-2</c:v>
                </c:pt>
                <c:pt idx="366">
                  <c:v>2.7400000000000199E-2</c:v>
                </c:pt>
                <c:pt idx="367">
                  <c:v>2.7600000000000201E-2</c:v>
                </c:pt>
                <c:pt idx="368">
                  <c:v>2.7600000000000201E-2</c:v>
                </c:pt>
                <c:pt idx="369">
                  <c:v>2.7600000000000201E-2</c:v>
                </c:pt>
                <c:pt idx="370">
                  <c:v>2.7600000000000201E-2</c:v>
                </c:pt>
                <c:pt idx="371">
                  <c:v>2.7600000000000201E-2</c:v>
                </c:pt>
                <c:pt idx="372">
                  <c:v>2.7600000000000201E-2</c:v>
                </c:pt>
                <c:pt idx="373">
                  <c:v>2.77000000000001E-2</c:v>
                </c:pt>
                <c:pt idx="374">
                  <c:v>2.81E-2</c:v>
                </c:pt>
                <c:pt idx="375">
                  <c:v>2.81E-2</c:v>
                </c:pt>
                <c:pt idx="376">
                  <c:v>2.81E-2</c:v>
                </c:pt>
                <c:pt idx="377">
                  <c:v>2.8299999999999999E-2</c:v>
                </c:pt>
                <c:pt idx="378">
                  <c:v>2.8400000000000002E-2</c:v>
                </c:pt>
                <c:pt idx="379">
                  <c:v>2.8400000000000002E-2</c:v>
                </c:pt>
                <c:pt idx="380">
                  <c:v>2.8400000000000002E-2</c:v>
                </c:pt>
                <c:pt idx="381">
                  <c:v>2.8400000000000002E-2</c:v>
                </c:pt>
                <c:pt idx="382">
                  <c:v>2.86E-2</c:v>
                </c:pt>
                <c:pt idx="383">
                  <c:v>2.86E-2</c:v>
                </c:pt>
                <c:pt idx="384">
                  <c:v>2.87E-2</c:v>
                </c:pt>
                <c:pt idx="385">
                  <c:v>2.87E-2</c:v>
                </c:pt>
                <c:pt idx="386">
                  <c:v>2.9000000000000099E-2</c:v>
                </c:pt>
                <c:pt idx="387">
                  <c:v>2.92E-2</c:v>
                </c:pt>
                <c:pt idx="388">
                  <c:v>2.93E-2</c:v>
                </c:pt>
                <c:pt idx="389">
                  <c:v>2.9399999999999999E-2</c:v>
                </c:pt>
                <c:pt idx="390">
                  <c:v>2.9399999999999999E-2</c:v>
                </c:pt>
                <c:pt idx="391">
                  <c:v>2.9399999999999999E-2</c:v>
                </c:pt>
                <c:pt idx="392">
                  <c:v>2.9399999999999999E-2</c:v>
                </c:pt>
                <c:pt idx="393">
                  <c:v>2.9399999999999999E-2</c:v>
                </c:pt>
                <c:pt idx="394">
                  <c:v>2.9600000000000098E-2</c:v>
                </c:pt>
                <c:pt idx="395">
                  <c:v>2.9700000000000001E-2</c:v>
                </c:pt>
                <c:pt idx="396">
                  <c:v>2.9899999999999999E-2</c:v>
                </c:pt>
                <c:pt idx="397">
                  <c:v>2.9899999999999999E-2</c:v>
                </c:pt>
                <c:pt idx="398">
                  <c:v>2.9899999999999999E-2</c:v>
                </c:pt>
                <c:pt idx="399">
                  <c:v>2.9899999999999999E-2</c:v>
                </c:pt>
                <c:pt idx="400">
                  <c:v>2.9899999999999999E-2</c:v>
                </c:pt>
                <c:pt idx="401">
                  <c:v>2.9899999999999999E-2</c:v>
                </c:pt>
                <c:pt idx="402">
                  <c:v>2.9899999999999999E-2</c:v>
                </c:pt>
                <c:pt idx="403">
                  <c:v>2.9899999999999999E-2</c:v>
                </c:pt>
                <c:pt idx="404">
                  <c:v>2.9899999999999999E-2</c:v>
                </c:pt>
                <c:pt idx="405">
                  <c:v>2.9899999999999999E-2</c:v>
                </c:pt>
                <c:pt idx="406">
                  <c:v>2.9899999999999999E-2</c:v>
                </c:pt>
                <c:pt idx="407">
                  <c:v>3.0200000000000098E-2</c:v>
                </c:pt>
                <c:pt idx="408">
                  <c:v>3.0200000000000098E-2</c:v>
                </c:pt>
                <c:pt idx="409">
                  <c:v>3.0200000000000098E-2</c:v>
                </c:pt>
                <c:pt idx="410">
                  <c:v>3.0200000000000098E-2</c:v>
                </c:pt>
                <c:pt idx="411">
                  <c:v>3.0200000000000098E-2</c:v>
                </c:pt>
                <c:pt idx="412">
                  <c:v>3.0200000000000098E-2</c:v>
                </c:pt>
                <c:pt idx="413">
                  <c:v>3.0300000000000001E-2</c:v>
                </c:pt>
                <c:pt idx="414">
                  <c:v>3.0300000000000001E-2</c:v>
                </c:pt>
                <c:pt idx="415">
                  <c:v>3.0300000000000001E-2</c:v>
                </c:pt>
                <c:pt idx="416">
                  <c:v>3.0400000000000101E-2</c:v>
                </c:pt>
                <c:pt idx="417">
                  <c:v>3.0400000000000101E-2</c:v>
                </c:pt>
                <c:pt idx="418">
                  <c:v>3.0600000000000099E-2</c:v>
                </c:pt>
                <c:pt idx="419">
                  <c:v>3.0700000000000002E-2</c:v>
                </c:pt>
                <c:pt idx="420">
                  <c:v>3.0700000000000002E-2</c:v>
                </c:pt>
                <c:pt idx="421">
                  <c:v>3.0700000000000002E-2</c:v>
                </c:pt>
                <c:pt idx="422">
                  <c:v>3.0700000000000002E-2</c:v>
                </c:pt>
                <c:pt idx="423">
                  <c:v>3.0700000000000002E-2</c:v>
                </c:pt>
                <c:pt idx="424">
                  <c:v>3.0700000000000002E-2</c:v>
                </c:pt>
                <c:pt idx="425">
                  <c:v>3.0700000000000002E-2</c:v>
                </c:pt>
                <c:pt idx="426">
                  <c:v>3.09E-2</c:v>
                </c:pt>
                <c:pt idx="427">
                  <c:v>3.09E-2</c:v>
                </c:pt>
                <c:pt idx="428">
                  <c:v>3.09E-2</c:v>
                </c:pt>
                <c:pt idx="429">
                  <c:v>3.09E-2</c:v>
                </c:pt>
                <c:pt idx="430">
                  <c:v>3.09E-2</c:v>
                </c:pt>
                <c:pt idx="431">
                  <c:v>3.09E-2</c:v>
                </c:pt>
                <c:pt idx="432">
                  <c:v>3.09E-2</c:v>
                </c:pt>
                <c:pt idx="433">
                  <c:v>3.1200000000000099E-2</c:v>
                </c:pt>
                <c:pt idx="434">
                  <c:v>3.1200000000000099E-2</c:v>
                </c:pt>
                <c:pt idx="435">
                  <c:v>3.1300000000000001E-2</c:v>
                </c:pt>
                <c:pt idx="436">
                  <c:v>3.1300000000000001E-2</c:v>
                </c:pt>
                <c:pt idx="437">
                  <c:v>3.1300000000000001E-2</c:v>
                </c:pt>
                <c:pt idx="438">
                  <c:v>3.1700000000000103E-2</c:v>
                </c:pt>
                <c:pt idx="439">
                  <c:v>3.1700000000000103E-2</c:v>
                </c:pt>
                <c:pt idx="440">
                  <c:v>3.1700000000000103E-2</c:v>
                </c:pt>
                <c:pt idx="441">
                  <c:v>3.1700000000000103E-2</c:v>
                </c:pt>
                <c:pt idx="442">
                  <c:v>3.1700000000000103E-2</c:v>
                </c:pt>
                <c:pt idx="443">
                  <c:v>3.1899999999999998E-2</c:v>
                </c:pt>
                <c:pt idx="444">
                  <c:v>3.2000000000000202E-2</c:v>
                </c:pt>
                <c:pt idx="445">
                  <c:v>3.2000000000000202E-2</c:v>
                </c:pt>
                <c:pt idx="446">
                  <c:v>3.2000000000000202E-2</c:v>
                </c:pt>
                <c:pt idx="447">
                  <c:v>3.2000000000000202E-2</c:v>
                </c:pt>
                <c:pt idx="448">
                  <c:v>3.2000000000000202E-2</c:v>
                </c:pt>
                <c:pt idx="449">
                  <c:v>3.2000000000000202E-2</c:v>
                </c:pt>
                <c:pt idx="450">
                  <c:v>3.2200000000000201E-2</c:v>
                </c:pt>
                <c:pt idx="451">
                  <c:v>3.2300000000000002E-2</c:v>
                </c:pt>
                <c:pt idx="452">
                  <c:v>3.2300000000000002E-2</c:v>
                </c:pt>
                <c:pt idx="453">
                  <c:v>3.2700000000000097E-2</c:v>
                </c:pt>
                <c:pt idx="454">
                  <c:v>3.2700000000000097E-2</c:v>
                </c:pt>
                <c:pt idx="455">
                  <c:v>3.2700000000000097E-2</c:v>
                </c:pt>
                <c:pt idx="456">
                  <c:v>3.3000000000000002E-2</c:v>
                </c:pt>
                <c:pt idx="457">
                  <c:v>3.32E-2</c:v>
                </c:pt>
                <c:pt idx="458">
                  <c:v>3.3599999999999998E-2</c:v>
                </c:pt>
                <c:pt idx="459">
                  <c:v>3.3599999999999998E-2</c:v>
                </c:pt>
                <c:pt idx="460">
                  <c:v>3.3599999999999998E-2</c:v>
                </c:pt>
                <c:pt idx="461">
                  <c:v>3.3599999999999998E-2</c:v>
                </c:pt>
                <c:pt idx="462">
                  <c:v>3.3599999999999998E-2</c:v>
                </c:pt>
                <c:pt idx="463">
                  <c:v>3.3799999999999997E-2</c:v>
                </c:pt>
                <c:pt idx="464">
                  <c:v>3.3799999999999997E-2</c:v>
                </c:pt>
                <c:pt idx="465">
                  <c:v>3.39E-2</c:v>
                </c:pt>
                <c:pt idx="466">
                  <c:v>3.39E-2</c:v>
                </c:pt>
                <c:pt idx="467">
                  <c:v>3.4200000000000098E-2</c:v>
                </c:pt>
                <c:pt idx="468">
                  <c:v>3.4200000000000098E-2</c:v>
                </c:pt>
                <c:pt idx="469">
                  <c:v>3.4299999999999997E-2</c:v>
                </c:pt>
                <c:pt idx="470">
                  <c:v>3.4500000000000003E-2</c:v>
                </c:pt>
                <c:pt idx="471">
                  <c:v>3.4500000000000003E-2</c:v>
                </c:pt>
                <c:pt idx="472">
                  <c:v>3.4500000000000003E-2</c:v>
                </c:pt>
                <c:pt idx="473">
                  <c:v>3.4500000000000003E-2</c:v>
                </c:pt>
                <c:pt idx="474">
                  <c:v>3.4500000000000003E-2</c:v>
                </c:pt>
                <c:pt idx="475">
                  <c:v>3.4599999999999999E-2</c:v>
                </c:pt>
                <c:pt idx="476">
                  <c:v>3.4599999999999999E-2</c:v>
                </c:pt>
                <c:pt idx="477">
                  <c:v>3.4599999999999999E-2</c:v>
                </c:pt>
                <c:pt idx="478">
                  <c:v>3.4800000000000102E-2</c:v>
                </c:pt>
                <c:pt idx="479">
                  <c:v>3.4800000000000102E-2</c:v>
                </c:pt>
                <c:pt idx="480">
                  <c:v>3.49E-2</c:v>
                </c:pt>
                <c:pt idx="481">
                  <c:v>3.49E-2</c:v>
                </c:pt>
                <c:pt idx="482">
                  <c:v>3.50000000000001E-2</c:v>
                </c:pt>
                <c:pt idx="483">
                  <c:v>3.50000000000001E-2</c:v>
                </c:pt>
                <c:pt idx="484">
                  <c:v>3.50000000000001E-2</c:v>
                </c:pt>
                <c:pt idx="485">
                  <c:v>3.50000000000001E-2</c:v>
                </c:pt>
                <c:pt idx="486">
                  <c:v>3.5200000000000099E-2</c:v>
                </c:pt>
                <c:pt idx="487">
                  <c:v>3.5299999999999998E-2</c:v>
                </c:pt>
                <c:pt idx="488">
                  <c:v>3.5299999999999998E-2</c:v>
                </c:pt>
                <c:pt idx="489">
                  <c:v>3.5299999999999998E-2</c:v>
                </c:pt>
                <c:pt idx="490">
                  <c:v>3.5499999999999997E-2</c:v>
                </c:pt>
                <c:pt idx="491">
                  <c:v>3.5499999999999997E-2</c:v>
                </c:pt>
                <c:pt idx="492">
                  <c:v>3.5600000000000097E-2</c:v>
                </c:pt>
                <c:pt idx="493">
                  <c:v>3.5600000000000097E-2</c:v>
                </c:pt>
                <c:pt idx="494">
                  <c:v>3.5800000000000103E-2</c:v>
                </c:pt>
                <c:pt idx="495">
                  <c:v>3.5900000000000098E-2</c:v>
                </c:pt>
                <c:pt idx="496">
                  <c:v>3.61E-2</c:v>
                </c:pt>
                <c:pt idx="497">
                  <c:v>3.6200000000000197E-2</c:v>
                </c:pt>
                <c:pt idx="498">
                  <c:v>3.6300000000000103E-2</c:v>
                </c:pt>
                <c:pt idx="499">
                  <c:v>3.6300000000000103E-2</c:v>
                </c:pt>
                <c:pt idx="500">
                  <c:v>3.6300000000000103E-2</c:v>
                </c:pt>
                <c:pt idx="501">
                  <c:v>3.6300000000000103E-2</c:v>
                </c:pt>
                <c:pt idx="502">
                  <c:v>3.6500000000000102E-2</c:v>
                </c:pt>
                <c:pt idx="503">
                  <c:v>3.6500000000000102E-2</c:v>
                </c:pt>
                <c:pt idx="504">
                  <c:v>3.6600000000000202E-2</c:v>
                </c:pt>
                <c:pt idx="505">
                  <c:v>3.6600000000000202E-2</c:v>
                </c:pt>
                <c:pt idx="506">
                  <c:v>3.6800000000000201E-2</c:v>
                </c:pt>
                <c:pt idx="507">
                  <c:v>3.6800000000000201E-2</c:v>
                </c:pt>
                <c:pt idx="508">
                  <c:v>3.6900000000000099E-2</c:v>
                </c:pt>
                <c:pt idx="509">
                  <c:v>3.6900000000000099E-2</c:v>
                </c:pt>
                <c:pt idx="510">
                  <c:v>3.6900000000000099E-2</c:v>
                </c:pt>
                <c:pt idx="511">
                  <c:v>3.6900000000000099E-2</c:v>
                </c:pt>
                <c:pt idx="512">
                  <c:v>3.7100000000000098E-2</c:v>
                </c:pt>
                <c:pt idx="513">
                  <c:v>3.7200000000000198E-2</c:v>
                </c:pt>
                <c:pt idx="514">
                  <c:v>3.7200000000000198E-2</c:v>
                </c:pt>
                <c:pt idx="515">
                  <c:v>3.7200000000000198E-2</c:v>
                </c:pt>
                <c:pt idx="516">
                  <c:v>3.7400000000000197E-2</c:v>
                </c:pt>
                <c:pt idx="517">
                  <c:v>3.7500000000000103E-2</c:v>
                </c:pt>
                <c:pt idx="518">
                  <c:v>3.7500000000000103E-2</c:v>
                </c:pt>
                <c:pt idx="519">
                  <c:v>3.7500000000000103E-2</c:v>
                </c:pt>
                <c:pt idx="520">
                  <c:v>3.7500000000000103E-2</c:v>
                </c:pt>
                <c:pt idx="521">
                  <c:v>3.7500000000000103E-2</c:v>
                </c:pt>
                <c:pt idx="522">
                  <c:v>3.7500000000000103E-2</c:v>
                </c:pt>
                <c:pt idx="523">
                  <c:v>3.7500000000000103E-2</c:v>
                </c:pt>
                <c:pt idx="524">
                  <c:v>3.7600000000000203E-2</c:v>
                </c:pt>
                <c:pt idx="525">
                  <c:v>3.7600000000000203E-2</c:v>
                </c:pt>
                <c:pt idx="526">
                  <c:v>3.7600000000000203E-2</c:v>
                </c:pt>
                <c:pt idx="527">
                  <c:v>3.7600000000000203E-2</c:v>
                </c:pt>
                <c:pt idx="528">
                  <c:v>3.7800000000000201E-2</c:v>
                </c:pt>
                <c:pt idx="529">
                  <c:v>3.7800000000000201E-2</c:v>
                </c:pt>
                <c:pt idx="530">
                  <c:v>3.7800000000000201E-2</c:v>
                </c:pt>
                <c:pt idx="531">
                  <c:v>3.7900000000000197E-2</c:v>
                </c:pt>
                <c:pt idx="532">
                  <c:v>3.7900000000000197E-2</c:v>
                </c:pt>
                <c:pt idx="533">
                  <c:v>3.8199999999999998E-2</c:v>
                </c:pt>
                <c:pt idx="534">
                  <c:v>3.8199999999999998E-2</c:v>
                </c:pt>
                <c:pt idx="535">
                  <c:v>3.8399999999999997E-2</c:v>
                </c:pt>
                <c:pt idx="536">
                  <c:v>3.8399999999999997E-2</c:v>
                </c:pt>
                <c:pt idx="537">
                  <c:v>3.8399999999999997E-2</c:v>
                </c:pt>
                <c:pt idx="538">
                  <c:v>3.85E-2</c:v>
                </c:pt>
                <c:pt idx="539">
                  <c:v>3.85E-2</c:v>
                </c:pt>
                <c:pt idx="540">
                  <c:v>3.8800000000000098E-2</c:v>
                </c:pt>
                <c:pt idx="541">
                  <c:v>3.8800000000000098E-2</c:v>
                </c:pt>
                <c:pt idx="542">
                  <c:v>3.9100000000000003E-2</c:v>
                </c:pt>
                <c:pt idx="543">
                  <c:v>3.9400000000000102E-2</c:v>
                </c:pt>
                <c:pt idx="544">
                  <c:v>3.9400000000000102E-2</c:v>
                </c:pt>
                <c:pt idx="545">
                  <c:v>3.9400000000000102E-2</c:v>
                </c:pt>
                <c:pt idx="546">
                  <c:v>3.95E-2</c:v>
                </c:pt>
                <c:pt idx="547">
                  <c:v>3.95E-2</c:v>
                </c:pt>
                <c:pt idx="548">
                  <c:v>3.9700000000000103E-2</c:v>
                </c:pt>
                <c:pt idx="549">
                  <c:v>3.9800000000000099E-2</c:v>
                </c:pt>
                <c:pt idx="550">
                  <c:v>3.9800000000000099E-2</c:v>
                </c:pt>
                <c:pt idx="551">
                  <c:v>3.9800000000000099E-2</c:v>
                </c:pt>
                <c:pt idx="552">
                  <c:v>3.9800000000000099E-2</c:v>
                </c:pt>
                <c:pt idx="553">
                  <c:v>4.0000000000000098E-2</c:v>
                </c:pt>
                <c:pt idx="554">
                  <c:v>4.0000000000000098E-2</c:v>
                </c:pt>
                <c:pt idx="555">
                  <c:v>4.0000000000000098E-2</c:v>
                </c:pt>
                <c:pt idx="556">
                  <c:v>4.0000000000000098E-2</c:v>
                </c:pt>
                <c:pt idx="557">
                  <c:v>4.0099999999999997E-2</c:v>
                </c:pt>
                <c:pt idx="558">
                  <c:v>4.03000000000001E-2</c:v>
                </c:pt>
                <c:pt idx="559">
                  <c:v>4.03000000000001E-2</c:v>
                </c:pt>
                <c:pt idx="560">
                  <c:v>4.0399999999999998E-2</c:v>
                </c:pt>
                <c:pt idx="561">
                  <c:v>4.0599999999999997E-2</c:v>
                </c:pt>
                <c:pt idx="562">
                  <c:v>4.0599999999999997E-2</c:v>
                </c:pt>
                <c:pt idx="563">
                  <c:v>4.0599999999999997E-2</c:v>
                </c:pt>
                <c:pt idx="564">
                  <c:v>4.0700000000000097E-2</c:v>
                </c:pt>
                <c:pt idx="565">
                  <c:v>4.0700000000000097E-2</c:v>
                </c:pt>
                <c:pt idx="566">
                  <c:v>4.0700000000000097E-2</c:v>
                </c:pt>
                <c:pt idx="567">
                  <c:v>4.0899999999999999E-2</c:v>
                </c:pt>
                <c:pt idx="568">
                  <c:v>4.0899999999999999E-2</c:v>
                </c:pt>
                <c:pt idx="569">
                  <c:v>4.1000000000000002E-2</c:v>
                </c:pt>
                <c:pt idx="570">
                  <c:v>4.1200000000000001E-2</c:v>
                </c:pt>
                <c:pt idx="571">
                  <c:v>4.1200000000000001E-2</c:v>
                </c:pt>
                <c:pt idx="572">
                  <c:v>4.1200000000000001E-2</c:v>
                </c:pt>
                <c:pt idx="573">
                  <c:v>4.1200000000000001E-2</c:v>
                </c:pt>
                <c:pt idx="574">
                  <c:v>4.1300000000000003E-2</c:v>
                </c:pt>
                <c:pt idx="575">
                  <c:v>4.1500000000000002E-2</c:v>
                </c:pt>
                <c:pt idx="576">
                  <c:v>4.1500000000000002E-2</c:v>
                </c:pt>
                <c:pt idx="577">
                  <c:v>4.1599999999999998E-2</c:v>
                </c:pt>
                <c:pt idx="578">
                  <c:v>4.1599999999999998E-2</c:v>
                </c:pt>
                <c:pt idx="579">
                  <c:v>4.1799999999999997E-2</c:v>
                </c:pt>
                <c:pt idx="580">
                  <c:v>4.1799999999999997E-2</c:v>
                </c:pt>
                <c:pt idx="581">
                  <c:v>4.19E-2</c:v>
                </c:pt>
                <c:pt idx="582">
                  <c:v>4.19E-2</c:v>
                </c:pt>
                <c:pt idx="583">
                  <c:v>4.19E-2</c:v>
                </c:pt>
                <c:pt idx="584">
                  <c:v>4.2200000000000001E-2</c:v>
                </c:pt>
                <c:pt idx="585">
                  <c:v>4.2200000000000001E-2</c:v>
                </c:pt>
                <c:pt idx="586">
                  <c:v>4.2200000000000001E-2</c:v>
                </c:pt>
                <c:pt idx="587">
                  <c:v>4.2400000000000097E-2</c:v>
                </c:pt>
                <c:pt idx="588">
                  <c:v>4.27000000000003E-2</c:v>
                </c:pt>
                <c:pt idx="589">
                  <c:v>4.27000000000003E-2</c:v>
                </c:pt>
                <c:pt idx="590">
                  <c:v>4.27000000000003E-2</c:v>
                </c:pt>
                <c:pt idx="591">
                  <c:v>4.27000000000003E-2</c:v>
                </c:pt>
                <c:pt idx="592">
                  <c:v>4.2800000000000102E-2</c:v>
                </c:pt>
                <c:pt idx="593">
                  <c:v>4.2800000000000102E-2</c:v>
                </c:pt>
                <c:pt idx="594">
                  <c:v>4.2800000000000102E-2</c:v>
                </c:pt>
                <c:pt idx="595">
                  <c:v>4.2800000000000102E-2</c:v>
                </c:pt>
                <c:pt idx="596">
                  <c:v>4.3099999999999999E-2</c:v>
                </c:pt>
                <c:pt idx="597">
                  <c:v>4.3099999999999999E-2</c:v>
                </c:pt>
                <c:pt idx="598">
                  <c:v>4.3099999999999999E-2</c:v>
                </c:pt>
                <c:pt idx="599">
                  <c:v>4.3099999999999999E-2</c:v>
                </c:pt>
                <c:pt idx="600">
                  <c:v>4.3099999999999999E-2</c:v>
                </c:pt>
                <c:pt idx="601">
                  <c:v>4.3099999999999999E-2</c:v>
                </c:pt>
                <c:pt idx="602">
                  <c:v>4.3099999999999999E-2</c:v>
                </c:pt>
                <c:pt idx="603">
                  <c:v>4.3099999999999999E-2</c:v>
                </c:pt>
                <c:pt idx="604">
                  <c:v>4.3299999999999998E-2</c:v>
                </c:pt>
                <c:pt idx="605">
                  <c:v>4.3299999999999998E-2</c:v>
                </c:pt>
                <c:pt idx="606">
                  <c:v>4.3299999999999998E-2</c:v>
                </c:pt>
                <c:pt idx="607">
                  <c:v>4.37000000000001E-2</c:v>
                </c:pt>
                <c:pt idx="608">
                  <c:v>4.37000000000001E-2</c:v>
                </c:pt>
                <c:pt idx="609">
                  <c:v>4.3900000000000002E-2</c:v>
                </c:pt>
                <c:pt idx="610">
                  <c:v>4.3900000000000002E-2</c:v>
                </c:pt>
                <c:pt idx="611">
                  <c:v>4.4000000000000199E-2</c:v>
                </c:pt>
                <c:pt idx="612">
                  <c:v>4.4200000000000003E-2</c:v>
                </c:pt>
                <c:pt idx="613">
                  <c:v>4.4500000000000102E-2</c:v>
                </c:pt>
                <c:pt idx="614">
                  <c:v>4.4600000000000098E-2</c:v>
                </c:pt>
                <c:pt idx="615">
                  <c:v>4.4600000000000098E-2</c:v>
                </c:pt>
                <c:pt idx="616">
                  <c:v>4.4600000000000098E-2</c:v>
                </c:pt>
                <c:pt idx="617">
                  <c:v>4.4800000000000201E-2</c:v>
                </c:pt>
                <c:pt idx="618">
                  <c:v>4.4800000000000201E-2</c:v>
                </c:pt>
                <c:pt idx="619">
                  <c:v>4.4800000000000201E-2</c:v>
                </c:pt>
                <c:pt idx="620">
                  <c:v>4.4800000000000201E-2</c:v>
                </c:pt>
                <c:pt idx="621">
                  <c:v>4.49000000000001E-2</c:v>
                </c:pt>
                <c:pt idx="622">
                  <c:v>4.49000000000001E-2</c:v>
                </c:pt>
                <c:pt idx="623">
                  <c:v>4.49000000000001E-2</c:v>
                </c:pt>
                <c:pt idx="624">
                  <c:v>4.49000000000001E-2</c:v>
                </c:pt>
                <c:pt idx="625">
                  <c:v>4.5199999999999997E-2</c:v>
                </c:pt>
                <c:pt idx="626">
                  <c:v>4.5199999999999997E-2</c:v>
                </c:pt>
                <c:pt idx="627">
                  <c:v>4.5499999999999999E-2</c:v>
                </c:pt>
                <c:pt idx="628">
                  <c:v>4.5700000000000199E-2</c:v>
                </c:pt>
                <c:pt idx="629">
                  <c:v>4.5700000000000199E-2</c:v>
                </c:pt>
                <c:pt idx="630">
                  <c:v>4.5700000000000199E-2</c:v>
                </c:pt>
                <c:pt idx="631">
                  <c:v>4.5700000000000199E-2</c:v>
                </c:pt>
                <c:pt idx="632">
                  <c:v>4.5700000000000199E-2</c:v>
                </c:pt>
                <c:pt idx="633">
                  <c:v>4.5800000000000098E-2</c:v>
                </c:pt>
                <c:pt idx="634">
                  <c:v>4.5800000000000098E-2</c:v>
                </c:pt>
                <c:pt idx="635">
                  <c:v>4.5800000000000098E-2</c:v>
                </c:pt>
                <c:pt idx="636">
                  <c:v>4.5999999999999999E-2</c:v>
                </c:pt>
                <c:pt idx="637">
                  <c:v>4.6300000000000098E-2</c:v>
                </c:pt>
                <c:pt idx="638">
                  <c:v>4.65E-2</c:v>
                </c:pt>
                <c:pt idx="639">
                  <c:v>4.6899999999999997E-2</c:v>
                </c:pt>
                <c:pt idx="640">
                  <c:v>4.6899999999999997E-2</c:v>
                </c:pt>
                <c:pt idx="641">
                  <c:v>4.6899999999999997E-2</c:v>
                </c:pt>
                <c:pt idx="642">
                  <c:v>4.6899999999999997E-2</c:v>
                </c:pt>
                <c:pt idx="643">
                  <c:v>4.6899999999999997E-2</c:v>
                </c:pt>
                <c:pt idx="644">
                  <c:v>4.6899999999999997E-2</c:v>
                </c:pt>
                <c:pt idx="645">
                  <c:v>4.7199999999999999E-2</c:v>
                </c:pt>
                <c:pt idx="646">
                  <c:v>4.7400000000000199E-2</c:v>
                </c:pt>
                <c:pt idx="647">
                  <c:v>4.7700000000000201E-2</c:v>
                </c:pt>
                <c:pt idx="648">
                  <c:v>4.7800000000000099E-2</c:v>
                </c:pt>
                <c:pt idx="649">
                  <c:v>4.8099999999999997E-2</c:v>
                </c:pt>
                <c:pt idx="650">
                  <c:v>4.8399999999999999E-2</c:v>
                </c:pt>
                <c:pt idx="651">
                  <c:v>4.8399999999999999E-2</c:v>
                </c:pt>
                <c:pt idx="652">
                  <c:v>4.8599999999999997E-2</c:v>
                </c:pt>
                <c:pt idx="653">
                  <c:v>4.8599999999999997E-2</c:v>
                </c:pt>
                <c:pt idx="654">
                  <c:v>4.8700000000000097E-2</c:v>
                </c:pt>
                <c:pt idx="655">
                  <c:v>4.8899999999999999E-2</c:v>
                </c:pt>
                <c:pt idx="656">
                  <c:v>4.8899999999999999E-2</c:v>
                </c:pt>
                <c:pt idx="657">
                  <c:v>4.8899999999999999E-2</c:v>
                </c:pt>
                <c:pt idx="658">
                  <c:v>4.8899999999999999E-2</c:v>
                </c:pt>
                <c:pt idx="659">
                  <c:v>4.8899999999999999E-2</c:v>
                </c:pt>
                <c:pt idx="660">
                  <c:v>4.8899999999999999E-2</c:v>
                </c:pt>
                <c:pt idx="661">
                  <c:v>4.8899999999999999E-2</c:v>
                </c:pt>
                <c:pt idx="662">
                  <c:v>4.9100000000000102E-2</c:v>
                </c:pt>
                <c:pt idx="663">
                  <c:v>4.9200000000000098E-2</c:v>
                </c:pt>
                <c:pt idx="664">
                  <c:v>4.9200000000000098E-2</c:v>
                </c:pt>
                <c:pt idx="665">
                  <c:v>4.9200000000000098E-2</c:v>
                </c:pt>
                <c:pt idx="666">
                  <c:v>4.9200000000000098E-2</c:v>
                </c:pt>
                <c:pt idx="667">
                  <c:v>4.9400000000000201E-2</c:v>
                </c:pt>
                <c:pt idx="668">
                  <c:v>4.9400000000000201E-2</c:v>
                </c:pt>
                <c:pt idx="669">
                  <c:v>4.9500000000000099E-2</c:v>
                </c:pt>
                <c:pt idx="670">
                  <c:v>4.9500000000000099E-2</c:v>
                </c:pt>
                <c:pt idx="671">
                  <c:v>4.9500000000000099E-2</c:v>
                </c:pt>
                <c:pt idx="672">
                  <c:v>4.9500000000000099E-2</c:v>
                </c:pt>
                <c:pt idx="673">
                  <c:v>4.9500000000000099E-2</c:v>
                </c:pt>
                <c:pt idx="674">
                  <c:v>4.9500000000000099E-2</c:v>
                </c:pt>
                <c:pt idx="675">
                  <c:v>4.9500000000000099E-2</c:v>
                </c:pt>
                <c:pt idx="676">
                  <c:v>4.9500000000000099E-2</c:v>
                </c:pt>
                <c:pt idx="677">
                  <c:v>4.9500000000000099E-2</c:v>
                </c:pt>
                <c:pt idx="678">
                  <c:v>4.9700000000000299E-2</c:v>
                </c:pt>
                <c:pt idx="679">
                  <c:v>4.9700000000000299E-2</c:v>
                </c:pt>
                <c:pt idx="680">
                  <c:v>4.9800000000000198E-2</c:v>
                </c:pt>
                <c:pt idx="681">
                  <c:v>4.9800000000000198E-2</c:v>
                </c:pt>
                <c:pt idx="682">
                  <c:v>5.00000000000001E-2</c:v>
                </c:pt>
                <c:pt idx="683">
                  <c:v>5.0099999999999999E-2</c:v>
                </c:pt>
                <c:pt idx="684">
                  <c:v>5.0099999999999999E-2</c:v>
                </c:pt>
                <c:pt idx="685">
                  <c:v>5.0099999999999999E-2</c:v>
                </c:pt>
                <c:pt idx="686">
                  <c:v>5.0099999999999999E-2</c:v>
                </c:pt>
                <c:pt idx="687">
                  <c:v>5.0300000000000199E-2</c:v>
                </c:pt>
                <c:pt idx="688">
                  <c:v>5.0500000000000003E-2</c:v>
                </c:pt>
                <c:pt idx="689">
                  <c:v>5.0500000000000003E-2</c:v>
                </c:pt>
                <c:pt idx="690">
                  <c:v>5.0500000000000003E-2</c:v>
                </c:pt>
                <c:pt idx="691">
                  <c:v>5.0599999999999999E-2</c:v>
                </c:pt>
                <c:pt idx="692">
                  <c:v>5.0900000000000098E-2</c:v>
                </c:pt>
                <c:pt idx="693">
                  <c:v>5.0900000000000098E-2</c:v>
                </c:pt>
                <c:pt idx="694">
                  <c:v>5.0900000000000098E-2</c:v>
                </c:pt>
                <c:pt idx="695">
                  <c:v>5.0900000000000098E-2</c:v>
                </c:pt>
                <c:pt idx="696">
                  <c:v>5.0900000000000098E-2</c:v>
                </c:pt>
                <c:pt idx="697">
                  <c:v>5.11E-2</c:v>
                </c:pt>
                <c:pt idx="698">
                  <c:v>5.1400000000000001E-2</c:v>
                </c:pt>
                <c:pt idx="699">
                  <c:v>5.16E-2</c:v>
                </c:pt>
                <c:pt idx="700">
                  <c:v>5.16E-2</c:v>
                </c:pt>
                <c:pt idx="701">
                  <c:v>5.1700000000000003E-2</c:v>
                </c:pt>
                <c:pt idx="702">
                  <c:v>5.1900000000000002E-2</c:v>
                </c:pt>
                <c:pt idx="703">
                  <c:v>5.2000000000000199E-2</c:v>
                </c:pt>
                <c:pt idx="704">
                  <c:v>5.2000000000000199E-2</c:v>
                </c:pt>
                <c:pt idx="705">
                  <c:v>5.2200000000000003E-2</c:v>
                </c:pt>
                <c:pt idx="706">
                  <c:v>5.2200000000000003E-2</c:v>
                </c:pt>
                <c:pt idx="707">
                  <c:v>5.2200000000000003E-2</c:v>
                </c:pt>
                <c:pt idx="708">
                  <c:v>5.2200000000000003E-2</c:v>
                </c:pt>
                <c:pt idx="709">
                  <c:v>5.2200000000000003E-2</c:v>
                </c:pt>
                <c:pt idx="710">
                  <c:v>5.2500000000000102E-2</c:v>
                </c:pt>
                <c:pt idx="711">
                  <c:v>5.2500000000000102E-2</c:v>
                </c:pt>
                <c:pt idx="712">
                  <c:v>5.2500000000000102E-2</c:v>
                </c:pt>
                <c:pt idx="713">
                  <c:v>5.2500000000000102E-2</c:v>
                </c:pt>
                <c:pt idx="714">
                  <c:v>5.2500000000000102E-2</c:v>
                </c:pt>
                <c:pt idx="715">
                  <c:v>5.2500000000000102E-2</c:v>
                </c:pt>
                <c:pt idx="716">
                  <c:v>5.2800000000000201E-2</c:v>
                </c:pt>
                <c:pt idx="717">
                  <c:v>5.3199999999999997E-2</c:v>
                </c:pt>
                <c:pt idx="718">
                  <c:v>5.3300000000000097E-2</c:v>
                </c:pt>
                <c:pt idx="719">
                  <c:v>5.3499999999999999E-2</c:v>
                </c:pt>
                <c:pt idx="720">
                  <c:v>5.3499999999999999E-2</c:v>
                </c:pt>
                <c:pt idx="721">
                  <c:v>5.3499999999999999E-2</c:v>
                </c:pt>
                <c:pt idx="722">
                  <c:v>5.3499999999999999E-2</c:v>
                </c:pt>
                <c:pt idx="723">
                  <c:v>5.3499999999999999E-2</c:v>
                </c:pt>
                <c:pt idx="724">
                  <c:v>5.3499999999999999E-2</c:v>
                </c:pt>
                <c:pt idx="725">
                  <c:v>5.3499999999999999E-2</c:v>
                </c:pt>
                <c:pt idx="726">
                  <c:v>5.3800000000000098E-2</c:v>
                </c:pt>
                <c:pt idx="727">
                  <c:v>5.3800000000000098E-2</c:v>
                </c:pt>
                <c:pt idx="728">
                  <c:v>5.3800000000000098E-2</c:v>
                </c:pt>
                <c:pt idx="729">
                  <c:v>5.4100000000000099E-2</c:v>
                </c:pt>
                <c:pt idx="730">
                  <c:v>5.4300000000000397E-2</c:v>
                </c:pt>
                <c:pt idx="731">
                  <c:v>5.4300000000000397E-2</c:v>
                </c:pt>
                <c:pt idx="732">
                  <c:v>5.4300000000000397E-2</c:v>
                </c:pt>
                <c:pt idx="733">
                  <c:v>5.4500000000000097E-2</c:v>
                </c:pt>
                <c:pt idx="734">
                  <c:v>5.4500000000000097E-2</c:v>
                </c:pt>
                <c:pt idx="735">
                  <c:v>5.46000000000001E-2</c:v>
                </c:pt>
                <c:pt idx="736">
                  <c:v>5.48000000000003E-2</c:v>
                </c:pt>
                <c:pt idx="737">
                  <c:v>5.48000000000003E-2</c:v>
                </c:pt>
                <c:pt idx="738">
                  <c:v>5.48000000000003E-2</c:v>
                </c:pt>
                <c:pt idx="739">
                  <c:v>5.48000000000003E-2</c:v>
                </c:pt>
                <c:pt idx="740">
                  <c:v>5.48000000000003E-2</c:v>
                </c:pt>
                <c:pt idx="741">
                  <c:v>5.48000000000003E-2</c:v>
                </c:pt>
                <c:pt idx="742">
                  <c:v>5.48000000000003E-2</c:v>
                </c:pt>
                <c:pt idx="743">
                  <c:v>5.48000000000003E-2</c:v>
                </c:pt>
                <c:pt idx="744">
                  <c:v>5.48000000000003E-2</c:v>
                </c:pt>
                <c:pt idx="745">
                  <c:v>5.48000000000003E-2</c:v>
                </c:pt>
                <c:pt idx="746">
                  <c:v>5.48000000000003E-2</c:v>
                </c:pt>
                <c:pt idx="747">
                  <c:v>5.48000000000003E-2</c:v>
                </c:pt>
                <c:pt idx="748">
                  <c:v>5.48000000000003E-2</c:v>
                </c:pt>
                <c:pt idx="749">
                  <c:v>5.48000000000003E-2</c:v>
                </c:pt>
                <c:pt idx="750">
                  <c:v>5.5000000000000097E-2</c:v>
                </c:pt>
                <c:pt idx="751">
                  <c:v>5.5100000000000003E-2</c:v>
                </c:pt>
                <c:pt idx="752">
                  <c:v>5.53000000000003E-2</c:v>
                </c:pt>
                <c:pt idx="753">
                  <c:v>5.53000000000003E-2</c:v>
                </c:pt>
                <c:pt idx="754">
                  <c:v>5.5500000000000098E-2</c:v>
                </c:pt>
                <c:pt idx="755">
                  <c:v>5.5500000000000098E-2</c:v>
                </c:pt>
                <c:pt idx="756">
                  <c:v>5.5599999999999997E-2</c:v>
                </c:pt>
                <c:pt idx="757">
                  <c:v>5.5599999999999997E-2</c:v>
                </c:pt>
                <c:pt idx="758">
                  <c:v>5.5599999999999997E-2</c:v>
                </c:pt>
                <c:pt idx="759">
                  <c:v>5.5599999999999997E-2</c:v>
                </c:pt>
                <c:pt idx="760">
                  <c:v>5.5599999999999997E-2</c:v>
                </c:pt>
                <c:pt idx="761">
                  <c:v>5.5599999999999997E-2</c:v>
                </c:pt>
                <c:pt idx="762">
                  <c:v>5.5599999999999997E-2</c:v>
                </c:pt>
                <c:pt idx="763">
                  <c:v>5.5599999999999997E-2</c:v>
                </c:pt>
                <c:pt idx="764">
                  <c:v>5.5599999999999997E-2</c:v>
                </c:pt>
                <c:pt idx="765">
                  <c:v>5.5599999999999997E-2</c:v>
                </c:pt>
                <c:pt idx="766">
                  <c:v>5.5599999999999997E-2</c:v>
                </c:pt>
                <c:pt idx="767">
                  <c:v>5.5599999999999997E-2</c:v>
                </c:pt>
                <c:pt idx="768">
                  <c:v>5.5599999999999997E-2</c:v>
                </c:pt>
                <c:pt idx="769">
                  <c:v>5.5599999999999997E-2</c:v>
                </c:pt>
                <c:pt idx="770">
                  <c:v>5.5599999999999997E-2</c:v>
                </c:pt>
                <c:pt idx="771">
                  <c:v>5.5599999999999997E-2</c:v>
                </c:pt>
                <c:pt idx="772">
                  <c:v>5.5599999999999997E-2</c:v>
                </c:pt>
                <c:pt idx="773">
                  <c:v>5.5599999999999997E-2</c:v>
                </c:pt>
                <c:pt idx="774">
                  <c:v>5.5599999999999997E-2</c:v>
                </c:pt>
                <c:pt idx="775">
                  <c:v>5.58000000000001E-2</c:v>
                </c:pt>
                <c:pt idx="776">
                  <c:v>5.58000000000001E-2</c:v>
                </c:pt>
                <c:pt idx="777">
                  <c:v>5.6000000000000001E-2</c:v>
                </c:pt>
                <c:pt idx="778">
                  <c:v>5.6000000000000001E-2</c:v>
                </c:pt>
                <c:pt idx="779">
                  <c:v>5.63000000000001E-2</c:v>
                </c:pt>
                <c:pt idx="780">
                  <c:v>5.63000000000001E-2</c:v>
                </c:pt>
                <c:pt idx="781">
                  <c:v>5.63000000000001E-2</c:v>
                </c:pt>
                <c:pt idx="782">
                  <c:v>5.63000000000001E-2</c:v>
                </c:pt>
                <c:pt idx="783">
                  <c:v>5.6500000000000002E-2</c:v>
                </c:pt>
                <c:pt idx="784">
                  <c:v>5.6500000000000002E-2</c:v>
                </c:pt>
                <c:pt idx="785">
                  <c:v>5.6700000000000098E-2</c:v>
                </c:pt>
                <c:pt idx="786">
                  <c:v>5.6700000000000098E-2</c:v>
                </c:pt>
                <c:pt idx="787">
                  <c:v>5.6800000000000003E-2</c:v>
                </c:pt>
                <c:pt idx="788">
                  <c:v>5.6800000000000003E-2</c:v>
                </c:pt>
                <c:pt idx="789">
                  <c:v>5.6800000000000003E-2</c:v>
                </c:pt>
                <c:pt idx="790">
                  <c:v>5.6800000000000003E-2</c:v>
                </c:pt>
                <c:pt idx="791">
                  <c:v>5.7000000000000099E-2</c:v>
                </c:pt>
                <c:pt idx="792">
                  <c:v>5.7000000000000099E-2</c:v>
                </c:pt>
                <c:pt idx="793">
                  <c:v>5.7000000000000099E-2</c:v>
                </c:pt>
                <c:pt idx="794">
                  <c:v>5.7200000000000098E-2</c:v>
                </c:pt>
                <c:pt idx="795">
                  <c:v>5.7200000000000098E-2</c:v>
                </c:pt>
                <c:pt idx="796">
                  <c:v>5.7400000000000201E-2</c:v>
                </c:pt>
                <c:pt idx="797">
                  <c:v>5.75000000000001E-2</c:v>
                </c:pt>
                <c:pt idx="798">
                  <c:v>5.77000000000003E-2</c:v>
                </c:pt>
                <c:pt idx="799">
                  <c:v>5.77000000000003E-2</c:v>
                </c:pt>
                <c:pt idx="800">
                  <c:v>5.77000000000003E-2</c:v>
                </c:pt>
                <c:pt idx="801">
                  <c:v>5.77000000000003E-2</c:v>
                </c:pt>
                <c:pt idx="802">
                  <c:v>5.77000000000003E-2</c:v>
                </c:pt>
                <c:pt idx="803">
                  <c:v>5.77000000000003E-2</c:v>
                </c:pt>
                <c:pt idx="804">
                  <c:v>5.77000000000003E-2</c:v>
                </c:pt>
                <c:pt idx="805">
                  <c:v>5.77000000000003E-2</c:v>
                </c:pt>
                <c:pt idx="806">
                  <c:v>5.77000000000003E-2</c:v>
                </c:pt>
                <c:pt idx="807">
                  <c:v>5.77000000000003E-2</c:v>
                </c:pt>
                <c:pt idx="808">
                  <c:v>5.77000000000003E-2</c:v>
                </c:pt>
                <c:pt idx="809">
                  <c:v>5.7900000000000097E-2</c:v>
                </c:pt>
                <c:pt idx="810">
                  <c:v>5.8099999999999999E-2</c:v>
                </c:pt>
                <c:pt idx="811">
                  <c:v>5.8099999999999999E-2</c:v>
                </c:pt>
                <c:pt idx="812">
                  <c:v>5.8300000000000102E-2</c:v>
                </c:pt>
                <c:pt idx="813">
                  <c:v>5.8300000000000102E-2</c:v>
                </c:pt>
                <c:pt idx="814">
                  <c:v>5.8300000000000102E-2</c:v>
                </c:pt>
                <c:pt idx="815">
                  <c:v>5.8300000000000102E-2</c:v>
                </c:pt>
                <c:pt idx="816">
                  <c:v>5.8300000000000102E-2</c:v>
                </c:pt>
                <c:pt idx="817">
                  <c:v>5.8300000000000102E-2</c:v>
                </c:pt>
                <c:pt idx="818">
                  <c:v>5.8400000000000098E-2</c:v>
                </c:pt>
                <c:pt idx="819">
                  <c:v>5.8599999999999999E-2</c:v>
                </c:pt>
                <c:pt idx="820">
                  <c:v>5.8800000000000102E-2</c:v>
                </c:pt>
                <c:pt idx="821">
                  <c:v>5.8800000000000102E-2</c:v>
                </c:pt>
                <c:pt idx="822">
                  <c:v>5.9000000000000302E-2</c:v>
                </c:pt>
                <c:pt idx="823">
                  <c:v>5.9000000000000302E-2</c:v>
                </c:pt>
                <c:pt idx="824">
                  <c:v>5.9000000000000302E-2</c:v>
                </c:pt>
                <c:pt idx="825">
                  <c:v>5.9000000000000302E-2</c:v>
                </c:pt>
                <c:pt idx="826">
                  <c:v>5.9000000000000302E-2</c:v>
                </c:pt>
                <c:pt idx="827">
                  <c:v>5.92000000000001E-2</c:v>
                </c:pt>
                <c:pt idx="828">
                  <c:v>5.92000000000001E-2</c:v>
                </c:pt>
                <c:pt idx="829">
                  <c:v>5.94000000000003E-2</c:v>
                </c:pt>
                <c:pt idx="830">
                  <c:v>5.94000000000003E-2</c:v>
                </c:pt>
                <c:pt idx="831">
                  <c:v>5.94000000000003E-2</c:v>
                </c:pt>
                <c:pt idx="832">
                  <c:v>5.9600000000000097E-2</c:v>
                </c:pt>
                <c:pt idx="833">
                  <c:v>5.9700000000000399E-2</c:v>
                </c:pt>
                <c:pt idx="834">
                  <c:v>5.9700000000000399E-2</c:v>
                </c:pt>
                <c:pt idx="835">
                  <c:v>5.99000000000003E-2</c:v>
                </c:pt>
                <c:pt idx="836">
                  <c:v>5.99000000000003E-2</c:v>
                </c:pt>
                <c:pt idx="837">
                  <c:v>5.99000000000003E-2</c:v>
                </c:pt>
                <c:pt idx="838">
                  <c:v>6.0100000000000098E-2</c:v>
                </c:pt>
                <c:pt idx="839">
                  <c:v>6.0100000000000098E-2</c:v>
                </c:pt>
                <c:pt idx="840">
                  <c:v>6.0100000000000098E-2</c:v>
                </c:pt>
                <c:pt idx="841">
                  <c:v>6.0100000000000098E-2</c:v>
                </c:pt>
                <c:pt idx="842">
                  <c:v>6.0300000000000201E-2</c:v>
                </c:pt>
                <c:pt idx="843">
                  <c:v>6.0500000000000102E-2</c:v>
                </c:pt>
                <c:pt idx="844">
                  <c:v>6.0500000000000102E-2</c:v>
                </c:pt>
                <c:pt idx="845">
                  <c:v>6.09000000000001E-2</c:v>
                </c:pt>
                <c:pt idx="846">
                  <c:v>6.09000000000001E-2</c:v>
                </c:pt>
                <c:pt idx="847">
                  <c:v>6.09000000000001E-2</c:v>
                </c:pt>
                <c:pt idx="848">
                  <c:v>6.1100000000000002E-2</c:v>
                </c:pt>
                <c:pt idx="849">
                  <c:v>6.1100000000000002E-2</c:v>
                </c:pt>
                <c:pt idx="850">
                  <c:v>6.1100000000000002E-2</c:v>
                </c:pt>
                <c:pt idx="851">
                  <c:v>6.1100000000000002E-2</c:v>
                </c:pt>
                <c:pt idx="852">
                  <c:v>6.1100000000000002E-2</c:v>
                </c:pt>
                <c:pt idx="853">
                  <c:v>6.1100000000000002E-2</c:v>
                </c:pt>
                <c:pt idx="854">
                  <c:v>6.1100000000000002E-2</c:v>
                </c:pt>
                <c:pt idx="855">
                  <c:v>6.1300000000000097E-2</c:v>
                </c:pt>
                <c:pt idx="856">
                  <c:v>6.1300000000000097E-2</c:v>
                </c:pt>
                <c:pt idx="857">
                  <c:v>6.1300000000000097E-2</c:v>
                </c:pt>
                <c:pt idx="858">
                  <c:v>6.1300000000000097E-2</c:v>
                </c:pt>
                <c:pt idx="859">
                  <c:v>6.1499999999999999E-2</c:v>
                </c:pt>
                <c:pt idx="860">
                  <c:v>6.1499999999999999E-2</c:v>
                </c:pt>
                <c:pt idx="861">
                  <c:v>6.1700000000000102E-2</c:v>
                </c:pt>
                <c:pt idx="862">
                  <c:v>6.1700000000000102E-2</c:v>
                </c:pt>
                <c:pt idx="863">
                  <c:v>6.1700000000000102E-2</c:v>
                </c:pt>
                <c:pt idx="864">
                  <c:v>6.1700000000000102E-2</c:v>
                </c:pt>
                <c:pt idx="865">
                  <c:v>6.1700000000000102E-2</c:v>
                </c:pt>
                <c:pt idx="866">
                  <c:v>6.1700000000000102E-2</c:v>
                </c:pt>
                <c:pt idx="867">
                  <c:v>6.1700000000000102E-2</c:v>
                </c:pt>
                <c:pt idx="868">
                  <c:v>6.1700000000000102E-2</c:v>
                </c:pt>
                <c:pt idx="869">
                  <c:v>6.1700000000000102E-2</c:v>
                </c:pt>
                <c:pt idx="870">
                  <c:v>6.1899999999999997E-2</c:v>
                </c:pt>
                <c:pt idx="871">
                  <c:v>6.21000000000001E-2</c:v>
                </c:pt>
                <c:pt idx="872">
                  <c:v>6.23000000000003E-2</c:v>
                </c:pt>
                <c:pt idx="873">
                  <c:v>6.23000000000003E-2</c:v>
                </c:pt>
                <c:pt idx="874">
                  <c:v>6.23000000000003E-2</c:v>
                </c:pt>
                <c:pt idx="875">
                  <c:v>6.23000000000003E-2</c:v>
                </c:pt>
                <c:pt idx="876">
                  <c:v>6.23000000000003E-2</c:v>
                </c:pt>
                <c:pt idx="877">
                  <c:v>6.23000000000003E-2</c:v>
                </c:pt>
                <c:pt idx="878">
                  <c:v>6.23000000000003E-2</c:v>
                </c:pt>
                <c:pt idx="879">
                  <c:v>6.23000000000003E-2</c:v>
                </c:pt>
                <c:pt idx="880">
                  <c:v>6.2500000000000097E-2</c:v>
                </c:pt>
                <c:pt idx="881">
                  <c:v>6.2500000000000097E-2</c:v>
                </c:pt>
                <c:pt idx="882">
                  <c:v>6.2500000000000097E-2</c:v>
                </c:pt>
                <c:pt idx="883">
                  <c:v>6.2500000000000097E-2</c:v>
                </c:pt>
                <c:pt idx="884">
                  <c:v>6.2500000000000097E-2</c:v>
                </c:pt>
                <c:pt idx="885">
                  <c:v>6.2500000000000097E-2</c:v>
                </c:pt>
                <c:pt idx="886">
                  <c:v>6.2500000000000097E-2</c:v>
                </c:pt>
                <c:pt idx="887">
                  <c:v>6.2500000000000097E-2</c:v>
                </c:pt>
                <c:pt idx="888">
                  <c:v>6.2500000000000097E-2</c:v>
                </c:pt>
                <c:pt idx="889">
                  <c:v>6.2500000000000097E-2</c:v>
                </c:pt>
                <c:pt idx="890">
                  <c:v>6.2700000000000394E-2</c:v>
                </c:pt>
                <c:pt idx="891">
                  <c:v>6.2700000000000394E-2</c:v>
                </c:pt>
                <c:pt idx="892">
                  <c:v>6.2700000000000394E-2</c:v>
                </c:pt>
                <c:pt idx="893">
                  <c:v>6.2700000000000394E-2</c:v>
                </c:pt>
                <c:pt idx="894">
                  <c:v>6.2700000000000394E-2</c:v>
                </c:pt>
                <c:pt idx="895">
                  <c:v>6.2900000000000095E-2</c:v>
                </c:pt>
                <c:pt idx="896">
                  <c:v>6.3100000000000003E-2</c:v>
                </c:pt>
                <c:pt idx="897">
                  <c:v>6.3100000000000003E-2</c:v>
                </c:pt>
                <c:pt idx="898">
                  <c:v>6.3300000000000106E-2</c:v>
                </c:pt>
                <c:pt idx="899">
                  <c:v>6.3300000000000106E-2</c:v>
                </c:pt>
                <c:pt idx="900">
                  <c:v>6.3300000000000106E-2</c:v>
                </c:pt>
                <c:pt idx="901">
                  <c:v>6.3300000000000106E-2</c:v>
                </c:pt>
                <c:pt idx="902">
                  <c:v>6.3500000000000001E-2</c:v>
                </c:pt>
                <c:pt idx="903">
                  <c:v>6.3500000000000001E-2</c:v>
                </c:pt>
                <c:pt idx="904">
                  <c:v>6.3500000000000001E-2</c:v>
                </c:pt>
                <c:pt idx="905">
                  <c:v>6.3500000000000001E-2</c:v>
                </c:pt>
                <c:pt idx="906">
                  <c:v>6.3500000000000001E-2</c:v>
                </c:pt>
                <c:pt idx="907">
                  <c:v>6.3500000000000001E-2</c:v>
                </c:pt>
                <c:pt idx="908">
                  <c:v>6.3700000000000007E-2</c:v>
                </c:pt>
                <c:pt idx="909">
                  <c:v>6.3700000000000007E-2</c:v>
                </c:pt>
                <c:pt idx="910">
                  <c:v>6.4000000000000196E-2</c:v>
                </c:pt>
                <c:pt idx="911">
                  <c:v>6.4000000000000196E-2</c:v>
                </c:pt>
                <c:pt idx="912">
                  <c:v>6.4200000000000104E-2</c:v>
                </c:pt>
                <c:pt idx="913">
                  <c:v>6.4200000000000104E-2</c:v>
                </c:pt>
                <c:pt idx="914">
                  <c:v>6.4200000000000104E-2</c:v>
                </c:pt>
                <c:pt idx="915">
                  <c:v>6.4400000000000193E-2</c:v>
                </c:pt>
                <c:pt idx="916">
                  <c:v>6.4400000000000193E-2</c:v>
                </c:pt>
                <c:pt idx="917">
                  <c:v>6.4400000000000193E-2</c:v>
                </c:pt>
                <c:pt idx="918">
                  <c:v>6.4400000000000193E-2</c:v>
                </c:pt>
                <c:pt idx="919">
                  <c:v>6.4400000000000193E-2</c:v>
                </c:pt>
                <c:pt idx="920">
                  <c:v>6.4400000000000193E-2</c:v>
                </c:pt>
                <c:pt idx="921">
                  <c:v>6.4600000000000005E-2</c:v>
                </c:pt>
                <c:pt idx="922">
                  <c:v>6.5100000000000005E-2</c:v>
                </c:pt>
                <c:pt idx="923">
                  <c:v>6.5100000000000005E-2</c:v>
                </c:pt>
                <c:pt idx="924">
                  <c:v>6.5100000000000005E-2</c:v>
                </c:pt>
                <c:pt idx="925">
                  <c:v>6.5100000000000005E-2</c:v>
                </c:pt>
                <c:pt idx="926">
                  <c:v>6.5300000000000205E-2</c:v>
                </c:pt>
                <c:pt idx="927">
                  <c:v>6.55000000000001E-2</c:v>
                </c:pt>
                <c:pt idx="928">
                  <c:v>6.55000000000001E-2</c:v>
                </c:pt>
                <c:pt idx="929">
                  <c:v>6.5800000000000095E-2</c:v>
                </c:pt>
                <c:pt idx="930">
                  <c:v>6.5800000000000095E-2</c:v>
                </c:pt>
                <c:pt idx="931">
                  <c:v>6.5800000000000095E-2</c:v>
                </c:pt>
                <c:pt idx="932">
                  <c:v>6.5800000000000095E-2</c:v>
                </c:pt>
                <c:pt idx="933">
                  <c:v>6.5800000000000095E-2</c:v>
                </c:pt>
                <c:pt idx="934">
                  <c:v>6.5800000000000095E-2</c:v>
                </c:pt>
                <c:pt idx="935">
                  <c:v>6.5800000000000095E-2</c:v>
                </c:pt>
                <c:pt idx="936">
                  <c:v>6.5800000000000095E-2</c:v>
                </c:pt>
                <c:pt idx="937">
                  <c:v>6.5800000000000095E-2</c:v>
                </c:pt>
                <c:pt idx="938">
                  <c:v>6.6199999999999995E-2</c:v>
                </c:pt>
                <c:pt idx="939">
                  <c:v>6.6199999999999995E-2</c:v>
                </c:pt>
                <c:pt idx="940">
                  <c:v>6.6199999999999995E-2</c:v>
                </c:pt>
                <c:pt idx="941">
                  <c:v>6.6199999999999995E-2</c:v>
                </c:pt>
                <c:pt idx="942">
                  <c:v>6.6199999999999995E-2</c:v>
                </c:pt>
                <c:pt idx="943">
                  <c:v>6.6199999999999995E-2</c:v>
                </c:pt>
                <c:pt idx="944">
                  <c:v>6.6199999999999995E-2</c:v>
                </c:pt>
                <c:pt idx="945">
                  <c:v>6.6199999999999995E-2</c:v>
                </c:pt>
                <c:pt idx="946">
                  <c:v>6.6199999999999995E-2</c:v>
                </c:pt>
                <c:pt idx="947">
                  <c:v>6.6199999999999995E-2</c:v>
                </c:pt>
                <c:pt idx="948">
                  <c:v>6.6199999999999995E-2</c:v>
                </c:pt>
                <c:pt idx="949">
                  <c:v>6.6199999999999995E-2</c:v>
                </c:pt>
                <c:pt idx="950">
                  <c:v>6.6199999999999995E-2</c:v>
                </c:pt>
                <c:pt idx="951">
                  <c:v>6.6199999999999995E-2</c:v>
                </c:pt>
                <c:pt idx="952">
                  <c:v>6.6199999999999995E-2</c:v>
                </c:pt>
                <c:pt idx="953">
                  <c:v>6.6199999999999995E-2</c:v>
                </c:pt>
                <c:pt idx="954">
                  <c:v>6.6199999999999995E-2</c:v>
                </c:pt>
                <c:pt idx="955">
                  <c:v>6.6500000000000004E-2</c:v>
                </c:pt>
                <c:pt idx="956">
                  <c:v>6.6500000000000004E-2</c:v>
                </c:pt>
                <c:pt idx="957">
                  <c:v>6.6699999999999995E-2</c:v>
                </c:pt>
                <c:pt idx="958">
                  <c:v>6.6699999999999995E-2</c:v>
                </c:pt>
                <c:pt idx="959">
                  <c:v>6.7000000000000198E-2</c:v>
                </c:pt>
                <c:pt idx="960">
                  <c:v>6.7500000000000199E-2</c:v>
                </c:pt>
                <c:pt idx="961">
                  <c:v>6.7700000000000399E-2</c:v>
                </c:pt>
                <c:pt idx="962">
                  <c:v>6.7700000000000399E-2</c:v>
                </c:pt>
                <c:pt idx="963">
                  <c:v>6.7700000000000399E-2</c:v>
                </c:pt>
                <c:pt idx="964">
                  <c:v>6.7700000000000399E-2</c:v>
                </c:pt>
                <c:pt idx="965">
                  <c:v>6.7700000000000399E-2</c:v>
                </c:pt>
                <c:pt idx="966">
                  <c:v>6.7700000000000399E-2</c:v>
                </c:pt>
                <c:pt idx="967">
                  <c:v>6.7700000000000399E-2</c:v>
                </c:pt>
                <c:pt idx="968">
                  <c:v>6.7700000000000399E-2</c:v>
                </c:pt>
                <c:pt idx="969">
                  <c:v>6.7700000000000399E-2</c:v>
                </c:pt>
                <c:pt idx="970">
                  <c:v>6.8500000000000005E-2</c:v>
                </c:pt>
                <c:pt idx="971">
                  <c:v>6.9000000000000394E-2</c:v>
                </c:pt>
                <c:pt idx="972">
                  <c:v>6.9000000000000394E-2</c:v>
                </c:pt>
                <c:pt idx="973">
                  <c:v>6.9000000000000394E-2</c:v>
                </c:pt>
                <c:pt idx="974">
                  <c:v>6.9000000000000394E-2</c:v>
                </c:pt>
                <c:pt idx="975">
                  <c:v>6.9000000000000394E-2</c:v>
                </c:pt>
                <c:pt idx="976">
                  <c:v>6.9000000000000394E-2</c:v>
                </c:pt>
                <c:pt idx="977">
                  <c:v>6.9300000000000403E-2</c:v>
                </c:pt>
                <c:pt idx="978">
                  <c:v>6.9300000000000403E-2</c:v>
                </c:pt>
                <c:pt idx="979">
                  <c:v>6.9300000000000403E-2</c:v>
                </c:pt>
                <c:pt idx="980">
                  <c:v>6.9800000000000403E-2</c:v>
                </c:pt>
                <c:pt idx="981">
                  <c:v>6.9800000000000403E-2</c:v>
                </c:pt>
                <c:pt idx="982">
                  <c:v>7.0099999999999996E-2</c:v>
                </c:pt>
                <c:pt idx="983">
                  <c:v>7.0099999999999996E-2</c:v>
                </c:pt>
                <c:pt idx="984">
                  <c:v>7.0099999999999996E-2</c:v>
                </c:pt>
                <c:pt idx="985">
                  <c:v>7.0099999999999996E-2</c:v>
                </c:pt>
                <c:pt idx="986">
                  <c:v>7.0099999999999996E-2</c:v>
                </c:pt>
                <c:pt idx="987">
                  <c:v>7.0099999999999996E-2</c:v>
                </c:pt>
                <c:pt idx="988">
                  <c:v>7.0099999999999996E-2</c:v>
                </c:pt>
                <c:pt idx="989">
                  <c:v>7.0099999999999996E-2</c:v>
                </c:pt>
                <c:pt idx="990">
                  <c:v>7.0400000000000199E-2</c:v>
                </c:pt>
                <c:pt idx="991">
                  <c:v>7.0700000000000193E-2</c:v>
                </c:pt>
                <c:pt idx="992">
                  <c:v>7.0700000000000193E-2</c:v>
                </c:pt>
                <c:pt idx="993">
                  <c:v>7.0900000000000005E-2</c:v>
                </c:pt>
                <c:pt idx="994">
                  <c:v>7.0900000000000005E-2</c:v>
                </c:pt>
                <c:pt idx="995">
                  <c:v>7.0900000000000005E-2</c:v>
                </c:pt>
                <c:pt idx="996">
                  <c:v>7.0900000000000005E-2</c:v>
                </c:pt>
                <c:pt idx="997">
                  <c:v>7.1199999999999999E-2</c:v>
                </c:pt>
                <c:pt idx="998">
                  <c:v>7.18000000000001E-2</c:v>
                </c:pt>
                <c:pt idx="999">
                  <c:v>7.2000000000000106E-2</c:v>
                </c:pt>
                <c:pt idx="1000">
                  <c:v>7.2000000000000106E-2</c:v>
                </c:pt>
                <c:pt idx="1001">
                  <c:v>7.2000000000000106E-2</c:v>
                </c:pt>
                <c:pt idx="1002">
                  <c:v>7.2000000000000106E-2</c:v>
                </c:pt>
                <c:pt idx="1003">
                  <c:v>7.2300000000000406E-2</c:v>
                </c:pt>
                <c:pt idx="1004">
                  <c:v>7.2600000000000095E-2</c:v>
                </c:pt>
                <c:pt idx="1005">
                  <c:v>7.3200000000000001E-2</c:v>
                </c:pt>
                <c:pt idx="1006">
                  <c:v>7.3200000000000001E-2</c:v>
                </c:pt>
                <c:pt idx="1007">
                  <c:v>7.3200000000000001E-2</c:v>
                </c:pt>
                <c:pt idx="1008">
                  <c:v>7.3200000000000001E-2</c:v>
                </c:pt>
                <c:pt idx="1009">
                  <c:v>7.3200000000000001E-2</c:v>
                </c:pt>
                <c:pt idx="1010">
                  <c:v>7.3400000000000104E-2</c:v>
                </c:pt>
                <c:pt idx="1011">
                  <c:v>7.3400000000000104E-2</c:v>
                </c:pt>
                <c:pt idx="1012">
                  <c:v>7.3700000000000196E-2</c:v>
                </c:pt>
                <c:pt idx="1013">
                  <c:v>7.4000000000000399E-2</c:v>
                </c:pt>
                <c:pt idx="1014">
                  <c:v>7.4000000000000399E-2</c:v>
                </c:pt>
                <c:pt idx="1015">
                  <c:v>7.4000000000000399E-2</c:v>
                </c:pt>
                <c:pt idx="1016">
                  <c:v>7.4000000000000399E-2</c:v>
                </c:pt>
                <c:pt idx="1017">
                  <c:v>7.4300000000000394E-2</c:v>
                </c:pt>
                <c:pt idx="1018">
                  <c:v>7.4300000000000394E-2</c:v>
                </c:pt>
                <c:pt idx="1019">
                  <c:v>7.4300000000000394E-2</c:v>
                </c:pt>
                <c:pt idx="1020">
                  <c:v>7.4300000000000394E-2</c:v>
                </c:pt>
                <c:pt idx="1021">
                  <c:v>7.4300000000000394E-2</c:v>
                </c:pt>
                <c:pt idx="1022">
                  <c:v>7.4300000000000394E-2</c:v>
                </c:pt>
                <c:pt idx="1023">
                  <c:v>7.4300000000000394E-2</c:v>
                </c:pt>
                <c:pt idx="1024">
                  <c:v>7.4300000000000394E-2</c:v>
                </c:pt>
                <c:pt idx="1025">
                  <c:v>7.4300000000000394E-2</c:v>
                </c:pt>
                <c:pt idx="1026">
                  <c:v>7.4300000000000394E-2</c:v>
                </c:pt>
                <c:pt idx="1027">
                  <c:v>7.4700000000000405E-2</c:v>
                </c:pt>
                <c:pt idx="1028">
                  <c:v>7.4700000000000405E-2</c:v>
                </c:pt>
                <c:pt idx="1029">
                  <c:v>7.4700000000000405E-2</c:v>
                </c:pt>
                <c:pt idx="1030">
                  <c:v>7.4700000000000405E-2</c:v>
                </c:pt>
                <c:pt idx="1031">
                  <c:v>7.4700000000000405E-2</c:v>
                </c:pt>
                <c:pt idx="1032">
                  <c:v>7.4700000000000405E-2</c:v>
                </c:pt>
                <c:pt idx="1033">
                  <c:v>7.4700000000000405E-2</c:v>
                </c:pt>
                <c:pt idx="1034">
                  <c:v>7.5000000000000205E-2</c:v>
                </c:pt>
                <c:pt idx="1035">
                  <c:v>7.5000000000000205E-2</c:v>
                </c:pt>
                <c:pt idx="1036">
                  <c:v>7.5000000000000205E-2</c:v>
                </c:pt>
                <c:pt idx="1037">
                  <c:v>7.5300000000000394E-2</c:v>
                </c:pt>
                <c:pt idx="1038">
                  <c:v>7.5300000000000394E-2</c:v>
                </c:pt>
                <c:pt idx="1039">
                  <c:v>7.5300000000000394E-2</c:v>
                </c:pt>
                <c:pt idx="1040">
                  <c:v>7.5300000000000394E-2</c:v>
                </c:pt>
                <c:pt idx="1041">
                  <c:v>7.5300000000000394E-2</c:v>
                </c:pt>
                <c:pt idx="1042">
                  <c:v>7.5300000000000394E-2</c:v>
                </c:pt>
                <c:pt idx="1043">
                  <c:v>7.5300000000000394E-2</c:v>
                </c:pt>
                <c:pt idx="1044">
                  <c:v>7.5300000000000394E-2</c:v>
                </c:pt>
                <c:pt idx="1045">
                  <c:v>7.5300000000000394E-2</c:v>
                </c:pt>
                <c:pt idx="1046">
                  <c:v>7.5300000000000394E-2</c:v>
                </c:pt>
                <c:pt idx="1047">
                  <c:v>7.5300000000000394E-2</c:v>
                </c:pt>
                <c:pt idx="1048">
                  <c:v>7.5300000000000394E-2</c:v>
                </c:pt>
                <c:pt idx="1049">
                  <c:v>7.5700000000000406E-2</c:v>
                </c:pt>
                <c:pt idx="1050">
                  <c:v>7.6000000000000095E-2</c:v>
                </c:pt>
                <c:pt idx="1051">
                  <c:v>7.6000000000000095E-2</c:v>
                </c:pt>
                <c:pt idx="1052">
                  <c:v>7.6399999999999996E-2</c:v>
                </c:pt>
                <c:pt idx="1053">
                  <c:v>7.6399999999999996E-2</c:v>
                </c:pt>
                <c:pt idx="1054">
                  <c:v>7.6399999999999996E-2</c:v>
                </c:pt>
                <c:pt idx="1055">
                  <c:v>7.6399999999999996E-2</c:v>
                </c:pt>
                <c:pt idx="1056">
                  <c:v>7.6399999999999996E-2</c:v>
                </c:pt>
                <c:pt idx="1057">
                  <c:v>7.6399999999999996E-2</c:v>
                </c:pt>
                <c:pt idx="1058">
                  <c:v>7.6399999999999996E-2</c:v>
                </c:pt>
                <c:pt idx="1059">
                  <c:v>7.6399999999999996E-2</c:v>
                </c:pt>
                <c:pt idx="1060">
                  <c:v>7.6399999999999996E-2</c:v>
                </c:pt>
                <c:pt idx="1061">
                  <c:v>7.6399999999999996E-2</c:v>
                </c:pt>
                <c:pt idx="1062">
                  <c:v>7.6399999999999996E-2</c:v>
                </c:pt>
                <c:pt idx="1063">
                  <c:v>7.6399999999999996E-2</c:v>
                </c:pt>
                <c:pt idx="1064">
                  <c:v>7.6399999999999996E-2</c:v>
                </c:pt>
                <c:pt idx="1065">
                  <c:v>7.6399999999999996E-2</c:v>
                </c:pt>
                <c:pt idx="1066">
                  <c:v>7.6399999999999996E-2</c:v>
                </c:pt>
                <c:pt idx="1067">
                  <c:v>7.6399999999999996E-2</c:v>
                </c:pt>
                <c:pt idx="1068">
                  <c:v>7.6399999999999996E-2</c:v>
                </c:pt>
                <c:pt idx="1069">
                  <c:v>7.6399999999999996E-2</c:v>
                </c:pt>
                <c:pt idx="1070">
                  <c:v>7.6800000000000104E-2</c:v>
                </c:pt>
                <c:pt idx="1071">
                  <c:v>7.6800000000000104E-2</c:v>
                </c:pt>
                <c:pt idx="1072">
                  <c:v>7.7700000000000394E-2</c:v>
                </c:pt>
                <c:pt idx="1073">
                  <c:v>7.7700000000000394E-2</c:v>
                </c:pt>
                <c:pt idx="1074">
                  <c:v>7.7700000000000394E-2</c:v>
                </c:pt>
                <c:pt idx="1075">
                  <c:v>7.7700000000000394E-2</c:v>
                </c:pt>
                <c:pt idx="1076">
                  <c:v>7.7700000000000394E-2</c:v>
                </c:pt>
                <c:pt idx="1077">
                  <c:v>7.7700000000000394E-2</c:v>
                </c:pt>
                <c:pt idx="1078">
                  <c:v>7.7700000000000394E-2</c:v>
                </c:pt>
                <c:pt idx="1079">
                  <c:v>7.7700000000000394E-2</c:v>
                </c:pt>
                <c:pt idx="1080">
                  <c:v>7.7700000000000394E-2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7C-4722-8742-D655DB1B7A5F}"/>
            </c:ext>
          </c:extLst>
        </c:ser>
        <c:ser>
          <c:idx val="3"/>
          <c:order val="2"/>
          <c:spPr>
            <a:ln w="38100">
              <a:solidFill>
                <a:srgbClr val="960000"/>
              </a:solidFill>
            </a:ln>
          </c:spPr>
          <c:marker>
            <c:symbol val="none"/>
          </c:marker>
          <c:cat>
            <c:numRef>
              <c:f>CVDMIST!$A$3:$A$1083</c:f>
              <c:numCache>
                <c:formatCode>General</c:formatCode>
                <c:ptCount val="10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</c:numCache>
            </c:numRef>
          </c:cat>
          <c:val>
            <c:numRef>
              <c:f>CVDMIST!$D$3:$D$1083</c:f>
              <c:numCache>
                <c:formatCode>General</c:formatCode>
                <c:ptCount val="1081"/>
                <c:pt idx="0">
                  <c:v>0</c:v>
                </c:pt>
                <c:pt idx="1">
                  <c:v>3.0000000000000198E-4</c:v>
                </c:pt>
                <c:pt idx="2">
                  <c:v>3.0000000000000198E-4</c:v>
                </c:pt>
                <c:pt idx="3">
                  <c:v>6.0000000000000396E-4</c:v>
                </c:pt>
                <c:pt idx="4">
                  <c:v>7.00000000000004E-4</c:v>
                </c:pt>
                <c:pt idx="5">
                  <c:v>7.00000000000004E-4</c:v>
                </c:pt>
                <c:pt idx="6">
                  <c:v>9.0000000000000605E-4</c:v>
                </c:pt>
                <c:pt idx="7">
                  <c:v>9.0000000000000605E-4</c:v>
                </c:pt>
                <c:pt idx="8">
                  <c:v>9.0000000000000605E-4</c:v>
                </c:pt>
                <c:pt idx="9">
                  <c:v>9.0000000000000605E-4</c:v>
                </c:pt>
                <c:pt idx="10">
                  <c:v>9.0000000000000605E-4</c:v>
                </c:pt>
                <c:pt idx="11">
                  <c:v>1E-3</c:v>
                </c:pt>
                <c:pt idx="12">
                  <c:v>1.10000000000001E-3</c:v>
                </c:pt>
                <c:pt idx="13">
                  <c:v>1.10000000000001E-3</c:v>
                </c:pt>
                <c:pt idx="14">
                  <c:v>1.2999999999999999E-3</c:v>
                </c:pt>
                <c:pt idx="15">
                  <c:v>1.4E-3</c:v>
                </c:pt>
                <c:pt idx="16">
                  <c:v>1.4E-3</c:v>
                </c:pt>
                <c:pt idx="17">
                  <c:v>1.4E-3</c:v>
                </c:pt>
                <c:pt idx="18">
                  <c:v>1.6000000000000101E-3</c:v>
                </c:pt>
                <c:pt idx="19">
                  <c:v>1.6000000000000101E-3</c:v>
                </c:pt>
                <c:pt idx="20">
                  <c:v>1.6000000000000101E-3</c:v>
                </c:pt>
                <c:pt idx="21">
                  <c:v>1.7000000000000101E-3</c:v>
                </c:pt>
                <c:pt idx="22">
                  <c:v>1.8000000000000099E-3</c:v>
                </c:pt>
                <c:pt idx="23">
                  <c:v>1.8000000000000099E-3</c:v>
                </c:pt>
                <c:pt idx="24">
                  <c:v>1.8000000000000099E-3</c:v>
                </c:pt>
                <c:pt idx="25">
                  <c:v>2.1000000000000098E-3</c:v>
                </c:pt>
                <c:pt idx="26">
                  <c:v>2.1000000000000098E-3</c:v>
                </c:pt>
                <c:pt idx="27">
                  <c:v>2.4000000000000102E-3</c:v>
                </c:pt>
                <c:pt idx="28">
                  <c:v>2.4000000000000102E-3</c:v>
                </c:pt>
                <c:pt idx="29">
                  <c:v>2.6000000000000198E-3</c:v>
                </c:pt>
                <c:pt idx="30">
                  <c:v>2.6000000000000198E-3</c:v>
                </c:pt>
                <c:pt idx="31">
                  <c:v>2.6000000000000198E-3</c:v>
                </c:pt>
                <c:pt idx="32">
                  <c:v>2.7000000000000201E-3</c:v>
                </c:pt>
                <c:pt idx="33">
                  <c:v>2.7000000000000201E-3</c:v>
                </c:pt>
                <c:pt idx="34">
                  <c:v>2.7000000000000201E-3</c:v>
                </c:pt>
                <c:pt idx="35">
                  <c:v>2.8E-3</c:v>
                </c:pt>
                <c:pt idx="36">
                  <c:v>2.8E-3</c:v>
                </c:pt>
                <c:pt idx="37">
                  <c:v>3.00000000000002E-3</c:v>
                </c:pt>
                <c:pt idx="38">
                  <c:v>3.00000000000002E-3</c:v>
                </c:pt>
                <c:pt idx="39">
                  <c:v>3.00000000000002E-3</c:v>
                </c:pt>
                <c:pt idx="40">
                  <c:v>3.00000000000002E-3</c:v>
                </c:pt>
                <c:pt idx="41">
                  <c:v>3.00000000000002E-3</c:v>
                </c:pt>
                <c:pt idx="42">
                  <c:v>3.1000000000000198E-3</c:v>
                </c:pt>
                <c:pt idx="43">
                  <c:v>3.1000000000000198E-3</c:v>
                </c:pt>
                <c:pt idx="44">
                  <c:v>3.1000000000000198E-3</c:v>
                </c:pt>
                <c:pt idx="45">
                  <c:v>3.1000000000000198E-3</c:v>
                </c:pt>
                <c:pt idx="46">
                  <c:v>3.1000000000000198E-3</c:v>
                </c:pt>
                <c:pt idx="47">
                  <c:v>3.1000000000000198E-3</c:v>
                </c:pt>
                <c:pt idx="48">
                  <c:v>3.4000000000000202E-3</c:v>
                </c:pt>
                <c:pt idx="49">
                  <c:v>3.6000000000000199E-3</c:v>
                </c:pt>
                <c:pt idx="50">
                  <c:v>3.7000000000000301E-3</c:v>
                </c:pt>
                <c:pt idx="51">
                  <c:v>3.7000000000000301E-3</c:v>
                </c:pt>
                <c:pt idx="52">
                  <c:v>3.7000000000000301E-3</c:v>
                </c:pt>
                <c:pt idx="53">
                  <c:v>3.7000000000000301E-3</c:v>
                </c:pt>
                <c:pt idx="54">
                  <c:v>3.8000000000000199E-3</c:v>
                </c:pt>
                <c:pt idx="55">
                  <c:v>3.8000000000000199E-3</c:v>
                </c:pt>
                <c:pt idx="56">
                  <c:v>4.1000000000000003E-3</c:v>
                </c:pt>
                <c:pt idx="57">
                  <c:v>4.1000000000000003E-3</c:v>
                </c:pt>
                <c:pt idx="58">
                  <c:v>4.1000000000000003E-3</c:v>
                </c:pt>
                <c:pt idx="59">
                  <c:v>4.1000000000000003E-3</c:v>
                </c:pt>
                <c:pt idx="60">
                  <c:v>4.3000000000000104E-3</c:v>
                </c:pt>
                <c:pt idx="61">
                  <c:v>4.3000000000000104E-3</c:v>
                </c:pt>
                <c:pt idx="62">
                  <c:v>4.4000000000000202E-3</c:v>
                </c:pt>
                <c:pt idx="63">
                  <c:v>4.5000000000000196E-3</c:v>
                </c:pt>
                <c:pt idx="64">
                  <c:v>4.5000000000000196E-3</c:v>
                </c:pt>
                <c:pt idx="65">
                  <c:v>4.5000000000000196E-3</c:v>
                </c:pt>
                <c:pt idx="66">
                  <c:v>4.5000000000000196E-3</c:v>
                </c:pt>
                <c:pt idx="67">
                  <c:v>4.7000000000000201E-3</c:v>
                </c:pt>
                <c:pt idx="68">
                  <c:v>4.7000000000000201E-3</c:v>
                </c:pt>
                <c:pt idx="69">
                  <c:v>5.3000000000000104E-3</c:v>
                </c:pt>
                <c:pt idx="70">
                  <c:v>5.3000000000000104E-3</c:v>
                </c:pt>
                <c:pt idx="71">
                  <c:v>5.4000000000000298E-3</c:v>
                </c:pt>
                <c:pt idx="72">
                  <c:v>5.8000000000000204E-3</c:v>
                </c:pt>
                <c:pt idx="73">
                  <c:v>6.1000000000000099E-3</c:v>
                </c:pt>
                <c:pt idx="74">
                  <c:v>6.1000000000000099E-3</c:v>
                </c:pt>
                <c:pt idx="75">
                  <c:v>6.30000000000002E-3</c:v>
                </c:pt>
                <c:pt idx="76">
                  <c:v>6.4000000000000402E-3</c:v>
                </c:pt>
                <c:pt idx="77">
                  <c:v>6.5000000000000301E-3</c:v>
                </c:pt>
                <c:pt idx="78">
                  <c:v>6.5000000000000301E-3</c:v>
                </c:pt>
                <c:pt idx="79">
                  <c:v>6.7000000000000401E-3</c:v>
                </c:pt>
                <c:pt idx="80">
                  <c:v>6.7000000000000401E-3</c:v>
                </c:pt>
                <c:pt idx="81">
                  <c:v>7.1000000000000099E-3</c:v>
                </c:pt>
                <c:pt idx="82">
                  <c:v>7.3000000000000304E-3</c:v>
                </c:pt>
                <c:pt idx="83">
                  <c:v>7.3000000000000304E-3</c:v>
                </c:pt>
                <c:pt idx="84">
                  <c:v>7.3000000000000304E-3</c:v>
                </c:pt>
                <c:pt idx="85">
                  <c:v>7.3000000000000304E-3</c:v>
                </c:pt>
                <c:pt idx="86">
                  <c:v>7.4000000000000498E-3</c:v>
                </c:pt>
                <c:pt idx="87">
                  <c:v>7.5000000000000396E-3</c:v>
                </c:pt>
                <c:pt idx="88">
                  <c:v>7.5000000000000396E-3</c:v>
                </c:pt>
                <c:pt idx="89">
                  <c:v>7.5000000000000396E-3</c:v>
                </c:pt>
                <c:pt idx="90">
                  <c:v>7.5000000000000396E-3</c:v>
                </c:pt>
                <c:pt idx="91">
                  <c:v>7.5000000000000396E-3</c:v>
                </c:pt>
                <c:pt idx="92">
                  <c:v>7.7000000000000401E-3</c:v>
                </c:pt>
                <c:pt idx="93">
                  <c:v>7.7000000000000401E-3</c:v>
                </c:pt>
                <c:pt idx="94">
                  <c:v>7.80000000000003E-3</c:v>
                </c:pt>
                <c:pt idx="95">
                  <c:v>8.0999999999999996E-3</c:v>
                </c:pt>
                <c:pt idx="96">
                  <c:v>8.2000000000000007E-3</c:v>
                </c:pt>
                <c:pt idx="97">
                  <c:v>8.4000000000000498E-3</c:v>
                </c:pt>
                <c:pt idx="98">
                  <c:v>8.4000000000000498E-3</c:v>
                </c:pt>
                <c:pt idx="99">
                  <c:v>8.4000000000000498E-3</c:v>
                </c:pt>
                <c:pt idx="100">
                  <c:v>8.5000000000000197E-3</c:v>
                </c:pt>
                <c:pt idx="101">
                  <c:v>8.5000000000000197E-3</c:v>
                </c:pt>
                <c:pt idx="102">
                  <c:v>8.5000000000000197E-3</c:v>
                </c:pt>
                <c:pt idx="103">
                  <c:v>8.5000000000000197E-3</c:v>
                </c:pt>
                <c:pt idx="104">
                  <c:v>8.6999999999999994E-3</c:v>
                </c:pt>
                <c:pt idx="105">
                  <c:v>8.6999999999999994E-3</c:v>
                </c:pt>
                <c:pt idx="106">
                  <c:v>8.6999999999999994E-3</c:v>
                </c:pt>
                <c:pt idx="107">
                  <c:v>8.6999999999999994E-3</c:v>
                </c:pt>
                <c:pt idx="108">
                  <c:v>8.6999999999999994E-3</c:v>
                </c:pt>
                <c:pt idx="109">
                  <c:v>9.0000000000000496E-3</c:v>
                </c:pt>
                <c:pt idx="110">
                  <c:v>9.1000000000000195E-3</c:v>
                </c:pt>
                <c:pt idx="111">
                  <c:v>9.1999999999999998E-3</c:v>
                </c:pt>
                <c:pt idx="112">
                  <c:v>9.1999999999999998E-3</c:v>
                </c:pt>
                <c:pt idx="113">
                  <c:v>9.4000000000000403E-3</c:v>
                </c:pt>
                <c:pt idx="114">
                  <c:v>9.4000000000000403E-3</c:v>
                </c:pt>
                <c:pt idx="115">
                  <c:v>9.4000000000000403E-3</c:v>
                </c:pt>
                <c:pt idx="116">
                  <c:v>9.4000000000000403E-3</c:v>
                </c:pt>
                <c:pt idx="117">
                  <c:v>9.4000000000000403E-3</c:v>
                </c:pt>
                <c:pt idx="118">
                  <c:v>9.5000000000000293E-3</c:v>
                </c:pt>
                <c:pt idx="119">
                  <c:v>9.5000000000000293E-3</c:v>
                </c:pt>
                <c:pt idx="120">
                  <c:v>9.5000000000000293E-3</c:v>
                </c:pt>
                <c:pt idx="121">
                  <c:v>9.5000000000000293E-3</c:v>
                </c:pt>
                <c:pt idx="122">
                  <c:v>9.8000000000000604E-3</c:v>
                </c:pt>
                <c:pt idx="123">
                  <c:v>0.01</c:v>
                </c:pt>
                <c:pt idx="124">
                  <c:v>0.01</c:v>
                </c:pt>
                <c:pt idx="125">
                  <c:v>0.01</c:v>
                </c:pt>
                <c:pt idx="126">
                  <c:v>0.01</c:v>
                </c:pt>
                <c:pt idx="127">
                  <c:v>1.01E-2</c:v>
                </c:pt>
                <c:pt idx="128">
                  <c:v>1.0699999999999999E-2</c:v>
                </c:pt>
                <c:pt idx="129">
                  <c:v>1.0800000000000099E-2</c:v>
                </c:pt>
                <c:pt idx="130">
                  <c:v>1.0999999999999999E-2</c:v>
                </c:pt>
                <c:pt idx="131">
                  <c:v>1.1100000000000099E-2</c:v>
                </c:pt>
                <c:pt idx="132">
                  <c:v>1.1100000000000099E-2</c:v>
                </c:pt>
                <c:pt idx="133">
                  <c:v>1.1100000000000099E-2</c:v>
                </c:pt>
                <c:pt idx="134">
                  <c:v>1.1200000000000101E-2</c:v>
                </c:pt>
                <c:pt idx="135">
                  <c:v>1.1200000000000101E-2</c:v>
                </c:pt>
                <c:pt idx="136">
                  <c:v>1.1200000000000101E-2</c:v>
                </c:pt>
                <c:pt idx="137">
                  <c:v>1.15000000000001E-2</c:v>
                </c:pt>
                <c:pt idx="138">
                  <c:v>1.15000000000001E-2</c:v>
                </c:pt>
                <c:pt idx="139">
                  <c:v>1.15000000000001E-2</c:v>
                </c:pt>
                <c:pt idx="140">
                  <c:v>1.15000000000001E-2</c:v>
                </c:pt>
                <c:pt idx="141">
                  <c:v>1.1700000000000099E-2</c:v>
                </c:pt>
                <c:pt idx="142">
                  <c:v>1.18000000000001E-2</c:v>
                </c:pt>
                <c:pt idx="143">
                  <c:v>1.2E-2</c:v>
                </c:pt>
                <c:pt idx="144">
                  <c:v>1.21E-2</c:v>
                </c:pt>
                <c:pt idx="145">
                  <c:v>1.21E-2</c:v>
                </c:pt>
                <c:pt idx="146">
                  <c:v>1.2200000000000001E-2</c:v>
                </c:pt>
                <c:pt idx="147">
                  <c:v>1.24E-2</c:v>
                </c:pt>
                <c:pt idx="148">
                  <c:v>1.2800000000000001E-2</c:v>
                </c:pt>
                <c:pt idx="149">
                  <c:v>1.2800000000000001E-2</c:v>
                </c:pt>
                <c:pt idx="150">
                  <c:v>1.2800000000000001E-2</c:v>
                </c:pt>
                <c:pt idx="151">
                  <c:v>1.2800000000000001E-2</c:v>
                </c:pt>
                <c:pt idx="152">
                  <c:v>1.2999999999999999E-2</c:v>
                </c:pt>
                <c:pt idx="153">
                  <c:v>1.2999999999999999E-2</c:v>
                </c:pt>
                <c:pt idx="154">
                  <c:v>1.3100000000000099E-2</c:v>
                </c:pt>
                <c:pt idx="155">
                  <c:v>1.3100000000000099E-2</c:v>
                </c:pt>
                <c:pt idx="156">
                  <c:v>1.3400000000000099E-2</c:v>
                </c:pt>
                <c:pt idx="157">
                  <c:v>1.3400000000000099E-2</c:v>
                </c:pt>
                <c:pt idx="158">
                  <c:v>1.3400000000000099E-2</c:v>
                </c:pt>
                <c:pt idx="159">
                  <c:v>1.3400000000000099E-2</c:v>
                </c:pt>
                <c:pt idx="160">
                  <c:v>1.3400000000000099E-2</c:v>
                </c:pt>
                <c:pt idx="161">
                  <c:v>1.35000000000001E-2</c:v>
                </c:pt>
                <c:pt idx="162">
                  <c:v>1.4E-2</c:v>
                </c:pt>
                <c:pt idx="163">
                  <c:v>1.4E-2</c:v>
                </c:pt>
                <c:pt idx="164">
                  <c:v>1.4E-2</c:v>
                </c:pt>
                <c:pt idx="165">
                  <c:v>1.4E-2</c:v>
                </c:pt>
                <c:pt idx="166">
                  <c:v>1.4E-2</c:v>
                </c:pt>
                <c:pt idx="167">
                  <c:v>1.4E-2</c:v>
                </c:pt>
                <c:pt idx="168">
                  <c:v>1.4E-2</c:v>
                </c:pt>
                <c:pt idx="169">
                  <c:v>1.4E-2</c:v>
                </c:pt>
                <c:pt idx="170">
                  <c:v>1.4200000000000001E-2</c:v>
                </c:pt>
                <c:pt idx="171">
                  <c:v>1.4200000000000001E-2</c:v>
                </c:pt>
                <c:pt idx="172">
                  <c:v>1.4200000000000001E-2</c:v>
                </c:pt>
                <c:pt idx="173">
                  <c:v>1.4200000000000001E-2</c:v>
                </c:pt>
                <c:pt idx="174">
                  <c:v>1.44E-2</c:v>
                </c:pt>
                <c:pt idx="175">
                  <c:v>1.44E-2</c:v>
                </c:pt>
                <c:pt idx="176">
                  <c:v>1.4500000000000001E-2</c:v>
                </c:pt>
                <c:pt idx="177">
                  <c:v>1.4500000000000001E-2</c:v>
                </c:pt>
                <c:pt idx="178">
                  <c:v>1.47E-2</c:v>
                </c:pt>
                <c:pt idx="179">
                  <c:v>1.47E-2</c:v>
                </c:pt>
                <c:pt idx="180">
                  <c:v>1.4999999999999999E-2</c:v>
                </c:pt>
                <c:pt idx="181">
                  <c:v>1.5100000000000099E-2</c:v>
                </c:pt>
                <c:pt idx="182">
                  <c:v>1.5100000000000099E-2</c:v>
                </c:pt>
                <c:pt idx="183">
                  <c:v>1.5100000000000099E-2</c:v>
                </c:pt>
                <c:pt idx="184">
                  <c:v>1.52E-2</c:v>
                </c:pt>
                <c:pt idx="185">
                  <c:v>1.5400000000000099E-2</c:v>
                </c:pt>
                <c:pt idx="186">
                  <c:v>1.5500000000000101E-2</c:v>
                </c:pt>
                <c:pt idx="187">
                  <c:v>1.5500000000000101E-2</c:v>
                </c:pt>
                <c:pt idx="188">
                  <c:v>1.5500000000000101E-2</c:v>
                </c:pt>
                <c:pt idx="189">
                  <c:v>1.5500000000000101E-2</c:v>
                </c:pt>
                <c:pt idx="190">
                  <c:v>1.5500000000000101E-2</c:v>
                </c:pt>
                <c:pt idx="191">
                  <c:v>1.5699999999999999E-2</c:v>
                </c:pt>
                <c:pt idx="192">
                  <c:v>1.5800000000000099E-2</c:v>
                </c:pt>
                <c:pt idx="193">
                  <c:v>1.5800000000000099E-2</c:v>
                </c:pt>
                <c:pt idx="194">
                  <c:v>1.5800000000000099E-2</c:v>
                </c:pt>
                <c:pt idx="195">
                  <c:v>1.6000000000000101E-2</c:v>
                </c:pt>
                <c:pt idx="196">
                  <c:v>1.61000000000001E-2</c:v>
                </c:pt>
                <c:pt idx="197">
                  <c:v>1.6199999999999999E-2</c:v>
                </c:pt>
                <c:pt idx="198">
                  <c:v>1.6500000000000101E-2</c:v>
                </c:pt>
                <c:pt idx="199">
                  <c:v>1.6500000000000101E-2</c:v>
                </c:pt>
                <c:pt idx="200">
                  <c:v>1.67000000000001E-2</c:v>
                </c:pt>
                <c:pt idx="201">
                  <c:v>1.67000000000001E-2</c:v>
                </c:pt>
                <c:pt idx="202">
                  <c:v>1.67000000000001E-2</c:v>
                </c:pt>
                <c:pt idx="203">
                  <c:v>1.67000000000001E-2</c:v>
                </c:pt>
                <c:pt idx="204">
                  <c:v>1.67000000000001E-2</c:v>
                </c:pt>
                <c:pt idx="205">
                  <c:v>1.6799999999999999E-2</c:v>
                </c:pt>
                <c:pt idx="206">
                  <c:v>1.6799999999999999E-2</c:v>
                </c:pt>
                <c:pt idx="207">
                  <c:v>1.6799999999999999E-2</c:v>
                </c:pt>
                <c:pt idx="208">
                  <c:v>1.7000000000000098E-2</c:v>
                </c:pt>
                <c:pt idx="209">
                  <c:v>1.7000000000000098E-2</c:v>
                </c:pt>
                <c:pt idx="210">
                  <c:v>1.7100000000000101E-2</c:v>
                </c:pt>
                <c:pt idx="211">
                  <c:v>1.7100000000000101E-2</c:v>
                </c:pt>
                <c:pt idx="212">
                  <c:v>1.7100000000000101E-2</c:v>
                </c:pt>
                <c:pt idx="213">
                  <c:v>1.7200000000000101E-2</c:v>
                </c:pt>
                <c:pt idx="214">
                  <c:v>1.7700000000000101E-2</c:v>
                </c:pt>
                <c:pt idx="215">
                  <c:v>1.8000000000000099E-2</c:v>
                </c:pt>
                <c:pt idx="216">
                  <c:v>1.8000000000000099E-2</c:v>
                </c:pt>
                <c:pt idx="217">
                  <c:v>1.8000000000000099E-2</c:v>
                </c:pt>
                <c:pt idx="218">
                  <c:v>1.8000000000000099E-2</c:v>
                </c:pt>
                <c:pt idx="219">
                  <c:v>1.8000000000000099E-2</c:v>
                </c:pt>
                <c:pt idx="220">
                  <c:v>1.8000000000000099E-2</c:v>
                </c:pt>
                <c:pt idx="221">
                  <c:v>1.8000000000000099E-2</c:v>
                </c:pt>
                <c:pt idx="222">
                  <c:v>1.8100000000000099E-2</c:v>
                </c:pt>
                <c:pt idx="223">
                  <c:v>1.8200000000000102E-2</c:v>
                </c:pt>
                <c:pt idx="224">
                  <c:v>1.8200000000000102E-2</c:v>
                </c:pt>
                <c:pt idx="225">
                  <c:v>1.84000000000001E-2</c:v>
                </c:pt>
                <c:pt idx="226">
                  <c:v>1.84000000000001E-2</c:v>
                </c:pt>
                <c:pt idx="227">
                  <c:v>1.8499999999999999E-2</c:v>
                </c:pt>
                <c:pt idx="228">
                  <c:v>1.8499999999999999E-2</c:v>
                </c:pt>
                <c:pt idx="229">
                  <c:v>1.8700000000000098E-2</c:v>
                </c:pt>
                <c:pt idx="230">
                  <c:v>1.8800000000000101E-2</c:v>
                </c:pt>
                <c:pt idx="231">
                  <c:v>1.90000000000001E-2</c:v>
                </c:pt>
                <c:pt idx="232">
                  <c:v>1.9099999999999999E-2</c:v>
                </c:pt>
                <c:pt idx="233">
                  <c:v>1.9199999999999998E-2</c:v>
                </c:pt>
                <c:pt idx="234">
                  <c:v>1.9199999999999998E-2</c:v>
                </c:pt>
                <c:pt idx="235">
                  <c:v>1.9400000000000101E-2</c:v>
                </c:pt>
                <c:pt idx="236">
                  <c:v>1.9500000000000101E-2</c:v>
                </c:pt>
                <c:pt idx="237">
                  <c:v>1.9500000000000101E-2</c:v>
                </c:pt>
                <c:pt idx="238">
                  <c:v>1.9800000000000099E-2</c:v>
                </c:pt>
                <c:pt idx="239">
                  <c:v>0.02</c:v>
                </c:pt>
                <c:pt idx="240">
                  <c:v>2.0199999999999999E-2</c:v>
                </c:pt>
                <c:pt idx="241">
                  <c:v>2.0199999999999999E-2</c:v>
                </c:pt>
                <c:pt idx="242">
                  <c:v>2.0400000000000001E-2</c:v>
                </c:pt>
                <c:pt idx="243">
                  <c:v>2.0400000000000001E-2</c:v>
                </c:pt>
                <c:pt idx="244">
                  <c:v>2.0500000000000001E-2</c:v>
                </c:pt>
                <c:pt idx="245">
                  <c:v>2.0500000000000001E-2</c:v>
                </c:pt>
                <c:pt idx="246">
                  <c:v>2.0500000000000001E-2</c:v>
                </c:pt>
                <c:pt idx="247">
                  <c:v>2.0500000000000001E-2</c:v>
                </c:pt>
                <c:pt idx="248">
                  <c:v>2.07E-2</c:v>
                </c:pt>
                <c:pt idx="249">
                  <c:v>2.0799999999999999E-2</c:v>
                </c:pt>
                <c:pt idx="250">
                  <c:v>2.0799999999999999E-2</c:v>
                </c:pt>
                <c:pt idx="251">
                  <c:v>2.1000000000000098E-2</c:v>
                </c:pt>
                <c:pt idx="252">
                  <c:v>2.1000000000000098E-2</c:v>
                </c:pt>
                <c:pt idx="253">
                  <c:v>2.1000000000000098E-2</c:v>
                </c:pt>
                <c:pt idx="254">
                  <c:v>2.1000000000000098E-2</c:v>
                </c:pt>
                <c:pt idx="255">
                  <c:v>2.1000000000000098E-2</c:v>
                </c:pt>
                <c:pt idx="256">
                  <c:v>2.1000000000000098E-2</c:v>
                </c:pt>
                <c:pt idx="257">
                  <c:v>2.1000000000000098E-2</c:v>
                </c:pt>
                <c:pt idx="258">
                  <c:v>2.1000000000000098E-2</c:v>
                </c:pt>
                <c:pt idx="259">
                  <c:v>2.1100000000000001E-2</c:v>
                </c:pt>
                <c:pt idx="260">
                  <c:v>2.1200000000000101E-2</c:v>
                </c:pt>
                <c:pt idx="261">
                  <c:v>2.1200000000000101E-2</c:v>
                </c:pt>
                <c:pt idx="262">
                  <c:v>2.1400000000000099E-2</c:v>
                </c:pt>
                <c:pt idx="263">
                  <c:v>2.1499999999999998E-2</c:v>
                </c:pt>
                <c:pt idx="264">
                  <c:v>2.1800000000000101E-2</c:v>
                </c:pt>
                <c:pt idx="265">
                  <c:v>2.1800000000000101E-2</c:v>
                </c:pt>
                <c:pt idx="266">
                  <c:v>2.1800000000000101E-2</c:v>
                </c:pt>
                <c:pt idx="267">
                  <c:v>2.2000000000000099E-2</c:v>
                </c:pt>
                <c:pt idx="268">
                  <c:v>2.2000000000000099E-2</c:v>
                </c:pt>
                <c:pt idx="269">
                  <c:v>2.2000000000000099E-2</c:v>
                </c:pt>
                <c:pt idx="270">
                  <c:v>2.2000000000000099E-2</c:v>
                </c:pt>
                <c:pt idx="271">
                  <c:v>2.2000000000000099E-2</c:v>
                </c:pt>
                <c:pt idx="272">
                  <c:v>2.2100000000000002E-2</c:v>
                </c:pt>
                <c:pt idx="273">
                  <c:v>2.2400000000000201E-2</c:v>
                </c:pt>
                <c:pt idx="274">
                  <c:v>2.25000000000001E-2</c:v>
                </c:pt>
                <c:pt idx="275">
                  <c:v>2.2700000000000001E-2</c:v>
                </c:pt>
                <c:pt idx="276">
                  <c:v>2.2800000000000199E-2</c:v>
                </c:pt>
                <c:pt idx="277">
                  <c:v>2.3E-2</c:v>
                </c:pt>
                <c:pt idx="278">
                  <c:v>2.3E-2</c:v>
                </c:pt>
                <c:pt idx="279">
                  <c:v>2.3E-2</c:v>
                </c:pt>
                <c:pt idx="280">
                  <c:v>2.3E-2</c:v>
                </c:pt>
                <c:pt idx="281">
                  <c:v>2.3E-2</c:v>
                </c:pt>
                <c:pt idx="282">
                  <c:v>2.3E-2</c:v>
                </c:pt>
                <c:pt idx="283">
                  <c:v>2.3E-2</c:v>
                </c:pt>
                <c:pt idx="284">
                  <c:v>2.3099999999999999E-2</c:v>
                </c:pt>
                <c:pt idx="285">
                  <c:v>2.3099999999999999E-2</c:v>
                </c:pt>
                <c:pt idx="286">
                  <c:v>2.3400000000000001E-2</c:v>
                </c:pt>
                <c:pt idx="287">
                  <c:v>2.35E-2</c:v>
                </c:pt>
                <c:pt idx="288">
                  <c:v>2.3699999999999999E-2</c:v>
                </c:pt>
                <c:pt idx="289">
                  <c:v>2.3800000000000002E-2</c:v>
                </c:pt>
                <c:pt idx="290">
                  <c:v>2.4E-2</c:v>
                </c:pt>
                <c:pt idx="291">
                  <c:v>2.4E-2</c:v>
                </c:pt>
                <c:pt idx="292">
                  <c:v>2.4299999999999999E-2</c:v>
                </c:pt>
                <c:pt idx="293">
                  <c:v>2.4299999999999999E-2</c:v>
                </c:pt>
                <c:pt idx="294">
                  <c:v>2.4299999999999999E-2</c:v>
                </c:pt>
                <c:pt idx="295">
                  <c:v>2.4400000000000002E-2</c:v>
                </c:pt>
                <c:pt idx="296">
                  <c:v>2.47E-2</c:v>
                </c:pt>
                <c:pt idx="297">
                  <c:v>2.47E-2</c:v>
                </c:pt>
                <c:pt idx="298">
                  <c:v>2.47E-2</c:v>
                </c:pt>
                <c:pt idx="299">
                  <c:v>2.47E-2</c:v>
                </c:pt>
                <c:pt idx="300">
                  <c:v>2.47E-2</c:v>
                </c:pt>
                <c:pt idx="301">
                  <c:v>2.4799999999999999E-2</c:v>
                </c:pt>
                <c:pt idx="302">
                  <c:v>2.5100000000000001E-2</c:v>
                </c:pt>
                <c:pt idx="303">
                  <c:v>2.5100000000000001E-2</c:v>
                </c:pt>
                <c:pt idx="304">
                  <c:v>2.5100000000000001E-2</c:v>
                </c:pt>
                <c:pt idx="305">
                  <c:v>2.5100000000000001E-2</c:v>
                </c:pt>
                <c:pt idx="306">
                  <c:v>2.5100000000000001E-2</c:v>
                </c:pt>
                <c:pt idx="307">
                  <c:v>2.5100000000000001E-2</c:v>
                </c:pt>
                <c:pt idx="308">
                  <c:v>2.5100000000000001E-2</c:v>
                </c:pt>
                <c:pt idx="309">
                  <c:v>2.53E-2</c:v>
                </c:pt>
                <c:pt idx="310">
                  <c:v>2.53E-2</c:v>
                </c:pt>
                <c:pt idx="311">
                  <c:v>2.5499999999999998E-2</c:v>
                </c:pt>
                <c:pt idx="312">
                  <c:v>2.5700000000000001E-2</c:v>
                </c:pt>
                <c:pt idx="313">
                  <c:v>2.5700000000000001E-2</c:v>
                </c:pt>
                <c:pt idx="314">
                  <c:v>2.5700000000000001E-2</c:v>
                </c:pt>
                <c:pt idx="315">
                  <c:v>2.5700000000000001E-2</c:v>
                </c:pt>
                <c:pt idx="316">
                  <c:v>2.5700000000000001E-2</c:v>
                </c:pt>
                <c:pt idx="317">
                  <c:v>2.5700000000000001E-2</c:v>
                </c:pt>
                <c:pt idx="318">
                  <c:v>2.5700000000000001E-2</c:v>
                </c:pt>
                <c:pt idx="319">
                  <c:v>2.5700000000000001E-2</c:v>
                </c:pt>
                <c:pt idx="320">
                  <c:v>2.5700000000000001E-2</c:v>
                </c:pt>
                <c:pt idx="321">
                  <c:v>2.5700000000000001E-2</c:v>
                </c:pt>
                <c:pt idx="322">
                  <c:v>2.5800000000000101E-2</c:v>
                </c:pt>
                <c:pt idx="323">
                  <c:v>2.5800000000000101E-2</c:v>
                </c:pt>
                <c:pt idx="324">
                  <c:v>2.6000000000000099E-2</c:v>
                </c:pt>
                <c:pt idx="325">
                  <c:v>2.6000000000000099E-2</c:v>
                </c:pt>
                <c:pt idx="326">
                  <c:v>2.6000000000000099E-2</c:v>
                </c:pt>
                <c:pt idx="327">
                  <c:v>2.6000000000000099E-2</c:v>
                </c:pt>
                <c:pt idx="328">
                  <c:v>2.6000000000000099E-2</c:v>
                </c:pt>
                <c:pt idx="329">
                  <c:v>2.6100000000000002E-2</c:v>
                </c:pt>
                <c:pt idx="330">
                  <c:v>2.65000000000001E-2</c:v>
                </c:pt>
                <c:pt idx="331">
                  <c:v>2.65000000000001E-2</c:v>
                </c:pt>
                <c:pt idx="332">
                  <c:v>2.6700000000000002E-2</c:v>
                </c:pt>
                <c:pt idx="333">
                  <c:v>2.6700000000000002E-2</c:v>
                </c:pt>
                <c:pt idx="334">
                  <c:v>2.6800000000000199E-2</c:v>
                </c:pt>
                <c:pt idx="335">
                  <c:v>2.6800000000000199E-2</c:v>
                </c:pt>
                <c:pt idx="336">
                  <c:v>2.6800000000000199E-2</c:v>
                </c:pt>
                <c:pt idx="337">
                  <c:v>2.6800000000000199E-2</c:v>
                </c:pt>
                <c:pt idx="338">
                  <c:v>2.6800000000000199E-2</c:v>
                </c:pt>
                <c:pt idx="339">
                  <c:v>2.6800000000000199E-2</c:v>
                </c:pt>
                <c:pt idx="340">
                  <c:v>2.7000000000000201E-2</c:v>
                </c:pt>
                <c:pt idx="341">
                  <c:v>2.7000000000000201E-2</c:v>
                </c:pt>
                <c:pt idx="342">
                  <c:v>2.71000000000001E-2</c:v>
                </c:pt>
                <c:pt idx="343">
                  <c:v>2.71000000000001E-2</c:v>
                </c:pt>
                <c:pt idx="344">
                  <c:v>2.71000000000001E-2</c:v>
                </c:pt>
                <c:pt idx="345">
                  <c:v>2.7400000000000199E-2</c:v>
                </c:pt>
                <c:pt idx="346">
                  <c:v>2.7400000000000199E-2</c:v>
                </c:pt>
                <c:pt idx="347">
                  <c:v>2.7600000000000201E-2</c:v>
                </c:pt>
                <c:pt idx="348">
                  <c:v>2.7600000000000201E-2</c:v>
                </c:pt>
                <c:pt idx="349">
                  <c:v>2.7600000000000201E-2</c:v>
                </c:pt>
                <c:pt idx="350">
                  <c:v>2.7600000000000201E-2</c:v>
                </c:pt>
                <c:pt idx="351">
                  <c:v>2.78000000000002E-2</c:v>
                </c:pt>
                <c:pt idx="352">
                  <c:v>2.8000000000000001E-2</c:v>
                </c:pt>
                <c:pt idx="353">
                  <c:v>2.8000000000000001E-2</c:v>
                </c:pt>
                <c:pt idx="354">
                  <c:v>2.81E-2</c:v>
                </c:pt>
                <c:pt idx="355">
                  <c:v>2.81E-2</c:v>
                </c:pt>
                <c:pt idx="356">
                  <c:v>2.81E-2</c:v>
                </c:pt>
                <c:pt idx="357">
                  <c:v>2.81E-2</c:v>
                </c:pt>
                <c:pt idx="358">
                  <c:v>2.81E-2</c:v>
                </c:pt>
                <c:pt idx="359">
                  <c:v>2.8299999999999999E-2</c:v>
                </c:pt>
                <c:pt idx="360">
                  <c:v>2.8299999999999999E-2</c:v>
                </c:pt>
                <c:pt idx="361">
                  <c:v>2.8299999999999999E-2</c:v>
                </c:pt>
                <c:pt idx="362">
                  <c:v>2.8299999999999999E-2</c:v>
                </c:pt>
                <c:pt idx="363">
                  <c:v>2.8400000000000002E-2</c:v>
                </c:pt>
                <c:pt idx="364">
                  <c:v>2.86E-2</c:v>
                </c:pt>
                <c:pt idx="365">
                  <c:v>2.86E-2</c:v>
                </c:pt>
                <c:pt idx="366">
                  <c:v>2.87E-2</c:v>
                </c:pt>
                <c:pt idx="367">
                  <c:v>2.8799999999999999E-2</c:v>
                </c:pt>
                <c:pt idx="368">
                  <c:v>2.9000000000000099E-2</c:v>
                </c:pt>
                <c:pt idx="369">
                  <c:v>2.9100000000000001E-2</c:v>
                </c:pt>
                <c:pt idx="370">
                  <c:v>2.9100000000000001E-2</c:v>
                </c:pt>
                <c:pt idx="371">
                  <c:v>2.9100000000000001E-2</c:v>
                </c:pt>
                <c:pt idx="372">
                  <c:v>2.9100000000000001E-2</c:v>
                </c:pt>
                <c:pt idx="373">
                  <c:v>2.93E-2</c:v>
                </c:pt>
                <c:pt idx="374">
                  <c:v>2.93E-2</c:v>
                </c:pt>
                <c:pt idx="375">
                  <c:v>2.93E-2</c:v>
                </c:pt>
                <c:pt idx="376">
                  <c:v>2.93E-2</c:v>
                </c:pt>
                <c:pt idx="377">
                  <c:v>2.9399999999999999E-2</c:v>
                </c:pt>
                <c:pt idx="378">
                  <c:v>2.9700000000000001E-2</c:v>
                </c:pt>
                <c:pt idx="379">
                  <c:v>2.9700000000000001E-2</c:v>
                </c:pt>
                <c:pt idx="380">
                  <c:v>2.9700000000000001E-2</c:v>
                </c:pt>
                <c:pt idx="381">
                  <c:v>2.9700000000000001E-2</c:v>
                </c:pt>
                <c:pt idx="382">
                  <c:v>2.9700000000000001E-2</c:v>
                </c:pt>
                <c:pt idx="383">
                  <c:v>3.00000000000001E-2</c:v>
                </c:pt>
                <c:pt idx="384">
                  <c:v>3.00000000000001E-2</c:v>
                </c:pt>
                <c:pt idx="385">
                  <c:v>3.00000000000001E-2</c:v>
                </c:pt>
                <c:pt idx="386">
                  <c:v>3.00000000000001E-2</c:v>
                </c:pt>
                <c:pt idx="387">
                  <c:v>3.0099999999999998E-2</c:v>
                </c:pt>
                <c:pt idx="388">
                  <c:v>3.0099999999999998E-2</c:v>
                </c:pt>
                <c:pt idx="389">
                  <c:v>3.0099999999999998E-2</c:v>
                </c:pt>
                <c:pt idx="390">
                  <c:v>3.0300000000000001E-2</c:v>
                </c:pt>
                <c:pt idx="391">
                  <c:v>3.0400000000000101E-2</c:v>
                </c:pt>
                <c:pt idx="392">
                  <c:v>3.0400000000000101E-2</c:v>
                </c:pt>
                <c:pt idx="393">
                  <c:v>3.0400000000000101E-2</c:v>
                </c:pt>
                <c:pt idx="394">
                  <c:v>3.0400000000000101E-2</c:v>
                </c:pt>
                <c:pt idx="395">
                  <c:v>3.0600000000000099E-2</c:v>
                </c:pt>
                <c:pt idx="396">
                  <c:v>3.0600000000000099E-2</c:v>
                </c:pt>
                <c:pt idx="397">
                  <c:v>3.0600000000000099E-2</c:v>
                </c:pt>
                <c:pt idx="398">
                  <c:v>3.0600000000000099E-2</c:v>
                </c:pt>
                <c:pt idx="399">
                  <c:v>3.0600000000000099E-2</c:v>
                </c:pt>
                <c:pt idx="400">
                  <c:v>3.0700000000000002E-2</c:v>
                </c:pt>
                <c:pt idx="401">
                  <c:v>3.0700000000000002E-2</c:v>
                </c:pt>
                <c:pt idx="402">
                  <c:v>3.0700000000000002E-2</c:v>
                </c:pt>
                <c:pt idx="403">
                  <c:v>3.09E-2</c:v>
                </c:pt>
                <c:pt idx="404">
                  <c:v>3.1000000000000201E-2</c:v>
                </c:pt>
                <c:pt idx="405">
                  <c:v>3.11000000000001E-2</c:v>
                </c:pt>
                <c:pt idx="406">
                  <c:v>3.11000000000001E-2</c:v>
                </c:pt>
                <c:pt idx="407">
                  <c:v>3.11000000000001E-2</c:v>
                </c:pt>
                <c:pt idx="408">
                  <c:v>3.11000000000001E-2</c:v>
                </c:pt>
                <c:pt idx="409">
                  <c:v>3.1300000000000001E-2</c:v>
                </c:pt>
                <c:pt idx="410">
                  <c:v>3.1300000000000001E-2</c:v>
                </c:pt>
                <c:pt idx="411">
                  <c:v>3.1300000000000001E-2</c:v>
                </c:pt>
                <c:pt idx="412">
                  <c:v>3.1300000000000001E-2</c:v>
                </c:pt>
                <c:pt idx="413">
                  <c:v>3.1400000000000199E-2</c:v>
                </c:pt>
                <c:pt idx="414">
                  <c:v>3.1400000000000199E-2</c:v>
                </c:pt>
                <c:pt idx="415">
                  <c:v>3.1400000000000199E-2</c:v>
                </c:pt>
                <c:pt idx="416">
                  <c:v>3.1600000000000197E-2</c:v>
                </c:pt>
                <c:pt idx="417">
                  <c:v>3.1600000000000197E-2</c:v>
                </c:pt>
                <c:pt idx="418">
                  <c:v>3.1600000000000197E-2</c:v>
                </c:pt>
                <c:pt idx="419">
                  <c:v>3.1600000000000197E-2</c:v>
                </c:pt>
                <c:pt idx="420">
                  <c:v>3.1600000000000197E-2</c:v>
                </c:pt>
                <c:pt idx="421">
                  <c:v>3.1600000000000197E-2</c:v>
                </c:pt>
                <c:pt idx="422">
                  <c:v>3.1600000000000197E-2</c:v>
                </c:pt>
                <c:pt idx="423">
                  <c:v>3.1600000000000197E-2</c:v>
                </c:pt>
                <c:pt idx="424">
                  <c:v>3.1600000000000197E-2</c:v>
                </c:pt>
                <c:pt idx="425">
                  <c:v>3.1600000000000197E-2</c:v>
                </c:pt>
                <c:pt idx="426">
                  <c:v>3.1600000000000197E-2</c:v>
                </c:pt>
                <c:pt idx="427">
                  <c:v>3.1600000000000197E-2</c:v>
                </c:pt>
                <c:pt idx="428">
                  <c:v>3.1600000000000197E-2</c:v>
                </c:pt>
                <c:pt idx="429">
                  <c:v>3.1700000000000103E-2</c:v>
                </c:pt>
                <c:pt idx="430">
                  <c:v>3.1700000000000103E-2</c:v>
                </c:pt>
                <c:pt idx="431">
                  <c:v>3.1899999999999998E-2</c:v>
                </c:pt>
                <c:pt idx="432">
                  <c:v>3.1899999999999998E-2</c:v>
                </c:pt>
                <c:pt idx="433">
                  <c:v>3.1899999999999998E-2</c:v>
                </c:pt>
                <c:pt idx="434">
                  <c:v>3.2000000000000202E-2</c:v>
                </c:pt>
                <c:pt idx="435">
                  <c:v>3.2200000000000201E-2</c:v>
                </c:pt>
                <c:pt idx="436">
                  <c:v>3.2200000000000201E-2</c:v>
                </c:pt>
                <c:pt idx="437">
                  <c:v>3.2200000000000201E-2</c:v>
                </c:pt>
                <c:pt idx="438">
                  <c:v>3.2300000000000002E-2</c:v>
                </c:pt>
                <c:pt idx="439">
                  <c:v>3.2400000000000199E-2</c:v>
                </c:pt>
                <c:pt idx="440">
                  <c:v>3.2400000000000199E-2</c:v>
                </c:pt>
                <c:pt idx="441">
                  <c:v>3.2400000000000199E-2</c:v>
                </c:pt>
                <c:pt idx="442">
                  <c:v>3.2400000000000199E-2</c:v>
                </c:pt>
                <c:pt idx="443">
                  <c:v>3.2600000000000198E-2</c:v>
                </c:pt>
                <c:pt idx="444">
                  <c:v>3.2700000000000097E-2</c:v>
                </c:pt>
                <c:pt idx="445">
                  <c:v>3.2900000000000103E-2</c:v>
                </c:pt>
                <c:pt idx="446">
                  <c:v>3.3000000000000002E-2</c:v>
                </c:pt>
                <c:pt idx="447">
                  <c:v>3.3000000000000002E-2</c:v>
                </c:pt>
                <c:pt idx="448">
                  <c:v>3.3000000000000002E-2</c:v>
                </c:pt>
                <c:pt idx="449">
                  <c:v>3.3000000000000002E-2</c:v>
                </c:pt>
                <c:pt idx="450">
                  <c:v>3.3000000000000002E-2</c:v>
                </c:pt>
                <c:pt idx="451">
                  <c:v>3.3000000000000002E-2</c:v>
                </c:pt>
                <c:pt idx="452">
                  <c:v>3.3300000000000003E-2</c:v>
                </c:pt>
                <c:pt idx="453">
                  <c:v>3.3399999999999999E-2</c:v>
                </c:pt>
                <c:pt idx="454">
                  <c:v>3.3399999999999999E-2</c:v>
                </c:pt>
                <c:pt idx="455">
                  <c:v>3.3399999999999999E-2</c:v>
                </c:pt>
                <c:pt idx="456">
                  <c:v>3.3599999999999998E-2</c:v>
                </c:pt>
                <c:pt idx="457">
                  <c:v>3.3599999999999998E-2</c:v>
                </c:pt>
                <c:pt idx="458">
                  <c:v>3.3700000000000001E-2</c:v>
                </c:pt>
                <c:pt idx="459">
                  <c:v>3.3700000000000001E-2</c:v>
                </c:pt>
                <c:pt idx="460">
                  <c:v>3.3700000000000001E-2</c:v>
                </c:pt>
                <c:pt idx="461">
                  <c:v>3.3700000000000001E-2</c:v>
                </c:pt>
                <c:pt idx="462">
                  <c:v>3.39E-2</c:v>
                </c:pt>
                <c:pt idx="463">
                  <c:v>3.39E-2</c:v>
                </c:pt>
                <c:pt idx="464">
                  <c:v>3.39E-2</c:v>
                </c:pt>
                <c:pt idx="465">
                  <c:v>3.39E-2</c:v>
                </c:pt>
                <c:pt idx="466">
                  <c:v>3.39E-2</c:v>
                </c:pt>
                <c:pt idx="467">
                  <c:v>3.39E-2</c:v>
                </c:pt>
                <c:pt idx="468">
                  <c:v>3.39E-2</c:v>
                </c:pt>
                <c:pt idx="469">
                  <c:v>3.4000000000000002E-2</c:v>
                </c:pt>
                <c:pt idx="470">
                  <c:v>3.4000000000000002E-2</c:v>
                </c:pt>
                <c:pt idx="471">
                  <c:v>3.4000000000000002E-2</c:v>
                </c:pt>
                <c:pt idx="472">
                  <c:v>3.4000000000000002E-2</c:v>
                </c:pt>
                <c:pt idx="473">
                  <c:v>3.4200000000000098E-2</c:v>
                </c:pt>
                <c:pt idx="474">
                  <c:v>3.4200000000000098E-2</c:v>
                </c:pt>
                <c:pt idx="475">
                  <c:v>3.4299999999999997E-2</c:v>
                </c:pt>
                <c:pt idx="476">
                  <c:v>3.4500000000000003E-2</c:v>
                </c:pt>
                <c:pt idx="477">
                  <c:v>3.4500000000000003E-2</c:v>
                </c:pt>
                <c:pt idx="478">
                  <c:v>3.4500000000000003E-2</c:v>
                </c:pt>
                <c:pt idx="479">
                  <c:v>3.4500000000000003E-2</c:v>
                </c:pt>
                <c:pt idx="480">
                  <c:v>3.4599999999999999E-2</c:v>
                </c:pt>
                <c:pt idx="481">
                  <c:v>3.49E-2</c:v>
                </c:pt>
                <c:pt idx="482">
                  <c:v>3.49E-2</c:v>
                </c:pt>
                <c:pt idx="483">
                  <c:v>3.50000000000001E-2</c:v>
                </c:pt>
                <c:pt idx="484">
                  <c:v>3.5200000000000099E-2</c:v>
                </c:pt>
                <c:pt idx="485">
                  <c:v>3.5299999999999998E-2</c:v>
                </c:pt>
                <c:pt idx="486">
                  <c:v>3.5499999999999997E-2</c:v>
                </c:pt>
                <c:pt idx="487">
                  <c:v>3.5800000000000103E-2</c:v>
                </c:pt>
                <c:pt idx="488">
                  <c:v>3.5800000000000103E-2</c:v>
                </c:pt>
                <c:pt idx="489">
                  <c:v>3.5800000000000103E-2</c:v>
                </c:pt>
                <c:pt idx="490">
                  <c:v>3.5800000000000103E-2</c:v>
                </c:pt>
                <c:pt idx="491">
                  <c:v>3.6000000000000199E-2</c:v>
                </c:pt>
                <c:pt idx="492">
                  <c:v>3.6000000000000199E-2</c:v>
                </c:pt>
                <c:pt idx="493">
                  <c:v>3.6000000000000199E-2</c:v>
                </c:pt>
                <c:pt idx="494">
                  <c:v>3.6000000000000199E-2</c:v>
                </c:pt>
                <c:pt idx="495">
                  <c:v>3.6000000000000199E-2</c:v>
                </c:pt>
                <c:pt idx="496">
                  <c:v>3.6000000000000199E-2</c:v>
                </c:pt>
                <c:pt idx="497">
                  <c:v>3.6000000000000199E-2</c:v>
                </c:pt>
                <c:pt idx="498">
                  <c:v>3.6000000000000199E-2</c:v>
                </c:pt>
                <c:pt idx="499">
                  <c:v>3.6000000000000199E-2</c:v>
                </c:pt>
                <c:pt idx="500">
                  <c:v>3.6200000000000197E-2</c:v>
                </c:pt>
                <c:pt idx="501">
                  <c:v>3.6300000000000103E-2</c:v>
                </c:pt>
                <c:pt idx="502">
                  <c:v>3.6300000000000103E-2</c:v>
                </c:pt>
                <c:pt idx="503">
                  <c:v>3.6500000000000102E-2</c:v>
                </c:pt>
                <c:pt idx="504">
                  <c:v>3.6600000000000202E-2</c:v>
                </c:pt>
                <c:pt idx="505">
                  <c:v>3.6600000000000202E-2</c:v>
                </c:pt>
                <c:pt idx="506">
                  <c:v>3.6600000000000202E-2</c:v>
                </c:pt>
                <c:pt idx="507">
                  <c:v>3.6800000000000201E-2</c:v>
                </c:pt>
                <c:pt idx="508">
                  <c:v>3.7000000000000199E-2</c:v>
                </c:pt>
                <c:pt idx="509">
                  <c:v>3.7200000000000198E-2</c:v>
                </c:pt>
                <c:pt idx="510">
                  <c:v>3.7200000000000198E-2</c:v>
                </c:pt>
                <c:pt idx="511">
                  <c:v>3.7200000000000198E-2</c:v>
                </c:pt>
                <c:pt idx="512">
                  <c:v>3.7200000000000198E-2</c:v>
                </c:pt>
                <c:pt idx="513">
                  <c:v>3.7200000000000198E-2</c:v>
                </c:pt>
                <c:pt idx="514">
                  <c:v>3.7200000000000198E-2</c:v>
                </c:pt>
                <c:pt idx="515">
                  <c:v>3.7300000000000097E-2</c:v>
                </c:pt>
                <c:pt idx="516">
                  <c:v>3.7300000000000097E-2</c:v>
                </c:pt>
                <c:pt idx="517">
                  <c:v>3.7300000000000097E-2</c:v>
                </c:pt>
                <c:pt idx="518">
                  <c:v>3.7300000000000097E-2</c:v>
                </c:pt>
                <c:pt idx="519">
                  <c:v>3.7500000000000103E-2</c:v>
                </c:pt>
                <c:pt idx="520">
                  <c:v>3.7600000000000203E-2</c:v>
                </c:pt>
                <c:pt idx="521">
                  <c:v>3.7600000000000203E-2</c:v>
                </c:pt>
                <c:pt idx="522">
                  <c:v>3.7800000000000201E-2</c:v>
                </c:pt>
                <c:pt idx="523">
                  <c:v>3.7900000000000197E-2</c:v>
                </c:pt>
                <c:pt idx="524">
                  <c:v>3.8100000000000002E-2</c:v>
                </c:pt>
                <c:pt idx="525">
                  <c:v>3.8199999999999998E-2</c:v>
                </c:pt>
                <c:pt idx="526">
                  <c:v>3.8199999999999998E-2</c:v>
                </c:pt>
                <c:pt idx="527">
                  <c:v>3.8399999999999997E-2</c:v>
                </c:pt>
                <c:pt idx="528">
                  <c:v>3.85E-2</c:v>
                </c:pt>
                <c:pt idx="529">
                  <c:v>3.85E-2</c:v>
                </c:pt>
                <c:pt idx="530">
                  <c:v>3.8699999999999998E-2</c:v>
                </c:pt>
                <c:pt idx="531">
                  <c:v>3.8899999999999997E-2</c:v>
                </c:pt>
                <c:pt idx="532">
                  <c:v>3.9100000000000003E-2</c:v>
                </c:pt>
                <c:pt idx="533">
                  <c:v>3.9200000000000103E-2</c:v>
                </c:pt>
                <c:pt idx="534">
                  <c:v>3.9400000000000102E-2</c:v>
                </c:pt>
                <c:pt idx="535">
                  <c:v>3.9400000000000102E-2</c:v>
                </c:pt>
                <c:pt idx="536">
                  <c:v>3.9400000000000102E-2</c:v>
                </c:pt>
                <c:pt idx="537">
                  <c:v>3.9400000000000102E-2</c:v>
                </c:pt>
                <c:pt idx="538">
                  <c:v>3.9700000000000103E-2</c:v>
                </c:pt>
                <c:pt idx="539">
                  <c:v>3.9700000000000103E-2</c:v>
                </c:pt>
                <c:pt idx="540">
                  <c:v>3.9700000000000103E-2</c:v>
                </c:pt>
                <c:pt idx="541">
                  <c:v>3.9800000000000099E-2</c:v>
                </c:pt>
                <c:pt idx="542">
                  <c:v>3.9800000000000099E-2</c:v>
                </c:pt>
                <c:pt idx="543">
                  <c:v>4.03000000000001E-2</c:v>
                </c:pt>
                <c:pt idx="544">
                  <c:v>4.03000000000001E-2</c:v>
                </c:pt>
                <c:pt idx="545">
                  <c:v>4.0399999999999998E-2</c:v>
                </c:pt>
                <c:pt idx="546">
                  <c:v>4.0599999999999997E-2</c:v>
                </c:pt>
                <c:pt idx="547">
                  <c:v>4.0599999999999997E-2</c:v>
                </c:pt>
                <c:pt idx="548">
                  <c:v>4.0599999999999997E-2</c:v>
                </c:pt>
                <c:pt idx="549">
                  <c:v>4.0599999999999997E-2</c:v>
                </c:pt>
                <c:pt idx="550">
                  <c:v>4.0599999999999997E-2</c:v>
                </c:pt>
                <c:pt idx="551">
                  <c:v>4.0599999999999997E-2</c:v>
                </c:pt>
                <c:pt idx="552">
                  <c:v>4.0599999999999997E-2</c:v>
                </c:pt>
                <c:pt idx="553">
                  <c:v>4.0599999999999997E-2</c:v>
                </c:pt>
                <c:pt idx="554">
                  <c:v>4.0599999999999997E-2</c:v>
                </c:pt>
                <c:pt idx="555">
                  <c:v>4.0700000000000097E-2</c:v>
                </c:pt>
                <c:pt idx="556">
                  <c:v>4.0700000000000097E-2</c:v>
                </c:pt>
                <c:pt idx="557">
                  <c:v>4.0899999999999999E-2</c:v>
                </c:pt>
                <c:pt idx="558">
                  <c:v>4.0899999999999999E-2</c:v>
                </c:pt>
                <c:pt idx="559">
                  <c:v>4.1000000000000002E-2</c:v>
                </c:pt>
                <c:pt idx="560">
                  <c:v>4.1099999999999998E-2</c:v>
                </c:pt>
                <c:pt idx="561">
                  <c:v>4.1099999999999998E-2</c:v>
                </c:pt>
                <c:pt idx="562">
                  <c:v>4.1300000000000003E-2</c:v>
                </c:pt>
                <c:pt idx="563">
                  <c:v>4.1300000000000003E-2</c:v>
                </c:pt>
                <c:pt idx="564">
                  <c:v>4.1300000000000003E-2</c:v>
                </c:pt>
                <c:pt idx="565">
                  <c:v>4.1300000000000003E-2</c:v>
                </c:pt>
                <c:pt idx="566">
                  <c:v>4.1599999999999998E-2</c:v>
                </c:pt>
                <c:pt idx="567">
                  <c:v>4.1599999999999998E-2</c:v>
                </c:pt>
                <c:pt idx="568">
                  <c:v>4.1700000000000001E-2</c:v>
                </c:pt>
                <c:pt idx="569">
                  <c:v>4.1700000000000001E-2</c:v>
                </c:pt>
                <c:pt idx="570">
                  <c:v>4.1700000000000001E-2</c:v>
                </c:pt>
                <c:pt idx="571">
                  <c:v>4.1700000000000001E-2</c:v>
                </c:pt>
                <c:pt idx="572">
                  <c:v>4.20000000000001E-2</c:v>
                </c:pt>
                <c:pt idx="573">
                  <c:v>4.20000000000001E-2</c:v>
                </c:pt>
                <c:pt idx="574">
                  <c:v>4.2200000000000001E-2</c:v>
                </c:pt>
                <c:pt idx="575">
                  <c:v>4.2200000000000001E-2</c:v>
                </c:pt>
                <c:pt idx="576">
                  <c:v>4.2200000000000001E-2</c:v>
                </c:pt>
                <c:pt idx="577">
                  <c:v>4.2200000000000001E-2</c:v>
                </c:pt>
                <c:pt idx="578">
                  <c:v>4.2200000000000001E-2</c:v>
                </c:pt>
                <c:pt idx="579">
                  <c:v>4.2500000000000003E-2</c:v>
                </c:pt>
                <c:pt idx="580">
                  <c:v>4.2500000000000003E-2</c:v>
                </c:pt>
                <c:pt idx="581">
                  <c:v>4.2500000000000003E-2</c:v>
                </c:pt>
                <c:pt idx="582">
                  <c:v>4.2599999999999999E-2</c:v>
                </c:pt>
                <c:pt idx="583">
                  <c:v>4.2800000000000102E-2</c:v>
                </c:pt>
                <c:pt idx="584">
                  <c:v>4.2900000000000098E-2</c:v>
                </c:pt>
                <c:pt idx="585">
                  <c:v>4.3099999999999999E-2</c:v>
                </c:pt>
                <c:pt idx="586">
                  <c:v>4.3200000000000002E-2</c:v>
                </c:pt>
                <c:pt idx="587">
                  <c:v>4.3200000000000002E-2</c:v>
                </c:pt>
                <c:pt idx="588">
                  <c:v>4.3400000000000001E-2</c:v>
                </c:pt>
                <c:pt idx="589">
                  <c:v>4.3400000000000001E-2</c:v>
                </c:pt>
                <c:pt idx="590">
                  <c:v>4.3400000000000001E-2</c:v>
                </c:pt>
                <c:pt idx="591">
                  <c:v>4.3400000000000001E-2</c:v>
                </c:pt>
                <c:pt idx="592">
                  <c:v>4.37000000000001E-2</c:v>
                </c:pt>
                <c:pt idx="593">
                  <c:v>4.37000000000001E-2</c:v>
                </c:pt>
                <c:pt idx="594">
                  <c:v>4.37000000000001E-2</c:v>
                </c:pt>
                <c:pt idx="595">
                  <c:v>4.37000000000001E-2</c:v>
                </c:pt>
                <c:pt idx="596">
                  <c:v>4.3799999999999999E-2</c:v>
                </c:pt>
                <c:pt idx="597">
                  <c:v>4.4000000000000199E-2</c:v>
                </c:pt>
                <c:pt idx="598">
                  <c:v>4.4100000000000097E-2</c:v>
                </c:pt>
                <c:pt idx="599">
                  <c:v>4.4300000000000402E-2</c:v>
                </c:pt>
                <c:pt idx="600">
                  <c:v>4.4300000000000402E-2</c:v>
                </c:pt>
                <c:pt idx="601">
                  <c:v>4.4300000000000402E-2</c:v>
                </c:pt>
                <c:pt idx="602">
                  <c:v>4.4400000000000099E-2</c:v>
                </c:pt>
                <c:pt idx="603">
                  <c:v>4.4400000000000099E-2</c:v>
                </c:pt>
                <c:pt idx="604">
                  <c:v>4.4400000000000099E-2</c:v>
                </c:pt>
                <c:pt idx="605">
                  <c:v>4.4700000000000399E-2</c:v>
                </c:pt>
                <c:pt idx="606">
                  <c:v>4.49000000000001E-2</c:v>
                </c:pt>
                <c:pt idx="607">
                  <c:v>4.49000000000001E-2</c:v>
                </c:pt>
                <c:pt idx="608">
                  <c:v>4.4999999999999998E-2</c:v>
                </c:pt>
                <c:pt idx="609">
                  <c:v>4.4999999999999998E-2</c:v>
                </c:pt>
                <c:pt idx="610">
                  <c:v>4.4999999999999998E-2</c:v>
                </c:pt>
                <c:pt idx="611">
                  <c:v>4.4999999999999998E-2</c:v>
                </c:pt>
                <c:pt idx="612">
                  <c:v>4.4999999999999998E-2</c:v>
                </c:pt>
                <c:pt idx="613">
                  <c:v>4.4999999999999998E-2</c:v>
                </c:pt>
                <c:pt idx="614">
                  <c:v>4.4999999999999998E-2</c:v>
                </c:pt>
                <c:pt idx="615">
                  <c:v>4.5199999999999997E-2</c:v>
                </c:pt>
                <c:pt idx="616">
                  <c:v>4.5199999999999997E-2</c:v>
                </c:pt>
                <c:pt idx="617">
                  <c:v>4.5199999999999997E-2</c:v>
                </c:pt>
                <c:pt idx="618">
                  <c:v>4.5199999999999997E-2</c:v>
                </c:pt>
                <c:pt idx="619">
                  <c:v>4.5199999999999997E-2</c:v>
                </c:pt>
                <c:pt idx="620">
                  <c:v>4.5199999999999997E-2</c:v>
                </c:pt>
                <c:pt idx="621">
                  <c:v>4.5300000000000097E-2</c:v>
                </c:pt>
                <c:pt idx="622">
                  <c:v>4.5300000000000097E-2</c:v>
                </c:pt>
                <c:pt idx="623">
                  <c:v>4.5300000000000097E-2</c:v>
                </c:pt>
                <c:pt idx="624">
                  <c:v>4.5300000000000097E-2</c:v>
                </c:pt>
                <c:pt idx="625">
                  <c:v>4.5499999999999999E-2</c:v>
                </c:pt>
                <c:pt idx="626">
                  <c:v>4.5499999999999999E-2</c:v>
                </c:pt>
                <c:pt idx="627">
                  <c:v>4.5499999999999999E-2</c:v>
                </c:pt>
                <c:pt idx="628">
                  <c:v>4.5499999999999999E-2</c:v>
                </c:pt>
                <c:pt idx="629">
                  <c:v>4.5499999999999999E-2</c:v>
                </c:pt>
                <c:pt idx="630">
                  <c:v>4.5499999999999999E-2</c:v>
                </c:pt>
                <c:pt idx="631">
                  <c:v>4.5499999999999999E-2</c:v>
                </c:pt>
                <c:pt idx="632">
                  <c:v>4.5499999999999999E-2</c:v>
                </c:pt>
                <c:pt idx="633">
                  <c:v>4.5499999999999999E-2</c:v>
                </c:pt>
                <c:pt idx="634">
                  <c:v>4.5700000000000199E-2</c:v>
                </c:pt>
                <c:pt idx="635">
                  <c:v>4.5800000000000098E-2</c:v>
                </c:pt>
                <c:pt idx="636">
                  <c:v>4.5800000000000098E-2</c:v>
                </c:pt>
                <c:pt idx="637">
                  <c:v>4.5800000000000098E-2</c:v>
                </c:pt>
                <c:pt idx="638">
                  <c:v>4.5800000000000098E-2</c:v>
                </c:pt>
                <c:pt idx="639">
                  <c:v>4.5999999999999999E-2</c:v>
                </c:pt>
                <c:pt idx="640">
                  <c:v>4.6100000000000002E-2</c:v>
                </c:pt>
                <c:pt idx="641">
                  <c:v>4.6100000000000002E-2</c:v>
                </c:pt>
                <c:pt idx="642">
                  <c:v>4.6100000000000002E-2</c:v>
                </c:pt>
                <c:pt idx="643">
                  <c:v>4.6100000000000002E-2</c:v>
                </c:pt>
                <c:pt idx="644">
                  <c:v>4.6100000000000002E-2</c:v>
                </c:pt>
                <c:pt idx="645">
                  <c:v>4.6300000000000098E-2</c:v>
                </c:pt>
                <c:pt idx="646">
                  <c:v>4.6300000000000098E-2</c:v>
                </c:pt>
                <c:pt idx="647">
                  <c:v>4.6300000000000098E-2</c:v>
                </c:pt>
                <c:pt idx="648">
                  <c:v>4.6300000000000098E-2</c:v>
                </c:pt>
                <c:pt idx="649">
                  <c:v>4.6300000000000098E-2</c:v>
                </c:pt>
                <c:pt idx="650">
                  <c:v>4.6399999999999997E-2</c:v>
                </c:pt>
                <c:pt idx="651">
                  <c:v>4.6399999999999997E-2</c:v>
                </c:pt>
                <c:pt idx="652">
                  <c:v>4.6899999999999997E-2</c:v>
                </c:pt>
                <c:pt idx="653">
                  <c:v>4.7000000000000097E-2</c:v>
                </c:pt>
                <c:pt idx="654">
                  <c:v>4.7000000000000097E-2</c:v>
                </c:pt>
                <c:pt idx="655">
                  <c:v>4.7199999999999999E-2</c:v>
                </c:pt>
                <c:pt idx="656">
                  <c:v>4.7199999999999999E-2</c:v>
                </c:pt>
                <c:pt idx="657">
                  <c:v>4.7199999999999999E-2</c:v>
                </c:pt>
                <c:pt idx="658">
                  <c:v>4.7199999999999999E-2</c:v>
                </c:pt>
                <c:pt idx="659">
                  <c:v>4.73000000000003E-2</c:v>
                </c:pt>
                <c:pt idx="660">
                  <c:v>4.73000000000003E-2</c:v>
                </c:pt>
                <c:pt idx="661">
                  <c:v>4.73000000000003E-2</c:v>
                </c:pt>
                <c:pt idx="662">
                  <c:v>4.73000000000003E-2</c:v>
                </c:pt>
                <c:pt idx="663">
                  <c:v>4.73000000000003E-2</c:v>
                </c:pt>
                <c:pt idx="664">
                  <c:v>4.73000000000003E-2</c:v>
                </c:pt>
                <c:pt idx="665">
                  <c:v>4.7500000000000098E-2</c:v>
                </c:pt>
                <c:pt idx="666">
                  <c:v>4.7800000000000099E-2</c:v>
                </c:pt>
                <c:pt idx="667">
                  <c:v>4.8099999999999997E-2</c:v>
                </c:pt>
                <c:pt idx="668">
                  <c:v>4.8399999999999999E-2</c:v>
                </c:pt>
                <c:pt idx="669">
                  <c:v>4.8599999999999997E-2</c:v>
                </c:pt>
                <c:pt idx="670">
                  <c:v>4.8599999999999997E-2</c:v>
                </c:pt>
                <c:pt idx="671">
                  <c:v>4.8700000000000097E-2</c:v>
                </c:pt>
                <c:pt idx="672">
                  <c:v>4.8700000000000097E-2</c:v>
                </c:pt>
                <c:pt idx="673">
                  <c:v>4.8700000000000097E-2</c:v>
                </c:pt>
                <c:pt idx="674">
                  <c:v>4.8700000000000097E-2</c:v>
                </c:pt>
                <c:pt idx="675">
                  <c:v>4.8899999999999999E-2</c:v>
                </c:pt>
                <c:pt idx="676">
                  <c:v>4.8899999999999999E-2</c:v>
                </c:pt>
                <c:pt idx="677">
                  <c:v>4.8899999999999999E-2</c:v>
                </c:pt>
                <c:pt idx="678">
                  <c:v>4.8899999999999999E-2</c:v>
                </c:pt>
                <c:pt idx="679">
                  <c:v>4.90000000000003E-2</c:v>
                </c:pt>
                <c:pt idx="680">
                  <c:v>4.9200000000000098E-2</c:v>
                </c:pt>
                <c:pt idx="681">
                  <c:v>4.9200000000000098E-2</c:v>
                </c:pt>
                <c:pt idx="682">
                  <c:v>4.9200000000000098E-2</c:v>
                </c:pt>
                <c:pt idx="683">
                  <c:v>4.9200000000000098E-2</c:v>
                </c:pt>
                <c:pt idx="684">
                  <c:v>4.9200000000000098E-2</c:v>
                </c:pt>
                <c:pt idx="685">
                  <c:v>4.9200000000000098E-2</c:v>
                </c:pt>
                <c:pt idx="686">
                  <c:v>4.9400000000000201E-2</c:v>
                </c:pt>
                <c:pt idx="687">
                  <c:v>4.9400000000000201E-2</c:v>
                </c:pt>
                <c:pt idx="688">
                  <c:v>4.9400000000000201E-2</c:v>
                </c:pt>
                <c:pt idx="689">
                  <c:v>4.9700000000000299E-2</c:v>
                </c:pt>
                <c:pt idx="690">
                  <c:v>5.00000000000001E-2</c:v>
                </c:pt>
                <c:pt idx="691">
                  <c:v>5.00000000000001E-2</c:v>
                </c:pt>
                <c:pt idx="692">
                  <c:v>5.00000000000001E-2</c:v>
                </c:pt>
                <c:pt idx="693">
                  <c:v>5.00000000000001E-2</c:v>
                </c:pt>
                <c:pt idx="694">
                  <c:v>5.00000000000001E-2</c:v>
                </c:pt>
                <c:pt idx="695">
                  <c:v>5.0099999999999999E-2</c:v>
                </c:pt>
                <c:pt idx="696">
                  <c:v>5.0099999999999999E-2</c:v>
                </c:pt>
                <c:pt idx="697">
                  <c:v>5.0300000000000199E-2</c:v>
                </c:pt>
                <c:pt idx="698">
                  <c:v>5.0500000000000003E-2</c:v>
                </c:pt>
                <c:pt idx="699">
                  <c:v>5.0500000000000003E-2</c:v>
                </c:pt>
                <c:pt idx="700">
                  <c:v>5.0500000000000003E-2</c:v>
                </c:pt>
                <c:pt idx="701">
                  <c:v>5.0500000000000003E-2</c:v>
                </c:pt>
                <c:pt idx="702">
                  <c:v>5.0599999999999999E-2</c:v>
                </c:pt>
                <c:pt idx="703">
                  <c:v>5.0599999999999999E-2</c:v>
                </c:pt>
                <c:pt idx="704">
                  <c:v>5.0800000000000102E-2</c:v>
                </c:pt>
                <c:pt idx="705">
                  <c:v>5.0900000000000098E-2</c:v>
                </c:pt>
                <c:pt idx="706">
                  <c:v>5.0900000000000098E-2</c:v>
                </c:pt>
                <c:pt idx="707">
                  <c:v>5.1299999999999998E-2</c:v>
                </c:pt>
                <c:pt idx="708">
                  <c:v>5.1299999999999998E-2</c:v>
                </c:pt>
                <c:pt idx="709">
                  <c:v>5.1299999999999998E-2</c:v>
                </c:pt>
                <c:pt idx="710">
                  <c:v>5.1299999999999998E-2</c:v>
                </c:pt>
                <c:pt idx="711">
                  <c:v>5.1400000000000001E-2</c:v>
                </c:pt>
                <c:pt idx="712">
                  <c:v>5.1400000000000001E-2</c:v>
                </c:pt>
                <c:pt idx="713">
                  <c:v>5.1400000000000001E-2</c:v>
                </c:pt>
                <c:pt idx="714">
                  <c:v>5.1400000000000001E-2</c:v>
                </c:pt>
                <c:pt idx="715">
                  <c:v>5.1400000000000001E-2</c:v>
                </c:pt>
                <c:pt idx="716">
                  <c:v>5.16E-2</c:v>
                </c:pt>
                <c:pt idx="717">
                  <c:v>5.16E-2</c:v>
                </c:pt>
                <c:pt idx="718">
                  <c:v>5.1700000000000003E-2</c:v>
                </c:pt>
                <c:pt idx="719">
                  <c:v>5.1700000000000003E-2</c:v>
                </c:pt>
                <c:pt idx="720">
                  <c:v>5.1700000000000003E-2</c:v>
                </c:pt>
                <c:pt idx="721">
                  <c:v>5.2100000000000098E-2</c:v>
                </c:pt>
                <c:pt idx="722">
                  <c:v>5.2100000000000098E-2</c:v>
                </c:pt>
                <c:pt idx="723">
                  <c:v>5.2200000000000003E-2</c:v>
                </c:pt>
                <c:pt idx="724">
                  <c:v>5.2200000000000003E-2</c:v>
                </c:pt>
                <c:pt idx="725">
                  <c:v>5.2400000000000099E-2</c:v>
                </c:pt>
                <c:pt idx="726">
                  <c:v>5.2500000000000102E-2</c:v>
                </c:pt>
                <c:pt idx="727">
                  <c:v>5.2500000000000102E-2</c:v>
                </c:pt>
                <c:pt idx="728">
                  <c:v>5.2700000000000302E-2</c:v>
                </c:pt>
                <c:pt idx="729">
                  <c:v>5.29000000000001E-2</c:v>
                </c:pt>
                <c:pt idx="730">
                  <c:v>5.2999999999999999E-2</c:v>
                </c:pt>
                <c:pt idx="731">
                  <c:v>5.2999999999999999E-2</c:v>
                </c:pt>
                <c:pt idx="732">
                  <c:v>5.3199999999999997E-2</c:v>
                </c:pt>
                <c:pt idx="733">
                  <c:v>5.3400000000000003E-2</c:v>
                </c:pt>
                <c:pt idx="734">
                  <c:v>5.3400000000000003E-2</c:v>
                </c:pt>
                <c:pt idx="735">
                  <c:v>5.3400000000000003E-2</c:v>
                </c:pt>
                <c:pt idx="736">
                  <c:v>5.3499999999999999E-2</c:v>
                </c:pt>
                <c:pt idx="737">
                  <c:v>5.3499999999999999E-2</c:v>
                </c:pt>
                <c:pt idx="738">
                  <c:v>5.3700000000000102E-2</c:v>
                </c:pt>
                <c:pt idx="739">
                  <c:v>5.4000000000000201E-2</c:v>
                </c:pt>
                <c:pt idx="740">
                  <c:v>5.4200000000000102E-2</c:v>
                </c:pt>
                <c:pt idx="741">
                  <c:v>5.4300000000000397E-2</c:v>
                </c:pt>
                <c:pt idx="742">
                  <c:v>5.4300000000000397E-2</c:v>
                </c:pt>
                <c:pt idx="743">
                  <c:v>5.4300000000000397E-2</c:v>
                </c:pt>
                <c:pt idx="744">
                  <c:v>5.4300000000000397E-2</c:v>
                </c:pt>
                <c:pt idx="745">
                  <c:v>5.4300000000000397E-2</c:v>
                </c:pt>
                <c:pt idx="746">
                  <c:v>5.4500000000000097E-2</c:v>
                </c:pt>
                <c:pt idx="747">
                  <c:v>5.4700000000000401E-2</c:v>
                </c:pt>
                <c:pt idx="748">
                  <c:v>5.48000000000003E-2</c:v>
                </c:pt>
                <c:pt idx="749">
                  <c:v>5.48000000000003E-2</c:v>
                </c:pt>
                <c:pt idx="750">
                  <c:v>5.48000000000003E-2</c:v>
                </c:pt>
                <c:pt idx="751">
                  <c:v>5.48000000000003E-2</c:v>
                </c:pt>
                <c:pt idx="752">
                  <c:v>5.48000000000003E-2</c:v>
                </c:pt>
                <c:pt idx="753">
                  <c:v>5.48000000000003E-2</c:v>
                </c:pt>
                <c:pt idx="754">
                  <c:v>5.48000000000003E-2</c:v>
                </c:pt>
                <c:pt idx="755">
                  <c:v>5.48000000000003E-2</c:v>
                </c:pt>
                <c:pt idx="756">
                  <c:v>5.5000000000000097E-2</c:v>
                </c:pt>
                <c:pt idx="757">
                  <c:v>5.5000000000000097E-2</c:v>
                </c:pt>
                <c:pt idx="758">
                  <c:v>5.5000000000000097E-2</c:v>
                </c:pt>
                <c:pt idx="759">
                  <c:v>5.5199999999999999E-2</c:v>
                </c:pt>
                <c:pt idx="760">
                  <c:v>5.5199999999999999E-2</c:v>
                </c:pt>
                <c:pt idx="761">
                  <c:v>5.53000000000003E-2</c:v>
                </c:pt>
                <c:pt idx="762">
                  <c:v>5.53000000000003E-2</c:v>
                </c:pt>
                <c:pt idx="763">
                  <c:v>5.53000000000003E-2</c:v>
                </c:pt>
                <c:pt idx="764">
                  <c:v>5.5500000000000098E-2</c:v>
                </c:pt>
                <c:pt idx="765">
                  <c:v>5.5500000000000098E-2</c:v>
                </c:pt>
                <c:pt idx="766">
                  <c:v>5.5500000000000098E-2</c:v>
                </c:pt>
                <c:pt idx="767">
                  <c:v>5.5500000000000098E-2</c:v>
                </c:pt>
                <c:pt idx="768">
                  <c:v>5.5500000000000098E-2</c:v>
                </c:pt>
                <c:pt idx="769">
                  <c:v>5.5500000000000098E-2</c:v>
                </c:pt>
                <c:pt idx="770">
                  <c:v>5.5500000000000098E-2</c:v>
                </c:pt>
                <c:pt idx="771">
                  <c:v>5.5500000000000098E-2</c:v>
                </c:pt>
                <c:pt idx="772">
                  <c:v>5.5700000000000201E-2</c:v>
                </c:pt>
                <c:pt idx="773">
                  <c:v>5.5899999999999998E-2</c:v>
                </c:pt>
                <c:pt idx="774">
                  <c:v>5.6399999999999999E-2</c:v>
                </c:pt>
                <c:pt idx="775">
                  <c:v>5.6500000000000002E-2</c:v>
                </c:pt>
                <c:pt idx="776">
                  <c:v>5.6500000000000002E-2</c:v>
                </c:pt>
                <c:pt idx="777">
                  <c:v>5.6500000000000002E-2</c:v>
                </c:pt>
                <c:pt idx="778">
                  <c:v>5.6500000000000002E-2</c:v>
                </c:pt>
                <c:pt idx="779">
                  <c:v>5.6500000000000002E-2</c:v>
                </c:pt>
                <c:pt idx="780">
                  <c:v>5.6500000000000002E-2</c:v>
                </c:pt>
                <c:pt idx="781">
                  <c:v>5.6500000000000002E-2</c:v>
                </c:pt>
                <c:pt idx="782">
                  <c:v>5.6500000000000002E-2</c:v>
                </c:pt>
                <c:pt idx="783">
                  <c:v>5.6700000000000098E-2</c:v>
                </c:pt>
                <c:pt idx="784">
                  <c:v>5.7100000000000102E-2</c:v>
                </c:pt>
                <c:pt idx="785">
                  <c:v>5.7100000000000102E-2</c:v>
                </c:pt>
                <c:pt idx="786">
                  <c:v>5.7100000000000102E-2</c:v>
                </c:pt>
                <c:pt idx="787">
                  <c:v>5.7100000000000102E-2</c:v>
                </c:pt>
                <c:pt idx="788">
                  <c:v>5.7100000000000102E-2</c:v>
                </c:pt>
                <c:pt idx="789">
                  <c:v>5.7200000000000098E-2</c:v>
                </c:pt>
                <c:pt idx="790">
                  <c:v>5.7400000000000201E-2</c:v>
                </c:pt>
                <c:pt idx="791">
                  <c:v>5.7400000000000201E-2</c:v>
                </c:pt>
                <c:pt idx="792">
                  <c:v>5.7599999999999998E-2</c:v>
                </c:pt>
                <c:pt idx="793">
                  <c:v>5.7599999999999998E-2</c:v>
                </c:pt>
                <c:pt idx="794">
                  <c:v>5.7800000000000303E-2</c:v>
                </c:pt>
                <c:pt idx="795">
                  <c:v>5.7800000000000303E-2</c:v>
                </c:pt>
                <c:pt idx="796">
                  <c:v>5.7800000000000303E-2</c:v>
                </c:pt>
                <c:pt idx="797">
                  <c:v>5.8099999999999999E-2</c:v>
                </c:pt>
                <c:pt idx="798">
                  <c:v>5.8099999999999999E-2</c:v>
                </c:pt>
                <c:pt idx="799">
                  <c:v>5.8099999999999999E-2</c:v>
                </c:pt>
                <c:pt idx="800">
                  <c:v>5.8099999999999999E-2</c:v>
                </c:pt>
                <c:pt idx="801">
                  <c:v>5.8099999999999999E-2</c:v>
                </c:pt>
                <c:pt idx="802">
                  <c:v>5.8500000000000003E-2</c:v>
                </c:pt>
                <c:pt idx="803">
                  <c:v>5.8500000000000003E-2</c:v>
                </c:pt>
                <c:pt idx="804">
                  <c:v>5.8500000000000003E-2</c:v>
                </c:pt>
                <c:pt idx="805">
                  <c:v>5.8599999999999999E-2</c:v>
                </c:pt>
                <c:pt idx="806">
                  <c:v>5.8599999999999999E-2</c:v>
                </c:pt>
                <c:pt idx="807">
                  <c:v>5.8800000000000102E-2</c:v>
                </c:pt>
                <c:pt idx="808">
                  <c:v>5.92000000000001E-2</c:v>
                </c:pt>
                <c:pt idx="809">
                  <c:v>5.92000000000001E-2</c:v>
                </c:pt>
                <c:pt idx="810">
                  <c:v>5.94000000000003E-2</c:v>
                </c:pt>
                <c:pt idx="811">
                  <c:v>5.9500000000000199E-2</c:v>
                </c:pt>
                <c:pt idx="812">
                  <c:v>5.9700000000000399E-2</c:v>
                </c:pt>
                <c:pt idx="813">
                  <c:v>5.9700000000000399E-2</c:v>
                </c:pt>
                <c:pt idx="814">
                  <c:v>5.9700000000000399E-2</c:v>
                </c:pt>
                <c:pt idx="815">
                  <c:v>5.9700000000000399E-2</c:v>
                </c:pt>
                <c:pt idx="816">
                  <c:v>5.99000000000003E-2</c:v>
                </c:pt>
                <c:pt idx="817">
                  <c:v>6.0100000000000098E-2</c:v>
                </c:pt>
                <c:pt idx="818">
                  <c:v>6.0100000000000098E-2</c:v>
                </c:pt>
                <c:pt idx="819">
                  <c:v>6.0100000000000098E-2</c:v>
                </c:pt>
                <c:pt idx="820">
                  <c:v>6.0100000000000098E-2</c:v>
                </c:pt>
                <c:pt idx="821">
                  <c:v>6.0300000000000201E-2</c:v>
                </c:pt>
                <c:pt idx="822">
                  <c:v>6.0400000000000099E-2</c:v>
                </c:pt>
                <c:pt idx="823">
                  <c:v>6.0400000000000099E-2</c:v>
                </c:pt>
                <c:pt idx="824">
                  <c:v>6.0600000000000098E-2</c:v>
                </c:pt>
                <c:pt idx="825">
                  <c:v>6.0600000000000098E-2</c:v>
                </c:pt>
                <c:pt idx="826">
                  <c:v>6.0999999999999999E-2</c:v>
                </c:pt>
                <c:pt idx="827">
                  <c:v>6.0999999999999999E-2</c:v>
                </c:pt>
                <c:pt idx="828">
                  <c:v>6.0999999999999999E-2</c:v>
                </c:pt>
                <c:pt idx="829">
                  <c:v>6.0999999999999999E-2</c:v>
                </c:pt>
                <c:pt idx="830">
                  <c:v>6.0999999999999999E-2</c:v>
                </c:pt>
                <c:pt idx="831">
                  <c:v>6.0999999999999999E-2</c:v>
                </c:pt>
                <c:pt idx="832">
                  <c:v>6.1199999999999997E-2</c:v>
                </c:pt>
                <c:pt idx="833">
                  <c:v>6.1199999999999997E-2</c:v>
                </c:pt>
                <c:pt idx="834">
                  <c:v>6.1199999999999997E-2</c:v>
                </c:pt>
                <c:pt idx="835">
                  <c:v>6.1199999999999997E-2</c:v>
                </c:pt>
                <c:pt idx="836">
                  <c:v>6.1199999999999997E-2</c:v>
                </c:pt>
                <c:pt idx="837">
                  <c:v>6.1400000000000003E-2</c:v>
                </c:pt>
                <c:pt idx="838">
                  <c:v>6.1600000000000002E-2</c:v>
                </c:pt>
                <c:pt idx="839">
                  <c:v>6.1600000000000002E-2</c:v>
                </c:pt>
                <c:pt idx="840">
                  <c:v>6.1600000000000002E-2</c:v>
                </c:pt>
                <c:pt idx="841">
                  <c:v>6.1800000000000098E-2</c:v>
                </c:pt>
                <c:pt idx="842">
                  <c:v>6.1800000000000098E-2</c:v>
                </c:pt>
                <c:pt idx="843">
                  <c:v>6.1800000000000098E-2</c:v>
                </c:pt>
                <c:pt idx="844">
                  <c:v>6.1800000000000098E-2</c:v>
                </c:pt>
                <c:pt idx="845">
                  <c:v>6.1899999999999997E-2</c:v>
                </c:pt>
                <c:pt idx="846">
                  <c:v>6.1899999999999997E-2</c:v>
                </c:pt>
                <c:pt idx="847">
                  <c:v>6.1899999999999997E-2</c:v>
                </c:pt>
                <c:pt idx="848">
                  <c:v>6.1899999999999997E-2</c:v>
                </c:pt>
                <c:pt idx="849">
                  <c:v>6.1899999999999997E-2</c:v>
                </c:pt>
                <c:pt idx="850">
                  <c:v>6.21000000000001E-2</c:v>
                </c:pt>
                <c:pt idx="851">
                  <c:v>6.21000000000001E-2</c:v>
                </c:pt>
                <c:pt idx="852">
                  <c:v>6.21000000000001E-2</c:v>
                </c:pt>
                <c:pt idx="853">
                  <c:v>6.2900000000000095E-2</c:v>
                </c:pt>
                <c:pt idx="854">
                  <c:v>6.3100000000000003E-2</c:v>
                </c:pt>
                <c:pt idx="855">
                  <c:v>6.3500000000000001E-2</c:v>
                </c:pt>
                <c:pt idx="856">
                  <c:v>6.3700000000000007E-2</c:v>
                </c:pt>
                <c:pt idx="857">
                  <c:v>6.4100000000000198E-2</c:v>
                </c:pt>
                <c:pt idx="858">
                  <c:v>6.4100000000000198E-2</c:v>
                </c:pt>
                <c:pt idx="859">
                  <c:v>6.4100000000000198E-2</c:v>
                </c:pt>
                <c:pt idx="860">
                  <c:v>6.4300000000000399E-2</c:v>
                </c:pt>
                <c:pt idx="861">
                  <c:v>6.4300000000000399E-2</c:v>
                </c:pt>
                <c:pt idx="862">
                  <c:v>6.4300000000000399E-2</c:v>
                </c:pt>
                <c:pt idx="863">
                  <c:v>6.4300000000000399E-2</c:v>
                </c:pt>
                <c:pt idx="864">
                  <c:v>6.4300000000000399E-2</c:v>
                </c:pt>
                <c:pt idx="865">
                  <c:v>6.4300000000000399E-2</c:v>
                </c:pt>
                <c:pt idx="866">
                  <c:v>6.4700000000000396E-2</c:v>
                </c:pt>
                <c:pt idx="867">
                  <c:v>6.4700000000000396E-2</c:v>
                </c:pt>
                <c:pt idx="868">
                  <c:v>6.4700000000000396E-2</c:v>
                </c:pt>
                <c:pt idx="869">
                  <c:v>6.4700000000000396E-2</c:v>
                </c:pt>
                <c:pt idx="870">
                  <c:v>6.4700000000000396E-2</c:v>
                </c:pt>
                <c:pt idx="871">
                  <c:v>6.4900000000000097E-2</c:v>
                </c:pt>
                <c:pt idx="872">
                  <c:v>6.5100000000000005E-2</c:v>
                </c:pt>
                <c:pt idx="873">
                  <c:v>6.5300000000000205E-2</c:v>
                </c:pt>
                <c:pt idx="874">
                  <c:v>6.5300000000000205E-2</c:v>
                </c:pt>
                <c:pt idx="875">
                  <c:v>6.5300000000000205E-2</c:v>
                </c:pt>
                <c:pt idx="876">
                  <c:v>6.5300000000000205E-2</c:v>
                </c:pt>
                <c:pt idx="877">
                  <c:v>6.5300000000000205E-2</c:v>
                </c:pt>
                <c:pt idx="878">
                  <c:v>6.5300000000000205E-2</c:v>
                </c:pt>
                <c:pt idx="879">
                  <c:v>6.5300000000000205E-2</c:v>
                </c:pt>
                <c:pt idx="880">
                  <c:v>6.5300000000000205E-2</c:v>
                </c:pt>
                <c:pt idx="881">
                  <c:v>6.5300000000000205E-2</c:v>
                </c:pt>
                <c:pt idx="882">
                  <c:v>6.5300000000000205E-2</c:v>
                </c:pt>
                <c:pt idx="883">
                  <c:v>6.5300000000000205E-2</c:v>
                </c:pt>
                <c:pt idx="884">
                  <c:v>6.5300000000000205E-2</c:v>
                </c:pt>
                <c:pt idx="885">
                  <c:v>6.5300000000000205E-2</c:v>
                </c:pt>
                <c:pt idx="886">
                  <c:v>6.5300000000000205E-2</c:v>
                </c:pt>
                <c:pt idx="887">
                  <c:v>6.55000000000001E-2</c:v>
                </c:pt>
                <c:pt idx="888">
                  <c:v>6.55000000000001E-2</c:v>
                </c:pt>
                <c:pt idx="889">
                  <c:v>6.55000000000001E-2</c:v>
                </c:pt>
                <c:pt idx="890">
                  <c:v>6.5700000000000106E-2</c:v>
                </c:pt>
                <c:pt idx="891">
                  <c:v>6.59E-2</c:v>
                </c:pt>
                <c:pt idx="892">
                  <c:v>6.59E-2</c:v>
                </c:pt>
                <c:pt idx="893">
                  <c:v>6.59E-2</c:v>
                </c:pt>
                <c:pt idx="894">
                  <c:v>6.59E-2</c:v>
                </c:pt>
                <c:pt idx="895">
                  <c:v>6.59E-2</c:v>
                </c:pt>
                <c:pt idx="896">
                  <c:v>6.59E-2</c:v>
                </c:pt>
                <c:pt idx="897">
                  <c:v>6.59E-2</c:v>
                </c:pt>
                <c:pt idx="898">
                  <c:v>6.59E-2</c:v>
                </c:pt>
                <c:pt idx="899">
                  <c:v>6.59E-2</c:v>
                </c:pt>
                <c:pt idx="900">
                  <c:v>6.59E-2</c:v>
                </c:pt>
                <c:pt idx="901">
                  <c:v>6.59E-2</c:v>
                </c:pt>
                <c:pt idx="902">
                  <c:v>6.6100000000000006E-2</c:v>
                </c:pt>
                <c:pt idx="903">
                  <c:v>6.6100000000000006E-2</c:v>
                </c:pt>
                <c:pt idx="904">
                  <c:v>6.6299999999999998E-2</c:v>
                </c:pt>
                <c:pt idx="905">
                  <c:v>6.6299999999999998E-2</c:v>
                </c:pt>
                <c:pt idx="906">
                  <c:v>6.6500000000000004E-2</c:v>
                </c:pt>
                <c:pt idx="907">
                  <c:v>6.7000000000000198E-2</c:v>
                </c:pt>
                <c:pt idx="908">
                  <c:v>6.7000000000000198E-2</c:v>
                </c:pt>
                <c:pt idx="909">
                  <c:v>6.7000000000000198E-2</c:v>
                </c:pt>
                <c:pt idx="910">
                  <c:v>6.7000000000000198E-2</c:v>
                </c:pt>
                <c:pt idx="911">
                  <c:v>6.7000000000000198E-2</c:v>
                </c:pt>
                <c:pt idx="912">
                  <c:v>6.7000000000000198E-2</c:v>
                </c:pt>
                <c:pt idx="913">
                  <c:v>6.7000000000000198E-2</c:v>
                </c:pt>
                <c:pt idx="914">
                  <c:v>6.7000000000000198E-2</c:v>
                </c:pt>
                <c:pt idx="915">
                  <c:v>6.7000000000000198E-2</c:v>
                </c:pt>
                <c:pt idx="916">
                  <c:v>6.7000000000000198E-2</c:v>
                </c:pt>
                <c:pt idx="917">
                  <c:v>6.7199999999999996E-2</c:v>
                </c:pt>
                <c:pt idx="918">
                  <c:v>6.7199999999999996E-2</c:v>
                </c:pt>
                <c:pt idx="919">
                  <c:v>6.7199999999999996E-2</c:v>
                </c:pt>
                <c:pt idx="920">
                  <c:v>6.7199999999999996E-2</c:v>
                </c:pt>
                <c:pt idx="921">
                  <c:v>6.7199999999999996E-2</c:v>
                </c:pt>
                <c:pt idx="922">
                  <c:v>6.7400000000000196E-2</c:v>
                </c:pt>
                <c:pt idx="923">
                  <c:v>6.7400000000000196E-2</c:v>
                </c:pt>
                <c:pt idx="924">
                  <c:v>6.7400000000000196E-2</c:v>
                </c:pt>
                <c:pt idx="925">
                  <c:v>6.7400000000000196E-2</c:v>
                </c:pt>
                <c:pt idx="926">
                  <c:v>6.7400000000000196E-2</c:v>
                </c:pt>
                <c:pt idx="927">
                  <c:v>6.7600000000000104E-2</c:v>
                </c:pt>
                <c:pt idx="928">
                  <c:v>6.7600000000000104E-2</c:v>
                </c:pt>
                <c:pt idx="929">
                  <c:v>6.7600000000000104E-2</c:v>
                </c:pt>
                <c:pt idx="930">
                  <c:v>6.7600000000000104E-2</c:v>
                </c:pt>
                <c:pt idx="931">
                  <c:v>6.7600000000000104E-2</c:v>
                </c:pt>
                <c:pt idx="932">
                  <c:v>6.7600000000000104E-2</c:v>
                </c:pt>
                <c:pt idx="933">
                  <c:v>6.7600000000000104E-2</c:v>
                </c:pt>
                <c:pt idx="934">
                  <c:v>6.7600000000000104E-2</c:v>
                </c:pt>
                <c:pt idx="935">
                  <c:v>6.7600000000000104E-2</c:v>
                </c:pt>
                <c:pt idx="936">
                  <c:v>6.7600000000000104E-2</c:v>
                </c:pt>
                <c:pt idx="937">
                  <c:v>6.7900000000000196E-2</c:v>
                </c:pt>
                <c:pt idx="938">
                  <c:v>6.7900000000000196E-2</c:v>
                </c:pt>
                <c:pt idx="939">
                  <c:v>6.7900000000000196E-2</c:v>
                </c:pt>
                <c:pt idx="940">
                  <c:v>6.7900000000000196E-2</c:v>
                </c:pt>
                <c:pt idx="941">
                  <c:v>6.8099999999999994E-2</c:v>
                </c:pt>
                <c:pt idx="942">
                  <c:v>6.8099999999999994E-2</c:v>
                </c:pt>
                <c:pt idx="943">
                  <c:v>6.8099999999999994E-2</c:v>
                </c:pt>
                <c:pt idx="944">
                  <c:v>6.8099999999999994E-2</c:v>
                </c:pt>
                <c:pt idx="945">
                  <c:v>6.8099999999999994E-2</c:v>
                </c:pt>
                <c:pt idx="946">
                  <c:v>6.8099999999999994E-2</c:v>
                </c:pt>
                <c:pt idx="947">
                  <c:v>6.8099999999999994E-2</c:v>
                </c:pt>
                <c:pt idx="948">
                  <c:v>6.8099999999999994E-2</c:v>
                </c:pt>
                <c:pt idx="949">
                  <c:v>6.84000000000001E-2</c:v>
                </c:pt>
                <c:pt idx="950">
                  <c:v>6.8599999999999994E-2</c:v>
                </c:pt>
                <c:pt idx="951">
                  <c:v>6.8900000000000003E-2</c:v>
                </c:pt>
                <c:pt idx="952">
                  <c:v>6.8900000000000003E-2</c:v>
                </c:pt>
                <c:pt idx="953">
                  <c:v>6.8900000000000003E-2</c:v>
                </c:pt>
                <c:pt idx="954">
                  <c:v>6.8900000000000003E-2</c:v>
                </c:pt>
                <c:pt idx="955">
                  <c:v>6.8900000000000003E-2</c:v>
                </c:pt>
                <c:pt idx="956">
                  <c:v>6.8900000000000003E-2</c:v>
                </c:pt>
                <c:pt idx="957">
                  <c:v>6.8900000000000003E-2</c:v>
                </c:pt>
                <c:pt idx="958">
                  <c:v>6.8900000000000003E-2</c:v>
                </c:pt>
                <c:pt idx="959">
                  <c:v>6.8900000000000003E-2</c:v>
                </c:pt>
                <c:pt idx="960">
                  <c:v>6.8900000000000003E-2</c:v>
                </c:pt>
                <c:pt idx="961">
                  <c:v>6.9400000000000406E-2</c:v>
                </c:pt>
                <c:pt idx="962">
                  <c:v>6.9400000000000406E-2</c:v>
                </c:pt>
                <c:pt idx="963">
                  <c:v>6.9600000000000106E-2</c:v>
                </c:pt>
                <c:pt idx="964">
                  <c:v>7.0099999999999996E-2</c:v>
                </c:pt>
                <c:pt idx="965">
                  <c:v>7.0099999999999996E-2</c:v>
                </c:pt>
                <c:pt idx="966">
                  <c:v>7.0700000000000193E-2</c:v>
                </c:pt>
                <c:pt idx="967">
                  <c:v>7.0900000000000005E-2</c:v>
                </c:pt>
                <c:pt idx="968">
                  <c:v>7.0900000000000005E-2</c:v>
                </c:pt>
                <c:pt idx="969">
                  <c:v>7.1199999999999999E-2</c:v>
                </c:pt>
                <c:pt idx="970">
                  <c:v>7.1199999999999999E-2</c:v>
                </c:pt>
                <c:pt idx="971">
                  <c:v>7.1199999999999999E-2</c:v>
                </c:pt>
                <c:pt idx="972">
                  <c:v>7.1199999999999999E-2</c:v>
                </c:pt>
                <c:pt idx="973">
                  <c:v>7.1199999999999999E-2</c:v>
                </c:pt>
                <c:pt idx="974">
                  <c:v>7.1199999999999999E-2</c:v>
                </c:pt>
                <c:pt idx="975">
                  <c:v>7.1199999999999999E-2</c:v>
                </c:pt>
                <c:pt idx="976">
                  <c:v>7.1400000000000005E-2</c:v>
                </c:pt>
                <c:pt idx="977">
                  <c:v>7.1700000000000194E-2</c:v>
                </c:pt>
                <c:pt idx="978">
                  <c:v>7.1700000000000194E-2</c:v>
                </c:pt>
                <c:pt idx="979">
                  <c:v>7.2000000000000106E-2</c:v>
                </c:pt>
                <c:pt idx="980">
                  <c:v>7.2000000000000106E-2</c:v>
                </c:pt>
                <c:pt idx="981">
                  <c:v>7.2300000000000406E-2</c:v>
                </c:pt>
                <c:pt idx="982">
                  <c:v>7.2300000000000406E-2</c:v>
                </c:pt>
                <c:pt idx="983">
                  <c:v>7.2300000000000406E-2</c:v>
                </c:pt>
                <c:pt idx="984">
                  <c:v>7.2300000000000406E-2</c:v>
                </c:pt>
                <c:pt idx="985">
                  <c:v>7.2500000000000106E-2</c:v>
                </c:pt>
                <c:pt idx="986">
                  <c:v>7.2500000000000106E-2</c:v>
                </c:pt>
                <c:pt idx="987">
                  <c:v>7.2500000000000106E-2</c:v>
                </c:pt>
                <c:pt idx="988">
                  <c:v>7.2500000000000106E-2</c:v>
                </c:pt>
                <c:pt idx="989">
                  <c:v>7.2800000000000198E-2</c:v>
                </c:pt>
                <c:pt idx="990">
                  <c:v>7.2800000000000198E-2</c:v>
                </c:pt>
                <c:pt idx="991">
                  <c:v>7.2800000000000198E-2</c:v>
                </c:pt>
                <c:pt idx="992">
                  <c:v>7.3100000000000095E-2</c:v>
                </c:pt>
                <c:pt idx="993">
                  <c:v>7.3100000000000095E-2</c:v>
                </c:pt>
                <c:pt idx="994">
                  <c:v>7.3100000000000095E-2</c:v>
                </c:pt>
                <c:pt idx="995">
                  <c:v>7.3100000000000095E-2</c:v>
                </c:pt>
                <c:pt idx="996">
                  <c:v>7.3100000000000095E-2</c:v>
                </c:pt>
                <c:pt idx="997">
                  <c:v>7.3400000000000104E-2</c:v>
                </c:pt>
                <c:pt idx="998">
                  <c:v>7.3400000000000104E-2</c:v>
                </c:pt>
                <c:pt idx="999">
                  <c:v>7.3400000000000104E-2</c:v>
                </c:pt>
                <c:pt idx="1000">
                  <c:v>7.3599999999999999E-2</c:v>
                </c:pt>
                <c:pt idx="1001">
                  <c:v>7.3599999999999999E-2</c:v>
                </c:pt>
                <c:pt idx="1002">
                  <c:v>7.3599999999999999E-2</c:v>
                </c:pt>
                <c:pt idx="1003">
                  <c:v>7.3599999999999999E-2</c:v>
                </c:pt>
                <c:pt idx="1004">
                  <c:v>7.3599999999999999E-2</c:v>
                </c:pt>
                <c:pt idx="1005">
                  <c:v>7.3599999999999999E-2</c:v>
                </c:pt>
                <c:pt idx="1006">
                  <c:v>7.3900000000000104E-2</c:v>
                </c:pt>
                <c:pt idx="1007">
                  <c:v>7.3900000000000104E-2</c:v>
                </c:pt>
                <c:pt idx="1008">
                  <c:v>7.3900000000000104E-2</c:v>
                </c:pt>
                <c:pt idx="1009">
                  <c:v>7.3900000000000104E-2</c:v>
                </c:pt>
                <c:pt idx="1010">
                  <c:v>7.4200000000000196E-2</c:v>
                </c:pt>
                <c:pt idx="1011">
                  <c:v>7.4500000000000205E-2</c:v>
                </c:pt>
                <c:pt idx="1012">
                  <c:v>7.4500000000000205E-2</c:v>
                </c:pt>
                <c:pt idx="1013">
                  <c:v>7.4500000000000205E-2</c:v>
                </c:pt>
                <c:pt idx="1014">
                  <c:v>7.4500000000000205E-2</c:v>
                </c:pt>
                <c:pt idx="1015">
                  <c:v>7.4800000000000394E-2</c:v>
                </c:pt>
                <c:pt idx="1016">
                  <c:v>7.4800000000000394E-2</c:v>
                </c:pt>
                <c:pt idx="1017">
                  <c:v>7.4800000000000394E-2</c:v>
                </c:pt>
                <c:pt idx="1018">
                  <c:v>7.4800000000000394E-2</c:v>
                </c:pt>
                <c:pt idx="1019">
                  <c:v>7.4800000000000394E-2</c:v>
                </c:pt>
                <c:pt idx="1020">
                  <c:v>7.4800000000000394E-2</c:v>
                </c:pt>
                <c:pt idx="1021">
                  <c:v>7.4800000000000394E-2</c:v>
                </c:pt>
                <c:pt idx="1022">
                  <c:v>7.5100000000000097E-2</c:v>
                </c:pt>
                <c:pt idx="1023">
                  <c:v>7.5100000000000097E-2</c:v>
                </c:pt>
                <c:pt idx="1024">
                  <c:v>7.5100000000000097E-2</c:v>
                </c:pt>
                <c:pt idx="1025">
                  <c:v>7.5100000000000097E-2</c:v>
                </c:pt>
                <c:pt idx="1026">
                  <c:v>7.5100000000000097E-2</c:v>
                </c:pt>
                <c:pt idx="1027">
                  <c:v>7.5100000000000097E-2</c:v>
                </c:pt>
                <c:pt idx="1028">
                  <c:v>7.5100000000000097E-2</c:v>
                </c:pt>
                <c:pt idx="1029">
                  <c:v>7.5100000000000097E-2</c:v>
                </c:pt>
                <c:pt idx="1030">
                  <c:v>7.5100000000000097E-2</c:v>
                </c:pt>
                <c:pt idx="1031">
                  <c:v>7.5100000000000097E-2</c:v>
                </c:pt>
                <c:pt idx="1032">
                  <c:v>7.5100000000000097E-2</c:v>
                </c:pt>
                <c:pt idx="1033">
                  <c:v>7.5100000000000097E-2</c:v>
                </c:pt>
                <c:pt idx="1034">
                  <c:v>7.5400000000000106E-2</c:v>
                </c:pt>
                <c:pt idx="1035">
                  <c:v>7.5400000000000106E-2</c:v>
                </c:pt>
                <c:pt idx="1036">
                  <c:v>7.5400000000000106E-2</c:v>
                </c:pt>
                <c:pt idx="1037">
                  <c:v>7.5800000000000298E-2</c:v>
                </c:pt>
                <c:pt idx="1038">
                  <c:v>7.5800000000000298E-2</c:v>
                </c:pt>
                <c:pt idx="1039">
                  <c:v>7.6100000000000098E-2</c:v>
                </c:pt>
                <c:pt idx="1040">
                  <c:v>7.6499999999999999E-2</c:v>
                </c:pt>
                <c:pt idx="1041">
                  <c:v>7.6499999999999999E-2</c:v>
                </c:pt>
                <c:pt idx="1042">
                  <c:v>7.6499999999999999E-2</c:v>
                </c:pt>
                <c:pt idx="1043">
                  <c:v>7.6499999999999999E-2</c:v>
                </c:pt>
                <c:pt idx="1044">
                  <c:v>7.6499999999999999E-2</c:v>
                </c:pt>
                <c:pt idx="1045">
                  <c:v>7.6499999999999999E-2</c:v>
                </c:pt>
                <c:pt idx="1046">
                  <c:v>7.6499999999999999E-2</c:v>
                </c:pt>
                <c:pt idx="1047">
                  <c:v>7.6499999999999999E-2</c:v>
                </c:pt>
                <c:pt idx="1048">
                  <c:v>7.6800000000000104E-2</c:v>
                </c:pt>
                <c:pt idx="1049">
                  <c:v>7.6800000000000104E-2</c:v>
                </c:pt>
                <c:pt idx="1050">
                  <c:v>7.6800000000000104E-2</c:v>
                </c:pt>
                <c:pt idx="1051">
                  <c:v>7.6800000000000104E-2</c:v>
                </c:pt>
                <c:pt idx="1052">
                  <c:v>7.6800000000000104E-2</c:v>
                </c:pt>
                <c:pt idx="1053">
                  <c:v>7.6800000000000104E-2</c:v>
                </c:pt>
                <c:pt idx="1054">
                  <c:v>7.6800000000000104E-2</c:v>
                </c:pt>
                <c:pt idx="1055">
                  <c:v>7.6800000000000104E-2</c:v>
                </c:pt>
                <c:pt idx="1056">
                  <c:v>7.6800000000000104E-2</c:v>
                </c:pt>
                <c:pt idx="1057">
                  <c:v>7.6800000000000104E-2</c:v>
                </c:pt>
                <c:pt idx="1058">
                  <c:v>7.6800000000000104E-2</c:v>
                </c:pt>
                <c:pt idx="1059">
                  <c:v>7.6800000000000104E-2</c:v>
                </c:pt>
                <c:pt idx="1060">
                  <c:v>7.6800000000000104E-2</c:v>
                </c:pt>
                <c:pt idx="1061">
                  <c:v>7.6800000000000104E-2</c:v>
                </c:pt>
                <c:pt idx="1062">
                  <c:v>7.7200000000000005E-2</c:v>
                </c:pt>
                <c:pt idx="1063">
                  <c:v>7.7200000000000005E-2</c:v>
                </c:pt>
                <c:pt idx="1064">
                  <c:v>7.7200000000000005E-2</c:v>
                </c:pt>
                <c:pt idx="1065">
                  <c:v>7.7200000000000005E-2</c:v>
                </c:pt>
                <c:pt idx="1066">
                  <c:v>7.7200000000000005E-2</c:v>
                </c:pt>
                <c:pt idx="1067">
                  <c:v>7.7200000000000005E-2</c:v>
                </c:pt>
                <c:pt idx="1068">
                  <c:v>7.7600000000000099E-2</c:v>
                </c:pt>
                <c:pt idx="1069">
                  <c:v>7.7600000000000099E-2</c:v>
                </c:pt>
                <c:pt idx="1070">
                  <c:v>7.7600000000000099E-2</c:v>
                </c:pt>
                <c:pt idx="1071">
                  <c:v>7.7600000000000099E-2</c:v>
                </c:pt>
                <c:pt idx="1072">
                  <c:v>7.8000000000000194E-2</c:v>
                </c:pt>
                <c:pt idx="1073">
                  <c:v>7.8000000000000194E-2</c:v>
                </c:pt>
                <c:pt idx="1074">
                  <c:v>7.8000000000000194E-2</c:v>
                </c:pt>
                <c:pt idx="1075">
                  <c:v>7.8000000000000194E-2</c:v>
                </c:pt>
                <c:pt idx="1076">
                  <c:v>7.8000000000000194E-2</c:v>
                </c:pt>
                <c:pt idx="1077">
                  <c:v>7.8000000000000194E-2</c:v>
                </c:pt>
                <c:pt idx="1078">
                  <c:v>7.8000000000000194E-2</c:v>
                </c:pt>
                <c:pt idx="1079">
                  <c:v>7.8000000000000194E-2</c:v>
                </c:pt>
                <c:pt idx="1080">
                  <c:v>7.85E-2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7C-4722-8742-D655DB1B7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36205720"/>
        <c:axId val="-2032096200"/>
      </c:lineChart>
      <c:catAx>
        <c:axId val="-2036205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5875"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-2032096200"/>
        <c:crosses val="autoZero"/>
        <c:auto val="0"/>
        <c:lblAlgn val="ctr"/>
        <c:lblOffset val="100"/>
        <c:tickLblSkip val="90"/>
        <c:tickMarkSkip val="90"/>
        <c:noMultiLvlLbl val="0"/>
      </c:catAx>
      <c:valAx>
        <c:axId val="-203209620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one"/>
        <c:spPr>
          <a:ln w="15875"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-20362057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0.07712</cdr:x>
      <cdr:y>0.35387</cdr:y>
    </cdr:from>
    <cdr:to>
      <cdr:x>0.49354</cdr:x>
      <cdr:y>0.42106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8B15E43-D257-4BFB-A9D1-CC5732379DD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2090" y="1733909"/>
          <a:ext cx="2981202" cy="32921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50F6-09AC-4DFA-867E-A002299ABDB7}" type="datetimeFigureOut">
              <a:rPr lang="cs-CZ" smtClean="0"/>
              <a:t>12.01.2020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D90B5-A73A-4E7B-9AAF-156BBC9EC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77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1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AC8A70-02E8-4E2B-9E16-AFA9F44071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35AF-5544-47B0-9A0E-EDF87B44341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96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035AF-5544-47B0-9A0E-EDF87B4434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2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C68E1-4FFE-4226-A1D3-DFB4BE608CF3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1" rIns="91362" bIns="45681"/>
          <a:lstStyle/>
          <a:p>
            <a:endParaRPr lang="cs-CZ" altLang="cs-CZ"/>
          </a:p>
        </p:txBody>
      </p:sp>
      <p:sp>
        <p:nvSpPr>
          <p:cNvPr id="3686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1" rIns="91362" bIns="45681"/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G02-536 w_script.ppt</a:t>
            </a:r>
          </a:p>
        </p:txBody>
      </p:sp>
      <p:sp>
        <p:nvSpPr>
          <p:cNvPr id="36870" name="Date Placeholder 4"/>
          <p:cNvSpPr txBox="1">
            <a:spLocks noGrp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1" rIns="91362" bIns="45681"/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B24CC-4BE6-43C0-BEFF-451EC70FB161}" type="datetime9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1/12/2020 12:01:07 PM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1" name="Slide Number Placeholder 5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1" rIns="91362" bIns="4568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7DBA92-90E9-441E-9866-7D175CDD2881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73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1F22CF-026A-4844-ABF8-55A20D8C1256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24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BCD3D9-161E-4A09-9D08-962D0F0A2AF0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02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68709-3BC0-418F-A279-70FE1FEB7BAF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23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990" algn="l"/>
              </a:tabLst>
              <a:defRPr/>
            </a:pPr>
            <a:r>
              <a:rPr lang="en-GB" b="1" dirty="0"/>
              <a:t>Abbreviations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990" algn="l"/>
              </a:tabLst>
              <a:defRPr/>
            </a:pPr>
            <a:r>
              <a:rPr lang="en-GB" altLang="en-US" dirty="0">
                <a:cs typeface="Arial" pitchFamily="34" charset="0"/>
              </a:rPr>
              <a:t>CAD, coronary artery disease; </a:t>
            </a:r>
            <a:r>
              <a:rPr lang="en-GB" dirty="0">
                <a:cs typeface="Arial" pitchFamily="34" charset="0"/>
              </a:rPr>
              <a:t>MI, myocardial</a:t>
            </a:r>
            <a:r>
              <a:rPr lang="en-GB" baseline="0" dirty="0">
                <a:cs typeface="Arial" pitchFamily="34" charset="0"/>
              </a:rPr>
              <a:t> infarction; </a:t>
            </a:r>
            <a:r>
              <a:rPr lang="en-GB" dirty="0">
                <a:cs typeface="Arial" pitchFamily="34" charset="0"/>
              </a:rPr>
              <a:t>PAD, peripheral artery disease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E5AC78-97D5-40ED-943F-794D2DB347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DBC07-116C-4DDA-9A88-30963CA59C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7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tabLst>
                <a:tab pos="171990" algn="l"/>
              </a:tabLst>
            </a:pPr>
            <a:r>
              <a:rPr lang="en-GB" b="1" dirty="0"/>
              <a:t>Abbreviations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71990" algn="l"/>
              </a:tabLst>
              <a:defRPr/>
            </a:pPr>
            <a:r>
              <a:rPr lang="en-GB" b="0" baseline="0" dirty="0"/>
              <a:t>bid, twice daily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F97BD-3609-49E8-8493-ED7946E0B0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334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35AF-5544-47B0-9A0E-EDF87B4434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8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(with 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29C7-CCF9-457B-BB1D-9EBFDAC5B6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>
                <a:solidFill>
                  <a:srgbClr val="807F83"/>
                </a:solidFill>
              </a:rPr>
              <a:t>Footer text goes here if required</a:t>
            </a:r>
            <a:endParaRPr lang="en-GB" dirty="0">
              <a:solidFill>
                <a:srgbClr val="807F83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7F87F9D-CC78-4634-BDE3-36F99435A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25" y="1268442"/>
            <a:ext cx="4103687" cy="1155812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b="1">
                <a:solidFill>
                  <a:schemeClr val="bg2"/>
                </a:solidFill>
              </a:defRPr>
            </a:lvl1pPr>
            <a:lvl2pPr marL="200731" indent="-200731">
              <a:spcBef>
                <a:spcPts val="450"/>
              </a:spcBef>
              <a:buFont typeface="Wingdings" panose="05000000000000000000" pitchFamily="2" charset="2"/>
              <a:buChar char="t"/>
              <a:defRPr>
                <a:solidFill>
                  <a:schemeClr val="tx1"/>
                </a:solidFill>
              </a:defRPr>
            </a:lvl2pPr>
            <a:lvl3pPr marL="402652" indent="-200731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603383" indent="-200731"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</a:defRPr>
            </a:lvl4pPr>
            <a:lvl5pPr marL="805304" indent="-201921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2445AA6-85A3-4D9F-B0B3-E4FBAC526F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76" y="1268442"/>
            <a:ext cx="4103687" cy="1155812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b="1">
                <a:solidFill>
                  <a:schemeClr val="bg2"/>
                </a:solidFill>
              </a:defRPr>
            </a:lvl1pPr>
            <a:lvl2pPr marL="200731" indent="-200731">
              <a:spcBef>
                <a:spcPts val="450"/>
              </a:spcBef>
              <a:buFont typeface="Wingdings" panose="05000000000000000000" pitchFamily="2" charset="2"/>
              <a:buChar char="t"/>
              <a:defRPr>
                <a:solidFill>
                  <a:schemeClr val="tx1"/>
                </a:solidFill>
              </a:defRPr>
            </a:lvl2pPr>
            <a:lvl3pPr marL="402652" indent="-200731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603383" indent="-200731"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</a:defRPr>
            </a:lvl4pPr>
            <a:lvl5pPr marL="805304" indent="-201921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142560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2" pos="3795">
          <p15:clr>
            <a:srgbClr val="FBAE40"/>
          </p15:clr>
        </p15:guide>
        <p15:guide id="4" pos="388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2774" y="1825200"/>
            <a:ext cx="4032000" cy="4412088"/>
          </a:xfrm>
        </p:spPr>
        <p:txBody>
          <a:bodyPr/>
          <a:lstStyle>
            <a:lvl1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860480" y="1825200"/>
            <a:ext cx="4032000" cy="4412088"/>
          </a:xfrm>
        </p:spPr>
        <p:txBody>
          <a:bodyPr/>
          <a:lstStyle>
            <a:lvl1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377039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340638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11189" y="1376363"/>
            <a:ext cx="8281987" cy="486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2920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BHC_BAY_59-7939_blue_round_02_intro_05102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2" y="3154842"/>
            <a:ext cx="7961313" cy="321306"/>
          </a:xfrm>
        </p:spPr>
        <p:txBody>
          <a:bodyPr anchor="ctr"/>
          <a:lstStyle>
            <a:lvl1pPr>
              <a:lnSpc>
                <a:spcPct val="87000"/>
              </a:lnSpc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41825"/>
            <a:ext cx="6210300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 3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105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46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415498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717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2" y="1522413"/>
            <a:ext cx="4181475" cy="4537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7" y="1522413"/>
            <a:ext cx="4183063" cy="4537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631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6791"/>
            <a:ext cx="8229600" cy="2908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737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53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2C734"/>
              </a:buClr>
              <a:defRPr/>
            </a:lvl1pPr>
            <a:lvl2pPr>
              <a:buClr>
                <a:srgbClr val="F2C734"/>
              </a:buClr>
              <a:defRPr/>
            </a:lvl2pPr>
            <a:lvl3pPr>
              <a:buClr>
                <a:srgbClr val="F2C734"/>
              </a:buClr>
              <a:defRPr/>
            </a:lvl3pPr>
            <a:lvl4pPr>
              <a:buClr>
                <a:srgbClr val="F2C734"/>
              </a:buClr>
              <a:defRPr/>
            </a:lvl4pPr>
            <a:lvl5pPr>
              <a:buClr>
                <a:srgbClr val="F2C734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05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318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227352"/>
            <a:ext cx="3008313" cy="20774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519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59591"/>
            <a:ext cx="5486400" cy="20774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703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270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40" y="604837"/>
            <a:ext cx="290849" cy="54546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4837"/>
            <a:ext cx="6294438" cy="5454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312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3" y="698165"/>
            <a:ext cx="7186612" cy="2908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2" y="1522413"/>
            <a:ext cx="418147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14877" y="1522413"/>
            <a:ext cx="4183063" cy="453707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5393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06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679D-4CEE-4A2B-B5DA-DE267311B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79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9084A-3F88-42B9-BBB9-47C891D96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81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5FCC-892A-498B-87C8-938947B4E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97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FB5E-722F-4920-B63B-DB81EAA95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7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30167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49718-1F50-4729-8ECF-64156ECB68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8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45F7-9AC1-4C99-9B73-2BC2A6D92E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64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70DB8-D486-48F7-9F08-B6B415765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78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85FD-9AE3-45A6-AC9D-42233D0DF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66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1C22-5E7A-41DF-846A-2694ED33D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1E63A-C346-4EB3-9004-43A56D9782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9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EFAE-26BF-416B-8C39-902D58156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58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75" y="44450"/>
            <a:ext cx="7413625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52E03-E951-4E9C-9C3F-57E05F38CC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73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75" y="44450"/>
            <a:ext cx="7413625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07D3D-DF23-4170-811D-A079D6423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93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33A7-153C-49AD-B527-5C5E8BC6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62B31-A173-4297-80ED-55A322A62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34F6-0FE4-44AA-AC5A-38B89439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F9A8D-23D1-4B23-92A8-16C67B4E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DBA68-5328-4B2C-A54B-7040CF98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5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2C734"/>
              </a:buClr>
              <a:defRPr/>
            </a:lvl1pPr>
            <a:lvl2pPr>
              <a:buClr>
                <a:srgbClr val="F2C734"/>
              </a:buClr>
              <a:defRPr/>
            </a:lvl2pPr>
            <a:lvl3pPr>
              <a:buClr>
                <a:srgbClr val="F2C734"/>
              </a:buClr>
              <a:defRPr/>
            </a:lvl3pPr>
            <a:lvl4pPr>
              <a:buClr>
                <a:srgbClr val="F2C734"/>
              </a:buClr>
              <a:defRPr/>
            </a:lvl4pPr>
            <a:lvl5pPr>
              <a:buClr>
                <a:srgbClr val="F2C734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2C734"/>
              </a:buClr>
              <a:defRPr/>
            </a:lvl1pPr>
            <a:lvl2pPr>
              <a:buClr>
                <a:srgbClr val="F2C734"/>
              </a:buClr>
              <a:defRPr/>
            </a:lvl2pPr>
            <a:lvl3pPr>
              <a:buClr>
                <a:srgbClr val="F2C734"/>
              </a:buClr>
              <a:defRPr/>
            </a:lvl3pPr>
            <a:lvl4pPr>
              <a:buClr>
                <a:srgbClr val="F2C734"/>
              </a:buClr>
              <a:defRPr/>
            </a:lvl4pPr>
            <a:lvl5pPr>
              <a:buClr>
                <a:srgbClr val="F2C734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58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D3E1-4A89-4824-BBE8-087735AA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C559-1436-480A-9E9A-4B7EBE8FA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EDA40-6C4A-47C3-84CE-60723885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67CB-A20E-4723-AAFE-EB1EA432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8000-70B1-43C9-BB6B-33068B83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61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CEAF-353D-41E5-9BE8-CE5B63A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54657-DD30-4D6E-8E33-82C96FA8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BEB1B-DDA3-4A23-A13E-FC3EA7AC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0EA37-1D3E-49C2-B040-F67F5A9D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5B4E9-3F13-4F86-9383-F29470BB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83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C6F9-9D13-4CB4-9471-6778A867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8D54-D6FC-4B78-955A-9AA683727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232B4-6779-421F-BC2A-585584050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56D88-94F3-4D3B-BED6-285F8DB7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12/01/2020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363C2-DEF0-4FB6-BD57-33DFF50E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EEA1-113D-4388-B510-6A48F01F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42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6A58-7F8E-480A-ADC7-1AEF818C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3AF5B-7BF1-49E6-81F1-14149D66D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191F-2315-4877-9065-FDD2269A9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41259-E285-4870-9D01-5078B8C3D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A4F51-139B-4063-90C0-824101FDF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89CAE-33B2-4175-96F9-09A0C7FA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12/01/2020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86656-974A-4C29-8988-FE3969B7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99B4-588D-449D-B115-24734E6A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17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D5E0-4488-45C2-8620-006C8D3F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3F341-3DEC-4DE7-B9D7-D8031F2E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12/01/2020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BADE7-4BCB-49DE-9DD6-6BB0132C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6DA2B-3E80-4B6C-9DC8-E8FDAE52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59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2CD2A-0D34-454A-A424-AE6C4E9B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12/01/2020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C9B12-B3B0-40F1-8375-D069D02A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1B298-AA59-4FB9-B14B-2FAE362C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79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6F58-6E1E-4F52-A194-A9B6A219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CA1AD-FFB0-4713-8065-662942161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DBD6A-7164-40A8-AA37-BDCFF64BD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56F74-0851-403B-99C0-C5151541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12/01/2020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75AD6-1379-4A4E-87C5-7D92BEF3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08B8B-C5F5-44F7-9FAE-D63F7956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490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1F37-73CD-492B-8C2B-40A7FB0F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06D8B-F92D-4860-B235-B0960A1BD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24451-F150-4A5F-AB93-CF9160532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702B9-DCAD-40CD-BDF4-8F7638C5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12/01/2020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77C72-E05E-40D7-A6A0-EDEE082F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3B284-3E9F-430F-854D-BAFAA870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68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D3F0-D3FD-4694-903E-FD7A363D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00429-640B-4B41-B6A0-E56A19015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3FDA3-5C5F-4C89-988A-548C1A09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514F5-9F2A-4598-9279-37A12D7C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4C35-8094-4761-BC12-95A5D3E1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96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8DA0A-4A84-41C5-99AC-CB26FFEF6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9128C-64E9-4DD8-885E-04F1EAEC6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71D8-29B5-43D6-8F92-581FAE51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1EF-6750-4805-8222-277A91CC54D6}" type="datetimeFigureOut">
              <a:rPr lang="en-GB" smtClean="0"/>
              <a:t>12/01/2020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B72CD-F0CA-48AA-B717-E7F80B14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E7450-96D5-4A99-966B-B2F60C8C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7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F2C734"/>
              </a:buClr>
              <a:defRPr/>
            </a:lvl1pPr>
            <a:lvl2pPr>
              <a:buClr>
                <a:srgbClr val="F2C734"/>
              </a:buClr>
              <a:defRPr/>
            </a:lvl2pPr>
            <a:lvl3pPr>
              <a:buClr>
                <a:srgbClr val="F2C734"/>
              </a:buClr>
              <a:defRPr/>
            </a:lvl3pPr>
            <a:lvl4pPr>
              <a:buClr>
                <a:srgbClr val="F2C734"/>
              </a:buClr>
              <a:defRPr/>
            </a:lvl4pPr>
            <a:lvl5pPr>
              <a:buClr>
                <a:srgbClr val="F2C734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F2C734"/>
              </a:buClr>
              <a:defRPr/>
            </a:lvl1pPr>
            <a:lvl2pPr>
              <a:buClr>
                <a:srgbClr val="F2C734"/>
              </a:buClr>
              <a:defRPr/>
            </a:lvl2pPr>
            <a:lvl3pPr>
              <a:buClr>
                <a:srgbClr val="F2C734"/>
              </a:buClr>
              <a:defRPr/>
            </a:lvl3pPr>
            <a:lvl4pPr>
              <a:buClr>
                <a:srgbClr val="F2C734"/>
              </a:buClr>
              <a:defRPr/>
            </a:lvl4pPr>
            <a:lvl5pPr>
              <a:buClr>
                <a:srgbClr val="F2C734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1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0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20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buClr>
                <a:srgbClr val="F2C734"/>
              </a:buClr>
              <a:defRPr sz="3200"/>
            </a:lvl1pPr>
            <a:lvl2pPr>
              <a:buClr>
                <a:srgbClr val="F2C734"/>
              </a:buClr>
              <a:defRPr sz="2800"/>
            </a:lvl2pPr>
            <a:lvl3pPr>
              <a:buClr>
                <a:srgbClr val="F2C734"/>
              </a:buClr>
              <a:defRPr sz="2400"/>
            </a:lvl3pPr>
            <a:lvl4pPr>
              <a:buClr>
                <a:srgbClr val="F2C734"/>
              </a:buClr>
              <a:defRPr sz="2000"/>
            </a:lvl4pPr>
            <a:lvl5pPr>
              <a:buClr>
                <a:srgbClr val="F2C734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8629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9.tif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301670"/>
            <a:ext cx="9144000" cy="556332"/>
            <a:chOff x="0" y="6178842"/>
            <a:chExt cx="9144000" cy="679158"/>
          </a:xfrm>
        </p:grpSpPr>
        <p:sp>
          <p:nvSpPr>
            <p:cNvPr id="8" name="Rectangle 7"/>
            <p:cNvSpPr/>
            <p:nvPr/>
          </p:nvSpPr>
          <p:spPr>
            <a:xfrm>
              <a:off x="0" y="6241845"/>
              <a:ext cx="9144000" cy="616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178842"/>
              <a:ext cx="9144000" cy="96686"/>
            </a:xfrm>
            <a:prstGeom prst="rect">
              <a:avLst/>
            </a:prstGeom>
            <a:solidFill>
              <a:srgbClr val="043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061"/>
            <a:ext cx="1503085" cy="46801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6378481"/>
            <a:ext cx="9144000" cy="0"/>
          </a:xfrm>
          <a:prstGeom prst="line">
            <a:avLst/>
          </a:prstGeom>
          <a:ln w="19050">
            <a:solidFill>
              <a:srgbClr val="F1C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06" y="6430091"/>
            <a:ext cx="397555" cy="3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37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6" r:id="rId11"/>
    <p:sldLayoutId id="2147483667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BHC_BAY_59-7939_blue_round_03_master_05102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5"/>
          <a:stretch>
            <a:fillRect/>
          </a:stretch>
        </p:blipFill>
        <p:spPr bwMode="auto">
          <a:xfrm>
            <a:off x="0" y="-12699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9113" y="698165"/>
            <a:ext cx="7186612" cy="2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2413"/>
            <a:ext cx="85169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1029" name="Text Box 35"/>
          <p:cNvSpPr txBox="1">
            <a:spLocks noChangeArrowheads="1"/>
          </p:cNvSpPr>
          <p:nvPr/>
        </p:nvSpPr>
        <p:spPr bwMode="white">
          <a:xfrm>
            <a:off x="4523011" y="6635749"/>
            <a:ext cx="141064" cy="1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C89F1-BB11-4216-9FD3-7F4438171BF5}" type="slidenum">
              <a:rPr kumimoji="0" lang="en-US" altLang="cs-CZ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22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5pPr>
      <a:lvl6pPr marL="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6pPr>
      <a:lvl7pPr marL="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7pPr>
      <a:lvl8pPr marL="10287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8pPr>
      <a:lvl9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itchFamily="34" charset="0"/>
        </a:defRPr>
      </a:lvl9pPr>
    </p:titleStyle>
    <p:bodyStyle>
      <a:lvl1pPr marL="283369" indent="-283369" algn="l" rtl="0" eaLnBrk="0" fontAlgn="base" hangingPunct="0">
        <a:spcBef>
          <a:spcPct val="30000"/>
        </a:spcBef>
        <a:spcAft>
          <a:spcPct val="0"/>
        </a:spcAft>
        <a:buClr>
          <a:srgbClr val="E00079"/>
        </a:buClr>
        <a:buFont typeface="Wingdings 3" panose="05040102010807070707" pitchFamily="18" charset="2"/>
        <a:buChar char=""/>
        <a:defRPr sz="1800">
          <a:solidFill>
            <a:schemeClr val="bg1"/>
          </a:solidFill>
          <a:latin typeface="+mn-lt"/>
          <a:ea typeface="+mn-ea"/>
          <a:cs typeface="+mn-cs"/>
        </a:defRPr>
      </a:lvl1pPr>
      <a:lvl2pPr marL="645319" indent="-219075" algn="l" rtl="0" eaLnBrk="0" fontAlgn="base" hangingPunct="0">
        <a:spcBef>
          <a:spcPct val="30000"/>
        </a:spcBef>
        <a:spcAft>
          <a:spcPct val="0"/>
        </a:spcAft>
        <a:buClr>
          <a:srgbClr val="E00079"/>
        </a:buClr>
        <a:buFont typeface="Wingdings 2" panose="05020102010507070707" pitchFamily="18" charset="2"/>
        <a:buChar char=""/>
        <a:defRPr sz="1500">
          <a:solidFill>
            <a:schemeClr val="bg1"/>
          </a:solidFill>
          <a:latin typeface="+mn-lt"/>
        </a:defRPr>
      </a:lvl2pPr>
      <a:lvl3pPr marL="1003697" indent="-215504" algn="l" rtl="0" eaLnBrk="0" fontAlgn="base" hangingPunct="0">
        <a:spcBef>
          <a:spcPct val="30000"/>
        </a:spcBef>
        <a:spcAft>
          <a:spcPct val="0"/>
        </a:spcAft>
        <a:buClr>
          <a:srgbClr val="E00079"/>
        </a:buClr>
        <a:buChar char="–"/>
        <a:defRPr sz="1800">
          <a:solidFill>
            <a:schemeClr val="bg1"/>
          </a:solidFill>
          <a:latin typeface="+mn-lt"/>
        </a:defRPr>
      </a:lvl3pPr>
      <a:lvl4pPr marL="1428750" indent="-282179" algn="l" rtl="0" eaLnBrk="0" fontAlgn="base" hangingPunct="0">
        <a:spcBef>
          <a:spcPct val="30000"/>
        </a:spcBef>
        <a:spcAft>
          <a:spcPct val="0"/>
        </a:spcAft>
        <a:buClr>
          <a:srgbClr val="E00079"/>
        </a:buClr>
        <a:buChar char="–"/>
        <a:defRPr sz="1500">
          <a:solidFill>
            <a:schemeClr val="bg1"/>
          </a:solidFill>
          <a:latin typeface="+mn-lt"/>
        </a:defRPr>
      </a:lvl4pPr>
      <a:lvl5pPr marL="1785938" indent="-214313" algn="l" rtl="0" eaLnBrk="0" fontAlgn="base" hangingPunct="0">
        <a:spcBef>
          <a:spcPct val="30000"/>
        </a:spcBef>
        <a:spcAft>
          <a:spcPct val="0"/>
        </a:spcAft>
        <a:buClr>
          <a:srgbClr val="E00079"/>
        </a:buClr>
        <a:buChar char="–"/>
        <a:defRPr sz="1500">
          <a:solidFill>
            <a:schemeClr val="bg1"/>
          </a:solidFill>
          <a:latin typeface="+mn-lt"/>
        </a:defRPr>
      </a:lvl5pPr>
      <a:lvl6pPr marL="2128838" indent="-214313" algn="l" rtl="0" eaLnBrk="0" fontAlgn="base" hangingPunct="0">
        <a:spcBef>
          <a:spcPct val="30000"/>
        </a:spcBef>
        <a:spcAft>
          <a:spcPct val="0"/>
        </a:spcAft>
        <a:buClr>
          <a:srgbClr val="E00079"/>
        </a:buClr>
        <a:buChar char="–"/>
        <a:defRPr>
          <a:solidFill>
            <a:schemeClr val="bg1"/>
          </a:solidFill>
          <a:latin typeface="+mn-lt"/>
        </a:defRPr>
      </a:lvl6pPr>
      <a:lvl7pPr marL="2471738" indent="-214313" algn="l" rtl="0" eaLnBrk="0" fontAlgn="base" hangingPunct="0">
        <a:spcBef>
          <a:spcPct val="30000"/>
        </a:spcBef>
        <a:spcAft>
          <a:spcPct val="0"/>
        </a:spcAft>
        <a:buClr>
          <a:srgbClr val="E00079"/>
        </a:buClr>
        <a:buChar char="–"/>
        <a:defRPr>
          <a:solidFill>
            <a:schemeClr val="bg1"/>
          </a:solidFill>
          <a:latin typeface="+mn-lt"/>
        </a:defRPr>
      </a:lvl7pPr>
      <a:lvl8pPr marL="2814638" indent="-214313" algn="l" rtl="0" eaLnBrk="0" fontAlgn="base" hangingPunct="0">
        <a:spcBef>
          <a:spcPct val="30000"/>
        </a:spcBef>
        <a:spcAft>
          <a:spcPct val="0"/>
        </a:spcAft>
        <a:buClr>
          <a:srgbClr val="E00079"/>
        </a:buClr>
        <a:buChar char="–"/>
        <a:defRPr>
          <a:solidFill>
            <a:schemeClr val="bg1"/>
          </a:solidFill>
          <a:latin typeface="+mn-lt"/>
        </a:defRPr>
      </a:lvl8pPr>
      <a:lvl9pPr marL="3157538" indent="-214313" algn="l" rtl="0" eaLnBrk="0" fontAlgn="base" hangingPunct="0">
        <a:spcBef>
          <a:spcPct val="30000"/>
        </a:spcBef>
        <a:spcAft>
          <a:spcPct val="0"/>
        </a:spcAft>
        <a:buClr>
          <a:srgbClr val="E00079"/>
        </a:buClr>
        <a:buChar char="–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0446" y="44450"/>
            <a:ext cx="7496354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08"/>
            <a:ext cx="8229600" cy="501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32E05084-1D67-44EC-B758-871BD0FA41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 flipV="1">
            <a:off x="1306416" y="852488"/>
            <a:ext cx="7132320" cy="1587"/>
          </a:xfrm>
          <a:prstGeom prst="line">
            <a:avLst/>
          </a:prstGeom>
          <a:noFill/>
          <a:ln w="12700">
            <a:solidFill>
              <a:srgbClr val="E8112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1306416" y="790575"/>
            <a:ext cx="7132320" cy="0"/>
          </a:xfrm>
          <a:prstGeom prst="line">
            <a:avLst/>
          </a:prstGeom>
          <a:noFill/>
          <a:ln w="44450">
            <a:solidFill>
              <a:srgbClr val="4176C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833" y="0"/>
            <a:ext cx="12906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673100" y="6454775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700">
                <a:solidFill>
                  <a:srgbClr val="990000"/>
                </a:solidFill>
              </a:rPr>
              <a:t>An Academic Research Organization of </a:t>
            </a:r>
          </a:p>
          <a:p>
            <a:pPr>
              <a:defRPr/>
            </a:pPr>
            <a:r>
              <a:rPr lang="en-US" sz="700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2838" t="5727" r="83394" b="33792"/>
          <a:stretch>
            <a:fillRect/>
          </a:stretch>
        </p:blipFill>
        <p:spPr bwMode="auto">
          <a:xfrm>
            <a:off x="212734" y="6494462"/>
            <a:ext cx="205324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HMS_Affiliate_NEW_8.eps"/>
          <p:cNvPicPr>
            <a:picLocks noChangeAspect="1"/>
          </p:cNvPicPr>
          <p:nvPr userDrawn="1"/>
        </p:nvPicPr>
        <p:blipFill>
          <a:blip r:embed="rId17" cstate="print"/>
          <a:srcRect r="85854"/>
          <a:stretch>
            <a:fillRect/>
          </a:stretch>
        </p:blipFill>
        <p:spPr bwMode="auto">
          <a:xfrm>
            <a:off x="454614" y="6500812"/>
            <a:ext cx="18931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IMI heart_type inside_F.tif"/>
          <p:cNvPicPr>
            <a:picLocks noChangeAspect="1"/>
          </p:cNvPicPr>
          <p:nvPr userDrawn="1"/>
        </p:nvPicPr>
        <p:blipFill>
          <a:blip r:embed="rId18" cstate="print"/>
          <a:srcRect b="34756"/>
          <a:stretch>
            <a:fillRect/>
          </a:stretch>
        </p:blipFill>
        <p:spPr>
          <a:xfrm>
            <a:off x="8474717" y="62851"/>
            <a:ext cx="424165" cy="6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5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1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A5D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C2471-EFCD-4F48-BB49-F5165F6B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D4A0C-4953-4F81-A41D-D06F621D4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21400-2C3F-42D6-AD22-41EA69E2A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A1EF-6750-4805-8222-277A91CC54D6}" type="datetimeFigureOut">
              <a:rPr lang="en-GB" smtClean="0"/>
              <a:t>12/01/2020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EFB2E-F44E-4BB4-9C6B-6D8C009F5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A5A2-E0A7-4822-A057-A5ADD936F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85C0-BCF6-4B7D-8079-94D1DE9A5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22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895" y="840269"/>
            <a:ext cx="8162488" cy="2213323"/>
          </a:xfrm>
        </p:spPr>
        <p:txBody>
          <a:bodyPr/>
          <a:lstStyle/>
          <a:p>
            <a:pPr algn="ctr"/>
            <a:r>
              <a:rPr lang="cs-CZ" sz="3200" b="1" dirty="0"/>
              <a:t>ANTITROMBOTICKÁ LÉČBA PŘI </a:t>
            </a:r>
            <a:r>
              <a:rPr lang="cs-CZ" sz="3200" b="1" u="sng" dirty="0"/>
              <a:t>CHRONICKÝCH FORMÁCH</a:t>
            </a:r>
            <a:r>
              <a:rPr lang="cs-CZ" sz="3200" b="1" dirty="0"/>
              <a:t> KORONÁRNÍ  A / NEBO  PERIFERNÍ ATEROSKLERÓZY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Widimský</a:t>
            </a:r>
          </a:p>
          <a:p>
            <a:r>
              <a:rPr lang="cs-CZ" dirty="0"/>
              <a:t>Kardiocentrum 3.LF UK a FNKV</a:t>
            </a:r>
          </a:p>
          <a:p>
            <a:r>
              <a:rPr lang="cs-CZ" dirty="0"/>
              <a:t>Praha</a:t>
            </a:r>
          </a:p>
        </p:txBody>
      </p:sp>
    </p:spTree>
    <p:extLst>
      <p:ext uri="{BB962C8B-B14F-4D97-AF65-F5344CB8AC3E}">
        <p14:creationId xmlns:p14="http://schemas.microsoft.com/office/powerpoint/2010/main" val="154318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431" y="0"/>
            <a:ext cx="4469587" cy="1971184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8802" y="3089435"/>
            <a:ext cx="8887968" cy="2494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Warfarin</a:t>
            </a:r>
            <a:r>
              <a:rPr lang="cs-CZ" b="1" dirty="0"/>
              <a:t> (+ ASA, nebo samotný) snižuje významně výskyt ischemických end-pointů po IM oproti </a:t>
            </a:r>
            <a:r>
              <a:rPr lang="cs-CZ" b="1" dirty="0" err="1"/>
              <a:t>monoterapii</a:t>
            </a:r>
            <a:r>
              <a:rPr lang="cs-CZ" b="1" dirty="0"/>
              <a:t> ASA, ale za cenu vyššího rizika krvácivých komplikací, takže celková mortalita se (kvůli krvácení) nesnížila.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96896" y="1959258"/>
            <a:ext cx="3248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>
                <a:solidFill>
                  <a:srgbClr val="C00000"/>
                </a:solidFill>
              </a:rPr>
              <a:t>WARIS II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705430-CF67-4718-8453-4BE929D29EA4}"/>
              </a:ext>
            </a:extLst>
          </p:cNvPr>
          <p:cNvSpPr txBox="1"/>
          <p:nvPr/>
        </p:nvSpPr>
        <p:spPr>
          <a:xfrm>
            <a:off x="2" y="5754530"/>
            <a:ext cx="2784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Hurlen,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Med. 2002 Sep 26;347(13):969-74</a:t>
            </a:r>
          </a:p>
        </p:txBody>
      </p:sp>
    </p:spTree>
    <p:extLst>
      <p:ext uri="{BB962C8B-B14F-4D97-AF65-F5344CB8AC3E}">
        <p14:creationId xmlns:p14="http://schemas.microsoft.com/office/powerpoint/2010/main" val="127640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76" name="Line 22"/>
          <p:cNvSpPr>
            <a:spLocks noChangeShapeType="1"/>
          </p:cNvSpPr>
          <p:nvPr/>
        </p:nvSpPr>
        <p:spPr bwMode="auto">
          <a:xfrm>
            <a:off x="2428875" y="3914775"/>
            <a:ext cx="0" cy="658416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466851" y="3145632"/>
            <a:ext cx="1914525" cy="1014413"/>
          </a:xfrm>
          <a:prstGeom prst="rect">
            <a:avLst/>
          </a:prstGeom>
          <a:solidFill>
            <a:srgbClr val="FF99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569619" y="3901679"/>
            <a:ext cx="0" cy="675084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0355" name="Line 15"/>
          <p:cNvSpPr>
            <a:spLocks noChangeShapeType="1"/>
          </p:cNvSpPr>
          <p:nvPr/>
        </p:nvSpPr>
        <p:spPr bwMode="auto">
          <a:xfrm>
            <a:off x="4579145" y="2241948"/>
            <a:ext cx="2381" cy="87749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0359" name="Line 3"/>
          <p:cNvSpPr>
            <a:spLocks noChangeShapeType="1"/>
          </p:cNvSpPr>
          <p:nvPr/>
        </p:nvSpPr>
        <p:spPr bwMode="auto">
          <a:xfrm flipH="1">
            <a:off x="2428875" y="2786063"/>
            <a:ext cx="4350544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0366" name="Text Box 10"/>
          <p:cNvSpPr txBox="1">
            <a:spLocks noChangeArrowheads="1"/>
          </p:cNvSpPr>
          <p:nvPr/>
        </p:nvSpPr>
        <p:spPr bwMode="auto">
          <a:xfrm>
            <a:off x="2318149" y="1301354"/>
            <a:ext cx="4525565" cy="9694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Recent  ACS: STEMI, NSTEMI, UA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No increased bleeding risk, No </a:t>
            </a:r>
            <a:r>
              <a:rPr lang="en-US" sz="13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warfarin</a:t>
            </a:r>
            <a:r>
              <a:rPr lang="en-US" sz="13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No ICH, No prior stroke if on ASA + </a:t>
            </a:r>
            <a:r>
              <a:rPr lang="en-US" sz="13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Thienopyridine</a:t>
            </a:r>
            <a:endParaRPr lang="en-US" sz="135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Stabilized 1-7 Days Post-Index Event</a:t>
            </a:r>
          </a:p>
        </p:txBody>
      </p:sp>
      <p:sp>
        <p:nvSpPr>
          <p:cNvPr id="740370" name="Line 16"/>
          <p:cNvSpPr>
            <a:spLocks noChangeShapeType="1"/>
          </p:cNvSpPr>
          <p:nvPr/>
        </p:nvSpPr>
        <p:spPr bwMode="auto">
          <a:xfrm>
            <a:off x="2428875" y="2786064"/>
            <a:ext cx="0" cy="326231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0371" name="Line 17"/>
          <p:cNvSpPr>
            <a:spLocks noChangeShapeType="1"/>
          </p:cNvSpPr>
          <p:nvPr/>
        </p:nvSpPr>
        <p:spPr bwMode="auto">
          <a:xfrm>
            <a:off x="6779419" y="2786064"/>
            <a:ext cx="0" cy="326231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0378" name="Line 24"/>
          <p:cNvSpPr>
            <a:spLocks noChangeShapeType="1"/>
          </p:cNvSpPr>
          <p:nvPr/>
        </p:nvSpPr>
        <p:spPr bwMode="auto">
          <a:xfrm>
            <a:off x="6800850" y="3914776"/>
            <a:ext cx="0" cy="675085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0379" name="Text Box 25"/>
          <p:cNvSpPr txBox="1">
            <a:spLocks noChangeArrowheads="1"/>
          </p:cNvSpPr>
          <p:nvPr/>
        </p:nvSpPr>
        <p:spPr bwMode="auto">
          <a:xfrm>
            <a:off x="1466850" y="4285060"/>
            <a:ext cx="6224588" cy="14773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PRIMARY ENDPOINT: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EFFICACY: CV Death, MI, Stroke* (Ischemic +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Hemg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.)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EEE9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SAFETY: TIMI major bleeding not associated with CABG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EEE9E2"/>
                </a:solidFill>
                <a:latin typeface="Arial" panose="020B0604020202020204" pitchFamily="34" charset="0"/>
              </a:rPr>
              <a:t>Event driven trial of 1,002 events in 15,342 patients**</a:t>
            </a:r>
          </a:p>
        </p:txBody>
      </p:sp>
      <p:sp>
        <p:nvSpPr>
          <p:cNvPr id="17420" name="Text Box 33"/>
          <p:cNvSpPr txBox="1">
            <a:spLocks noChangeArrowheads="1"/>
          </p:cNvSpPr>
          <p:nvPr/>
        </p:nvSpPr>
        <p:spPr bwMode="auto">
          <a:xfrm>
            <a:off x="5801917" y="3120629"/>
            <a:ext cx="1978819" cy="108491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500">
                <a:solidFill>
                  <a:srgbClr val="000000"/>
                </a:solidFill>
              </a:rPr>
              <a:t> </a:t>
            </a:r>
            <a:r>
              <a:rPr lang="en-US" altLang="cs-CZ" sz="1800" b="1">
                <a:solidFill>
                  <a:srgbClr val="000000"/>
                </a:solidFill>
              </a:rPr>
              <a:t>RIVAROXABAN</a:t>
            </a:r>
            <a:endParaRPr lang="en-US" altLang="cs-CZ" sz="1800">
              <a:solidFill>
                <a:srgbClr val="000000"/>
              </a:solidFill>
            </a:endParaRP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350" b="1">
                <a:solidFill>
                  <a:srgbClr val="000000"/>
                </a:solidFill>
              </a:rPr>
              <a:t>5.0 mg BID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200" b="1">
                <a:solidFill>
                  <a:srgbClr val="000000"/>
                </a:solidFill>
              </a:rPr>
              <a:t>N=5,176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050" b="1">
                <a:solidFill>
                  <a:srgbClr val="000000"/>
                </a:solidFill>
              </a:rPr>
              <a:t>ASA + Thieno, n=4,827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050" b="1">
                <a:solidFill>
                  <a:srgbClr val="000000"/>
                </a:solidFill>
              </a:rPr>
              <a:t>ASA, n=349</a:t>
            </a:r>
          </a:p>
        </p:txBody>
      </p:sp>
      <p:sp>
        <p:nvSpPr>
          <p:cNvPr id="17421" name="Text Box 4"/>
          <p:cNvSpPr txBox="1">
            <a:spLocks noChangeArrowheads="1"/>
          </p:cNvSpPr>
          <p:nvPr/>
        </p:nvSpPr>
        <p:spPr bwMode="auto">
          <a:xfrm>
            <a:off x="2471737" y="2643187"/>
            <a:ext cx="4243388" cy="30008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350" b="1">
                <a:solidFill>
                  <a:srgbClr val="000000"/>
                </a:solidFill>
              </a:rPr>
              <a:t>Stratified by Thienopyridine use at MD Discretion</a:t>
            </a:r>
            <a:endParaRPr lang="en-US" altLang="cs-CZ" sz="135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7421" y="2480074"/>
            <a:ext cx="1186543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EEE9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+ ASA 75 to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EEE9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100 mg/day</a:t>
            </a:r>
          </a:p>
        </p:txBody>
      </p:sp>
      <p:pic>
        <p:nvPicPr>
          <p:cNvPr id="17423" name="Picture 10" descr="atlas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80" y="841772"/>
            <a:ext cx="741759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142993" y="1071638"/>
            <a:ext cx="1050544" cy="5078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TIMI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54009" y="1346842"/>
            <a:ext cx="482824" cy="4154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ln w="11430"/>
                <a:gradFill>
                  <a:gsLst>
                    <a:gs pos="0">
                      <a:srgbClr val="3993B7">
                        <a:tint val="70000"/>
                        <a:satMod val="245000"/>
                      </a:srgbClr>
                    </a:gs>
                    <a:gs pos="75000">
                      <a:srgbClr val="3993B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993B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51</a:t>
            </a:r>
          </a:p>
        </p:txBody>
      </p:sp>
      <p:sp>
        <p:nvSpPr>
          <p:cNvPr id="17426" name="TextBox 20"/>
          <p:cNvSpPr txBox="1">
            <a:spLocks noChangeArrowheads="1"/>
          </p:cNvSpPr>
          <p:nvPr/>
        </p:nvSpPr>
        <p:spPr bwMode="auto">
          <a:xfrm>
            <a:off x="1627465" y="3187303"/>
            <a:ext cx="1633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2100" b="1">
                <a:solidFill>
                  <a:srgbClr val="000000"/>
                </a:solidFill>
              </a:rPr>
              <a:t>Placebo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200" b="1">
                <a:solidFill>
                  <a:srgbClr val="000000"/>
                </a:solidFill>
              </a:rPr>
              <a:t>N=5,176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050" b="1">
                <a:solidFill>
                  <a:srgbClr val="000000"/>
                </a:solidFill>
              </a:rPr>
              <a:t>ASA + Thieno, n=4,821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050" b="1">
                <a:solidFill>
                  <a:srgbClr val="000000"/>
                </a:solidFill>
              </a:rPr>
              <a:t>ASA, n=355</a:t>
            </a:r>
          </a:p>
        </p:txBody>
      </p:sp>
      <p:sp>
        <p:nvSpPr>
          <p:cNvPr id="17427" name="TextBox 26"/>
          <p:cNvSpPr txBox="1">
            <a:spLocks noChangeArrowheads="1"/>
          </p:cNvSpPr>
          <p:nvPr/>
        </p:nvSpPr>
        <p:spPr bwMode="auto">
          <a:xfrm>
            <a:off x="3638543" y="3119438"/>
            <a:ext cx="1885966" cy="10849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800" b="1">
                <a:solidFill>
                  <a:srgbClr val="000000"/>
                </a:solidFill>
              </a:rPr>
              <a:t>RIVAROXABAN</a:t>
            </a:r>
            <a:endParaRPr lang="en-US" altLang="cs-CZ" sz="1800">
              <a:solidFill>
                <a:srgbClr val="000000"/>
              </a:solidFill>
            </a:endParaRP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350" b="1">
                <a:solidFill>
                  <a:srgbClr val="000000"/>
                </a:solidFill>
              </a:rPr>
              <a:t>2.5 mg BID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200" b="1">
                <a:solidFill>
                  <a:srgbClr val="000000"/>
                </a:solidFill>
              </a:rPr>
              <a:t>n=5,174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050" b="1">
                <a:solidFill>
                  <a:srgbClr val="000000"/>
                </a:solidFill>
              </a:rPr>
              <a:t>ASA + Thieno, n=4,825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1050" b="1">
                <a:solidFill>
                  <a:srgbClr val="000000"/>
                </a:solidFill>
              </a:rPr>
              <a:t>ASA, n=349</a:t>
            </a:r>
          </a:p>
        </p:txBody>
      </p:sp>
      <p:sp>
        <p:nvSpPr>
          <p:cNvPr id="17428" name="TextBox 20"/>
          <p:cNvSpPr txBox="1">
            <a:spLocks noChangeArrowheads="1"/>
          </p:cNvSpPr>
          <p:nvPr/>
        </p:nvSpPr>
        <p:spPr bwMode="auto">
          <a:xfrm>
            <a:off x="-101064" y="5546142"/>
            <a:ext cx="63138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900" b="1" dirty="0">
              <a:solidFill>
                <a:srgbClr val="EEE9E2"/>
              </a:solidFill>
              <a:latin typeface="Calibri (Body)"/>
            </a:endParaRP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900" dirty="0">
                <a:solidFill>
                  <a:srgbClr val="EEE9E2"/>
                </a:solidFill>
                <a:latin typeface="Calibri (Body)"/>
              </a:rPr>
              <a:t>*  Stroke includes ischemic stroke, hemorrhagic stroke, and uncertain stroke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 sz="900" dirty="0">
                <a:solidFill>
                  <a:srgbClr val="EEE9E2"/>
                </a:solidFill>
                <a:latin typeface="Calibri (Body)"/>
              </a:rPr>
              <a:t>** 184 subjects were excluded from the efficacy analyses prior to unblinding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900" dirty="0">
              <a:solidFill>
                <a:srgbClr val="000000"/>
              </a:solidFill>
              <a:latin typeface="Calibri (Body)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7345" y="932124"/>
            <a:ext cx="1164101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ln w="12700">
                  <a:solidFill>
                    <a:srgbClr val="F5F2EE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ATLAS ACS 2</a:t>
            </a:r>
          </a:p>
        </p:txBody>
      </p:sp>
      <p:sp>
        <p:nvSpPr>
          <p:cNvPr id="2" name="Obdélník 1"/>
          <p:cNvSpPr/>
          <p:nvPr/>
        </p:nvSpPr>
        <p:spPr bwMode="auto">
          <a:xfrm>
            <a:off x="6005780" y="3812592"/>
            <a:ext cx="1550823" cy="204825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9641D1-C5F4-452E-BC3D-842B0E84627D}"/>
              </a:ext>
            </a:extLst>
          </p:cNvPr>
          <p:cNvSpPr txBox="1"/>
          <p:nvPr/>
        </p:nvSpPr>
        <p:spPr>
          <a:xfrm>
            <a:off x="7010247" y="5775248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n-NO" sz="1000" dirty="0">
                <a:solidFill>
                  <a:srgbClr val="EEE9E2"/>
                </a:solidFill>
                <a:latin typeface="Calibri (Body)"/>
              </a:rPr>
              <a:t>Mega ,N Engl J Med 2012;366:9-19</a:t>
            </a:r>
            <a:endParaRPr lang="en-US" sz="1000" dirty="0">
              <a:solidFill>
                <a:srgbClr val="EEE9E2"/>
              </a:solidFill>
              <a:latin typeface="Calibri (Body)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BA8ED790-CC4B-4E10-8D3C-BE29F1276F46}"/>
              </a:ext>
            </a:extLst>
          </p:cNvPr>
          <p:cNvSpPr/>
          <p:nvPr/>
        </p:nvSpPr>
        <p:spPr bwMode="auto">
          <a:xfrm>
            <a:off x="3808769" y="3811485"/>
            <a:ext cx="1550823" cy="204825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CE5289B7-FB96-4047-BEFA-2E44A652687F}"/>
              </a:ext>
            </a:extLst>
          </p:cNvPr>
          <p:cNvSpPr/>
          <p:nvPr/>
        </p:nvSpPr>
        <p:spPr bwMode="auto">
          <a:xfrm>
            <a:off x="1659577" y="3704696"/>
            <a:ext cx="1550823" cy="204825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245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68"/>
          <p:cNvGrpSpPr>
            <a:grpSpLocks/>
          </p:cNvGrpSpPr>
          <p:nvPr/>
        </p:nvGrpSpPr>
        <p:grpSpPr bwMode="auto">
          <a:xfrm>
            <a:off x="3694510" y="2176464"/>
            <a:ext cx="1889522" cy="2496741"/>
            <a:chOff x="23812" y="900113"/>
            <a:chExt cx="9096375" cy="5050631"/>
          </a:xfrm>
        </p:grpSpPr>
        <p:sp>
          <p:nvSpPr>
            <p:cNvPr id="170" name="Rectangle 169"/>
            <p:cNvSpPr/>
            <p:nvPr/>
          </p:nvSpPr>
          <p:spPr>
            <a:xfrm>
              <a:off x="23812" y="900113"/>
              <a:ext cx="9096375" cy="50434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EE9E2"/>
                </a:solidFill>
                <a:latin typeface="Arial"/>
              </a:endParaRPr>
            </a:p>
          </p:txBody>
        </p:sp>
        <p:grpSp>
          <p:nvGrpSpPr>
            <p:cNvPr id="24738" name="Group 22"/>
            <p:cNvGrpSpPr>
              <a:grpSpLocks/>
            </p:cNvGrpSpPr>
            <p:nvPr/>
          </p:nvGrpSpPr>
          <p:grpSpPr bwMode="auto">
            <a:xfrm>
              <a:off x="61913" y="1778618"/>
              <a:ext cx="9043987" cy="4172126"/>
              <a:chOff x="61913" y="1778618"/>
              <a:chExt cx="9043987" cy="4172126"/>
            </a:xfrm>
          </p:grpSpPr>
          <p:sp>
            <p:nvSpPr>
              <p:cNvPr id="178" name="Freeform 5"/>
              <p:cNvSpPr/>
              <p:nvPr/>
            </p:nvSpPr>
            <p:spPr>
              <a:xfrm>
                <a:off x="63931" y="5192065"/>
                <a:ext cx="240736" cy="758679"/>
              </a:xfrm>
              <a:custGeom>
                <a:avLst/>
                <a:gdLst>
                  <a:gd name="connsiteX0" fmla="*/ 0 w 242887"/>
                  <a:gd name="connsiteY0" fmla="*/ 759619 h 759619"/>
                  <a:gd name="connsiteX1" fmla="*/ 9525 w 242887"/>
                  <a:gd name="connsiteY1" fmla="*/ 695325 h 759619"/>
                  <a:gd name="connsiteX2" fmla="*/ 7143 w 242887"/>
                  <a:gd name="connsiteY2" fmla="*/ 685800 h 759619"/>
                  <a:gd name="connsiteX3" fmla="*/ 7143 w 242887"/>
                  <a:gd name="connsiteY3" fmla="*/ 671513 h 759619"/>
                  <a:gd name="connsiteX4" fmla="*/ 9525 w 242887"/>
                  <a:gd name="connsiteY4" fmla="*/ 654844 h 759619"/>
                  <a:gd name="connsiteX5" fmla="*/ 9525 w 242887"/>
                  <a:gd name="connsiteY5" fmla="*/ 645319 h 759619"/>
                  <a:gd name="connsiteX6" fmla="*/ 9525 w 242887"/>
                  <a:gd name="connsiteY6" fmla="*/ 635794 h 759619"/>
                  <a:gd name="connsiteX7" fmla="*/ 9525 w 242887"/>
                  <a:gd name="connsiteY7" fmla="*/ 623888 h 759619"/>
                  <a:gd name="connsiteX8" fmla="*/ 9525 w 242887"/>
                  <a:gd name="connsiteY8" fmla="*/ 614363 h 759619"/>
                  <a:gd name="connsiteX9" fmla="*/ 9525 w 242887"/>
                  <a:gd name="connsiteY9" fmla="*/ 600075 h 759619"/>
                  <a:gd name="connsiteX10" fmla="*/ 19050 w 242887"/>
                  <a:gd name="connsiteY10" fmla="*/ 585788 h 759619"/>
                  <a:gd name="connsiteX11" fmla="*/ 21431 w 242887"/>
                  <a:gd name="connsiteY11" fmla="*/ 576263 h 759619"/>
                  <a:gd name="connsiteX12" fmla="*/ 21431 w 242887"/>
                  <a:gd name="connsiteY12" fmla="*/ 561975 h 759619"/>
                  <a:gd name="connsiteX13" fmla="*/ 21431 w 242887"/>
                  <a:gd name="connsiteY13" fmla="*/ 547688 h 759619"/>
                  <a:gd name="connsiteX14" fmla="*/ 23812 w 242887"/>
                  <a:gd name="connsiteY14" fmla="*/ 533400 h 759619"/>
                  <a:gd name="connsiteX15" fmla="*/ 23812 w 242887"/>
                  <a:gd name="connsiteY15" fmla="*/ 526256 h 759619"/>
                  <a:gd name="connsiteX16" fmla="*/ 28575 w 242887"/>
                  <a:gd name="connsiteY16" fmla="*/ 516731 h 759619"/>
                  <a:gd name="connsiteX17" fmla="*/ 28575 w 242887"/>
                  <a:gd name="connsiteY17" fmla="*/ 502444 h 759619"/>
                  <a:gd name="connsiteX18" fmla="*/ 30956 w 242887"/>
                  <a:gd name="connsiteY18" fmla="*/ 485775 h 759619"/>
                  <a:gd name="connsiteX19" fmla="*/ 30956 w 242887"/>
                  <a:gd name="connsiteY19" fmla="*/ 471488 h 759619"/>
                  <a:gd name="connsiteX20" fmla="*/ 35718 w 242887"/>
                  <a:gd name="connsiteY20" fmla="*/ 464344 h 759619"/>
                  <a:gd name="connsiteX21" fmla="*/ 42862 w 242887"/>
                  <a:gd name="connsiteY21" fmla="*/ 454819 h 759619"/>
                  <a:gd name="connsiteX22" fmla="*/ 40481 w 242887"/>
                  <a:gd name="connsiteY22" fmla="*/ 438150 h 759619"/>
                  <a:gd name="connsiteX23" fmla="*/ 42862 w 242887"/>
                  <a:gd name="connsiteY23" fmla="*/ 433388 h 759619"/>
                  <a:gd name="connsiteX24" fmla="*/ 47625 w 242887"/>
                  <a:gd name="connsiteY24" fmla="*/ 426244 h 759619"/>
                  <a:gd name="connsiteX25" fmla="*/ 50006 w 242887"/>
                  <a:gd name="connsiteY25" fmla="*/ 416719 h 759619"/>
                  <a:gd name="connsiteX26" fmla="*/ 52387 w 242887"/>
                  <a:gd name="connsiteY26" fmla="*/ 404813 h 759619"/>
                  <a:gd name="connsiteX27" fmla="*/ 64293 w 242887"/>
                  <a:gd name="connsiteY27" fmla="*/ 400050 h 759619"/>
                  <a:gd name="connsiteX28" fmla="*/ 64293 w 242887"/>
                  <a:gd name="connsiteY28" fmla="*/ 383381 h 759619"/>
                  <a:gd name="connsiteX29" fmla="*/ 69056 w 242887"/>
                  <a:gd name="connsiteY29" fmla="*/ 369094 h 759619"/>
                  <a:gd name="connsiteX30" fmla="*/ 71437 w 242887"/>
                  <a:gd name="connsiteY30" fmla="*/ 347663 h 759619"/>
                  <a:gd name="connsiteX31" fmla="*/ 73818 w 242887"/>
                  <a:gd name="connsiteY31" fmla="*/ 342900 h 759619"/>
                  <a:gd name="connsiteX32" fmla="*/ 80962 w 242887"/>
                  <a:gd name="connsiteY32" fmla="*/ 330994 h 759619"/>
                  <a:gd name="connsiteX33" fmla="*/ 83343 w 242887"/>
                  <a:gd name="connsiteY33" fmla="*/ 326231 h 759619"/>
                  <a:gd name="connsiteX34" fmla="*/ 88106 w 242887"/>
                  <a:gd name="connsiteY34" fmla="*/ 323850 h 759619"/>
                  <a:gd name="connsiteX35" fmla="*/ 92868 w 242887"/>
                  <a:gd name="connsiteY35" fmla="*/ 304800 h 759619"/>
                  <a:gd name="connsiteX36" fmla="*/ 92868 w 242887"/>
                  <a:gd name="connsiteY36" fmla="*/ 295275 h 759619"/>
                  <a:gd name="connsiteX37" fmla="*/ 97631 w 242887"/>
                  <a:gd name="connsiteY37" fmla="*/ 288131 h 759619"/>
                  <a:gd name="connsiteX38" fmla="*/ 102393 w 242887"/>
                  <a:gd name="connsiteY38" fmla="*/ 285750 h 759619"/>
                  <a:gd name="connsiteX39" fmla="*/ 102393 w 242887"/>
                  <a:gd name="connsiteY39" fmla="*/ 273844 h 759619"/>
                  <a:gd name="connsiteX40" fmla="*/ 109537 w 242887"/>
                  <a:gd name="connsiteY40" fmla="*/ 261938 h 759619"/>
                  <a:gd name="connsiteX41" fmla="*/ 109537 w 242887"/>
                  <a:gd name="connsiteY41" fmla="*/ 245269 h 759619"/>
                  <a:gd name="connsiteX42" fmla="*/ 109537 w 242887"/>
                  <a:gd name="connsiteY42" fmla="*/ 230981 h 759619"/>
                  <a:gd name="connsiteX43" fmla="*/ 121443 w 242887"/>
                  <a:gd name="connsiteY43" fmla="*/ 223838 h 759619"/>
                  <a:gd name="connsiteX44" fmla="*/ 121443 w 242887"/>
                  <a:gd name="connsiteY44" fmla="*/ 211931 h 759619"/>
                  <a:gd name="connsiteX45" fmla="*/ 123825 w 242887"/>
                  <a:gd name="connsiteY45" fmla="*/ 195263 h 759619"/>
                  <a:gd name="connsiteX46" fmla="*/ 123825 w 242887"/>
                  <a:gd name="connsiteY46" fmla="*/ 180975 h 759619"/>
                  <a:gd name="connsiteX47" fmla="*/ 123825 w 242887"/>
                  <a:gd name="connsiteY47" fmla="*/ 169069 h 759619"/>
                  <a:gd name="connsiteX48" fmla="*/ 140493 w 242887"/>
                  <a:gd name="connsiteY48" fmla="*/ 166688 h 759619"/>
                  <a:gd name="connsiteX49" fmla="*/ 145256 w 242887"/>
                  <a:gd name="connsiteY49" fmla="*/ 166688 h 759619"/>
                  <a:gd name="connsiteX50" fmla="*/ 147637 w 242887"/>
                  <a:gd name="connsiteY50" fmla="*/ 154781 h 759619"/>
                  <a:gd name="connsiteX51" fmla="*/ 157162 w 242887"/>
                  <a:gd name="connsiteY51" fmla="*/ 145256 h 759619"/>
                  <a:gd name="connsiteX52" fmla="*/ 157162 w 242887"/>
                  <a:gd name="connsiteY52" fmla="*/ 140494 h 759619"/>
                  <a:gd name="connsiteX53" fmla="*/ 159543 w 242887"/>
                  <a:gd name="connsiteY53" fmla="*/ 130969 h 759619"/>
                  <a:gd name="connsiteX54" fmla="*/ 171450 w 242887"/>
                  <a:gd name="connsiteY54" fmla="*/ 126206 h 759619"/>
                  <a:gd name="connsiteX55" fmla="*/ 180975 w 242887"/>
                  <a:gd name="connsiteY55" fmla="*/ 126206 h 759619"/>
                  <a:gd name="connsiteX56" fmla="*/ 180975 w 242887"/>
                  <a:gd name="connsiteY56" fmla="*/ 114300 h 759619"/>
                  <a:gd name="connsiteX57" fmla="*/ 185737 w 242887"/>
                  <a:gd name="connsiteY57" fmla="*/ 107156 h 759619"/>
                  <a:gd name="connsiteX58" fmla="*/ 200025 w 242887"/>
                  <a:gd name="connsiteY58" fmla="*/ 107156 h 759619"/>
                  <a:gd name="connsiteX59" fmla="*/ 202406 w 242887"/>
                  <a:gd name="connsiteY59" fmla="*/ 107156 h 759619"/>
                  <a:gd name="connsiteX60" fmla="*/ 207168 w 242887"/>
                  <a:gd name="connsiteY60" fmla="*/ 102394 h 759619"/>
                  <a:gd name="connsiteX61" fmla="*/ 207168 w 242887"/>
                  <a:gd name="connsiteY61" fmla="*/ 88106 h 759619"/>
                  <a:gd name="connsiteX62" fmla="*/ 207168 w 242887"/>
                  <a:gd name="connsiteY62" fmla="*/ 80963 h 759619"/>
                  <a:gd name="connsiteX63" fmla="*/ 207168 w 242887"/>
                  <a:gd name="connsiteY63" fmla="*/ 71438 h 759619"/>
                  <a:gd name="connsiteX64" fmla="*/ 221456 w 242887"/>
                  <a:gd name="connsiteY64" fmla="*/ 69056 h 759619"/>
                  <a:gd name="connsiteX65" fmla="*/ 230981 w 242887"/>
                  <a:gd name="connsiteY65" fmla="*/ 69056 h 759619"/>
                  <a:gd name="connsiteX66" fmla="*/ 233362 w 242887"/>
                  <a:gd name="connsiteY66" fmla="*/ 52388 h 759619"/>
                  <a:gd name="connsiteX67" fmla="*/ 233362 w 242887"/>
                  <a:gd name="connsiteY67" fmla="*/ 45244 h 759619"/>
                  <a:gd name="connsiteX68" fmla="*/ 233362 w 242887"/>
                  <a:gd name="connsiteY68" fmla="*/ 35719 h 759619"/>
                  <a:gd name="connsiteX69" fmla="*/ 233362 w 242887"/>
                  <a:gd name="connsiteY69" fmla="*/ 23813 h 759619"/>
                  <a:gd name="connsiteX70" fmla="*/ 238125 w 242887"/>
                  <a:gd name="connsiteY70" fmla="*/ 9525 h 759619"/>
                  <a:gd name="connsiteX71" fmla="*/ 242887 w 242887"/>
                  <a:gd name="connsiteY71" fmla="*/ 0 h 75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42887" h="759619">
                    <a:moveTo>
                      <a:pt x="0" y="759619"/>
                    </a:moveTo>
                    <a:cubicBezTo>
                      <a:pt x="4167" y="733623"/>
                      <a:pt x="8335" y="707628"/>
                      <a:pt x="9525" y="695325"/>
                    </a:cubicBezTo>
                    <a:cubicBezTo>
                      <a:pt x="10715" y="683022"/>
                      <a:pt x="7540" y="689769"/>
                      <a:pt x="7143" y="685800"/>
                    </a:cubicBezTo>
                    <a:cubicBezTo>
                      <a:pt x="6746" y="681831"/>
                      <a:pt x="6746" y="676672"/>
                      <a:pt x="7143" y="671513"/>
                    </a:cubicBezTo>
                    <a:cubicBezTo>
                      <a:pt x="7540" y="666354"/>
                      <a:pt x="9128" y="659210"/>
                      <a:pt x="9525" y="654844"/>
                    </a:cubicBezTo>
                    <a:cubicBezTo>
                      <a:pt x="9922" y="650478"/>
                      <a:pt x="9525" y="645319"/>
                      <a:pt x="9525" y="645319"/>
                    </a:cubicBezTo>
                    <a:lnTo>
                      <a:pt x="9525" y="635794"/>
                    </a:lnTo>
                    <a:lnTo>
                      <a:pt x="9525" y="623888"/>
                    </a:lnTo>
                    <a:lnTo>
                      <a:pt x="9525" y="614363"/>
                    </a:lnTo>
                    <a:cubicBezTo>
                      <a:pt x="9525" y="610394"/>
                      <a:pt x="7938" y="604837"/>
                      <a:pt x="9525" y="600075"/>
                    </a:cubicBezTo>
                    <a:cubicBezTo>
                      <a:pt x="11112" y="595313"/>
                      <a:pt x="17066" y="589757"/>
                      <a:pt x="19050" y="585788"/>
                    </a:cubicBezTo>
                    <a:cubicBezTo>
                      <a:pt x="21034" y="581819"/>
                      <a:pt x="21034" y="580232"/>
                      <a:pt x="21431" y="576263"/>
                    </a:cubicBezTo>
                    <a:cubicBezTo>
                      <a:pt x="21828" y="572294"/>
                      <a:pt x="21431" y="561975"/>
                      <a:pt x="21431" y="561975"/>
                    </a:cubicBezTo>
                    <a:cubicBezTo>
                      <a:pt x="21431" y="557213"/>
                      <a:pt x="21034" y="552450"/>
                      <a:pt x="21431" y="547688"/>
                    </a:cubicBezTo>
                    <a:cubicBezTo>
                      <a:pt x="21828" y="542926"/>
                      <a:pt x="23415" y="536972"/>
                      <a:pt x="23812" y="533400"/>
                    </a:cubicBezTo>
                    <a:cubicBezTo>
                      <a:pt x="24209" y="529828"/>
                      <a:pt x="23018" y="529034"/>
                      <a:pt x="23812" y="526256"/>
                    </a:cubicBezTo>
                    <a:cubicBezTo>
                      <a:pt x="24606" y="523478"/>
                      <a:pt x="27781" y="520700"/>
                      <a:pt x="28575" y="516731"/>
                    </a:cubicBezTo>
                    <a:cubicBezTo>
                      <a:pt x="29369" y="512762"/>
                      <a:pt x="28178" y="507603"/>
                      <a:pt x="28575" y="502444"/>
                    </a:cubicBezTo>
                    <a:cubicBezTo>
                      <a:pt x="28972" y="497285"/>
                      <a:pt x="30559" y="490934"/>
                      <a:pt x="30956" y="485775"/>
                    </a:cubicBezTo>
                    <a:cubicBezTo>
                      <a:pt x="31353" y="480616"/>
                      <a:pt x="30162" y="475060"/>
                      <a:pt x="30956" y="471488"/>
                    </a:cubicBezTo>
                    <a:cubicBezTo>
                      <a:pt x="31750" y="467916"/>
                      <a:pt x="33734" y="467122"/>
                      <a:pt x="35718" y="464344"/>
                    </a:cubicBezTo>
                    <a:cubicBezTo>
                      <a:pt x="37702" y="461566"/>
                      <a:pt x="42068" y="459185"/>
                      <a:pt x="42862" y="454819"/>
                    </a:cubicBezTo>
                    <a:cubicBezTo>
                      <a:pt x="43656" y="450453"/>
                      <a:pt x="40481" y="441722"/>
                      <a:pt x="40481" y="438150"/>
                    </a:cubicBezTo>
                    <a:cubicBezTo>
                      <a:pt x="40481" y="434578"/>
                      <a:pt x="41671" y="435372"/>
                      <a:pt x="42862" y="433388"/>
                    </a:cubicBezTo>
                    <a:cubicBezTo>
                      <a:pt x="44053" y="431404"/>
                      <a:pt x="46434" y="429022"/>
                      <a:pt x="47625" y="426244"/>
                    </a:cubicBezTo>
                    <a:cubicBezTo>
                      <a:pt x="48816" y="423466"/>
                      <a:pt x="49212" y="420291"/>
                      <a:pt x="50006" y="416719"/>
                    </a:cubicBezTo>
                    <a:cubicBezTo>
                      <a:pt x="50800" y="413147"/>
                      <a:pt x="50006" y="407591"/>
                      <a:pt x="52387" y="404813"/>
                    </a:cubicBezTo>
                    <a:cubicBezTo>
                      <a:pt x="54768" y="402035"/>
                      <a:pt x="62309" y="403622"/>
                      <a:pt x="64293" y="400050"/>
                    </a:cubicBezTo>
                    <a:cubicBezTo>
                      <a:pt x="66277" y="396478"/>
                      <a:pt x="63499" y="388540"/>
                      <a:pt x="64293" y="383381"/>
                    </a:cubicBezTo>
                    <a:cubicBezTo>
                      <a:pt x="65087" y="378222"/>
                      <a:pt x="67865" y="375047"/>
                      <a:pt x="69056" y="369094"/>
                    </a:cubicBezTo>
                    <a:cubicBezTo>
                      <a:pt x="70247" y="363141"/>
                      <a:pt x="70643" y="352029"/>
                      <a:pt x="71437" y="347663"/>
                    </a:cubicBezTo>
                    <a:cubicBezTo>
                      <a:pt x="72231" y="343297"/>
                      <a:pt x="72231" y="345678"/>
                      <a:pt x="73818" y="342900"/>
                    </a:cubicBezTo>
                    <a:cubicBezTo>
                      <a:pt x="75405" y="340122"/>
                      <a:pt x="79375" y="333772"/>
                      <a:pt x="80962" y="330994"/>
                    </a:cubicBezTo>
                    <a:cubicBezTo>
                      <a:pt x="82549" y="328216"/>
                      <a:pt x="82152" y="327422"/>
                      <a:pt x="83343" y="326231"/>
                    </a:cubicBezTo>
                    <a:cubicBezTo>
                      <a:pt x="84534" y="325040"/>
                      <a:pt x="86519" y="327422"/>
                      <a:pt x="88106" y="323850"/>
                    </a:cubicBezTo>
                    <a:cubicBezTo>
                      <a:pt x="89694" y="320278"/>
                      <a:pt x="92074" y="309562"/>
                      <a:pt x="92868" y="304800"/>
                    </a:cubicBezTo>
                    <a:cubicBezTo>
                      <a:pt x="93662" y="300038"/>
                      <a:pt x="92074" y="298053"/>
                      <a:pt x="92868" y="295275"/>
                    </a:cubicBezTo>
                    <a:cubicBezTo>
                      <a:pt x="93662" y="292497"/>
                      <a:pt x="96044" y="289718"/>
                      <a:pt x="97631" y="288131"/>
                    </a:cubicBezTo>
                    <a:cubicBezTo>
                      <a:pt x="99218" y="286544"/>
                      <a:pt x="101599" y="288131"/>
                      <a:pt x="102393" y="285750"/>
                    </a:cubicBezTo>
                    <a:cubicBezTo>
                      <a:pt x="103187" y="283369"/>
                      <a:pt x="101202" y="277813"/>
                      <a:pt x="102393" y="273844"/>
                    </a:cubicBezTo>
                    <a:cubicBezTo>
                      <a:pt x="103584" y="269875"/>
                      <a:pt x="108346" y="266700"/>
                      <a:pt x="109537" y="261938"/>
                    </a:cubicBezTo>
                    <a:cubicBezTo>
                      <a:pt x="110728" y="257176"/>
                      <a:pt x="109537" y="245269"/>
                      <a:pt x="109537" y="245269"/>
                    </a:cubicBezTo>
                    <a:cubicBezTo>
                      <a:pt x="109537" y="240110"/>
                      <a:pt x="107553" y="234553"/>
                      <a:pt x="109537" y="230981"/>
                    </a:cubicBezTo>
                    <a:cubicBezTo>
                      <a:pt x="111521" y="227409"/>
                      <a:pt x="119459" y="227013"/>
                      <a:pt x="121443" y="223838"/>
                    </a:cubicBezTo>
                    <a:cubicBezTo>
                      <a:pt x="123427" y="220663"/>
                      <a:pt x="121046" y="216693"/>
                      <a:pt x="121443" y="211931"/>
                    </a:cubicBezTo>
                    <a:cubicBezTo>
                      <a:pt x="121840" y="207169"/>
                      <a:pt x="123428" y="200422"/>
                      <a:pt x="123825" y="195263"/>
                    </a:cubicBezTo>
                    <a:cubicBezTo>
                      <a:pt x="124222" y="190104"/>
                      <a:pt x="123825" y="180975"/>
                      <a:pt x="123825" y="180975"/>
                    </a:cubicBezTo>
                    <a:cubicBezTo>
                      <a:pt x="123825" y="176609"/>
                      <a:pt x="121047" y="171450"/>
                      <a:pt x="123825" y="169069"/>
                    </a:cubicBezTo>
                    <a:cubicBezTo>
                      <a:pt x="126603" y="166688"/>
                      <a:pt x="136921" y="167085"/>
                      <a:pt x="140493" y="166688"/>
                    </a:cubicBezTo>
                    <a:cubicBezTo>
                      <a:pt x="144065" y="166291"/>
                      <a:pt x="144065" y="168672"/>
                      <a:pt x="145256" y="166688"/>
                    </a:cubicBezTo>
                    <a:cubicBezTo>
                      <a:pt x="146447" y="164704"/>
                      <a:pt x="145653" y="158353"/>
                      <a:pt x="147637" y="154781"/>
                    </a:cubicBezTo>
                    <a:cubicBezTo>
                      <a:pt x="149621" y="151209"/>
                      <a:pt x="155575" y="147637"/>
                      <a:pt x="157162" y="145256"/>
                    </a:cubicBezTo>
                    <a:cubicBezTo>
                      <a:pt x="158750" y="142875"/>
                      <a:pt x="156765" y="142875"/>
                      <a:pt x="157162" y="140494"/>
                    </a:cubicBezTo>
                    <a:cubicBezTo>
                      <a:pt x="157559" y="138113"/>
                      <a:pt x="157162" y="133350"/>
                      <a:pt x="159543" y="130969"/>
                    </a:cubicBezTo>
                    <a:cubicBezTo>
                      <a:pt x="161924" y="128588"/>
                      <a:pt x="167878" y="127000"/>
                      <a:pt x="171450" y="126206"/>
                    </a:cubicBezTo>
                    <a:cubicBezTo>
                      <a:pt x="175022" y="125412"/>
                      <a:pt x="179388" y="128190"/>
                      <a:pt x="180975" y="126206"/>
                    </a:cubicBezTo>
                    <a:cubicBezTo>
                      <a:pt x="182563" y="124222"/>
                      <a:pt x="180181" y="117475"/>
                      <a:pt x="180975" y="114300"/>
                    </a:cubicBezTo>
                    <a:cubicBezTo>
                      <a:pt x="181769" y="111125"/>
                      <a:pt x="182562" y="108347"/>
                      <a:pt x="185737" y="107156"/>
                    </a:cubicBezTo>
                    <a:cubicBezTo>
                      <a:pt x="188912" y="105965"/>
                      <a:pt x="200025" y="107156"/>
                      <a:pt x="200025" y="107156"/>
                    </a:cubicBezTo>
                    <a:cubicBezTo>
                      <a:pt x="202803" y="107156"/>
                      <a:pt x="201216" y="107950"/>
                      <a:pt x="202406" y="107156"/>
                    </a:cubicBezTo>
                    <a:cubicBezTo>
                      <a:pt x="203596" y="106362"/>
                      <a:pt x="206374" y="105569"/>
                      <a:pt x="207168" y="102394"/>
                    </a:cubicBezTo>
                    <a:cubicBezTo>
                      <a:pt x="207962" y="99219"/>
                      <a:pt x="207168" y="88106"/>
                      <a:pt x="207168" y="88106"/>
                    </a:cubicBezTo>
                    <a:lnTo>
                      <a:pt x="207168" y="80963"/>
                    </a:lnTo>
                    <a:cubicBezTo>
                      <a:pt x="207168" y="78185"/>
                      <a:pt x="204787" y="73422"/>
                      <a:pt x="207168" y="71438"/>
                    </a:cubicBezTo>
                    <a:cubicBezTo>
                      <a:pt x="209549" y="69454"/>
                      <a:pt x="217487" y="69453"/>
                      <a:pt x="221456" y="69056"/>
                    </a:cubicBezTo>
                    <a:cubicBezTo>
                      <a:pt x="225425" y="68659"/>
                      <a:pt x="228997" y="71834"/>
                      <a:pt x="230981" y="69056"/>
                    </a:cubicBezTo>
                    <a:cubicBezTo>
                      <a:pt x="232965" y="66278"/>
                      <a:pt x="232965" y="56357"/>
                      <a:pt x="233362" y="52388"/>
                    </a:cubicBezTo>
                    <a:cubicBezTo>
                      <a:pt x="233759" y="48419"/>
                      <a:pt x="233362" y="45244"/>
                      <a:pt x="233362" y="45244"/>
                    </a:cubicBezTo>
                    <a:lnTo>
                      <a:pt x="233362" y="35719"/>
                    </a:lnTo>
                    <a:cubicBezTo>
                      <a:pt x="233362" y="32147"/>
                      <a:pt x="232568" y="28179"/>
                      <a:pt x="233362" y="23813"/>
                    </a:cubicBezTo>
                    <a:cubicBezTo>
                      <a:pt x="234156" y="19447"/>
                      <a:pt x="236538" y="13494"/>
                      <a:pt x="238125" y="9525"/>
                    </a:cubicBezTo>
                    <a:cubicBezTo>
                      <a:pt x="239713" y="5556"/>
                      <a:pt x="242887" y="0"/>
                      <a:pt x="242887" y="0"/>
                    </a:cubicBez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EE9E2"/>
                  </a:solidFill>
                  <a:latin typeface="Arial"/>
                </a:endParaRPr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293204" y="5124627"/>
                <a:ext cx="154761" cy="125242"/>
              </a:xfrm>
              <a:custGeom>
                <a:avLst/>
                <a:gdLst>
                  <a:gd name="connsiteX0" fmla="*/ 0 w 152791"/>
                  <a:gd name="connsiteY0" fmla="*/ 126206 h 126206"/>
                  <a:gd name="connsiteX1" fmla="*/ 9525 w 152791"/>
                  <a:gd name="connsiteY1" fmla="*/ 71438 h 126206"/>
                  <a:gd name="connsiteX2" fmla="*/ 11906 w 152791"/>
                  <a:gd name="connsiteY2" fmla="*/ 66675 h 126206"/>
                  <a:gd name="connsiteX3" fmla="*/ 16669 w 152791"/>
                  <a:gd name="connsiteY3" fmla="*/ 61913 h 126206"/>
                  <a:gd name="connsiteX4" fmla="*/ 23812 w 152791"/>
                  <a:gd name="connsiteY4" fmla="*/ 57150 h 126206"/>
                  <a:gd name="connsiteX5" fmla="*/ 40481 w 152791"/>
                  <a:gd name="connsiteY5" fmla="*/ 57150 h 126206"/>
                  <a:gd name="connsiteX6" fmla="*/ 42862 w 152791"/>
                  <a:gd name="connsiteY6" fmla="*/ 57150 h 126206"/>
                  <a:gd name="connsiteX7" fmla="*/ 47625 w 152791"/>
                  <a:gd name="connsiteY7" fmla="*/ 47625 h 126206"/>
                  <a:gd name="connsiteX8" fmla="*/ 47625 w 152791"/>
                  <a:gd name="connsiteY8" fmla="*/ 38100 h 126206"/>
                  <a:gd name="connsiteX9" fmla="*/ 50006 w 152791"/>
                  <a:gd name="connsiteY9" fmla="*/ 33338 h 126206"/>
                  <a:gd name="connsiteX10" fmla="*/ 61912 w 152791"/>
                  <a:gd name="connsiteY10" fmla="*/ 30956 h 126206"/>
                  <a:gd name="connsiteX11" fmla="*/ 78581 w 152791"/>
                  <a:gd name="connsiteY11" fmla="*/ 30956 h 126206"/>
                  <a:gd name="connsiteX12" fmla="*/ 88106 w 152791"/>
                  <a:gd name="connsiteY12" fmla="*/ 30956 h 126206"/>
                  <a:gd name="connsiteX13" fmla="*/ 107156 w 152791"/>
                  <a:gd name="connsiteY13" fmla="*/ 30956 h 126206"/>
                  <a:gd name="connsiteX14" fmla="*/ 116681 w 152791"/>
                  <a:gd name="connsiteY14" fmla="*/ 33338 h 126206"/>
                  <a:gd name="connsiteX15" fmla="*/ 121444 w 152791"/>
                  <a:gd name="connsiteY15" fmla="*/ 33338 h 126206"/>
                  <a:gd name="connsiteX16" fmla="*/ 133350 w 152791"/>
                  <a:gd name="connsiteY16" fmla="*/ 23813 h 126206"/>
                  <a:gd name="connsiteX17" fmla="*/ 133350 w 152791"/>
                  <a:gd name="connsiteY17" fmla="*/ 16669 h 126206"/>
                  <a:gd name="connsiteX18" fmla="*/ 138112 w 152791"/>
                  <a:gd name="connsiteY18" fmla="*/ 14288 h 126206"/>
                  <a:gd name="connsiteX19" fmla="*/ 145256 w 152791"/>
                  <a:gd name="connsiteY19" fmla="*/ 14288 h 126206"/>
                  <a:gd name="connsiteX20" fmla="*/ 152400 w 152791"/>
                  <a:gd name="connsiteY20" fmla="*/ 14288 h 126206"/>
                  <a:gd name="connsiteX21" fmla="*/ 152400 w 152791"/>
                  <a:gd name="connsiteY21" fmla="*/ 0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2791" h="126206">
                    <a:moveTo>
                      <a:pt x="0" y="126206"/>
                    </a:moveTo>
                    <a:cubicBezTo>
                      <a:pt x="3770" y="103783"/>
                      <a:pt x="7541" y="81360"/>
                      <a:pt x="9525" y="71438"/>
                    </a:cubicBezTo>
                    <a:cubicBezTo>
                      <a:pt x="11509" y="61516"/>
                      <a:pt x="10715" y="68262"/>
                      <a:pt x="11906" y="66675"/>
                    </a:cubicBezTo>
                    <a:cubicBezTo>
                      <a:pt x="13097" y="65088"/>
                      <a:pt x="14685" y="63500"/>
                      <a:pt x="16669" y="61913"/>
                    </a:cubicBezTo>
                    <a:cubicBezTo>
                      <a:pt x="18653" y="60325"/>
                      <a:pt x="19843" y="57944"/>
                      <a:pt x="23812" y="57150"/>
                    </a:cubicBezTo>
                    <a:cubicBezTo>
                      <a:pt x="27781" y="56356"/>
                      <a:pt x="40481" y="57150"/>
                      <a:pt x="40481" y="57150"/>
                    </a:cubicBezTo>
                    <a:cubicBezTo>
                      <a:pt x="43656" y="57150"/>
                      <a:pt x="41671" y="58737"/>
                      <a:pt x="42862" y="57150"/>
                    </a:cubicBezTo>
                    <a:cubicBezTo>
                      <a:pt x="44053" y="55563"/>
                      <a:pt x="46831" y="50800"/>
                      <a:pt x="47625" y="47625"/>
                    </a:cubicBezTo>
                    <a:cubicBezTo>
                      <a:pt x="48419" y="44450"/>
                      <a:pt x="47228" y="40481"/>
                      <a:pt x="47625" y="38100"/>
                    </a:cubicBezTo>
                    <a:cubicBezTo>
                      <a:pt x="48022" y="35719"/>
                      <a:pt x="47625" y="34529"/>
                      <a:pt x="50006" y="33338"/>
                    </a:cubicBezTo>
                    <a:cubicBezTo>
                      <a:pt x="52387" y="32147"/>
                      <a:pt x="57150" y="31353"/>
                      <a:pt x="61912" y="30956"/>
                    </a:cubicBezTo>
                    <a:cubicBezTo>
                      <a:pt x="66674" y="30559"/>
                      <a:pt x="78581" y="30956"/>
                      <a:pt x="78581" y="30956"/>
                    </a:cubicBezTo>
                    <a:lnTo>
                      <a:pt x="88106" y="30956"/>
                    </a:lnTo>
                    <a:cubicBezTo>
                      <a:pt x="92868" y="30956"/>
                      <a:pt x="102394" y="30559"/>
                      <a:pt x="107156" y="30956"/>
                    </a:cubicBezTo>
                    <a:cubicBezTo>
                      <a:pt x="111918" y="31353"/>
                      <a:pt x="114300" y="32941"/>
                      <a:pt x="116681" y="33338"/>
                    </a:cubicBezTo>
                    <a:cubicBezTo>
                      <a:pt x="119062" y="33735"/>
                      <a:pt x="118666" y="34925"/>
                      <a:pt x="121444" y="33338"/>
                    </a:cubicBezTo>
                    <a:cubicBezTo>
                      <a:pt x="124222" y="31751"/>
                      <a:pt x="131366" y="26591"/>
                      <a:pt x="133350" y="23813"/>
                    </a:cubicBezTo>
                    <a:cubicBezTo>
                      <a:pt x="135334" y="21035"/>
                      <a:pt x="132556" y="18256"/>
                      <a:pt x="133350" y="16669"/>
                    </a:cubicBezTo>
                    <a:cubicBezTo>
                      <a:pt x="134144" y="15081"/>
                      <a:pt x="136128" y="14685"/>
                      <a:pt x="138112" y="14288"/>
                    </a:cubicBezTo>
                    <a:cubicBezTo>
                      <a:pt x="140096" y="13891"/>
                      <a:pt x="145256" y="14288"/>
                      <a:pt x="145256" y="14288"/>
                    </a:cubicBezTo>
                    <a:cubicBezTo>
                      <a:pt x="147637" y="14288"/>
                      <a:pt x="151209" y="16669"/>
                      <a:pt x="152400" y="14288"/>
                    </a:cubicBezTo>
                    <a:cubicBezTo>
                      <a:pt x="153591" y="11907"/>
                      <a:pt x="151606" y="3175"/>
                      <a:pt x="152400" y="0"/>
                    </a:cubicBez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EE9E2"/>
                  </a:solidFill>
                  <a:latin typeface="Arial"/>
                </a:endParaRPr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373449" y="4996977"/>
                <a:ext cx="206345" cy="161369"/>
              </a:xfrm>
              <a:custGeom>
                <a:avLst/>
                <a:gdLst>
                  <a:gd name="connsiteX0" fmla="*/ 0 w 205704"/>
                  <a:gd name="connsiteY0" fmla="*/ 161925 h 161925"/>
                  <a:gd name="connsiteX1" fmla="*/ 52388 w 205704"/>
                  <a:gd name="connsiteY1" fmla="*/ 150018 h 161925"/>
                  <a:gd name="connsiteX2" fmla="*/ 57150 w 205704"/>
                  <a:gd name="connsiteY2" fmla="*/ 142875 h 161925"/>
                  <a:gd name="connsiteX3" fmla="*/ 59532 w 205704"/>
                  <a:gd name="connsiteY3" fmla="*/ 140493 h 161925"/>
                  <a:gd name="connsiteX4" fmla="*/ 64294 w 205704"/>
                  <a:gd name="connsiteY4" fmla="*/ 140493 h 161925"/>
                  <a:gd name="connsiteX5" fmla="*/ 76200 w 205704"/>
                  <a:gd name="connsiteY5" fmla="*/ 140493 h 161925"/>
                  <a:gd name="connsiteX6" fmla="*/ 76200 w 205704"/>
                  <a:gd name="connsiteY6" fmla="*/ 123825 h 161925"/>
                  <a:gd name="connsiteX7" fmla="*/ 76200 w 205704"/>
                  <a:gd name="connsiteY7" fmla="*/ 119062 h 161925"/>
                  <a:gd name="connsiteX8" fmla="*/ 90488 w 205704"/>
                  <a:gd name="connsiteY8" fmla="*/ 119062 h 161925"/>
                  <a:gd name="connsiteX9" fmla="*/ 90488 w 205704"/>
                  <a:gd name="connsiteY9" fmla="*/ 109537 h 161925"/>
                  <a:gd name="connsiteX10" fmla="*/ 92869 w 205704"/>
                  <a:gd name="connsiteY10" fmla="*/ 102393 h 161925"/>
                  <a:gd name="connsiteX11" fmla="*/ 109538 w 205704"/>
                  <a:gd name="connsiteY11" fmla="*/ 100012 h 161925"/>
                  <a:gd name="connsiteX12" fmla="*/ 119063 w 205704"/>
                  <a:gd name="connsiteY12" fmla="*/ 100012 h 161925"/>
                  <a:gd name="connsiteX13" fmla="*/ 128588 w 205704"/>
                  <a:gd name="connsiteY13" fmla="*/ 97631 h 161925"/>
                  <a:gd name="connsiteX14" fmla="*/ 128588 w 205704"/>
                  <a:gd name="connsiteY14" fmla="*/ 85725 h 161925"/>
                  <a:gd name="connsiteX15" fmla="*/ 128588 w 205704"/>
                  <a:gd name="connsiteY15" fmla="*/ 80962 h 161925"/>
                  <a:gd name="connsiteX16" fmla="*/ 140494 w 205704"/>
                  <a:gd name="connsiteY16" fmla="*/ 80962 h 161925"/>
                  <a:gd name="connsiteX17" fmla="*/ 142875 w 205704"/>
                  <a:gd name="connsiteY17" fmla="*/ 80962 h 161925"/>
                  <a:gd name="connsiteX18" fmla="*/ 147638 w 205704"/>
                  <a:gd name="connsiteY18" fmla="*/ 64293 h 161925"/>
                  <a:gd name="connsiteX19" fmla="*/ 147638 w 205704"/>
                  <a:gd name="connsiteY19" fmla="*/ 59531 h 161925"/>
                  <a:gd name="connsiteX20" fmla="*/ 164307 w 205704"/>
                  <a:gd name="connsiteY20" fmla="*/ 59531 h 161925"/>
                  <a:gd name="connsiteX21" fmla="*/ 164307 w 205704"/>
                  <a:gd name="connsiteY21" fmla="*/ 57150 h 161925"/>
                  <a:gd name="connsiteX22" fmla="*/ 164307 w 205704"/>
                  <a:gd name="connsiteY22" fmla="*/ 47625 h 161925"/>
                  <a:gd name="connsiteX23" fmla="*/ 166688 w 205704"/>
                  <a:gd name="connsiteY23" fmla="*/ 40481 h 161925"/>
                  <a:gd name="connsiteX24" fmla="*/ 180975 w 205704"/>
                  <a:gd name="connsiteY24" fmla="*/ 40481 h 161925"/>
                  <a:gd name="connsiteX25" fmla="*/ 180975 w 205704"/>
                  <a:gd name="connsiteY25" fmla="*/ 28575 h 161925"/>
                  <a:gd name="connsiteX26" fmla="*/ 183357 w 205704"/>
                  <a:gd name="connsiteY26" fmla="*/ 23812 h 161925"/>
                  <a:gd name="connsiteX27" fmla="*/ 195263 w 205704"/>
                  <a:gd name="connsiteY27" fmla="*/ 16668 h 161925"/>
                  <a:gd name="connsiteX28" fmla="*/ 204788 w 205704"/>
                  <a:gd name="connsiteY28" fmla="*/ 16668 h 161925"/>
                  <a:gd name="connsiteX29" fmla="*/ 204788 w 205704"/>
                  <a:gd name="connsiteY29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5704" h="161925">
                    <a:moveTo>
                      <a:pt x="0" y="161925"/>
                    </a:moveTo>
                    <a:cubicBezTo>
                      <a:pt x="21431" y="157559"/>
                      <a:pt x="42863" y="153193"/>
                      <a:pt x="52388" y="150018"/>
                    </a:cubicBezTo>
                    <a:cubicBezTo>
                      <a:pt x="61913" y="146843"/>
                      <a:pt x="55959" y="144462"/>
                      <a:pt x="57150" y="142875"/>
                    </a:cubicBezTo>
                    <a:cubicBezTo>
                      <a:pt x="58341" y="141288"/>
                      <a:pt x="58341" y="140890"/>
                      <a:pt x="59532" y="140493"/>
                    </a:cubicBezTo>
                    <a:cubicBezTo>
                      <a:pt x="60723" y="140096"/>
                      <a:pt x="64294" y="140493"/>
                      <a:pt x="64294" y="140493"/>
                    </a:cubicBezTo>
                    <a:cubicBezTo>
                      <a:pt x="67072" y="140493"/>
                      <a:pt x="74216" y="143271"/>
                      <a:pt x="76200" y="140493"/>
                    </a:cubicBezTo>
                    <a:cubicBezTo>
                      <a:pt x="78184" y="137715"/>
                      <a:pt x="76200" y="123825"/>
                      <a:pt x="76200" y="123825"/>
                    </a:cubicBezTo>
                    <a:cubicBezTo>
                      <a:pt x="76200" y="120253"/>
                      <a:pt x="73819" y="119856"/>
                      <a:pt x="76200" y="119062"/>
                    </a:cubicBezTo>
                    <a:cubicBezTo>
                      <a:pt x="78581" y="118268"/>
                      <a:pt x="88107" y="120649"/>
                      <a:pt x="90488" y="119062"/>
                    </a:cubicBezTo>
                    <a:cubicBezTo>
                      <a:pt x="92869" y="117475"/>
                      <a:pt x="90091" y="112315"/>
                      <a:pt x="90488" y="109537"/>
                    </a:cubicBezTo>
                    <a:cubicBezTo>
                      <a:pt x="90885" y="106759"/>
                      <a:pt x="89694" y="103980"/>
                      <a:pt x="92869" y="102393"/>
                    </a:cubicBezTo>
                    <a:cubicBezTo>
                      <a:pt x="96044" y="100806"/>
                      <a:pt x="105172" y="100409"/>
                      <a:pt x="109538" y="100012"/>
                    </a:cubicBezTo>
                    <a:cubicBezTo>
                      <a:pt x="113904" y="99615"/>
                      <a:pt x="115888" y="100409"/>
                      <a:pt x="119063" y="100012"/>
                    </a:cubicBezTo>
                    <a:cubicBezTo>
                      <a:pt x="122238" y="99615"/>
                      <a:pt x="127001" y="100012"/>
                      <a:pt x="128588" y="97631"/>
                    </a:cubicBezTo>
                    <a:cubicBezTo>
                      <a:pt x="130176" y="95250"/>
                      <a:pt x="128588" y="85725"/>
                      <a:pt x="128588" y="85725"/>
                    </a:cubicBezTo>
                    <a:cubicBezTo>
                      <a:pt x="128588" y="82947"/>
                      <a:pt x="126604" y="81756"/>
                      <a:pt x="128588" y="80962"/>
                    </a:cubicBezTo>
                    <a:cubicBezTo>
                      <a:pt x="130572" y="80168"/>
                      <a:pt x="140494" y="80962"/>
                      <a:pt x="140494" y="80962"/>
                    </a:cubicBezTo>
                    <a:cubicBezTo>
                      <a:pt x="142875" y="80962"/>
                      <a:pt x="141684" y="83740"/>
                      <a:pt x="142875" y="80962"/>
                    </a:cubicBezTo>
                    <a:cubicBezTo>
                      <a:pt x="144066" y="78184"/>
                      <a:pt x="146844" y="67865"/>
                      <a:pt x="147638" y="64293"/>
                    </a:cubicBezTo>
                    <a:cubicBezTo>
                      <a:pt x="148432" y="60721"/>
                      <a:pt x="144860" y="60325"/>
                      <a:pt x="147638" y="59531"/>
                    </a:cubicBezTo>
                    <a:cubicBezTo>
                      <a:pt x="150416" y="58737"/>
                      <a:pt x="161529" y="59928"/>
                      <a:pt x="164307" y="59531"/>
                    </a:cubicBezTo>
                    <a:cubicBezTo>
                      <a:pt x="167085" y="59134"/>
                      <a:pt x="164307" y="57150"/>
                      <a:pt x="164307" y="57150"/>
                    </a:cubicBezTo>
                    <a:cubicBezTo>
                      <a:pt x="164307" y="55166"/>
                      <a:pt x="163910" y="50403"/>
                      <a:pt x="164307" y="47625"/>
                    </a:cubicBezTo>
                    <a:cubicBezTo>
                      <a:pt x="164704" y="44847"/>
                      <a:pt x="163910" y="41672"/>
                      <a:pt x="166688" y="40481"/>
                    </a:cubicBezTo>
                    <a:cubicBezTo>
                      <a:pt x="169466" y="39290"/>
                      <a:pt x="178594" y="42465"/>
                      <a:pt x="180975" y="40481"/>
                    </a:cubicBezTo>
                    <a:cubicBezTo>
                      <a:pt x="183356" y="38497"/>
                      <a:pt x="180578" y="31353"/>
                      <a:pt x="180975" y="28575"/>
                    </a:cubicBezTo>
                    <a:cubicBezTo>
                      <a:pt x="181372" y="25797"/>
                      <a:pt x="180976" y="25796"/>
                      <a:pt x="183357" y="23812"/>
                    </a:cubicBezTo>
                    <a:cubicBezTo>
                      <a:pt x="185738" y="21828"/>
                      <a:pt x="191691" y="17859"/>
                      <a:pt x="195263" y="16668"/>
                    </a:cubicBezTo>
                    <a:cubicBezTo>
                      <a:pt x="198835" y="15477"/>
                      <a:pt x="203201" y="19446"/>
                      <a:pt x="204788" y="16668"/>
                    </a:cubicBezTo>
                    <a:cubicBezTo>
                      <a:pt x="206375" y="13890"/>
                      <a:pt x="205581" y="6945"/>
                      <a:pt x="204788" y="0"/>
                    </a:cubicBez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EE9E2"/>
                  </a:solidFill>
                  <a:latin typeface="Arial"/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545403" y="4744083"/>
                <a:ext cx="303788" cy="293837"/>
              </a:xfrm>
              <a:custGeom>
                <a:avLst/>
                <a:gdLst>
                  <a:gd name="connsiteX0" fmla="*/ 0 w 302595"/>
                  <a:gd name="connsiteY0" fmla="*/ 295275 h 295275"/>
                  <a:gd name="connsiteX1" fmla="*/ 40482 w 302595"/>
                  <a:gd name="connsiteY1" fmla="*/ 254794 h 295275"/>
                  <a:gd name="connsiteX2" fmla="*/ 33338 w 302595"/>
                  <a:gd name="connsiteY2" fmla="*/ 245269 h 295275"/>
                  <a:gd name="connsiteX3" fmla="*/ 40482 w 302595"/>
                  <a:gd name="connsiteY3" fmla="*/ 252413 h 295275"/>
                  <a:gd name="connsiteX4" fmla="*/ 61913 w 302595"/>
                  <a:gd name="connsiteY4" fmla="*/ 247650 h 295275"/>
                  <a:gd name="connsiteX5" fmla="*/ 50007 w 302595"/>
                  <a:gd name="connsiteY5" fmla="*/ 247650 h 295275"/>
                  <a:gd name="connsiteX6" fmla="*/ 71438 w 302595"/>
                  <a:gd name="connsiteY6" fmla="*/ 247650 h 295275"/>
                  <a:gd name="connsiteX7" fmla="*/ 78582 w 302595"/>
                  <a:gd name="connsiteY7" fmla="*/ 247650 h 295275"/>
                  <a:gd name="connsiteX8" fmla="*/ 78582 w 302595"/>
                  <a:gd name="connsiteY8" fmla="*/ 226219 h 295275"/>
                  <a:gd name="connsiteX9" fmla="*/ 78582 w 302595"/>
                  <a:gd name="connsiteY9" fmla="*/ 214313 h 295275"/>
                  <a:gd name="connsiteX10" fmla="*/ 83344 w 302595"/>
                  <a:gd name="connsiteY10" fmla="*/ 209550 h 295275"/>
                  <a:gd name="connsiteX11" fmla="*/ 97632 w 302595"/>
                  <a:gd name="connsiteY11" fmla="*/ 209550 h 295275"/>
                  <a:gd name="connsiteX12" fmla="*/ 111919 w 302595"/>
                  <a:gd name="connsiteY12" fmla="*/ 209550 h 295275"/>
                  <a:gd name="connsiteX13" fmla="*/ 116682 w 302595"/>
                  <a:gd name="connsiteY13" fmla="*/ 195263 h 295275"/>
                  <a:gd name="connsiteX14" fmla="*/ 116682 w 302595"/>
                  <a:gd name="connsiteY14" fmla="*/ 185738 h 295275"/>
                  <a:gd name="connsiteX15" fmla="*/ 133350 w 302595"/>
                  <a:gd name="connsiteY15" fmla="*/ 183356 h 295275"/>
                  <a:gd name="connsiteX16" fmla="*/ 130969 w 302595"/>
                  <a:gd name="connsiteY16" fmla="*/ 164306 h 295275"/>
                  <a:gd name="connsiteX17" fmla="*/ 145257 w 302595"/>
                  <a:gd name="connsiteY17" fmla="*/ 164306 h 295275"/>
                  <a:gd name="connsiteX18" fmla="*/ 152400 w 302595"/>
                  <a:gd name="connsiteY18" fmla="*/ 164306 h 295275"/>
                  <a:gd name="connsiteX19" fmla="*/ 154782 w 302595"/>
                  <a:gd name="connsiteY19" fmla="*/ 147638 h 295275"/>
                  <a:gd name="connsiteX20" fmla="*/ 154782 w 302595"/>
                  <a:gd name="connsiteY20" fmla="*/ 140494 h 295275"/>
                  <a:gd name="connsiteX21" fmla="*/ 169069 w 302595"/>
                  <a:gd name="connsiteY21" fmla="*/ 140494 h 295275"/>
                  <a:gd name="connsiteX22" fmla="*/ 171450 w 302595"/>
                  <a:gd name="connsiteY22" fmla="*/ 123825 h 295275"/>
                  <a:gd name="connsiteX23" fmla="*/ 188119 w 302595"/>
                  <a:gd name="connsiteY23" fmla="*/ 123825 h 295275"/>
                  <a:gd name="connsiteX24" fmla="*/ 190500 w 302595"/>
                  <a:gd name="connsiteY24" fmla="*/ 102394 h 295275"/>
                  <a:gd name="connsiteX25" fmla="*/ 202407 w 302595"/>
                  <a:gd name="connsiteY25" fmla="*/ 102394 h 295275"/>
                  <a:gd name="connsiteX26" fmla="*/ 207169 w 302595"/>
                  <a:gd name="connsiteY26" fmla="*/ 85725 h 295275"/>
                  <a:gd name="connsiteX27" fmla="*/ 221457 w 302595"/>
                  <a:gd name="connsiteY27" fmla="*/ 83344 h 295275"/>
                  <a:gd name="connsiteX28" fmla="*/ 240507 w 302595"/>
                  <a:gd name="connsiteY28" fmla="*/ 83344 h 295275"/>
                  <a:gd name="connsiteX29" fmla="*/ 254794 w 302595"/>
                  <a:gd name="connsiteY29" fmla="*/ 83344 h 295275"/>
                  <a:gd name="connsiteX30" fmla="*/ 269082 w 302595"/>
                  <a:gd name="connsiteY30" fmla="*/ 83344 h 295275"/>
                  <a:gd name="connsiteX31" fmla="*/ 276225 w 302595"/>
                  <a:gd name="connsiteY31" fmla="*/ 83344 h 295275"/>
                  <a:gd name="connsiteX32" fmla="*/ 280988 w 302595"/>
                  <a:gd name="connsiteY32" fmla="*/ 73819 h 295275"/>
                  <a:gd name="connsiteX33" fmla="*/ 280988 w 302595"/>
                  <a:gd name="connsiteY33" fmla="*/ 66675 h 295275"/>
                  <a:gd name="connsiteX34" fmla="*/ 290513 w 302595"/>
                  <a:gd name="connsiteY34" fmla="*/ 61913 h 295275"/>
                  <a:gd name="connsiteX35" fmla="*/ 288132 w 302595"/>
                  <a:gd name="connsiteY35" fmla="*/ 45244 h 295275"/>
                  <a:gd name="connsiteX36" fmla="*/ 292894 w 302595"/>
                  <a:gd name="connsiteY36" fmla="*/ 40481 h 295275"/>
                  <a:gd name="connsiteX37" fmla="*/ 300038 w 302595"/>
                  <a:gd name="connsiteY37" fmla="*/ 38100 h 295275"/>
                  <a:gd name="connsiteX38" fmla="*/ 302419 w 302595"/>
                  <a:gd name="connsiteY38" fmla="*/ 35719 h 295275"/>
                  <a:gd name="connsiteX39" fmla="*/ 302419 w 302595"/>
                  <a:gd name="connsiteY39" fmla="*/ 19050 h 295275"/>
                  <a:gd name="connsiteX40" fmla="*/ 302419 w 302595"/>
                  <a:gd name="connsiteY40" fmla="*/ 9525 h 295275"/>
                  <a:gd name="connsiteX41" fmla="*/ 302419 w 302595"/>
                  <a:gd name="connsiteY41" fmla="*/ 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2595" h="295275">
                    <a:moveTo>
                      <a:pt x="0" y="295275"/>
                    </a:moveTo>
                    <a:cubicBezTo>
                      <a:pt x="17463" y="279201"/>
                      <a:pt x="34926" y="263128"/>
                      <a:pt x="40482" y="254794"/>
                    </a:cubicBezTo>
                    <a:cubicBezTo>
                      <a:pt x="46038" y="246460"/>
                      <a:pt x="33338" y="245666"/>
                      <a:pt x="33338" y="245269"/>
                    </a:cubicBezTo>
                    <a:cubicBezTo>
                      <a:pt x="33338" y="244872"/>
                      <a:pt x="35720" y="252016"/>
                      <a:pt x="40482" y="252413"/>
                    </a:cubicBezTo>
                    <a:cubicBezTo>
                      <a:pt x="45244" y="252810"/>
                      <a:pt x="60326" y="248444"/>
                      <a:pt x="61913" y="247650"/>
                    </a:cubicBezTo>
                    <a:cubicBezTo>
                      <a:pt x="63500" y="246856"/>
                      <a:pt x="50007" y="247650"/>
                      <a:pt x="50007" y="247650"/>
                    </a:cubicBezTo>
                    <a:lnTo>
                      <a:pt x="71438" y="247650"/>
                    </a:lnTo>
                    <a:cubicBezTo>
                      <a:pt x="76200" y="247650"/>
                      <a:pt x="77391" y="251222"/>
                      <a:pt x="78582" y="247650"/>
                    </a:cubicBezTo>
                    <a:cubicBezTo>
                      <a:pt x="79773" y="244078"/>
                      <a:pt x="78582" y="226219"/>
                      <a:pt x="78582" y="226219"/>
                    </a:cubicBezTo>
                    <a:cubicBezTo>
                      <a:pt x="78582" y="220663"/>
                      <a:pt x="77788" y="217091"/>
                      <a:pt x="78582" y="214313"/>
                    </a:cubicBezTo>
                    <a:cubicBezTo>
                      <a:pt x="79376" y="211535"/>
                      <a:pt x="80169" y="210344"/>
                      <a:pt x="83344" y="209550"/>
                    </a:cubicBezTo>
                    <a:cubicBezTo>
                      <a:pt x="86519" y="208756"/>
                      <a:pt x="97632" y="209550"/>
                      <a:pt x="97632" y="209550"/>
                    </a:cubicBezTo>
                    <a:cubicBezTo>
                      <a:pt x="102394" y="209550"/>
                      <a:pt x="108744" y="211931"/>
                      <a:pt x="111919" y="209550"/>
                    </a:cubicBezTo>
                    <a:cubicBezTo>
                      <a:pt x="115094" y="207169"/>
                      <a:pt x="115888" y="199232"/>
                      <a:pt x="116682" y="195263"/>
                    </a:cubicBezTo>
                    <a:cubicBezTo>
                      <a:pt x="117476" y="191294"/>
                      <a:pt x="113904" y="187722"/>
                      <a:pt x="116682" y="185738"/>
                    </a:cubicBezTo>
                    <a:cubicBezTo>
                      <a:pt x="119460" y="183754"/>
                      <a:pt x="130969" y="186928"/>
                      <a:pt x="133350" y="183356"/>
                    </a:cubicBezTo>
                    <a:cubicBezTo>
                      <a:pt x="135731" y="179784"/>
                      <a:pt x="128985" y="167481"/>
                      <a:pt x="130969" y="164306"/>
                    </a:cubicBezTo>
                    <a:cubicBezTo>
                      <a:pt x="132953" y="161131"/>
                      <a:pt x="145257" y="164306"/>
                      <a:pt x="145257" y="164306"/>
                    </a:cubicBezTo>
                    <a:cubicBezTo>
                      <a:pt x="148829" y="164306"/>
                      <a:pt x="150813" y="167084"/>
                      <a:pt x="152400" y="164306"/>
                    </a:cubicBezTo>
                    <a:cubicBezTo>
                      <a:pt x="153987" y="161528"/>
                      <a:pt x="154385" y="151607"/>
                      <a:pt x="154782" y="147638"/>
                    </a:cubicBezTo>
                    <a:cubicBezTo>
                      <a:pt x="155179" y="143669"/>
                      <a:pt x="152401" y="141685"/>
                      <a:pt x="154782" y="140494"/>
                    </a:cubicBezTo>
                    <a:cubicBezTo>
                      <a:pt x="157163" y="139303"/>
                      <a:pt x="166291" y="143272"/>
                      <a:pt x="169069" y="140494"/>
                    </a:cubicBezTo>
                    <a:cubicBezTo>
                      <a:pt x="171847" y="137716"/>
                      <a:pt x="168275" y="126603"/>
                      <a:pt x="171450" y="123825"/>
                    </a:cubicBezTo>
                    <a:cubicBezTo>
                      <a:pt x="174625" y="121047"/>
                      <a:pt x="184944" y="127397"/>
                      <a:pt x="188119" y="123825"/>
                    </a:cubicBezTo>
                    <a:cubicBezTo>
                      <a:pt x="191294" y="120253"/>
                      <a:pt x="188119" y="105966"/>
                      <a:pt x="190500" y="102394"/>
                    </a:cubicBezTo>
                    <a:cubicBezTo>
                      <a:pt x="192881" y="98822"/>
                      <a:pt x="199629" y="105172"/>
                      <a:pt x="202407" y="102394"/>
                    </a:cubicBezTo>
                    <a:cubicBezTo>
                      <a:pt x="205185" y="99616"/>
                      <a:pt x="203994" y="88900"/>
                      <a:pt x="207169" y="85725"/>
                    </a:cubicBezTo>
                    <a:cubicBezTo>
                      <a:pt x="210344" y="82550"/>
                      <a:pt x="215901" y="83741"/>
                      <a:pt x="221457" y="83344"/>
                    </a:cubicBezTo>
                    <a:cubicBezTo>
                      <a:pt x="227013" y="82947"/>
                      <a:pt x="240507" y="83344"/>
                      <a:pt x="240507" y="83344"/>
                    </a:cubicBezTo>
                    <a:lnTo>
                      <a:pt x="254794" y="83344"/>
                    </a:lnTo>
                    <a:lnTo>
                      <a:pt x="269082" y="83344"/>
                    </a:lnTo>
                    <a:cubicBezTo>
                      <a:pt x="272654" y="83344"/>
                      <a:pt x="274241" y="84931"/>
                      <a:pt x="276225" y="83344"/>
                    </a:cubicBezTo>
                    <a:cubicBezTo>
                      <a:pt x="278209" y="81756"/>
                      <a:pt x="280194" y="76597"/>
                      <a:pt x="280988" y="73819"/>
                    </a:cubicBezTo>
                    <a:cubicBezTo>
                      <a:pt x="281782" y="71041"/>
                      <a:pt x="279401" y="68659"/>
                      <a:pt x="280988" y="66675"/>
                    </a:cubicBezTo>
                    <a:cubicBezTo>
                      <a:pt x="282576" y="64691"/>
                      <a:pt x="289322" y="65485"/>
                      <a:pt x="290513" y="61913"/>
                    </a:cubicBezTo>
                    <a:cubicBezTo>
                      <a:pt x="291704" y="58341"/>
                      <a:pt x="287735" y="48816"/>
                      <a:pt x="288132" y="45244"/>
                    </a:cubicBezTo>
                    <a:cubicBezTo>
                      <a:pt x="288529" y="41672"/>
                      <a:pt x="290910" y="41672"/>
                      <a:pt x="292894" y="40481"/>
                    </a:cubicBezTo>
                    <a:cubicBezTo>
                      <a:pt x="294878" y="39290"/>
                      <a:pt x="298451" y="38894"/>
                      <a:pt x="300038" y="38100"/>
                    </a:cubicBezTo>
                    <a:cubicBezTo>
                      <a:pt x="301626" y="37306"/>
                      <a:pt x="302022" y="38894"/>
                      <a:pt x="302419" y="35719"/>
                    </a:cubicBezTo>
                    <a:cubicBezTo>
                      <a:pt x="302816" y="32544"/>
                      <a:pt x="302419" y="19050"/>
                      <a:pt x="302419" y="19050"/>
                    </a:cubicBezTo>
                    <a:lnTo>
                      <a:pt x="302419" y="9525"/>
                    </a:lnTo>
                    <a:lnTo>
                      <a:pt x="302419" y="0"/>
                    </a:ln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EE9E2"/>
                  </a:solidFill>
                  <a:latin typeface="Arial"/>
                </a:endParaRPr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849191" y="4228664"/>
                <a:ext cx="985871" cy="549139"/>
              </a:xfrm>
              <a:custGeom>
                <a:avLst/>
                <a:gdLst>
                  <a:gd name="connsiteX0" fmla="*/ 0 w 983502"/>
                  <a:gd name="connsiteY0" fmla="*/ 547688 h 547688"/>
                  <a:gd name="connsiteX1" fmla="*/ 2381 w 983502"/>
                  <a:gd name="connsiteY1" fmla="*/ 497681 h 547688"/>
                  <a:gd name="connsiteX2" fmla="*/ 9525 w 983502"/>
                  <a:gd name="connsiteY2" fmla="*/ 492919 h 547688"/>
                  <a:gd name="connsiteX3" fmla="*/ 19050 w 983502"/>
                  <a:gd name="connsiteY3" fmla="*/ 492919 h 547688"/>
                  <a:gd name="connsiteX4" fmla="*/ 23813 w 983502"/>
                  <a:gd name="connsiteY4" fmla="*/ 492919 h 547688"/>
                  <a:gd name="connsiteX5" fmla="*/ 33338 w 983502"/>
                  <a:gd name="connsiteY5" fmla="*/ 492919 h 547688"/>
                  <a:gd name="connsiteX6" fmla="*/ 33338 w 983502"/>
                  <a:gd name="connsiteY6" fmla="*/ 481013 h 547688"/>
                  <a:gd name="connsiteX7" fmla="*/ 33338 w 983502"/>
                  <a:gd name="connsiteY7" fmla="*/ 471488 h 547688"/>
                  <a:gd name="connsiteX8" fmla="*/ 50006 w 983502"/>
                  <a:gd name="connsiteY8" fmla="*/ 471488 h 547688"/>
                  <a:gd name="connsiteX9" fmla="*/ 50006 w 983502"/>
                  <a:gd name="connsiteY9" fmla="*/ 454819 h 547688"/>
                  <a:gd name="connsiteX10" fmla="*/ 50006 w 983502"/>
                  <a:gd name="connsiteY10" fmla="*/ 445294 h 547688"/>
                  <a:gd name="connsiteX11" fmla="*/ 57150 w 983502"/>
                  <a:gd name="connsiteY11" fmla="*/ 445294 h 547688"/>
                  <a:gd name="connsiteX12" fmla="*/ 59531 w 983502"/>
                  <a:gd name="connsiteY12" fmla="*/ 426244 h 547688"/>
                  <a:gd name="connsiteX13" fmla="*/ 71438 w 983502"/>
                  <a:gd name="connsiteY13" fmla="*/ 426244 h 547688"/>
                  <a:gd name="connsiteX14" fmla="*/ 83344 w 983502"/>
                  <a:gd name="connsiteY14" fmla="*/ 426244 h 547688"/>
                  <a:gd name="connsiteX15" fmla="*/ 85725 w 983502"/>
                  <a:gd name="connsiteY15" fmla="*/ 409575 h 547688"/>
                  <a:gd name="connsiteX16" fmla="*/ 104775 w 983502"/>
                  <a:gd name="connsiteY16" fmla="*/ 409575 h 547688"/>
                  <a:gd name="connsiteX17" fmla="*/ 119063 w 983502"/>
                  <a:gd name="connsiteY17" fmla="*/ 409575 h 547688"/>
                  <a:gd name="connsiteX18" fmla="*/ 126206 w 983502"/>
                  <a:gd name="connsiteY18" fmla="*/ 409575 h 547688"/>
                  <a:gd name="connsiteX19" fmla="*/ 130969 w 983502"/>
                  <a:gd name="connsiteY19" fmla="*/ 388144 h 547688"/>
                  <a:gd name="connsiteX20" fmla="*/ 133350 w 983502"/>
                  <a:gd name="connsiteY20" fmla="*/ 371475 h 547688"/>
                  <a:gd name="connsiteX21" fmla="*/ 135731 w 983502"/>
                  <a:gd name="connsiteY21" fmla="*/ 364331 h 547688"/>
                  <a:gd name="connsiteX22" fmla="*/ 166688 w 983502"/>
                  <a:gd name="connsiteY22" fmla="*/ 364331 h 547688"/>
                  <a:gd name="connsiteX23" fmla="*/ 180975 w 983502"/>
                  <a:gd name="connsiteY23" fmla="*/ 364331 h 547688"/>
                  <a:gd name="connsiteX24" fmla="*/ 195263 w 983502"/>
                  <a:gd name="connsiteY24" fmla="*/ 364331 h 547688"/>
                  <a:gd name="connsiteX25" fmla="*/ 204788 w 983502"/>
                  <a:gd name="connsiteY25" fmla="*/ 357188 h 547688"/>
                  <a:gd name="connsiteX26" fmla="*/ 204788 w 983502"/>
                  <a:gd name="connsiteY26" fmla="*/ 347663 h 547688"/>
                  <a:gd name="connsiteX27" fmla="*/ 207169 w 983502"/>
                  <a:gd name="connsiteY27" fmla="*/ 330994 h 547688"/>
                  <a:gd name="connsiteX28" fmla="*/ 235744 w 983502"/>
                  <a:gd name="connsiteY28" fmla="*/ 333375 h 547688"/>
                  <a:gd name="connsiteX29" fmla="*/ 247650 w 983502"/>
                  <a:gd name="connsiteY29" fmla="*/ 333375 h 547688"/>
                  <a:gd name="connsiteX30" fmla="*/ 261938 w 983502"/>
                  <a:gd name="connsiteY30" fmla="*/ 333375 h 547688"/>
                  <a:gd name="connsiteX31" fmla="*/ 269081 w 983502"/>
                  <a:gd name="connsiteY31" fmla="*/ 333375 h 547688"/>
                  <a:gd name="connsiteX32" fmla="*/ 271463 w 983502"/>
                  <a:gd name="connsiteY32" fmla="*/ 323850 h 547688"/>
                  <a:gd name="connsiteX33" fmla="*/ 271463 w 983502"/>
                  <a:gd name="connsiteY33" fmla="*/ 314325 h 547688"/>
                  <a:gd name="connsiteX34" fmla="*/ 288131 w 983502"/>
                  <a:gd name="connsiteY34" fmla="*/ 314325 h 547688"/>
                  <a:gd name="connsiteX35" fmla="*/ 297656 w 983502"/>
                  <a:gd name="connsiteY35" fmla="*/ 314325 h 547688"/>
                  <a:gd name="connsiteX36" fmla="*/ 307181 w 983502"/>
                  <a:gd name="connsiteY36" fmla="*/ 314325 h 547688"/>
                  <a:gd name="connsiteX37" fmla="*/ 319088 w 983502"/>
                  <a:gd name="connsiteY37" fmla="*/ 309563 h 547688"/>
                  <a:gd name="connsiteX38" fmla="*/ 319088 w 983502"/>
                  <a:gd name="connsiteY38" fmla="*/ 292894 h 547688"/>
                  <a:gd name="connsiteX39" fmla="*/ 338138 w 983502"/>
                  <a:gd name="connsiteY39" fmla="*/ 295275 h 547688"/>
                  <a:gd name="connsiteX40" fmla="*/ 354806 w 983502"/>
                  <a:gd name="connsiteY40" fmla="*/ 295275 h 547688"/>
                  <a:gd name="connsiteX41" fmla="*/ 361950 w 983502"/>
                  <a:gd name="connsiteY41" fmla="*/ 295275 h 547688"/>
                  <a:gd name="connsiteX42" fmla="*/ 369094 w 983502"/>
                  <a:gd name="connsiteY42" fmla="*/ 283369 h 547688"/>
                  <a:gd name="connsiteX43" fmla="*/ 369094 w 983502"/>
                  <a:gd name="connsiteY43" fmla="*/ 271463 h 547688"/>
                  <a:gd name="connsiteX44" fmla="*/ 390525 w 983502"/>
                  <a:gd name="connsiteY44" fmla="*/ 269081 h 547688"/>
                  <a:gd name="connsiteX45" fmla="*/ 407194 w 983502"/>
                  <a:gd name="connsiteY45" fmla="*/ 269081 h 547688"/>
                  <a:gd name="connsiteX46" fmla="*/ 421481 w 983502"/>
                  <a:gd name="connsiteY46" fmla="*/ 261938 h 547688"/>
                  <a:gd name="connsiteX47" fmla="*/ 421481 w 983502"/>
                  <a:gd name="connsiteY47" fmla="*/ 252413 h 547688"/>
                  <a:gd name="connsiteX48" fmla="*/ 438150 w 983502"/>
                  <a:gd name="connsiteY48" fmla="*/ 250031 h 547688"/>
                  <a:gd name="connsiteX49" fmla="*/ 452438 w 983502"/>
                  <a:gd name="connsiteY49" fmla="*/ 250031 h 547688"/>
                  <a:gd name="connsiteX50" fmla="*/ 469106 w 983502"/>
                  <a:gd name="connsiteY50" fmla="*/ 250031 h 547688"/>
                  <a:gd name="connsiteX51" fmla="*/ 481013 w 983502"/>
                  <a:gd name="connsiteY51" fmla="*/ 250031 h 547688"/>
                  <a:gd name="connsiteX52" fmla="*/ 476250 w 983502"/>
                  <a:gd name="connsiteY52" fmla="*/ 238125 h 547688"/>
                  <a:gd name="connsiteX53" fmla="*/ 476250 w 983502"/>
                  <a:gd name="connsiteY53" fmla="*/ 230981 h 547688"/>
                  <a:gd name="connsiteX54" fmla="*/ 497681 w 983502"/>
                  <a:gd name="connsiteY54" fmla="*/ 228600 h 547688"/>
                  <a:gd name="connsiteX55" fmla="*/ 509588 w 983502"/>
                  <a:gd name="connsiteY55" fmla="*/ 228600 h 547688"/>
                  <a:gd name="connsiteX56" fmla="*/ 519113 w 983502"/>
                  <a:gd name="connsiteY56" fmla="*/ 219075 h 547688"/>
                  <a:gd name="connsiteX57" fmla="*/ 519113 w 983502"/>
                  <a:gd name="connsiteY57" fmla="*/ 209550 h 547688"/>
                  <a:gd name="connsiteX58" fmla="*/ 523875 w 983502"/>
                  <a:gd name="connsiteY58" fmla="*/ 204788 h 547688"/>
                  <a:gd name="connsiteX59" fmla="*/ 540544 w 983502"/>
                  <a:gd name="connsiteY59" fmla="*/ 204788 h 547688"/>
                  <a:gd name="connsiteX60" fmla="*/ 557213 w 983502"/>
                  <a:gd name="connsiteY60" fmla="*/ 204788 h 547688"/>
                  <a:gd name="connsiteX61" fmla="*/ 571500 w 983502"/>
                  <a:gd name="connsiteY61" fmla="*/ 204788 h 547688"/>
                  <a:gd name="connsiteX62" fmla="*/ 585788 w 983502"/>
                  <a:gd name="connsiteY62" fmla="*/ 204788 h 547688"/>
                  <a:gd name="connsiteX63" fmla="*/ 592931 w 983502"/>
                  <a:gd name="connsiteY63" fmla="*/ 197644 h 547688"/>
                  <a:gd name="connsiteX64" fmla="*/ 592931 w 983502"/>
                  <a:gd name="connsiteY64" fmla="*/ 188119 h 547688"/>
                  <a:gd name="connsiteX65" fmla="*/ 602456 w 983502"/>
                  <a:gd name="connsiteY65" fmla="*/ 185738 h 547688"/>
                  <a:gd name="connsiteX66" fmla="*/ 609600 w 983502"/>
                  <a:gd name="connsiteY66" fmla="*/ 171450 h 547688"/>
                  <a:gd name="connsiteX67" fmla="*/ 609600 w 983502"/>
                  <a:gd name="connsiteY67" fmla="*/ 159544 h 547688"/>
                  <a:gd name="connsiteX68" fmla="*/ 609600 w 983502"/>
                  <a:gd name="connsiteY68" fmla="*/ 150019 h 547688"/>
                  <a:gd name="connsiteX69" fmla="*/ 616744 w 983502"/>
                  <a:gd name="connsiteY69" fmla="*/ 142875 h 547688"/>
                  <a:gd name="connsiteX70" fmla="*/ 626269 w 983502"/>
                  <a:gd name="connsiteY70" fmla="*/ 135731 h 547688"/>
                  <a:gd name="connsiteX71" fmla="*/ 647700 w 983502"/>
                  <a:gd name="connsiteY71" fmla="*/ 135731 h 547688"/>
                  <a:gd name="connsiteX72" fmla="*/ 666750 w 983502"/>
                  <a:gd name="connsiteY72" fmla="*/ 135731 h 547688"/>
                  <a:gd name="connsiteX73" fmla="*/ 681038 w 983502"/>
                  <a:gd name="connsiteY73" fmla="*/ 135731 h 547688"/>
                  <a:gd name="connsiteX74" fmla="*/ 695325 w 983502"/>
                  <a:gd name="connsiteY74" fmla="*/ 135731 h 547688"/>
                  <a:gd name="connsiteX75" fmla="*/ 695325 w 983502"/>
                  <a:gd name="connsiteY75" fmla="*/ 126206 h 547688"/>
                  <a:gd name="connsiteX76" fmla="*/ 695325 w 983502"/>
                  <a:gd name="connsiteY76" fmla="*/ 116681 h 547688"/>
                  <a:gd name="connsiteX77" fmla="*/ 716756 w 983502"/>
                  <a:gd name="connsiteY77" fmla="*/ 116681 h 547688"/>
                  <a:gd name="connsiteX78" fmla="*/ 723900 w 983502"/>
                  <a:gd name="connsiteY78" fmla="*/ 116681 h 547688"/>
                  <a:gd name="connsiteX79" fmla="*/ 742950 w 983502"/>
                  <a:gd name="connsiteY79" fmla="*/ 116681 h 547688"/>
                  <a:gd name="connsiteX80" fmla="*/ 752475 w 983502"/>
                  <a:gd name="connsiteY80" fmla="*/ 116681 h 547688"/>
                  <a:gd name="connsiteX81" fmla="*/ 759619 w 983502"/>
                  <a:gd name="connsiteY81" fmla="*/ 107156 h 547688"/>
                  <a:gd name="connsiteX82" fmla="*/ 759619 w 983502"/>
                  <a:gd name="connsiteY82" fmla="*/ 97631 h 547688"/>
                  <a:gd name="connsiteX83" fmla="*/ 769144 w 983502"/>
                  <a:gd name="connsiteY83" fmla="*/ 92869 h 547688"/>
                  <a:gd name="connsiteX84" fmla="*/ 788194 w 983502"/>
                  <a:gd name="connsiteY84" fmla="*/ 92869 h 547688"/>
                  <a:gd name="connsiteX85" fmla="*/ 807244 w 983502"/>
                  <a:gd name="connsiteY85" fmla="*/ 95250 h 547688"/>
                  <a:gd name="connsiteX86" fmla="*/ 835819 w 983502"/>
                  <a:gd name="connsiteY86" fmla="*/ 95250 h 547688"/>
                  <a:gd name="connsiteX87" fmla="*/ 857250 w 983502"/>
                  <a:gd name="connsiteY87" fmla="*/ 97631 h 547688"/>
                  <a:gd name="connsiteX88" fmla="*/ 881063 w 983502"/>
                  <a:gd name="connsiteY88" fmla="*/ 95250 h 547688"/>
                  <a:gd name="connsiteX89" fmla="*/ 904875 w 983502"/>
                  <a:gd name="connsiteY89" fmla="*/ 95250 h 547688"/>
                  <a:gd name="connsiteX90" fmla="*/ 912019 w 983502"/>
                  <a:gd name="connsiteY90" fmla="*/ 92869 h 547688"/>
                  <a:gd name="connsiteX91" fmla="*/ 912019 w 983502"/>
                  <a:gd name="connsiteY91" fmla="*/ 73819 h 547688"/>
                  <a:gd name="connsiteX92" fmla="*/ 912019 w 983502"/>
                  <a:gd name="connsiteY92" fmla="*/ 64294 h 547688"/>
                  <a:gd name="connsiteX93" fmla="*/ 912019 w 983502"/>
                  <a:gd name="connsiteY93" fmla="*/ 57150 h 547688"/>
                  <a:gd name="connsiteX94" fmla="*/ 919163 w 983502"/>
                  <a:gd name="connsiteY94" fmla="*/ 50006 h 547688"/>
                  <a:gd name="connsiteX95" fmla="*/ 938213 w 983502"/>
                  <a:gd name="connsiteY95" fmla="*/ 47625 h 547688"/>
                  <a:gd name="connsiteX96" fmla="*/ 954881 w 983502"/>
                  <a:gd name="connsiteY96" fmla="*/ 50006 h 547688"/>
                  <a:gd name="connsiteX97" fmla="*/ 969169 w 983502"/>
                  <a:gd name="connsiteY97" fmla="*/ 50006 h 547688"/>
                  <a:gd name="connsiteX98" fmla="*/ 983456 w 983502"/>
                  <a:gd name="connsiteY98" fmla="*/ 42863 h 547688"/>
                  <a:gd name="connsiteX99" fmla="*/ 973931 w 983502"/>
                  <a:gd name="connsiteY99" fmla="*/ 16669 h 547688"/>
                  <a:gd name="connsiteX100" fmla="*/ 978694 w 983502"/>
                  <a:gd name="connsiteY100" fmla="*/ 0 h 54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983502" h="547688">
                    <a:moveTo>
                      <a:pt x="0" y="547688"/>
                    </a:moveTo>
                    <a:cubicBezTo>
                      <a:pt x="397" y="527248"/>
                      <a:pt x="794" y="506809"/>
                      <a:pt x="2381" y="497681"/>
                    </a:cubicBezTo>
                    <a:cubicBezTo>
                      <a:pt x="3969" y="488553"/>
                      <a:pt x="6747" y="493713"/>
                      <a:pt x="9525" y="492919"/>
                    </a:cubicBezTo>
                    <a:cubicBezTo>
                      <a:pt x="12303" y="492125"/>
                      <a:pt x="19050" y="492919"/>
                      <a:pt x="19050" y="492919"/>
                    </a:cubicBezTo>
                    <a:lnTo>
                      <a:pt x="23813" y="492919"/>
                    </a:lnTo>
                    <a:cubicBezTo>
                      <a:pt x="26194" y="492919"/>
                      <a:pt x="31751" y="494903"/>
                      <a:pt x="33338" y="492919"/>
                    </a:cubicBezTo>
                    <a:cubicBezTo>
                      <a:pt x="34926" y="490935"/>
                      <a:pt x="33338" y="481013"/>
                      <a:pt x="33338" y="481013"/>
                    </a:cubicBezTo>
                    <a:cubicBezTo>
                      <a:pt x="33338" y="477441"/>
                      <a:pt x="30560" y="473075"/>
                      <a:pt x="33338" y="471488"/>
                    </a:cubicBezTo>
                    <a:cubicBezTo>
                      <a:pt x="36116" y="469901"/>
                      <a:pt x="47228" y="474266"/>
                      <a:pt x="50006" y="471488"/>
                    </a:cubicBezTo>
                    <a:lnTo>
                      <a:pt x="50006" y="454819"/>
                    </a:lnTo>
                    <a:cubicBezTo>
                      <a:pt x="50006" y="450453"/>
                      <a:pt x="48815" y="446881"/>
                      <a:pt x="50006" y="445294"/>
                    </a:cubicBezTo>
                    <a:cubicBezTo>
                      <a:pt x="51197" y="443707"/>
                      <a:pt x="55563" y="448469"/>
                      <a:pt x="57150" y="445294"/>
                    </a:cubicBezTo>
                    <a:cubicBezTo>
                      <a:pt x="58737" y="442119"/>
                      <a:pt x="57150" y="429419"/>
                      <a:pt x="59531" y="426244"/>
                    </a:cubicBezTo>
                    <a:cubicBezTo>
                      <a:pt x="61912" y="423069"/>
                      <a:pt x="71438" y="426244"/>
                      <a:pt x="71438" y="426244"/>
                    </a:cubicBezTo>
                    <a:cubicBezTo>
                      <a:pt x="75407" y="426244"/>
                      <a:pt x="80963" y="429022"/>
                      <a:pt x="83344" y="426244"/>
                    </a:cubicBezTo>
                    <a:cubicBezTo>
                      <a:pt x="85725" y="423466"/>
                      <a:pt x="82153" y="412353"/>
                      <a:pt x="85725" y="409575"/>
                    </a:cubicBezTo>
                    <a:cubicBezTo>
                      <a:pt x="89297" y="406797"/>
                      <a:pt x="104775" y="409575"/>
                      <a:pt x="104775" y="409575"/>
                    </a:cubicBezTo>
                    <a:lnTo>
                      <a:pt x="119063" y="409575"/>
                    </a:lnTo>
                    <a:cubicBezTo>
                      <a:pt x="122635" y="409575"/>
                      <a:pt x="124222" y="413147"/>
                      <a:pt x="126206" y="409575"/>
                    </a:cubicBezTo>
                    <a:cubicBezTo>
                      <a:pt x="128190" y="406003"/>
                      <a:pt x="129778" y="394494"/>
                      <a:pt x="130969" y="388144"/>
                    </a:cubicBezTo>
                    <a:cubicBezTo>
                      <a:pt x="132160" y="381794"/>
                      <a:pt x="132556" y="375444"/>
                      <a:pt x="133350" y="371475"/>
                    </a:cubicBezTo>
                    <a:cubicBezTo>
                      <a:pt x="134144" y="367506"/>
                      <a:pt x="130175" y="365522"/>
                      <a:pt x="135731" y="364331"/>
                    </a:cubicBezTo>
                    <a:cubicBezTo>
                      <a:pt x="141287" y="363140"/>
                      <a:pt x="166688" y="364331"/>
                      <a:pt x="166688" y="364331"/>
                    </a:cubicBezTo>
                    <a:lnTo>
                      <a:pt x="180975" y="364331"/>
                    </a:lnTo>
                    <a:cubicBezTo>
                      <a:pt x="185737" y="364331"/>
                      <a:pt x="191294" y="365521"/>
                      <a:pt x="195263" y="364331"/>
                    </a:cubicBezTo>
                    <a:cubicBezTo>
                      <a:pt x="199232" y="363141"/>
                      <a:pt x="203201" y="359966"/>
                      <a:pt x="204788" y="357188"/>
                    </a:cubicBezTo>
                    <a:cubicBezTo>
                      <a:pt x="206375" y="354410"/>
                      <a:pt x="204391" y="352029"/>
                      <a:pt x="204788" y="347663"/>
                    </a:cubicBezTo>
                    <a:cubicBezTo>
                      <a:pt x="205185" y="343297"/>
                      <a:pt x="202010" y="333375"/>
                      <a:pt x="207169" y="330994"/>
                    </a:cubicBezTo>
                    <a:cubicBezTo>
                      <a:pt x="212328" y="328613"/>
                      <a:pt x="228997" y="332978"/>
                      <a:pt x="235744" y="333375"/>
                    </a:cubicBezTo>
                    <a:cubicBezTo>
                      <a:pt x="242491" y="333772"/>
                      <a:pt x="247650" y="333375"/>
                      <a:pt x="247650" y="333375"/>
                    </a:cubicBezTo>
                    <a:lnTo>
                      <a:pt x="261938" y="333375"/>
                    </a:lnTo>
                    <a:cubicBezTo>
                      <a:pt x="265510" y="333375"/>
                      <a:pt x="267494" y="334962"/>
                      <a:pt x="269081" y="333375"/>
                    </a:cubicBezTo>
                    <a:cubicBezTo>
                      <a:pt x="270668" y="331788"/>
                      <a:pt x="271066" y="327025"/>
                      <a:pt x="271463" y="323850"/>
                    </a:cubicBezTo>
                    <a:cubicBezTo>
                      <a:pt x="271860" y="320675"/>
                      <a:pt x="268685" y="315912"/>
                      <a:pt x="271463" y="314325"/>
                    </a:cubicBezTo>
                    <a:cubicBezTo>
                      <a:pt x="274241" y="312738"/>
                      <a:pt x="288131" y="314325"/>
                      <a:pt x="288131" y="314325"/>
                    </a:cubicBezTo>
                    <a:lnTo>
                      <a:pt x="297656" y="314325"/>
                    </a:lnTo>
                    <a:cubicBezTo>
                      <a:pt x="300831" y="314325"/>
                      <a:pt x="303609" y="315119"/>
                      <a:pt x="307181" y="314325"/>
                    </a:cubicBezTo>
                    <a:cubicBezTo>
                      <a:pt x="310753" y="313531"/>
                      <a:pt x="317104" y="313135"/>
                      <a:pt x="319088" y="309563"/>
                    </a:cubicBezTo>
                    <a:cubicBezTo>
                      <a:pt x="321072" y="305991"/>
                      <a:pt x="315913" y="295275"/>
                      <a:pt x="319088" y="292894"/>
                    </a:cubicBezTo>
                    <a:cubicBezTo>
                      <a:pt x="322263" y="290513"/>
                      <a:pt x="332185" y="294878"/>
                      <a:pt x="338138" y="295275"/>
                    </a:cubicBezTo>
                    <a:cubicBezTo>
                      <a:pt x="344091" y="295672"/>
                      <a:pt x="354806" y="295275"/>
                      <a:pt x="354806" y="295275"/>
                    </a:cubicBezTo>
                    <a:cubicBezTo>
                      <a:pt x="358775" y="295275"/>
                      <a:pt x="359569" y="297259"/>
                      <a:pt x="361950" y="295275"/>
                    </a:cubicBezTo>
                    <a:cubicBezTo>
                      <a:pt x="364331" y="293291"/>
                      <a:pt x="367903" y="287338"/>
                      <a:pt x="369094" y="283369"/>
                    </a:cubicBezTo>
                    <a:cubicBezTo>
                      <a:pt x="370285" y="279400"/>
                      <a:pt x="365522" y="273844"/>
                      <a:pt x="369094" y="271463"/>
                    </a:cubicBezTo>
                    <a:cubicBezTo>
                      <a:pt x="372666" y="269082"/>
                      <a:pt x="384175" y="269478"/>
                      <a:pt x="390525" y="269081"/>
                    </a:cubicBezTo>
                    <a:cubicBezTo>
                      <a:pt x="396875" y="268684"/>
                      <a:pt x="402035" y="270271"/>
                      <a:pt x="407194" y="269081"/>
                    </a:cubicBezTo>
                    <a:cubicBezTo>
                      <a:pt x="412353" y="267891"/>
                      <a:pt x="419100" y="264716"/>
                      <a:pt x="421481" y="261938"/>
                    </a:cubicBezTo>
                    <a:cubicBezTo>
                      <a:pt x="423862" y="259160"/>
                      <a:pt x="418703" y="254397"/>
                      <a:pt x="421481" y="252413"/>
                    </a:cubicBezTo>
                    <a:cubicBezTo>
                      <a:pt x="424259" y="250428"/>
                      <a:pt x="432991" y="250428"/>
                      <a:pt x="438150" y="250031"/>
                    </a:cubicBezTo>
                    <a:cubicBezTo>
                      <a:pt x="443309" y="249634"/>
                      <a:pt x="452438" y="250031"/>
                      <a:pt x="452438" y="250031"/>
                    </a:cubicBezTo>
                    <a:lnTo>
                      <a:pt x="469106" y="250031"/>
                    </a:lnTo>
                    <a:cubicBezTo>
                      <a:pt x="473868" y="250031"/>
                      <a:pt x="479822" y="252015"/>
                      <a:pt x="481013" y="250031"/>
                    </a:cubicBezTo>
                    <a:cubicBezTo>
                      <a:pt x="482204" y="248047"/>
                      <a:pt x="477044" y="241300"/>
                      <a:pt x="476250" y="238125"/>
                    </a:cubicBezTo>
                    <a:cubicBezTo>
                      <a:pt x="475456" y="234950"/>
                      <a:pt x="472678" y="232568"/>
                      <a:pt x="476250" y="230981"/>
                    </a:cubicBezTo>
                    <a:cubicBezTo>
                      <a:pt x="479822" y="229393"/>
                      <a:pt x="492125" y="228997"/>
                      <a:pt x="497681" y="228600"/>
                    </a:cubicBezTo>
                    <a:cubicBezTo>
                      <a:pt x="503237" y="228203"/>
                      <a:pt x="506016" y="230188"/>
                      <a:pt x="509588" y="228600"/>
                    </a:cubicBezTo>
                    <a:cubicBezTo>
                      <a:pt x="513160" y="227012"/>
                      <a:pt x="517526" y="222250"/>
                      <a:pt x="519113" y="219075"/>
                    </a:cubicBezTo>
                    <a:cubicBezTo>
                      <a:pt x="520700" y="215900"/>
                      <a:pt x="518319" y="211931"/>
                      <a:pt x="519113" y="209550"/>
                    </a:cubicBezTo>
                    <a:cubicBezTo>
                      <a:pt x="519907" y="207169"/>
                      <a:pt x="520303" y="205582"/>
                      <a:pt x="523875" y="204788"/>
                    </a:cubicBezTo>
                    <a:cubicBezTo>
                      <a:pt x="527447" y="203994"/>
                      <a:pt x="540544" y="204788"/>
                      <a:pt x="540544" y="204788"/>
                    </a:cubicBezTo>
                    <a:lnTo>
                      <a:pt x="557213" y="204788"/>
                    </a:lnTo>
                    <a:lnTo>
                      <a:pt x="571500" y="204788"/>
                    </a:lnTo>
                    <a:cubicBezTo>
                      <a:pt x="576262" y="204788"/>
                      <a:pt x="582216" y="205979"/>
                      <a:pt x="585788" y="204788"/>
                    </a:cubicBezTo>
                    <a:cubicBezTo>
                      <a:pt x="589360" y="203597"/>
                      <a:pt x="591740" y="200422"/>
                      <a:pt x="592931" y="197644"/>
                    </a:cubicBezTo>
                    <a:cubicBezTo>
                      <a:pt x="594122" y="194866"/>
                      <a:pt x="591344" y="190103"/>
                      <a:pt x="592931" y="188119"/>
                    </a:cubicBezTo>
                    <a:cubicBezTo>
                      <a:pt x="594519" y="186135"/>
                      <a:pt x="599678" y="188516"/>
                      <a:pt x="602456" y="185738"/>
                    </a:cubicBezTo>
                    <a:cubicBezTo>
                      <a:pt x="605234" y="182960"/>
                      <a:pt x="608409" y="175816"/>
                      <a:pt x="609600" y="171450"/>
                    </a:cubicBezTo>
                    <a:cubicBezTo>
                      <a:pt x="610791" y="167084"/>
                      <a:pt x="609600" y="159544"/>
                      <a:pt x="609600" y="159544"/>
                    </a:cubicBezTo>
                    <a:cubicBezTo>
                      <a:pt x="609600" y="155972"/>
                      <a:pt x="608409" y="152797"/>
                      <a:pt x="609600" y="150019"/>
                    </a:cubicBezTo>
                    <a:cubicBezTo>
                      <a:pt x="610791" y="147241"/>
                      <a:pt x="613966" y="145256"/>
                      <a:pt x="616744" y="142875"/>
                    </a:cubicBezTo>
                    <a:cubicBezTo>
                      <a:pt x="619522" y="140494"/>
                      <a:pt x="621110" y="136922"/>
                      <a:pt x="626269" y="135731"/>
                    </a:cubicBezTo>
                    <a:cubicBezTo>
                      <a:pt x="631428" y="134540"/>
                      <a:pt x="647700" y="135731"/>
                      <a:pt x="647700" y="135731"/>
                    </a:cubicBezTo>
                    <a:lnTo>
                      <a:pt x="666750" y="135731"/>
                    </a:lnTo>
                    <a:lnTo>
                      <a:pt x="681038" y="135731"/>
                    </a:lnTo>
                    <a:cubicBezTo>
                      <a:pt x="685800" y="135731"/>
                      <a:pt x="692944" y="137318"/>
                      <a:pt x="695325" y="135731"/>
                    </a:cubicBezTo>
                    <a:cubicBezTo>
                      <a:pt x="697706" y="134143"/>
                      <a:pt x="695325" y="126206"/>
                      <a:pt x="695325" y="126206"/>
                    </a:cubicBezTo>
                    <a:cubicBezTo>
                      <a:pt x="695325" y="123031"/>
                      <a:pt x="691753" y="118268"/>
                      <a:pt x="695325" y="116681"/>
                    </a:cubicBezTo>
                    <a:cubicBezTo>
                      <a:pt x="698897" y="115093"/>
                      <a:pt x="716756" y="116681"/>
                      <a:pt x="716756" y="116681"/>
                    </a:cubicBezTo>
                    <a:lnTo>
                      <a:pt x="723900" y="116681"/>
                    </a:lnTo>
                    <a:lnTo>
                      <a:pt x="742950" y="116681"/>
                    </a:lnTo>
                    <a:cubicBezTo>
                      <a:pt x="747712" y="116681"/>
                      <a:pt x="749697" y="118268"/>
                      <a:pt x="752475" y="116681"/>
                    </a:cubicBezTo>
                    <a:cubicBezTo>
                      <a:pt x="755253" y="115094"/>
                      <a:pt x="758428" y="110331"/>
                      <a:pt x="759619" y="107156"/>
                    </a:cubicBezTo>
                    <a:cubicBezTo>
                      <a:pt x="760810" y="103981"/>
                      <a:pt x="758032" y="100012"/>
                      <a:pt x="759619" y="97631"/>
                    </a:cubicBezTo>
                    <a:cubicBezTo>
                      <a:pt x="761207" y="95250"/>
                      <a:pt x="764382" y="93663"/>
                      <a:pt x="769144" y="92869"/>
                    </a:cubicBezTo>
                    <a:cubicBezTo>
                      <a:pt x="773906" y="92075"/>
                      <a:pt x="781844" y="92472"/>
                      <a:pt x="788194" y="92869"/>
                    </a:cubicBezTo>
                    <a:cubicBezTo>
                      <a:pt x="794544" y="93266"/>
                      <a:pt x="799307" y="94853"/>
                      <a:pt x="807244" y="95250"/>
                    </a:cubicBezTo>
                    <a:cubicBezTo>
                      <a:pt x="815181" y="95647"/>
                      <a:pt x="827485" y="94853"/>
                      <a:pt x="835819" y="95250"/>
                    </a:cubicBezTo>
                    <a:cubicBezTo>
                      <a:pt x="844153" y="95647"/>
                      <a:pt x="849709" y="97631"/>
                      <a:pt x="857250" y="97631"/>
                    </a:cubicBezTo>
                    <a:cubicBezTo>
                      <a:pt x="864791" y="97631"/>
                      <a:pt x="873126" y="95647"/>
                      <a:pt x="881063" y="95250"/>
                    </a:cubicBezTo>
                    <a:cubicBezTo>
                      <a:pt x="889000" y="94853"/>
                      <a:pt x="899716" y="95647"/>
                      <a:pt x="904875" y="95250"/>
                    </a:cubicBezTo>
                    <a:cubicBezTo>
                      <a:pt x="910034" y="94853"/>
                      <a:pt x="910828" y="96441"/>
                      <a:pt x="912019" y="92869"/>
                    </a:cubicBezTo>
                    <a:cubicBezTo>
                      <a:pt x="913210" y="89297"/>
                      <a:pt x="912019" y="73819"/>
                      <a:pt x="912019" y="73819"/>
                    </a:cubicBezTo>
                    <a:lnTo>
                      <a:pt x="912019" y="64294"/>
                    </a:lnTo>
                    <a:cubicBezTo>
                      <a:pt x="912019" y="61516"/>
                      <a:pt x="910828" y="59531"/>
                      <a:pt x="912019" y="57150"/>
                    </a:cubicBezTo>
                    <a:cubicBezTo>
                      <a:pt x="913210" y="54769"/>
                      <a:pt x="914797" y="51593"/>
                      <a:pt x="919163" y="50006"/>
                    </a:cubicBezTo>
                    <a:cubicBezTo>
                      <a:pt x="923529" y="48419"/>
                      <a:pt x="932260" y="47625"/>
                      <a:pt x="938213" y="47625"/>
                    </a:cubicBezTo>
                    <a:cubicBezTo>
                      <a:pt x="944166" y="47625"/>
                      <a:pt x="949722" y="49609"/>
                      <a:pt x="954881" y="50006"/>
                    </a:cubicBezTo>
                    <a:cubicBezTo>
                      <a:pt x="960040" y="50403"/>
                      <a:pt x="964406" y="51197"/>
                      <a:pt x="969169" y="50006"/>
                    </a:cubicBezTo>
                    <a:cubicBezTo>
                      <a:pt x="973932" y="48815"/>
                      <a:pt x="982662" y="48419"/>
                      <a:pt x="983456" y="42863"/>
                    </a:cubicBezTo>
                    <a:cubicBezTo>
                      <a:pt x="984250" y="37307"/>
                      <a:pt x="974725" y="23813"/>
                      <a:pt x="973931" y="16669"/>
                    </a:cubicBezTo>
                    <a:cubicBezTo>
                      <a:pt x="973137" y="9525"/>
                      <a:pt x="975915" y="4762"/>
                      <a:pt x="978694" y="0"/>
                    </a:cubicBez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EE9E2"/>
                  </a:solidFill>
                  <a:latin typeface="Arial"/>
                </a:endParaRPr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1823598" y="4076929"/>
                <a:ext cx="280857" cy="195088"/>
              </a:xfrm>
              <a:custGeom>
                <a:avLst/>
                <a:gdLst>
                  <a:gd name="connsiteX0" fmla="*/ 7417 w 278880"/>
                  <a:gd name="connsiteY0" fmla="*/ 195263 h 195263"/>
                  <a:gd name="connsiteX1" fmla="*/ 2655 w 278880"/>
                  <a:gd name="connsiteY1" fmla="*/ 140494 h 195263"/>
                  <a:gd name="connsiteX2" fmla="*/ 2655 w 278880"/>
                  <a:gd name="connsiteY2" fmla="*/ 133350 h 195263"/>
                  <a:gd name="connsiteX3" fmla="*/ 35992 w 278880"/>
                  <a:gd name="connsiteY3" fmla="*/ 133350 h 195263"/>
                  <a:gd name="connsiteX4" fmla="*/ 43136 w 278880"/>
                  <a:gd name="connsiteY4" fmla="*/ 130969 h 195263"/>
                  <a:gd name="connsiteX5" fmla="*/ 45517 w 278880"/>
                  <a:gd name="connsiteY5" fmla="*/ 114300 h 195263"/>
                  <a:gd name="connsiteX6" fmla="*/ 45517 w 278880"/>
                  <a:gd name="connsiteY6" fmla="*/ 111919 h 195263"/>
                  <a:gd name="connsiteX7" fmla="*/ 62186 w 278880"/>
                  <a:gd name="connsiteY7" fmla="*/ 107156 h 195263"/>
                  <a:gd name="connsiteX8" fmla="*/ 83617 w 278880"/>
                  <a:gd name="connsiteY8" fmla="*/ 107156 h 195263"/>
                  <a:gd name="connsiteX9" fmla="*/ 102667 w 278880"/>
                  <a:gd name="connsiteY9" fmla="*/ 107156 h 195263"/>
                  <a:gd name="connsiteX10" fmla="*/ 116955 w 278880"/>
                  <a:gd name="connsiteY10" fmla="*/ 107156 h 195263"/>
                  <a:gd name="connsiteX11" fmla="*/ 119336 w 278880"/>
                  <a:gd name="connsiteY11" fmla="*/ 78581 h 195263"/>
                  <a:gd name="connsiteX12" fmla="*/ 119336 w 278880"/>
                  <a:gd name="connsiteY12" fmla="*/ 61913 h 195263"/>
                  <a:gd name="connsiteX13" fmla="*/ 136005 w 278880"/>
                  <a:gd name="connsiteY13" fmla="*/ 59531 h 195263"/>
                  <a:gd name="connsiteX14" fmla="*/ 159817 w 278880"/>
                  <a:gd name="connsiteY14" fmla="*/ 59531 h 195263"/>
                  <a:gd name="connsiteX15" fmla="*/ 186011 w 278880"/>
                  <a:gd name="connsiteY15" fmla="*/ 59531 h 195263"/>
                  <a:gd name="connsiteX16" fmla="*/ 205061 w 278880"/>
                  <a:gd name="connsiteY16" fmla="*/ 59531 h 195263"/>
                  <a:gd name="connsiteX17" fmla="*/ 219349 w 278880"/>
                  <a:gd name="connsiteY17" fmla="*/ 59531 h 195263"/>
                  <a:gd name="connsiteX18" fmla="*/ 233636 w 278880"/>
                  <a:gd name="connsiteY18" fmla="*/ 59531 h 195263"/>
                  <a:gd name="connsiteX19" fmla="*/ 250305 w 278880"/>
                  <a:gd name="connsiteY19" fmla="*/ 59531 h 195263"/>
                  <a:gd name="connsiteX20" fmla="*/ 250305 w 278880"/>
                  <a:gd name="connsiteY20" fmla="*/ 50006 h 195263"/>
                  <a:gd name="connsiteX21" fmla="*/ 255067 w 278880"/>
                  <a:gd name="connsiteY21" fmla="*/ 40481 h 195263"/>
                  <a:gd name="connsiteX22" fmla="*/ 276499 w 278880"/>
                  <a:gd name="connsiteY22" fmla="*/ 38100 h 195263"/>
                  <a:gd name="connsiteX23" fmla="*/ 276499 w 278880"/>
                  <a:gd name="connsiteY23" fmla="*/ 16669 h 195263"/>
                  <a:gd name="connsiteX24" fmla="*/ 278880 w 278880"/>
                  <a:gd name="connsiteY2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8880" h="195263">
                    <a:moveTo>
                      <a:pt x="7417" y="195263"/>
                    </a:moveTo>
                    <a:cubicBezTo>
                      <a:pt x="5433" y="173038"/>
                      <a:pt x="3449" y="150813"/>
                      <a:pt x="2655" y="140494"/>
                    </a:cubicBezTo>
                    <a:cubicBezTo>
                      <a:pt x="1861" y="130175"/>
                      <a:pt x="-2901" y="134541"/>
                      <a:pt x="2655" y="133350"/>
                    </a:cubicBezTo>
                    <a:cubicBezTo>
                      <a:pt x="8211" y="132159"/>
                      <a:pt x="29245" y="133747"/>
                      <a:pt x="35992" y="133350"/>
                    </a:cubicBezTo>
                    <a:cubicBezTo>
                      <a:pt x="42739" y="132953"/>
                      <a:pt x="41549" y="134144"/>
                      <a:pt x="43136" y="130969"/>
                    </a:cubicBezTo>
                    <a:cubicBezTo>
                      <a:pt x="44723" y="127794"/>
                      <a:pt x="45120" y="117475"/>
                      <a:pt x="45517" y="114300"/>
                    </a:cubicBezTo>
                    <a:cubicBezTo>
                      <a:pt x="45914" y="111125"/>
                      <a:pt x="42739" y="113110"/>
                      <a:pt x="45517" y="111919"/>
                    </a:cubicBezTo>
                    <a:cubicBezTo>
                      <a:pt x="48295" y="110728"/>
                      <a:pt x="55836" y="107950"/>
                      <a:pt x="62186" y="107156"/>
                    </a:cubicBezTo>
                    <a:cubicBezTo>
                      <a:pt x="68536" y="106362"/>
                      <a:pt x="83617" y="107156"/>
                      <a:pt x="83617" y="107156"/>
                    </a:cubicBezTo>
                    <a:lnTo>
                      <a:pt x="102667" y="107156"/>
                    </a:lnTo>
                    <a:cubicBezTo>
                      <a:pt x="108223" y="107156"/>
                      <a:pt x="114177" y="111918"/>
                      <a:pt x="116955" y="107156"/>
                    </a:cubicBezTo>
                    <a:cubicBezTo>
                      <a:pt x="119733" y="102393"/>
                      <a:pt x="118939" y="86121"/>
                      <a:pt x="119336" y="78581"/>
                    </a:cubicBezTo>
                    <a:cubicBezTo>
                      <a:pt x="119733" y="71041"/>
                      <a:pt x="116558" y="65088"/>
                      <a:pt x="119336" y="61913"/>
                    </a:cubicBezTo>
                    <a:cubicBezTo>
                      <a:pt x="122114" y="58738"/>
                      <a:pt x="129258" y="59928"/>
                      <a:pt x="136005" y="59531"/>
                    </a:cubicBezTo>
                    <a:cubicBezTo>
                      <a:pt x="142752" y="59134"/>
                      <a:pt x="159817" y="59531"/>
                      <a:pt x="159817" y="59531"/>
                    </a:cubicBezTo>
                    <a:lnTo>
                      <a:pt x="186011" y="59531"/>
                    </a:lnTo>
                    <a:lnTo>
                      <a:pt x="205061" y="59531"/>
                    </a:lnTo>
                    <a:lnTo>
                      <a:pt x="219349" y="59531"/>
                    </a:lnTo>
                    <a:lnTo>
                      <a:pt x="233636" y="59531"/>
                    </a:lnTo>
                    <a:cubicBezTo>
                      <a:pt x="238795" y="59531"/>
                      <a:pt x="247527" y="61118"/>
                      <a:pt x="250305" y="59531"/>
                    </a:cubicBezTo>
                    <a:cubicBezTo>
                      <a:pt x="253083" y="57944"/>
                      <a:pt x="249511" y="53181"/>
                      <a:pt x="250305" y="50006"/>
                    </a:cubicBezTo>
                    <a:cubicBezTo>
                      <a:pt x="251099" y="46831"/>
                      <a:pt x="250701" y="42465"/>
                      <a:pt x="255067" y="40481"/>
                    </a:cubicBezTo>
                    <a:cubicBezTo>
                      <a:pt x="259433" y="38497"/>
                      <a:pt x="272927" y="42068"/>
                      <a:pt x="276499" y="38100"/>
                    </a:cubicBezTo>
                    <a:cubicBezTo>
                      <a:pt x="280071" y="34132"/>
                      <a:pt x="276102" y="23019"/>
                      <a:pt x="276499" y="16669"/>
                    </a:cubicBezTo>
                    <a:cubicBezTo>
                      <a:pt x="276896" y="10319"/>
                      <a:pt x="278483" y="3572"/>
                      <a:pt x="278880" y="0"/>
                    </a:cubicBez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EE9E2"/>
                  </a:solidFill>
                  <a:latin typeface="Arial"/>
                </a:endParaRPr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2092991" y="3650623"/>
                <a:ext cx="1134898" cy="469659"/>
              </a:xfrm>
              <a:custGeom>
                <a:avLst/>
                <a:gdLst>
                  <a:gd name="connsiteX0" fmla="*/ 0 w 1131094"/>
                  <a:gd name="connsiteY0" fmla="*/ 469283 h 469283"/>
                  <a:gd name="connsiteX1" fmla="*/ 9525 w 1131094"/>
                  <a:gd name="connsiteY1" fmla="*/ 419276 h 469283"/>
                  <a:gd name="connsiteX2" fmla="*/ 33337 w 1131094"/>
                  <a:gd name="connsiteY2" fmla="*/ 412133 h 469283"/>
                  <a:gd name="connsiteX3" fmla="*/ 42862 w 1131094"/>
                  <a:gd name="connsiteY3" fmla="*/ 414514 h 469283"/>
                  <a:gd name="connsiteX4" fmla="*/ 54769 w 1131094"/>
                  <a:gd name="connsiteY4" fmla="*/ 416895 h 469283"/>
                  <a:gd name="connsiteX5" fmla="*/ 57150 w 1131094"/>
                  <a:gd name="connsiteY5" fmla="*/ 404989 h 469283"/>
                  <a:gd name="connsiteX6" fmla="*/ 59531 w 1131094"/>
                  <a:gd name="connsiteY6" fmla="*/ 397845 h 469283"/>
                  <a:gd name="connsiteX7" fmla="*/ 78581 w 1131094"/>
                  <a:gd name="connsiteY7" fmla="*/ 390701 h 469283"/>
                  <a:gd name="connsiteX8" fmla="*/ 102394 w 1131094"/>
                  <a:gd name="connsiteY8" fmla="*/ 393083 h 469283"/>
                  <a:gd name="connsiteX9" fmla="*/ 116681 w 1131094"/>
                  <a:gd name="connsiteY9" fmla="*/ 393083 h 469283"/>
                  <a:gd name="connsiteX10" fmla="*/ 140494 w 1131094"/>
                  <a:gd name="connsiteY10" fmla="*/ 393083 h 469283"/>
                  <a:gd name="connsiteX11" fmla="*/ 169069 w 1131094"/>
                  <a:gd name="connsiteY11" fmla="*/ 393083 h 469283"/>
                  <a:gd name="connsiteX12" fmla="*/ 204787 w 1131094"/>
                  <a:gd name="connsiteY12" fmla="*/ 395464 h 469283"/>
                  <a:gd name="connsiteX13" fmla="*/ 235744 w 1131094"/>
                  <a:gd name="connsiteY13" fmla="*/ 395464 h 469283"/>
                  <a:gd name="connsiteX14" fmla="*/ 269081 w 1131094"/>
                  <a:gd name="connsiteY14" fmla="*/ 395464 h 469283"/>
                  <a:gd name="connsiteX15" fmla="*/ 280987 w 1131094"/>
                  <a:gd name="connsiteY15" fmla="*/ 395464 h 469283"/>
                  <a:gd name="connsiteX16" fmla="*/ 285750 w 1131094"/>
                  <a:gd name="connsiteY16" fmla="*/ 395464 h 469283"/>
                  <a:gd name="connsiteX17" fmla="*/ 290512 w 1131094"/>
                  <a:gd name="connsiteY17" fmla="*/ 388320 h 469283"/>
                  <a:gd name="connsiteX18" fmla="*/ 290512 w 1131094"/>
                  <a:gd name="connsiteY18" fmla="*/ 378795 h 469283"/>
                  <a:gd name="connsiteX19" fmla="*/ 292894 w 1131094"/>
                  <a:gd name="connsiteY19" fmla="*/ 374033 h 469283"/>
                  <a:gd name="connsiteX20" fmla="*/ 309562 w 1131094"/>
                  <a:gd name="connsiteY20" fmla="*/ 371651 h 469283"/>
                  <a:gd name="connsiteX21" fmla="*/ 326231 w 1131094"/>
                  <a:gd name="connsiteY21" fmla="*/ 371651 h 469283"/>
                  <a:gd name="connsiteX22" fmla="*/ 342900 w 1131094"/>
                  <a:gd name="connsiteY22" fmla="*/ 371651 h 469283"/>
                  <a:gd name="connsiteX23" fmla="*/ 347662 w 1131094"/>
                  <a:gd name="connsiteY23" fmla="*/ 357364 h 469283"/>
                  <a:gd name="connsiteX24" fmla="*/ 347662 w 1131094"/>
                  <a:gd name="connsiteY24" fmla="*/ 350220 h 469283"/>
                  <a:gd name="connsiteX25" fmla="*/ 350044 w 1131094"/>
                  <a:gd name="connsiteY25" fmla="*/ 343076 h 469283"/>
                  <a:gd name="connsiteX26" fmla="*/ 373856 w 1131094"/>
                  <a:gd name="connsiteY26" fmla="*/ 343076 h 469283"/>
                  <a:gd name="connsiteX27" fmla="*/ 402431 w 1131094"/>
                  <a:gd name="connsiteY27" fmla="*/ 345458 h 469283"/>
                  <a:gd name="connsiteX28" fmla="*/ 428625 w 1131094"/>
                  <a:gd name="connsiteY28" fmla="*/ 345458 h 469283"/>
                  <a:gd name="connsiteX29" fmla="*/ 442912 w 1131094"/>
                  <a:gd name="connsiteY29" fmla="*/ 345458 h 469283"/>
                  <a:gd name="connsiteX30" fmla="*/ 464344 w 1131094"/>
                  <a:gd name="connsiteY30" fmla="*/ 345458 h 469283"/>
                  <a:gd name="connsiteX31" fmla="*/ 481012 w 1131094"/>
                  <a:gd name="connsiteY31" fmla="*/ 345458 h 469283"/>
                  <a:gd name="connsiteX32" fmla="*/ 490537 w 1131094"/>
                  <a:gd name="connsiteY32" fmla="*/ 345458 h 469283"/>
                  <a:gd name="connsiteX33" fmla="*/ 492919 w 1131094"/>
                  <a:gd name="connsiteY33" fmla="*/ 333551 h 469283"/>
                  <a:gd name="connsiteX34" fmla="*/ 492919 w 1131094"/>
                  <a:gd name="connsiteY34" fmla="*/ 321645 h 469283"/>
                  <a:gd name="connsiteX35" fmla="*/ 504825 w 1131094"/>
                  <a:gd name="connsiteY35" fmla="*/ 321645 h 469283"/>
                  <a:gd name="connsiteX36" fmla="*/ 509587 w 1131094"/>
                  <a:gd name="connsiteY36" fmla="*/ 319264 h 469283"/>
                  <a:gd name="connsiteX37" fmla="*/ 507206 w 1131094"/>
                  <a:gd name="connsiteY37" fmla="*/ 297833 h 469283"/>
                  <a:gd name="connsiteX38" fmla="*/ 507206 w 1131094"/>
                  <a:gd name="connsiteY38" fmla="*/ 290689 h 469283"/>
                  <a:gd name="connsiteX39" fmla="*/ 533400 w 1131094"/>
                  <a:gd name="connsiteY39" fmla="*/ 293070 h 469283"/>
                  <a:gd name="connsiteX40" fmla="*/ 540544 w 1131094"/>
                  <a:gd name="connsiteY40" fmla="*/ 293070 h 469283"/>
                  <a:gd name="connsiteX41" fmla="*/ 547687 w 1131094"/>
                  <a:gd name="connsiteY41" fmla="*/ 281164 h 469283"/>
                  <a:gd name="connsiteX42" fmla="*/ 547687 w 1131094"/>
                  <a:gd name="connsiteY42" fmla="*/ 264495 h 469283"/>
                  <a:gd name="connsiteX43" fmla="*/ 573881 w 1131094"/>
                  <a:gd name="connsiteY43" fmla="*/ 266876 h 469283"/>
                  <a:gd name="connsiteX44" fmla="*/ 597694 w 1131094"/>
                  <a:gd name="connsiteY44" fmla="*/ 266876 h 469283"/>
                  <a:gd name="connsiteX45" fmla="*/ 614362 w 1131094"/>
                  <a:gd name="connsiteY45" fmla="*/ 266876 h 469283"/>
                  <a:gd name="connsiteX46" fmla="*/ 628650 w 1131094"/>
                  <a:gd name="connsiteY46" fmla="*/ 266876 h 469283"/>
                  <a:gd name="connsiteX47" fmla="*/ 642937 w 1131094"/>
                  <a:gd name="connsiteY47" fmla="*/ 266876 h 469283"/>
                  <a:gd name="connsiteX48" fmla="*/ 657225 w 1131094"/>
                  <a:gd name="connsiteY48" fmla="*/ 266876 h 469283"/>
                  <a:gd name="connsiteX49" fmla="*/ 657225 w 1131094"/>
                  <a:gd name="connsiteY49" fmla="*/ 254970 h 469283"/>
                  <a:gd name="connsiteX50" fmla="*/ 657225 w 1131094"/>
                  <a:gd name="connsiteY50" fmla="*/ 247826 h 469283"/>
                  <a:gd name="connsiteX51" fmla="*/ 681037 w 1131094"/>
                  <a:gd name="connsiteY51" fmla="*/ 243064 h 469283"/>
                  <a:gd name="connsiteX52" fmla="*/ 700087 w 1131094"/>
                  <a:gd name="connsiteY52" fmla="*/ 243064 h 469283"/>
                  <a:gd name="connsiteX53" fmla="*/ 700087 w 1131094"/>
                  <a:gd name="connsiteY53" fmla="*/ 226395 h 469283"/>
                  <a:gd name="connsiteX54" fmla="*/ 700087 w 1131094"/>
                  <a:gd name="connsiteY54" fmla="*/ 214489 h 469283"/>
                  <a:gd name="connsiteX55" fmla="*/ 714375 w 1131094"/>
                  <a:gd name="connsiteY55" fmla="*/ 216870 h 469283"/>
                  <a:gd name="connsiteX56" fmla="*/ 721519 w 1131094"/>
                  <a:gd name="connsiteY56" fmla="*/ 216870 h 469283"/>
                  <a:gd name="connsiteX57" fmla="*/ 733425 w 1131094"/>
                  <a:gd name="connsiteY57" fmla="*/ 202583 h 469283"/>
                  <a:gd name="connsiteX58" fmla="*/ 721519 w 1131094"/>
                  <a:gd name="connsiteY58" fmla="*/ 190676 h 469283"/>
                  <a:gd name="connsiteX59" fmla="*/ 750094 w 1131094"/>
                  <a:gd name="connsiteY59" fmla="*/ 190676 h 469283"/>
                  <a:gd name="connsiteX60" fmla="*/ 764381 w 1131094"/>
                  <a:gd name="connsiteY60" fmla="*/ 190676 h 469283"/>
                  <a:gd name="connsiteX61" fmla="*/ 781050 w 1131094"/>
                  <a:gd name="connsiteY61" fmla="*/ 190676 h 469283"/>
                  <a:gd name="connsiteX62" fmla="*/ 797719 w 1131094"/>
                  <a:gd name="connsiteY62" fmla="*/ 190676 h 469283"/>
                  <a:gd name="connsiteX63" fmla="*/ 821531 w 1131094"/>
                  <a:gd name="connsiteY63" fmla="*/ 190676 h 469283"/>
                  <a:gd name="connsiteX64" fmla="*/ 831056 w 1131094"/>
                  <a:gd name="connsiteY64" fmla="*/ 190676 h 469283"/>
                  <a:gd name="connsiteX65" fmla="*/ 833437 w 1131094"/>
                  <a:gd name="connsiteY65" fmla="*/ 176389 h 469283"/>
                  <a:gd name="connsiteX66" fmla="*/ 835819 w 1131094"/>
                  <a:gd name="connsiteY66" fmla="*/ 166864 h 469283"/>
                  <a:gd name="connsiteX67" fmla="*/ 862012 w 1131094"/>
                  <a:gd name="connsiteY67" fmla="*/ 162101 h 469283"/>
                  <a:gd name="connsiteX68" fmla="*/ 885825 w 1131094"/>
                  <a:gd name="connsiteY68" fmla="*/ 162101 h 469283"/>
                  <a:gd name="connsiteX69" fmla="*/ 914400 w 1131094"/>
                  <a:gd name="connsiteY69" fmla="*/ 162101 h 469283"/>
                  <a:gd name="connsiteX70" fmla="*/ 933450 w 1131094"/>
                  <a:gd name="connsiteY70" fmla="*/ 162101 h 469283"/>
                  <a:gd name="connsiteX71" fmla="*/ 947737 w 1131094"/>
                  <a:gd name="connsiteY71" fmla="*/ 162101 h 469283"/>
                  <a:gd name="connsiteX72" fmla="*/ 950119 w 1131094"/>
                  <a:gd name="connsiteY72" fmla="*/ 145433 h 469283"/>
                  <a:gd name="connsiteX73" fmla="*/ 950119 w 1131094"/>
                  <a:gd name="connsiteY73" fmla="*/ 135908 h 469283"/>
                  <a:gd name="connsiteX74" fmla="*/ 950119 w 1131094"/>
                  <a:gd name="connsiteY74" fmla="*/ 124001 h 469283"/>
                  <a:gd name="connsiteX75" fmla="*/ 950119 w 1131094"/>
                  <a:gd name="connsiteY75" fmla="*/ 107333 h 469283"/>
                  <a:gd name="connsiteX76" fmla="*/ 971550 w 1131094"/>
                  <a:gd name="connsiteY76" fmla="*/ 104951 h 469283"/>
                  <a:gd name="connsiteX77" fmla="*/ 988219 w 1131094"/>
                  <a:gd name="connsiteY77" fmla="*/ 81139 h 469283"/>
                  <a:gd name="connsiteX78" fmla="*/ 978694 w 1131094"/>
                  <a:gd name="connsiteY78" fmla="*/ 81139 h 469283"/>
                  <a:gd name="connsiteX79" fmla="*/ 1004887 w 1131094"/>
                  <a:gd name="connsiteY79" fmla="*/ 73995 h 469283"/>
                  <a:gd name="connsiteX80" fmla="*/ 1000125 w 1131094"/>
                  <a:gd name="connsiteY80" fmla="*/ 45420 h 469283"/>
                  <a:gd name="connsiteX81" fmla="*/ 1007269 w 1131094"/>
                  <a:gd name="connsiteY81" fmla="*/ 23989 h 469283"/>
                  <a:gd name="connsiteX82" fmla="*/ 1038225 w 1131094"/>
                  <a:gd name="connsiteY82" fmla="*/ 19226 h 469283"/>
                  <a:gd name="connsiteX83" fmla="*/ 1059656 w 1131094"/>
                  <a:gd name="connsiteY83" fmla="*/ 21608 h 469283"/>
                  <a:gd name="connsiteX84" fmla="*/ 1073944 w 1131094"/>
                  <a:gd name="connsiteY84" fmla="*/ 21608 h 469283"/>
                  <a:gd name="connsiteX85" fmla="*/ 1073944 w 1131094"/>
                  <a:gd name="connsiteY85" fmla="*/ 2558 h 469283"/>
                  <a:gd name="connsiteX86" fmla="*/ 1095375 w 1131094"/>
                  <a:gd name="connsiteY86" fmla="*/ 176 h 469283"/>
                  <a:gd name="connsiteX87" fmla="*/ 1121569 w 1131094"/>
                  <a:gd name="connsiteY87" fmla="*/ 176 h 469283"/>
                  <a:gd name="connsiteX88" fmla="*/ 1131094 w 1131094"/>
                  <a:gd name="connsiteY88" fmla="*/ 176 h 46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31094" h="469283">
                    <a:moveTo>
                      <a:pt x="0" y="469283"/>
                    </a:moveTo>
                    <a:cubicBezTo>
                      <a:pt x="1984" y="449042"/>
                      <a:pt x="3969" y="428801"/>
                      <a:pt x="9525" y="419276"/>
                    </a:cubicBezTo>
                    <a:cubicBezTo>
                      <a:pt x="15081" y="409751"/>
                      <a:pt x="27781" y="412927"/>
                      <a:pt x="33337" y="412133"/>
                    </a:cubicBezTo>
                    <a:cubicBezTo>
                      <a:pt x="38893" y="411339"/>
                      <a:pt x="39290" y="413720"/>
                      <a:pt x="42862" y="414514"/>
                    </a:cubicBezTo>
                    <a:cubicBezTo>
                      <a:pt x="46434" y="415308"/>
                      <a:pt x="52388" y="418482"/>
                      <a:pt x="54769" y="416895"/>
                    </a:cubicBezTo>
                    <a:cubicBezTo>
                      <a:pt x="57150" y="415308"/>
                      <a:pt x="56356" y="408164"/>
                      <a:pt x="57150" y="404989"/>
                    </a:cubicBezTo>
                    <a:cubicBezTo>
                      <a:pt x="57944" y="401814"/>
                      <a:pt x="55959" y="400226"/>
                      <a:pt x="59531" y="397845"/>
                    </a:cubicBezTo>
                    <a:cubicBezTo>
                      <a:pt x="63103" y="395464"/>
                      <a:pt x="71437" y="391495"/>
                      <a:pt x="78581" y="390701"/>
                    </a:cubicBezTo>
                    <a:cubicBezTo>
                      <a:pt x="85725" y="389907"/>
                      <a:pt x="96044" y="392686"/>
                      <a:pt x="102394" y="393083"/>
                    </a:cubicBezTo>
                    <a:cubicBezTo>
                      <a:pt x="108744" y="393480"/>
                      <a:pt x="116681" y="393083"/>
                      <a:pt x="116681" y="393083"/>
                    </a:cubicBezTo>
                    <a:lnTo>
                      <a:pt x="140494" y="393083"/>
                    </a:lnTo>
                    <a:cubicBezTo>
                      <a:pt x="149225" y="393083"/>
                      <a:pt x="158354" y="392686"/>
                      <a:pt x="169069" y="393083"/>
                    </a:cubicBezTo>
                    <a:cubicBezTo>
                      <a:pt x="179784" y="393480"/>
                      <a:pt x="193675" y="395067"/>
                      <a:pt x="204787" y="395464"/>
                    </a:cubicBezTo>
                    <a:cubicBezTo>
                      <a:pt x="215899" y="395861"/>
                      <a:pt x="235744" y="395464"/>
                      <a:pt x="235744" y="395464"/>
                    </a:cubicBezTo>
                    <a:lnTo>
                      <a:pt x="269081" y="395464"/>
                    </a:lnTo>
                    <a:lnTo>
                      <a:pt x="280987" y="395464"/>
                    </a:lnTo>
                    <a:cubicBezTo>
                      <a:pt x="283765" y="395464"/>
                      <a:pt x="284163" y="396655"/>
                      <a:pt x="285750" y="395464"/>
                    </a:cubicBezTo>
                    <a:cubicBezTo>
                      <a:pt x="287337" y="394273"/>
                      <a:pt x="289718" y="391098"/>
                      <a:pt x="290512" y="388320"/>
                    </a:cubicBezTo>
                    <a:cubicBezTo>
                      <a:pt x="291306" y="385542"/>
                      <a:pt x="290115" y="381176"/>
                      <a:pt x="290512" y="378795"/>
                    </a:cubicBezTo>
                    <a:cubicBezTo>
                      <a:pt x="290909" y="376414"/>
                      <a:pt x="289719" y="375224"/>
                      <a:pt x="292894" y="374033"/>
                    </a:cubicBezTo>
                    <a:cubicBezTo>
                      <a:pt x="296069" y="372842"/>
                      <a:pt x="304006" y="372048"/>
                      <a:pt x="309562" y="371651"/>
                    </a:cubicBezTo>
                    <a:cubicBezTo>
                      <a:pt x="315118" y="371254"/>
                      <a:pt x="326231" y="371651"/>
                      <a:pt x="326231" y="371651"/>
                    </a:cubicBezTo>
                    <a:cubicBezTo>
                      <a:pt x="331787" y="371651"/>
                      <a:pt x="339328" y="374032"/>
                      <a:pt x="342900" y="371651"/>
                    </a:cubicBezTo>
                    <a:cubicBezTo>
                      <a:pt x="346472" y="369270"/>
                      <a:pt x="346868" y="360936"/>
                      <a:pt x="347662" y="357364"/>
                    </a:cubicBezTo>
                    <a:cubicBezTo>
                      <a:pt x="348456" y="353792"/>
                      <a:pt x="347265" y="352601"/>
                      <a:pt x="347662" y="350220"/>
                    </a:cubicBezTo>
                    <a:cubicBezTo>
                      <a:pt x="348059" y="347839"/>
                      <a:pt x="345678" y="344267"/>
                      <a:pt x="350044" y="343076"/>
                    </a:cubicBezTo>
                    <a:cubicBezTo>
                      <a:pt x="354410" y="341885"/>
                      <a:pt x="365125" y="342679"/>
                      <a:pt x="373856" y="343076"/>
                    </a:cubicBezTo>
                    <a:cubicBezTo>
                      <a:pt x="382587" y="343473"/>
                      <a:pt x="393303" y="345061"/>
                      <a:pt x="402431" y="345458"/>
                    </a:cubicBezTo>
                    <a:cubicBezTo>
                      <a:pt x="411559" y="345855"/>
                      <a:pt x="428625" y="345458"/>
                      <a:pt x="428625" y="345458"/>
                    </a:cubicBezTo>
                    <a:lnTo>
                      <a:pt x="442912" y="345458"/>
                    </a:lnTo>
                    <a:lnTo>
                      <a:pt x="464344" y="345458"/>
                    </a:lnTo>
                    <a:lnTo>
                      <a:pt x="481012" y="345458"/>
                    </a:lnTo>
                    <a:cubicBezTo>
                      <a:pt x="485377" y="345458"/>
                      <a:pt x="488553" y="347442"/>
                      <a:pt x="490537" y="345458"/>
                    </a:cubicBezTo>
                    <a:cubicBezTo>
                      <a:pt x="492521" y="343474"/>
                      <a:pt x="492522" y="337520"/>
                      <a:pt x="492919" y="333551"/>
                    </a:cubicBezTo>
                    <a:cubicBezTo>
                      <a:pt x="493316" y="329582"/>
                      <a:pt x="490935" y="323629"/>
                      <a:pt x="492919" y="321645"/>
                    </a:cubicBezTo>
                    <a:cubicBezTo>
                      <a:pt x="494903" y="319661"/>
                      <a:pt x="502047" y="322042"/>
                      <a:pt x="504825" y="321645"/>
                    </a:cubicBezTo>
                    <a:cubicBezTo>
                      <a:pt x="507603" y="321248"/>
                      <a:pt x="509190" y="323233"/>
                      <a:pt x="509587" y="319264"/>
                    </a:cubicBezTo>
                    <a:cubicBezTo>
                      <a:pt x="509984" y="315295"/>
                      <a:pt x="507603" y="302595"/>
                      <a:pt x="507206" y="297833"/>
                    </a:cubicBezTo>
                    <a:cubicBezTo>
                      <a:pt x="506809" y="293071"/>
                      <a:pt x="502840" y="291483"/>
                      <a:pt x="507206" y="290689"/>
                    </a:cubicBezTo>
                    <a:cubicBezTo>
                      <a:pt x="511572" y="289895"/>
                      <a:pt x="527844" y="292673"/>
                      <a:pt x="533400" y="293070"/>
                    </a:cubicBezTo>
                    <a:cubicBezTo>
                      <a:pt x="538956" y="293467"/>
                      <a:pt x="538163" y="295054"/>
                      <a:pt x="540544" y="293070"/>
                    </a:cubicBezTo>
                    <a:cubicBezTo>
                      <a:pt x="542925" y="291086"/>
                      <a:pt x="546496" y="285927"/>
                      <a:pt x="547687" y="281164"/>
                    </a:cubicBezTo>
                    <a:cubicBezTo>
                      <a:pt x="548878" y="276401"/>
                      <a:pt x="543321" y="266876"/>
                      <a:pt x="547687" y="264495"/>
                    </a:cubicBezTo>
                    <a:cubicBezTo>
                      <a:pt x="552053" y="262114"/>
                      <a:pt x="565547" y="266479"/>
                      <a:pt x="573881" y="266876"/>
                    </a:cubicBezTo>
                    <a:cubicBezTo>
                      <a:pt x="582215" y="267273"/>
                      <a:pt x="597694" y="266876"/>
                      <a:pt x="597694" y="266876"/>
                    </a:cubicBezTo>
                    <a:lnTo>
                      <a:pt x="614362" y="266876"/>
                    </a:lnTo>
                    <a:lnTo>
                      <a:pt x="628650" y="266876"/>
                    </a:lnTo>
                    <a:lnTo>
                      <a:pt x="642937" y="266876"/>
                    </a:lnTo>
                    <a:cubicBezTo>
                      <a:pt x="647699" y="266876"/>
                      <a:pt x="654844" y="268860"/>
                      <a:pt x="657225" y="266876"/>
                    </a:cubicBezTo>
                    <a:cubicBezTo>
                      <a:pt x="659606" y="264892"/>
                      <a:pt x="657225" y="254970"/>
                      <a:pt x="657225" y="254970"/>
                    </a:cubicBezTo>
                    <a:cubicBezTo>
                      <a:pt x="657225" y="251795"/>
                      <a:pt x="653256" y="249810"/>
                      <a:pt x="657225" y="247826"/>
                    </a:cubicBezTo>
                    <a:cubicBezTo>
                      <a:pt x="661194" y="245842"/>
                      <a:pt x="673893" y="243858"/>
                      <a:pt x="681037" y="243064"/>
                    </a:cubicBezTo>
                    <a:cubicBezTo>
                      <a:pt x="688181" y="242270"/>
                      <a:pt x="696912" y="245842"/>
                      <a:pt x="700087" y="243064"/>
                    </a:cubicBezTo>
                    <a:cubicBezTo>
                      <a:pt x="703262" y="240286"/>
                      <a:pt x="700087" y="226395"/>
                      <a:pt x="700087" y="226395"/>
                    </a:cubicBezTo>
                    <a:cubicBezTo>
                      <a:pt x="700087" y="221633"/>
                      <a:pt x="697706" y="216076"/>
                      <a:pt x="700087" y="214489"/>
                    </a:cubicBezTo>
                    <a:cubicBezTo>
                      <a:pt x="702468" y="212902"/>
                      <a:pt x="710803" y="216473"/>
                      <a:pt x="714375" y="216870"/>
                    </a:cubicBezTo>
                    <a:cubicBezTo>
                      <a:pt x="717947" y="217267"/>
                      <a:pt x="718344" y="219251"/>
                      <a:pt x="721519" y="216870"/>
                    </a:cubicBezTo>
                    <a:cubicBezTo>
                      <a:pt x="724694" y="214489"/>
                      <a:pt x="733425" y="206949"/>
                      <a:pt x="733425" y="202583"/>
                    </a:cubicBezTo>
                    <a:cubicBezTo>
                      <a:pt x="733425" y="198217"/>
                      <a:pt x="718741" y="192660"/>
                      <a:pt x="721519" y="190676"/>
                    </a:cubicBezTo>
                    <a:cubicBezTo>
                      <a:pt x="724297" y="188691"/>
                      <a:pt x="750094" y="190676"/>
                      <a:pt x="750094" y="190676"/>
                    </a:cubicBezTo>
                    <a:lnTo>
                      <a:pt x="764381" y="190676"/>
                    </a:lnTo>
                    <a:lnTo>
                      <a:pt x="781050" y="190676"/>
                    </a:lnTo>
                    <a:lnTo>
                      <a:pt x="797719" y="190676"/>
                    </a:lnTo>
                    <a:lnTo>
                      <a:pt x="821531" y="190676"/>
                    </a:lnTo>
                    <a:cubicBezTo>
                      <a:pt x="827087" y="190676"/>
                      <a:pt x="829072" y="193057"/>
                      <a:pt x="831056" y="190676"/>
                    </a:cubicBezTo>
                    <a:cubicBezTo>
                      <a:pt x="833040" y="188295"/>
                      <a:pt x="832643" y="180358"/>
                      <a:pt x="833437" y="176389"/>
                    </a:cubicBezTo>
                    <a:cubicBezTo>
                      <a:pt x="834231" y="172420"/>
                      <a:pt x="831057" y="169245"/>
                      <a:pt x="835819" y="166864"/>
                    </a:cubicBezTo>
                    <a:cubicBezTo>
                      <a:pt x="840581" y="164483"/>
                      <a:pt x="853678" y="162895"/>
                      <a:pt x="862012" y="162101"/>
                    </a:cubicBezTo>
                    <a:cubicBezTo>
                      <a:pt x="870346" y="161307"/>
                      <a:pt x="885825" y="162101"/>
                      <a:pt x="885825" y="162101"/>
                    </a:cubicBezTo>
                    <a:lnTo>
                      <a:pt x="914400" y="162101"/>
                    </a:lnTo>
                    <a:lnTo>
                      <a:pt x="933450" y="162101"/>
                    </a:lnTo>
                    <a:cubicBezTo>
                      <a:pt x="939006" y="162101"/>
                      <a:pt x="944959" y="164879"/>
                      <a:pt x="947737" y="162101"/>
                    </a:cubicBezTo>
                    <a:cubicBezTo>
                      <a:pt x="950515" y="159323"/>
                      <a:pt x="949722" y="149798"/>
                      <a:pt x="950119" y="145433"/>
                    </a:cubicBezTo>
                    <a:cubicBezTo>
                      <a:pt x="950516" y="141068"/>
                      <a:pt x="950119" y="135908"/>
                      <a:pt x="950119" y="135908"/>
                    </a:cubicBezTo>
                    <a:lnTo>
                      <a:pt x="950119" y="124001"/>
                    </a:lnTo>
                    <a:cubicBezTo>
                      <a:pt x="950119" y="119239"/>
                      <a:pt x="946547" y="110508"/>
                      <a:pt x="950119" y="107333"/>
                    </a:cubicBezTo>
                    <a:cubicBezTo>
                      <a:pt x="953691" y="104158"/>
                      <a:pt x="965200" y="109317"/>
                      <a:pt x="971550" y="104951"/>
                    </a:cubicBezTo>
                    <a:cubicBezTo>
                      <a:pt x="977900" y="100585"/>
                      <a:pt x="987028" y="85108"/>
                      <a:pt x="988219" y="81139"/>
                    </a:cubicBezTo>
                    <a:cubicBezTo>
                      <a:pt x="989410" y="77170"/>
                      <a:pt x="975916" y="82330"/>
                      <a:pt x="978694" y="81139"/>
                    </a:cubicBezTo>
                    <a:cubicBezTo>
                      <a:pt x="981472" y="79948"/>
                      <a:pt x="1001315" y="79948"/>
                      <a:pt x="1004887" y="73995"/>
                    </a:cubicBezTo>
                    <a:cubicBezTo>
                      <a:pt x="1008459" y="68042"/>
                      <a:pt x="999728" y="53754"/>
                      <a:pt x="1000125" y="45420"/>
                    </a:cubicBezTo>
                    <a:cubicBezTo>
                      <a:pt x="1000522" y="37086"/>
                      <a:pt x="1000919" y="28355"/>
                      <a:pt x="1007269" y="23989"/>
                    </a:cubicBezTo>
                    <a:cubicBezTo>
                      <a:pt x="1013619" y="19623"/>
                      <a:pt x="1029494" y="19623"/>
                      <a:pt x="1038225" y="19226"/>
                    </a:cubicBezTo>
                    <a:cubicBezTo>
                      <a:pt x="1046956" y="18829"/>
                      <a:pt x="1053703" y="21211"/>
                      <a:pt x="1059656" y="21608"/>
                    </a:cubicBezTo>
                    <a:cubicBezTo>
                      <a:pt x="1065609" y="22005"/>
                      <a:pt x="1071563" y="24783"/>
                      <a:pt x="1073944" y="21608"/>
                    </a:cubicBezTo>
                    <a:cubicBezTo>
                      <a:pt x="1076325" y="18433"/>
                      <a:pt x="1070372" y="6130"/>
                      <a:pt x="1073944" y="2558"/>
                    </a:cubicBezTo>
                    <a:cubicBezTo>
                      <a:pt x="1077516" y="-1014"/>
                      <a:pt x="1087438" y="573"/>
                      <a:pt x="1095375" y="176"/>
                    </a:cubicBezTo>
                    <a:cubicBezTo>
                      <a:pt x="1103312" y="-221"/>
                      <a:pt x="1121569" y="176"/>
                      <a:pt x="1121569" y="176"/>
                    </a:cubicBezTo>
                    <a:lnTo>
                      <a:pt x="1131094" y="176"/>
                    </a:ln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EE9E2"/>
                  </a:solidFill>
                  <a:latin typeface="Arial"/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3210695" y="3356786"/>
                <a:ext cx="1564782" cy="296247"/>
              </a:xfrm>
              <a:custGeom>
                <a:avLst/>
                <a:gdLst>
                  <a:gd name="connsiteX0" fmla="*/ 0 w 1566862"/>
                  <a:gd name="connsiteY0" fmla="*/ 291393 h 296200"/>
                  <a:gd name="connsiteX1" fmla="*/ 66675 w 1566862"/>
                  <a:gd name="connsiteY1" fmla="*/ 296156 h 296200"/>
                  <a:gd name="connsiteX2" fmla="*/ 83344 w 1566862"/>
                  <a:gd name="connsiteY2" fmla="*/ 293774 h 296200"/>
                  <a:gd name="connsiteX3" fmla="*/ 107156 w 1566862"/>
                  <a:gd name="connsiteY3" fmla="*/ 293774 h 296200"/>
                  <a:gd name="connsiteX4" fmla="*/ 121444 w 1566862"/>
                  <a:gd name="connsiteY4" fmla="*/ 293774 h 296200"/>
                  <a:gd name="connsiteX5" fmla="*/ 147637 w 1566862"/>
                  <a:gd name="connsiteY5" fmla="*/ 293774 h 296200"/>
                  <a:gd name="connsiteX6" fmla="*/ 169069 w 1566862"/>
                  <a:gd name="connsiteY6" fmla="*/ 293774 h 296200"/>
                  <a:gd name="connsiteX7" fmla="*/ 188119 w 1566862"/>
                  <a:gd name="connsiteY7" fmla="*/ 293774 h 296200"/>
                  <a:gd name="connsiteX8" fmla="*/ 204787 w 1566862"/>
                  <a:gd name="connsiteY8" fmla="*/ 293774 h 296200"/>
                  <a:gd name="connsiteX9" fmla="*/ 211931 w 1566862"/>
                  <a:gd name="connsiteY9" fmla="*/ 286631 h 296200"/>
                  <a:gd name="connsiteX10" fmla="*/ 214312 w 1566862"/>
                  <a:gd name="connsiteY10" fmla="*/ 277106 h 296200"/>
                  <a:gd name="connsiteX11" fmla="*/ 216694 w 1566862"/>
                  <a:gd name="connsiteY11" fmla="*/ 272343 h 296200"/>
                  <a:gd name="connsiteX12" fmla="*/ 223837 w 1566862"/>
                  <a:gd name="connsiteY12" fmla="*/ 265199 h 296200"/>
                  <a:gd name="connsiteX13" fmla="*/ 257175 w 1566862"/>
                  <a:gd name="connsiteY13" fmla="*/ 265199 h 296200"/>
                  <a:gd name="connsiteX14" fmla="*/ 288131 w 1566862"/>
                  <a:gd name="connsiteY14" fmla="*/ 265199 h 296200"/>
                  <a:gd name="connsiteX15" fmla="*/ 311944 w 1566862"/>
                  <a:gd name="connsiteY15" fmla="*/ 265199 h 296200"/>
                  <a:gd name="connsiteX16" fmla="*/ 335756 w 1566862"/>
                  <a:gd name="connsiteY16" fmla="*/ 267581 h 296200"/>
                  <a:gd name="connsiteX17" fmla="*/ 352425 w 1566862"/>
                  <a:gd name="connsiteY17" fmla="*/ 267581 h 296200"/>
                  <a:gd name="connsiteX18" fmla="*/ 381000 w 1566862"/>
                  <a:gd name="connsiteY18" fmla="*/ 267581 h 296200"/>
                  <a:gd name="connsiteX19" fmla="*/ 414337 w 1566862"/>
                  <a:gd name="connsiteY19" fmla="*/ 267581 h 296200"/>
                  <a:gd name="connsiteX20" fmla="*/ 431006 w 1566862"/>
                  <a:gd name="connsiteY20" fmla="*/ 267581 h 296200"/>
                  <a:gd name="connsiteX21" fmla="*/ 457200 w 1566862"/>
                  <a:gd name="connsiteY21" fmla="*/ 267581 h 296200"/>
                  <a:gd name="connsiteX22" fmla="*/ 483394 w 1566862"/>
                  <a:gd name="connsiteY22" fmla="*/ 267581 h 296200"/>
                  <a:gd name="connsiteX23" fmla="*/ 507206 w 1566862"/>
                  <a:gd name="connsiteY23" fmla="*/ 267581 h 296200"/>
                  <a:gd name="connsiteX24" fmla="*/ 523875 w 1566862"/>
                  <a:gd name="connsiteY24" fmla="*/ 267581 h 296200"/>
                  <a:gd name="connsiteX25" fmla="*/ 528637 w 1566862"/>
                  <a:gd name="connsiteY25" fmla="*/ 246149 h 296200"/>
                  <a:gd name="connsiteX26" fmla="*/ 528637 w 1566862"/>
                  <a:gd name="connsiteY26" fmla="*/ 239006 h 296200"/>
                  <a:gd name="connsiteX27" fmla="*/ 531019 w 1566862"/>
                  <a:gd name="connsiteY27" fmla="*/ 231862 h 296200"/>
                  <a:gd name="connsiteX28" fmla="*/ 538162 w 1566862"/>
                  <a:gd name="connsiteY28" fmla="*/ 231862 h 296200"/>
                  <a:gd name="connsiteX29" fmla="*/ 540544 w 1566862"/>
                  <a:gd name="connsiteY29" fmla="*/ 215193 h 296200"/>
                  <a:gd name="connsiteX30" fmla="*/ 540544 w 1566862"/>
                  <a:gd name="connsiteY30" fmla="*/ 203287 h 296200"/>
                  <a:gd name="connsiteX31" fmla="*/ 571500 w 1566862"/>
                  <a:gd name="connsiteY31" fmla="*/ 200906 h 296200"/>
                  <a:gd name="connsiteX32" fmla="*/ 592931 w 1566862"/>
                  <a:gd name="connsiteY32" fmla="*/ 200906 h 296200"/>
                  <a:gd name="connsiteX33" fmla="*/ 626269 w 1566862"/>
                  <a:gd name="connsiteY33" fmla="*/ 198524 h 296200"/>
                  <a:gd name="connsiteX34" fmla="*/ 638175 w 1566862"/>
                  <a:gd name="connsiteY34" fmla="*/ 200906 h 296200"/>
                  <a:gd name="connsiteX35" fmla="*/ 645319 w 1566862"/>
                  <a:gd name="connsiteY35" fmla="*/ 186618 h 296200"/>
                  <a:gd name="connsiteX36" fmla="*/ 647700 w 1566862"/>
                  <a:gd name="connsiteY36" fmla="*/ 172331 h 296200"/>
                  <a:gd name="connsiteX37" fmla="*/ 685800 w 1566862"/>
                  <a:gd name="connsiteY37" fmla="*/ 172331 h 296200"/>
                  <a:gd name="connsiteX38" fmla="*/ 709612 w 1566862"/>
                  <a:gd name="connsiteY38" fmla="*/ 172331 h 296200"/>
                  <a:gd name="connsiteX39" fmla="*/ 738187 w 1566862"/>
                  <a:gd name="connsiteY39" fmla="*/ 172331 h 296200"/>
                  <a:gd name="connsiteX40" fmla="*/ 778669 w 1566862"/>
                  <a:gd name="connsiteY40" fmla="*/ 172331 h 296200"/>
                  <a:gd name="connsiteX41" fmla="*/ 778669 w 1566862"/>
                  <a:gd name="connsiteY41" fmla="*/ 172331 h 296200"/>
                  <a:gd name="connsiteX42" fmla="*/ 795337 w 1566862"/>
                  <a:gd name="connsiteY42" fmla="*/ 172331 h 296200"/>
                  <a:gd name="connsiteX43" fmla="*/ 800100 w 1566862"/>
                  <a:gd name="connsiteY43" fmla="*/ 169949 h 296200"/>
                  <a:gd name="connsiteX44" fmla="*/ 802481 w 1566862"/>
                  <a:gd name="connsiteY44" fmla="*/ 158043 h 296200"/>
                  <a:gd name="connsiteX45" fmla="*/ 802481 w 1566862"/>
                  <a:gd name="connsiteY45" fmla="*/ 148518 h 296200"/>
                  <a:gd name="connsiteX46" fmla="*/ 804862 w 1566862"/>
                  <a:gd name="connsiteY46" fmla="*/ 138993 h 296200"/>
                  <a:gd name="connsiteX47" fmla="*/ 833437 w 1566862"/>
                  <a:gd name="connsiteY47" fmla="*/ 136612 h 296200"/>
                  <a:gd name="connsiteX48" fmla="*/ 842962 w 1566862"/>
                  <a:gd name="connsiteY48" fmla="*/ 136612 h 296200"/>
                  <a:gd name="connsiteX49" fmla="*/ 852487 w 1566862"/>
                  <a:gd name="connsiteY49" fmla="*/ 136612 h 296200"/>
                  <a:gd name="connsiteX50" fmla="*/ 854869 w 1566862"/>
                  <a:gd name="connsiteY50" fmla="*/ 119943 h 296200"/>
                  <a:gd name="connsiteX51" fmla="*/ 857250 w 1566862"/>
                  <a:gd name="connsiteY51" fmla="*/ 110418 h 296200"/>
                  <a:gd name="connsiteX52" fmla="*/ 876300 w 1566862"/>
                  <a:gd name="connsiteY52" fmla="*/ 108037 h 296200"/>
                  <a:gd name="connsiteX53" fmla="*/ 907256 w 1566862"/>
                  <a:gd name="connsiteY53" fmla="*/ 108037 h 296200"/>
                  <a:gd name="connsiteX54" fmla="*/ 933450 w 1566862"/>
                  <a:gd name="connsiteY54" fmla="*/ 108037 h 296200"/>
                  <a:gd name="connsiteX55" fmla="*/ 959644 w 1566862"/>
                  <a:gd name="connsiteY55" fmla="*/ 105656 h 296200"/>
                  <a:gd name="connsiteX56" fmla="*/ 985837 w 1566862"/>
                  <a:gd name="connsiteY56" fmla="*/ 105656 h 296200"/>
                  <a:gd name="connsiteX57" fmla="*/ 985837 w 1566862"/>
                  <a:gd name="connsiteY57" fmla="*/ 84224 h 296200"/>
                  <a:gd name="connsiteX58" fmla="*/ 985837 w 1566862"/>
                  <a:gd name="connsiteY58" fmla="*/ 74699 h 296200"/>
                  <a:gd name="connsiteX59" fmla="*/ 1021556 w 1566862"/>
                  <a:gd name="connsiteY59" fmla="*/ 69937 h 296200"/>
                  <a:gd name="connsiteX60" fmla="*/ 1057275 w 1566862"/>
                  <a:gd name="connsiteY60" fmla="*/ 69937 h 296200"/>
                  <a:gd name="connsiteX61" fmla="*/ 1116806 w 1566862"/>
                  <a:gd name="connsiteY61" fmla="*/ 69937 h 296200"/>
                  <a:gd name="connsiteX62" fmla="*/ 1143000 w 1566862"/>
                  <a:gd name="connsiteY62" fmla="*/ 69937 h 296200"/>
                  <a:gd name="connsiteX63" fmla="*/ 1171575 w 1566862"/>
                  <a:gd name="connsiteY63" fmla="*/ 69937 h 296200"/>
                  <a:gd name="connsiteX64" fmla="*/ 1200150 w 1566862"/>
                  <a:gd name="connsiteY64" fmla="*/ 69937 h 296200"/>
                  <a:gd name="connsiteX65" fmla="*/ 1231106 w 1566862"/>
                  <a:gd name="connsiteY65" fmla="*/ 72318 h 296200"/>
                  <a:gd name="connsiteX66" fmla="*/ 1266825 w 1566862"/>
                  <a:gd name="connsiteY66" fmla="*/ 72318 h 296200"/>
                  <a:gd name="connsiteX67" fmla="*/ 1312069 w 1566862"/>
                  <a:gd name="connsiteY67" fmla="*/ 69937 h 296200"/>
                  <a:gd name="connsiteX68" fmla="*/ 1343025 w 1566862"/>
                  <a:gd name="connsiteY68" fmla="*/ 69937 h 296200"/>
                  <a:gd name="connsiteX69" fmla="*/ 1376362 w 1566862"/>
                  <a:gd name="connsiteY69" fmla="*/ 69937 h 296200"/>
                  <a:gd name="connsiteX70" fmla="*/ 1385887 w 1566862"/>
                  <a:gd name="connsiteY70" fmla="*/ 55649 h 296200"/>
                  <a:gd name="connsiteX71" fmla="*/ 1385887 w 1566862"/>
                  <a:gd name="connsiteY71" fmla="*/ 46124 h 296200"/>
                  <a:gd name="connsiteX72" fmla="*/ 1388269 w 1566862"/>
                  <a:gd name="connsiteY72" fmla="*/ 31837 h 296200"/>
                  <a:gd name="connsiteX73" fmla="*/ 1428750 w 1566862"/>
                  <a:gd name="connsiteY73" fmla="*/ 31837 h 296200"/>
                  <a:gd name="connsiteX74" fmla="*/ 1447800 w 1566862"/>
                  <a:gd name="connsiteY74" fmla="*/ 31837 h 296200"/>
                  <a:gd name="connsiteX75" fmla="*/ 1447800 w 1566862"/>
                  <a:gd name="connsiteY75" fmla="*/ 12787 h 296200"/>
                  <a:gd name="connsiteX76" fmla="*/ 1447800 w 1566862"/>
                  <a:gd name="connsiteY76" fmla="*/ 881 h 296200"/>
                  <a:gd name="connsiteX77" fmla="*/ 1485900 w 1566862"/>
                  <a:gd name="connsiteY77" fmla="*/ 881 h 296200"/>
                  <a:gd name="connsiteX78" fmla="*/ 1526381 w 1566862"/>
                  <a:gd name="connsiteY78" fmla="*/ 881 h 296200"/>
                  <a:gd name="connsiteX79" fmla="*/ 1566862 w 1566862"/>
                  <a:gd name="connsiteY79" fmla="*/ 881 h 29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566862" h="296200">
                    <a:moveTo>
                      <a:pt x="0" y="291393"/>
                    </a:moveTo>
                    <a:cubicBezTo>
                      <a:pt x="26392" y="293576"/>
                      <a:pt x="52784" y="295759"/>
                      <a:pt x="66675" y="296156"/>
                    </a:cubicBezTo>
                    <a:cubicBezTo>
                      <a:pt x="80566" y="296553"/>
                      <a:pt x="76597" y="294171"/>
                      <a:pt x="83344" y="293774"/>
                    </a:cubicBezTo>
                    <a:cubicBezTo>
                      <a:pt x="90091" y="293377"/>
                      <a:pt x="107156" y="293774"/>
                      <a:pt x="107156" y="293774"/>
                    </a:cubicBezTo>
                    <a:lnTo>
                      <a:pt x="121444" y="293774"/>
                    </a:lnTo>
                    <a:lnTo>
                      <a:pt x="147637" y="293774"/>
                    </a:lnTo>
                    <a:lnTo>
                      <a:pt x="169069" y="293774"/>
                    </a:lnTo>
                    <a:lnTo>
                      <a:pt x="188119" y="293774"/>
                    </a:lnTo>
                    <a:cubicBezTo>
                      <a:pt x="194072" y="293774"/>
                      <a:pt x="200818" y="294964"/>
                      <a:pt x="204787" y="293774"/>
                    </a:cubicBezTo>
                    <a:cubicBezTo>
                      <a:pt x="208756" y="292584"/>
                      <a:pt x="210344" y="289409"/>
                      <a:pt x="211931" y="286631"/>
                    </a:cubicBezTo>
                    <a:cubicBezTo>
                      <a:pt x="213518" y="283853"/>
                      <a:pt x="213518" y="279487"/>
                      <a:pt x="214312" y="277106"/>
                    </a:cubicBezTo>
                    <a:cubicBezTo>
                      <a:pt x="215106" y="274725"/>
                      <a:pt x="215107" y="274327"/>
                      <a:pt x="216694" y="272343"/>
                    </a:cubicBezTo>
                    <a:cubicBezTo>
                      <a:pt x="218281" y="270359"/>
                      <a:pt x="217090" y="266390"/>
                      <a:pt x="223837" y="265199"/>
                    </a:cubicBezTo>
                    <a:cubicBezTo>
                      <a:pt x="230584" y="264008"/>
                      <a:pt x="257175" y="265199"/>
                      <a:pt x="257175" y="265199"/>
                    </a:cubicBezTo>
                    <a:lnTo>
                      <a:pt x="288131" y="265199"/>
                    </a:lnTo>
                    <a:cubicBezTo>
                      <a:pt x="297259" y="265199"/>
                      <a:pt x="304007" y="264802"/>
                      <a:pt x="311944" y="265199"/>
                    </a:cubicBezTo>
                    <a:cubicBezTo>
                      <a:pt x="319881" y="265596"/>
                      <a:pt x="329009" y="267184"/>
                      <a:pt x="335756" y="267581"/>
                    </a:cubicBezTo>
                    <a:cubicBezTo>
                      <a:pt x="342503" y="267978"/>
                      <a:pt x="352425" y="267581"/>
                      <a:pt x="352425" y="267581"/>
                    </a:cubicBezTo>
                    <a:lnTo>
                      <a:pt x="381000" y="267581"/>
                    </a:lnTo>
                    <a:lnTo>
                      <a:pt x="414337" y="267581"/>
                    </a:lnTo>
                    <a:lnTo>
                      <a:pt x="431006" y="267581"/>
                    </a:lnTo>
                    <a:lnTo>
                      <a:pt x="457200" y="267581"/>
                    </a:lnTo>
                    <a:lnTo>
                      <a:pt x="483394" y="267581"/>
                    </a:lnTo>
                    <a:lnTo>
                      <a:pt x="507206" y="267581"/>
                    </a:lnTo>
                    <a:cubicBezTo>
                      <a:pt x="513953" y="267581"/>
                      <a:pt x="520303" y="271153"/>
                      <a:pt x="523875" y="267581"/>
                    </a:cubicBezTo>
                    <a:cubicBezTo>
                      <a:pt x="527447" y="264009"/>
                      <a:pt x="527843" y="250911"/>
                      <a:pt x="528637" y="246149"/>
                    </a:cubicBezTo>
                    <a:cubicBezTo>
                      <a:pt x="529431" y="241387"/>
                      <a:pt x="528240" y="241387"/>
                      <a:pt x="528637" y="239006"/>
                    </a:cubicBezTo>
                    <a:cubicBezTo>
                      <a:pt x="529034" y="236625"/>
                      <a:pt x="529432" y="233053"/>
                      <a:pt x="531019" y="231862"/>
                    </a:cubicBezTo>
                    <a:cubicBezTo>
                      <a:pt x="532606" y="230671"/>
                      <a:pt x="536575" y="234640"/>
                      <a:pt x="538162" y="231862"/>
                    </a:cubicBezTo>
                    <a:cubicBezTo>
                      <a:pt x="539749" y="229084"/>
                      <a:pt x="540147" y="219955"/>
                      <a:pt x="540544" y="215193"/>
                    </a:cubicBezTo>
                    <a:cubicBezTo>
                      <a:pt x="540941" y="210431"/>
                      <a:pt x="535385" y="205668"/>
                      <a:pt x="540544" y="203287"/>
                    </a:cubicBezTo>
                    <a:cubicBezTo>
                      <a:pt x="545703" y="200906"/>
                      <a:pt x="562769" y="201303"/>
                      <a:pt x="571500" y="200906"/>
                    </a:cubicBezTo>
                    <a:cubicBezTo>
                      <a:pt x="580231" y="200509"/>
                      <a:pt x="583803" y="201303"/>
                      <a:pt x="592931" y="200906"/>
                    </a:cubicBezTo>
                    <a:cubicBezTo>
                      <a:pt x="602059" y="200509"/>
                      <a:pt x="618728" y="198524"/>
                      <a:pt x="626269" y="198524"/>
                    </a:cubicBezTo>
                    <a:cubicBezTo>
                      <a:pt x="633810" y="198524"/>
                      <a:pt x="635000" y="202890"/>
                      <a:pt x="638175" y="200906"/>
                    </a:cubicBezTo>
                    <a:cubicBezTo>
                      <a:pt x="641350" y="198922"/>
                      <a:pt x="643732" y="191380"/>
                      <a:pt x="645319" y="186618"/>
                    </a:cubicBezTo>
                    <a:cubicBezTo>
                      <a:pt x="646906" y="181856"/>
                      <a:pt x="640953" y="174712"/>
                      <a:pt x="647700" y="172331"/>
                    </a:cubicBezTo>
                    <a:cubicBezTo>
                      <a:pt x="654447" y="169950"/>
                      <a:pt x="685800" y="172331"/>
                      <a:pt x="685800" y="172331"/>
                    </a:cubicBezTo>
                    <a:lnTo>
                      <a:pt x="709612" y="172331"/>
                    </a:lnTo>
                    <a:lnTo>
                      <a:pt x="738187" y="172331"/>
                    </a:lnTo>
                    <a:lnTo>
                      <a:pt x="778669" y="172331"/>
                    </a:lnTo>
                    <a:lnTo>
                      <a:pt x="778669" y="172331"/>
                    </a:lnTo>
                    <a:cubicBezTo>
                      <a:pt x="781447" y="172331"/>
                      <a:pt x="791765" y="172728"/>
                      <a:pt x="795337" y="172331"/>
                    </a:cubicBezTo>
                    <a:cubicBezTo>
                      <a:pt x="798909" y="171934"/>
                      <a:pt x="798909" y="172330"/>
                      <a:pt x="800100" y="169949"/>
                    </a:cubicBezTo>
                    <a:cubicBezTo>
                      <a:pt x="801291" y="167568"/>
                      <a:pt x="802084" y="161615"/>
                      <a:pt x="802481" y="158043"/>
                    </a:cubicBezTo>
                    <a:cubicBezTo>
                      <a:pt x="802878" y="154471"/>
                      <a:pt x="802084" y="151693"/>
                      <a:pt x="802481" y="148518"/>
                    </a:cubicBezTo>
                    <a:cubicBezTo>
                      <a:pt x="802878" y="145343"/>
                      <a:pt x="799703" y="140977"/>
                      <a:pt x="804862" y="138993"/>
                    </a:cubicBezTo>
                    <a:cubicBezTo>
                      <a:pt x="810021" y="137009"/>
                      <a:pt x="827087" y="137009"/>
                      <a:pt x="833437" y="136612"/>
                    </a:cubicBezTo>
                    <a:cubicBezTo>
                      <a:pt x="839787" y="136215"/>
                      <a:pt x="842962" y="136612"/>
                      <a:pt x="842962" y="136612"/>
                    </a:cubicBezTo>
                    <a:cubicBezTo>
                      <a:pt x="846137" y="136612"/>
                      <a:pt x="850503" y="139390"/>
                      <a:pt x="852487" y="136612"/>
                    </a:cubicBezTo>
                    <a:cubicBezTo>
                      <a:pt x="854472" y="133834"/>
                      <a:pt x="854075" y="124309"/>
                      <a:pt x="854869" y="119943"/>
                    </a:cubicBezTo>
                    <a:cubicBezTo>
                      <a:pt x="855663" y="115577"/>
                      <a:pt x="853678" y="112402"/>
                      <a:pt x="857250" y="110418"/>
                    </a:cubicBezTo>
                    <a:cubicBezTo>
                      <a:pt x="860822" y="108434"/>
                      <a:pt x="867966" y="108434"/>
                      <a:pt x="876300" y="108037"/>
                    </a:cubicBezTo>
                    <a:cubicBezTo>
                      <a:pt x="884634" y="107640"/>
                      <a:pt x="907256" y="108037"/>
                      <a:pt x="907256" y="108037"/>
                    </a:cubicBezTo>
                    <a:cubicBezTo>
                      <a:pt x="916781" y="108037"/>
                      <a:pt x="924719" y="108434"/>
                      <a:pt x="933450" y="108037"/>
                    </a:cubicBezTo>
                    <a:cubicBezTo>
                      <a:pt x="942181" y="107640"/>
                      <a:pt x="950913" y="106053"/>
                      <a:pt x="959644" y="105656"/>
                    </a:cubicBezTo>
                    <a:cubicBezTo>
                      <a:pt x="968375" y="105259"/>
                      <a:pt x="981472" y="109228"/>
                      <a:pt x="985837" y="105656"/>
                    </a:cubicBezTo>
                    <a:cubicBezTo>
                      <a:pt x="990202" y="102084"/>
                      <a:pt x="985837" y="84224"/>
                      <a:pt x="985837" y="84224"/>
                    </a:cubicBezTo>
                    <a:cubicBezTo>
                      <a:pt x="985837" y="79065"/>
                      <a:pt x="979884" y="77080"/>
                      <a:pt x="985837" y="74699"/>
                    </a:cubicBezTo>
                    <a:cubicBezTo>
                      <a:pt x="991790" y="72318"/>
                      <a:pt x="1009650" y="70731"/>
                      <a:pt x="1021556" y="69937"/>
                    </a:cubicBezTo>
                    <a:cubicBezTo>
                      <a:pt x="1033462" y="69143"/>
                      <a:pt x="1057275" y="69937"/>
                      <a:pt x="1057275" y="69937"/>
                    </a:cubicBezTo>
                    <a:lnTo>
                      <a:pt x="1116806" y="69937"/>
                    </a:lnTo>
                    <a:lnTo>
                      <a:pt x="1143000" y="69937"/>
                    </a:lnTo>
                    <a:lnTo>
                      <a:pt x="1171575" y="69937"/>
                    </a:lnTo>
                    <a:cubicBezTo>
                      <a:pt x="1181100" y="69937"/>
                      <a:pt x="1190228" y="69540"/>
                      <a:pt x="1200150" y="69937"/>
                    </a:cubicBezTo>
                    <a:cubicBezTo>
                      <a:pt x="1210072" y="70334"/>
                      <a:pt x="1219994" y="71921"/>
                      <a:pt x="1231106" y="72318"/>
                    </a:cubicBezTo>
                    <a:cubicBezTo>
                      <a:pt x="1242218" y="72715"/>
                      <a:pt x="1253331" y="72715"/>
                      <a:pt x="1266825" y="72318"/>
                    </a:cubicBezTo>
                    <a:cubicBezTo>
                      <a:pt x="1280319" y="71921"/>
                      <a:pt x="1299369" y="70334"/>
                      <a:pt x="1312069" y="69937"/>
                    </a:cubicBezTo>
                    <a:cubicBezTo>
                      <a:pt x="1324769" y="69540"/>
                      <a:pt x="1343025" y="69937"/>
                      <a:pt x="1343025" y="69937"/>
                    </a:cubicBezTo>
                    <a:cubicBezTo>
                      <a:pt x="1353740" y="69937"/>
                      <a:pt x="1369218" y="72318"/>
                      <a:pt x="1376362" y="69937"/>
                    </a:cubicBezTo>
                    <a:cubicBezTo>
                      <a:pt x="1383506" y="67556"/>
                      <a:pt x="1384300" y="59618"/>
                      <a:pt x="1385887" y="55649"/>
                    </a:cubicBezTo>
                    <a:cubicBezTo>
                      <a:pt x="1387475" y="51680"/>
                      <a:pt x="1385490" y="50093"/>
                      <a:pt x="1385887" y="46124"/>
                    </a:cubicBezTo>
                    <a:cubicBezTo>
                      <a:pt x="1386284" y="42155"/>
                      <a:pt x="1381125" y="34218"/>
                      <a:pt x="1388269" y="31837"/>
                    </a:cubicBezTo>
                    <a:cubicBezTo>
                      <a:pt x="1395413" y="29456"/>
                      <a:pt x="1428750" y="31837"/>
                      <a:pt x="1428750" y="31837"/>
                    </a:cubicBezTo>
                    <a:cubicBezTo>
                      <a:pt x="1438672" y="31837"/>
                      <a:pt x="1444625" y="35012"/>
                      <a:pt x="1447800" y="31837"/>
                    </a:cubicBezTo>
                    <a:lnTo>
                      <a:pt x="1447800" y="12787"/>
                    </a:lnTo>
                    <a:cubicBezTo>
                      <a:pt x="1447800" y="7628"/>
                      <a:pt x="1441450" y="2865"/>
                      <a:pt x="1447800" y="881"/>
                    </a:cubicBezTo>
                    <a:cubicBezTo>
                      <a:pt x="1454150" y="-1103"/>
                      <a:pt x="1485900" y="881"/>
                      <a:pt x="1485900" y="881"/>
                    </a:cubicBezTo>
                    <a:lnTo>
                      <a:pt x="1526381" y="881"/>
                    </a:lnTo>
                    <a:lnTo>
                      <a:pt x="1566862" y="881"/>
                    </a:ln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EE9E2"/>
                  </a:solidFill>
                  <a:latin typeface="Arial"/>
                </a:endParaRPr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4752550" y="2323539"/>
                <a:ext cx="2596511" cy="1038064"/>
              </a:xfrm>
              <a:custGeom>
                <a:avLst/>
                <a:gdLst>
                  <a:gd name="connsiteX0" fmla="*/ 0 w 2593181"/>
                  <a:gd name="connsiteY0" fmla="*/ 1035844 h 1036549"/>
                  <a:gd name="connsiteX1" fmla="*/ 50006 w 2593181"/>
                  <a:gd name="connsiteY1" fmla="*/ 1033463 h 1036549"/>
                  <a:gd name="connsiteX2" fmla="*/ 78581 w 2593181"/>
                  <a:gd name="connsiteY2" fmla="*/ 1035844 h 1036549"/>
                  <a:gd name="connsiteX3" fmla="*/ 107156 w 2593181"/>
                  <a:gd name="connsiteY3" fmla="*/ 1035844 h 1036549"/>
                  <a:gd name="connsiteX4" fmla="*/ 130969 w 2593181"/>
                  <a:gd name="connsiteY4" fmla="*/ 1033463 h 1036549"/>
                  <a:gd name="connsiteX5" fmla="*/ 157163 w 2593181"/>
                  <a:gd name="connsiteY5" fmla="*/ 1033463 h 1036549"/>
                  <a:gd name="connsiteX6" fmla="*/ 190500 w 2593181"/>
                  <a:gd name="connsiteY6" fmla="*/ 1033463 h 1036549"/>
                  <a:gd name="connsiteX7" fmla="*/ 219075 w 2593181"/>
                  <a:gd name="connsiteY7" fmla="*/ 1033463 h 1036549"/>
                  <a:gd name="connsiteX8" fmla="*/ 257175 w 2593181"/>
                  <a:gd name="connsiteY8" fmla="*/ 1035844 h 1036549"/>
                  <a:gd name="connsiteX9" fmla="*/ 295275 w 2593181"/>
                  <a:gd name="connsiteY9" fmla="*/ 1035844 h 1036549"/>
                  <a:gd name="connsiteX10" fmla="*/ 319088 w 2593181"/>
                  <a:gd name="connsiteY10" fmla="*/ 1035844 h 1036549"/>
                  <a:gd name="connsiteX11" fmla="*/ 335756 w 2593181"/>
                  <a:gd name="connsiteY11" fmla="*/ 1035844 h 1036549"/>
                  <a:gd name="connsiteX12" fmla="*/ 345281 w 2593181"/>
                  <a:gd name="connsiteY12" fmla="*/ 1026319 h 1036549"/>
                  <a:gd name="connsiteX13" fmla="*/ 345281 w 2593181"/>
                  <a:gd name="connsiteY13" fmla="*/ 1014413 h 1036549"/>
                  <a:gd name="connsiteX14" fmla="*/ 345281 w 2593181"/>
                  <a:gd name="connsiteY14" fmla="*/ 1002506 h 1036549"/>
                  <a:gd name="connsiteX15" fmla="*/ 350044 w 2593181"/>
                  <a:gd name="connsiteY15" fmla="*/ 992981 h 1036549"/>
                  <a:gd name="connsiteX16" fmla="*/ 357188 w 2593181"/>
                  <a:gd name="connsiteY16" fmla="*/ 990600 h 1036549"/>
                  <a:gd name="connsiteX17" fmla="*/ 359569 w 2593181"/>
                  <a:gd name="connsiteY17" fmla="*/ 971550 h 1036549"/>
                  <a:gd name="connsiteX18" fmla="*/ 361950 w 2593181"/>
                  <a:gd name="connsiteY18" fmla="*/ 959644 h 1036549"/>
                  <a:gd name="connsiteX19" fmla="*/ 383381 w 2593181"/>
                  <a:gd name="connsiteY19" fmla="*/ 952500 h 1036549"/>
                  <a:gd name="connsiteX20" fmla="*/ 407194 w 2593181"/>
                  <a:gd name="connsiteY20" fmla="*/ 952500 h 1036549"/>
                  <a:gd name="connsiteX21" fmla="*/ 419100 w 2593181"/>
                  <a:gd name="connsiteY21" fmla="*/ 952500 h 1036549"/>
                  <a:gd name="connsiteX22" fmla="*/ 447675 w 2593181"/>
                  <a:gd name="connsiteY22" fmla="*/ 952500 h 1036549"/>
                  <a:gd name="connsiteX23" fmla="*/ 471488 w 2593181"/>
                  <a:gd name="connsiteY23" fmla="*/ 952500 h 1036549"/>
                  <a:gd name="connsiteX24" fmla="*/ 495300 w 2593181"/>
                  <a:gd name="connsiteY24" fmla="*/ 952500 h 1036549"/>
                  <a:gd name="connsiteX25" fmla="*/ 521494 w 2593181"/>
                  <a:gd name="connsiteY25" fmla="*/ 952500 h 1036549"/>
                  <a:gd name="connsiteX26" fmla="*/ 547688 w 2593181"/>
                  <a:gd name="connsiteY26" fmla="*/ 954881 h 1036549"/>
                  <a:gd name="connsiteX27" fmla="*/ 581025 w 2593181"/>
                  <a:gd name="connsiteY27" fmla="*/ 954881 h 1036549"/>
                  <a:gd name="connsiteX28" fmla="*/ 604838 w 2593181"/>
                  <a:gd name="connsiteY28" fmla="*/ 954881 h 1036549"/>
                  <a:gd name="connsiteX29" fmla="*/ 621506 w 2593181"/>
                  <a:gd name="connsiteY29" fmla="*/ 954881 h 1036549"/>
                  <a:gd name="connsiteX30" fmla="*/ 621506 w 2593181"/>
                  <a:gd name="connsiteY30" fmla="*/ 938213 h 1036549"/>
                  <a:gd name="connsiteX31" fmla="*/ 619125 w 2593181"/>
                  <a:gd name="connsiteY31" fmla="*/ 928688 h 1036549"/>
                  <a:gd name="connsiteX32" fmla="*/ 619125 w 2593181"/>
                  <a:gd name="connsiteY32" fmla="*/ 916781 h 1036549"/>
                  <a:gd name="connsiteX33" fmla="*/ 631031 w 2593181"/>
                  <a:gd name="connsiteY33" fmla="*/ 912019 h 1036549"/>
                  <a:gd name="connsiteX34" fmla="*/ 652463 w 2593181"/>
                  <a:gd name="connsiteY34" fmla="*/ 912019 h 1036549"/>
                  <a:gd name="connsiteX35" fmla="*/ 654844 w 2593181"/>
                  <a:gd name="connsiteY35" fmla="*/ 897731 h 1036549"/>
                  <a:gd name="connsiteX36" fmla="*/ 657225 w 2593181"/>
                  <a:gd name="connsiteY36" fmla="*/ 885825 h 1036549"/>
                  <a:gd name="connsiteX37" fmla="*/ 659606 w 2593181"/>
                  <a:gd name="connsiteY37" fmla="*/ 869156 h 1036549"/>
                  <a:gd name="connsiteX38" fmla="*/ 690563 w 2593181"/>
                  <a:gd name="connsiteY38" fmla="*/ 869156 h 1036549"/>
                  <a:gd name="connsiteX39" fmla="*/ 723900 w 2593181"/>
                  <a:gd name="connsiteY39" fmla="*/ 869156 h 1036549"/>
                  <a:gd name="connsiteX40" fmla="*/ 754856 w 2593181"/>
                  <a:gd name="connsiteY40" fmla="*/ 871538 h 1036549"/>
                  <a:gd name="connsiteX41" fmla="*/ 778669 w 2593181"/>
                  <a:gd name="connsiteY41" fmla="*/ 871538 h 1036549"/>
                  <a:gd name="connsiteX42" fmla="*/ 795338 w 2593181"/>
                  <a:gd name="connsiteY42" fmla="*/ 871538 h 1036549"/>
                  <a:gd name="connsiteX43" fmla="*/ 823913 w 2593181"/>
                  <a:gd name="connsiteY43" fmla="*/ 871538 h 1036549"/>
                  <a:gd name="connsiteX44" fmla="*/ 840581 w 2593181"/>
                  <a:gd name="connsiteY44" fmla="*/ 871538 h 1036549"/>
                  <a:gd name="connsiteX45" fmla="*/ 864394 w 2593181"/>
                  <a:gd name="connsiteY45" fmla="*/ 871538 h 1036549"/>
                  <a:gd name="connsiteX46" fmla="*/ 864394 w 2593181"/>
                  <a:gd name="connsiteY46" fmla="*/ 847725 h 1036549"/>
                  <a:gd name="connsiteX47" fmla="*/ 864394 w 2593181"/>
                  <a:gd name="connsiteY47" fmla="*/ 831056 h 1036549"/>
                  <a:gd name="connsiteX48" fmla="*/ 885825 w 2593181"/>
                  <a:gd name="connsiteY48" fmla="*/ 819150 h 1036549"/>
                  <a:gd name="connsiteX49" fmla="*/ 926306 w 2593181"/>
                  <a:gd name="connsiteY49" fmla="*/ 821531 h 1036549"/>
                  <a:gd name="connsiteX50" fmla="*/ 964406 w 2593181"/>
                  <a:gd name="connsiteY50" fmla="*/ 821531 h 1036549"/>
                  <a:gd name="connsiteX51" fmla="*/ 995363 w 2593181"/>
                  <a:gd name="connsiteY51" fmla="*/ 821531 h 1036549"/>
                  <a:gd name="connsiteX52" fmla="*/ 1019175 w 2593181"/>
                  <a:gd name="connsiteY52" fmla="*/ 821531 h 1036549"/>
                  <a:gd name="connsiteX53" fmla="*/ 1052513 w 2593181"/>
                  <a:gd name="connsiteY53" fmla="*/ 821531 h 1036549"/>
                  <a:gd name="connsiteX54" fmla="*/ 1081088 w 2593181"/>
                  <a:gd name="connsiteY54" fmla="*/ 821531 h 1036549"/>
                  <a:gd name="connsiteX55" fmla="*/ 1107281 w 2593181"/>
                  <a:gd name="connsiteY55" fmla="*/ 823913 h 1036549"/>
                  <a:gd name="connsiteX56" fmla="*/ 1131094 w 2593181"/>
                  <a:gd name="connsiteY56" fmla="*/ 823913 h 1036549"/>
                  <a:gd name="connsiteX57" fmla="*/ 1171575 w 2593181"/>
                  <a:gd name="connsiteY57" fmla="*/ 823913 h 1036549"/>
                  <a:gd name="connsiteX58" fmla="*/ 1176338 w 2593181"/>
                  <a:gd name="connsiteY58" fmla="*/ 821531 h 1036549"/>
                  <a:gd name="connsiteX59" fmla="*/ 1176338 w 2593181"/>
                  <a:gd name="connsiteY59" fmla="*/ 807244 h 1036549"/>
                  <a:gd name="connsiteX60" fmla="*/ 1176338 w 2593181"/>
                  <a:gd name="connsiteY60" fmla="*/ 792956 h 1036549"/>
                  <a:gd name="connsiteX61" fmla="*/ 1178719 w 2593181"/>
                  <a:gd name="connsiteY61" fmla="*/ 776288 h 1036549"/>
                  <a:gd name="connsiteX62" fmla="*/ 1219200 w 2593181"/>
                  <a:gd name="connsiteY62" fmla="*/ 776288 h 1036549"/>
                  <a:gd name="connsiteX63" fmla="*/ 1252538 w 2593181"/>
                  <a:gd name="connsiteY63" fmla="*/ 776288 h 1036549"/>
                  <a:gd name="connsiteX64" fmla="*/ 1293019 w 2593181"/>
                  <a:gd name="connsiteY64" fmla="*/ 773906 h 1036549"/>
                  <a:gd name="connsiteX65" fmla="*/ 1309688 w 2593181"/>
                  <a:gd name="connsiteY65" fmla="*/ 773906 h 1036549"/>
                  <a:gd name="connsiteX66" fmla="*/ 1321594 w 2593181"/>
                  <a:gd name="connsiteY66" fmla="*/ 771525 h 1036549"/>
                  <a:gd name="connsiteX67" fmla="*/ 1328738 w 2593181"/>
                  <a:gd name="connsiteY67" fmla="*/ 754856 h 1036549"/>
                  <a:gd name="connsiteX68" fmla="*/ 1331119 w 2593181"/>
                  <a:gd name="connsiteY68" fmla="*/ 733425 h 1036549"/>
                  <a:gd name="connsiteX69" fmla="*/ 1352550 w 2593181"/>
                  <a:gd name="connsiteY69" fmla="*/ 726281 h 1036549"/>
                  <a:gd name="connsiteX70" fmla="*/ 1383506 w 2593181"/>
                  <a:gd name="connsiteY70" fmla="*/ 726281 h 1036549"/>
                  <a:gd name="connsiteX71" fmla="*/ 1433513 w 2593181"/>
                  <a:gd name="connsiteY71" fmla="*/ 726281 h 1036549"/>
                  <a:gd name="connsiteX72" fmla="*/ 1438275 w 2593181"/>
                  <a:gd name="connsiteY72" fmla="*/ 695325 h 1036549"/>
                  <a:gd name="connsiteX73" fmla="*/ 1435894 w 2593181"/>
                  <a:gd name="connsiteY73" fmla="*/ 688181 h 1036549"/>
                  <a:gd name="connsiteX74" fmla="*/ 1438275 w 2593181"/>
                  <a:gd name="connsiteY74" fmla="*/ 678656 h 1036549"/>
                  <a:gd name="connsiteX75" fmla="*/ 1443038 w 2593181"/>
                  <a:gd name="connsiteY75" fmla="*/ 676275 h 1036549"/>
                  <a:gd name="connsiteX76" fmla="*/ 1476375 w 2593181"/>
                  <a:gd name="connsiteY76" fmla="*/ 673894 h 1036549"/>
                  <a:gd name="connsiteX77" fmla="*/ 1509713 w 2593181"/>
                  <a:gd name="connsiteY77" fmla="*/ 671513 h 1036549"/>
                  <a:gd name="connsiteX78" fmla="*/ 1543050 w 2593181"/>
                  <a:gd name="connsiteY78" fmla="*/ 671513 h 1036549"/>
                  <a:gd name="connsiteX79" fmla="*/ 1571625 w 2593181"/>
                  <a:gd name="connsiteY79" fmla="*/ 671513 h 1036549"/>
                  <a:gd name="connsiteX80" fmla="*/ 1583531 w 2593181"/>
                  <a:gd name="connsiteY80" fmla="*/ 657225 h 1036549"/>
                  <a:gd name="connsiteX81" fmla="*/ 1581150 w 2593181"/>
                  <a:gd name="connsiteY81" fmla="*/ 640556 h 1036549"/>
                  <a:gd name="connsiteX82" fmla="*/ 1585913 w 2593181"/>
                  <a:gd name="connsiteY82" fmla="*/ 626269 h 1036549"/>
                  <a:gd name="connsiteX83" fmla="*/ 1585913 w 2593181"/>
                  <a:gd name="connsiteY83" fmla="*/ 619125 h 1036549"/>
                  <a:gd name="connsiteX84" fmla="*/ 1612106 w 2593181"/>
                  <a:gd name="connsiteY84" fmla="*/ 616744 h 1036549"/>
                  <a:gd name="connsiteX85" fmla="*/ 1633538 w 2593181"/>
                  <a:gd name="connsiteY85" fmla="*/ 616744 h 1036549"/>
                  <a:gd name="connsiteX86" fmla="*/ 1635919 w 2593181"/>
                  <a:gd name="connsiteY86" fmla="*/ 616744 h 1036549"/>
                  <a:gd name="connsiteX87" fmla="*/ 1647825 w 2593181"/>
                  <a:gd name="connsiteY87" fmla="*/ 614363 h 1036549"/>
                  <a:gd name="connsiteX88" fmla="*/ 1652588 w 2593181"/>
                  <a:gd name="connsiteY88" fmla="*/ 611981 h 1036549"/>
                  <a:gd name="connsiteX89" fmla="*/ 1657350 w 2593181"/>
                  <a:gd name="connsiteY89" fmla="*/ 590550 h 1036549"/>
                  <a:gd name="connsiteX90" fmla="*/ 1654969 w 2593181"/>
                  <a:gd name="connsiteY90" fmla="*/ 573881 h 1036549"/>
                  <a:gd name="connsiteX91" fmla="*/ 1650206 w 2593181"/>
                  <a:gd name="connsiteY91" fmla="*/ 561975 h 1036549"/>
                  <a:gd name="connsiteX92" fmla="*/ 1671638 w 2593181"/>
                  <a:gd name="connsiteY92" fmla="*/ 561975 h 1036549"/>
                  <a:gd name="connsiteX93" fmla="*/ 1690688 w 2593181"/>
                  <a:gd name="connsiteY93" fmla="*/ 559594 h 1036549"/>
                  <a:gd name="connsiteX94" fmla="*/ 1695450 w 2593181"/>
                  <a:gd name="connsiteY94" fmla="*/ 531019 h 1036549"/>
                  <a:gd name="connsiteX95" fmla="*/ 1695450 w 2593181"/>
                  <a:gd name="connsiteY95" fmla="*/ 514350 h 1036549"/>
                  <a:gd name="connsiteX96" fmla="*/ 1700213 w 2593181"/>
                  <a:gd name="connsiteY96" fmla="*/ 504825 h 1036549"/>
                  <a:gd name="connsiteX97" fmla="*/ 1714500 w 2593181"/>
                  <a:gd name="connsiteY97" fmla="*/ 504825 h 1036549"/>
                  <a:gd name="connsiteX98" fmla="*/ 1721644 w 2593181"/>
                  <a:gd name="connsiteY98" fmla="*/ 500063 h 1036549"/>
                  <a:gd name="connsiteX99" fmla="*/ 1721644 w 2593181"/>
                  <a:gd name="connsiteY99" fmla="*/ 478631 h 1036549"/>
                  <a:gd name="connsiteX100" fmla="*/ 1716881 w 2593181"/>
                  <a:gd name="connsiteY100" fmla="*/ 466725 h 1036549"/>
                  <a:gd name="connsiteX101" fmla="*/ 1719263 w 2593181"/>
                  <a:gd name="connsiteY101" fmla="*/ 457200 h 1036549"/>
                  <a:gd name="connsiteX102" fmla="*/ 1740694 w 2593181"/>
                  <a:gd name="connsiteY102" fmla="*/ 447675 h 1036549"/>
                  <a:gd name="connsiteX103" fmla="*/ 1757363 w 2593181"/>
                  <a:gd name="connsiteY103" fmla="*/ 447675 h 1036549"/>
                  <a:gd name="connsiteX104" fmla="*/ 1757363 w 2593181"/>
                  <a:gd name="connsiteY104" fmla="*/ 426244 h 1036549"/>
                  <a:gd name="connsiteX105" fmla="*/ 1757363 w 2593181"/>
                  <a:gd name="connsiteY105" fmla="*/ 407194 h 1036549"/>
                  <a:gd name="connsiteX106" fmla="*/ 1757363 w 2593181"/>
                  <a:gd name="connsiteY106" fmla="*/ 395288 h 1036549"/>
                  <a:gd name="connsiteX107" fmla="*/ 1788319 w 2593181"/>
                  <a:gd name="connsiteY107" fmla="*/ 390525 h 1036549"/>
                  <a:gd name="connsiteX108" fmla="*/ 1807369 w 2593181"/>
                  <a:gd name="connsiteY108" fmla="*/ 390525 h 1036549"/>
                  <a:gd name="connsiteX109" fmla="*/ 1826419 w 2593181"/>
                  <a:gd name="connsiteY109" fmla="*/ 390525 h 1036549"/>
                  <a:gd name="connsiteX110" fmla="*/ 1854994 w 2593181"/>
                  <a:gd name="connsiteY110" fmla="*/ 390525 h 1036549"/>
                  <a:gd name="connsiteX111" fmla="*/ 1859756 w 2593181"/>
                  <a:gd name="connsiteY111" fmla="*/ 359569 h 1036549"/>
                  <a:gd name="connsiteX112" fmla="*/ 1859756 w 2593181"/>
                  <a:gd name="connsiteY112" fmla="*/ 340519 h 1036549"/>
                  <a:gd name="connsiteX113" fmla="*/ 1878806 w 2593181"/>
                  <a:gd name="connsiteY113" fmla="*/ 338138 h 1036549"/>
                  <a:gd name="connsiteX114" fmla="*/ 1902619 w 2593181"/>
                  <a:gd name="connsiteY114" fmla="*/ 335756 h 1036549"/>
                  <a:gd name="connsiteX115" fmla="*/ 1933575 w 2593181"/>
                  <a:gd name="connsiteY115" fmla="*/ 335756 h 1036549"/>
                  <a:gd name="connsiteX116" fmla="*/ 1962150 w 2593181"/>
                  <a:gd name="connsiteY116" fmla="*/ 335756 h 1036549"/>
                  <a:gd name="connsiteX117" fmla="*/ 1969294 w 2593181"/>
                  <a:gd name="connsiteY117" fmla="*/ 300038 h 1036549"/>
                  <a:gd name="connsiteX118" fmla="*/ 1969294 w 2593181"/>
                  <a:gd name="connsiteY118" fmla="*/ 290513 h 1036549"/>
                  <a:gd name="connsiteX119" fmla="*/ 1971675 w 2593181"/>
                  <a:gd name="connsiteY119" fmla="*/ 278606 h 1036549"/>
                  <a:gd name="connsiteX120" fmla="*/ 1971675 w 2593181"/>
                  <a:gd name="connsiteY120" fmla="*/ 264319 h 1036549"/>
                  <a:gd name="connsiteX121" fmla="*/ 1969294 w 2593181"/>
                  <a:gd name="connsiteY121" fmla="*/ 250031 h 1036549"/>
                  <a:gd name="connsiteX122" fmla="*/ 1969294 w 2593181"/>
                  <a:gd name="connsiteY122" fmla="*/ 235744 h 1036549"/>
                  <a:gd name="connsiteX123" fmla="*/ 1969294 w 2593181"/>
                  <a:gd name="connsiteY123" fmla="*/ 223838 h 1036549"/>
                  <a:gd name="connsiteX124" fmla="*/ 1981200 w 2593181"/>
                  <a:gd name="connsiteY124" fmla="*/ 214313 h 1036549"/>
                  <a:gd name="connsiteX125" fmla="*/ 2007394 w 2593181"/>
                  <a:gd name="connsiteY125" fmla="*/ 214313 h 1036549"/>
                  <a:gd name="connsiteX126" fmla="*/ 2033588 w 2593181"/>
                  <a:gd name="connsiteY126" fmla="*/ 209550 h 1036549"/>
                  <a:gd name="connsiteX127" fmla="*/ 2071688 w 2593181"/>
                  <a:gd name="connsiteY127" fmla="*/ 209550 h 1036549"/>
                  <a:gd name="connsiteX128" fmla="*/ 2074069 w 2593181"/>
                  <a:gd name="connsiteY128" fmla="*/ 192881 h 1036549"/>
                  <a:gd name="connsiteX129" fmla="*/ 2071688 w 2593181"/>
                  <a:gd name="connsiteY129" fmla="*/ 178594 h 1036549"/>
                  <a:gd name="connsiteX130" fmla="*/ 2071688 w 2593181"/>
                  <a:gd name="connsiteY130" fmla="*/ 164306 h 1036549"/>
                  <a:gd name="connsiteX131" fmla="*/ 2074069 w 2593181"/>
                  <a:gd name="connsiteY131" fmla="*/ 147638 h 1036549"/>
                  <a:gd name="connsiteX132" fmla="*/ 2107406 w 2593181"/>
                  <a:gd name="connsiteY132" fmla="*/ 147638 h 1036549"/>
                  <a:gd name="connsiteX133" fmla="*/ 2152650 w 2593181"/>
                  <a:gd name="connsiteY133" fmla="*/ 147638 h 1036549"/>
                  <a:gd name="connsiteX134" fmla="*/ 2216944 w 2593181"/>
                  <a:gd name="connsiteY134" fmla="*/ 145256 h 1036549"/>
                  <a:gd name="connsiteX135" fmla="*/ 2231231 w 2593181"/>
                  <a:gd name="connsiteY135" fmla="*/ 145256 h 1036549"/>
                  <a:gd name="connsiteX136" fmla="*/ 2266950 w 2593181"/>
                  <a:gd name="connsiteY136" fmla="*/ 145256 h 1036549"/>
                  <a:gd name="connsiteX137" fmla="*/ 2293144 w 2593181"/>
                  <a:gd name="connsiteY137" fmla="*/ 145256 h 1036549"/>
                  <a:gd name="connsiteX138" fmla="*/ 2309813 w 2593181"/>
                  <a:gd name="connsiteY138" fmla="*/ 140494 h 1036549"/>
                  <a:gd name="connsiteX139" fmla="*/ 2309813 w 2593181"/>
                  <a:gd name="connsiteY139" fmla="*/ 119063 h 1036549"/>
                  <a:gd name="connsiteX140" fmla="*/ 2309813 w 2593181"/>
                  <a:gd name="connsiteY140" fmla="*/ 104775 h 1036549"/>
                  <a:gd name="connsiteX141" fmla="*/ 2312194 w 2593181"/>
                  <a:gd name="connsiteY141" fmla="*/ 85725 h 1036549"/>
                  <a:gd name="connsiteX142" fmla="*/ 2352675 w 2593181"/>
                  <a:gd name="connsiteY142" fmla="*/ 80963 h 1036549"/>
                  <a:gd name="connsiteX143" fmla="*/ 2381250 w 2593181"/>
                  <a:gd name="connsiteY143" fmla="*/ 80963 h 1036549"/>
                  <a:gd name="connsiteX144" fmla="*/ 2407444 w 2593181"/>
                  <a:gd name="connsiteY144" fmla="*/ 80963 h 1036549"/>
                  <a:gd name="connsiteX145" fmla="*/ 2414588 w 2593181"/>
                  <a:gd name="connsiteY145" fmla="*/ 61913 h 1036549"/>
                  <a:gd name="connsiteX146" fmla="*/ 2414588 w 2593181"/>
                  <a:gd name="connsiteY146" fmla="*/ 45244 h 1036549"/>
                  <a:gd name="connsiteX147" fmla="*/ 2414588 w 2593181"/>
                  <a:gd name="connsiteY147" fmla="*/ 19050 h 1036549"/>
                  <a:gd name="connsiteX148" fmla="*/ 2416969 w 2593181"/>
                  <a:gd name="connsiteY148" fmla="*/ 2381 h 1036549"/>
                  <a:gd name="connsiteX149" fmla="*/ 2457450 w 2593181"/>
                  <a:gd name="connsiteY149" fmla="*/ 2381 h 1036549"/>
                  <a:gd name="connsiteX150" fmla="*/ 2486025 w 2593181"/>
                  <a:gd name="connsiteY150" fmla="*/ 4763 h 1036549"/>
                  <a:gd name="connsiteX151" fmla="*/ 2519363 w 2593181"/>
                  <a:gd name="connsiteY151" fmla="*/ 4763 h 1036549"/>
                  <a:gd name="connsiteX152" fmla="*/ 2562225 w 2593181"/>
                  <a:gd name="connsiteY152" fmla="*/ 2381 h 1036549"/>
                  <a:gd name="connsiteX153" fmla="*/ 2593181 w 2593181"/>
                  <a:gd name="connsiteY153" fmla="*/ 0 h 103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2593181" h="1036549">
                    <a:moveTo>
                      <a:pt x="0" y="1035844"/>
                    </a:moveTo>
                    <a:cubicBezTo>
                      <a:pt x="18454" y="1034653"/>
                      <a:pt x="36909" y="1033463"/>
                      <a:pt x="50006" y="1033463"/>
                    </a:cubicBezTo>
                    <a:cubicBezTo>
                      <a:pt x="63103" y="1033463"/>
                      <a:pt x="69056" y="1035447"/>
                      <a:pt x="78581" y="1035844"/>
                    </a:cubicBezTo>
                    <a:cubicBezTo>
                      <a:pt x="88106" y="1036241"/>
                      <a:pt x="98425" y="1036241"/>
                      <a:pt x="107156" y="1035844"/>
                    </a:cubicBezTo>
                    <a:cubicBezTo>
                      <a:pt x="115887" y="1035447"/>
                      <a:pt x="122635" y="1033860"/>
                      <a:pt x="130969" y="1033463"/>
                    </a:cubicBezTo>
                    <a:cubicBezTo>
                      <a:pt x="139303" y="1033066"/>
                      <a:pt x="157163" y="1033463"/>
                      <a:pt x="157163" y="1033463"/>
                    </a:cubicBezTo>
                    <a:lnTo>
                      <a:pt x="190500" y="1033463"/>
                    </a:lnTo>
                    <a:cubicBezTo>
                      <a:pt x="200819" y="1033463"/>
                      <a:pt x="207963" y="1033066"/>
                      <a:pt x="219075" y="1033463"/>
                    </a:cubicBezTo>
                    <a:cubicBezTo>
                      <a:pt x="230187" y="1033860"/>
                      <a:pt x="244475" y="1035447"/>
                      <a:pt x="257175" y="1035844"/>
                    </a:cubicBezTo>
                    <a:cubicBezTo>
                      <a:pt x="269875" y="1036241"/>
                      <a:pt x="295275" y="1035844"/>
                      <a:pt x="295275" y="1035844"/>
                    </a:cubicBezTo>
                    <a:lnTo>
                      <a:pt x="319088" y="1035844"/>
                    </a:lnTo>
                    <a:cubicBezTo>
                      <a:pt x="325835" y="1035844"/>
                      <a:pt x="331391" y="1037431"/>
                      <a:pt x="335756" y="1035844"/>
                    </a:cubicBezTo>
                    <a:cubicBezTo>
                      <a:pt x="340121" y="1034257"/>
                      <a:pt x="343694" y="1029891"/>
                      <a:pt x="345281" y="1026319"/>
                    </a:cubicBezTo>
                    <a:cubicBezTo>
                      <a:pt x="346869" y="1022747"/>
                      <a:pt x="345281" y="1014413"/>
                      <a:pt x="345281" y="1014413"/>
                    </a:cubicBezTo>
                    <a:cubicBezTo>
                      <a:pt x="345281" y="1010444"/>
                      <a:pt x="344487" y="1006078"/>
                      <a:pt x="345281" y="1002506"/>
                    </a:cubicBezTo>
                    <a:cubicBezTo>
                      <a:pt x="346075" y="998934"/>
                      <a:pt x="348060" y="994965"/>
                      <a:pt x="350044" y="992981"/>
                    </a:cubicBezTo>
                    <a:cubicBezTo>
                      <a:pt x="352029" y="990997"/>
                      <a:pt x="355601" y="994172"/>
                      <a:pt x="357188" y="990600"/>
                    </a:cubicBezTo>
                    <a:cubicBezTo>
                      <a:pt x="358776" y="987028"/>
                      <a:pt x="358775" y="976709"/>
                      <a:pt x="359569" y="971550"/>
                    </a:cubicBezTo>
                    <a:cubicBezTo>
                      <a:pt x="360363" y="966391"/>
                      <a:pt x="357981" y="962819"/>
                      <a:pt x="361950" y="959644"/>
                    </a:cubicBezTo>
                    <a:cubicBezTo>
                      <a:pt x="365919" y="956469"/>
                      <a:pt x="375840" y="953691"/>
                      <a:pt x="383381" y="952500"/>
                    </a:cubicBezTo>
                    <a:cubicBezTo>
                      <a:pt x="390922" y="951309"/>
                      <a:pt x="407194" y="952500"/>
                      <a:pt x="407194" y="952500"/>
                    </a:cubicBezTo>
                    <a:lnTo>
                      <a:pt x="419100" y="952500"/>
                    </a:lnTo>
                    <a:lnTo>
                      <a:pt x="447675" y="952500"/>
                    </a:lnTo>
                    <a:lnTo>
                      <a:pt x="471488" y="952500"/>
                    </a:lnTo>
                    <a:lnTo>
                      <a:pt x="495300" y="952500"/>
                    </a:lnTo>
                    <a:cubicBezTo>
                      <a:pt x="503634" y="952500"/>
                      <a:pt x="512763" y="952103"/>
                      <a:pt x="521494" y="952500"/>
                    </a:cubicBezTo>
                    <a:cubicBezTo>
                      <a:pt x="530225" y="952897"/>
                      <a:pt x="537766" y="954484"/>
                      <a:pt x="547688" y="954881"/>
                    </a:cubicBezTo>
                    <a:cubicBezTo>
                      <a:pt x="557610" y="955278"/>
                      <a:pt x="581025" y="954881"/>
                      <a:pt x="581025" y="954881"/>
                    </a:cubicBezTo>
                    <a:lnTo>
                      <a:pt x="604838" y="954881"/>
                    </a:lnTo>
                    <a:cubicBezTo>
                      <a:pt x="611585" y="954881"/>
                      <a:pt x="618728" y="957659"/>
                      <a:pt x="621506" y="954881"/>
                    </a:cubicBezTo>
                    <a:cubicBezTo>
                      <a:pt x="624284" y="952103"/>
                      <a:pt x="621903" y="942578"/>
                      <a:pt x="621506" y="938213"/>
                    </a:cubicBezTo>
                    <a:cubicBezTo>
                      <a:pt x="621109" y="933848"/>
                      <a:pt x="619522" y="932260"/>
                      <a:pt x="619125" y="928688"/>
                    </a:cubicBezTo>
                    <a:cubicBezTo>
                      <a:pt x="618728" y="925116"/>
                      <a:pt x="617141" y="919559"/>
                      <a:pt x="619125" y="916781"/>
                    </a:cubicBezTo>
                    <a:cubicBezTo>
                      <a:pt x="621109" y="914003"/>
                      <a:pt x="625475" y="912813"/>
                      <a:pt x="631031" y="912019"/>
                    </a:cubicBezTo>
                    <a:cubicBezTo>
                      <a:pt x="636587" y="911225"/>
                      <a:pt x="648494" y="914400"/>
                      <a:pt x="652463" y="912019"/>
                    </a:cubicBezTo>
                    <a:cubicBezTo>
                      <a:pt x="656432" y="909638"/>
                      <a:pt x="654050" y="902097"/>
                      <a:pt x="654844" y="897731"/>
                    </a:cubicBezTo>
                    <a:cubicBezTo>
                      <a:pt x="655638" y="893365"/>
                      <a:pt x="656431" y="890587"/>
                      <a:pt x="657225" y="885825"/>
                    </a:cubicBezTo>
                    <a:cubicBezTo>
                      <a:pt x="658019" y="881063"/>
                      <a:pt x="654050" y="871934"/>
                      <a:pt x="659606" y="869156"/>
                    </a:cubicBezTo>
                    <a:cubicBezTo>
                      <a:pt x="665162" y="866378"/>
                      <a:pt x="690563" y="869156"/>
                      <a:pt x="690563" y="869156"/>
                    </a:cubicBezTo>
                    <a:cubicBezTo>
                      <a:pt x="701279" y="869156"/>
                      <a:pt x="713185" y="868759"/>
                      <a:pt x="723900" y="869156"/>
                    </a:cubicBezTo>
                    <a:cubicBezTo>
                      <a:pt x="734615" y="869553"/>
                      <a:pt x="745728" y="871141"/>
                      <a:pt x="754856" y="871538"/>
                    </a:cubicBezTo>
                    <a:cubicBezTo>
                      <a:pt x="763984" y="871935"/>
                      <a:pt x="778669" y="871538"/>
                      <a:pt x="778669" y="871538"/>
                    </a:cubicBezTo>
                    <a:lnTo>
                      <a:pt x="795338" y="871538"/>
                    </a:lnTo>
                    <a:lnTo>
                      <a:pt x="823913" y="871538"/>
                    </a:lnTo>
                    <a:lnTo>
                      <a:pt x="840581" y="871538"/>
                    </a:lnTo>
                    <a:cubicBezTo>
                      <a:pt x="847328" y="871538"/>
                      <a:pt x="860425" y="875507"/>
                      <a:pt x="864394" y="871538"/>
                    </a:cubicBezTo>
                    <a:lnTo>
                      <a:pt x="864394" y="847725"/>
                    </a:lnTo>
                    <a:cubicBezTo>
                      <a:pt x="864394" y="840978"/>
                      <a:pt x="860822" y="835818"/>
                      <a:pt x="864394" y="831056"/>
                    </a:cubicBezTo>
                    <a:cubicBezTo>
                      <a:pt x="867966" y="826294"/>
                      <a:pt x="875506" y="820737"/>
                      <a:pt x="885825" y="819150"/>
                    </a:cubicBezTo>
                    <a:cubicBezTo>
                      <a:pt x="896144" y="817562"/>
                      <a:pt x="913209" y="821134"/>
                      <a:pt x="926306" y="821531"/>
                    </a:cubicBezTo>
                    <a:cubicBezTo>
                      <a:pt x="939403" y="821928"/>
                      <a:pt x="964406" y="821531"/>
                      <a:pt x="964406" y="821531"/>
                    </a:cubicBezTo>
                    <a:lnTo>
                      <a:pt x="995363" y="821531"/>
                    </a:lnTo>
                    <a:lnTo>
                      <a:pt x="1019175" y="821531"/>
                    </a:lnTo>
                    <a:lnTo>
                      <a:pt x="1052513" y="821531"/>
                    </a:lnTo>
                    <a:cubicBezTo>
                      <a:pt x="1062832" y="821531"/>
                      <a:pt x="1071960" y="821134"/>
                      <a:pt x="1081088" y="821531"/>
                    </a:cubicBezTo>
                    <a:cubicBezTo>
                      <a:pt x="1090216" y="821928"/>
                      <a:pt x="1098947" y="823516"/>
                      <a:pt x="1107281" y="823913"/>
                    </a:cubicBezTo>
                    <a:cubicBezTo>
                      <a:pt x="1115615" y="824310"/>
                      <a:pt x="1131094" y="823913"/>
                      <a:pt x="1131094" y="823913"/>
                    </a:cubicBezTo>
                    <a:cubicBezTo>
                      <a:pt x="1141810" y="823913"/>
                      <a:pt x="1164034" y="824310"/>
                      <a:pt x="1171575" y="823913"/>
                    </a:cubicBezTo>
                    <a:cubicBezTo>
                      <a:pt x="1179116" y="823516"/>
                      <a:pt x="1175544" y="824309"/>
                      <a:pt x="1176338" y="821531"/>
                    </a:cubicBezTo>
                    <a:cubicBezTo>
                      <a:pt x="1177132" y="818753"/>
                      <a:pt x="1176338" y="807244"/>
                      <a:pt x="1176338" y="807244"/>
                    </a:cubicBezTo>
                    <a:cubicBezTo>
                      <a:pt x="1176338" y="802482"/>
                      <a:pt x="1175941" y="798115"/>
                      <a:pt x="1176338" y="792956"/>
                    </a:cubicBezTo>
                    <a:cubicBezTo>
                      <a:pt x="1176735" y="787797"/>
                      <a:pt x="1171575" y="779066"/>
                      <a:pt x="1178719" y="776288"/>
                    </a:cubicBezTo>
                    <a:cubicBezTo>
                      <a:pt x="1185863" y="773510"/>
                      <a:pt x="1219200" y="776288"/>
                      <a:pt x="1219200" y="776288"/>
                    </a:cubicBezTo>
                    <a:cubicBezTo>
                      <a:pt x="1231503" y="776288"/>
                      <a:pt x="1240235" y="776685"/>
                      <a:pt x="1252538" y="776288"/>
                    </a:cubicBezTo>
                    <a:cubicBezTo>
                      <a:pt x="1264841" y="775891"/>
                      <a:pt x="1283494" y="774303"/>
                      <a:pt x="1293019" y="773906"/>
                    </a:cubicBezTo>
                    <a:cubicBezTo>
                      <a:pt x="1302544" y="773509"/>
                      <a:pt x="1304926" y="774303"/>
                      <a:pt x="1309688" y="773906"/>
                    </a:cubicBezTo>
                    <a:cubicBezTo>
                      <a:pt x="1314450" y="773509"/>
                      <a:pt x="1318419" y="774700"/>
                      <a:pt x="1321594" y="771525"/>
                    </a:cubicBezTo>
                    <a:cubicBezTo>
                      <a:pt x="1324769" y="768350"/>
                      <a:pt x="1327151" y="761206"/>
                      <a:pt x="1328738" y="754856"/>
                    </a:cubicBezTo>
                    <a:cubicBezTo>
                      <a:pt x="1330326" y="748506"/>
                      <a:pt x="1327150" y="738187"/>
                      <a:pt x="1331119" y="733425"/>
                    </a:cubicBezTo>
                    <a:cubicBezTo>
                      <a:pt x="1335088" y="728663"/>
                      <a:pt x="1343819" y="727472"/>
                      <a:pt x="1352550" y="726281"/>
                    </a:cubicBezTo>
                    <a:cubicBezTo>
                      <a:pt x="1361281" y="725090"/>
                      <a:pt x="1383506" y="726281"/>
                      <a:pt x="1383506" y="726281"/>
                    </a:cubicBezTo>
                    <a:cubicBezTo>
                      <a:pt x="1397000" y="726281"/>
                      <a:pt x="1424385" y="731440"/>
                      <a:pt x="1433513" y="726281"/>
                    </a:cubicBezTo>
                    <a:cubicBezTo>
                      <a:pt x="1442641" y="721122"/>
                      <a:pt x="1437878" y="701675"/>
                      <a:pt x="1438275" y="695325"/>
                    </a:cubicBezTo>
                    <a:cubicBezTo>
                      <a:pt x="1438672" y="688975"/>
                      <a:pt x="1435894" y="690959"/>
                      <a:pt x="1435894" y="688181"/>
                    </a:cubicBezTo>
                    <a:cubicBezTo>
                      <a:pt x="1435894" y="685403"/>
                      <a:pt x="1437084" y="680640"/>
                      <a:pt x="1438275" y="678656"/>
                    </a:cubicBezTo>
                    <a:cubicBezTo>
                      <a:pt x="1439466" y="676672"/>
                      <a:pt x="1436688" y="677069"/>
                      <a:pt x="1443038" y="676275"/>
                    </a:cubicBezTo>
                    <a:cubicBezTo>
                      <a:pt x="1449388" y="675481"/>
                      <a:pt x="1476375" y="673894"/>
                      <a:pt x="1476375" y="673894"/>
                    </a:cubicBezTo>
                    <a:cubicBezTo>
                      <a:pt x="1487487" y="673100"/>
                      <a:pt x="1498601" y="671910"/>
                      <a:pt x="1509713" y="671513"/>
                    </a:cubicBezTo>
                    <a:cubicBezTo>
                      <a:pt x="1520825" y="671116"/>
                      <a:pt x="1543050" y="671513"/>
                      <a:pt x="1543050" y="671513"/>
                    </a:cubicBezTo>
                    <a:cubicBezTo>
                      <a:pt x="1553369" y="671513"/>
                      <a:pt x="1564878" y="673894"/>
                      <a:pt x="1571625" y="671513"/>
                    </a:cubicBezTo>
                    <a:cubicBezTo>
                      <a:pt x="1578372" y="669132"/>
                      <a:pt x="1581944" y="662384"/>
                      <a:pt x="1583531" y="657225"/>
                    </a:cubicBezTo>
                    <a:cubicBezTo>
                      <a:pt x="1585118" y="652066"/>
                      <a:pt x="1580753" y="645715"/>
                      <a:pt x="1581150" y="640556"/>
                    </a:cubicBezTo>
                    <a:cubicBezTo>
                      <a:pt x="1581547" y="635397"/>
                      <a:pt x="1585119" y="629841"/>
                      <a:pt x="1585913" y="626269"/>
                    </a:cubicBezTo>
                    <a:cubicBezTo>
                      <a:pt x="1586707" y="622697"/>
                      <a:pt x="1581548" y="620712"/>
                      <a:pt x="1585913" y="619125"/>
                    </a:cubicBezTo>
                    <a:cubicBezTo>
                      <a:pt x="1590278" y="617538"/>
                      <a:pt x="1604169" y="617141"/>
                      <a:pt x="1612106" y="616744"/>
                    </a:cubicBezTo>
                    <a:cubicBezTo>
                      <a:pt x="1620043" y="616347"/>
                      <a:pt x="1633538" y="616744"/>
                      <a:pt x="1633538" y="616744"/>
                    </a:cubicBezTo>
                    <a:cubicBezTo>
                      <a:pt x="1637507" y="616744"/>
                      <a:pt x="1633538" y="617141"/>
                      <a:pt x="1635919" y="616744"/>
                    </a:cubicBezTo>
                    <a:cubicBezTo>
                      <a:pt x="1638300" y="616347"/>
                      <a:pt x="1645047" y="615157"/>
                      <a:pt x="1647825" y="614363"/>
                    </a:cubicBezTo>
                    <a:cubicBezTo>
                      <a:pt x="1650603" y="613569"/>
                      <a:pt x="1651001" y="615950"/>
                      <a:pt x="1652588" y="611981"/>
                    </a:cubicBezTo>
                    <a:cubicBezTo>
                      <a:pt x="1654176" y="608012"/>
                      <a:pt x="1656953" y="596900"/>
                      <a:pt x="1657350" y="590550"/>
                    </a:cubicBezTo>
                    <a:cubicBezTo>
                      <a:pt x="1657747" y="584200"/>
                      <a:pt x="1656160" y="578643"/>
                      <a:pt x="1654969" y="573881"/>
                    </a:cubicBezTo>
                    <a:cubicBezTo>
                      <a:pt x="1653778" y="569119"/>
                      <a:pt x="1647428" y="563959"/>
                      <a:pt x="1650206" y="561975"/>
                    </a:cubicBezTo>
                    <a:cubicBezTo>
                      <a:pt x="1652984" y="559991"/>
                      <a:pt x="1664891" y="562372"/>
                      <a:pt x="1671638" y="561975"/>
                    </a:cubicBezTo>
                    <a:cubicBezTo>
                      <a:pt x="1678385" y="561578"/>
                      <a:pt x="1686719" y="564753"/>
                      <a:pt x="1690688" y="559594"/>
                    </a:cubicBezTo>
                    <a:cubicBezTo>
                      <a:pt x="1694657" y="554435"/>
                      <a:pt x="1694656" y="538560"/>
                      <a:pt x="1695450" y="531019"/>
                    </a:cubicBezTo>
                    <a:cubicBezTo>
                      <a:pt x="1696244" y="523478"/>
                      <a:pt x="1694656" y="518716"/>
                      <a:pt x="1695450" y="514350"/>
                    </a:cubicBezTo>
                    <a:cubicBezTo>
                      <a:pt x="1696244" y="509984"/>
                      <a:pt x="1697038" y="506412"/>
                      <a:pt x="1700213" y="504825"/>
                    </a:cubicBezTo>
                    <a:cubicBezTo>
                      <a:pt x="1703388" y="503238"/>
                      <a:pt x="1710928" y="505619"/>
                      <a:pt x="1714500" y="504825"/>
                    </a:cubicBezTo>
                    <a:cubicBezTo>
                      <a:pt x="1718072" y="504031"/>
                      <a:pt x="1720453" y="504429"/>
                      <a:pt x="1721644" y="500063"/>
                    </a:cubicBezTo>
                    <a:cubicBezTo>
                      <a:pt x="1722835" y="495697"/>
                      <a:pt x="1722438" y="484187"/>
                      <a:pt x="1721644" y="478631"/>
                    </a:cubicBezTo>
                    <a:cubicBezTo>
                      <a:pt x="1720850" y="473075"/>
                      <a:pt x="1717278" y="470297"/>
                      <a:pt x="1716881" y="466725"/>
                    </a:cubicBezTo>
                    <a:cubicBezTo>
                      <a:pt x="1716484" y="463153"/>
                      <a:pt x="1715294" y="460375"/>
                      <a:pt x="1719263" y="457200"/>
                    </a:cubicBezTo>
                    <a:cubicBezTo>
                      <a:pt x="1723232" y="454025"/>
                      <a:pt x="1734344" y="449262"/>
                      <a:pt x="1740694" y="447675"/>
                    </a:cubicBezTo>
                    <a:cubicBezTo>
                      <a:pt x="1747044" y="446087"/>
                      <a:pt x="1754585" y="451247"/>
                      <a:pt x="1757363" y="447675"/>
                    </a:cubicBezTo>
                    <a:cubicBezTo>
                      <a:pt x="1760141" y="444103"/>
                      <a:pt x="1757363" y="426244"/>
                      <a:pt x="1757363" y="426244"/>
                    </a:cubicBezTo>
                    <a:lnTo>
                      <a:pt x="1757363" y="407194"/>
                    </a:lnTo>
                    <a:cubicBezTo>
                      <a:pt x="1757363" y="402035"/>
                      <a:pt x="1752204" y="398066"/>
                      <a:pt x="1757363" y="395288"/>
                    </a:cubicBezTo>
                    <a:cubicBezTo>
                      <a:pt x="1762522" y="392510"/>
                      <a:pt x="1779985" y="391319"/>
                      <a:pt x="1788319" y="390525"/>
                    </a:cubicBezTo>
                    <a:cubicBezTo>
                      <a:pt x="1796653" y="389731"/>
                      <a:pt x="1807369" y="390525"/>
                      <a:pt x="1807369" y="390525"/>
                    </a:cubicBezTo>
                    <a:lnTo>
                      <a:pt x="1826419" y="390525"/>
                    </a:lnTo>
                    <a:cubicBezTo>
                      <a:pt x="1834356" y="390525"/>
                      <a:pt x="1849438" y="395684"/>
                      <a:pt x="1854994" y="390525"/>
                    </a:cubicBezTo>
                    <a:cubicBezTo>
                      <a:pt x="1860550" y="385366"/>
                      <a:pt x="1858962" y="367903"/>
                      <a:pt x="1859756" y="359569"/>
                    </a:cubicBezTo>
                    <a:cubicBezTo>
                      <a:pt x="1860550" y="351235"/>
                      <a:pt x="1856581" y="344091"/>
                      <a:pt x="1859756" y="340519"/>
                    </a:cubicBezTo>
                    <a:cubicBezTo>
                      <a:pt x="1862931" y="336947"/>
                      <a:pt x="1871662" y="338932"/>
                      <a:pt x="1878806" y="338138"/>
                    </a:cubicBezTo>
                    <a:cubicBezTo>
                      <a:pt x="1885950" y="337344"/>
                      <a:pt x="1893491" y="336153"/>
                      <a:pt x="1902619" y="335756"/>
                    </a:cubicBezTo>
                    <a:cubicBezTo>
                      <a:pt x="1911747" y="335359"/>
                      <a:pt x="1933575" y="335756"/>
                      <a:pt x="1933575" y="335756"/>
                    </a:cubicBezTo>
                    <a:cubicBezTo>
                      <a:pt x="1943497" y="335756"/>
                      <a:pt x="1956197" y="341709"/>
                      <a:pt x="1962150" y="335756"/>
                    </a:cubicBezTo>
                    <a:cubicBezTo>
                      <a:pt x="1968103" y="329803"/>
                      <a:pt x="1968103" y="307578"/>
                      <a:pt x="1969294" y="300038"/>
                    </a:cubicBezTo>
                    <a:cubicBezTo>
                      <a:pt x="1970485" y="292498"/>
                      <a:pt x="1968897" y="294085"/>
                      <a:pt x="1969294" y="290513"/>
                    </a:cubicBezTo>
                    <a:cubicBezTo>
                      <a:pt x="1969691" y="286941"/>
                      <a:pt x="1971278" y="282972"/>
                      <a:pt x="1971675" y="278606"/>
                    </a:cubicBezTo>
                    <a:cubicBezTo>
                      <a:pt x="1972072" y="274240"/>
                      <a:pt x="1972072" y="269081"/>
                      <a:pt x="1971675" y="264319"/>
                    </a:cubicBezTo>
                    <a:cubicBezTo>
                      <a:pt x="1971278" y="259557"/>
                      <a:pt x="1969691" y="254793"/>
                      <a:pt x="1969294" y="250031"/>
                    </a:cubicBezTo>
                    <a:cubicBezTo>
                      <a:pt x="1968897" y="245269"/>
                      <a:pt x="1969294" y="235744"/>
                      <a:pt x="1969294" y="235744"/>
                    </a:cubicBezTo>
                    <a:cubicBezTo>
                      <a:pt x="1969294" y="231379"/>
                      <a:pt x="1967310" y="227410"/>
                      <a:pt x="1969294" y="223838"/>
                    </a:cubicBezTo>
                    <a:cubicBezTo>
                      <a:pt x="1971278" y="220266"/>
                      <a:pt x="1974850" y="215900"/>
                      <a:pt x="1981200" y="214313"/>
                    </a:cubicBezTo>
                    <a:cubicBezTo>
                      <a:pt x="1987550" y="212725"/>
                      <a:pt x="1998663" y="215107"/>
                      <a:pt x="2007394" y="214313"/>
                    </a:cubicBezTo>
                    <a:cubicBezTo>
                      <a:pt x="2016125" y="213519"/>
                      <a:pt x="2022872" y="210344"/>
                      <a:pt x="2033588" y="209550"/>
                    </a:cubicBezTo>
                    <a:cubicBezTo>
                      <a:pt x="2044304" y="208756"/>
                      <a:pt x="2064941" y="212328"/>
                      <a:pt x="2071688" y="209550"/>
                    </a:cubicBezTo>
                    <a:cubicBezTo>
                      <a:pt x="2078435" y="206772"/>
                      <a:pt x="2074069" y="198040"/>
                      <a:pt x="2074069" y="192881"/>
                    </a:cubicBezTo>
                    <a:cubicBezTo>
                      <a:pt x="2074069" y="187722"/>
                      <a:pt x="2072085" y="183356"/>
                      <a:pt x="2071688" y="178594"/>
                    </a:cubicBezTo>
                    <a:cubicBezTo>
                      <a:pt x="2071291" y="173832"/>
                      <a:pt x="2071291" y="169465"/>
                      <a:pt x="2071688" y="164306"/>
                    </a:cubicBezTo>
                    <a:cubicBezTo>
                      <a:pt x="2072085" y="159147"/>
                      <a:pt x="2068116" y="150416"/>
                      <a:pt x="2074069" y="147638"/>
                    </a:cubicBezTo>
                    <a:cubicBezTo>
                      <a:pt x="2080022" y="144860"/>
                      <a:pt x="2107406" y="147638"/>
                      <a:pt x="2107406" y="147638"/>
                    </a:cubicBezTo>
                    <a:cubicBezTo>
                      <a:pt x="2120503" y="147638"/>
                      <a:pt x="2134394" y="148035"/>
                      <a:pt x="2152650" y="147638"/>
                    </a:cubicBezTo>
                    <a:cubicBezTo>
                      <a:pt x="2170906" y="147241"/>
                      <a:pt x="2203847" y="145653"/>
                      <a:pt x="2216944" y="145256"/>
                    </a:cubicBezTo>
                    <a:cubicBezTo>
                      <a:pt x="2230041" y="144859"/>
                      <a:pt x="2231231" y="145256"/>
                      <a:pt x="2231231" y="145256"/>
                    </a:cubicBezTo>
                    <a:lnTo>
                      <a:pt x="2266950" y="145256"/>
                    </a:lnTo>
                    <a:cubicBezTo>
                      <a:pt x="2277269" y="145256"/>
                      <a:pt x="2286000" y="146050"/>
                      <a:pt x="2293144" y="145256"/>
                    </a:cubicBezTo>
                    <a:cubicBezTo>
                      <a:pt x="2300288" y="144462"/>
                      <a:pt x="2307035" y="144859"/>
                      <a:pt x="2309813" y="140494"/>
                    </a:cubicBezTo>
                    <a:cubicBezTo>
                      <a:pt x="2312591" y="136128"/>
                      <a:pt x="2309813" y="119063"/>
                      <a:pt x="2309813" y="119063"/>
                    </a:cubicBezTo>
                    <a:cubicBezTo>
                      <a:pt x="2309813" y="113110"/>
                      <a:pt x="2309416" y="110331"/>
                      <a:pt x="2309813" y="104775"/>
                    </a:cubicBezTo>
                    <a:cubicBezTo>
                      <a:pt x="2310210" y="99219"/>
                      <a:pt x="2305050" y="89694"/>
                      <a:pt x="2312194" y="85725"/>
                    </a:cubicBezTo>
                    <a:cubicBezTo>
                      <a:pt x="2319338" y="81756"/>
                      <a:pt x="2341166" y="81757"/>
                      <a:pt x="2352675" y="80963"/>
                    </a:cubicBezTo>
                    <a:cubicBezTo>
                      <a:pt x="2364184" y="80169"/>
                      <a:pt x="2381250" y="80963"/>
                      <a:pt x="2381250" y="80963"/>
                    </a:cubicBezTo>
                    <a:cubicBezTo>
                      <a:pt x="2390378" y="80963"/>
                      <a:pt x="2401888" y="84138"/>
                      <a:pt x="2407444" y="80963"/>
                    </a:cubicBezTo>
                    <a:cubicBezTo>
                      <a:pt x="2413000" y="77788"/>
                      <a:pt x="2413397" y="67866"/>
                      <a:pt x="2414588" y="61913"/>
                    </a:cubicBezTo>
                    <a:cubicBezTo>
                      <a:pt x="2415779" y="55960"/>
                      <a:pt x="2414588" y="45244"/>
                      <a:pt x="2414588" y="45244"/>
                    </a:cubicBezTo>
                    <a:cubicBezTo>
                      <a:pt x="2414588" y="38100"/>
                      <a:pt x="2414191" y="26194"/>
                      <a:pt x="2414588" y="19050"/>
                    </a:cubicBezTo>
                    <a:cubicBezTo>
                      <a:pt x="2414985" y="11906"/>
                      <a:pt x="2409826" y="5159"/>
                      <a:pt x="2416969" y="2381"/>
                    </a:cubicBezTo>
                    <a:cubicBezTo>
                      <a:pt x="2424112" y="-397"/>
                      <a:pt x="2445941" y="1984"/>
                      <a:pt x="2457450" y="2381"/>
                    </a:cubicBezTo>
                    <a:cubicBezTo>
                      <a:pt x="2468959" y="2778"/>
                      <a:pt x="2475706" y="4366"/>
                      <a:pt x="2486025" y="4763"/>
                    </a:cubicBezTo>
                    <a:cubicBezTo>
                      <a:pt x="2496344" y="5160"/>
                      <a:pt x="2506663" y="5160"/>
                      <a:pt x="2519363" y="4763"/>
                    </a:cubicBezTo>
                    <a:cubicBezTo>
                      <a:pt x="2532063" y="4366"/>
                      <a:pt x="2549922" y="3175"/>
                      <a:pt x="2562225" y="2381"/>
                    </a:cubicBezTo>
                    <a:cubicBezTo>
                      <a:pt x="2574528" y="1587"/>
                      <a:pt x="2583854" y="793"/>
                      <a:pt x="2593181" y="0"/>
                    </a:cubicBez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EE9E2"/>
                  </a:solidFill>
                  <a:latin typeface="Arial"/>
                </a:endParaRPr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7268815" y="1779217"/>
                <a:ext cx="1839908" cy="551546"/>
              </a:xfrm>
              <a:custGeom>
                <a:avLst/>
                <a:gdLst>
                  <a:gd name="connsiteX0" fmla="*/ 0 w 1840706"/>
                  <a:gd name="connsiteY0" fmla="*/ 552626 h 552626"/>
                  <a:gd name="connsiteX1" fmla="*/ 92869 w 1840706"/>
                  <a:gd name="connsiteY1" fmla="*/ 550245 h 552626"/>
                  <a:gd name="connsiteX2" fmla="*/ 142875 w 1840706"/>
                  <a:gd name="connsiteY2" fmla="*/ 550245 h 552626"/>
                  <a:gd name="connsiteX3" fmla="*/ 195262 w 1840706"/>
                  <a:gd name="connsiteY3" fmla="*/ 550245 h 552626"/>
                  <a:gd name="connsiteX4" fmla="*/ 223837 w 1840706"/>
                  <a:gd name="connsiteY4" fmla="*/ 550245 h 552626"/>
                  <a:gd name="connsiteX5" fmla="*/ 264319 w 1840706"/>
                  <a:gd name="connsiteY5" fmla="*/ 550245 h 552626"/>
                  <a:gd name="connsiteX6" fmla="*/ 300037 w 1840706"/>
                  <a:gd name="connsiteY6" fmla="*/ 550245 h 552626"/>
                  <a:gd name="connsiteX7" fmla="*/ 340519 w 1840706"/>
                  <a:gd name="connsiteY7" fmla="*/ 550245 h 552626"/>
                  <a:gd name="connsiteX8" fmla="*/ 378619 w 1840706"/>
                  <a:gd name="connsiteY8" fmla="*/ 550245 h 552626"/>
                  <a:gd name="connsiteX9" fmla="*/ 431006 w 1840706"/>
                  <a:gd name="connsiteY9" fmla="*/ 550245 h 552626"/>
                  <a:gd name="connsiteX10" fmla="*/ 454819 w 1840706"/>
                  <a:gd name="connsiteY10" fmla="*/ 550245 h 552626"/>
                  <a:gd name="connsiteX11" fmla="*/ 483394 w 1840706"/>
                  <a:gd name="connsiteY11" fmla="*/ 550245 h 552626"/>
                  <a:gd name="connsiteX12" fmla="*/ 502444 w 1840706"/>
                  <a:gd name="connsiteY12" fmla="*/ 545482 h 552626"/>
                  <a:gd name="connsiteX13" fmla="*/ 507206 w 1840706"/>
                  <a:gd name="connsiteY13" fmla="*/ 519288 h 552626"/>
                  <a:gd name="connsiteX14" fmla="*/ 507206 w 1840706"/>
                  <a:gd name="connsiteY14" fmla="*/ 497857 h 552626"/>
                  <a:gd name="connsiteX15" fmla="*/ 507206 w 1840706"/>
                  <a:gd name="connsiteY15" fmla="*/ 476426 h 552626"/>
                  <a:gd name="connsiteX16" fmla="*/ 507206 w 1840706"/>
                  <a:gd name="connsiteY16" fmla="*/ 464520 h 552626"/>
                  <a:gd name="connsiteX17" fmla="*/ 521494 w 1840706"/>
                  <a:gd name="connsiteY17" fmla="*/ 452613 h 552626"/>
                  <a:gd name="connsiteX18" fmla="*/ 519112 w 1840706"/>
                  <a:gd name="connsiteY18" fmla="*/ 419276 h 552626"/>
                  <a:gd name="connsiteX19" fmla="*/ 519112 w 1840706"/>
                  <a:gd name="connsiteY19" fmla="*/ 393082 h 552626"/>
                  <a:gd name="connsiteX20" fmla="*/ 516731 w 1840706"/>
                  <a:gd name="connsiteY20" fmla="*/ 371651 h 552626"/>
                  <a:gd name="connsiteX21" fmla="*/ 538162 w 1840706"/>
                  <a:gd name="connsiteY21" fmla="*/ 369270 h 552626"/>
                  <a:gd name="connsiteX22" fmla="*/ 571500 w 1840706"/>
                  <a:gd name="connsiteY22" fmla="*/ 369270 h 552626"/>
                  <a:gd name="connsiteX23" fmla="*/ 590550 w 1840706"/>
                  <a:gd name="connsiteY23" fmla="*/ 366888 h 552626"/>
                  <a:gd name="connsiteX24" fmla="*/ 604837 w 1840706"/>
                  <a:gd name="connsiteY24" fmla="*/ 364507 h 552626"/>
                  <a:gd name="connsiteX25" fmla="*/ 604837 w 1840706"/>
                  <a:gd name="connsiteY25" fmla="*/ 331170 h 552626"/>
                  <a:gd name="connsiteX26" fmla="*/ 604837 w 1840706"/>
                  <a:gd name="connsiteY26" fmla="*/ 309738 h 552626"/>
                  <a:gd name="connsiteX27" fmla="*/ 604837 w 1840706"/>
                  <a:gd name="connsiteY27" fmla="*/ 290688 h 552626"/>
                  <a:gd name="connsiteX28" fmla="*/ 607219 w 1840706"/>
                  <a:gd name="connsiteY28" fmla="*/ 276401 h 552626"/>
                  <a:gd name="connsiteX29" fmla="*/ 633412 w 1840706"/>
                  <a:gd name="connsiteY29" fmla="*/ 266876 h 552626"/>
                  <a:gd name="connsiteX30" fmla="*/ 681037 w 1840706"/>
                  <a:gd name="connsiteY30" fmla="*/ 269257 h 552626"/>
                  <a:gd name="connsiteX31" fmla="*/ 714375 w 1840706"/>
                  <a:gd name="connsiteY31" fmla="*/ 269257 h 552626"/>
                  <a:gd name="connsiteX32" fmla="*/ 740569 w 1840706"/>
                  <a:gd name="connsiteY32" fmla="*/ 269257 h 552626"/>
                  <a:gd name="connsiteX33" fmla="*/ 764381 w 1840706"/>
                  <a:gd name="connsiteY33" fmla="*/ 269257 h 552626"/>
                  <a:gd name="connsiteX34" fmla="*/ 776287 w 1840706"/>
                  <a:gd name="connsiteY34" fmla="*/ 269257 h 552626"/>
                  <a:gd name="connsiteX35" fmla="*/ 785812 w 1840706"/>
                  <a:gd name="connsiteY35" fmla="*/ 247826 h 552626"/>
                  <a:gd name="connsiteX36" fmla="*/ 783431 w 1840706"/>
                  <a:gd name="connsiteY36" fmla="*/ 221632 h 552626"/>
                  <a:gd name="connsiteX37" fmla="*/ 783431 w 1840706"/>
                  <a:gd name="connsiteY37" fmla="*/ 204963 h 552626"/>
                  <a:gd name="connsiteX38" fmla="*/ 783431 w 1840706"/>
                  <a:gd name="connsiteY38" fmla="*/ 185913 h 552626"/>
                  <a:gd name="connsiteX39" fmla="*/ 783431 w 1840706"/>
                  <a:gd name="connsiteY39" fmla="*/ 166863 h 552626"/>
                  <a:gd name="connsiteX40" fmla="*/ 809625 w 1840706"/>
                  <a:gd name="connsiteY40" fmla="*/ 159720 h 552626"/>
                  <a:gd name="connsiteX41" fmla="*/ 842962 w 1840706"/>
                  <a:gd name="connsiteY41" fmla="*/ 159720 h 552626"/>
                  <a:gd name="connsiteX42" fmla="*/ 881062 w 1840706"/>
                  <a:gd name="connsiteY42" fmla="*/ 159720 h 552626"/>
                  <a:gd name="connsiteX43" fmla="*/ 921544 w 1840706"/>
                  <a:gd name="connsiteY43" fmla="*/ 159720 h 552626"/>
                  <a:gd name="connsiteX44" fmla="*/ 959644 w 1840706"/>
                  <a:gd name="connsiteY44" fmla="*/ 159720 h 552626"/>
                  <a:gd name="connsiteX45" fmla="*/ 1009650 w 1840706"/>
                  <a:gd name="connsiteY45" fmla="*/ 159720 h 552626"/>
                  <a:gd name="connsiteX46" fmla="*/ 1059656 w 1840706"/>
                  <a:gd name="connsiteY46" fmla="*/ 162101 h 552626"/>
                  <a:gd name="connsiteX47" fmla="*/ 1116806 w 1840706"/>
                  <a:gd name="connsiteY47" fmla="*/ 162101 h 552626"/>
                  <a:gd name="connsiteX48" fmla="*/ 1181100 w 1840706"/>
                  <a:gd name="connsiteY48" fmla="*/ 162101 h 552626"/>
                  <a:gd name="connsiteX49" fmla="*/ 1233487 w 1840706"/>
                  <a:gd name="connsiteY49" fmla="*/ 159720 h 552626"/>
                  <a:gd name="connsiteX50" fmla="*/ 1271587 w 1840706"/>
                  <a:gd name="connsiteY50" fmla="*/ 159720 h 552626"/>
                  <a:gd name="connsiteX51" fmla="*/ 1304925 w 1840706"/>
                  <a:gd name="connsiteY51" fmla="*/ 159720 h 552626"/>
                  <a:gd name="connsiteX52" fmla="*/ 1335881 w 1840706"/>
                  <a:gd name="connsiteY52" fmla="*/ 157338 h 552626"/>
                  <a:gd name="connsiteX53" fmla="*/ 1357312 w 1840706"/>
                  <a:gd name="connsiteY53" fmla="*/ 157338 h 552626"/>
                  <a:gd name="connsiteX54" fmla="*/ 1364456 w 1840706"/>
                  <a:gd name="connsiteY54" fmla="*/ 128763 h 552626"/>
                  <a:gd name="connsiteX55" fmla="*/ 1362075 w 1840706"/>
                  <a:gd name="connsiteY55" fmla="*/ 102570 h 552626"/>
                  <a:gd name="connsiteX56" fmla="*/ 1362075 w 1840706"/>
                  <a:gd name="connsiteY56" fmla="*/ 64470 h 552626"/>
                  <a:gd name="connsiteX57" fmla="*/ 1359694 w 1840706"/>
                  <a:gd name="connsiteY57" fmla="*/ 38276 h 552626"/>
                  <a:gd name="connsiteX58" fmla="*/ 1362075 w 1840706"/>
                  <a:gd name="connsiteY58" fmla="*/ 26370 h 552626"/>
                  <a:gd name="connsiteX59" fmla="*/ 1362075 w 1840706"/>
                  <a:gd name="connsiteY59" fmla="*/ 14463 h 552626"/>
                  <a:gd name="connsiteX60" fmla="*/ 1390650 w 1840706"/>
                  <a:gd name="connsiteY60" fmla="*/ 2557 h 552626"/>
                  <a:gd name="connsiteX61" fmla="*/ 1433512 w 1840706"/>
                  <a:gd name="connsiteY61" fmla="*/ 4938 h 552626"/>
                  <a:gd name="connsiteX62" fmla="*/ 1471612 w 1840706"/>
                  <a:gd name="connsiteY62" fmla="*/ 2557 h 552626"/>
                  <a:gd name="connsiteX63" fmla="*/ 1512094 w 1840706"/>
                  <a:gd name="connsiteY63" fmla="*/ 2557 h 552626"/>
                  <a:gd name="connsiteX64" fmla="*/ 1545431 w 1840706"/>
                  <a:gd name="connsiteY64" fmla="*/ 2557 h 552626"/>
                  <a:gd name="connsiteX65" fmla="*/ 1569244 w 1840706"/>
                  <a:gd name="connsiteY65" fmla="*/ 2557 h 552626"/>
                  <a:gd name="connsiteX66" fmla="*/ 1593056 w 1840706"/>
                  <a:gd name="connsiteY66" fmla="*/ 2557 h 552626"/>
                  <a:gd name="connsiteX67" fmla="*/ 1626394 w 1840706"/>
                  <a:gd name="connsiteY67" fmla="*/ 2557 h 552626"/>
                  <a:gd name="connsiteX68" fmla="*/ 1662112 w 1840706"/>
                  <a:gd name="connsiteY68" fmla="*/ 2557 h 552626"/>
                  <a:gd name="connsiteX69" fmla="*/ 1702594 w 1840706"/>
                  <a:gd name="connsiteY69" fmla="*/ 176 h 552626"/>
                  <a:gd name="connsiteX70" fmla="*/ 1762125 w 1840706"/>
                  <a:gd name="connsiteY70" fmla="*/ 176 h 552626"/>
                  <a:gd name="connsiteX71" fmla="*/ 1800225 w 1840706"/>
                  <a:gd name="connsiteY71" fmla="*/ 176 h 552626"/>
                  <a:gd name="connsiteX72" fmla="*/ 1826419 w 1840706"/>
                  <a:gd name="connsiteY72" fmla="*/ 176 h 552626"/>
                  <a:gd name="connsiteX73" fmla="*/ 1840706 w 1840706"/>
                  <a:gd name="connsiteY73" fmla="*/ 176 h 55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40706" h="552626">
                    <a:moveTo>
                      <a:pt x="0" y="552626"/>
                    </a:moveTo>
                    <a:lnTo>
                      <a:pt x="92869" y="550245"/>
                    </a:lnTo>
                    <a:cubicBezTo>
                      <a:pt x="116682" y="549848"/>
                      <a:pt x="142875" y="550245"/>
                      <a:pt x="142875" y="550245"/>
                    </a:cubicBezTo>
                    <a:lnTo>
                      <a:pt x="195262" y="550245"/>
                    </a:lnTo>
                    <a:lnTo>
                      <a:pt x="223837" y="550245"/>
                    </a:lnTo>
                    <a:lnTo>
                      <a:pt x="264319" y="550245"/>
                    </a:lnTo>
                    <a:lnTo>
                      <a:pt x="300037" y="550245"/>
                    </a:lnTo>
                    <a:lnTo>
                      <a:pt x="340519" y="550245"/>
                    </a:lnTo>
                    <a:lnTo>
                      <a:pt x="378619" y="550245"/>
                    </a:lnTo>
                    <a:lnTo>
                      <a:pt x="431006" y="550245"/>
                    </a:lnTo>
                    <a:lnTo>
                      <a:pt x="454819" y="550245"/>
                    </a:lnTo>
                    <a:cubicBezTo>
                      <a:pt x="463550" y="550245"/>
                      <a:pt x="475457" y="551039"/>
                      <a:pt x="483394" y="550245"/>
                    </a:cubicBezTo>
                    <a:cubicBezTo>
                      <a:pt x="491331" y="549451"/>
                      <a:pt x="498475" y="550641"/>
                      <a:pt x="502444" y="545482"/>
                    </a:cubicBezTo>
                    <a:cubicBezTo>
                      <a:pt x="506413" y="540322"/>
                      <a:pt x="506412" y="527225"/>
                      <a:pt x="507206" y="519288"/>
                    </a:cubicBezTo>
                    <a:cubicBezTo>
                      <a:pt x="508000" y="511351"/>
                      <a:pt x="507206" y="497857"/>
                      <a:pt x="507206" y="497857"/>
                    </a:cubicBezTo>
                    <a:lnTo>
                      <a:pt x="507206" y="476426"/>
                    </a:lnTo>
                    <a:cubicBezTo>
                      <a:pt x="507206" y="470870"/>
                      <a:pt x="504825" y="468489"/>
                      <a:pt x="507206" y="464520"/>
                    </a:cubicBezTo>
                    <a:cubicBezTo>
                      <a:pt x="509587" y="460551"/>
                      <a:pt x="519510" y="460154"/>
                      <a:pt x="521494" y="452613"/>
                    </a:cubicBezTo>
                    <a:cubicBezTo>
                      <a:pt x="523478" y="445072"/>
                      <a:pt x="519509" y="429198"/>
                      <a:pt x="519112" y="419276"/>
                    </a:cubicBezTo>
                    <a:cubicBezTo>
                      <a:pt x="518715" y="409354"/>
                      <a:pt x="519509" y="401019"/>
                      <a:pt x="519112" y="393082"/>
                    </a:cubicBezTo>
                    <a:cubicBezTo>
                      <a:pt x="518715" y="385145"/>
                      <a:pt x="513556" y="375620"/>
                      <a:pt x="516731" y="371651"/>
                    </a:cubicBezTo>
                    <a:cubicBezTo>
                      <a:pt x="519906" y="367682"/>
                      <a:pt x="529034" y="369667"/>
                      <a:pt x="538162" y="369270"/>
                    </a:cubicBezTo>
                    <a:cubicBezTo>
                      <a:pt x="547290" y="368873"/>
                      <a:pt x="562769" y="369667"/>
                      <a:pt x="571500" y="369270"/>
                    </a:cubicBezTo>
                    <a:cubicBezTo>
                      <a:pt x="580231" y="368873"/>
                      <a:pt x="584994" y="367682"/>
                      <a:pt x="590550" y="366888"/>
                    </a:cubicBezTo>
                    <a:cubicBezTo>
                      <a:pt x="596106" y="366094"/>
                      <a:pt x="602456" y="370460"/>
                      <a:pt x="604837" y="364507"/>
                    </a:cubicBezTo>
                    <a:cubicBezTo>
                      <a:pt x="607218" y="358554"/>
                      <a:pt x="604837" y="331170"/>
                      <a:pt x="604837" y="331170"/>
                    </a:cubicBezTo>
                    <a:lnTo>
                      <a:pt x="604837" y="309738"/>
                    </a:lnTo>
                    <a:cubicBezTo>
                      <a:pt x="604837" y="302991"/>
                      <a:pt x="604440" y="296244"/>
                      <a:pt x="604837" y="290688"/>
                    </a:cubicBezTo>
                    <a:cubicBezTo>
                      <a:pt x="605234" y="285132"/>
                      <a:pt x="602457" y="280370"/>
                      <a:pt x="607219" y="276401"/>
                    </a:cubicBezTo>
                    <a:cubicBezTo>
                      <a:pt x="611981" y="272432"/>
                      <a:pt x="621109" y="268067"/>
                      <a:pt x="633412" y="266876"/>
                    </a:cubicBezTo>
                    <a:cubicBezTo>
                      <a:pt x="645715" y="265685"/>
                      <a:pt x="667543" y="268860"/>
                      <a:pt x="681037" y="269257"/>
                    </a:cubicBezTo>
                    <a:cubicBezTo>
                      <a:pt x="694531" y="269654"/>
                      <a:pt x="714375" y="269257"/>
                      <a:pt x="714375" y="269257"/>
                    </a:cubicBezTo>
                    <a:lnTo>
                      <a:pt x="740569" y="269257"/>
                    </a:lnTo>
                    <a:lnTo>
                      <a:pt x="764381" y="269257"/>
                    </a:lnTo>
                    <a:cubicBezTo>
                      <a:pt x="770334" y="269257"/>
                      <a:pt x="772715" y="272829"/>
                      <a:pt x="776287" y="269257"/>
                    </a:cubicBezTo>
                    <a:cubicBezTo>
                      <a:pt x="779859" y="265685"/>
                      <a:pt x="784621" y="255764"/>
                      <a:pt x="785812" y="247826"/>
                    </a:cubicBezTo>
                    <a:cubicBezTo>
                      <a:pt x="787003" y="239888"/>
                      <a:pt x="783828" y="228776"/>
                      <a:pt x="783431" y="221632"/>
                    </a:cubicBezTo>
                    <a:cubicBezTo>
                      <a:pt x="783034" y="214488"/>
                      <a:pt x="783431" y="204963"/>
                      <a:pt x="783431" y="204963"/>
                    </a:cubicBezTo>
                    <a:lnTo>
                      <a:pt x="783431" y="185913"/>
                    </a:lnTo>
                    <a:cubicBezTo>
                      <a:pt x="783431" y="179563"/>
                      <a:pt x="779065" y="171228"/>
                      <a:pt x="783431" y="166863"/>
                    </a:cubicBezTo>
                    <a:cubicBezTo>
                      <a:pt x="787797" y="162498"/>
                      <a:pt x="799703" y="160910"/>
                      <a:pt x="809625" y="159720"/>
                    </a:cubicBezTo>
                    <a:cubicBezTo>
                      <a:pt x="819547" y="158530"/>
                      <a:pt x="842962" y="159720"/>
                      <a:pt x="842962" y="159720"/>
                    </a:cubicBezTo>
                    <a:lnTo>
                      <a:pt x="881062" y="159720"/>
                    </a:lnTo>
                    <a:lnTo>
                      <a:pt x="921544" y="159720"/>
                    </a:lnTo>
                    <a:lnTo>
                      <a:pt x="959644" y="159720"/>
                    </a:lnTo>
                    <a:cubicBezTo>
                      <a:pt x="974328" y="159720"/>
                      <a:pt x="992981" y="159323"/>
                      <a:pt x="1009650" y="159720"/>
                    </a:cubicBezTo>
                    <a:cubicBezTo>
                      <a:pt x="1026319" y="160117"/>
                      <a:pt x="1041797" y="161704"/>
                      <a:pt x="1059656" y="162101"/>
                    </a:cubicBezTo>
                    <a:cubicBezTo>
                      <a:pt x="1077515" y="162498"/>
                      <a:pt x="1116806" y="162101"/>
                      <a:pt x="1116806" y="162101"/>
                    </a:cubicBezTo>
                    <a:lnTo>
                      <a:pt x="1181100" y="162101"/>
                    </a:lnTo>
                    <a:cubicBezTo>
                      <a:pt x="1200547" y="161704"/>
                      <a:pt x="1218406" y="160117"/>
                      <a:pt x="1233487" y="159720"/>
                    </a:cubicBezTo>
                    <a:cubicBezTo>
                      <a:pt x="1248568" y="159323"/>
                      <a:pt x="1271587" y="159720"/>
                      <a:pt x="1271587" y="159720"/>
                    </a:cubicBezTo>
                    <a:cubicBezTo>
                      <a:pt x="1283493" y="159720"/>
                      <a:pt x="1294209" y="160117"/>
                      <a:pt x="1304925" y="159720"/>
                    </a:cubicBezTo>
                    <a:cubicBezTo>
                      <a:pt x="1315641" y="159323"/>
                      <a:pt x="1327150" y="157735"/>
                      <a:pt x="1335881" y="157338"/>
                    </a:cubicBezTo>
                    <a:cubicBezTo>
                      <a:pt x="1344612" y="156941"/>
                      <a:pt x="1352550" y="162100"/>
                      <a:pt x="1357312" y="157338"/>
                    </a:cubicBezTo>
                    <a:cubicBezTo>
                      <a:pt x="1362074" y="152576"/>
                      <a:pt x="1363662" y="137891"/>
                      <a:pt x="1364456" y="128763"/>
                    </a:cubicBezTo>
                    <a:cubicBezTo>
                      <a:pt x="1365250" y="119635"/>
                      <a:pt x="1362472" y="113285"/>
                      <a:pt x="1362075" y="102570"/>
                    </a:cubicBezTo>
                    <a:cubicBezTo>
                      <a:pt x="1361678" y="91855"/>
                      <a:pt x="1362472" y="75186"/>
                      <a:pt x="1362075" y="64470"/>
                    </a:cubicBezTo>
                    <a:cubicBezTo>
                      <a:pt x="1361678" y="53754"/>
                      <a:pt x="1359694" y="44626"/>
                      <a:pt x="1359694" y="38276"/>
                    </a:cubicBezTo>
                    <a:cubicBezTo>
                      <a:pt x="1359694" y="31926"/>
                      <a:pt x="1361678" y="30339"/>
                      <a:pt x="1362075" y="26370"/>
                    </a:cubicBezTo>
                    <a:cubicBezTo>
                      <a:pt x="1362472" y="22401"/>
                      <a:pt x="1357313" y="18432"/>
                      <a:pt x="1362075" y="14463"/>
                    </a:cubicBezTo>
                    <a:cubicBezTo>
                      <a:pt x="1366837" y="10494"/>
                      <a:pt x="1378744" y="4144"/>
                      <a:pt x="1390650" y="2557"/>
                    </a:cubicBezTo>
                    <a:cubicBezTo>
                      <a:pt x="1402556" y="970"/>
                      <a:pt x="1420018" y="4938"/>
                      <a:pt x="1433512" y="4938"/>
                    </a:cubicBezTo>
                    <a:cubicBezTo>
                      <a:pt x="1447006" y="4938"/>
                      <a:pt x="1458515" y="2954"/>
                      <a:pt x="1471612" y="2557"/>
                    </a:cubicBezTo>
                    <a:cubicBezTo>
                      <a:pt x="1484709" y="2160"/>
                      <a:pt x="1512094" y="2557"/>
                      <a:pt x="1512094" y="2557"/>
                    </a:cubicBezTo>
                    <a:lnTo>
                      <a:pt x="1545431" y="2557"/>
                    </a:lnTo>
                    <a:lnTo>
                      <a:pt x="1569244" y="2557"/>
                    </a:lnTo>
                    <a:lnTo>
                      <a:pt x="1593056" y="2557"/>
                    </a:lnTo>
                    <a:lnTo>
                      <a:pt x="1626394" y="2557"/>
                    </a:lnTo>
                    <a:cubicBezTo>
                      <a:pt x="1637903" y="2557"/>
                      <a:pt x="1649412" y="2954"/>
                      <a:pt x="1662112" y="2557"/>
                    </a:cubicBezTo>
                    <a:cubicBezTo>
                      <a:pt x="1674812" y="2160"/>
                      <a:pt x="1685925" y="573"/>
                      <a:pt x="1702594" y="176"/>
                    </a:cubicBezTo>
                    <a:cubicBezTo>
                      <a:pt x="1719263" y="-221"/>
                      <a:pt x="1762125" y="176"/>
                      <a:pt x="1762125" y="176"/>
                    </a:cubicBezTo>
                    <a:lnTo>
                      <a:pt x="1800225" y="176"/>
                    </a:lnTo>
                    <a:lnTo>
                      <a:pt x="1826419" y="176"/>
                    </a:lnTo>
                    <a:lnTo>
                      <a:pt x="1840706" y="176"/>
                    </a:ln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EE9E2"/>
                  </a:solidFill>
                  <a:latin typeface="Arial"/>
                </a:endParaRPr>
              </a:p>
            </p:txBody>
          </p:sp>
        </p:grpSp>
        <p:grpSp>
          <p:nvGrpSpPr>
            <p:cNvPr id="24739" name="Group 15"/>
            <p:cNvGrpSpPr>
              <a:grpSpLocks/>
            </p:cNvGrpSpPr>
            <p:nvPr/>
          </p:nvGrpSpPr>
          <p:grpSpPr bwMode="auto">
            <a:xfrm>
              <a:off x="68427" y="3226065"/>
              <a:ext cx="9044617" cy="2719916"/>
              <a:chOff x="68427" y="3226065"/>
              <a:chExt cx="9044617" cy="2719916"/>
            </a:xfrm>
          </p:grpSpPr>
          <p:sp>
            <p:nvSpPr>
              <p:cNvPr id="173" name="Freeform 172"/>
              <p:cNvSpPr/>
              <p:nvPr/>
            </p:nvSpPr>
            <p:spPr bwMode="auto">
              <a:xfrm>
                <a:off x="69665" y="4838015"/>
                <a:ext cx="1346973" cy="1107911"/>
              </a:xfrm>
              <a:custGeom>
                <a:avLst/>
                <a:gdLst>
                  <a:gd name="connsiteX0" fmla="*/ 3011 w 1346741"/>
                  <a:gd name="connsiteY0" fmla="*/ 1107281 h 1107281"/>
                  <a:gd name="connsiteX1" fmla="*/ 629 w 1346741"/>
                  <a:gd name="connsiteY1" fmla="*/ 1054894 h 1107281"/>
                  <a:gd name="connsiteX2" fmla="*/ 629 w 1346741"/>
                  <a:gd name="connsiteY2" fmla="*/ 1045369 h 1107281"/>
                  <a:gd name="connsiteX3" fmla="*/ 7773 w 1346741"/>
                  <a:gd name="connsiteY3" fmla="*/ 1012031 h 1107281"/>
                  <a:gd name="connsiteX4" fmla="*/ 24442 w 1346741"/>
                  <a:gd name="connsiteY4" fmla="*/ 1000125 h 1107281"/>
                  <a:gd name="connsiteX5" fmla="*/ 43492 w 1346741"/>
                  <a:gd name="connsiteY5" fmla="*/ 981075 h 1107281"/>
                  <a:gd name="connsiteX6" fmla="*/ 41111 w 1346741"/>
                  <a:gd name="connsiteY6" fmla="*/ 964406 h 1107281"/>
                  <a:gd name="connsiteX7" fmla="*/ 41111 w 1346741"/>
                  <a:gd name="connsiteY7" fmla="*/ 940594 h 1107281"/>
                  <a:gd name="connsiteX8" fmla="*/ 41111 w 1346741"/>
                  <a:gd name="connsiteY8" fmla="*/ 914400 h 1107281"/>
                  <a:gd name="connsiteX9" fmla="*/ 41111 w 1346741"/>
                  <a:gd name="connsiteY9" fmla="*/ 904875 h 1107281"/>
                  <a:gd name="connsiteX10" fmla="*/ 53017 w 1346741"/>
                  <a:gd name="connsiteY10" fmla="*/ 904875 h 1107281"/>
                  <a:gd name="connsiteX11" fmla="*/ 50636 w 1346741"/>
                  <a:gd name="connsiteY11" fmla="*/ 866775 h 1107281"/>
                  <a:gd name="connsiteX12" fmla="*/ 50636 w 1346741"/>
                  <a:gd name="connsiteY12" fmla="*/ 840581 h 1107281"/>
                  <a:gd name="connsiteX13" fmla="*/ 50636 w 1346741"/>
                  <a:gd name="connsiteY13" fmla="*/ 826294 h 1107281"/>
                  <a:gd name="connsiteX14" fmla="*/ 50636 w 1346741"/>
                  <a:gd name="connsiteY14" fmla="*/ 807244 h 1107281"/>
                  <a:gd name="connsiteX15" fmla="*/ 50636 w 1346741"/>
                  <a:gd name="connsiteY15" fmla="*/ 785813 h 1107281"/>
                  <a:gd name="connsiteX16" fmla="*/ 76829 w 1346741"/>
                  <a:gd name="connsiteY16" fmla="*/ 700088 h 1107281"/>
                  <a:gd name="connsiteX17" fmla="*/ 122073 w 1346741"/>
                  <a:gd name="connsiteY17" fmla="*/ 700088 h 1107281"/>
                  <a:gd name="connsiteX18" fmla="*/ 136361 w 1346741"/>
                  <a:gd name="connsiteY18" fmla="*/ 692944 h 1107281"/>
                  <a:gd name="connsiteX19" fmla="*/ 164936 w 1346741"/>
                  <a:gd name="connsiteY19" fmla="*/ 628650 h 1107281"/>
                  <a:gd name="connsiteX20" fmla="*/ 183986 w 1346741"/>
                  <a:gd name="connsiteY20" fmla="*/ 631031 h 1107281"/>
                  <a:gd name="connsiteX21" fmla="*/ 186367 w 1346741"/>
                  <a:gd name="connsiteY21" fmla="*/ 611981 h 1107281"/>
                  <a:gd name="connsiteX22" fmla="*/ 203036 w 1346741"/>
                  <a:gd name="connsiteY22" fmla="*/ 614363 h 1107281"/>
                  <a:gd name="connsiteX23" fmla="*/ 205417 w 1346741"/>
                  <a:gd name="connsiteY23" fmla="*/ 595313 h 1107281"/>
                  <a:gd name="connsiteX24" fmla="*/ 226848 w 1346741"/>
                  <a:gd name="connsiteY24" fmla="*/ 595313 h 1107281"/>
                  <a:gd name="connsiteX25" fmla="*/ 224467 w 1346741"/>
                  <a:gd name="connsiteY25" fmla="*/ 578644 h 1107281"/>
                  <a:gd name="connsiteX26" fmla="*/ 243517 w 1346741"/>
                  <a:gd name="connsiteY26" fmla="*/ 578644 h 1107281"/>
                  <a:gd name="connsiteX27" fmla="*/ 245898 w 1346741"/>
                  <a:gd name="connsiteY27" fmla="*/ 554831 h 1107281"/>
                  <a:gd name="connsiteX28" fmla="*/ 248279 w 1346741"/>
                  <a:gd name="connsiteY28" fmla="*/ 545306 h 1107281"/>
                  <a:gd name="connsiteX29" fmla="*/ 267329 w 1346741"/>
                  <a:gd name="connsiteY29" fmla="*/ 538163 h 1107281"/>
                  <a:gd name="connsiteX30" fmla="*/ 298286 w 1346741"/>
                  <a:gd name="connsiteY30" fmla="*/ 535781 h 1107281"/>
                  <a:gd name="connsiteX31" fmla="*/ 298286 w 1346741"/>
                  <a:gd name="connsiteY31" fmla="*/ 516731 h 1107281"/>
                  <a:gd name="connsiteX32" fmla="*/ 381629 w 1346741"/>
                  <a:gd name="connsiteY32" fmla="*/ 516731 h 1107281"/>
                  <a:gd name="connsiteX33" fmla="*/ 388773 w 1346741"/>
                  <a:gd name="connsiteY33" fmla="*/ 511969 h 1107281"/>
                  <a:gd name="connsiteX34" fmla="*/ 391154 w 1346741"/>
                  <a:gd name="connsiteY34" fmla="*/ 490538 h 1107281"/>
                  <a:gd name="connsiteX35" fmla="*/ 426873 w 1346741"/>
                  <a:gd name="connsiteY35" fmla="*/ 490538 h 1107281"/>
                  <a:gd name="connsiteX36" fmla="*/ 436398 w 1346741"/>
                  <a:gd name="connsiteY36" fmla="*/ 442913 h 1107281"/>
                  <a:gd name="connsiteX37" fmla="*/ 453067 w 1346741"/>
                  <a:gd name="connsiteY37" fmla="*/ 428625 h 1107281"/>
                  <a:gd name="connsiteX38" fmla="*/ 457829 w 1346741"/>
                  <a:gd name="connsiteY38" fmla="*/ 416719 h 1107281"/>
                  <a:gd name="connsiteX39" fmla="*/ 479261 w 1346741"/>
                  <a:gd name="connsiteY39" fmla="*/ 414338 h 1107281"/>
                  <a:gd name="connsiteX40" fmla="*/ 512598 w 1346741"/>
                  <a:gd name="connsiteY40" fmla="*/ 385763 h 1107281"/>
                  <a:gd name="connsiteX41" fmla="*/ 519742 w 1346741"/>
                  <a:gd name="connsiteY41" fmla="*/ 361950 h 1107281"/>
                  <a:gd name="connsiteX42" fmla="*/ 567367 w 1346741"/>
                  <a:gd name="connsiteY42" fmla="*/ 361950 h 1107281"/>
                  <a:gd name="connsiteX43" fmla="*/ 564986 w 1346741"/>
                  <a:gd name="connsiteY43" fmla="*/ 340519 h 1107281"/>
                  <a:gd name="connsiteX44" fmla="*/ 579273 w 1346741"/>
                  <a:gd name="connsiteY44" fmla="*/ 328613 h 1107281"/>
                  <a:gd name="connsiteX45" fmla="*/ 579273 w 1346741"/>
                  <a:gd name="connsiteY45" fmla="*/ 307181 h 1107281"/>
                  <a:gd name="connsiteX46" fmla="*/ 653092 w 1346741"/>
                  <a:gd name="connsiteY46" fmla="*/ 307181 h 1107281"/>
                  <a:gd name="connsiteX47" fmla="*/ 664998 w 1346741"/>
                  <a:gd name="connsiteY47" fmla="*/ 288131 h 1107281"/>
                  <a:gd name="connsiteX48" fmla="*/ 722148 w 1346741"/>
                  <a:gd name="connsiteY48" fmla="*/ 288131 h 1107281"/>
                  <a:gd name="connsiteX49" fmla="*/ 724529 w 1346741"/>
                  <a:gd name="connsiteY49" fmla="*/ 259556 h 1107281"/>
                  <a:gd name="connsiteX50" fmla="*/ 781679 w 1346741"/>
                  <a:gd name="connsiteY50" fmla="*/ 259556 h 1107281"/>
                  <a:gd name="connsiteX51" fmla="*/ 781679 w 1346741"/>
                  <a:gd name="connsiteY51" fmla="*/ 240506 h 1107281"/>
                  <a:gd name="connsiteX52" fmla="*/ 867404 w 1346741"/>
                  <a:gd name="connsiteY52" fmla="*/ 223838 h 1107281"/>
                  <a:gd name="connsiteX53" fmla="*/ 919792 w 1346741"/>
                  <a:gd name="connsiteY53" fmla="*/ 221456 h 1107281"/>
                  <a:gd name="connsiteX54" fmla="*/ 984086 w 1346741"/>
                  <a:gd name="connsiteY54" fmla="*/ 185738 h 1107281"/>
                  <a:gd name="connsiteX55" fmla="*/ 1007898 w 1346741"/>
                  <a:gd name="connsiteY55" fmla="*/ 176213 h 1107281"/>
                  <a:gd name="connsiteX56" fmla="*/ 1057904 w 1346741"/>
                  <a:gd name="connsiteY56" fmla="*/ 173831 h 1107281"/>
                  <a:gd name="connsiteX57" fmla="*/ 1086479 w 1346741"/>
                  <a:gd name="connsiteY57" fmla="*/ 173831 h 1107281"/>
                  <a:gd name="connsiteX58" fmla="*/ 1093623 w 1346741"/>
                  <a:gd name="connsiteY58" fmla="*/ 173831 h 1107281"/>
                  <a:gd name="connsiteX59" fmla="*/ 1103148 w 1346741"/>
                  <a:gd name="connsiteY59" fmla="*/ 154781 h 1107281"/>
                  <a:gd name="connsiteX60" fmla="*/ 1119817 w 1346741"/>
                  <a:gd name="connsiteY60" fmla="*/ 138113 h 1107281"/>
                  <a:gd name="connsiteX61" fmla="*/ 1176967 w 1346741"/>
                  <a:gd name="connsiteY61" fmla="*/ 135731 h 1107281"/>
                  <a:gd name="connsiteX62" fmla="*/ 1174586 w 1346741"/>
                  <a:gd name="connsiteY62" fmla="*/ 116681 h 1107281"/>
                  <a:gd name="connsiteX63" fmla="*/ 1188873 w 1346741"/>
                  <a:gd name="connsiteY63" fmla="*/ 100013 h 1107281"/>
                  <a:gd name="connsiteX64" fmla="*/ 1191254 w 1346741"/>
                  <a:gd name="connsiteY64" fmla="*/ 80963 h 1107281"/>
                  <a:gd name="connsiteX65" fmla="*/ 1191254 w 1346741"/>
                  <a:gd name="connsiteY65" fmla="*/ 71438 h 1107281"/>
                  <a:gd name="connsiteX66" fmla="*/ 1229354 w 1346741"/>
                  <a:gd name="connsiteY66" fmla="*/ 73819 h 1107281"/>
                  <a:gd name="connsiteX67" fmla="*/ 1241261 w 1346741"/>
                  <a:gd name="connsiteY67" fmla="*/ 73819 h 1107281"/>
                  <a:gd name="connsiteX68" fmla="*/ 1255548 w 1346741"/>
                  <a:gd name="connsiteY68" fmla="*/ 47625 h 1107281"/>
                  <a:gd name="connsiteX69" fmla="*/ 1317461 w 1346741"/>
                  <a:gd name="connsiteY69" fmla="*/ 23813 h 1107281"/>
                  <a:gd name="connsiteX70" fmla="*/ 1336511 w 1346741"/>
                  <a:gd name="connsiteY70" fmla="*/ 23813 h 1107281"/>
                  <a:gd name="connsiteX71" fmla="*/ 1346036 w 1346741"/>
                  <a:gd name="connsiteY71" fmla="*/ 21431 h 1107281"/>
                  <a:gd name="connsiteX72" fmla="*/ 1346036 w 1346741"/>
                  <a:gd name="connsiteY72" fmla="*/ 0 h 1107281"/>
                  <a:gd name="connsiteX73" fmla="*/ 1346036 w 1346741"/>
                  <a:gd name="connsiteY73" fmla="*/ 11906 h 110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346741" h="1107281">
                    <a:moveTo>
                      <a:pt x="3011" y="1107281"/>
                    </a:moveTo>
                    <a:cubicBezTo>
                      <a:pt x="2018" y="1086247"/>
                      <a:pt x="1026" y="1065213"/>
                      <a:pt x="629" y="1054894"/>
                    </a:cubicBezTo>
                    <a:cubicBezTo>
                      <a:pt x="232" y="1044575"/>
                      <a:pt x="-562" y="1052513"/>
                      <a:pt x="629" y="1045369"/>
                    </a:cubicBezTo>
                    <a:cubicBezTo>
                      <a:pt x="1820" y="1038225"/>
                      <a:pt x="3804" y="1019572"/>
                      <a:pt x="7773" y="1012031"/>
                    </a:cubicBezTo>
                    <a:cubicBezTo>
                      <a:pt x="11742" y="1004490"/>
                      <a:pt x="18489" y="1005284"/>
                      <a:pt x="24442" y="1000125"/>
                    </a:cubicBezTo>
                    <a:cubicBezTo>
                      <a:pt x="30395" y="994966"/>
                      <a:pt x="40714" y="987028"/>
                      <a:pt x="43492" y="981075"/>
                    </a:cubicBezTo>
                    <a:cubicBezTo>
                      <a:pt x="46270" y="975122"/>
                      <a:pt x="41508" y="971153"/>
                      <a:pt x="41111" y="964406"/>
                    </a:cubicBezTo>
                    <a:cubicBezTo>
                      <a:pt x="40714" y="957659"/>
                      <a:pt x="41111" y="940594"/>
                      <a:pt x="41111" y="940594"/>
                    </a:cubicBezTo>
                    <a:lnTo>
                      <a:pt x="41111" y="914400"/>
                    </a:lnTo>
                    <a:cubicBezTo>
                      <a:pt x="41111" y="908447"/>
                      <a:pt x="39127" y="906462"/>
                      <a:pt x="41111" y="904875"/>
                    </a:cubicBezTo>
                    <a:cubicBezTo>
                      <a:pt x="43095" y="903287"/>
                      <a:pt x="51430" y="911225"/>
                      <a:pt x="53017" y="904875"/>
                    </a:cubicBezTo>
                    <a:cubicBezTo>
                      <a:pt x="54605" y="898525"/>
                      <a:pt x="51033" y="877491"/>
                      <a:pt x="50636" y="866775"/>
                    </a:cubicBezTo>
                    <a:cubicBezTo>
                      <a:pt x="50239" y="856059"/>
                      <a:pt x="50636" y="840581"/>
                      <a:pt x="50636" y="840581"/>
                    </a:cubicBezTo>
                    <a:lnTo>
                      <a:pt x="50636" y="826294"/>
                    </a:lnTo>
                    <a:lnTo>
                      <a:pt x="50636" y="807244"/>
                    </a:lnTo>
                    <a:cubicBezTo>
                      <a:pt x="50636" y="800497"/>
                      <a:pt x="46271" y="803672"/>
                      <a:pt x="50636" y="785813"/>
                    </a:cubicBezTo>
                    <a:cubicBezTo>
                      <a:pt x="55001" y="767954"/>
                      <a:pt x="64923" y="714375"/>
                      <a:pt x="76829" y="700088"/>
                    </a:cubicBezTo>
                    <a:cubicBezTo>
                      <a:pt x="88735" y="685801"/>
                      <a:pt x="112151" y="701279"/>
                      <a:pt x="122073" y="700088"/>
                    </a:cubicBezTo>
                    <a:cubicBezTo>
                      <a:pt x="131995" y="698897"/>
                      <a:pt x="129217" y="704850"/>
                      <a:pt x="136361" y="692944"/>
                    </a:cubicBezTo>
                    <a:cubicBezTo>
                      <a:pt x="143505" y="681038"/>
                      <a:pt x="156999" y="638969"/>
                      <a:pt x="164936" y="628650"/>
                    </a:cubicBezTo>
                    <a:cubicBezTo>
                      <a:pt x="172873" y="618331"/>
                      <a:pt x="180414" y="633809"/>
                      <a:pt x="183986" y="631031"/>
                    </a:cubicBezTo>
                    <a:cubicBezTo>
                      <a:pt x="187558" y="628253"/>
                      <a:pt x="183192" y="614759"/>
                      <a:pt x="186367" y="611981"/>
                    </a:cubicBezTo>
                    <a:cubicBezTo>
                      <a:pt x="189542" y="609203"/>
                      <a:pt x="199861" y="617141"/>
                      <a:pt x="203036" y="614363"/>
                    </a:cubicBezTo>
                    <a:cubicBezTo>
                      <a:pt x="206211" y="611585"/>
                      <a:pt x="201448" y="598488"/>
                      <a:pt x="205417" y="595313"/>
                    </a:cubicBezTo>
                    <a:cubicBezTo>
                      <a:pt x="209386" y="592138"/>
                      <a:pt x="223673" y="598091"/>
                      <a:pt x="226848" y="595313"/>
                    </a:cubicBezTo>
                    <a:cubicBezTo>
                      <a:pt x="230023" y="592535"/>
                      <a:pt x="221689" y="581422"/>
                      <a:pt x="224467" y="578644"/>
                    </a:cubicBezTo>
                    <a:cubicBezTo>
                      <a:pt x="227245" y="575866"/>
                      <a:pt x="239945" y="582613"/>
                      <a:pt x="243517" y="578644"/>
                    </a:cubicBezTo>
                    <a:cubicBezTo>
                      <a:pt x="247089" y="574675"/>
                      <a:pt x="245104" y="560387"/>
                      <a:pt x="245898" y="554831"/>
                    </a:cubicBezTo>
                    <a:cubicBezTo>
                      <a:pt x="246692" y="549275"/>
                      <a:pt x="244707" y="548084"/>
                      <a:pt x="248279" y="545306"/>
                    </a:cubicBezTo>
                    <a:cubicBezTo>
                      <a:pt x="251851" y="542528"/>
                      <a:pt x="258995" y="539750"/>
                      <a:pt x="267329" y="538163"/>
                    </a:cubicBezTo>
                    <a:cubicBezTo>
                      <a:pt x="275663" y="536576"/>
                      <a:pt x="293127" y="539353"/>
                      <a:pt x="298286" y="535781"/>
                    </a:cubicBezTo>
                    <a:cubicBezTo>
                      <a:pt x="303446" y="532209"/>
                      <a:pt x="284396" y="519906"/>
                      <a:pt x="298286" y="516731"/>
                    </a:cubicBezTo>
                    <a:cubicBezTo>
                      <a:pt x="312177" y="513556"/>
                      <a:pt x="366548" y="517525"/>
                      <a:pt x="381629" y="516731"/>
                    </a:cubicBezTo>
                    <a:cubicBezTo>
                      <a:pt x="396710" y="515937"/>
                      <a:pt x="387186" y="516334"/>
                      <a:pt x="388773" y="511969"/>
                    </a:cubicBezTo>
                    <a:cubicBezTo>
                      <a:pt x="390360" y="507604"/>
                      <a:pt x="384804" y="494110"/>
                      <a:pt x="391154" y="490538"/>
                    </a:cubicBezTo>
                    <a:cubicBezTo>
                      <a:pt x="397504" y="486966"/>
                      <a:pt x="419332" y="498475"/>
                      <a:pt x="426873" y="490538"/>
                    </a:cubicBezTo>
                    <a:cubicBezTo>
                      <a:pt x="434414" y="482601"/>
                      <a:pt x="432032" y="453232"/>
                      <a:pt x="436398" y="442913"/>
                    </a:cubicBezTo>
                    <a:cubicBezTo>
                      <a:pt x="440764" y="432594"/>
                      <a:pt x="449495" y="432990"/>
                      <a:pt x="453067" y="428625"/>
                    </a:cubicBezTo>
                    <a:cubicBezTo>
                      <a:pt x="456639" y="424260"/>
                      <a:pt x="453463" y="419100"/>
                      <a:pt x="457829" y="416719"/>
                    </a:cubicBezTo>
                    <a:cubicBezTo>
                      <a:pt x="462195" y="414338"/>
                      <a:pt x="470133" y="419497"/>
                      <a:pt x="479261" y="414338"/>
                    </a:cubicBezTo>
                    <a:cubicBezTo>
                      <a:pt x="488389" y="409179"/>
                      <a:pt x="505851" y="394494"/>
                      <a:pt x="512598" y="385763"/>
                    </a:cubicBezTo>
                    <a:cubicBezTo>
                      <a:pt x="519345" y="377032"/>
                      <a:pt x="510614" y="365919"/>
                      <a:pt x="519742" y="361950"/>
                    </a:cubicBezTo>
                    <a:cubicBezTo>
                      <a:pt x="528870" y="357981"/>
                      <a:pt x="559826" y="365522"/>
                      <a:pt x="567367" y="361950"/>
                    </a:cubicBezTo>
                    <a:cubicBezTo>
                      <a:pt x="574908" y="358378"/>
                      <a:pt x="563002" y="346075"/>
                      <a:pt x="564986" y="340519"/>
                    </a:cubicBezTo>
                    <a:cubicBezTo>
                      <a:pt x="566970" y="334963"/>
                      <a:pt x="576892" y="334169"/>
                      <a:pt x="579273" y="328613"/>
                    </a:cubicBezTo>
                    <a:cubicBezTo>
                      <a:pt x="581654" y="323057"/>
                      <a:pt x="566970" y="310753"/>
                      <a:pt x="579273" y="307181"/>
                    </a:cubicBezTo>
                    <a:cubicBezTo>
                      <a:pt x="591576" y="303609"/>
                      <a:pt x="638805" y="310356"/>
                      <a:pt x="653092" y="307181"/>
                    </a:cubicBezTo>
                    <a:cubicBezTo>
                      <a:pt x="667379" y="304006"/>
                      <a:pt x="653489" y="291306"/>
                      <a:pt x="664998" y="288131"/>
                    </a:cubicBezTo>
                    <a:cubicBezTo>
                      <a:pt x="676507" y="284956"/>
                      <a:pt x="712226" y="292893"/>
                      <a:pt x="722148" y="288131"/>
                    </a:cubicBezTo>
                    <a:cubicBezTo>
                      <a:pt x="732070" y="283369"/>
                      <a:pt x="714607" y="264318"/>
                      <a:pt x="724529" y="259556"/>
                    </a:cubicBezTo>
                    <a:cubicBezTo>
                      <a:pt x="734451" y="254794"/>
                      <a:pt x="772154" y="262731"/>
                      <a:pt x="781679" y="259556"/>
                    </a:cubicBezTo>
                    <a:cubicBezTo>
                      <a:pt x="791204" y="256381"/>
                      <a:pt x="767392" y="246459"/>
                      <a:pt x="781679" y="240506"/>
                    </a:cubicBezTo>
                    <a:cubicBezTo>
                      <a:pt x="795966" y="234553"/>
                      <a:pt x="844385" y="227013"/>
                      <a:pt x="867404" y="223838"/>
                    </a:cubicBezTo>
                    <a:cubicBezTo>
                      <a:pt x="890423" y="220663"/>
                      <a:pt x="900345" y="227806"/>
                      <a:pt x="919792" y="221456"/>
                    </a:cubicBezTo>
                    <a:cubicBezTo>
                      <a:pt x="939239" y="215106"/>
                      <a:pt x="969402" y="193278"/>
                      <a:pt x="984086" y="185738"/>
                    </a:cubicBezTo>
                    <a:cubicBezTo>
                      <a:pt x="998770" y="178198"/>
                      <a:pt x="995595" y="178197"/>
                      <a:pt x="1007898" y="176213"/>
                    </a:cubicBezTo>
                    <a:cubicBezTo>
                      <a:pt x="1020201" y="174228"/>
                      <a:pt x="1044807" y="174228"/>
                      <a:pt x="1057904" y="173831"/>
                    </a:cubicBezTo>
                    <a:cubicBezTo>
                      <a:pt x="1071001" y="173434"/>
                      <a:pt x="1086479" y="173831"/>
                      <a:pt x="1086479" y="173831"/>
                    </a:cubicBezTo>
                    <a:cubicBezTo>
                      <a:pt x="1092432" y="173831"/>
                      <a:pt x="1090845" y="177006"/>
                      <a:pt x="1093623" y="173831"/>
                    </a:cubicBezTo>
                    <a:cubicBezTo>
                      <a:pt x="1096401" y="170656"/>
                      <a:pt x="1098782" y="160734"/>
                      <a:pt x="1103148" y="154781"/>
                    </a:cubicBezTo>
                    <a:cubicBezTo>
                      <a:pt x="1107514" y="148828"/>
                      <a:pt x="1107514" y="141288"/>
                      <a:pt x="1119817" y="138113"/>
                    </a:cubicBezTo>
                    <a:cubicBezTo>
                      <a:pt x="1132120" y="134938"/>
                      <a:pt x="1167839" y="139303"/>
                      <a:pt x="1176967" y="135731"/>
                    </a:cubicBezTo>
                    <a:cubicBezTo>
                      <a:pt x="1186095" y="132159"/>
                      <a:pt x="1172602" y="122634"/>
                      <a:pt x="1174586" y="116681"/>
                    </a:cubicBezTo>
                    <a:cubicBezTo>
                      <a:pt x="1176570" y="110728"/>
                      <a:pt x="1186095" y="105966"/>
                      <a:pt x="1188873" y="100013"/>
                    </a:cubicBezTo>
                    <a:cubicBezTo>
                      <a:pt x="1191651" y="94060"/>
                      <a:pt x="1190857" y="85725"/>
                      <a:pt x="1191254" y="80963"/>
                    </a:cubicBezTo>
                    <a:cubicBezTo>
                      <a:pt x="1191651" y="76201"/>
                      <a:pt x="1184904" y="72629"/>
                      <a:pt x="1191254" y="71438"/>
                    </a:cubicBezTo>
                    <a:cubicBezTo>
                      <a:pt x="1197604" y="70247"/>
                      <a:pt x="1221020" y="73422"/>
                      <a:pt x="1229354" y="73819"/>
                    </a:cubicBezTo>
                    <a:cubicBezTo>
                      <a:pt x="1237688" y="74216"/>
                      <a:pt x="1236895" y="78185"/>
                      <a:pt x="1241261" y="73819"/>
                    </a:cubicBezTo>
                    <a:cubicBezTo>
                      <a:pt x="1245627" y="69453"/>
                      <a:pt x="1242848" y="55959"/>
                      <a:pt x="1255548" y="47625"/>
                    </a:cubicBezTo>
                    <a:cubicBezTo>
                      <a:pt x="1268248" y="39291"/>
                      <a:pt x="1303967" y="27782"/>
                      <a:pt x="1317461" y="23813"/>
                    </a:cubicBezTo>
                    <a:cubicBezTo>
                      <a:pt x="1330955" y="19844"/>
                      <a:pt x="1331749" y="24210"/>
                      <a:pt x="1336511" y="23813"/>
                    </a:cubicBezTo>
                    <a:cubicBezTo>
                      <a:pt x="1341273" y="23416"/>
                      <a:pt x="1344449" y="25400"/>
                      <a:pt x="1346036" y="21431"/>
                    </a:cubicBezTo>
                    <a:cubicBezTo>
                      <a:pt x="1347624" y="17462"/>
                      <a:pt x="1346036" y="0"/>
                      <a:pt x="1346036" y="0"/>
                    </a:cubicBezTo>
                    <a:lnTo>
                      <a:pt x="1346036" y="11906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Freeform 173"/>
              <p:cNvSpPr/>
              <p:nvPr/>
            </p:nvSpPr>
            <p:spPr bwMode="auto">
              <a:xfrm>
                <a:off x="1187366" y="4175676"/>
                <a:ext cx="2716876" cy="804440"/>
              </a:xfrm>
              <a:custGeom>
                <a:avLst/>
                <a:gdLst>
                  <a:gd name="connsiteX0" fmla="*/ 0 w 2712772"/>
                  <a:gd name="connsiteY0" fmla="*/ 803362 h 803362"/>
                  <a:gd name="connsiteX1" fmla="*/ 50006 w 2712772"/>
                  <a:gd name="connsiteY1" fmla="*/ 796218 h 803362"/>
                  <a:gd name="connsiteX2" fmla="*/ 59531 w 2712772"/>
                  <a:gd name="connsiteY2" fmla="*/ 796218 h 803362"/>
                  <a:gd name="connsiteX3" fmla="*/ 57150 w 2712772"/>
                  <a:gd name="connsiteY3" fmla="*/ 779549 h 803362"/>
                  <a:gd name="connsiteX4" fmla="*/ 59531 w 2712772"/>
                  <a:gd name="connsiteY4" fmla="*/ 772406 h 803362"/>
                  <a:gd name="connsiteX5" fmla="*/ 69056 w 2712772"/>
                  <a:gd name="connsiteY5" fmla="*/ 760499 h 803362"/>
                  <a:gd name="connsiteX6" fmla="*/ 69056 w 2712772"/>
                  <a:gd name="connsiteY6" fmla="*/ 746212 h 803362"/>
                  <a:gd name="connsiteX7" fmla="*/ 71437 w 2712772"/>
                  <a:gd name="connsiteY7" fmla="*/ 736687 h 803362"/>
                  <a:gd name="connsiteX8" fmla="*/ 71437 w 2712772"/>
                  <a:gd name="connsiteY8" fmla="*/ 746212 h 803362"/>
                  <a:gd name="connsiteX9" fmla="*/ 95250 w 2712772"/>
                  <a:gd name="connsiteY9" fmla="*/ 741449 h 803362"/>
                  <a:gd name="connsiteX10" fmla="*/ 119062 w 2712772"/>
                  <a:gd name="connsiteY10" fmla="*/ 736687 h 803362"/>
                  <a:gd name="connsiteX11" fmla="*/ 123825 w 2712772"/>
                  <a:gd name="connsiteY11" fmla="*/ 724781 h 803362"/>
                  <a:gd name="connsiteX12" fmla="*/ 140494 w 2712772"/>
                  <a:gd name="connsiteY12" fmla="*/ 708112 h 803362"/>
                  <a:gd name="connsiteX13" fmla="*/ 183356 w 2712772"/>
                  <a:gd name="connsiteY13" fmla="*/ 689062 h 803362"/>
                  <a:gd name="connsiteX14" fmla="*/ 204787 w 2712772"/>
                  <a:gd name="connsiteY14" fmla="*/ 684299 h 803362"/>
                  <a:gd name="connsiteX15" fmla="*/ 223837 w 2712772"/>
                  <a:gd name="connsiteY15" fmla="*/ 684299 h 803362"/>
                  <a:gd name="connsiteX16" fmla="*/ 226219 w 2712772"/>
                  <a:gd name="connsiteY16" fmla="*/ 662868 h 803362"/>
                  <a:gd name="connsiteX17" fmla="*/ 259556 w 2712772"/>
                  <a:gd name="connsiteY17" fmla="*/ 631912 h 803362"/>
                  <a:gd name="connsiteX18" fmla="*/ 280987 w 2712772"/>
                  <a:gd name="connsiteY18" fmla="*/ 617624 h 803362"/>
                  <a:gd name="connsiteX19" fmla="*/ 280987 w 2712772"/>
                  <a:gd name="connsiteY19" fmla="*/ 603337 h 803362"/>
                  <a:gd name="connsiteX20" fmla="*/ 385762 w 2712772"/>
                  <a:gd name="connsiteY20" fmla="*/ 598574 h 803362"/>
                  <a:gd name="connsiteX21" fmla="*/ 385762 w 2712772"/>
                  <a:gd name="connsiteY21" fmla="*/ 581906 h 803362"/>
                  <a:gd name="connsiteX22" fmla="*/ 407194 w 2712772"/>
                  <a:gd name="connsiteY22" fmla="*/ 574762 h 803362"/>
                  <a:gd name="connsiteX23" fmla="*/ 407194 w 2712772"/>
                  <a:gd name="connsiteY23" fmla="*/ 553331 h 803362"/>
                  <a:gd name="connsiteX24" fmla="*/ 464344 w 2712772"/>
                  <a:gd name="connsiteY24" fmla="*/ 550949 h 803362"/>
                  <a:gd name="connsiteX25" fmla="*/ 464344 w 2712772"/>
                  <a:gd name="connsiteY25" fmla="*/ 534281 h 803362"/>
                  <a:gd name="connsiteX26" fmla="*/ 502444 w 2712772"/>
                  <a:gd name="connsiteY26" fmla="*/ 534281 h 803362"/>
                  <a:gd name="connsiteX27" fmla="*/ 502444 w 2712772"/>
                  <a:gd name="connsiteY27" fmla="*/ 512849 h 803362"/>
                  <a:gd name="connsiteX28" fmla="*/ 523875 w 2712772"/>
                  <a:gd name="connsiteY28" fmla="*/ 505706 h 803362"/>
                  <a:gd name="connsiteX29" fmla="*/ 533400 w 2712772"/>
                  <a:gd name="connsiteY29" fmla="*/ 489037 h 803362"/>
                  <a:gd name="connsiteX30" fmla="*/ 631031 w 2712772"/>
                  <a:gd name="connsiteY30" fmla="*/ 486656 h 803362"/>
                  <a:gd name="connsiteX31" fmla="*/ 700087 w 2712772"/>
                  <a:gd name="connsiteY31" fmla="*/ 486656 h 803362"/>
                  <a:gd name="connsiteX32" fmla="*/ 711994 w 2712772"/>
                  <a:gd name="connsiteY32" fmla="*/ 484274 h 803362"/>
                  <a:gd name="connsiteX33" fmla="*/ 776287 w 2712772"/>
                  <a:gd name="connsiteY33" fmla="*/ 465224 h 803362"/>
                  <a:gd name="connsiteX34" fmla="*/ 792956 w 2712772"/>
                  <a:gd name="connsiteY34" fmla="*/ 458081 h 803362"/>
                  <a:gd name="connsiteX35" fmla="*/ 838200 w 2712772"/>
                  <a:gd name="connsiteY35" fmla="*/ 455699 h 803362"/>
                  <a:gd name="connsiteX36" fmla="*/ 892969 w 2712772"/>
                  <a:gd name="connsiteY36" fmla="*/ 458081 h 803362"/>
                  <a:gd name="connsiteX37" fmla="*/ 938212 w 2712772"/>
                  <a:gd name="connsiteY37" fmla="*/ 458081 h 803362"/>
                  <a:gd name="connsiteX38" fmla="*/ 969169 w 2712772"/>
                  <a:gd name="connsiteY38" fmla="*/ 455699 h 803362"/>
                  <a:gd name="connsiteX39" fmla="*/ 988219 w 2712772"/>
                  <a:gd name="connsiteY39" fmla="*/ 455699 h 803362"/>
                  <a:gd name="connsiteX40" fmla="*/ 997744 w 2712772"/>
                  <a:gd name="connsiteY40" fmla="*/ 455699 h 803362"/>
                  <a:gd name="connsiteX41" fmla="*/ 997744 w 2712772"/>
                  <a:gd name="connsiteY41" fmla="*/ 439031 h 803362"/>
                  <a:gd name="connsiteX42" fmla="*/ 1035844 w 2712772"/>
                  <a:gd name="connsiteY42" fmla="*/ 439031 h 803362"/>
                  <a:gd name="connsiteX43" fmla="*/ 1042987 w 2712772"/>
                  <a:gd name="connsiteY43" fmla="*/ 436649 h 803362"/>
                  <a:gd name="connsiteX44" fmla="*/ 1042987 w 2712772"/>
                  <a:gd name="connsiteY44" fmla="*/ 415218 h 803362"/>
                  <a:gd name="connsiteX45" fmla="*/ 1050131 w 2712772"/>
                  <a:gd name="connsiteY45" fmla="*/ 412837 h 803362"/>
                  <a:gd name="connsiteX46" fmla="*/ 1062037 w 2712772"/>
                  <a:gd name="connsiteY46" fmla="*/ 410456 h 803362"/>
                  <a:gd name="connsiteX47" fmla="*/ 1071562 w 2712772"/>
                  <a:gd name="connsiteY47" fmla="*/ 410456 h 803362"/>
                  <a:gd name="connsiteX48" fmla="*/ 1076325 w 2712772"/>
                  <a:gd name="connsiteY48" fmla="*/ 400931 h 803362"/>
                  <a:gd name="connsiteX49" fmla="*/ 1076325 w 2712772"/>
                  <a:gd name="connsiteY49" fmla="*/ 389024 h 803362"/>
                  <a:gd name="connsiteX50" fmla="*/ 1090612 w 2712772"/>
                  <a:gd name="connsiteY50" fmla="*/ 389024 h 803362"/>
                  <a:gd name="connsiteX51" fmla="*/ 1102519 w 2712772"/>
                  <a:gd name="connsiteY51" fmla="*/ 389024 h 803362"/>
                  <a:gd name="connsiteX52" fmla="*/ 1116806 w 2712772"/>
                  <a:gd name="connsiteY52" fmla="*/ 389024 h 803362"/>
                  <a:gd name="connsiteX53" fmla="*/ 1126331 w 2712772"/>
                  <a:gd name="connsiteY53" fmla="*/ 389024 h 803362"/>
                  <a:gd name="connsiteX54" fmla="*/ 1131094 w 2712772"/>
                  <a:gd name="connsiteY54" fmla="*/ 389024 h 803362"/>
                  <a:gd name="connsiteX55" fmla="*/ 1131094 w 2712772"/>
                  <a:gd name="connsiteY55" fmla="*/ 379499 h 803362"/>
                  <a:gd name="connsiteX56" fmla="*/ 1131094 w 2712772"/>
                  <a:gd name="connsiteY56" fmla="*/ 374737 h 803362"/>
                  <a:gd name="connsiteX57" fmla="*/ 1195387 w 2712772"/>
                  <a:gd name="connsiteY57" fmla="*/ 353306 h 803362"/>
                  <a:gd name="connsiteX58" fmla="*/ 1195387 w 2712772"/>
                  <a:gd name="connsiteY58" fmla="*/ 341399 h 803362"/>
                  <a:gd name="connsiteX59" fmla="*/ 1219200 w 2712772"/>
                  <a:gd name="connsiteY59" fmla="*/ 331874 h 803362"/>
                  <a:gd name="connsiteX60" fmla="*/ 1243012 w 2712772"/>
                  <a:gd name="connsiteY60" fmla="*/ 329493 h 803362"/>
                  <a:gd name="connsiteX61" fmla="*/ 1262062 w 2712772"/>
                  <a:gd name="connsiteY61" fmla="*/ 331874 h 803362"/>
                  <a:gd name="connsiteX62" fmla="*/ 1307306 w 2712772"/>
                  <a:gd name="connsiteY62" fmla="*/ 312824 h 803362"/>
                  <a:gd name="connsiteX63" fmla="*/ 1354931 w 2712772"/>
                  <a:gd name="connsiteY63" fmla="*/ 315206 h 803362"/>
                  <a:gd name="connsiteX64" fmla="*/ 1381125 w 2712772"/>
                  <a:gd name="connsiteY64" fmla="*/ 315206 h 803362"/>
                  <a:gd name="connsiteX65" fmla="*/ 1414462 w 2712772"/>
                  <a:gd name="connsiteY65" fmla="*/ 312824 h 803362"/>
                  <a:gd name="connsiteX66" fmla="*/ 1423987 w 2712772"/>
                  <a:gd name="connsiteY66" fmla="*/ 310443 h 803362"/>
                  <a:gd name="connsiteX67" fmla="*/ 1423987 w 2712772"/>
                  <a:gd name="connsiteY67" fmla="*/ 289012 h 803362"/>
                  <a:gd name="connsiteX68" fmla="*/ 1452562 w 2712772"/>
                  <a:gd name="connsiteY68" fmla="*/ 281868 h 803362"/>
                  <a:gd name="connsiteX69" fmla="*/ 1473994 w 2712772"/>
                  <a:gd name="connsiteY69" fmla="*/ 281868 h 803362"/>
                  <a:gd name="connsiteX70" fmla="*/ 1493044 w 2712772"/>
                  <a:gd name="connsiteY70" fmla="*/ 284249 h 803362"/>
                  <a:gd name="connsiteX71" fmla="*/ 1490662 w 2712772"/>
                  <a:gd name="connsiteY71" fmla="*/ 267581 h 803362"/>
                  <a:gd name="connsiteX72" fmla="*/ 1490662 w 2712772"/>
                  <a:gd name="connsiteY72" fmla="*/ 253293 h 803362"/>
                  <a:gd name="connsiteX73" fmla="*/ 1554956 w 2712772"/>
                  <a:gd name="connsiteY73" fmla="*/ 253293 h 803362"/>
                  <a:gd name="connsiteX74" fmla="*/ 1578769 w 2712772"/>
                  <a:gd name="connsiteY74" fmla="*/ 248531 h 803362"/>
                  <a:gd name="connsiteX75" fmla="*/ 1578769 w 2712772"/>
                  <a:gd name="connsiteY75" fmla="*/ 243768 h 803362"/>
                  <a:gd name="connsiteX76" fmla="*/ 1578769 w 2712772"/>
                  <a:gd name="connsiteY76" fmla="*/ 229481 h 803362"/>
                  <a:gd name="connsiteX77" fmla="*/ 1614487 w 2712772"/>
                  <a:gd name="connsiteY77" fmla="*/ 229481 h 803362"/>
                  <a:gd name="connsiteX78" fmla="*/ 1626394 w 2712772"/>
                  <a:gd name="connsiteY78" fmla="*/ 229481 h 803362"/>
                  <a:gd name="connsiteX79" fmla="*/ 1635919 w 2712772"/>
                  <a:gd name="connsiteY79" fmla="*/ 229481 h 803362"/>
                  <a:gd name="connsiteX80" fmla="*/ 1635919 w 2712772"/>
                  <a:gd name="connsiteY80" fmla="*/ 205668 h 803362"/>
                  <a:gd name="connsiteX81" fmla="*/ 1738312 w 2712772"/>
                  <a:gd name="connsiteY81" fmla="*/ 208049 h 803362"/>
                  <a:gd name="connsiteX82" fmla="*/ 1762125 w 2712772"/>
                  <a:gd name="connsiteY82" fmla="*/ 208049 h 803362"/>
                  <a:gd name="connsiteX83" fmla="*/ 1771650 w 2712772"/>
                  <a:gd name="connsiteY83" fmla="*/ 203287 h 803362"/>
                  <a:gd name="connsiteX84" fmla="*/ 1776412 w 2712772"/>
                  <a:gd name="connsiteY84" fmla="*/ 184237 h 803362"/>
                  <a:gd name="connsiteX85" fmla="*/ 1871662 w 2712772"/>
                  <a:gd name="connsiteY85" fmla="*/ 179474 h 803362"/>
                  <a:gd name="connsiteX86" fmla="*/ 1890712 w 2712772"/>
                  <a:gd name="connsiteY86" fmla="*/ 179474 h 803362"/>
                  <a:gd name="connsiteX87" fmla="*/ 1890712 w 2712772"/>
                  <a:gd name="connsiteY87" fmla="*/ 148518 h 803362"/>
                  <a:gd name="connsiteX88" fmla="*/ 1926431 w 2712772"/>
                  <a:gd name="connsiteY88" fmla="*/ 148518 h 803362"/>
                  <a:gd name="connsiteX89" fmla="*/ 1950244 w 2712772"/>
                  <a:gd name="connsiteY89" fmla="*/ 148518 h 803362"/>
                  <a:gd name="connsiteX90" fmla="*/ 1971675 w 2712772"/>
                  <a:gd name="connsiteY90" fmla="*/ 148518 h 803362"/>
                  <a:gd name="connsiteX91" fmla="*/ 1969294 w 2712772"/>
                  <a:gd name="connsiteY91" fmla="*/ 124706 h 803362"/>
                  <a:gd name="connsiteX92" fmla="*/ 2000250 w 2712772"/>
                  <a:gd name="connsiteY92" fmla="*/ 122324 h 803362"/>
                  <a:gd name="connsiteX93" fmla="*/ 2016919 w 2712772"/>
                  <a:gd name="connsiteY93" fmla="*/ 122324 h 803362"/>
                  <a:gd name="connsiteX94" fmla="*/ 2016919 w 2712772"/>
                  <a:gd name="connsiteY94" fmla="*/ 108037 h 803362"/>
                  <a:gd name="connsiteX95" fmla="*/ 2014537 w 2712772"/>
                  <a:gd name="connsiteY95" fmla="*/ 93749 h 803362"/>
                  <a:gd name="connsiteX96" fmla="*/ 2040731 w 2712772"/>
                  <a:gd name="connsiteY96" fmla="*/ 93749 h 803362"/>
                  <a:gd name="connsiteX97" fmla="*/ 2040731 w 2712772"/>
                  <a:gd name="connsiteY97" fmla="*/ 79462 h 803362"/>
                  <a:gd name="connsiteX98" fmla="*/ 2045494 w 2712772"/>
                  <a:gd name="connsiteY98" fmla="*/ 62793 h 803362"/>
                  <a:gd name="connsiteX99" fmla="*/ 2074069 w 2712772"/>
                  <a:gd name="connsiteY99" fmla="*/ 65174 h 803362"/>
                  <a:gd name="connsiteX100" fmla="*/ 2090737 w 2712772"/>
                  <a:gd name="connsiteY100" fmla="*/ 65174 h 803362"/>
                  <a:gd name="connsiteX101" fmla="*/ 2109787 w 2712772"/>
                  <a:gd name="connsiteY101" fmla="*/ 65174 h 803362"/>
                  <a:gd name="connsiteX102" fmla="*/ 2116931 w 2712772"/>
                  <a:gd name="connsiteY102" fmla="*/ 65174 h 803362"/>
                  <a:gd name="connsiteX103" fmla="*/ 2121694 w 2712772"/>
                  <a:gd name="connsiteY103" fmla="*/ 46124 h 803362"/>
                  <a:gd name="connsiteX104" fmla="*/ 2121694 w 2712772"/>
                  <a:gd name="connsiteY104" fmla="*/ 34218 h 803362"/>
                  <a:gd name="connsiteX105" fmla="*/ 2131219 w 2712772"/>
                  <a:gd name="connsiteY105" fmla="*/ 29456 h 803362"/>
                  <a:gd name="connsiteX106" fmla="*/ 2226469 w 2712772"/>
                  <a:gd name="connsiteY106" fmla="*/ 36599 h 803362"/>
                  <a:gd name="connsiteX107" fmla="*/ 2264569 w 2712772"/>
                  <a:gd name="connsiteY107" fmla="*/ 34218 h 803362"/>
                  <a:gd name="connsiteX108" fmla="*/ 2293144 w 2712772"/>
                  <a:gd name="connsiteY108" fmla="*/ 36599 h 803362"/>
                  <a:gd name="connsiteX109" fmla="*/ 2305050 w 2712772"/>
                  <a:gd name="connsiteY109" fmla="*/ 36599 h 803362"/>
                  <a:gd name="connsiteX110" fmla="*/ 2395537 w 2712772"/>
                  <a:gd name="connsiteY110" fmla="*/ 38981 h 803362"/>
                  <a:gd name="connsiteX111" fmla="*/ 2450306 w 2712772"/>
                  <a:gd name="connsiteY111" fmla="*/ 36599 h 803362"/>
                  <a:gd name="connsiteX112" fmla="*/ 2502694 w 2712772"/>
                  <a:gd name="connsiteY112" fmla="*/ 36599 h 803362"/>
                  <a:gd name="connsiteX113" fmla="*/ 2531269 w 2712772"/>
                  <a:gd name="connsiteY113" fmla="*/ 36599 h 803362"/>
                  <a:gd name="connsiteX114" fmla="*/ 2545556 w 2712772"/>
                  <a:gd name="connsiteY114" fmla="*/ 36599 h 803362"/>
                  <a:gd name="connsiteX115" fmla="*/ 2552700 w 2712772"/>
                  <a:gd name="connsiteY115" fmla="*/ 24693 h 803362"/>
                  <a:gd name="connsiteX116" fmla="*/ 2547937 w 2712772"/>
                  <a:gd name="connsiteY116" fmla="*/ 12787 h 803362"/>
                  <a:gd name="connsiteX117" fmla="*/ 2547937 w 2712772"/>
                  <a:gd name="connsiteY117" fmla="*/ 881 h 803362"/>
                  <a:gd name="connsiteX118" fmla="*/ 2586037 w 2712772"/>
                  <a:gd name="connsiteY118" fmla="*/ 881 h 803362"/>
                  <a:gd name="connsiteX119" fmla="*/ 2636044 w 2712772"/>
                  <a:gd name="connsiteY119" fmla="*/ 881 h 803362"/>
                  <a:gd name="connsiteX120" fmla="*/ 2674144 w 2712772"/>
                  <a:gd name="connsiteY120" fmla="*/ 3262 h 803362"/>
                  <a:gd name="connsiteX121" fmla="*/ 2707481 w 2712772"/>
                  <a:gd name="connsiteY121" fmla="*/ 3262 h 803362"/>
                  <a:gd name="connsiteX122" fmla="*/ 2712244 w 2712772"/>
                  <a:gd name="connsiteY122" fmla="*/ 881 h 80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2712772" h="803362">
                    <a:moveTo>
                      <a:pt x="0" y="803362"/>
                    </a:moveTo>
                    <a:lnTo>
                      <a:pt x="50006" y="796218"/>
                    </a:lnTo>
                    <a:cubicBezTo>
                      <a:pt x="59928" y="795027"/>
                      <a:pt x="58340" y="798996"/>
                      <a:pt x="59531" y="796218"/>
                    </a:cubicBezTo>
                    <a:cubicBezTo>
                      <a:pt x="60722" y="793440"/>
                      <a:pt x="57150" y="783518"/>
                      <a:pt x="57150" y="779549"/>
                    </a:cubicBezTo>
                    <a:cubicBezTo>
                      <a:pt x="57150" y="775580"/>
                      <a:pt x="57547" y="775581"/>
                      <a:pt x="59531" y="772406"/>
                    </a:cubicBezTo>
                    <a:cubicBezTo>
                      <a:pt x="61515" y="769231"/>
                      <a:pt x="67469" y="764865"/>
                      <a:pt x="69056" y="760499"/>
                    </a:cubicBezTo>
                    <a:cubicBezTo>
                      <a:pt x="70643" y="756133"/>
                      <a:pt x="68659" y="750181"/>
                      <a:pt x="69056" y="746212"/>
                    </a:cubicBezTo>
                    <a:cubicBezTo>
                      <a:pt x="69453" y="742243"/>
                      <a:pt x="71040" y="736687"/>
                      <a:pt x="71437" y="736687"/>
                    </a:cubicBezTo>
                    <a:cubicBezTo>
                      <a:pt x="71834" y="736687"/>
                      <a:pt x="67468" y="745418"/>
                      <a:pt x="71437" y="746212"/>
                    </a:cubicBezTo>
                    <a:lnTo>
                      <a:pt x="95250" y="741449"/>
                    </a:lnTo>
                    <a:cubicBezTo>
                      <a:pt x="103188" y="739861"/>
                      <a:pt x="114300" y="739465"/>
                      <a:pt x="119062" y="736687"/>
                    </a:cubicBezTo>
                    <a:cubicBezTo>
                      <a:pt x="123824" y="733909"/>
                      <a:pt x="120253" y="729543"/>
                      <a:pt x="123825" y="724781"/>
                    </a:cubicBezTo>
                    <a:cubicBezTo>
                      <a:pt x="127397" y="720019"/>
                      <a:pt x="130572" y="714065"/>
                      <a:pt x="140494" y="708112"/>
                    </a:cubicBezTo>
                    <a:cubicBezTo>
                      <a:pt x="150416" y="702159"/>
                      <a:pt x="172641" y="693031"/>
                      <a:pt x="183356" y="689062"/>
                    </a:cubicBezTo>
                    <a:cubicBezTo>
                      <a:pt x="194071" y="685093"/>
                      <a:pt x="198040" y="685093"/>
                      <a:pt x="204787" y="684299"/>
                    </a:cubicBezTo>
                    <a:cubicBezTo>
                      <a:pt x="211534" y="683505"/>
                      <a:pt x="220265" y="687871"/>
                      <a:pt x="223837" y="684299"/>
                    </a:cubicBezTo>
                    <a:cubicBezTo>
                      <a:pt x="227409" y="680727"/>
                      <a:pt x="220266" y="671599"/>
                      <a:pt x="226219" y="662868"/>
                    </a:cubicBezTo>
                    <a:cubicBezTo>
                      <a:pt x="232172" y="654137"/>
                      <a:pt x="250428" y="639453"/>
                      <a:pt x="259556" y="631912"/>
                    </a:cubicBezTo>
                    <a:cubicBezTo>
                      <a:pt x="268684" y="624371"/>
                      <a:pt x="277415" y="622386"/>
                      <a:pt x="280987" y="617624"/>
                    </a:cubicBezTo>
                    <a:cubicBezTo>
                      <a:pt x="284559" y="612862"/>
                      <a:pt x="263525" y="606512"/>
                      <a:pt x="280987" y="603337"/>
                    </a:cubicBezTo>
                    <a:cubicBezTo>
                      <a:pt x="298450" y="600162"/>
                      <a:pt x="368300" y="602146"/>
                      <a:pt x="385762" y="598574"/>
                    </a:cubicBezTo>
                    <a:cubicBezTo>
                      <a:pt x="403225" y="595002"/>
                      <a:pt x="382190" y="585874"/>
                      <a:pt x="385762" y="581906"/>
                    </a:cubicBezTo>
                    <a:cubicBezTo>
                      <a:pt x="389334" y="577938"/>
                      <a:pt x="403622" y="579524"/>
                      <a:pt x="407194" y="574762"/>
                    </a:cubicBezTo>
                    <a:cubicBezTo>
                      <a:pt x="410766" y="570000"/>
                      <a:pt x="397669" y="557300"/>
                      <a:pt x="407194" y="553331"/>
                    </a:cubicBezTo>
                    <a:cubicBezTo>
                      <a:pt x="416719" y="549362"/>
                      <a:pt x="454819" y="554124"/>
                      <a:pt x="464344" y="550949"/>
                    </a:cubicBezTo>
                    <a:cubicBezTo>
                      <a:pt x="473869" y="547774"/>
                      <a:pt x="457994" y="537059"/>
                      <a:pt x="464344" y="534281"/>
                    </a:cubicBezTo>
                    <a:cubicBezTo>
                      <a:pt x="470694" y="531503"/>
                      <a:pt x="496094" y="537853"/>
                      <a:pt x="502444" y="534281"/>
                    </a:cubicBezTo>
                    <a:cubicBezTo>
                      <a:pt x="508794" y="530709"/>
                      <a:pt x="498872" y="517611"/>
                      <a:pt x="502444" y="512849"/>
                    </a:cubicBezTo>
                    <a:cubicBezTo>
                      <a:pt x="506016" y="508087"/>
                      <a:pt x="518716" y="509675"/>
                      <a:pt x="523875" y="505706"/>
                    </a:cubicBezTo>
                    <a:cubicBezTo>
                      <a:pt x="529034" y="501737"/>
                      <a:pt x="515541" y="492212"/>
                      <a:pt x="533400" y="489037"/>
                    </a:cubicBezTo>
                    <a:cubicBezTo>
                      <a:pt x="551259" y="485862"/>
                      <a:pt x="603250" y="487053"/>
                      <a:pt x="631031" y="486656"/>
                    </a:cubicBezTo>
                    <a:cubicBezTo>
                      <a:pt x="658812" y="486259"/>
                      <a:pt x="686593" y="487053"/>
                      <a:pt x="700087" y="486656"/>
                    </a:cubicBezTo>
                    <a:cubicBezTo>
                      <a:pt x="713581" y="486259"/>
                      <a:pt x="699294" y="487846"/>
                      <a:pt x="711994" y="484274"/>
                    </a:cubicBezTo>
                    <a:cubicBezTo>
                      <a:pt x="724694" y="480702"/>
                      <a:pt x="762793" y="469589"/>
                      <a:pt x="776287" y="465224"/>
                    </a:cubicBezTo>
                    <a:cubicBezTo>
                      <a:pt x="789781" y="460858"/>
                      <a:pt x="782637" y="459668"/>
                      <a:pt x="792956" y="458081"/>
                    </a:cubicBezTo>
                    <a:cubicBezTo>
                      <a:pt x="803275" y="456493"/>
                      <a:pt x="821531" y="455699"/>
                      <a:pt x="838200" y="455699"/>
                    </a:cubicBezTo>
                    <a:cubicBezTo>
                      <a:pt x="854869" y="455699"/>
                      <a:pt x="876300" y="457684"/>
                      <a:pt x="892969" y="458081"/>
                    </a:cubicBezTo>
                    <a:cubicBezTo>
                      <a:pt x="909638" y="458478"/>
                      <a:pt x="925512" y="458478"/>
                      <a:pt x="938212" y="458081"/>
                    </a:cubicBezTo>
                    <a:cubicBezTo>
                      <a:pt x="950912" y="457684"/>
                      <a:pt x="960835" y="456096"/>
                      <a:pt x="969169" y="455699"/>
                    </a:cubicBezTo>
                    <a:cubicBezTo>
                      <a:pt x="977503" y="455302"/>
                      <a:pt x="988219" y="455699"/>
                      <a:pt x="988219" y="455699"/>
                    </a:cubicBezTo>
                    <a:cubicBezTo>
                      <a:pt x="992981" y="455699"/>
                      <a:pt x="996157" y="458477"/>
                      <a:pt x="997744" y="455699"/>
                    </a:cubicBezTo>
                    <a:cubicBezTo>
                      <a:pt x="999331" y="452921"/>
                      <a:pt x="991394" y="441809"/>
                      <a:pt x="997744" y="439031"/>
                    </a:cubicBezTo>
                    <a:cubicBezTo>
                      <a:pt x="1004094" y="436253"/>
                      <a:pt x="1028304" y="439428"/>
                      <a:pt x="1035844" y="439031"/>
                    </a:cubicBezTo>
                    <a:cubicBezTo>
                      <a:pt x="1043384" y="438634"/>
                      <a:pt x="1041797" y="440618"/>
                      <a:pt x="1042987" y="436649"/>
                    </a:cubicBezTo>
                    <a:cubicBezTo>
                      <a:pt x="1044177" y="432680"/>
                      <a:pt x="1041796" y="419187"/>
                      <a:pt x="1042987" y="415218"/>
                    </a:cubicBezTo>
                    <a:cubicBezTo>
                      <a:pt x="1044178" y="411249"/>
                      <a:pt x="1046956" y="413631"/>
                      <a:pt x="1050131" y="412837"/>
                    </a:cubicBezTo>
                    <a:cubicBezTo>
                      <a:pt x="1053306" y="412043"/>
                      <a:pt x="1058465" y="410853"/>
                      <a:pt x="1062037" y="410456"/>
                    </a:cubicBezTo>
                    <a:cubicBezTo>
                      <a:pt x="1065609" y="410059"/>
                      <a:pt x="1069181" y="412043"/>
                      <a:pt x="1071562" y="410456"/>
                    </a:cubicBezTo>
                    <a:cubicBezTo>
                      <a:pt x="1073943" y="408869"/>
                      <a:pt x="1075531" y="404503"/>
                      <a:pt x="1076325" y="400931"/>
                    </a:cubicBezTo>
                    <a:cubicBezTo>
                      <a:pt x="1077119" y="397359"/>
                      <a:pt x="1073944" y="391008"/>
                      <a:pt x="1076325" y="389024"/>
                    </a:cubicBezTo>
                    <a:cubicBezTo>
                      <a:pt x="1078706" y="387040"/>
                      <a:pt x="1090612" y="389024"/>
                      <a:pt x="1090612" y="389024"/>
                    </a:cubicBezTo>
                    <a:lnTo>
                      <a:pt x="1102519" y="389024"/>
                    </a:lnTo>
                    <a:lnTo>
                      <a:pt x="1116806" y="389024"/>
                    </a:lnTo>
                    <a:lnTo>
                      <a:pt x="1126331" y="389024"/>
                    </a:lnTo>
                    <a:cubicBezTo>
                      <a:pt x="1128712" y="389024"/>
                      <a:pt x="1130300" y="390611"/>
                      <a:pt x="1131094" y="389024"/>
                    </a:cubicBezTo>
                    <a:cubicBezTo>
                      <a:pt x="1131888" y="387437"/>
                      <a:pt x="1131094" y="379499"/>
                      <a:pt x="1131094" y="379499"/>
                    </a:cubicBezTo>
                    <a:cubicBezTo>
                      <a:pt x="1131094" y="377118"/>
                      <a:pt x="1120378" y="379103"/>
                      <a:pt x="1131094" y="374737"/>
                    </a:cubicBezTo>
                    <a:cubicBezTo>
                      <a:pt x="1141810" y="370371"/>
                      <a:pt x="1184672" y="358862"/>
                      <a:pt x="1195387" y="353306"/>
                    </a:cubicBezTo>
                    <a:cubicBezTo>
                      <a:pt x="1206102" y="347750"/>
                      <a:pt x="1191418" y="344971"/>
                      <a:pt x="1195387" y="341399"/>
                    </a:cubicBezTo>
                    <a:cubicBezTo>
                      <a:pt x="1199356" y="337827"/>
                      <a:pt x="1211263" y="333858"/>
                      <a:pt x="1219200" y="331874"/>
                    </a:cubicBezTo>
                    <a:cubicBezTo>
                      <a:pt x="1227137" y="329890"/>
                      <a:pt x="1235868" y="329493"/>
                      <a:pt x="1243012" y="329493"/>
                    </a:cubicBezTo>
                    <a:cubicBezTo>
                      <a:pt x="1250156" y="329493"/>
                      <a:pt x="1251346" y="334652"/>
                      <a:pt x="1262062" y="331874"/>
                    </a:cubicBezTo>
                    <a:cubicBezTo>
                      <a:pt x="1272778" y="329096"/>
                      <a:pt x="1291828" y="315602"/>
                      <a:pt x="1307306" y="312824"/>
                    </a:cubicBezTo>
                    <a:cubicBezTo>
                      <a:pt x="1322784" y="310046"/>
                      <a:pt x="1342628" y="314809"/>
                      <a:pt x="1354931" y="315206"/>
                    </a:cubicBezTo>
                    <a:cubicBezTo>
                      <a:pt x="1367234" y="315603"/>
                      <a:pt x="1371203" y="315603"/>
                      <a:pt x="1381125" y="315206"/>
                    </a:cubicBezTo>
                    <a:cubicBezTo>
                      <a:pt x="1391047" y="314809"/>
                      <a:pt x="1407318" y="313618"/>
                      <a:pt x="1414462" y="312824"/>
                    </a:cubicBezTo>
                    <a:cubicBezTo>
                      <a:pt x="1421606" y="312030"/>
                      <a:pt x="1422400" y="314412"/>
                      <a:pt x="1423987" y="310443"/>
                    </a:cubicBezTo>
                    <a:cubicBezTo>
                      <a:pt x="1425574" y="306474"/>
                      <a:pt x="1419225" y="293774"/>
                      <a:pt x="1423987" y="289012"/>
                    </a:cubicBezTo>
                    <a:cubicBezTo>
                      <a:pt x="1428749" y="284250"/>
                      <a:pt x="1444228" y="283059"/>
                      <a:pt x="1452562" y="281868"/>
                    </a:cubicBezTo>
                    <a:cubicBezTo>
                      <a:pt x="1460896" y="280677"/>
                      <a:pt x="1467247" y="281471"/>
                      <a:pt x="1473994" y="281868"/>
                    </a:cubicBezTo>
                    <a:cubicBezTo>
                      <a:pt x="1480741" y="282265"/>
                      <a:pt x="1490266" y="286630"/>
                      <a:pt x="1493044" y="284249"/>
                    </a:cubicBezTo>
                    <a:cubicBezTo>
                      <a:pt x="1495822" y="281868"/>
                      <a:pt x="1491059" y="272740"/>
                      <a:pt x="1490662" y="267581"/>
                    </a:cubicBezTo>
                    <a:cubicBezTo>
                      <a:pt x="1490265" y="262422"/>
                      <a:pt x="1479946" y="255674"/>
                      <a:pt x="1490662" y="253293"/>
                    </a:cubicBezTo>
                    <a:cubicBezTo>
                      <a:pt x="1501378" y="250912"/>
                      <a:pt x="1540272" y="254087"/>
                      <a:pt x="1554956" y="253293"/>
                    </a:cubicBezTo>
                    <a:cubicBezTo>
                      <a:pt x="1569640" y="252499"/>
                      <a:pt x="1574800" y="250118"/>
                      <a:pt x="1578769" y="248531"/>
                    </a:cubicBezTo>
                    <a:cubicBezTo>
                      <a:pt x="1582738" y="246943"/>
                      <a:pt x="1578769" y="243768"/>
                      <a:pt x="1578769" y="243768"/>
                    </a:cubicBezTo>
                    <a:cubicBezTo>
                      <a:pt x="1578769" y="240593"/>
                      <a:pt x="1572816" y="231862"/>
                      <a:pt x="1578769" y="229481"/>
                    </a:cubicBezTo>
                    <a:cubicBezTo>
                      <a:pt x="1584722" y="227100"/>
                      <a:pt x="1614487" y="229481"/>
                      <a:pt x="1614487" y="229481"/>
                    </a:cubicBezTo>
                    <a:lnTo>
                      <a:pt x="1626394" y="229481"/>
                    </a:lnTo>
                    <a:cubicBezTo>
                      <a:pt x="1629966" y="229481"/>
                      <a:pt x="1634332" y="233450"/>
                      <a:pt x="1635919" y="229481"/>
                    </a:cubicBezTo>
                    <a:cubicBezTo>
                      <a:pt x="1637507" y="225512"/>
                      <a:pt x="1618854" y="209240"/>
                      <a:pt x="1635919" y="205668"/>
                    </a:cubicBezTo>
                    <a:cubicBezTo>
                      <a:pt x="1652984" y="202096"/>
                      <a:pt x="1717278" y="207652"/>
                      <a:pt x="1738312" y="208049"/>
                    </a:cubicBezTo>
                    <a:cubicBezTo>
                      <a:pt x="1759346" y="208446"/>
                      <a:pt x="1756569" y="208843"/>
                      <a:pt x="1762125" y="208049"/>
                    </a:cubicBezTo>
                    <a:cubicBezTo>
                      <a:pt x="1767681" y="207255"/>
                      <a:pt x="1769269" y="207256"/>
                      <a:pt x="1771650" y="203287"/>
                    </a:cubicBezTo>
                    <a:cubicBezTo>
                      <a:pt x="1774031" y="199318"/>
                      <a:pt x="1759743" y="188206"/>
                      <a:pt x="1776412" y="184237"/>
                    </a:cubicBezTo>
                    <a:cubicBezTo>
                      <a:pt x="1793081" y="180268"/>
                      <a:pt x="1852612" y="180268"/>
                      <a:pt x="1871662" y="179474"/>
                    </a:cubicBezTo>
                    <a:cubicBezTo>
                      <a:pt x="1890712" y="178680"/>
                      <a:pt x="1887537" y="184633"/>
                      <a:pt x="1890712" y="179474"/>
                    </a:cubicBezTo>
                    <a:cubicBezTo>
                      <a:pt x="1893887" y="174315"/>
                      <a:pt x="1884759" y="153677"/>
                      <a:pt x="1890712" y="148518"/>
                    </a:cubicBezTo>
                    <a:cubicBezTo>
                      <a:pt x="1896665" y="143359"/>
                      <a:pt x="1926431" y="148518"/>
                      <a:pt x="1926431" y="148518"/>
                    </a:cubicBezTo>
                    <a:lnTo>
                      <a:pt x="1950244" y="148518"/>
                    </a:lnTo>
                    <a:cubicBezTo>
                      <a:pt x="1957785" y="148518"/>
                      <a:pt x="1968500" y="152487"/>
                      <a:pt x="1971675" y="148518"/>
                    </a:cubicBezTo>
                    <a:cubicBezTo>
                      <a:pt x="1974850" y="144549"/>
                      <a:pt x="1964532" y="129072"/>
                      <a:pt x="1969294" y="124706"/>
                    </a:cubicBezTo>
                    <a:cubicBezTo>
                      <a:pt x="1974056" y="120340"/>
                      <a:pt x="1992313" y="122721"/>
                      <a:pt x="2000250" y="122324"/>
                    </a:cubicBezTo>
                    <a:cubicBezTo>
                      <a:pt x="2008187" y="121927"/>
                      <a:pt x="2014141" y="124705"/>
                      <a:pt x="2016919" y="122324"/>
                    </a:cubicBezTo>
                    <a:cubicBezTo>
                      <a:pt x="2019697" y="119943"/>
                      <a:pt x="2017316" y="112799"/>
                      <a:pt x="2016919" y="108037"/>
                    </a:cubicBezTo>
                    <a:cubicBezTo>
                      <a:pt x="2016522" y="103275"/>
                      <a:pt x="2010568" y="96130"/>
                      <a:pt x="2014537" y="93749"/>
                    </a:cubicBezTo>
                    <a:cubicBezTo>
                      <a:pt x="2018506" y="91368"/>
                      <a:pt x="2036365" y="96130"/>
                      <a:pt x="2040731" y="93749"/>
                    </a:cubicBezTo>
                    <a:cubicBezTo>
                      <a:pt x="2045097" y="91368"/>
                      <a:pt x="2039937" y="84621"/>
                      <a:pt x="2040731" y="79462"/>
                    </a:cubicBezTo>
                    <a:cubicBezTo>
                      <a:pt x="2041525" y="74303"/>
                      <a:pt x="2039938" y="65174"/>
                      <a:pt x="2045494" y="62793"/>
                    </a:cubicBezTo>
                    <a:cubicBezTo>
                      <a:pt x="2051050" y="60412"/>
                      <a:pt x="2066529" y="64777"/>
                      <a:pt x="2074069" y="65174"/>
                    </a:cubicBezTo>
                    <a:cubicBezTo>
                      <a:pt x="2081609" y="65571"/>
                      <a:pt x="2090737" y="65174"/>
                      <a:pt x="2090737" y="65174"/>
                    </a:cubicBezTo>
                    <a:lnTo>
                      <a:pt x="2109787" y="65174"/>
                    </a:lnTo>
                    <a:cubicBezTo>
                      <a:pt x="2114153" y="65174"/>
                      <a:pt x="2114947" y="68349"/>
                      <a:pt x="2116931" y="65174"/>
                    </a:cubicBezTo>
                    <a:cubicBezTo>
                      <a:pt x="2118915" y="61999"/>
                      <a:pt x="2120900" y="51283"/>
                      <a:pt x="2121694" y="46124"/>
                    </a:cubicBezTo>
                    <a:cubicBezTo>
                      <a:pt x="2122488" y="40965"/>
                      <a:pt x="2120107" y="36996"/>
                      <a:pt x="2121694" y="34218"/>
                    </a:cubicBezTo>
                    <a:cubicBezTo>
                      <a:pt x="2123281" y="31440"/>
                      <a:pt x="2113757" y="29059"/>
                      <a:pt x="2131219" y="29456"/>
                    </a:cubicBezTo>
                    <a:cubicBezTo>
                      <a:pt x="2148681" y="29853"/>
                      <a:pt x="2204244" y="35805"/>
                      <a:pt x="2226469" y="36599"/>
                    </a:cubicBezTo>
                    <a:cubicBezTo>
                      <a:pt x="2248694" y="37393"/>
                      <a:pt x="2253457" y="34218"/>
                      <a:pt x="2264569" y="34218"/>
                    </a:cubicBezTo>
                    <a:cubicBezTo>
                      <a:pt x="2275681" y="34218"/>
                      <a:pt x="2286397" y="36202"/>
                      <a:pt x="2293144" y="36599"/>
                    </a:cubicBezTo>
                    <a:cubicBezTo>
                      <a:pt x="2299891" y="36996"/>
                      <a:pt x="2305050" y="36599"/>
                      <a:pt x="2305050" y="36599"/>
                    </a:cubicBezTo>
                    <a:lnTo>
                      <a:pt x="2395537" y="38981"/>
                    </a:lnTo>
                    <a:cubicBezTo>
                      <a:pt x="2419746" y="38981"/>
                      <a:pt x="2432447" y="36996"/>
                      <a:pt x="2450306" y="36599"/>
                    </a:cubicBezTo>
                    <a:cubicBezTo>
                      <a:pt x="2468165" y="36202"/>
                      <a:pt x="2502694" y="36599"/>
                      <a:pt x="2502694" y="36599"/>
                    </a:cubicBezTo>
                    <a:lnTo>
                      <a:pt x="2531269" y="36599"/>
                    </a:lnTo>
                    <a:cubicBezTo>
                      <a:pt x="2538413" y="36599"/>
                      <a:pt x="2541984" y="38583"/>
                      <a:pt x="2545556" y="36599"/>
                    </a:cubicBezTo>
                    <a:cubicBezTo>
                      <a:pt x="2549128" y="34615"/>
                      <a:pt x="2552303" y="28662"/>
                      <a:pt x="2552700" y="24693"/>
                    </a:cubicBezTo>
                    <a:cubicBezTo>
                      <a:pt x="2553097" y="20724"/>
                      <a:pt x="2548731" y="16756"/>
                      <a:pt x="2547937" y="12787"/>
                    </a:cubicBezTo>
                    <a:cubicBezTo>
                      <a:pt x="2547143" y="8818"/>
                      <a:pt x="2541587" y="2865"/>
                      <a:pt x="2547937" y="881"/>
                    </a:cubicBezTo>
                    <a:cubicBezTo>
                      <a:pt x="2554287" y="-1103"/>
                      <a:pt x="2586037" y="881"/>
                      <a:pt x="2586037" y="881"/>
                    </a:cubicBezTo>
                    <a:cubicBezTo>
                      <a:pt x="2600721" y="881"/>
                      <a:pt x="2621360" y="484"/>
                      <a:pt x="2636044" y="881"/>
                    </a:cubicBezTo>
                    <a:cubicBezTo>
                      <a:pt x="2650728" y="1278"/>
                      <a:pt x="2662238" y="2865"/>
                      <a:pt x="2674144" y="3262"/>
                    </a:cubicBezTo>
                    <a:cubicBezTo>
                      <a:pt x="2686050" y="3659"/>
                      <a:pt x="2701131" y="3659"/>
                      <a:pt x="2707481" y="3262"/>
                    </a:cubicBezTo>
                    <a:cubicBezTo>
                      <a:pt x="2713831" y="2865"/>
                      <a:pt x="2713037" y="1873"/>
                      <a:pt x="2712244" y="881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3233622" y="4031166"/>
                <a:ext cx="2126498" cy="209540"/>
              </a:xfrm>
              <a:custGeom>
                <a:avLst/>
                <a:gdLst>
                  <a:gd name="connsiteX0" fmla="*/ 0 w 2126457"/>
                  <a:gd name="connsiteY0" fmla="*/ 209726 h 209726"/>
                  <a:gd name="connsiteX1" fmla="*/ 76200 w 2126457"/>
                  <a:gd name="connsiteY1" fmla="*/ 204964 h 209726"/>
                  <a:gd name="connsiteX2" fmla="*/ 76200 w 2126457"/>
                  <a:gd name="connsiteY2" fmla="*/ 181151 h 209726"/>
                  <a:gd name="connsiteX3" fmla="*/ 97632 w 2126457"/>
                  <a:gd name="connsiteY3" fmla="*/ 176389 h 209726"/>
                  <a:gd name="connsiteX4" fmla="*/ 214313 w 2126457"/>
                  <a:gd name="connsiteY4" fmla="*/ 176389 h 209726"/>
                  <a:gd name="connsiteX5" fmla="*/ 266700 w 2126457"/>
                  <a:gd name="connsiteY5" fmla="*/ 176389 h 209726"/>
                  <a:gd name="connsiteX6" fmla="*/ 335757 w 2126457"/>
                  <a:gd name="connsiteY6" fmla="*/ 178770 h 209726"/>
                  <a:gd name="connsiteX7" fmla="*/ 388144 w 2126457"/>
                  <a:gd name="connsiteY7" fmla="*/ 178770 h 209726"/>
                  <a:gd name="connsiteX8" fmla="*/ 454819 w 2126457"/>
                  <a:gd name="connsiteY8" fmla="*/ 181151 h 209726"/>
                  <a:gd name="connsiteX9" fmla="*/ 500063 w 2126457"/>
                  <a:gd name="connsiteY9" fmla="*/ 176389 h 209726"/>
                  <a:gd name="connsiteX10" fmla="*/ 500063 w 2126457"/>
                  <a:gd name="connsiteY10" fmla="*/ 143051 h 209726"/>
                  <a:gd name="connsiteX11" fmla="*/ 502444 w 2126457"/>
                  <a:gd name="connsiteY11" fmla="*/ 171626 h 209726"/>
                  <a:gd name="connsiteX12" fmla="*/ 507207 w 2126457"/>
                  <a:gd name="connsiteY12" fmla="*/ 143051 h 209726"/>
                  <a:gd name="connsiteX13" fmla="*/ 614363 w 2126457"/>
                  <a:gd name="connsiteY13" fmla="*/ 147814 h 209726"/>
                  <a:gd name="connsiteX14" fmla="*/ 671513 w 2126457"/>
                  <a:gd name="connsiteY14" fmla="*/ 150195 h 209726"/>
                  <a:gd name="connsiteX15" fmla="*/ 704850 w 2126457"/>
                  <a:gd name="connsiteY15" fmla="*/ 145433 h 209726"/>
                  <a:gd name="connsiteX16" fmla="*/ 709613 w 2126457"/>
                  <a:gd name="connsiteY16" fmla="*/ 145433 h 209726"/>
                  <a:gd name="connsiteX17" fmla="*/ 707232 w 2126457"/>
                  <a:gd name="connsiteY17" fmla="*/ 124001 h 209726"/>
                  <a:gd name="connsiteX18" fmla="*/ 721519 w 2126457"/>
                  <a:gd name="connsiteY18" fmla="*/ 119239 h 209726"/>
                  <a:gd name="connsiteX19" fmla="*/ 747713 w 2126457"/>
                  <a:gd name="connsiteY19" fmla="*/ 119239 h 209726"/>
                  <a:gd name="connsiteX20" fmla="*/ 840582 w 2126457"/>
                  <a:gd name="connsiteY20" fmla="*/ 116858 h 209726"/>
                  <a:gd name="connsiteX21" fmla="*/ 888207 w 2126457"/>
                  <a:gd name="connsiteY21" fmla="*/ 116858 h 209726"/>
                  <a:gd name="connsiteX22" fmla="*/ 928688 w 2126457"/>
                  <a:gd name="connsiteY22" fmla="*/ 116858 h 209726"/>
                  <a:gd name="connsiteX23" fmla="*/ 995363 w 2126457"/>
                  <a:gd name="connsiteY23" fmla="*/ 109714 h 209726"/>
                  <a:gd name="connsiteX24" fmla="*/ 990600 w 2126457"/>
                  <a:gd name="connsiteY24" fmla="*/ 93045 h 209726"/>
                  <a:gd name="connsiteX25" fmla="*/ 990600 w 2126457"/>
                  <a:gd name="connsiteY25" fmla="*/ 78758 h 209726"/>
                  <a:gd name="connsiteX26" fmla="*/ 1054894 w 2126457"/>
                  <a:gd name="connsiteY26" fmla="*/ 76376 h 209726"/>
                  <a:gd name="connsiteX27" fmla="*/ 1100138 w 2126457"/>
                  <a:gd name="connsiteY27" fmla="*/ 76376 h 209726"/>
                  <a:gd name="connsiteX28" fmla="*/ 1162050 w 2126457"/>
                  <a:gd name="connsiteY28" fmla="*/ 76376 h 209726"/>
                  <a:gd name="connsiteX29" fmla="*/ 1228725 w 2126457"/>
                  <a:gd name="connsiteY29" fmla="*/ 78758 h 209726"/>
                  <a:gd name="connsiteX30" fmla="*/ 1266825 w 2126457"/>
                  <a:gd name="connsiteY30" fmla="*/ 78758 h 209726"/>
                  <a:gd name="connsiteX31" fmla="*/ 1302544 w 2126457"/>
                  <a:gd name="connsiteY31" fmla="*/ 78758 h 209726"/>
                  <a:gd name="connsiteX32" fmla="*/ 1340644 w 2126457"/>
                  <a:gd name="connsiteY32" fmla="*/ 78758 h 209726"/>
                  <a:gd name="connsiteX33" fmla="*/ 1373982 w 2126457"/>
                  <a:gd name="connsiteY33" fmla="*/ 78758 h 209726"/>
                  <a:gd name="connsiteX34" fmla="*/ 1402557 w 2126457"/>
                  <a:gd name="connsiteY34" fmla="*/ 76376 h 209726"/>
                  <a:gd name="connsiteX35" fmla="*/ 1438275 w 2126457"/>
                  <a:gd name="connsiteY35" fmla="*/ 76376 h 209726"/>
                  <a:gd name="connsiteX36" fmla="*/ 1464469 w 2126457"/>
                  <a:gd name="connsiteY36" fmla="*/ 76376 h 209726"/>
                  <a:gd name="connsiteX37" fmla="*/ 1502569 w 2126457"/>
                  <a:gd name="connsiteY37" fmla="*/ 40658 h 209726"/>
                  <a:gd name="connsiteX38" fmla="*/ 1526382 w 2126457"/>
                  <a:gd name="connsiteY38" fmla="*/ 35895 h 209726"/>
                  <a:gd name="connsiteX39" fmla="*/ 1559719 w 2126457"/>
                  <a:gd name="connsiteY39" fmla="*/ 35895 h 209726"/>
                  <a:gd name="connsiteX40" fmla="*/ 1576388 w 2126457"/>
                  <a:gd name="connsiteY40" fmla="*/ 35895 h 209726"/>
                  <a:gd name="connsiteX41" fmla="*/ 1593057 w 2126457"/>
                  <a:gd name="connsiteY41" fmla="*/ 35895 h 209726"/>
                  <a:gd name="connsiteX42" fmla="*/ 1678782 w 2126457"/>
                  <a:gd name="connsiteY42" fmla="*/ 35895 h 209726"/>
                  <a:gd name="connsiteX43" fmla="*/ 1714500 w 2126457"/>
                  <a:gd name="connsiteY43" fmla="*/ 35895 h 209726"/>
                  <a:gd name="connsiteX44" fmla="*/ 1740694 w 2126457"/>
                  <a:gd name="connsiteY44" fmla="*/ 35895 h 209726"/>
                  <a:gd name="connsiteX45" fmla="*/ 1757363 w 2126457"/>
                  <a:gd name="connsiteY45" fmla="*/ 35895 h 209726"/>
                  <a:gd name="connsiteX46" fmla="*/ 1776413 w 2126457"/>
                  <a:gd name="connsiteY46" fmla="*/ 35895 h 209726"/>
                  <a:gd name="connsiteX47" fmla="*/ 1807369 w 2126457"/>
                  <a:gd name="connsiteY47" fmla="*/ 35895 h 209726"/>
                  <a:gd name="connsiteX48" fmla="*/ 1807369 w 2126457"/>
                  <a:gd name="connsiteY48" fmla="*/ 35895 h 209726"/>
                  <a:gd name="connsiteX49" fmla="*/ 1814513 w 2126457"/>
                  <a:gd name="connsiteY49" fmla="*/ 35895 h 209726"/>
                  <a:gd name="connsiteX50" fmla="*/ 1828800 w 2126457"/>
                  <a:gd name="connsiteY50" fmla="*/ 35895 h 209726"/>
                  <a:gd name="connsiteX51" fmla="*/ 1845469 w 2126457"/>
                  <a:gd name="connsiteY51" fmla="*/ 35895 h 209726"/>
                  <a:gd name="connsiteX52" fmla="*/ 1862138 w 2126457"/>
                  <a:gd name="connsiteY52" fmla="*/ 35895 h 209726"/>
                  <a:gd name="connsiteX53" fmla="*/ 1883569 w 2126457"/>
                  <a:gd name="connsiteY53" fmla="*/ 35895 h 209726"/>
                  <a:gd name="connsiteX54" fmla="*/ 1900238 w 2126457"/>
                  <a:gd name="connsiteY54" fmla="*/ 35895 h 209726"/>
                  <a:gd name="connsiteX55" fmla="*/ 1926432 w 2126457"/>
                  <a:gd name="connsiteY55" fmla="*/ 35895 h 209726"/>
                  <a:gd name="connsiteX56" fmla="*/ 1945482 w 2126457"/>
                  <a:gd name="connsiteY56" fmla="*/ 35895 h 209726"/>
                  <a:gd name="connsiteX57" fmla="*/ 1964532 w 2126457"/>
                  <a:gd name="connsiteY57" fmla="*/ 35895 h 209726"/>
                  <a:gd name="connsiteX58" fmla="*/ 1983582 w 2126457"/>
                  <a:gd name="connsiteY58" fmla="*/ 35895 h 209726"/>
                  <a:gd name="connsiteX59" fmla="*/ 2000250 w 2126457"/>
                  <a:gd name="connsiteY59" fmla="*/ 35895 h 209726"/>
                  <a:gd name="connsiteX60" fmla="*/ 2016919 w 2126457"/>
                  <a:gd name="connsiteY60" fmla="*/ 35895 h 209726"/>
                  <a:gd name="connsiteX61" fmla="*/ 2028825 w 2126457"/>
                  <a:gd name="connsiteY61" fmla="*/ 35895 h 209726"/>
                  <a:gd name="connsiteX62" fmla="*/ 2028825 w 2126457"/>
                  <a:gd name="connsiteY62" fmla="*/ 26370 h 209726"/>
                  <a:gd name="connsiteX63" fmla="*/ 2028825 w 2126457"/>
                  <a:gd name="connsiteY63" fmla="*/ 12083 h 209726"/>
                  <a:gd name="connsiteX64" fmla="*/ 2028825 w 2126457"/>
                  <a:gd name="connsiteY64" fmla="*/ 2558 h 209726"/>
                  <a:gd name="connsiteX65" fmla="*/ 2050257 w 2126457"/>
                  <a:gd name="connsiteY65" fmla="*/ 176 h 209726"/>
                  <a:gd name="connsiteX66" fmla="*/ 2076450 w 2126457"/>
                  <a:gd name="connsiteY66" fmla="*/ 176 h 209726"/>
                  <a:gd name="connsiteX67" fmla="*/ 2100263 w 2126457"/>
                  <a:gd name="connsiteY67" fmla="*/ 176 h 209726"/>
                  <a:gd name="connsiteX68" fmla="*/ 2114550 w 2126457"/>
                  <a:gd name="connsiteY68" fmla="*/ 176 h 209726"/>
                  <a:gd name="connsiteX69" fmla="*/ 2121694 w 2126457"/>
                  <a:gd name="connsiteY69" fmla="*/ 176 h 209726"/>
                  <a:gd name="connsiteX70" fmla="*/ 2126457 w 2126457"/>
                  <a:gd name="connsiteY70" fmla="*/ 176 h 20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126457" h="209726">
                    <a:moveTo>
                      <a:pt x="0" y="209726"/>
                    </a:moveTo>
                    <a:cubicBezTo>
                      <a:pt x="31750" y="209726"/>
                      <a:pt x="63500" y="209727"/>
                      <a:pt x="76200" y="204964"/>
                    </a:cubicBezTo>
                    <a:cubicBezTo>
                      <a:pt x="88900" y="200201"/>
                      <a:pt x="72628" y="185913"/>
                      <a:pt x="76200" y="181151"/>
                    </a:cubicBezTo>
                    <a:cubicBezTo>
                      <a:pt x="79772" y="176389"/>
                      <a:pt x="74613" y="177183"/>
                      <a:pt x="97632" y="176389"/>
                    </a:cubicBezTo>
                    <a:cubicBezTo>
                      <a:pt x="120651" y="175595"/>
                      <a:pt x="214313" y="176389"/>
                      <a:pt x="214313" y="176389"/>
                    </a:cubicBezTo>
                    <a:cubicBezTo>
                      <a:pt x="242491" y="176389"/>
                      <a:pt x="246459" y="175992"/>
                      <a:pt x="266700" y="176389"/>
                    </a:cubicBezTo>
                    <a:cubicBezTo>
                      <a:pt x="286941" y="176786"/>
                      <a:pt x="315516" y="178373"/>
                      <a:pt x="335757" y="178770"/>
                    </a:cubicBezTo>
                    <a:cubicBezTo>
                      <a:pt x="355998" y="179167"/>
                      <a:pt x="368300" y="178373"/>
                      <a:pt x="388144" y="178770"/>
                    </a:cubicBezTo>
                    <a:cubicBezTo>
                      <a:pt x="407988" y="179167"/>
                      <a:pt x="436166" y="181548"/>
                      <a:pt x="454819" y="181151"/>
                    </a:cubicBezTo>
                    <a:cubicBezTo>
                      <a:pt x="473472" y="180754"/>
                      <a:pt x="492522" y="182739"/>
                      <a:pt x="500063" y="176389"/>
                    </a:cubicBezTo>
                    <a:cubicBezTo>
                      <a:pt x="507604" y="170039"/>
                      <a:pt x="499666" y="143845"/>
                      <a:pt x="500063" y="143051"/>
                    </a:cubicBezTo>
                    <a:cubicBezTo>
                      <a:pt x="500460" y="142257"/>
                      <a:pt x="501253" y="171626"/>
                      <a:pt x="502444" y="171626"/>
                    </a:cubicBezTo>
                    <a:cubicBezTo>
                      <a:pt x="503635" y="171626"/>
                      <a:pt x="488554" y="147020"/>
                      <a:pt x="507207" y="143051"/>
                    </a:cubicBezTo>
                    <a:cubicBezTo>
                      <a:pt x="525860" y="139082"/>
                      <a:pt x="614363" y="147814"/>
                      <a:pt x="614363" y="147814"/>
                    </a:cubicBezTo>
                    <a:cubicBezTo>
                      <a:pt x="641747" y="149005"/>
                      <a:pt x="656432" y="150592"/>
                      <a:pt x="671513" y="150195"/>
                    </a:cubicBezTo>
                    <a:cubicBezTo>
                      <a:pt x="686594" y="149798"/>
                      <a:pt x="698500" y="146227"/>
                      <a:pt x="704850" y="145433"/>
                    </a:cubicBezTo>
                    <a:cubicBezTo>
                      <a:pt x="711200" y="144639"/>
                      <a:pt x="709216" y="149005"/>
                      <a:pt x="709613" y="145433"/>
                    </a:cubicBezTo>
                    <a:cubicBezTo>
                      <a:pt x="710010" y="141861"/>
                      <a:pt x="705248" y="128367"/>
                      <a:pt x="707232" y="124001"/>
                    </a:cubicBezTo>
                    <a:cubicBezTo>
                      <a:pt x="709216" y="119635"/>
                      <a:pt x="714772" y="120033"/>
                      <a:pt x="721519" y="119239"/>
                    </a:cubicBezTo>
                    <a:cubicBezTo>
                      <a:pt x="728266" y="118445"/>
                      <a:pt x="747713" y="119239"/>
                      <a:pt x="747713" y="119239"/>
                    </a:cubicBezTo>
                    <a:lnTo>
                      <a:pt x="840582" y="116858"/>
                    </a:lnTo>
                    <a:cubicBezTo>
                      <a:pt x="863998" y="116461"/>
                      <a:pt x="888207" y="116858"/>
                      <a:pt x="888207" y="116858"/>
                    </a:cubicBezTo>
                    <a:cubicBezTo>
                      <a:pt x="902891" y="116858"/>
                      <a:pt x="910829" y="118049"/>
                      <a:pt x="928688" y="116858"/>
                    </a:cubicBezTo>
                    <a:cubicBezTo>
                      <a:pt x="946547" y="115667"/>
                      <a:pt x="985044" y="113683"/>
                      <a:pt x="995363" y="109714"/>
                    </a:cubicBezTo>
                    <a:cubicBezTo>
                      <a:pt x="1005682" y="105745"/>
                      <a:pt x="991394" y="98204"/>
                      <a:pt x="990600" y="93045"/>
                    </a:cubicBezTo>
                    <a:cubicBezTo>
                      <a:pt x="989806" y="87886"/>
                      <a:pt x="979884" y="81536"/>
                      <a:pt x="990600" y="78758"/>
                    </a:cubicBezTo>
                    <a:cubicBezTo>
                      <a:pt x="1001316" y="75980"/>
                      <a:pt x="1036638" y="76773"/>
                      <a:pt x="1054894" y="76376"/>
                    </a:cubicBezTo>
                    <a:cubicBezTo>
                      <a:pt x="1073150" y="75979"/>
                      <a:pt x="1100138" y="76376"/>
                      <a:pt x="1100138" y="76376"/>
                    </a:cubicBezTo>
                    <a:lnTo>
                      <a:pt x="1162050" y="76376"/>
                    </a:lnTo>
                    <a:cubicBezTo>
                      <a:pt x="1183481" y="76773"/>
                      <a:pt x="1211263" y="78361"/>
                      <a:pt x="1228725" y="78758"/>
                    </a:cubicBezTo>
                    <a:cubicBezTo>
                      <a:pt x="1246187" y="79155"/>
                      <a:pt x="1266825" y="78758"/>
                      <a:pt x="1266825" y="78758"/>
                    </a:cubicBezTo>
                    <a:lnTo>
                      <a:pt x="1302544" y="78758"/>
                    </a:lnTo>
                    <a:lnTo>
                      <a:pt x="1340644" y="78758"/>
                    </a:lnTo>
                    <a:cubicBezTo>
                      <a:pt x="1352550" y="78758"/>
                      <a:pt x="1363663" y="79155"/>
                      <a:pt x="1373982" y="78758"/>
                    </a:cubicBezTo>
                    <a:cubicBezTo>
                      <a:pt x="1384301" y="78361"/>
                      <a:pt x="1391842" y="76773"/>
                      <a:pt x="1402557" y="76376"/>
                    </a:cubicBezTo>
                    <a:cubicBezTo>
                      <a:pt x="1413272" y="75979"/>
                      <a:pt x="1438275" y="76376"/>
                      <a:pt x="1438275" y="76376"/>
                    </a:cubicBezTo>
                    <a:cubicBezTo>
                      <a:pt x="1448594" y="76376"/>
                      <a:pt x="1453753" y="82329"/>
                      <a:pt x="1464469" y="76376"/>
                    </a:cubicBezTo>
                    <a:cubicBezTo>
                      <a:pt x="1475185" y="70423"/>
                      <a:pt x="1492250" y="47405"/>
                      <a:pt x="1502569" y="40658"/>
                    </a:cubicBezTo>
                    <a:cubicBezTo>
                      <a:pt x="1512888" y="33911"/>
                      <a:pt x="1516857" y="36689"/>
                      <a:pt x="1526382" y="35895"/>
                    </a:cubicBezTo>
                    <a:cubicBezTo>
                      <a:pt x="1535907" y="35101"/>
                      <a:pt x="1559719" y="35895"/>
                      <a:pt x="1559719" y="35895"/>
                    </a:cubicBezTo>
                    <a:lnTo>
                      <a:pt x="1576388" y="35895"/>
                    </a:lnTo>
                    <a:lnTo>
                      <a:pt x="1593057" y="35895"/>
                    </a:lnTo>
                    <a:lnTo>
                      <a:pt x="1678782" y="35895"/>
                    </a:lnTo>
                    <a:lnTo>
                      <a:pt x="1714500" y="35895"/>
                    </a:lnTo>
                    <a:lnTo>
                      <a:pt x="1740694" y="35895"/>
                    </a:lnTo>
                    <a:lnTo>
                      <a:pt x="1757363" y="35895"/>
                    </a:lnTo>
                    <a:lnTo>
                      <a:pt x="1776413" y="35895"/>
                    </a:lnTo>
                    <a:lnTo>
                      <a:pt x="1807369" y="35895"/>
                    </a:lnTo>
                    <a:lnTo>
                      <a:pt x="1807369" y="35895"/>
                    </a:lnTo>
                    <a:lnTo>
                      <a:pt x="1814513" y="35895"/>
                    </a:lnTo>
                    <a:lnTo>
                      <a:pt x="1828800" y="35895"/>
                    </a:lnTo>
                    <a:lnTo>
                      <a:pt x="1845469" y="35895"/>
                    </a:lnTo>
                    <a:lnTo>
                      <a:pt x="1862138" y="35895"/>
                    </a:lnTo>
                    <a:lnTo>
                      <a:pt x="1883569" y="35895"/>
                    </a:lnTo>
                    <a:lnTo>
                      <a:pt x="1900238" y="35895"/>
                    </a:lnTo>
                    <a:lnTo>
                      <a:pt x="1926432" y="35895"/>
                    </a:lnTo>
                    <a:lnTo>
                      <a:pt x="1945482" y="35895"/>
                    </a:lnTo>
                    <a:lnTo>
                      <a:pt x="1964532" y="35895"/>
                    </a:lnTo>
                    <a:lnTo>
                      <a:pt x="1983582" y="35895"/>
                    </a:lnTo>
                    <a:lnTo>
                      <a:pt x="2000250" y="35895"/>
                    </a:lnTo>
                    <a:lnTo>
                      <a:pt x="2016919" y="35895"/>
                    </a:lnTo>
                    <a:cubicBezTo>
                      <a:pt x="2021681" y="35895"/>
                      <a:pt x="2026841" y="37482"/>
                      <a:pt x="2028825" y="35895"/>
                    </a:cubicBezTo>
                    <a:cubicBezTo>
                      <a:pt x="2030809" y="34307"/>
                      <a:pt x="2028825" y="26370"/>
                      <a:pt x="2028825" y="26370"/>
                    </a:cubicBezTo>
                    <a:lnTo>
                      <a:pt x="2028825" y="12083"/>
                    </a:lnTo>
                    <a:cubicBezTo>
                      <a:pt x="2028825" y="8114"/>
                      <a:pt x="2025253" y="4542"/>
                      <a:pt x="2028825" y="2558"/>
                    </a:cubicBezTo>
                    <a:cubicBezTo>
                      <a:pt x="2032397" y="574"/>
                      <a:pt x="2042320" y="573"/>
                      <a:pt x="2050257" y="176"/>
                    </a:cubicBezTo>
                    <a:cubicBezTo>
                      <a:pt x="2058194" y="-221"/>
                      <a:pt x="2076450" y="176"/>
                      <a:pt x="2076450" y="176"/>
                    </a:cubicBezTo>
                    <a:lnTo>
                      <a:pt x="2100263" y="176"/>
                    </a:lnTo>
                    <a:lnTo>
                      <a:pt x="2114550" y="176"/>
                    </a:lnTo>
                    <a:lnTo>
                      <a:pt x="2121694" y="176"/>
                    </a:lnTo>
                    <a:lnTo>
                      <a:pt x="2126457" y="176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Freeform 175"/>
              <p:cNvSpPr/>
              <p:nvPr/>
            </p:nvSpPr>
            <p:spPr bwMode="auto">
              <a:xfrm>
                <a:off x="5268412" y="3296574"/>
                <a:ext cx="3502135" cy="739409"/>
              </a:xfrm>
              <a:custGeom>
                <a:avLst/>
                <a:gdLst>
                  <a:gd name="connsiteX0" fmla="*/ 0 w 3501414"/>
                  <a:gd name="connsiteY0" fmla="*/ 733425 h 739157"/>
                  <a:gd name="connsiteX1" fmla="*/ 73819 w 3501414"/>
                  <a:gd name="connsiteY1" fmla="*/ 735806 h 739157"/>
                  <a:gd name="connsiteX2" fmla="*/ 135731 w 3501414"/>
                  <a:gd name="connsiteY2" fmla="*/ 735806 h 739157"/>
                  <a:gd name="connsiteX3" fmla="*/ 173831 w 3501414"/>
                  <a:gd name="connsiteY3" fmla="*/ 735806 h 739157"/>
                  <a:gd name="connsiteX4" fmla="*/ 202406 w 3501414"/>
                  <a:gd name="connsiteY4" fmla="*/ 735806 h 739157"/>
                  <a:gd name="connsiteX5" fmla="*/ 240506 w 3501414"/>
                  <a:gd name="connsiteY5" fmla="*/ 735806 h 739157"/>
                  <a:gd name="connsiteX6" fmla="*/ 247650 w 3501414"/>
                  <a:gd name="connsiteY6" fmla="*/ 735806 h 739157"/>
                  <a:gd name="connsiteX7" fmla="*/ 280988 w 3501414"/>
                  <a:gd name="connsiteY7" fmla="*/ 690563 h 739157"/>
                  <a:gd name="connsiteX8" fmla="*/ 304800 w 3501414"/>
                  <a:gd name="connsiteY8" fmla="*/ 690563 h 739157"/>
                  <a:gd name="connsiteX9" fmla="*/ 326231 w 3501414"/>
                  <a:gd name="connsiteY9" fmla="*/ 690563 h 739157"/>
                  <a:gd name="connsiteX10" fmla="*/ 352425 w 3501414"/>
                  <a:gd name="connsiteY10" fmla="*/ 690563 h 739157"/>
                  <a:gd name="connsiteX11" fmla="*/ 366713 w 3501414"/>
                  <a:gd name="connsiteY11" fmla="*/ 688181 h 739157"/>
                  <a:gd name="connsiteX12" fmla="*/ 366713 w 3501414"/>
                  <a:gd name="connsiteY12" fmla="*/ 669131 h 739157"/>
                  <a:gd name="connsiteX13" fmla="*/ 366713 w 3501414"/>
                  <a:gd name="connsiteY13" fmla="*/ 659606 h 739157"/>
                  <a:gd name="connsiteX14" fmla="*/ 366713 w 3501414"/>
                  <a:gd name="connsiteY14" fmla="*/ 647700 h 739157"/>
                  <a:gd name="connsiteX15" fmla="*/ 366713 w 3501414"/>
                  <a:gd name="connsiteY15" fmla="*/ 642938 h 739157"/>
                  <a:gd name="connsiteX16" fmla="*/ 392906 w 3501414"/>
                  <a:gd name="connsiteY16" fmla="*/ 642938 h 739157"/>
                  <a:gd name="connsiteX17" fmla="*/ 431006 w 3501414"/>
                  <a:gd name="connsiteY17" fmla="*/ 642938 h 739157"/>
                  <a:gd name="connsiteX18" fmla="*/ 461963 w 3501414"/>
                  <a:gd name="connsiteY18" fmla="*/ 642938 h 739157"/>
                  <a:gd name="connsiteX19" fmla="*/ 483394 w 3501414"/>
                  <a:gd name="connsiteY19" fmla="*/ 640556 h 739157"/>
                  <a:gd name="connsiteX20" fmla="*/ 511969 w 3501414"/>
                  <a:gd name="connsiteY20" fmla="*/ 642938 h 739157"/>
                  <a:gd name="connsiteX21" fmla="*/ 540544 w 3501414"/>
                  <a:gd name="connsiteY21" fmla="*/ 642938 h 739157"/>
                  <a:gd name="connsiteX22" fmla="*/ 566738 w 3501414"/>
                  <a:gd name="connsiteY22" fmla="*/ 640556 h 739157"/>
                  <a:gd name="connsiteX23" fmla="*/ 578644 w 3501414"/>
                  <a:gd name="connsiteY23" fmla="*/ 640556 h 739157"/>
                  <a:gd name="connsiteX24" fmla="*/ 576263 w 3501414"/>
                  <a:gd name="connsiteY24" fmla="*/ 626269 h 739157"/>
                  <a:gd name="connsiteX25" fmla="*/ 576263 w 3501414"/>
                  <a:gd name="connsiteY25" fmla="*/ 619125 h 739157"/>
                  <a:gd name="connsiteX26" fmla="*/ 576263 w 3501414"/>
                  <a:gd name="connsiteY26" fmla="*/ 602456 h 739157"/>
                  <a:gd name="connsiteX27" fmla="*/ 576263 w 3501414"/>
                  <a:gd name="connsiteY27" fmla="*/ 597694 h 739157"/>
                  <a:gd name="connsiteX28" fmla="*/ 581025 w 3501414"/>
                  <a:gd name="connsiteY28" fmla="*/ 595313 h 739157"/>
                  <a:gd name="connsiteX29" fmla="*/ 600075 w 3501414"/>
                  <a:gd name="connsiteY29" fmla="*/ 595313 h 739157"/>
                  <a:gd name="connsiteX30" fmla="*/ 616744 w 3501414"/>
                  <a:gd name="connsiteY30" fmla="*/ 590550 h 739157"/>
                  <a:gd name="connsiteX31" fmla="*/ 626269 w 3501414"/>
                  <a:gd name="connsiteY31" fmla="*/ 592931 h 739157"/>
                  <a:gd name="connsiteX32" fmla="*/ 661988 w 3501414"/>
                  <a:gd name="connsiteY32" fmla="*/ 569119 h 739157"/>
                  <a:gd name="connsiteX33" fmla="*/ 661988 w 3501414"/>
                  <a:gd name="connsiteY33" fmla="*/ 557213 h 739157"/>
                  <a:gd name="connsiteX34" fmla="*/ 661988 w 3501414"/>
                  <a:gd name="connsiteY34" fmla="*/ 550069 h 739157"/>
                  <a:gd name="connsiteX35" fmla="*/ 688181 w 3501414"/>
                  <a:gd name="connsiteY35" fmla="*/ 550069 h 739157"/>
                  <a:gd name="connsiteX36" fmla="*/ 711994 w 3501414"/>
                  <a:gd name="connsiteY36" fmla="*/ 545306 h 739157"/>
                  <a:gd name="connsiteX37" fmla="*/ 721519 w 3501414"/>
                  <a:gd name="connsiteY37" fmla="*/ 545306 h 739157"/>
                  <a:gd name="connsiteX38" fmla="*/ 812006 w 3501414"/>
                  <a:gd name="connsiteY38" fmla="*/ 545306 h 739157"/>
                  <a:gd name="connsiteX39" fmla="*/ 831056 w 3501414"/>
                  <a:gd name="connsiteY39" fmla="*/ 545306 h 739157"/>
                  <a:gd name="connsiteX40" fmla="*/ 857250 w 3501414"/>
                  <a:gd name="connsiteY40" fmla="*/ 542925 h 739157"/>
                  <a:gd name="connsiteX41" fmla="*/ 869156 w 3501414"/>
                  <a:gd name="connsiteY41" fmla="*/ 542925 h 739157"/>
                  <a:gd name="connsiteX42" fmla="*/ 888206 w 3501414"/>
                  <a:gd name="connsiteY42" fmla="*/ 542925 h 739157"/>
                  <a:gd name="connsiteX43" fmla="*/ 904875 w 3501414"/>
                  <a:gd name="connsiteY43" fmla="*/ 542925 h 739157"/>
                  <a:gd name="connsiteX44" fmla="*/ 926306 w 3501414"/>
                  <a:gd name="connsiteY44" fmla="*/ 545306 h 739157"/>
                  <a:gd name="connsiteX45" fmla="*/ 928688 w 3501414"/>
                  <a:gd name="connsiteY45" fmla="*/ 538163 h 739157"/>
                  <a:gd name="connsiteX46" fmla="*/ 928688 w 3501414"/>
                  <a:gd name="connsiteY46" fmla="*/ 523875 h 739157"/>
                  <a:gd name="connsiteX47" fmla="*/ 928688 w 3501414"/>
                  <a:gd name="connsiteY47" fmla="*/ 511969 h 739157"/>
                  <a:gd name="connsiteX48" fmla="*/ 928688 w 3501414"/>
                  <a:gd name="connsiteY48" fmla="*/ 500063 h 739157"/>
                  <a:gd name="connsiteX49" fmla="*/ 928688 w 3501414"/>
                  <a:gd name="connsiteY49" fmla="*/ 492919 h 739157"/>
                  <a:gd name="connsiteX50" fmla="*/ 928688 w 3501414"/>
                  <a:gd name="connsiteY50" fmla="*/ 490538 h 739157"/>
                  <a:gd name="connsiteX51" fmla="*/ 954881 w 3501414"/>
                  <a:gd name="connsiteY51" fmla="*/ 490538 h 739157"/>
                  <a:gd name="connsiteX52" fmla="*/ 976313 w 3501414"/>
                  <a:gd name="connsiteY52" fmla="*/ 490538 h 739157"/>
                  <a:gd name="connsiteX53" fmla="*/ 1007269 w 3501414"/>
                  <a:gd name="connsiteY53" fmla="*/ 490538 h 739157"/>
                  <a:gd name="connsiteX54" fmla="*/ 1028700 w 3501414"/>
                  <a:gd name="connsiteY54" fmla="*/ 490538 h 739157"/>
                  <a:gd name="connsiteX55" fmla="*/ 1047750 w 3501414"/>
                  <a:gd name="connsiteY55" fmla="*/ 490538 h 739157"/>
                  <a:gd name="connsiteX56" fmla="*/ 1064419 w 3501414"/>
                  <a:gd name="connsiteY56" fmla="*/ 490538 h 739157"/>
                  <a:gd name="connsiteX57" fmla="*/ 1085850 w 3501414"/>
                  <a:gd name="connsiteY57" fmla="*/ 490538 h 739157"/>
                  <a:gd name="connsiteX58" fmla="*/ 1102519 w 3501414"/>
                  <a:gd name="connsiteY58" fmla="*/ 490538 h 739157"/>
                  <a:gd name="connsiteX59" fmla="*/ 1119188 w 3501414"/>
                  <a:gd name="connsiteY59" fmla="*/ 490538 h 739157"/>
                  <a:gd name="connsiteX60" fmla="*/ 1133475 w 3501414"/>
                  <a:gd name="connsiteY60" fmla="*/ 490538 h 739157"/>
                  <a:gd name="connsiteX61" fmla="*/ 1150144 w 3501414"/>
                  <a:gd name="connsiteY61" fmla="*/ 490538 h 739157"/>
                  <a:gd name="connsiteX62" fmla="*/ 1171575 w 3501414"/>
                  <a:gd name="connsiteY62" fmla="*/ 490538 h 739157"/>
                  <a:gd name="connsiteX63" fmla="*/ 1190625 w 3501414"/>
                  <a:gd name="connsiteY63" fmla="*/ 490538 h 739157"/>
                  <a:gd name="connsiteX64" fmla="*/ 1204913 w 3501414"/>
                  <a:gd name="connsiteY64" fmla="*/ 490538 h 739157"/>
                  <a:gd name="connsiteX65" fmla="*/ 1214438 w 3501414"/>
                  <a:gd name="connsiteY65" fmla="*/ 490538 h 739157"/>
                  <a:gd name="connsiteX66" fmla="*/ 1228725 w 3501414"/>
                  <a:gd name="connsiteY66" fmla="*/ 490538 h 739157"/>
                  <a:gd name="connsiteX67" fmla="*/ 1226344 w 3501414"/>
                  <a:gd name="connsiteY67" fmla="*/ 440531 h 739157"/>
                  <a:gd name="connsiteX68" fmla="*/ 1231106 w 3501414"/>
                  <a:gd name="connsiteY68" fmla="*/ 435769 h 739157"/>
                  <a:gd name="connsiteX69" fmla="*/ 1257300 w 3501414"/>
                  <a:gd name="connsiteY69" fmla="*/ 431006 h 739157"/>
                  <a:gd name="connsiteX70" fmla="*/ 1283494 w 3501414"/>
                  <a:gd name="connsiteY70" fmla="*/ 431006 h 739157"/>
                  <a:gd name="connsiteX71" fmla="*/ 1302544 w 3501414"/>
                  <a:gd name="connsiteY71" fmla="*/ 431006 h 739157"/>
                  <a:gd name="connsiteX72" fmla="*/ 1397794 w 3501414"/>
                  <a:gd name="connsiteY72" fmla="*/ 431006 h 739157"/>
                  <a:gd name="connsiteX73" fmla="*/ 1447800 w 3501414"/>
                  <a:gd name="connsiteY73" fmla="*/ 433388 h 739157"/>
                  <a:gd name="connsiteX74" fmla="*/ 1488281 w 3501414"/>
                  <a:gd name="connsiteY74" fmla="*/ 433388 h 739157"/>
                  <a:gd name="connsiteX75" fmla="*/ 1531144 w 3501414"/>
                  <a:gd name="connsiteY75" fmla="*/ 433388 h 739157"/>
                  <a:gd name="connsiteX76" fmla="*/ 1554956 w 3501414"/>
                  <a:gd name="connsiteY76" fmla="*/ 433388 h 739157"/>
                  <a:gd name="connsiteX77" fmla="*/ 1578769 w 3501414"/>
                  <a:gd name="connsiteY77" fmla="*/ 433388 h 739157"/>
                  <a:gd name="connsiteX78" fmla="*/ 1612106 w 3501414"/>
                  <a:gd name="connsiteY78" fmla="*/ 433388 h 739157"/>
                  <a:gd name="connsiteX79" fmla="*/ 1652588 w 3501414"/>
                  <a:gd name="connsiteY79" fmla="*/ 433388 h 739157"/>
                  <a:gd name="connsiteX80" fmla="*/ 1674019 w 3501414"/>
                  <a:gd name="connsiteY80" fmla="*/ 431006 h 739157"/>
                  <a:gd name="connsiteX81" fmla="*/ 1702594 w 3501414"/>
                  <a:gd name="connsiteY81" fmla="*/ 431006 h 739157"/>
                  <a:gd name="connsiteX82" fmla="*/ 1721644 w 3501414"/>
                  <a:gd name="connsiteY82" fmla="*/ 431006 h 739157"/>
                  <a:gd name="connsiteX83" fmla="*/ 1747838 w 3501414"/>
                  <a:gd name="connsiteY83" fmla="*/ 431006 h 739157"/>
                  <a:gd name="connsiteX84" fmla="*/ 1778794 w 3501414"/>
                  <a:gd name="connsiteY84" fmla="*/ 431006 h 739157"/>
                  <a:gd name="connsiteX85" fmla="*/ 1804988 w 3501414"/>
                  <a:gd name="connsiteY85" fmla="*/ 431006 h 739157"/>
                  <a:gd name="connsiteX86" fmla="*/ 1840706 w 3501414"/>
                  <a:gd name="connsiteY86" fmla="*/ 431006 h 739157"/>
                  <a:gd name="connsiteX87" fmla="*/ 1864519 w 3501414"/>
                  <a:gd name="connsiteY87" fmla="*/ 431006 h 739157"/>
                  <a:gd name="connsiteX88" fmla="*/ 1885950 w 3501414"/>
                  <a:gd name="connsiteY88" fmla="*/ 431006 h 739157"/>
                  <a:gd name="connsiteX89" fmla="*/ 1900238 w 3501414"/>
                  <a:gd name="connsiteY89" fmla="*/ 431006 h 739157"/>
                  <a:gd name="connsiteX90" fmla="*/ 1995488 w 3501414"/>
                  <a:gd name="connsiteY90" fmla="*/ 431006 h 739157"/>
                  <a:gd name="connsiteX91" fmla="*/ 2035969 w 3501414"/>
                  <a:gd name="connsiteY91" fmla="*/ 431006 h 739157"/>
                  <a:gd name="connsiteX92" fmla="*/ 2069306 w 3501414"/>
                  <a:gd name="connsiteY92" fmla="*/ 431006 h 739157"/>
                  <a:gd name="connsiteX93" fmla="*/ 2081213 w 3501414"/>
                  <a:gd name="connsiteY93" fmla="*/ 431006 h 739157"/>
                  <a:gd name="connsiteX94" fmla="*/ 2166938 w 3501414"/>
                  <a:gd name="connsiteY94" fmla="*/ 431006 h 739157"/>
                  <a:gd name="connsiteX95" fmla="*/ 2193131 w 3501414"/>
                  <a:gd name="connsiteY95" fmla="*/ 431006 h 739157"/>
                  <a:gd name="connsiteX96" fmla="*/ 2224088 w 3501414"/>
                  <a:gd name="connsiteY96" fmla="*/ 431006 h 739157"/>
                  <a:gd name="connsiteX97" fmla="*/ 2226469 w 3501414"/>
                  <a:gd name="connsiteY97" fmla="*/ 414338 h 739157"/>
                  <a:gd name="connsiteX98" fmla="*/ 2224088 w 3501414"/>
                  <a:gd name="connsiteY98" fmla="*/ 402431 h 739157"/>
                  <a:gd name="connsiteX99" fmla="*/ 2224088 w 3501414"/>
                  <a:gd name="connsiteY99" fmla="*/ 385763 h 739157"/>
                  <a:gd name="connsiteX100" fmla="*/ 2224088 w 3501414"/>
                  <a:gd name="connsiteY100" fmla="*/ 366713 h 739157"/>
                  <a:gd name="connsiteX101" fmla="*/ 2224088 w 3501414"/>
                  <a:gd name="connsiteY101" fmla="*/ 354806 h 739157"/>
                  <a:gd name="connsiteX102" fmla="*/ 2224088 w 3501414"/>
                  <a:gd name="connsiteY102" fmla="*/ 347663 h 739157"/>
                  <a:gd name="connsiteX103" fmla="*/ 2247900 w 3501414"/>
                  <a:gd name="connsiteY103" fmla="*/ 347663 h 739157"/>
                  <a:gd name="connsiteX104" fmla="*/ 2274094 w 3501414"/>
                  <a:gd name="connsiteY104" fmla="*/ 347663 h 739157"/>
                  <a:gd name="connsiteX105" fmla="*/ 2300288 w 3501414"/>
                  <a:gd name="connsiteY105" fmla="*/ 347663 h 739157"/>
                  <a:gd name="connsiteX106" fmla="*/ 2319338 w 3501414"/>
                  <a:gd name="connsiteY106" fmla="*/ 347663 h 739157"/>
                  <a:gd name="connsiteX107" fmla="*/ 2336006 w 3501414"/>
                  <a:gd name="connsiteY107" fmla="*/ 345281 h 739157"/>
                  <a:gd name="connsiteX108" fmla="*/ 2347913 w 3501414"/>
                  <a:gd name="connsiteY108" fmla="*/ 345281 h 739157"/>
                  <a:gd name="connsiteX109" fmla="*/ 2355056 w 3501414"/>
                  <a:gd name="connsiteY109" fmla="*/ 340519 h 739157"/>
                  <a:gd name="connsiteX110" fmla="*/ 2350294 w 3501414"/>
                  <a:gd name="connsiteY110" fmla="*/ 316706 h 739157"/>
                  <a:gd name="connsiteX111" fmla="*/ 2350294 w 3501414"/>
                  <a:gd name="connsiteY111" fmla="*/ 300038 h 739157"/>
                  <a:gd name="connsiteX112" fmla="*/ 2350294 w 3501414"/>
                  <a:gd name="connsiteY112" fmla="*/ 285750 h 739157"/>
                  <a:gd name="connsiteX113" fmla="*/ 2350294 w 3501414"/>
                  <a:gd name="connsiteY113" fmla="*/ 276225 h 739157"/>
                  <a:gd name="connsiteX114" fmla="*/ 2350294 w 3501414"/>
                  <a:gd name="connsiteY114" fmla="*/ 264319 h 739157"/>
                  <a:gd name="connsiteX115" fmla="*/ 2350294 w 3501414"/>
                  <a:gd name="connsiteY115" fmla="*/ 252413 h 739157"/>
                  <a:gd name="connsiteX116" fmla="*/ 2369344 w 3501414"/>
                  <a:gd name="connsiteY116" fmla="*/ 252413 h 739157"/>
                  <a:gd name="connsiteX117" fmla="*/ 2383631 w 3501414"/>
                  <a:gd name="connsiteY117" fmla="*/ 252413 h 739157"/>
                  <a:gd name="connsiteX118" fmla="*/ 2469356 w 3501414"/>
                  <a:gd name="connsiteY118" fmla="*/ 252413 h 739157"/>
                  <a:gd name="connsiteX119" fmla="*/ 2497931 w 3501414"/>
                  <a:gd name="connsiteY119" fmla="*/ 252413 h 739157"/>
                  <a:gd name="connsiteX120" fmla="*/ 2528888 w 3501414"/>
                  <a:gd name="connsiteY120" fmla="*/ 252413 h 739157"/>
                  <a:gd name="connsiteX121" fmla="*/ 2545556 w 3501414"/>
                  <a:gd name="connsiteY121" fmla="*/ 252413 h 739157"/>
                  <a:gd name="connsiteX122" fmla="*/ 2552700 w 3501414"/>
                  <a:gd name="connsiteY122" fmla="*/ 252413 h 739157"/>
                  <a:gd name="connsiteX123" fmla="*/ 2640806 w 3501414"/>
                  <a:gd name="connsiteY123" fmla="*/ 252413 h 739157"/>
                  <a:gd name="connsiteX124" fmla="*/ 2688431 w 3501414"/>
                  <a:gd name="connsiteY124" fmla="*/ 252413 h 739157"/>
                  <a:gd name="connsiteX125" fmla="*/ 2724150 w 3501414"/>
                  <a:gd name="connsiteY125" fmla="*/ 252413 h 739157"/>
                  <a:gd name="connsiteX126" fmla="*/ 2755106 w 3501414"/>
                  <a:gd name="connsiteY126" fmla="*/ 252413 h 739157"/>
                  <a:gd name="connsiteX127" fmla="*/ 2800350 w 3501414"/>
                  <a:gd name="connsiteY127" fmla="*/ 252413 h 739157"/>
                  <a:gd name="connsiteX128" fmla="*/ 2840831 w 3501414"/>
                  <a:gd name="connsiteY128" fmla="*/ 252413 h 739157"/>
                  <a:gd name="connsiteX129" fmla="*/ 2912269 w 3501414"/>
                  <a:gd name="connsiteY129" fmla="*/ 252413 h 739157"/>
                  <a:gd name="connsiteX130" fmla="*/ 2936081 w 3501414"/>
                  <a:gd name="connsiteY130" fmla="*/ 252413 h 739157"/>
                  <a:gd name="connsiteX131" fmla="*/ 2964656 w 3501414"/>
                  <a:gd name="connsiteY131" fmla="*/ 252413 h 739157"/>
                  <a:gd name="connsiteX132" fmla="*/ 2997994 w 3501414"/>
                  <a:gd name="connsiteY132" fmla="*/ 247650 h 739157"/>
                  <a:gd name="connsiteX133" fmla="*/ 3040856 w 3501414"/>
                  <a:gd name="connsiteY133" fmla="*/ 250031 h 739157"/>
                  <a:gd name="connsiteX134" fmla="*/ 3088481 w 3501414"/>
                  <a:gd name="connsiteY134" fmla="*/ 250031 h 739157"/>
                  <a:gd name="connsiteX135" fmla="*/ 3109913 w 3501414"/>
                  <a:gd name="connsiteY135" fmla="*/ 250031 h 739157"/>
                  <a:gd name="connsiteX136" fmla="*/ 3136106 w 3501414"/>
                  <a:gd name="connsiteY136" fmla="*/ 250031 h 739157"/>
                  <a:gd name="connsiteX137" fmla="*/ 3150394 w 3501414"/>
                  <a:gd name="connsiteY137" fmla="*/ 250031 h 739157"/>
                  <a:gd name="connsiteX138" fmla="*/ 3240881 w 3501414"/>
                  <a:gd name="connsiteY138" fmla="*/ 252413 h 739157"/>
                  <a:gd name="connsiteX139" fmla="*/ 3259931 w 3501414"/>
                  <a:gd name="connsiteY139" fmla="*/ 252413 h 739157"/>
                  <a:gd name="connsiteX140" fmla="*/ 3269456 w 3501414"/>
                  <a:gd name="connsiteY140" fmla="*/ 252413 h 739157"/>
                  <a:gd name="connsiteX141" fmla="*/ 3281363 w 3501414"/>
                  <a:gd name="connsiteY141" fmla="*/ 252413 h 739157"/>
                  <a:gd name="connsiteX142" fmla="*/ 3283744 w 3501414"/>
                  <a:gd name="connsiteY142" fmla="*/ 245269 h 739157"/>
                  <a:gd name="connsiteX143" fmla="*/ 3283744 w 3501414"/>
                  <a:gd name="connsiteY143" fmla="*/ 238125 h 739157"/>
                  <a:gd name="connsiteX144" fmla="*/ 3283744 w 3501414"/>
                  <a:gd name="connsiteY144" fmla="*/ 176213 h 739157"/>
                  <a:gd name="connsiteX145" fmla="*/ 3281363 w 3501414"/>
                  <a:gd name="connsiteY145" fmla="*/ 150019 h 739157"/>
                  <a:gd name="connsiteX146" fmla="*/ 3281363 w 3501414"/>
                  <a:gd name="connsiteY146" fmla="*/ 130969 h 739157"/>
                  <a:gd name="connsiteX147" fmla="*/ 3281363 w 3501414"/>
                  <a:gd name="connsiteY147" fmla="*/ 116681 h 739157"/>
                  <a:gd name="connsiteX148" fmla="*/ 3281363 w 3501414"/>
                  <a:gd name="connsiteY148" fmla="*/ 114300 h 739157"/>
                  <a:gd name="connsiteX149" fmla="*/ 3298031 w 3501414"/>
                  <a:gd name="connsiteY149" fmla="*/ 109538 h 739157"/>
                  <a:gd name="connsiteX150" fmla="*/ 3338513 w 3501414"/>
                  <a:gd name="connsiteY150" fmla="*/ 109538 h 739157"/>
                  <a:gd name="connsiteX151" fmla="*/ 3362325 w 3501414"/>
                  <a:gd name="connsiteY151" fmla="*/ 109538 h 739157"/>
                  <a:gd name="connsiteX152" fmla="*/ 3395663 w 3501414"/>
                  <a:gd name="connsiteY152" fmla="*/ 109538 h 739157"/>
                  <a:gd name="connsiteX153" fmla="*/ 3421856 w 3501414"/>
                  <a:gd name="connsiteY153" fmla="*/ 109538 h 739157"/>
                  <a:gd name="connsiteX154" fmla="*/ 3438525 w 3501414"/>
                  <a:gd name="connsiteY154" fmla="*/ 109538 h 739157"/>
                  <a:gd name="connsiteX155" fmla="*/ 3469481 w 3501414"/>
                  <a:gd name="connsiteY155" fmla="*/ 109538 h 739157"/>
                  <a:gd name="connsiteX156" fmla="*/ 3488531 w 3501414"/>
                  <a:gd name="connsiteY156" fmla="*/ 109538 h 739157"/>
                  <a:gd name="connsiteX157" fmla="*/ 3500438 w 3501414"/>
                  <a:gd name="connsiteY157" fmla="*/ 109538 h 739157"/>
                  <a:gd name="connsiteX158" fmla="*/ 3500438 w 3501414"/>
                  <a:gd name="connsiteY158" fmla="*/ 95250 h 739157"/>
                  <a:gd name="connsiteX159" fmla="*/ 3498056 w 3501414"/>
                  <a:gd name="connsiteY159" fmla="*/ 66675 h 739157"/>
                  <a:gd name="connsiteX160" fmla="*/ 3498056 w 3501414"/>
                  <a:gd name="connsiteY160" fmla="*/ 54769 h 739157"/>
                  <a:gd name="connsiteX161" fmla="*/ 3498056 w 3501414"/>
                  <a:gd name="connsiteY161" fmla="*/ 33338 h 739157"/>
                  <a:gd name="connsiteX162" fmla="*/ 3498056 w 3501414"/>
                  <a:gd name="connsiteY162" fmla="*/ 16669 h 739157"/>
                  <a:gd name="connsiteX163" fmla="*/ 3498056 w 3501414"/>
                  <a:gd name="connsiteY163" fmla="*/ 0 h 739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3501414" h="739157">
                    <a:moveTo>
                      <a:pt x="0" y="733425"/>
                    </a:moveTo>
                    <a:lnTo>
                      <a:pt x="73819" y="735806"/>
                    </a:lnTo>
                    <a:cubicBezTo>
                      <a:pt x="96441" y="736203"/>
                      <a:pt x="135731" y="735806"/>
                      <a:pt x="135731" y="735806"/>
                    </a:cubicBezTo>
                    <a:lnTo>
                      <a:pt x="173831" y="735806"/>
                    </a:lnTo>
                    <a:lnTo>
                      <a:pt x="202406" y="735806"/>
                    </a:lnTo>
                    <a:lnTo>
                      <a:pt x="240506" y="735806"/>
                    </a:lnTo>
                    <a:cubicBezTo>
                      <a:pt x="248047" y="735806"/>
                      <a:pt x="240903" y="743347"/>
                      <a:pt x="247650" y="735806"/>
                    </a:cubicBezTo>
                    <a:cubicBezTo>
                      <a:pt x="254397" y="728265"/>
                      <a:pt x="271463" y="698103"/>
                      <a:pt x="280988" y="690563"/>
                    </a:cubicBezTo>
                    <a:cubicBezTo>
                      <a:pt x="290513" y="683023"/>
                      <a:pt x="304800" y="690563"/>
                      <a:pt x="304800" y="690563"/>
                    </a:cubicBezTo>
                    <a:lnTo>
                      <a:pt x="326231" y="690563"/>
                    </a:lnTo>
                    <a:cubicBezTo>
                      <a:pt x="334168" y="690563"/>
                      <a:pt x="345678" y="690960"/>
                      <a:pt x="352425" y="690563"/>
                    </a:cubicBezTo>
                    <a:cubicBezTo>
                      <a:pt x="359172" y="690166"/>
                      <a:pt x="364332" y="691753"/>
                      <a:pt x="366713" y="688181"/>
                    </a:cubicBezTo>
                    <a:cubicBezTo>
                      <a:pt x="369094" y="684609"/>
                      <a:pt x="366713" y="669131"/>
                      <a:pt x="366713" y="669131"/>
                    </a:cubicBezTo>
                    <a:lnTo>
                      <a:pt x="366713" y="659606"/>
                    </a:lnTo>
                    <a:lnTo>
                      <a:pt x="366713" y="647700"/>
                    </a:lnTo>
                    <a:cubicBezTo>
                      <a:pt x="366713" y="644922"/>
                      <a:pt x="362348" y="643732"/>
                      <a:pt x="366713" y="642938"/>
                    </a:cubicBezTo>
                    <a:cubicBezTo>
                      <a:pt x="371079" y="642144"/>
                      <a:pt x="392906" y="642938"/>
                      <a:pt x="392906" y="642938"/>
                    </a:cubicBezTo>
                    <a:lnTo>
                      <a:pt x="431006" y="642938"/>
                    </a:lnTo>
                    <a:cubicBezTo>
                      <a:pt x="442515" y="642938"/>
                      <a:pt x="453232" y="643335"/>
                      <a:pt x="461963" y="642938"/>
                    </a:cubicBezTo>
                    <a:cubicBezTo>
                      <a:pt x="470694" y="642541"/>
                      <a:pt x="475060" y="640556"/>
                      <a:pt x="483394" y="640556"/>
                    </a:cubicBezTo>
                    <a:cubicBezTo>
                      <a:pt x="491728" y="640556"/>
                      <a:pt x="502444" y="642541"/>
                      <a:pt x="511969" y="642938"/>
                    </a:cubicBezTo>
                    <a:cubicBezTo>
                      <a:pt x="521494" y="643335"/>
                      <a:pt x="531416" y="643335"/>
                      <a:pt x="540544" y="642938"/>
                    </a:cubicBezTo>
                    <a:cubicBezTo>
                      <a:pt x="549672" y="642541"/>
                      <a:pt x="560388" y="640953"/>
                      <a:pt x="566738" y="640556"/>
                    </a:cubicBezTo>
                    <a:cubicBezTo>
                      <a:pt x="573088" y="640159"/>
                      <a:pt x="577057" y="642937"/>
                      <a:pt x="578644" y="640556"/>
                    </a:cubicBezTo>
                    <a:cubicBezTo>
                      <a:pt x="580232" y="638175"/>
                      <a:pt x="576660" y="629841"/>
                      <a:pt x="576263" y="626269"/>
                    </a:cubicBezTo>
                    <a:cubicBezTo>
                      <a:pt x="575866" y="622697"/>
                      <a:pt x="576263" y="619125"/>
                      <a:pt x="576263" y="619125"/>
                    </a:cubicBezTo>
                    <a:lnTo>
                      <a:pt x="576263" y="602456"/>
                    </a:lnTo>
                    <a:cubicBezTo>
                      <a:pt x="576263" y="598884"/>
                      <a:pt x="575469" y="598884"/>
                      <a:pt x="576263" y="597694"/>
                    </a:cubicBezTo>
                    <a:cubicBezTo>
                      <a:pt x="577057" y="596504"/>
                      <a:pt x="577056" y="595710"/>
                      <a:pt x="581025" y="595313"/>
                    </a:cubicBezTo>
                    <a:cubicBezTo>
                      <a:pt x="584994" y="594916"/>
                      <a:pt x="594122" y="596107"/>
                      <a:pt x="600075" y="595313"/>
                    </a:cubicBezTo>
                    <a:cubicBezTo>
                      <a:pt x="606028" y="594519"/>
                      <a:pt x="612378" y="590947"/>
                      <a:pt x="616744" y="590550"/>
                    </a:cubicBezTo>
                    <a:cubicBezTo>
                      <a:pt x="621110" y="590153"/>
                      <a:pt x="618728" y="596503"/>
                      <a:pt x="626269" y="592931"/>
                    </a:cubicBezTo>
                    <a:cubicBezTo>
                      <a:pt x="633810" y="589359"/>
                      <a:pt x="656035" y="575072"/>
                      <a:pt x="661988" y="569119"/>
                    </a:cubicBezTo>
                    <a:lnTo>
                      <a:pt x="661988" y="557213"/>
                    </a:lnTo>
                    <a:cubicBezTo>
                      <a:pt x="661988" y="554038"/>
                      <a:pt x="657623" y="551260"/>
                      <a:pt x="661988" y="550069"/>
                    </a:cubicBezTo>
                    <a:cubicBezTo>
                      <a:pt x="666353" y="548878"/>
                      <a:pt x="679847" y="550863"/>
                      <a:pt x="688181" y="550069"/>
                    </a:cubicBezTo>
                    <a:cubicBezTo>
                      <a:pt x="696515" y="549275"/>
                      <a:pt x="706438" y="546100"/>
                      <a:pt x="711994" y="545306"/>
                    </a:cubicBezTo>
                    <a:cubicBezTo>
                      <a:pt x="717550" y="544512"/>
                      <a:pt x="721519" y="545306"/>
                      <a:pt x="721519" y="545306"/>
                    </a:cubicBezTo>
                    <a:lnTo>
                      <a:pt x="812006" y="545306"/>
                    </a:lnTo>
                    <a:cubicBezTo>
                      <a:pt x="830262" y="545306"/>
                      <a:pt x="823515" y="545703"/>
                      <a:pt x="831056" y="545306"/>
                    </a:cubicBezTo>
                    <a:cubicBezTo>
                      <a:pt x="838597" y="544909"/>
                      <a:pt x="850900" y="543322"/>
                      <a:pt x="857250" y="542925"/>
                    </a:cubicBezTo>
                    <a:cubicBezTo>
                      <a:pt x="863600" y="542528"/>
                      <a:pt x="869156" y="542925"/>
                      <a:pt x="869156" y="542925"/>
                    </a:cubicBezTo>
                    <a:lnTo>
                      <a:pt x="888206" y="542925"/>
                    </a:lnTo>
                    <a:cubicBezTo>
                      <a:pt x="894159" y="542925"/>
                      <a:pt x="898525" y="542528"/>
                      <a:pt x="904875" y="542925"/>
                    </a:cubicBezTo>
                    <a:cubicBezTo>
                      <a:pt x="911225" y="543322"/>
                      <a:pt x="922337" y="546100"/>
                      <a:pt x="926306" y="545306"/>
                    </a:cubicBezTo>
                    <a:cubicBezTo>
                      <a:pt x="930275" y="544512"/>
                      <a:pt x="928291" y="541735"/>
                      <a:pt x="928688" y="538163"/>
                    </a:cubicBezTo>
                    <a:cubicBezTo>
                      <a:pt x="929085" y="534591"/>
                      <a:pt x="928688" y="523875"/>
                      <a:pt x="928688" y="523875"/>
                    </a:cubicBezTo>
                    <a:lnTo>
                      <a:pt x="928688" y="511969"/>
                    </a:lnTo>
                    <a:lnTo>
                      <a:pt x="928688" y="500063"/>
                    </a:lnTo>
                    <a:lnTo>
                      <a:pt x="928688" y="492919"/>
                    </a:lnTo>
                    <a:cubicBezTo>
                      <a:pt x="928688" y="491332"/>
                      <a:pt x="924323" y="490935"/>
                      <a:pt x="928688" y="490538"/>
                    </a:cubicBezTo>
                    <a:cubicBezTo>
                      <a:pt x="933053" y="490141"/>
                      <a:pt x="954881" y="490538"/>
                      <a:pt x="954881" y="490538"/>
                    </a:cubicBezTo>
                    <a:lnTo>
                      <a:pt x="976313" y="490538"/>
                    </a:lnTo>
                    <a:lnTo>
                      <a:pt x="1007269" y="490538"/>
                    </a:lnTo>
                    <a:lnTo>
                      <a:pt x="1028700" y="490538"/>
                    </a:lnTo>
                    <a:lnTo>
                      <a:pt x="1047750" y="490538"/>
                    </a:lnTo>
                    <a:lnTo>
                      <a:pt x="1064419" y="490538"/>
                    </a:lnTo>
                    <a:lnTo>
                      <a:pt x="1085850" y="490538"/>
                    </a:lnTo>
                    <a:lnTo>
                      <a:pt x="1102519" y="490538"/>
                    </a:lnTo>
                    <a:lnTo>
                      <a:pt x="1119188" y="490538"/>
                    </a:lnTo>
                    <a:lnTo>
                      <a:pt x="1133475" y="490538"/>
                    </a:lnTo>
                    <a:lnTo>
                      <a:pt x="1150144" y="490538"/>
                    </a:lnTo>
                    <a:lnTo>
                      <a:pt x="1171575" y="490538"/>
                    </a:lnTo>
                    <a:lnTo>
                      <a:pt x="1190625" y="490538"/>
                    </a:lnTo>
                    <a:lnTo>
                      <a:pt x="1204913" y="490538"/>
                    </a:lnTo>
                    <a:lnTo>
                      <a:pt x="1214438" y="490538"/>
                    </a:lnTo>
                    <a:cubicBezTo>
                      <a:pt x="1218407" y="490538"/>
                      <a:pt x="1226741" y="498872"/>
                      <a:pt x="1228725" y="490538"/>
                    </a:cubicBezTo>
                    <a:cubicBezTo>
                      <a:pt x="1230709" y="482204"/>
                      <a:pt x="1225947" y="449659"/>
                      <a:pt x="1226344" y="440531"/>
                    </a:cubicBezTo>
                    <a:cubicBezTo>
                      <a:pt x="1226741" y="431403"/>
                      <a:pt x="1225947" y="437356"/>
                      <a:pt x="1231106" y="435769"/>
                    </a:cubicBezTo>
                    <a:cubicBezTo>
                      <a:pt x="1236265" y="434182"/>
                      <a:pt x="1248569" y="431800"/>
                      <a:pt x="1257300" y="431006"/>
                    </a:cubicBezTo>
                    <a:cubicBezTo>
                      <a:pt x="1266031" y="430212"/>
                      <a:pt x="1283494" y="431006"/>
                      <a:pt x="1283494" y="431006"/>
                    </a:cubicBezTo>
                    <a:lnTo>
                      <a:pt x="1302544" y="431006"/>
                    </a:lnTo>
                    <a:lnTo>
                      <a:pt x="1397794" y="431006"/>
                    </a:lnTo>
                    <a:cubicBezTo>
                      <a:pt x="1422003" y="431403"/>
                      <a:pt x="1432719" y="432991"/>
                      <a:pt x="1447800" y="433388"/>
                    </a:cubicBezTo>
                    <a:cubicBezTo>
                      <a:pt x="1462881" y="433785"/>
                      <a:pt x="1488281" y="433388"/>
                      <a:pt x="1488281" y="433388"/>
                    </a:cubicBezTo>
                    <a:lnTo>
                      <a:pt x="1531144" y="433388"/>
                    </a:lnTo>
                    <a:lnTo>
                      <a:pt x="1554956" y="433388"/>
                    </a:lnTo>
                    <a:lnTo>
                      <a:pt x="1578769" y="433388"/>
                    </a:lnTo>
                    <a:lnTo>
                      <a:pt x="1612106" y="433388"/>
                    </a:lnTo>
                    <a:cubicBezTo>
                      <a:pt x="1624409" y="433388"/>
                      <a:pt x="1642269" y="433785"/>
                      <a:pt x="1652588" y="433388"/>
                    </a:cubicBezTo>
                    <a:cubicBezTo>
                      <a:pt x="1662907" y="432991"/>
                      <a:pt x="1665685" y="431403"/>
                      <a:pt x="1674019" y="431006"/>
                    </a:cubicBezTo>
                    <a:cubicBezTo>
                      <a:pt x="1682353" y="430609"/>
                      <a:pt x="1702594" y="431006"/>
                      <a:pt x="1702594" y="431006"/>
                    </a:cubicBezTo>
                    <a:lnTo>
                      <a:pt x="1721644" y="431006"/>
                    </a:lnTo>
                    <a:lnTo>
                      <a:pt x="1747838" y="431006"/>
                    </a:lnTo>
                    <a:lnTo>
                      <a:pt x="1778794" y="431006"/>
                    </a:lnTo>
                    <a:lnTo>
                      <a:pt x="1804988" y="431006"/>
                    </a:lnTo>
                    <a:lnTo>
                      <a:pt x="1840706" y="431006"/>
                    </a:lnTo>
                    <a:lnTo>
                      <a:pt x="1864519" y="431006"/>
                    </a:lnTo>
                    <a:lnTo>
                      <a:pt x="1885950" y="431006"/>
                    </a:lnTo>
                    <a:lnTo>
                      <a:pt x="1900238" y="431006"/>
                    </a:lnTo>
                    <a:lnTo>
                      <a:pt x="1995488" y="431006"/>
                    </a:lnTo>
                    <a:lnTo>
                      <a:pt x="2035969" y="431006"/>
                    </a:lnTo>
                    <a:lnTo>
                      <a:pt x="2069306" y="431006"/>
                    </a:lnTo>
                    <a:lnTo>
                      <a:pt x="2081213" y="431006"/>
                    </a:lnTo>
                    <a:lnTo>
                      <a:pt x="2166938" y="431006"/>
                    </a:lnTo>
                    <a:lnTo>
                      <a:pt x="2193131" y="431006"/>
                    </a:lnTo>
                    <a:cubicBezTo>
                      <a:pt x="2202656" y="431006"/>
                      <a:pt x="2218532" y="433784"/>
                      <a:pt x="2224088" y="431006"/>
                    </a:cubicBezTo>
                    <a:cubicBezTo>
                      <a:pt x="2229644" y="428228"/>
                      <a:pt x="2226469" y="419100"/>
                      <a:pt x="2226469" y="414338"/>
                    </a:cubicBezTo>
                    <a:cubicBezTo>
                      <a:pt x="2226469" y="409576"/>
                      <a:pt x="2224485" y="407193"/>
                      <a:pt x="2224088" y="402431"/>
                    </a:cubicBezTo>
                    <a:cubicBezTo>
                      <a:pt x="2223691" y="397669"/>
                      <a:pt x="2224088" y="385763"/>
                      <a:pt x="2224088" y="385763"/>
                    </a:cubicBezTo>
                    <a:lnTo>
                      <a:pt x="2224088" y="366713"/>
                    </a:lnTo>
                    <a:lnTo>
                      <a:pt x="2224088" y="354806"/>
                    </a:lnTo>
                    <a:cubicBezTo>
                      <a:pt x="2224088" y="351631"/>
                      <a:pt x="2220119" y="348853"/>
                      <a:pt x="2224088" y="347663"/>
                    </a:cubicBezTo>
                    <a:cubicBezTo>
                      <a:pt x="2228057" y="346473"/>
                      <a:pt x="2247900" y="347663"/>
                      <a:pt x="2247900" y="347663"/>
                    </a:cubicBezTo>
                    <a:lnTo>
                      <a:pt x="2274094" y="347663"/>
                    </a:lnTo>
                    <a:lnTo>
                      <a:pt x="2300288" y="347663"/>
                    </a:lnTo>
                    <a:cubicBezTo>
                      <a:pt x="2307829" y="347663"/>
                      <a:pt x="2313385" y="348060"/>
                      <a:pt x="2319338" y="347663"/>
                    </a:cubicBezTo>
                    <a:cubicBezTo>
                      <a:pt x="2325291" y="347266"/>
                      <a:pt x="2331244" y="345678"/>
                      <a:pt x="2336006" y="345281"/>
                    </a:cubicBezTo>
                    <a:cubicBezTo>
                      <a:pt x="2340768" y="344884"/>
                      <a:pt x="2344738" y="346075"/>
                      <a:pt x="2347913" y="345281"/>
                    </a:cubicBezTo>
                    <a:cubicBezTo>
                      <a:pt x="2351088" y="344487"/>
                      <a:pt x="2354659" y="345281"/>
                      <a:pt x="2355056" y="340519"/>
                    </a:cubicBezTo>
                    <a:cubicBezTo>
                      <a:pt x="2355453" y="335757"/>
                      <a:pt x="2351088" y="323453"/>
                      <a:pt x="2350294" y="316706"/>
                    </a:cubicBezTo>
                    <a:cubicBezTo>
                      <a:pt x="2349500" y="309959"/>
                      <a:pt x="2350294" y="300038"/>
                      <a:pt x="2350294" y="300038"/>
                    </a:cubicBezTo>
                    <a:lnTo>
                      <a:pt x="2350294" y="285750"/>
                    </a:lnTo>
                    <a:lnTo>
                      <a:pt x="2350294" y="276225"/>
                    </a:lnTo>
                    <a:lnTo>
                      <a:pt x="2350294" y="264319"/>
                    </a:lnTo>
                    <a:cubicBezTo>
                      <a:pt x="2350294" y="260350"/>
                      <a:pt x="2347119" y="254397"/>
                      <a:pt x="2350294" y="252413"/>
                    </a:cubicBezTo>
                    <a:cubicBezTo>
                      <a:pt x="2353469" y="250429"/>
                      <a:pt x="2369344" y="252413"/>
                      <a:pt x="2369344" y="252413"/>
                    </a:cubicBezTo>
                    <a:lnTo>
                      <a:pt x="2383631" y="252413"/>
                    </a:lnTo>
                    <a:lnTo>
                      <a:pt x="2469356" y="252413"/>
                    </a:lnTo>
                    <a:lnTo>
                      <a:pt x="2497931" y="252413"/>
                    </a:lnTo>
                    <a:lnTo>
                      <a:pt x="2528888" y="252413"/>
                    </a:lnTo>
                    <a:lnTo>
                      <a:pt x="2545556" y="252413"/>
                    </a:lnTo>
                    <a:lnTo>
                      <a:pt x="2552700" y="252413"/>
                    </a:lnTo>
                    <a:lnTo>
                      <a:pt x="2640806" y="252413"/>
                    </a:lnTo>
                    <a:lnTo>
                      <a:pt x="2688431" y="252413"/>
                    </a:lnTo>
                    <a:lnTo>
                      <a:pt x="2724150" y="252413"/>
                    </a:lnTo>
                    <a:lnTo>
                      <a:pt x="2755106" y="252413"/>
                    </a:lnTo>
                    <a:lnTo>
                      <a:pt x="2800350" y="252413"/>
                    </a:lnTo>
                    <a:lnTo>
                      <a:pt x="2840831" y="252413"/>
                    </a:lnTo>
                    <a:lnTo>
                      <a:pt x="2912269" y="252413"/>
                    </a:lnTo>
                    <a:lnTo>
                      <a:pt x="2936081" y="252413"/>
                    </a:lnTo>
                    <a:cubicBezTo>
                      <a:pt x="2944812" y="252413"/>
                      <a:pt x="2954337" y="253207"/>
                      <a:pt x="2964656" y="252413"/>
                    </a:cubicBezTo>
                    <a:cubicBezTo>
                      <a:pt x="2974975" y="251619"/>
                      <a:pt x="2985294" y="248047"/>
                      <a:pt x="2997994" y="247650"/>
                    </a:cubicBezTo>
                    <a:cubicBezTo>
                      <a:pt x="3010694" y="247253"/>
                      <a:pt x="3025775" y="249634"/>
                      <a:pt x="3040856" y="250031"/>
                    </a:cubicBezTo>
                    <a:cubicBezTo>
                      <a:pt x="3055937" y="250428"/>
                      <a:pt x="3088481" y="250031"/>
                      <a:pt x="3088481" y="250031"/>
                    </a:cubicBezTo>
                    <a:lnTo>
                      <a:pt x="3109913" y="250031"/>
                    </a:lnTo>
                    <a:lnTo>
                      <a:pt x="3136106" y="250031"/>
                    </a:lnTo>
                    <a:lnTo>
                      <a:pt x="3150394" y="250031"/>
                    </a:lnTo>
                    <a:lnTo>
                      <a:pt x="3240881" y="252413"/>
                    </a:lnTo>
                    <a:cubicBezTo>
                      <a:pt x="3259137" y="252810"/>
                      <a:pt x="3259931" y="252413"/>
                      <a:pt x="3259931" y="252413"/>
                    </a:cubicBezTo>
                    <a:lnTo>
                      <a:pt x="3269456" y="252413"/>
                    </a:lnTo>
                    <a:cubicBezTo>
                      <a:pt x="3273028" y="252413"/>
                      <a:pt x="3278982" y="253604"/>
                      <a:pt x="3281363" y="252413"/>
                    </a:cubicBezTo>
                    <a:cubicBezTo>
                      <a:pt x="3283744" y="251222"/>
                      <a:pt x="3283347" y="247650"/>
                      <a:pt x="3283744" y="245269"/>
                    </a:cubicBezTo>
                    <a:cubicBezTo>
                      <a:pt x="3284141" y="242888"/>
                      <a:pt x="3283744" y="238125"/>
                      <a:pt x="3283744" y="238125"/>
                    </a:cubicBezTo>
                    <a:cubicBezTo>
                      <a:pt x="3283744" y="226616"/>
                      <a:pt x="3284141" y="190897"/>
                      <a:pt x="3283744" y="176213"/>
                    </a:cubicBezTo>
                    <a:cubicBezTo>
                      <a:pt x="3283347" y="161529"/>
                      <a:pt x="3281760" y="157560"/>
                      <a:pt x="3281363" y="150019"/>
                    </a:cubicBezTo>
                    <a:cubicBezTo>
                      <a:pt x="3280966" y="142478"/>
                      <a:pt x="3281363" y="130969"/>
                      <a:pt x="3281363" y="130969"/>
                    </a:cubicBezTo>
                    <a:lnTo>
                      <a:pt x="3281363" y="116681"/>
                    </a:lnTo>
                    <a:cubicBezTo>
                      <a:pt x="3281363" y="113903"/>
                      <a:pt x="3278585" y="115491"/>
                      <a:pt x="3281363" y="114300"/>
                    </a:cubicBezTo>
                    <a:cubicBezTo>
                      <a:pt x="3284141" y="113109"/>
                      <a:pt x="3288506" y="110332"/>
                      <a:pt x="3298031" y="109538"/>
                    </a:cubicBezTo>
                    <a:cubicBezTo>
                      <a:pt x="3307556" y="108744"/>
                      <a:pt x="3338513" y="109538"/>
                      <a:pt x="3338513" y="109538"/>
                    </a:cubicBezTo>
                    <a:lnTo>
                      <a:pt x="3362325" y="109538"/>
                    </a:lnTo>
                    <a:lnTo>
                      <a:pt x="3395663" y="109538"/>
                    </a:lnTo>
                    <a:lnTo>
                      <a:pt x="3421856" y="109538"/>
                    </a:lnTo>
                    <a:lnTo>
                      <a:pt x="3438525" y="109538"/>
                    </a:lnTo>
                    <a:lnTo>
                      <a:pt x="3469481" y="109538"/>
                    </a:lnTo>
                    <a:lnTo>
                      <a:pt x="3488531" y="109538"/>
                    </a:lnTo>
                    <a:cubicBezTo>
                      <a:pt x="3493690" y="109538"/>
                      <a:pt x="3498454" y="111919"/>
                      <a:pt x="3500438" y="109538"/>
                    </a:cubicBezTo>
                    <a:cubicBezTo>
                      <a:pt x="3502422" y="107157"/>
                      <a:pt x="3500835" y="102394"/>
                      <a:pt x="3500438" y="95250"/>
                    </a:cubicBezTo>
                    <a:cubicBezTo>
                      <a:pt x="3500041" y="88106"/>
                      <a:pt x="3498453" y="73422"/>
                      <a:pt x="3498056" y="66675"/>
                    </a:cubicBezTo>
                    <a:cubicBezTo>
                      <a:pt x="3497659" y="59928"/>
                      <a:pt x="3498056" y="54769"/>
                      <a:pt x="3498056" y="54769"/>
                    </a:cubicBezTo>
                    <a:lnTo>
                      <a:pt x="3498056" y="33338"/>
                    </a:lnTo>
                    <a:lnTo>
                      <a:pt x="3498056" y="16669"/>
                    </a:lnTo>
                    <a:lnTo>
                      <a:pt x="3498056" y="0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8587130" y="3226726"/>
                <a:ext cx="527326" cy="178229"/>
              </a:xfrm>
              <a:custGeom>
                <a:avLst/>
                <a:gdLst>
                  <a:gd name="connsiteX0" fmla="*/ 0 w 526256"/>
                  <a:gd name="connsiteY0" fmla="*/ 179123 h 179161"/>
                  <a:gd name="connsiteX1" fmla="*/ 107156 w 526256"/>
                  <a:gd name="connsiteY1" fmla="*/ 176741 h 179161"/>
                  <a:gd name="connsiteX2" fmla="*/ 152400 w 526256"/>
                  <a:gd name="connsiteY2" fmla="*/ 179123 h 179161"/>
                  <a:gd name="connsiteX3" fmla="*/ 183356 w 526256"/>
                  <a:gd name="connsiteY3" fmla="*/ 174360 h 179161"/>
                  <a:gd name="connsiteX4" fmla="*/ 178593 w 526256"/>
                  <a:gd name="connsiteY4" fmla="*/ 152929 h 179161"/>
                  <a:gd name="connsiteX5" fmla="*/ 178593 w 526256"/>
                  <a:gd name="connsiteY5" fmla="*/ 124354 h 179161"/>
                  <a:gd name="connsiteX6" fmla="*/ 178593 w 526256"/>
                  <a:gd name="connsiteY6" fmla="*/ 93398 h 179161"/>
                  <a:gd name="connsiteX7" fmla="*/ 178593 w 526256"/>
                  <a:gd name="connsiteY7" fmla="*/ 76729 h 179161"/>
                  <a:gd name="connsiteX8" fmla="*/ 176212 w 526256"/>
                  <a:gd name="connsiteY8" fmla="*/ 5291 h 179161"/>
                  <a:gd name="connsiteX9" fmla="*/ 209550 w 526256"/>
                  <a:gd name="connsiteY9" fmla="*/ 5291 h 179161"/>
                  <a:gd name="connsiteX10" fmla="*/ 238125 w 526256"/>
                  <a:gd name="connsiteY10" fmla="*/ 5291 h 179161"/>
                  <a:gd name="connsiteX11" fmla="*/ 266700 w 526256"/>
                  <a:gd name="connsiteY11" fmla="*/ 5291 h 179161"/>
                  <a:gd name="connsiteX12" fmla="*/ 364331 w 526256"/>
                  <a:gd name="connsiteY12" fmla="*/ 5291 h 179161"/>
                  <a:gd name="connsiteX13" fmla="*/ 388143 w 526256"/>
                  <a:gd name="connsiteY13" fmla="*/ 5291 h 179161"/>
                  <a:gd name="connsiteX14" fmla="*/ 416718 w 526256"/>
                  <a:gd name="connsiteY14" fmla="*/ 5291 h 179161"/>
                  <a:gd name="connsiteX15" fmla="*/ 450056 w 526256"/>
                  <a:gd name="connsiteY15" fmla="*/ 5291 h 179161"/>
                  <a:gd name="connsiteX16" fmla="*/ 476250 w 526256"/>
                  <a:gd name="connsiteY16" fmla="*/ 5291 h 179161"/>
                  <a:gd name="connsiteX17" fmla="*/ 502443 w 526256"/>
                  <a:gd name="connsiteY17" fmla="*/ 5291 h 179161"/>
                  <a:gd name="connsiteX18" fmla="*/ 514350 w 526256"/>
                  <a:gd name="connsiteY18" fmla="*/ 5291 h 179161"/>
                  <a:gd name="connsiteX19" fmla="*/ 526256 w 526256"/>
                  <a:gd name="connsiteY19" fmla="*/ 5291 h 17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6256" h="179161">
                    <a:moveTo>
                      <a:pt x="0" y="179123"/>
                    </a:moveTo>
                    <a:lnTo>
                      <a:pt x="107156" y="176741"/>
                    </a:lnTo>
                    <a:cubicBezTo>
                      <a:pt x="132556" y="176741"/>
                      <a:pt x="139700" y="179520"/>
                      <a:pt x="152400" y="179123"/>
                    </a:cubicBezTo>
                    <a:cubicBezTo>
                      <a:pt x="165100" y="178726"/>
                      <a:pt x="178991" y="178726"/>
                      <a:pt x="183356" y="174360"/>
                    </a:cubicBezTo>
                    <a:cubicBezTo>
                      <a:pt x="187721" y="169994"/>
                      <a:pt x="179387" y="161263"/>
                      <a:pt x="178593" y="152929"/>
                    </a:cubicBezTo>
                    <a:cubicBezTo>
                      <a:pt x="177799" y="144595"/>
                      <a:pt x="178593" y="124354"/>
                      <a:pt x="178593" y="124354"/>
                    </a:cubicBezTo>
                    <a:lnTo>
                      <a:pt x="178593" y="93398"/>
                    </a:lnTo>
                    <a:cubicBezTo>
                      <a:pt x="178593" y="85461"/>
                      <a:pt x="178990" y="91413"/>
                      <a:pt x="178593" y="76729"/>
                    </a:cubicBezTo>
                    <a:cubicBezTo>
                      <a:pt x="178196" y="62045"/>
                      <a:pt x="171053" y="17197"/>
                      <a:pt x="176212" y="5291"/>
                    </a:cubicBezTo>
                    <a:cubicBezTo>
                      <a:pt x="181372" y="-6615"/>
                      <a:pt x="209550" y="5291"/>
                      <a:pt x="209550" y="5291"/>
                    </a:cubicBezTo>
                    <a:lnTo>
                      <a:pt x="238125" y="5291"/>
                    </a:lnTo>
                    <a:lnTo>
                      <a:pt x="266700" y="5291"/>
                    </a:lnTo>
                    <a:lnTo>
                      <a:pt x="364331" y="5291"/>
                    </a:lnTo>
                    <a:lnTo>
                      <a:pt x="388143" y="5291"/>
                    </a:lnTo>
                    <a:lnTo>
                      <a:pt x="416718" y="5291"/>
                    </a:lnTo>
                    <a:lnTo>
                      <a:pt x="450056" y="5291"/>
                    </a:lnTo>
                    <a:lnTo>
                      <a:pt x="476250" y="5291"/>
                    </a:lnTo>
                    <a:lnTo>
                      <a:pt x="502443" y="5291"/>
                    </a:lnTo>
                    <a:lnTo>
                      <a:pt x="514350" y="5291"/>
                    </a:lnTo>
                    <a:lnTo>
                      <a:pt x="526256" y="529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4579" name="Group 151"/>
          <p:cNvGrpSpPr>
            <a:grpSpLocks/>
          </p:cNvGrpSpPr>
          <p:nvPr/>
        </p:nvGrpSpPr>
        <p:grpSpPr bwMode="auto">
          <a:xfrm>
            <a:off x="5862639" y="2176463"/>
            <a:ext cx="1803797" cy="2491979"/>
            <a:chOff x="14288" y="1084659"/>
            <a:chExt cx="9086850" cy="5067300"/>
          </a:xfrm>
        </p:grpSpPr>
        <p:sp>
          <p:nvSpPr>
            <p:cNvPr id="153" name="Rectangle 152"/>
            <p:cNvSpPr/>
            <p:nvPr/>
          </p:nvSpPr>
          <p:spPr bwMode="auto">
            <a:xfrm>
              <a:off x="14288" y="1084659"/>
              <a:ext cx="9086850" cy="5067300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grpSp>
          <p:nvGrpSpPr>
            <p:cNvPr id="24722" name="Group 25"/>
            <p:cNvGrpSpPr>
              <a:grpSpLocks/>
            </p:cNvGrpSpPr>
            <p:nvPr/>
          </p:nvGrpSpPr>
          <p:grpSpPr bwMode="auto">
            <a:xfrm>
              <a:off x="30655" y="2052462"/>
              <a:ext cx="9058275" cy="4095926"/>
              <a:chOff x="30655" y="2052462"/>
              <a:chExt cx="9058275" cy="4095926"/>
            </a:xfrm>
          </p:grpSpPr>
          <p:sp>
            <p:nvSpPr>
              <p:cNvPr id="161" name="Freeform 160"/>
              <p:cNvSpPr/>
              <p:nvPr/>
            </p:nvSpPr>
            <p:spPr bwMode="auto">
              <a:xfrm>
                <a:off x="806013" y="4980162"/>
                <a:ext cx="65979" cy="133158"/>
              </a:xfrm>
              <a:custGeom>
                <a:avLst/>
                <a:gdLst>
                  <a:gd name="connsiteX0" fmla="*/ 0 w 64294"/>
                  <a:gd name="connsiteY0" fmla="*/ 133350 h 133350"/>
                  <a:gd name="connsiteX1" fmla="*/ 23812 w 64294"/>
                  <a:gd name="connsiteY1" fmla="*/ 88106 h 133350"/>
                  <a:gd name="connsiteX2" fmla="*/ 26194 w 64294"/>
                  <a:gd name="connsiteY2" fmla="*/ 76200 h 133350"/>
                  <a:gd name="connsiteX3" fmla="*/ 26194 w 64294"/>
                  <a:gd name="connsiteY3" fmla="*/ 66675 h 133350"/>
                  <a:gd name="connsiteX4" fmla="*/ 26194 w 64294"/>
                  <a:gd name="connsiteY4" fmla="*/ 61912 h 133350"/>
                  <a:gd name="connsiteX5" fmla="*/ 26194 w 64294"/>
                  <a:gd name="connsiteY5" fmla="*/ 54769 h 133350"/>
                  <a:gd name="connsiteX6" fmla="*/ 26194 w 64294"/>
                  <a:gd name="connsiteY6" fmla="*/ 52387 h 133350"/>
                  <a:gd name="connsiteX7" fmla="*/ 26194 w 64294"/>
                  <a:gd name="connsiteY7" fmla="*/ 45244 h 133350"/>
                  <a:gd name="connsiteX8" fmla="*/ 26194 w 64294"/>
                  <a:gd name="connsiteY8" fmla="*/ 38100 h 133350"/>
                  <a:gd name="connsiteX9" fmla="*/ 28575 w 64294"/>
                  <a:gd name="connsiteY9" fmla="*/ 38100 h 133350"/>
                  <a:gd name="connsiteX10" fmla="*/ 38100 w 64294"/>
                  <a:gd name="connsiteY10" fmla="*/ 38100 h 133350"/>
                  <a:gd name="connsiteX11" fmla="*/ 45244 w 64294"/>
                  <a:gd name="connsiteY11" fmla="*/ 38100 h 133350"/>
                  <a:gd name="connsiteX12" fmla="*/ 50006 w 64294"/>
                  <a:gd name="connsiteY12" fmla="*/ 38100 h 133350"/>
                  <a:gd name="connsiteX13" fmla="*/ 52387 w 64294"/>
                  <a:gd name="connsiteY13" fmla="*/ 30956 h 133350"/>
                  <a:gd name="connsiteX14" fmla="*/ 52387 w 64294"/>
                  <a:gd name="connsiteY14" fmla="*/ 21431 h 133350"/>
                  <a:gd name="connsiteX15" fmla="*/ 52387 w 64294"/>
                  <a:gd name="connsiteY15" fmla="*/ 16669 h 133350"/>
                  <a:gd name="connsiteX16" fmla="*/ 59531 w 64294"/>
                  <a:gd name="connsiteY16" fmla="*/ 16669 h 133350"/>
                  <a:gd name="connsiteX17" fmla="*/ 64294 w 64294"/>
                  <a:gd name="connsiteY17" fmla="*/ 16669 h 133350"/>
                  <a:gd name="connsiteX18" fmla="*/ 64294 w 64294"/>
                  <a:gd name="connsiteY18" fmla="*/ 11906 h 133350"/>
                  <a:gd name="connsiteX19" fmla="*/ 64294 w 64294"/>
                  <a:gd name="connsiteY19" fmla="*/ 4762 h 133350"/>
                  <a:gd name="connsiteX20" fmla="*/ 64294 w 64294"/>
                  <a:gd name="connsiteY20" fmla="*/ 2381 h 133350"/>
                  <a:gd name="connsiteX21" fmla="*/ 64294 w 64294"/>
                  <a:gd name="connsiteY21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294" h="133350">
                    <a:moveTo>
                      <a:pt x="0" y="133350"/>
                    </a:moveTo>
                    <a:cubicBezTo>
                      <a:pt x="9723" y="115490"/>
                      <a:pt x="19446" y="97631"/>
                      <a:pt x="23812" y="88106"/>
                    </a:cubicBezTo>
                    <a:cubicBezTo>
                      <a:pt x="28178" y="78581"/>
                      <a:pt x="25797" y="79772"/>
                      <a:pt x="26194" y="76200"/>
                    </a:cubicBezTo>
                    <a:cubicBezTo>
                      <a:pt x="26591" y="72628"/>
                      <a:pt x="26194" y="66675"/>
                      <a:pt x="26194" y="66675"/>
                    </a:cubicBezTo>
                    <a:lnTo>
                      <a:pt x="26194" y="61912"/>
                    </a:lnTo>
                    <a:lnTo>
                      <a:pt x="26194" y="54769"/>
                    </a:lnTo>
                    <a:lnTo>
                      <a:pt x="26194" y="52387"/>
                    </a:lnTo>
                    <a:lnTo>
                      <a:pt x="26194" y="45244"/>
                    </a:lnTo>
                    <a:cubicBezTo>
                      <a:pt x="26194" y="42863"/>
                      <a:pt x="25797" y="39291"/>
                      <a:pt x="26194" y="38100"/>
                    </a:cubicBezTo>
                    <a:cubicBezTo>
                      <a:pt x="26591" y="36909"/>
                      <a:pt x="28575" y="38100"/>
                      <a:pt x="28575" y="38100"/>
                    </a:cubicBezTo>
                    <a:lnTo>
                      <a:pt x="38100" y="38100"/>
                    </a:lnTo>
                    <a:lnTo>
                      <a:pt x="45244" y="38100"/>
                    </a:lnTo>
                    <a:cubicBezTo>
                      <a:pt x="47228" y="38100"/>
                      <a:pt x="48816" y="39291"/>
                      <a:pt x="50006" y="38100"/>
                    </a:cubicBezTo>
                    <a:cubicBezTo>
                      <a:pt x="51196" y="36909"/>
                      <a:pt x="51990" y="33734"/>
                      <a:pt x="52387" y="30956"/>
                    </a:cubicBezTo>
                    <a:cubicBezTo>
                      <a:pt x="52784" y="28178"/>
                      <a:pt x="52387" y="21431"/>
                      <a:pt x="52387" y="21431"/>
                    </a:cubicBezTo>
                    <a:cubicBezTo>
                      <a:pt x="52387" y="19050"/>
                      <a:pt x="51197" y="17463"/>
                      <a:pt x="52387" y="16669"/>
                    </a:cubicBezTo>
                    <a:cubicBezTo>
                      <a:pt x="53577" y="15875"/>
                      <a:pt x="59531" y="16669"/>
                      <a:pt x="59531" y="16669"/>
                    </a:cubicBezTo>
                    <a:cubicBezTo>
                      <a:pt x="61515" y="16669"/>
                      <a:pt x="63500" y="17463"/>
                      <a:pt x="64294" y="16669"/>
                    </a:cubicBezTo>
                    <a:lnTo>
                      <a:pt x="64294" y="11906"/>
                    </a:lnTo>
                    <a:lnTo>
                      <a:pt x="64294" y="4762"/>
                    </a:lnTo>
                    <a:lnTo>
                      <a:pt x="64294" y="2381"/>
                    </a:lnTo>
                    <a:cubicBezTo>
                      <a:pt x="64294" y="1587"/>
                      <a:pt x="63500" y="397"/>
                      <a:pt x="64294" y="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Freeform 161"/>
              <p:cNvSpPr/>
              <p:nvPr/>
            </p:nvSpPr>
            <p:spPr bwMode="auto">
              <a:xfrm>
                <a:off x="865992" y="4890581"/>
                <a:ext cx="95967" cy="111369"/>
              </a:xfrm>
              <a:custGeom>
                <a:avLst/>
                <a:gdLst>
                  <a:gd name="connsiteX0" fmla="*/ 0 w 97631"/>
                  <a:gd name="connsiteY0" fmla="*/ 111919 h 111919"/>
                  <a:gd name="connsiteX1" fmla="*/ 26194 w 97631"/>
                  <a:gd name="connsiteY1" fmla="*/ 69057 h 111919"/>
                  <a:gd name="connsiteX2" fmla="*/ 26194 w 97631"/>
                  <a:gd name="connsiteY2" fmla="*/ 69057 h 111919"/>
                  <a:gd name="connsiteX3" fmla="*/ 40481 w 97631"/>
                  <a:gd name="connsiteY3" fmla="*/ 69057 h 111919"/>
                  <a:gd name="connsiteX4" fmla="*/ 42863 w 97631"/>
                  <a:gd name="connsiteY4" fmla="*/ 66675 h 111919"/>
                  <a:gd name="connsiteX5" fmla="*/ 42863 w 97631"/>
                  <a:gd name="connsiteY5" fmla="*/ 57150 h 111919"/>
                  <a:gd name="connsiteX6" fmla="*/ 42863 w 97631"/>
                  <a:gd name="connsiteY6" fmla="*/ 52388 h 111919"/>
                  <a:gd name="connsiteX7" fmla="*/ 45244 w 97631"/>
                  <a:gd name="connsiteY7" fmla="*/ 50007 h 111919"/>
                  <a:gd name="connsiteX8" fmla="*/ 47625 w 97631"/>
                  <a:gd name="connsiteY8" fmla="*/ 47625 h 111919"/>
                  <a:gd name="connsiteX9" fmla="*/ 59531 w 97631"/>
                  <a:gd name="connsiteY9" fmla="*/ 47625 h 111919"/>
                  <a:gd name="connsiteX10" fmla="*/ 69056 w 97631"/>
                  <a:gd name="connsiteY10" fmla="*/ 50007 h 111919"/>
                  <a:gd name="connsiteX11" fmla="*/ 73819 w 97631"/>
                  <a:gd name="connsiteY11" fmla="*/ 50007 h 111919"/>
                  <a:gd name="connsiteX12" fmla="*/ 80963 w 97631"/>
                  <a:gd name="connsiteY12" fmla="*/ 50007 h 111919"/>
                  <a:gd name="connsiteX13" fmla="*/ 88106 w 97631"/>
                  <a:gd name="connsiteY13" fmla="*/ 50007 h 111919"/>
                  <a:gd name="connsiteX14" fmla="*/ 92869 w 97631"/>
                  <a:gd name="connsiteY14" fmla="*/ 45244 h 111919"/>
                  <a:gd name="connsiteX15" fmla="*/ 92869 w 97631"/>
                  <a:gd name="connsiteY15" fmla="*/ 42863 h 111919"/>
                  <a:gd name="connsiteX16" fmla="*/ 92869 w 97631"/>
                  <a:gd name="connsiteY16" fmla="*/ 21432 h 111919"/>
                  <a:gd name="connsiteX17" fmla="*/ 92869 w 97631"/>
                  <a:gd name="connsiteY17" fmla="*/ 14288 h 111919"/>
                  <a:gd name="connsiteX18" fmla="*/ 92869 w 97631"/>
                  <a:gd name="connsiteY18" fmla="*/ 9525 h 111919"/>
                  <a:gd name="connsiteX19" fmla="*/ 92869 w 97631"/>
                  <a:gd name="connsiteY19" fmla="*/ 7144 h 111919"/>
                  <a:gd name="connsiteX20" fmla="*/ 92869 w 97631"/>
                  <a:gd name="connsiteY20" fmla="*/ 2382 h 111919"/>
                  <a:gd name="connsiteX21" fmla="*/ 92869 w 97631"/>
                  <a:gd name="connsiteY21" fmla="*/ 2382 h 111919"/>
                  <a:gd name="connsiteX22" fmla="*/ 92869 w 97631"/>
                  <a:gd name="connsiteY22" fmla="*/ 2382 h 111919"/>
                  <a:gd name="connsiteX23" fmla="*/ 97631 w 97631"/>
                  <a:gd name="connsiteY23" fmla="*/ 0 h 111919"/>
                  <a:gd name="connsiteX24" fmla="*/ 97631 w 97631"/>
                  <a:gd name="connsiteY24" fmla="*/ 0 h 111919"/>
                  <a:gd name="connsiteX25" fmla="*/ 92869 w 97631"/>
                  <a:gd name="connsiteY25" fmla="*/ 14288 h 11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631" h="111919">
                    <a:moveTo>
                      <a:pt x="0" y="111919"/>
                    </a:moveTo>
                    <a:lnTo>
                      <a:pt x="26194" y="69057"/>
                    </a:lnTo>
                    <a:lnTo>
                      <a:pt x="26194" y="69057"/>
                    </a:lnTo>
                    <a:cubicBezTo>
                      <a:pt x="28575" y="69057"/>
                      <a:pt x="37703" y="69454"/>
                      <a:pt x="40481" y="69057"/>
                    </a:cubicBezTo>
                    <a:cubicBezTo>
                      <a:pt x="43259" y="68660"/>
                      <a:pt x="42466" y="68659"/>
                      <a:pt x="42863" y="66675"/>
                    </a:cubicBezTo>
                    <a:cubicBezTo>
                      <a:pt x="43260" y="64691"/>
                      <a:pt x="42863" y="57150"/>
                      <a:pt x="42863" y="57150"/>
                    </a:cubicBezTo>
                    <a:cubicBezTo>
                      <a:pt x="42863" y="54769"/>
                      <a:pt x="42466" y="53578"/>
                      <a:pt x="42863" y="52388"/>
                    </a:cubicBezTo>
                    <a:cubicBezTo>
                      <a:pt x="43260" y="51197"/>
                      <a:pt x="45244" y="50007"/>
                      <a:pt x="45244" y="50007"/>
                    </a:cubicBezTo>
                    <a:lnTo>
                      <a:pt x="47625" y="47625"/>
                    </a:lnTo>
                    <a:cubicBezTo>
                      <a:pt x="50006" y="47228"/>
                      <a:pt x="55959" y="47228"/>
                      <a:pt x="59531" y="47625"/>
                    </a:cubicBezTo>
                    <a:cubicBezTo>
                      <a:pt x="63103" y="48022"/>
                      <a:pt x="66675" y="49610"/>
                      <a:pt x="69056" y="50007"/>
                    </a:cubicBezTo>
                    <a:cubicBezTo>
                      <a:pt x="71437" y="50404"/>
                      <a:pt x="73819" y="50007"/>
                      <a:pt x="73819" y="50007"/>
                    </a:cubicBezTo>
                    <a:lnTo>
                      <a:pt x="80963" y="50007"/>
                    </a:lnTo>
                    <a:cubicBezTo>
                      <a:pt x="83344" y="50007"/>
                      <a:pt x="86122" y="50801"/>
                      <a:pt x="88106" y="50007"/>
                    </a:cubicBezTo>
                    <a:cubicBezTo>
                      <a:pt x="90090" y="49213"/>
                      <a:pt x="92075" y="46435"/>
                      <a:pt x="92869" y="45244"/>
                    </a:cubicBezTo>
                    <a:cubicBezTo>
                      <a:pt x="93663" y="44053"/>
                      <a:pt x="92869" y="42863"/>
                      <a:pt x="92869" y="42863"/>
                    </a:cubicBezTo>
                    <a:lnTo>
                      <a:pt x="92869" y="21432"/>
                    </a:lnTo>
                    <a:lnTo>
                      <a:pt x="92869" y="14288"/>
                    </a:lnTo>
                    <a:lnTo>
                      <a:pt x="92869" y="9525"/>
                    </a:lnTo>
                    <a:lnTo>
                      <a:pt x="92869" y="7144"/>
                    </a:lnTo>
                    <a:lnTo>
                      <a:pt x="92869" y="2382"/>
                    </a:lnTo>
                    <a:lnTo>
                      <a:pt x="92869" y="2382"/>
                    </a:lnTo>
                    <a:lnTo>
                      <a:pt x="92869" y="2382"/>
                    </a:lnTo>
                    <a:lnTo>
                      <a:pt x="97631" y="0"/>
                    </a:lnTo>
                    <a:lnTo>
                      <a:pt x="97631" y="0"/>
                    </a:lnTo>
                    <a:lnTo>
                      <a:pt x="92869" y="14288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Freeform 162"/>
              <p:cNvSpPr/>
              <p:nvPr/>
            </p:nvSpPr>
            <p:spPr bwMode="auto">
              <a:xfrm>
                <a:off x="955963" y="4340999"/>
                <a:ext cx="1235571" cy="593161"/>
              </a:xfrm>
              <a:custGeom>
                <a:avLst/>
                <a:gdLst>
                  <a:gd name="connsiteX0" fmla="*/ 0 w 1240632"/>
                  <a:gd name="connsiteY0" fmla="*/ 593283 h 593283"/>
                  <a:gd name="connsiteX1" fmla="*/ 11907 w 1240632"/>
                  <a:gd name="connsiteY1" fmla="*/ 536133 h 593283"/>
                  <a:gd name="connsiteX2" fmla="*/ 28575 w 1240632"/>
                  <a:gd name="connsiteY2" fmla="*/ 540896 h 593283"/>
                  <a:gd name="connsiteX3" fmla="*/ 33338 w 1240632"/>
                  <a:gd name="connsiteY3" fmla="*/ 533752 h 593283"/>
                  <a:gd name="connsiteX4" fmla="*/ 40482 w 1240632"/>
                  <a:gd name="connsiteY4" fmla="*/ 533752 h 593283"/>
                  <a:gd name="connsiteX5" fmla="*/ 50007 w 1240632"/>
                  <a:gd name="connsiteY5" fmla="*/ 538514 h 593283"/>
                  <a:gd name="connsiteX6" fmla="*/ 54769 w 1240632"/>
                  <a:gd name="connsiteY6" fmla="*/ 538514 h 593283"/>
                  <a:gd name="connsiteX7" fmla="*/ 66675 w 1240632"/>
                  <a:gd name="connsiteY7" fmla="*/ 538514 h 593283"/>
                  <a:gd name="connsiteX8" fmla="*/ 73819 w 1240632"/>
                  <a:gd name="connsiteY8" fmla="*/ 538514 h 593283"/>
                  <a:gd name="connsiteX9" fmla="*/ 78582 w 1240632"/>
                  <a:gd name="connsiteY9" fmla="*/ 538514 h 593283"/>
                  <a:gd name="connsiteX10" fmla="*/ 80963 w 1240632"/>
                  <a:gd name="connsiteY10" fmla="*/ 528989 h 593283"/>
                  <a:gd name="connsiteX11" fmla="*/ 80963 w 1240632"/>
                  <a:gd name="connsiteY11" fmla="*/ 524227 h 593283"/>
                  <a:gd name="connsiteX12" fmla="*/ 80963 w 1240632"/>
                  <a:gd name="connsiteY12" fmla="*/ 519464 h 593283"/>
                  <a:gd name="connsiteX13" fmla="*/ 85725 w 1240632"/>
                  <a:gd name="connsiteY13" fmla="*/ 514702 h 593283"/>
                  <a:gd name="connsiteX14" fmla="*/ 88107 w 1240632"/>
                  <a:gd name="connsiteY14" fmla="*/ 514702 h 593283"/>
                  <a:gd name="connsiteX15" fmla="*/ 95250 w 1240632"/>
                  <a:gd name="connsiteY15" fmla="*/ 514702 h 593283"/>
                  <a:gd name="connsiteX16" fmla="*/ 97632 w 1240632"/>
                  <a:gd name="connsiteY16" fmla="*/ 514702 h 593283"/>
                  <a:gd name="connsiteX17" fmla="*/ 104775 w 1240632"/>
                  <a:gd name="connsiteY17" fmla="*/ 514702 h 593283"/>
                  <a:gd name="connsiteX18" fmla="*/ 111919 w 1240632"/>
                  <a:gd name="connsiteY18" fmla="*/ 514702 h 593283"/>
                  <a:gd name="connsiteX19" fmla="*/ 121444 w 1240632"/>
                  <a:gd name="connsiteY19" fmla="*/ 514702 h 593283"/>
                  <a:gd name="connsiteX20" fmla="*/ 135732 w 1240632"/>
                  <a:gd name="connsiteY20" fmla="*/ 514702 h 593283"/>
                  <a:gd name="connsiteX21" fmla="*/ 142875 w 1240632"/>
                  <a:gd name="connsiteY21" fmla="*/ 514702 h 593283"/>
                  <a:gd name="connsiteX22" fmla="*/ 145257 w 1240632"/>
                  <a:gd name="connsiteY22" fmla="*/ 505177 h 593283"/>
                  <a:gd name="connsiteX23" fmla="*/ 145257 w 1240632"/>
                  <a:gd name="connsiteY23" fmla="*/ 498033 h 593283"/>
                  <a:gd name="connsiteX24" fmla="*/ 147638 w 1240632"/>
                  <a:gd name="connsiteY24" fmla="*/ 493271 h 593283"/>
                  <a:gd name="connsiteX25" fmla="*/ 164307 w 1240632"/>
                  <a:gd name="connsiteY25" fmla="*/ 493271 h 593283"/>
                  <a:gd name="connsiteX26" fmla="*/ 176213 w 1240632"/>
                  <a:gd name="connsiteY26" fmla="*/ 493271 h 593283"/>
                  <a:gd name="connsiteX27" fmla="*/ 180975 w 1240632"/>
                  <a:gd name="connsiteY27" fmla="*/ 493271 h 593283"/>
                  <a:gd name="connsiteX28" fmla="*/ 192882 w 1240632"/>
                  <a:gd name="connsiteY28" fmla="*/ 495652 h 593283"/>
                  <a:gd name="connsiteX29" fmla="*/ 197644 w 1240632"/>
                  <a:gd name="connsiteY29" fmla="*/ 495652 h 593283"/>
                  <a:gd name="connsiteX30" fmla="*/ 197644 w 1240632"/>
                  <a:gd name="connsiteY30" fmla="*/ 490889 h 593283"/>
                  <a:gd name="connsiteX31" fmla="*/ 197644 w 1240632"/>
                  <a:gd name="connsiteY31" fmla="*/ 486127 h 593283"/>
                  <a:gd name="connsiteX32" fmla="*/ 200025 w 1240632"/>
                  <a:gd name="connsiteY32" fmla="*/ 481364 h 593283"/>
                  <a:gd name="connsiteX33" fmla="*/ 202407 w 1240632"/>
                  <a:gd name="connsiteY33" fmla="*/ 476602 h 593283"/>
                  <a:gd name="connsiteX34" fmla="*/ 209550 w 1240632"/>
                  <a:gd name="connsiteY34" fmla="*/ 476602 h 593283"/>
                  <a:gd name="connsiteX35" fmla="*/ 219075 w 1240632"/>
                  <a:gd name="connsiteY35" fmla="*/ 476602 h 593283"/>
                  <a:gd name="connsiteX36" fmla="*/ 230982 w 1240632"/>
                  <a:gd name="connsiteY36" fmla="*/ 476602 h 593283"/>
                  <a:gd name="connsiteX37" fmla="*/ 238125 w 1240632"/>
                  <a:gd name="connsiteY37" fmla="*/ 476602 h 593283"/>
                  <a:gd name="connsiteX38" fmla="*/ 252413 w 1240632"/>
                  <a:gd name="connsiteY38" fmla="*/ 469458 h 593283"/>
                  <a:gd name="connsiteX39" fmla="*/ 254794 w 1240632"/>
                  <a:gd name="connsiteY39" fmla="*/ 459933 h 593283"/>
                  <a:gd name="connsiteX40" fmla="*/ 257175 w 1240632"/>
                  <a:gd name="connsiteY40" fmla="*/ 450408 h 593283"/>
                  <a:gd name="connsiteX41" fmla="*/ 259557 w 1240632"/>
                  <a:gd name="connsiteY41" fmla="*/ 448027 h 593283"/>
                  <a:gd name="connsiteX42" fmla="*/ 259557 w 1240632"/>
                  <a:gd name="connsiteY42" fmla="*/ 438502 h 593283"/>
                  <a:gd name="connsiteX43" fmla="*/ 266700 w 1240632"/>
                  <a:gd name="connsiteY43" fmla="*/ 436121 h 593283"/>
                  <a:gd name="connsiteX44" fmla="*/ 271463 w 1240632"/>
                  <a:gd name="connsiteY44" fmla="*/ 436121 h 593283"/>
                  <a:gd name="connsiteX45" fmla="*/ 276225 w 1240632"/>
                  <a:gd name="connsiteY45" fmla="*/ 436121 h 593283"/>
                  <a:gd name="connsiteX46" fmla="*/ 280988 w 1240632"/>
                  <a:gd name="connsiteY46" fmla="*/ 436121 h 593283"/>
                  <a:gd name="connsiteX47" fmla="*/ 292894 w 1240632"/>
                  <a:gd name="connsiteY47" fmla="*/ 436121 h 593283"/>
                  <a:gd name="connsiteX48" fmla="*/ 297657 w 1240632"/>
                  <a:gd name="connsiteY48" fmla="*/ 438502 h 593283"/>
                  <a:gd name="connsiteX49" fmla="*/ 302419 w 1240632"/>
                  <a:gd name="connsiteY49" fmla="*/ 428977 h 593283"/>
                  <a:gd name="connsiteX50" fmla="*/ 302419 w 1240632"/>
                  <a:gd name="connsiteY50" fmla="*/ 426596 h 593283"/>
                  <a:gd name="connsiteX51" fmla="*/ 302419 w 1240632"/>
                  <a:gd name="connsiteY51" fmla="*/ 419452 h 593283"/>
                  <a:gd name="connsiteX52" fmla="*/ 307182 w 1240632"/>
                  <a:gd name="connsiteY52" fmla="*/ 417071 h 593283"/>
                  <a:gd name="connsiteX53" fmla="*/ 314325 w 1240632"/>
                  <a:gd name="connsiteY53" fmla="*/ 417071 h 593283"/>
                  <a:gd name="connsiteX54" fmla="*/ 321469 w 1240632"/>
                  <a:gd name="connsiteY54" fmla="*/ 417071 h 593283"/>
                  <a:gd name="connsiteX55" fmla="*/ 335757 w 1240632"/>
                  <a:gd name="connsiteY55" fmla="*/ 419452 h 593283"/>
                  <a:gd name="connsiteX56" fmla="*/ 345282 w 1240632"/>
                  <a:gd name="connsiteY56" fmla="*/ 419452 h 593283"/>
                  <a:gd name="connsiteX57" fmla="*/ 354807 w 1240632"/>
                  <a:gd name="connsiteY57" fmla="*/ 419452 h 593283"/>
                  <a:gd name="connsiteX58" fmla="*/ 359569 w 1240632"/>
                  <a:gd name="connsiteY58" fmla="*/ 417071 h 593283"/>
                  <a:gd name="connsiteX59" fmla="*/ 359569 w 1240632"/>
                  <a:gd name="connsiteY59" fmla="*/ 412308 h 593283"/>
                  <a:gd name="connsiteX60" fmla="*/ 359569 w 1240632"/>
                  <a:gd name="connsiteY60" fmla="*/ 407546 h 593283"/>
                  <a:gd name="connsiteX61" fmla="*/ 359569 w 1240632"/>
                  <a:gd name="connsiteY61" fmla="*/ 402783 h 593283"/>
                  <a:gd name="connsiteX62" fmla="*/ 366713 w 1240632"/>
                  <a:gd name="connsiteY62" fmla="*/ 398021 h 593283"/>
                  <a:gd name="connsiteX63" fmla="*/ 369094 w 1240632"/>
                  <a:gd name="connsiteY63" fmla="*/ 398021 h 593283"/>
                  <a:gd name="connsiteX64" fmla="*/ 376238 w 1240632"/>
                  <a:gd name="connsiteY64" fmla="*/ 398021 h 593283"/>
                  <a:gd name="connsiteX65" fmla="*/ 383382 w 1240632"/>
                  <a:gd name="connsiteY65" fmla="*/ 398021 h 593283"/>
                  <a:gd name="connsiteX66" fmla="*/ 390525 w 1240632"/>
                  <a:gd name="connsiteY66" fmla="*/ 398021 h 593283"/>
                  <a:gd name="connsiteX67" fmla="*/ 397669 w 1240632"/>
                  <a:gd name="connsiteY67" fmla="*/ 398021 h 593283"/>
                  <a:gd name="connsiteX68" fmla="*/ 400050 w 1240632"/>
                  <a:gd name="connsiteY68" fmla="*/ 393258 h 593283"/>
                  <a:gd name="connsiteX69" fmla="*/ 400050 w 1240632"/>
                  <a:gd name="connsiteY69" fmla="*/ 386114 h 593283"/>
                  <a:gd name="connsiteX70" fmla="*/ 400050 w 1240632"/>
                  <a:gd name="connsiteY70" fmla="*/ 381352 h 593283"/>
                  <a:gd name="connsiteX71" fmla="*/ 411957 w 1240632"/>
                  <a:gd name="connsiteY71" fmla="*/ 381352 h 593283"/>
                  <a:gd name="connsiteX72" fmla="*/ 423863 w 1240632"/>
                  <a:gd name="connsiteY72" fmla="*/ 378971 h 593283"/>
                  <a:gd name="connsiteX73" fmla="*/ 431007 w 1240632"/>
                  <a:gd name="connsiteY73" fmla="*/ 378971 h 593283"/>
                  <a:gd name="connsiteX74" fmla="*/ 452438 w 1240632"/>
                  <a:gd name="connsiteY74" fmla="*/ 381352 h 593283"/>
                  <a:gd name="connsiteX75" fmla="*/ 459582 w 1240632"/>
                  <a:gd name="connsiteY75" fmla="*/ 378971 h 593283"/>
                  <a:gd name="connsiteX76" fmla="*/ 469107 w 1240632"/>
                  <a:gd name="connsiteY76" fmla="*/ 378971 h 593283"/>
                  <a:gd name="connsiteX77" fmla="*/ 473869 w 1240632"/>
                  <a:gd name="connsiteY77" fmla="*/ 371827 h 593283"/>
                  <a:gd name="connsiteX78" fmla="*/ 473869 w 1240632"/>
                  <a:gd name="connsiteY78" fmla="*/ 364683 h 593283"/>
                  <a:gd name="connsiteX79" fmla="*/ 478632 w 1240632"/>
                  <a:gd name="connsiteY79" fmla="*/ 355158 h 593283"/>
                  <a:gd name="connsiteX80" fmla="*/ 478632 w 1240632"/>
                  <a:gd name="connsiteY80" fmla="*/ 348014 h 593283"/>
                  <a:gd name="connsiteX81" fmla="*/ 481013 w 1240632"/>
                  <a:gd name="connsiteY81" fmla="*/ 345633 h 593283"/>
                  <a:gd name="connsiteX82" fmla="*/ 481013 w 1240632"/>
                  <a:gd name="connsiteY82" fmla="*/ 340871 h 593283"/>
                  <a:gd name="connsiteX83" fmla="*/ 481013 w 1240632"/>
                  <a:gd name="connsiteY83" fmla="*/ 326583 h 593283"/>
                  <a:gd name="connsiteX84" fmla="*/ 483394 w 1240632"/>
                  <a:gd name="connsiteY84" fmla="*/ 321821 h 593283"/>
                  <a:gd name="connsiteX85" fmla="*/ 504825 w 1240632"/>
                  <a:gd name="connsiteY85" fmla="*/ 317058 h 593283"/>
                  <a:gd name="connsiteX86" fmla="*/ 511969 w 1240632"/>
                  <a:gd name="connsiteY86" fmla="*/ 317058 h 593283"/>
                  <a:gd name="connsiteX87" fmla="*/ 516732 w 1240632"/>
                  <a:gd name="connsiteY87" fmla="*/ 319439 h 593283"/>
                  <a:gd name="connsiteX88" fmla="*/ 533400 w 1240632"/>
                  <a:gd name="connsiteY88" fmla="*/ 319439 h 593283"/>
                  <a:gd name="connsiteX89" fmla="*/ 550069 w 1240632"/>
                  <a:gd name="connsiteY89" fmla="*/ 319439 h 593283"/>
                  <a:gd name="connsiteX90" fmla="*/ 559594 w 1240632"/>
                  <a:gd name="connsiteY90" fmla="*/ 319439 h 593283"/>
                  <a:gd name="connsiteX91" fmla="*/ 569119 w 1240632"/>
                  <a:gd name="connsiteY91" fmla="*/ 319439 h 593283"/>
                  <a:gd name="connsiteX92" fmla="*/ 571500 w 1240632"/>
                  <a:gd name="connsiteY92" fmla="*/ 309914 h 593283"/>
                  <a:gd name="connsiteX93" fmla="*/ 571500 w 1240632"/>
                  <a:gd name="connsiteY93" fmla="*/ 305152 h 593283"/>
                  <a:gd name="connsiteX94" fmla="*/ 573882 w 1240632"/>
                  <a:gd name="connsiteY94" fmla="*/ 305152 h 593283"/>
                  <a:gd name="connsiteX95" fmla="*/ 576263 w 1240632"/>
                  <a:gd name="connsiteY95" fmla="*/ 298008 h 593283"/>
                  <a:gd name="connsiteX96" fmla="*/ 583407 w 1240632"/>
                  <a:gd name="connsiteY96" fmla="*/ 295627 h 593283"/>
                  <a:gd name="connsiteX97" fmla="*/ 597694 w 1240632"/>
                  <a:gd name="connsiteY97" fmla="*/ 295627 h 593283"/>
                  <a:gd name="connsiteX98" fmla="*/ 604838 w 1240632"/>
                  <a:gd name="connsiteY98" fmla="*/ 295627 h 593283"/>
                  <a:gd name="connsiteX99" fmla="*/ 609600 w 1240632"/>
                  <a:gd name="connsiteY99" fmla="*/ 295627 h 593283"/>
                  <a:gd name="connsiteX100" fmla="*/ 614363 w 1240632"/>
                  <a:gd name="connsiteY100" fmla="*/ 295627 h 593283"/>
                  <a:gd name="connsiteX101" fmla="*/ 623888 w 1240632"/>
                  <a:gd name="connsiteY101" fmla="*/ 295627 h 593283"/>
                  <a:gd name="connsiteX102" fmla="*/ 633413 w 1240632"/>
                  <a:gd name="connsiteY102" fmla="*/ 295627 h 593283"/>
                  <a:gd name="connsiteX103" fmla="*/ 635794 w 1240632"/>
                  <a:gd name="connsiteY103" fmla="*/ 286102 h 593283"/>
                  <a:gd name="connsiteX104" fmla="*/ 635794 w 1240632"/>
                  <a:gd name="connsiteY104" fmla="*/ 278958 h 593283"/>
                  <a:gd name="connsiteX105" fmla="*/ 635794 w 1240632"/>
                  <a:gd name="connsiteY105" fmla="*/ 276577 h 593283"/>
                  <a:gd name="connsiteX106" fmla="*/ 640557 w 1240632"/>
                  <a:gd name="connsiteY106" fmla="*/ 274196 h 593283"/>
                  <a:gd name="connsiteX107" fmla="*/ 647700 w 1240632"/>
                  <a:gd name="connsiteY107" fmla="*/ 274196 h 593283"/>
                  <a:gd name="connsiteX108" fmla="*/ 654844 w 1240632"/>
                  <a:gd name="connsiteY108" fmla="*/ 276577 h 593283"/>
                  <a:gd name="connsiteX109" fmla="*/ 659607 w 1240632"/>
                  <a:gd name="connsiteY109" fmla="*/ 276577 h 593283"/>
                  <a:gd name="connsiteX110" fmla="*/ 661988 w 1240632"/>
                  <a:gd name="connsiteY110" fmla="*/ 276577 h 593283"/>
                  <a:gd name="connsiteX111" fmla="*/ 669132 w 1240632"/>
                  <a:gd name="connsiteY111" fmla="*/ 271814 h 593283"/>
                  <a:gd name="connsiteX112" fmla="*/ 666750 w 1240632"/>
                  <a:gd name="connsiteY112" fmla="*/ 259908 h 593283"/>
                  <a:gd name="connsiteX113" fmla="*/ 666750 w 1240632"/>
                  <a:gd name="connsiteY113" fmla="*/ 252764 h 593283"/>
                  <a:gd name="connsiteX114" fmla="*/ 678657 w 1240632"/>
                  <a:gd name="connsiteY114" fmla="*/ 252764 h 593283"/>
                  <a:gd name="connsiteX115" fmla="*/ 692944 w 1240632"/>
                  <a:gd name="connsiteY115" fmla="*/ 252764 h 593283"/>
                  <a:gd name="connsiteX116" fmla="*/ 707232 w 1240632"/>
                  <a:gd name="connsiteY116" fmla="*/ 252764 h 593283"/>
                  <a:gd name="connsiteX117" fmla="*/ 719138 w 1240632"/>
                  <a:gd name="connsiteY117" fmla="*/ 252764 h 593283"/>
                  <a:gd name="connsiteX118" fmla="*/ 731044 w 1240632"/>
                  <a:gd name="connsiteY118" fmla="*/ 252764 h 593283"/>
                  <a:gd name="connsiteX119" fmla="*/ 740569 w 1240632"/>
                  <a:gd name="connsiteY119" fmla="*/ 252764 h 593283"/>
                  <a:gd name="connsiteX120" fmla="*/ 750094 w 1240632"/>
                  <a:gd name="connsiteY120" fmla="*/ 252764 h 593283"/>
                  <a:gd name="connsiteX121" fmla="*/ 764382 w 1240632"/>
                  <a:gd name="connsiteY121" fmla="*/ 252764 h 593283"/>
                  <a:gd name="connsiteX122" fmla="*/ 771525 w 1240632"/>
                  <a:gd name="connsiteY122" fmla="*/ 252764 h 593283"/>
                  <a:gd name="connsiteX123" fmla="*/ 776288 w 1240632"/>
                  <a:gd name="connsiteY123" fmla="*/ 255146 h 593283"/>
                  <a:gd name="connsiteX124" fmla="*/ 781050 w 1240632"/>
                  <a:gd name="connsiteY124" fmla="*/ 255146 h 593283"/>
                  <a:gd name="connsiteX125" fmla="*/ 783432 w 1240632"/>
                  <a:gd name="connsiteY125" fmla="*/ 255146 h 593283"/>
                  <a:gd name="connsiteX126" fmla="*/ 783432 w 1240632"/>
                  <a:gd name="connsiteY126" fmla="*/ 248002 h 593283"/>
                  <a:gd name="connsiteX127" fmla="*/ 783432 w 1240632"/>
                  <a:gd name="connsiteY127" fmla="*/ 245621 h 593283"/>
                  <a:gd name="connsiteX128" fmla="*/ 783432 w 1240632"/>
                  <a:gd name="connsiteY128" fmla="*/ 240858 h 593283"/>
                  <a:gd name="connsiteX129" fmla="*/ 783432 w 1240632"/>
                  <a:gd name="connsiteY129" fmla="*/ 238477 h 593283"/>
                  <a:gd name="connsiteX130" fmla="*/ 783432 w 1240632"/>
                  <a:gd name="connsiteY130" fmla="*/ 233714 h 593283"/>
                  <a:gd name="connsiteX131" fmla="*/ 783432 w 1240632"/>
                  <a:gd name="connsiteY131" fmla="*/ 228952 h 593283"/>
                  <a:gd name="connsiteX132" fmla="*/ 783432 w 1240632"/>
                  <a:gd name="connsiteY132" fmla="*/ 226571 h 593283"/>
                  <a:gd name="connsiteX133" fmla="*/ 783432 w 1240632"/>
                  <a:gd name="connsiteY133" fmla="*/ 219427 h 593283"/>
                  <a:gd name="connsiteX134" fmla="*/ 795338 w 1240632"/>
                  <a:gd name="connsiteY134" fmla="*/ 217046 h 593283"/>
                  <a:gd name="connsiteX135" fmla="*/ 807244 w 1240632"/>
                  <a:gd name="connsiteY135" fmla="*/ 217046 h 593283"/>
                  <a:gd name="connsiteX136" fmla="*/ 819150 w 1240632"/>
                  <a:gd name="connsiteY136" fmla="*/ 217046 h 593283"/>
                  <a:gd name="connsiteX137" fmla="*/ 831057 w 1240632"/>
                  <a:gd name="connsiteY137" fmla="*/ 217046 h 593283"/>
                  <a:gd name="connsiteX138" fmla="*/ 840582 w 1240632"/>
                  <a:gd name="connsiteY138" fmla="*/ 217046 h 593283"/>
                  <a:gd name="connsiteX139" fmla="*/ 845344 w 1240632"/>
                  <a:gd name="connsiteY139" fmla="*/ 217046 h 593283"/>
                  <a:gd name="connsiteX140" fmla="*/ 852488 w 1240632"/>
                  <a:gd name="connsiteY140" fmla="*/ 214664 h 593283"/>
                  <a:gd name="connsiteX141" fmla="*/ 852488 w 1240632"/>
                  <a:gd name="connsiteY141" fmla="*/ 209902 h 593283"/>
                  <a:gd name="connsiteX142" fmla="*/ 852488 w 1240632"/>
                  <a:gd name="connsiteY142" fmla="*/ 205139 h 593283"/>
                  <a:gd name="connsiteX143" fmla="*/ 852488 w 1240632"/>
                  <a:gd name="connsiteY143" fmla="*/ 197996 h 593283"/>
                  <a:gd name="connsiteX144" fmla="*/ 852488 w 1240632"/>
                  <a:gd name="connsiteY144" fmla="*/ 193233 h 593283"/>
                  <a:gd name="connsiteX145" fmla="*/ 852488 w 1240632"/>
                  <a:gd name="connsiteY145" fmla="*/ 186089 h 593283"/>
                  <a:gd name="connsiteX146" fmla="*/ 852488 w 1240632"/>
                  <a:gd name="connsiteY146" fmla="*/ 178946 h 593283"/>
                  <a:gd name="connsiteX147" fmla="*/ 852488 w 1240632"/>
                  <a:gd name="connsiteY147" fmla="*/ 171802 h 593283"/>
                  <a:gd name="connsiteX148" fmla="*/ 852488 w 1240632"/>
                  <a:gd name="connsiteY148" fmla="*/ 167039 h 593283"/>
                  <a:gd name="connsiteX149" fmla="*/ 854869 w 1240632"/>
                  <a:gd name="connsiteY149" fmla="*/ 164658 h 593283"/>
                  <a:gd name="connsiteX150" fmla="*/ 857250 w 1240632"/>
                  <a:gd name="connsiteY150" fmla="*/ 162277 h 593283"/>
                  <a:gd name="connsiteX151" fmla="*/ 857250 w 1240632"/>
                  <a:gd name="connsiteY151" fmla="*/ 147989 h 593283"/>
                  <a:gd name="connsiteX152" fmla="*/ 876300 w 1240632"/>
                  <a:gd name="connsiteY152" fmla="*/ 147989 h 593283"/>
                  <a:gd name="connsiteX153" fmla="*/ 888207 w 1240632"/>
                  <a:gd name="connsiteY153" fmla="*/ 147989 h 593283"/>
                  <a:gd name="connsiteX154" fmla="*/ 900113 w 1240632"/>
                  <a:gd name="connsiteY154" fmla="*/ 147989 h 593283"/>
                  <a:gd name="connsiteX155" fmla="*/ 902494 w 1240632"/>
                  <a:gd name="connsiteY155" fmla="*/ 140846 h 593283"/>
                  <a:gd name="connsiteX156" fmla="*/ 902494 w 1240632"/>
                  <a:gd name="connsiteY156" fmla="*/ 138464 h 593283"/>
                  <a:gd name="connsiteX157" fmla="*/ 902494 w 1240632"/>
                  <a:gd name="connsiteY157" fmla="*/ 133702 h 593283"/>
                  <a:gd name="connsiteX158" fmla="*/ 909638 w 1240632"/>
                  <a:gd name="connsiteY158" fmla="*/ 128939 h 593283"/>
                  <a:gd name="connsiteX159" fmla="*/ 914400 w 1240632"/>
                  <a:gd name="connsiteY159" fmla="*/ 128939 h 593283"/>
                  <a:gd name="connsiteX160" fmla="*/ 923925 w 1240632"/>
                  <a:gd name="connsiteY160" fmla="*/ 128939 h 593283"/>
                  <a:gd name="connsiteX161" fmla="*/ 935832 w 1240632"/>
                  <a:gd name="connsiteY161" fmla="*/ 128939 h 593283"/>
                  <a:gd name="connsiteX162" fmla="*/ 945357 w 1240632"/>
                  <a:gd name="connsiteY162" fmla="*/ 128939 h 593283"/>
                  <a:gd name="connsiteX163" fmla="*/ 950119 w 1240632"/>
                  <a:gd name="connsiteY163" fmla="*/ 128939 h 593283"/>
                  <a:gd name="connsiteX164" fmla="*/ 957263 w 1240632"/>
                  <a:gd name="connsiteY164" fmla="*/ 128939 h 593283"/>
                  <a:gd name="connsiteX165" fmla="*/ 964407 w 1240632"/>
                  <a:gd name="connsiteY165" fmla="*/ 128939 h 593283"/>
                  <a:gd name="connsiteX166" fmla="*/ 966788 w 1240632"/>
                  <a:gd name="connsiteY166" fmla="*/ 121796 h 593283"/>
                  <a:gd name="connsiteX167" fmla="*/ 964407 w 1240632"/>
                  <a:gd name="connsiteY167" fmla="*/ 112271 h 593283"/>
                  <a:gd name="connsiteX168" fmla="*/ 964407 w 1240632"/>
                  <a:gd name="connsiteY168" fmla="*/ 107508 h 593283"/>
                  <a:gd name="connsiteX169" fmla="*/ 964407 w 1240632"/>
                  <a:gd name="connsiteY169" fmla="*/ 102746 h 593283"/>
                  <a:gd name="connsiteX170" fmla="*/ 964407 w 1240632"/>
                  <a:gd name="connsiteY170" fmla="*/ 95602 h 593283"/>
                  <a:gd name="connsiteX171" fmla="*/ 971550 w 1240632"/>
                  <a:gd name="connsiteY171" fmla="*/ 88458 h 593283"/>
                  <a:gd name="connsiteX172" fmla="*/ 978694 w 1240632"/>
                  <a:gd name="connsiteY172" fmla="*/ 86077 h 593283"/>
                  <a:gd name="connsiteX173" fmla="*/ 992982 w 1240632"/>
                  <a:gd name="connsiteY173" fmla="*/ 86077 h 593283"/>
                  <a:gd name="connsiteX174" fmla="*/ 1004888 w 1240632"/>
                  <a:gd name="connsiteY174" fmla="*/ 86077 h 593283"/>
                  <a:gd name="connsiteX175" fmla="*/ 1012032 w 1240632"/>
                  <a:gd name="connsiteY175" fmla="*/ 86077 h 593283"/>
                  <a:gd name="connsiteX176" fmla="*/ 1026319 w 1240632"/>
                  <a:gd name="connsiteY176" fmla="*/ 86077 h 593283"/>
                  <a:gd name="connsiteX177" fmla="*/ 1045369 w 1240632"/>
                  <a:gd name="connsiteY177" fmla="*/ 86077 h 593283"/>
                  <a:gd name="connsiteX178" fmla="*/ 1054894 w 1240632"/>
                  <a:gd name="connsiteY178" fmla="*/ 88458 h 593283"/>
                  <a:gd name="connsiteX179" fmla="*/ 1071563 w 1240632"/>
                  <a:gd name="connsiteY179" fmla="*/ 88458 h 593283"/>
                  <a:gd name="connsiteX180" fmla="*/ 1083469 w 1240632"/>
                  <a:gd name="connsiteY180" fmla="*/ 88458 h 593283"/>
                  <a:gd name="connsiteX181" fmla="*/ 1097757 w 1240632"/>
                  <a:gd name="connsiteY181" fmla="*/ 86077 h 593283"/>
                  <a:gd name="connsiteX182" fmla="*/ 1102519 w 1240632"/>
                  <a:gd name="connsiteY182" fmla="*/ 78933 h 593283"/>
                  <a:gd name="connsiteX183" fmla="*/ 1102519 w 1240632"/>
                  <a:gd name="connsiteY183" fmla="*/ 76552 h 593283"/>
                  <a:gd name="connsiteX184" fmla="*/ 1107282 w 1240632"/>
                  <a:gd name="connsiteY184" fmla="*/ 69408 h 593283"/>
                  <a:gd name="connsiteX185" fmla="*/ 1119188 w 1240632"/>
                  <a:gd name="connsiteY185" fmla="*/ 69408 h 593283"/>
                  <a:gd name="connsiteX186" fmla="*/ 1121569 w 1240632"/>
                  <a:gd name="connsiteY186" fmla="*/ 69408 h 593283"/>
                  <a:gd name="connsiteX187" fmla="*/ 1128713 w 1240632"/>
                  <a:gd name="connsiteY187" fmla="*/ 67027 h 593283"/>
                  <a:gd name="connsiteX188" fmla="*/ 1128713 w 1240632"/>
                  <a:gd name="connsiteY188" fmla="*/ 50358 h 593283"/>
                  <a:gd name="connsiteX189" fmla="*/ 1126332 w 1240632"/>
                  <a:gd name="connsiteY189" fmla="*/ 40833 h 593283"/>
                  <a:gd name="connsiteX190" fmla="*/ 1126332 w 1240632"/>
                  <a:gd name="connsiteY190" fmla="*/ 36071 h 593283"/>
                  <a:gd name="connsiteX191" fmla="*/ 1128713 w 1240632"/>
                  <a:gd name="connsiteY191" fmla="*/ 36071 h 593283"/>
                  <a:gd name="connsiteX192" fmla="*/ 1128713 w 1240632"/>
                  <a:gd name="connsiteY192" fmla="*/ 26546 h 593283"/>
                  <a:gd name="connsiteX193" fmla="*/ 1135857 w 1240632"/>
                  <a:gd name="connsiteY193" fmla="*/ 24164 h 593283"/>
                  <a:gd name="connsiteX194" fmla="*/ 1140619 w 1240632"/>
                  <a:gd name="connsiteY194" fmla="*/ 24164 h 593283"/>
                  <a:gd name="connsiteX195" fmla="*/ 1154907 w 1240632"/>
                  <a:gd name="connsiteY195" fmla="*/ 24164 h 593283"/>
                  <a:gd name="connsiteX196" fmla="*/ 1162050 w 1240632"/>
                  <a:gd name="connsiteY196" fmla="*/ 24164 h 593283"/>
                  <a:gd name="connsiteX197" fmla="*/ 1171575 w 1240632"/>
                  <a:gd name="connsiteY197" fmla="*/ 26546 h 593283"/>
                  <a:gd name="connsiteX198" fmla="*/ 1178719 w 1240632"/>
                  <a:gd name="connsiteY198" fmla="*/ 17021 h 593283"/>
                  <a:gd name="connsiteX199" fmla="*/ 1178719 w 1240632"/>
                  <a:gd name="connsiteY199" fmla="*/ 9877 h 593283"/>
                  <a:gd name="connsiteX200" fmla="*/ 1181100 w 1240632"/>
                  <a:gd name="connsiteY200" fmla="*/ 5114 h 593283"/>
                  <a:gd name="connsiteX201" fmla="*/ 1188244 w 1240632"/>
                  <a:gd name="connsiteY201" fmla="*/ 352 h 593283"/>
                  <a:gd name="connsiteX202" fmla="*/ 1197769 w 1240632"/>
                  <a:gd name="connsiteY202" fmla="*/ 352 h 593283"/>
                  <a:gd name="connsiteX203" fmla="*/ 1209675 w 1240632"/>
                  <a:gd name="connsiteY203" fmla="*/ 352 h 593283"/>
                  <a:gd name="connsiteX204" fmla="*/ 1219200 w 1240632"/>
                  <a:gd name="connsiteY204" fmla="*/ 352 h 593283"/>
                  <a:gd name="connsiteX205" fmla="*/ 1223963 w 1240632"/>
                  <a:gd name="connsiteY205" fmla="*/ 352 h 593283"/>
                  <a:gd name="connsiteX206" fmla="*/ 1231107 w 1240632"/>
                  <a:gd name="connsiteY206" fmla="*/ 352 h 593283"/>
                  <a:gd name="connsiteX207" fmla="*/ 1233488 w 1240632"/>
                  <a:gd name="connsiteY207" fmla="*/ 352 h 593283"/>
                  <a:gd name="connsiteX208" fmla="*/ 1240632 w 1240632"/>
                  <a:gd name="connsiteY208" fmla="*/ 352 h 59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240632" h="593283">
                    <a:moveTo>
                      <a:pt x="0" y="593283"/>
                    </a:moveTo>
                    <a:cubicBezTo>
                      <a:pt x="3572" y="569073"/>
                      <a:pt x="7145" y="544864"/>
                      <a:pt x="11907" y="536133"/>
                    </a:cubicBezTo>
                    <a:cubicBezTo>
                      <a:pt x="16669" y="527402"/>
                      <a:pt x="25003" y="541293"/>
                      <a:pt x="28575" y="540896"/>
                    </a:cubicBezTo>
                    <a:cubicBezTo>
                      <a:pt x="32147" y="540499"/>
                      <a:pt x="31354" y="534943"/>
                      <a:pt x="33338" y="533752"/>
                    </a:cubicBezTo>
                    <a:cubicBezTo>
                      <a:pt x="35322" y="532561"/>
                      <a:pt x="37704" y="532958"/>
                      <a:pt x="40482" y="533752"/>
                    </a:cubicBezTo>
                    <a:cubicBezTo>
                      <a:pt x="43260" y="534546"/>
                      <a:pt x="47626" y="537720"/>
                      <a:pt x="50007" y="538514"/>
                    </a:cubicBezTo>
                    <a:cubicBezTo>
                      <a:pt x="52388" y="539308"/>
                      <a:pt x="54769" y="538514"/>
                      <a:pt x="54769" y="538514"/>
                    </a:cubicBezTo>
                    <a:lnTo>
                      <a:pt x="66675" y="538514"/>
                    </a:lnTo>
                    <a:lnTo>
                      <a:pt x="73819" y="538514"/>
                    </a:lnTo>
                    <a:cubicBezTo>
                      <a:pt x="75803" y="538514"/>
                      <a:pt x="77391" y="540101"/>
                      <a:pt x="78582" y="538514"/>
                    </a:cubicBezTo>
                    <a:cubicBezTo>
                      <a:pt x="79773" y="536927"/>
                      <a:pt x="80566" y="531370"/>
                      <a:pt x="80963" y="528989"/>
                    </a:cubicBezTo>
                    <a:cubicBezTo>
                      <a:pt x="81360" y="526608"/>
                      <a:pt x="80963" y="524227"/>
                      <a:pt x="80963" y="524227"/>
                    </a:cubicBezTo>
                    <a:cubicBezTo>
                      <a:pt x="80963" y="522640"/>
                      <a:pt x="80169" y="521051"/>
                      <a:pt x="80963" y="519464"/>
                    </a:cubicBezTo>
                    <a:cubicBezTo>
                      <a:pt x="81757" y="517876"/>
                      <a:pt x="84535" y="515496"/>
                      <a:pt x="85725" y="514702"/>
                    </a:cubicBezTo>
                    <a:cubicBezTo>
                      <a:pt x="86915" y="513908"/>
                      <a:pt x="88107" y="514702"/>
                      <a:pt x="88107" y="514702"/>
                    </a:cubicBezTo>
                    <a:lnTo>
                      <a:pt x="95250" y="514702"/>
                    </a:lnTo>
                    <a:lnTo>
                      <a:pt x="97632" y="514702"/>
                    </a:lnTo>
                    <a:lnTo>
                      <a:pt x="104775" y="514702"/>
                    </a:lnTo>
                    <a:lnTo>
                      <a:pt x="111919" y="514702"/>
                    </a:lnTo>
                    <a:lnTo>
                      <a:pt x="121444" y="514702"/>
                    </a:lnTo>
                    <a:lnTo>
                      <a:pt x="135732" y="514702"/>
                    </a:lnTo>
                    <a:cubicBezTo>
                      <a:pt x="139304" y="514702"/>
                      <a:pt x="141288" y="516289"/>
                      <a:pt x="142875" y="514702"/>
                    </a:cubicBezTo>
                    <a:cubicBezTo>
                      <a:pt x="144462" y="513115"/>
                      <a:pt x="144860" y="507955"/>
                      <a:pt x="145257" y="505177"/>
                    </a:cubicBezTo>
                    <a:cubicBezTo>
                      <a:pt x="145654" y="502399"/>
                      <a:pt x="144860" y="500017"/>
                      <a:pt x="145257" y="498033"/>
                    </a:cubicBezTo>
                    <a:cubicBezTo>
                      <a:pt x="145654" y="496049"/>
                      <a:pt x="144463" y="494065"/>
                      <a:pt x="147638" y="493271"/>
                    </a:cubicBezTo>
                    <a:cubicBezTo>
                      <a:pt x="150813" y="492477"/>
                      <a:pt x="164307" y="493271"/>
                      <a:pt x="164307" y="493271"/>
                    </a:cubicBezTo>
                    <a:lnTo>
                      <a:pt x="176213" y="493271"/>
                    </a:lnTo>
                    <a:cubicBezTo>
                      <a:pt x="178991" y="493271"/>
                      <a:pt x="178197" y="492874"/>
                      <a:pt x="180975" y="493271"/>
                    </a:cubicBezTo>
                    <a:cubicBezTo>
                      <a:pt x="183753" y="493668"/>
                      <a:pt x="190104" y="495255"/>
                      <a:pt x="192882" y="495652"/>
                    </a:cubicBezTo>
                    <a:cubicBezTo>
                      <a:pt x="195660" y="496049"/>
                      <a:pt x="196850" y="496446"/>
                      <a:pt x="197644" y="495652"/>
                    </a:cubicBezTo>
                    <a:lnTo>
                      <a:pt x="197644" y="490889"/>
                    </a:lnTo>
                    <a:cubicBezTo>
                      <a:pt x="197644" y="489302"/>
                      <a:pt x="197247" y="487714"/>
                      <a:pt x="197644" y="486127"/>
                    </a:cubicBezTo>
                    <a:cubicBezTo>
                      <a:pt x="198041" y="484540"/>
                      <a:pt x="200025" y="481364"/>
                      <a:pt x="200025" y="481364"/>
                    </a:cubicBezTo>
                    <a:cubicBezTo>
                      <a:pt x="200819" y="479777"/>
                      <a:pt x="200820" y="477396"/>
                      <a:pt x="202407" y="476602"/>
                    </a:cubicBezTo>
                    <a:cubicBezTo>
                      <a:pt x="203995" y="475808"/>
                      <a:pt x="209550" y="476602"/>
                      <a:pt x="209550" y="476602"/>
                    </a:cubicBezTo>
                    <a:lnTo>
                      <a:pt x="219075" y="476602"/>
                    </a:lnTo>
                    <a:lnTo>
                      <a:pt x="230982" y="476602"/>
                    </a:lnTo>
                    <a:cubicBezTo>
                      <a:pt x="234157" y="476602"/>
                      <a:pt x="234553" y="477793"/>
                      <a:pt x="238125" y="476602"/>
                    </a:cubicBezTo>
                    <a:cubicBezTo>
                      <a:pt x="241697" y="475411"/>
                      <a:pt x="249635" y="472236"/>
                      <a:pt x="252413" y="469458"/>
                    </a:cubicBezTo>
                    <a:cubicBezTo>
                      <a:pt x="255191" y="466680"/>
                      <a:pt x="254794" y="459933"/>
                      <a:pt x="254794" y="459933"/>
                    </a:cubicBezTo>
                    <a:cubicBezTo>
                      <a:pt x="255588" y="456758"/>
                      <a:pt x="256381" y="452392"/>
                      <a:pt x="257175" y="450408"/>
                    </a:cubicBezTo>
                    <a:cubicBezTo>
                      <a:pt x="257969" y="448424"/>
                      <a:pt x="259160" y="450011"/>
                      <a:pt x="259557" y="448027"/>
                    </a:cubicBezTo>
                    <a:cubicBezTo>
                      <a:pt x="259954" y="446043"/>
                      <a:pt x="258367" y="440486"/>
                      <a:pt x="259557" y="438502"/>
                    </a:cubicBezTo>
                    <a:cubicBezTo>
                      <a:pt x="260748" y="436518"/>
                      <a:pt x="264716" y="436518"/>
                      <a:pt x="266700" y="436121"/>
                    </a:cubicBezTo>
                    <a:cubicBezTo>
                      <a:pt x="268684" y="435724"/>
                      <a:pt x="271463" y="436121"/>
                      <a:pt x="271463" y="436121"/>
                    </a:cubicBezTo>
                    <a:lnTo>
                      <a:pt x="276225" y="436121"/>
                    </a:lnTo>
                    <a:lnTo>
                      <a:pt x="280988" y="436121"/>
                    </a:lnTo>
                    <a:cubicBezTo>
                      <a:pt x="283766" y="436121"/>
                      <a:pt x="290116" y="435724"/>
                      <a:pt x="292894" y="436121"/>
                    </a:cubicBezTo>
                    <a:cubicBezTo>
                      <a:pt x="295672" y="436518"/>
                      <a:pt x="296070" y="439693"/>
                      <a:pt x="297657" y="438502"/>
                    </a:cubicBezTo>
                    <a:cubicBezTo>
                      <a:pt x="299244" y="437311"/>
                      <a:pt x="301625" y="430961"/>
                      <a:pt x="302419" y="428977"/>
                    </a:cubicBezTo>
                    <a:cubicBezTo>
                      <a:pt x="303213" y="426993"/>
                      <a:pt x="302419" y="426596"/>
                      <a:pt x="302419" y="426596"/>
                    </a:cubicBezTo>
                    <a:cubicBezTo>
                      <a:pt x="302419" y="425009"/>
                      <a:pt x="301625" y="421039"/>
                      <a:pt x="302419" y="419452"/>
                    </a:cubicBezTo>
                    <a:cubicBezTo>
                      <a:pt x="303213" y="417865"/>
                      <a:pt x="305198" y="417468"/>
                      <a:pt x="307182" y="417071"/>
                    </a:cubicBezTo>
                    <a:cubicBezTo>
                      <a:pt x="309166" y="416674"/>
                      <a:pt x="314325" y="417071"/>
                      <a:pt x="314325" y="417071"/>
                    </a:cubicBezTo>
                    <a:cubicBezTo>
                      <a:pt x="316706" y="417071"/>
                      <a:pt x="317897" y="416674"/>
                      <a:pt x="321469" y="417071"/>
                    </a:cubicBezTo>
                    <a:cubicBezTo>
                      <a:pt x="325041" y="417468"/>
                      <a:pt x="331788" y="419055"/>
                      <a:pt x="335757" y="419452"/>
                    </a:cubicBezTo>
                    <a:cubicBezTo>
                      <a:pt x="339726" y="419849"/>
                      <a:pt x="345282" y="419452"/>
                      <a:pt x="345282" y="419452"/>
                    </a:cubicBezTo>
                    <a:cubicBezTo>
                      <a:pt x="348457" y="419452"/>
                      <a:pt x="352426" y="419849"/>
                      <a:pt x="354807" y="419452"/>
                    </a:cubicBezTo>
                    <a:cubicBezTo>
                      <a:pt x="357188" y="419055"/>
                      <a:pt x="358775" y="418261"/>
                      <a:pt x="359569" y="417071"/>
                    </a:cubicBezTo>
                    <a:cubicBezTo>
                      <a:pt x="360363" y="415881"/>
                      <a:pt x="359569" y="412308"/>
                      <a:pt x="359569" y="412308"/>
                    </a:cubicBezTo>
                    <a:lnTo>
                      <a:pt x="359569" y="407546"/>
                    </a:lnTo>
                    <a:cubicBezTo>
                      <a:pt x="359569" y="405959"/>
                      <a:pt x="358378" y="404370"/>
                      <a:pt x="359569" y="402783"/>
                    </a:cubicBezTo>
                    <a:cubicBezTo>
                      <a:pt x="360760" y="401196"/>
                      <a:pt x="365126" y="398815"/>
                      <a:pt x="366713" y="398021"/>
                    </a:cubicBezTo>
                    <a:cubicBezTo>
                      <a:pt x="368301" y="397227"/>
                      <a:pt x="369094" y="398021"/>
                      <a:pt x="369094" y="398021"/>
                    </a:cubicBezTo>
                    <a:lnTo>
                      <a:pt x="376238" y="398021"/>
                    </a:lnTo>
                    <a:lnTo>
                      <a:pt x="383382" y="398021"/>
                    </a:lnTo>
                    <a:lnTo>
                      <a:pt x="390525" y="398021"/>
                    </a:lnTo>
                    <a:cubicBezTo>
                      <a:pt x="392906" y="398021"/>
                      <a:pt x="396082" y="398815"/>
                      <a:pt x="397669" y="398021"/>
                    </a:cubicBezTo>
                    <a:cubicBezTo>
                      <a:pt x="399256" y="397227"/>
                      <a:pt x="399653" y="395242"/>
                      <a:pt x="400050" y="393258"/>
                    </a:cubicBezTo>
                    <a:cubicBezTo>
                      <a:pt x="400447" y="391274"/>
                      <a:pt x="400050" y="386114"/>
                      <a:pt x="400050" y="386114"/>
                    </a:cubicBezTo>
                    <a:cubicBezTo>
                      <a:pt x="400050" y="384130"/>
                      <a:pt x="398065" y="382146"/>
                      <a:pt x="400050" y="381352"/>
                    </a:cubicBezTo>
                    <a:cubicBezTo>
                      <a:pt x="402035" y="380558"/>
                      <a:pt x="407988" y="381749"/>
                      <a:pt x="411957" y="381352"/>
                    </a:cubicBezTo>
                    <a:cubicBezTo>
                      <a:pt x="415926" y="380955"/>
                      <a:pt x="420688" y="379368"/>
                      <a:pt x="423863" y="378971"/>
                    </a:cubicBezTo>
                    <a:cubicBezTo>
                      <a:pt x="427038" y="378574"/>
                      <a:pt x="426245" y="378574"/>
                      <a:pt x="431007" y="378971"/>
                    </a:cubicBezTo>
                    <a:cubicBezTo>
                      <a:pt x="435769" y="379368"/>
                      <a:pt x="447676" y="381352"/>
                      <a:pt x="452438" y="381352"/>
                    </a:cubicBezTo>
                    <a:cubicBezTo>
                      <a:pt x="457200" y="381352"/>
                      <a:pt x="456804" y="379368"/>
                      <a:pt x="459582" y="378971"/>
                    </a:cubicBezTo>
                    <a:cubicBezTo>
                      <a:pt x="462360" y="378574"/>
                      <a:pt x="466726" y="380162"/>
                      <a:pt x="469107" y="378971"/>
                    </a:cubicBezTo>
                    <a:cubicBezTo>
                      <a:pt x="471488" y="377780"/>
                      <a:pt x="473075" y="374208"/>
                      <a:pt x="473869" y="371827"/>
                    </a:cubicBezTo>
                    <a:cubicBezTo>
                      <a:pt x="474663" y="369446"/>
                      <a:pt x="473075" y="367461"/>
                      <a:pt x="473869" y="364683"/>
                    </a:cubicBezTo>
                    <a:cubicBezTo>
                      <a:pt x="474663" y="361905"/>
                      <a:pt x="477838" y="357936"/>
                      <a:pt x="478632" y="355158"/>
                    </a:cubicBezTo>
                    <a:cubicBezTo>
                      <a:pt x="479426" y="352380"/>
                      <a:pt x="478235" y="349601"/>
                      <a:pt x="478632" y="348014"/>
                    </a:cubicBezTo>
                    <a:cubicBezTo>
                      <a:pt x="479029" y="346427"/>
                      <a:pt x="480616" y="346823"/>
                      <a:pt x="481013" y="345633"/>
                    </a:cubicBezTo>
                    <a:cubicBezTo>
                      <a:pt x="481410" y="344442"/>
                      <a:pt x="481013" y="340871"/>
                      <a:pt x="481013" y="340871"/>
                    </a:cubicBezTo>
                    <a:cubicBezTo>
                      <a:pt x="481013" y="337696"/>
                      <a:pt x="480616" y="329758"/>
                      <a:pt x="481013" y="326583"/>
                    </a:cubicBezTo>
                    <a:cubicBezTo>
                      <a:pt x="481410" y="323408"/>
                      <a:pt x="479425" y="323408"/>
                      <a:pt x="483394" y="321821"/>
                    </a:cubicBezTo>
                    <a:cubicBezTo>
                      <a:pt x="487363" y="320234"/>
                      <a:pt x="500063" y="317852"/>
                      <a:pt x="504825" y="317058"/>
                    </a:cubicBezTo>
                    <a:cubicBezTo>
                      <a:pt x="509587" y="316264"/>
                      <a:pt x="509985" y="316661"/>
                      <a:pt x="511969" y="317058"/>
                    </a:cubicBezTo>
                    <a:cubicBezTo>
                      <a:pt x="513953" y="317455"/>
                      <a:pt x="513160" y="319042"/>
                      <a:pt x="516732" y="319439"/>
                    </a:cubicBezTo>
                    <a:cubicBezTo>
                      <a:pt x="520304" y="319836"/>
                      <a:pt x="533400" y="319439"/>
                      <a:pt x="533400" y="319439"/>
                    </a:cubicBezTo>
                    <a:lnTo>
                      <a:pt x="550069" y="319439"/>
                    </a:lnTo>
                    <a:lnTo>
                      <a:pt x="559594" y="319439"/>
                    </a:lnTo>
                    <a:cubicBezTo>
                      <a:pt x="562769" y="319439"/>
                      <a:pt x="567135" y="321026"/>
                      <a:pt x="569119" y="319439"/>
                    </a:cubicBezTo>
                    <a:cubicBezTo>
                      <a:pt x="571103" y="317851"/>
                      <a:pt x="571103" y="312295"/>
                      <a:pt x="571500" y="309914"/>
                    </a:cubicBezTo>
                    <a:cubicBezTo>
                      <a:pt x="571897" y="307533"/>
                      <a:pt x="571103" y="305946"/>
                      <a:pt x="571500" y="305152"/>
                    </a:cubicBezTo>
                    <a:cubicBezTo>
                      <a:pt x="571897" y="304358"/>
                      <a:pt x="573088" y="306343"/>
                      <a:pt x="573882" y="305152"/>
                    </a:cubicBezTo>
                    <a:cubicBezTo>
                      <a:pt x="574676" y="303961"/>
                      <a:pt x="574676" y="299595"/>
                      <a:pt x="576263" y="298008"/>
                    </a:cubicBezTo>
                    <a:cubicBezTo>
                      <a:pt x="577850" y="296421"/>
                      <a:pt x="579835" y="296024"/>
                      <a:pt x="583407" y="295627"/>
                    </a:cubicBezTo>
                    <a:cubicBezTo>
                      <a:pt x="586979" y="295230"/>
                      <a:pt x="597694" y="295627"/>
                      <a:pt x="597694" y="295627"/>
                    </a:cubicBezTo>
                    <a:lnTo>
                      <a:pt x="604838" y="295627"/>
                    </a:lnTo>
                    <a:lnTo>
                      <a:pt x="609600" y="295627"/>
                    </a:lnTo>
                    <a:lnTo>
                      <a:pt x="614363" y="295627"/>
                    </a:lnTo>
                    <a:lnTo>
                      <a:pt x="623888" y="295627"/>
                    </a:lnTo>
                    <a:cubicBezTo>
                      <a:pt x="627063" y="295627"/>
                      <a:pt x="631429" y="297214"/>
                      <a:pt x="633413" y="295627"/>
                    </a:cubicBezTo>
                    <a:cubicBezTo>
                      <a:pt x="635397" y="294039"/>
                      <a:pt x="635397" y="288880"/>
                      <a:pt x="635794" y="286102"/>
                    </a:cubicBezTo>
                    <a:cubicBezTo>
                      <a:pt x="636191" y="283324"/>
                      <a:pt x="635794" y="278958"/>
                      <a:pt x="635794" y="278958"/>
                    </a:cubicBezTo>
                    <a:cubicBezTo>
                      <a:pt x="635794" y="277371"/>
                      <a:pt x="635000" y="277371"/>
                      <a:pt x="635794" y="276577"/>
                    </a:cubicBezTo>
                    <a:cubicBezTo>
                      <a:pt x="636588" y="275783"/>
                      <a:pt x="638573" y="274593"/>
                      <a:pt x="640557" y="274196"/>
                    </a:cubicBezTo>
                    <a:cubicBezTo>
                      <a:pt x="642541" y="273799"/>
                      <a:pt x="645319" y="273799"/>
                      <a:pt x="647700" y="274196"/>
                    </a:cubicBezTo>
                    <a:cubicBezTo>
                      <a:pt x="650081" y="274593"/>
                      <a:pt x="652860" y="276180"/>
                      <a:pt x="654844" y="276577"/>
                    </a:cubicBezTo>
                    <a:cubicBezTo>
                      <a:pt x="656828" y="276974"/>
                      <a:pt x="659607" y="276577"/>
                      <a:pt x="659607" y="276577"/>
                    </a:cubicBezTo>
                    <a:cubicBezTo>
                      <a:pt x="660798" y="276577"/>
                      <a:pt x="660401" y="277371"/>
                      <a:pt x="661988" y="276577"/>
                    </a:cubicBezTo>
                    <a:cubicBezTo>
                      <a:pt x="663575" y="275783"/>
                      <a:pt x="668338" y="274592"/>
                      <a:pt x="669132" y="271814"/>
                    </a:cubicBezTo>
                    <a:cubicBezTo>
                      <a:pt x="669926" y="269036"/>
                      <a:pt x="667147" y="263083"/>
                      <a:pt x="666750" y="259908"/>
                    </a:cubicBezTo>
                    <a:cubicBezTo>
                      <a:pt x="666353" y="256733"/>
                      <a:pt x="664766" y="253955"/>
                      <a:pt x="666750" y="252764"/>
                    </a:cubicBezTo>
                    <a:cubicBezTo>
                      <a:pt x="668734" y="251573"/>
                      <a:pt x="678657" y="252764"/>
                      <a:pt x="678657" y="252764"/>
                    </a:cubicBezTo>
                    <a:lnTo>
                      <a:pt x="692944" y="252764"/>
                    </a:lnTo>
                    <a:lnTo>
                      <a:pt x="707232" y="252764"/>
                    </a:lnTo>
                    <a:lnTo>
                      <a:pt x="719138" y="252764"/>
                    </a:lnTo>
                    <a:lnTo>
                      <a:pt x="731044" y="252764"/>
                    </a:lnTo>
                    <a:lnTo>
                      <a:pt x="740569" y="252764"/>
                    </a:lnTo>
                    <a:lnTo>
                      <a:pt x="750094" y="252764"/>
                    </a:lnTo>
                    <a:lnTo>
                      <a:pt x="764382" y="252764"/>
                    </a:lnTo>
                    <a:cubicBezTo>
                      <a:pt x="767954" y="252764"/>
                      <a:pt x="769541" y="252367"/>
                      <a:pt x="771525" y="252764"/>
                    </a:cubicBezTo>
                    <a:cubicBezTo>
                      <a:pt x="773509" y="253161"/>
                      <a:pt x="774700" y="254749"/>
                      <a:pt x="776288" y="255146"/>
                    </a:cubicBezTo>
                    <a:cubicBezTo>
                      <a:pt x="777876" y="255543"/>
                      <a:pt x="781050" y="255146"/>
                      <a:pt x="781050" y="255146"/>
                    </a:cubicBezTo>
                    <a:cubicBezTo>
                      <a:pt x="782241" y="255146"/>
                      <a:pt x="783035" y="256337"/>
                      <a:pt x="783432" y="255146"/>
                    </a:cubicBezTo>
                    <a:cubicBezTo>
                      <a:pt x="783829" y="253955"/>
                      <a:pt x="783432" y="248002"/>
                      <a:pt x="783432" y="248002"/>
                    </a:cubicBezTo>
                    <a:lnTo>
                      <a:pt x="783432" y="245621"/>
                    </a:lnTo>
                    <a:lnTo>
                      <a:pt x="783432" y="240858"/>
                    </a:lnTo>
                    <a:lnTo>
                      <a:pt x="783432" y="238477"/>
                    </a:lnTo>
                    <a:lnTo>
                      <a:pt x="783432" y="233714"/>
                    </a:lnTo>
                    <a:lnTo>
                      <a:pt x="783432" y="228952"/>
                    </a:lnTo>
                    <a:lnTo>
                      <a:pt x="783432" y="226571"/>
                    </a:lnTo>
                    <a:cubicBezTo>
                      <a:pt x="783432" y="224984"/>
                      <a:pt x="781448" y="221014"/>
                      <a:pt x="783432" y="219427"/>
                    </a:cubicBezTo>
                    <a:cubicBezTo>
                      <a:pt x="785416" y="217839"/>
                      <a:pt x="791369" y="217443"/>
                      <a:pt x="795338" y="217046"/>
                    </a:cubicBezTo>
                    <a:cubicBezTo>
                      <a:pt x="799307" y="216649"/>
                      <a:pt x="807244" y="217046"/>
                      <a:pt x="807244" y="217046"/>
                    </a:cubicBezTo>
                    <a:lnTo>
                      <a:pt x="819150" y="217046"/>
                    </a:lnTo>
                    <a:lnTo>
                      <a:pt x="831057" y="217046"/>
                    </a:lnTo>
                    <a:lnTo>
                      <a:pt x="840582" y="217046"/>
                    </a:lnTo>
                    <a:cubicBezTo>
                      <a:pt x="842963" y="217046"/>
                      <a:pt x="843360" y="217443"/>
                      <a:pt x="845344" y="217046"/>
                    </a:cubicBezTo>
                    <a:cubicBezTo>
                      <a:pt x="847328" y="216649"/>
                      <a:pt x="851297" y="215855"/>
                      <a:pt x="852488" y="214664"/>
                    </a:cubicBezTo>
                    <a:lnTo>
                      <a:pt x="852488" y="209902"/>
                    </a:lnTo>
                    <a:lnTo>
                      <a:pt x="852488" y="205139"/>
                    </a:lnTo>
                    <a:lnTo>
                      <a:pt x="852488" y="197996"/>
                    </a:lnTo>
                    <a:lnTo>
                      <a:pt x="852488" y="193233"/>
                    </a:lnTo>
                    <a:lnTo>
                      <a:pt x="852488" y="186089"/>
                    </a:lnTo>
                    <a:lnTo>
                      <a:pt x="852488" y="178946"/>
                    </a:lnTo>
                    <a:lnTo>
                      <a:pt x="852488" y="171802"/>
                    </a:lnTo>
                    <a:cubicBezTo>
                      <a:pt x="852488" y="169818"/>
                      <a:pt x="852091" y="168230"/>
                      <a:pt x="852488" y="167039"/>
                    </a:cubicBezTo>
                    <a:cubicBezTo>
                      <a:pt x="852885" y="165848"/>
                      <a:pt x="854869" y="164658"/>
                      <a:pt x="854869" y="164658"/>
                    </a:cubicBezTo>
                    <a:cubicBezTo>
                      <a:pt x="855663" y="163864"/>
                      <a:pt x="856853" y="165055"/>
                      <a:pt x="857250" y="162277"/>
                    </a:cubicBezTo>
                    <a:cubicBezTo>
                      <a:pt x="857647" y="159499"/>
                      <a:pt x="854075" y="150370"/>
                      <a:pt x="857250" y="147989"/>
                    </a:cubicBezTo>
                    <a:cubicBezTo>
                      <a:pt x="860425" y="145608"/>
                      <a:pt x="876300" y="147989"/>
                      <a:pt x="876300" y="147989"/>
                    </a:cubicBezTo>
                    <a:lnTo>
                      <a:pt x="888207" y="147989"/>
                    </a:lnTo>
                    <a:cubicBezTo>
                      <a:pt x="892176" y="147989"/>
                      <a:pt x="897732" y="149179"/>
                      <a:pt x="900113" y="147989"/>
                    </a:cubicBezTo>
                    <a:cubicBezTo>
                      <a:pt x="902494" y="146799"/>
                      <a:pt x="902097" y="142433"/>
                      <a:pt x="902494" y="140846"/>
                    </a:cubicBezTo>
                    <a:cubicBezTo>
                      <a:pt x="902891" y="139259"/>
                      <a:pt x="902494" y="138464"/>
                      <a:pt x="902494" y="138464"/>
                    </a:cubicBezTo>
                    <a:cubicBezTo>
                      <a:pt x="902494" y="137273"/>
                      <a:pt x="901303" y="135289"/>
                      <a:pt x="902494" y="133702"/>
                    </a:cubicBezTo>
                    <a:cubicBezTo>
                      <a:pt x="903685" y="132115"/>
                      <a:pt x="907654" y="129733"/>
                      <a:pt x="909638" y="128939"/>
                    </a:cubicBezTo>
                    <a:cubicBezTo>
                      <a:pt x="911622" y="128145"/>
                      <a:pt x="914400" y="128939"/>
                      <a:pt x="914400" y="128939"/>
                    </a:cubicBezTo>
                    <a:lnTo>
                      <a:pt x="923925" y="128939"/>
                    </a:lnTo>
                    <a:lnTo>
                      <a:pt x="935832" y="128939"/>
                    </a:lnTo>
                    <a:lnTo>
                      <a:pt x="945357" y="128939"/>
                    </a:lnTo>
                    <a:lnTo>
                      <a:pt x="950119" y="128939"/>
                    </a:lnTo>
                    <a:lnTo>
                      <a:pt x="957263" y="128939"/>
                    </a:lnTo>
                    <a:cubicBezTo>
                      <a:pt x="959644" y="128939"/>
                      <a:pt x="962820" y="130129"/>
                      <a:pt x="964407" y="128939"/>
                    </a:cubicBezTo>
                    <a:cubicBezTo>
                      <a:pt x="965994" y="127749"/>
                      <a:pt x="966788" y="124574"/>
                      <a:pt x="966788" y="121796"/>
                    </a:cubicBezTo>
                    <a:cubicBezTo>
                      <a:pt x="966788" y="119018"/>
                      <a:pt x="964804" y="114652"/>
                      <a:pt x="964407" y="112271"/>
                    </a:cubicBezTo>
                    <a:cubicBezTo>
                      <a:pt x="964010" y="109890"/>
                      <a:pt x="964407" y="107508"/>
                      <a:pt x="964407" y="107508"/>
                    </a:cubicBezTo>
                    <a:lnTo>
                      <a:pt x="964407" y="102746"/>
                    </a:lnTo>
                    <a:cubicBezTo>
                      <a:pt x="964407" y="100762"/>
                      <a:pt x="963217" y="97983"/>
                      <a:pt x="964407" y="95602"/>
                    </a:cubicBezTo>
                    <a:cubicBezTo>
                      <a:pt x="965597" y="93221"/>
                      <a:pt x="969169" y="90045"/>
                      <a:pt x="971550" y="88458"/>
                    </a:cubicBezTo>
                    <a:cubicBezTo>
                      <a:pt x="973931" y="86870"/>
                      <a:pt x="975122" y="86474"/>
                      <a:pt x="978694" y="86077"/>
                    </a:cubicBezTo>
                    <a:cubicBezTo>
                      <a:pt x="982266" y="85680"/>
                      <a:pt x="992982" y="86077"/>
                      <a:pt x="992982" y="86077"/>
                    </a:cubicBezTo>
                    <a:lnTo>
                      <a:pt x="1004888" y="86077"/>
                    </a:lnTo>
                    <a:lnTo>
                      <a:pt x="1012032" y="86077"/>
                    </a:lnTo>
                    <a:lnTo>
                      <a:pt x="1026319" y="86077"/>
                    </a:lnTo>
                    <a:cubicBezTo>
                      <a:pt x="1031875" y="86077"/>
                      <a:pt x="1040607" y="85680"/>
                      <a:pt x="1045369" y="86077"/>
                    </a:cubicBezTo>
                    <a:cubicBezTo>
                      <a:pt x="1050131" y="86474"/>
                      <a:pt x="1050528" y="88061"/>
                      <a:pt x="1054894" y="88458"/>
                    </a:cubicBezTo>
                    <a:cubicBezTo>
                      <a:pt x="1059260" y="88855"/>
                      <a:pt x="1071563" y="88458"/>
                      <a:pt x="1071563" y="88458"/>
                    </a:cubicBezTo>
                    <a:cubicBezTo>
                      <a:pt x="1076325" y="88458"/>
                      <a:pt x="1079103" y="88855"/>
                      <a:pt x="1083469" y="88458"/>
                    </a:cubicBezTo>
                    <a:cubicBezTo>
                      <a:pt x="1087835" y="88061"/>
                      <a:pt x="1094582" y="87664"/>
                      <a:pt x="1097757" y="86077"/>
                    </a:cubicBezTo>
                    <a:cubicBezTo>
                      <a:pt x="1100932" y="84490"/>
                      <a:pt x="1101725" y="80520"/>
                      <a:pt x="1102519" y="78933"/>
                    </a:cubicBezTo>
                    <a:cubicBezTo>
                      <a:pt x="1103313" y="77345"/>
                      <a:pt x="1101725" y="78139"/>
                      <a:pt x="1102519" y="76552"/>
                    </a:cubicBezTo>
                    <a:cubicBezTo>
                      <a:pt x="1103313" y="74965"/>
                      <a:pt x="1104504" y="70599"/>
                      <a:pt x="1107282" y="69408"/>
                    </a:cubicBezTo>
                    <a:cubicBezTo>
                      <a:pt x="1110060" y="68217"/>
                      <a:pt x="1119188" y="69408"/>
                      <a:pt x="1119188" y="69408"/>
                    </a:cubicBezTo>
                    <a:cubicBezTo>
                      <a:pt x="1121569" y="69408"/>
                      <a:pt x="1119982" y="69805"/>
                      <a:pt x="1121569" y="69408"/>
                    </a:cubicBezTo>
                    <a:cubicBezTo>
                      <a:pt x="1123156" y="69011"/>
                      <a:pt x="1127522" y="70202"/>
                      <a:pt x="1128713" y="67027"/>
                    </a:cubicBezTo>
                    <a:cubicBezTo>
                      <a:pt x="1129904" y="63852"/>
                      <a:pt x="1129110" y="54724"/>
                      <a:pt x="1128713" y="50358"/>
                    </a:cubicBezTo>
                    <a:cubicBezTo>
                      <a:pt x="1128316" y="45992"/>
                      <a:pt x="1126729" y="43214"/>
                      <a:pt x="1126332" y="40833"/>
                    </a:cubicBezTo>
                    <a:cubicBezTo>
                      <a:pt x="1125935" y="38452"/>
                      <a:pt x="1125935" y="36865"/>
                      <a:pt x="1126332" y="36071"/>
                    </a:cubicBezTo>
                    <a:cubicBezTo>
                      <a:pt x="1126729" y="35277"/>
                      <a:pt x="1128316" y="37658"/>
                      <a:pt x="1128713" y="36071"/>
                    </a:cubicBezTo>
                    <a:cubicBezTo>
                      <a:pt x="1129110" y="34484"/>
                      <a:pt x="1127522" y="28530"/>
                      <a:pt x="1128713" y="26546"/>
                    </a:cubicBezTo>
                    <a:cubicBezTo>
                      <a:pt x="1129904" y="24562"/>
                      <a:pt x="1133873" y="24561"/>
                      <a:pt x="1135857" y="24164"/>
                    </a:cubicBezTo>
                    <a:cubicBezTo>
                      <a:pt x="1137841" y="23767"/>
                      <a:pt x="1140619" y="24164"/>
                      <a:pt x="1140619" y="24164"/>
                    </a:cubicBezTo>
                    <a:lnTo>
                      <a:pt x="1154907" y="24164"/>
                    </a:lnTo>
                    <a:cubicBezTo>
                      <a:pt x="1158479" y="24164"/>
                      <a:pt x="1159272" y="23767"/>
                      <a:pt x="1162050" y="24164"/>
                    </a:cubicBezTo>
                    <a:cubicBezTo>
                      <a:pt x="1164828" y="24561"/>
                      <a:pt x="1168797" y="27737"/>
                      <a:pt x="1171575" y="26546"/>
                    </a:cubicBezTo>
                    <a:cubicBezTo>
                      <a:pt x="1174353" y="25355"/>
                      <a:pt x="1177528" y="19799"/>
                      <a:pt x="1178719" y="17021"/>
                    </a:cubicBezTo>
                    <a:cubicBezTo>
                      <a:pt x="1179910" y="14243"/>
                      <a:pt x="1178322" y="11861"/>
                      <a:pt x="1178719" y="9877"/>
                    </a:cubicBezTo>
                    <a:cubicBezTo>
                      <a:pt x="1179116" y="7893"/>
                      <a:pt x="1179513" y="6701"/>
                      <a:pt x="1181100" y="5114"/>
                    </a:cubicBezTo>
                    <a:cubicBezTo>
                      <a:pt x="1182687" y="3527"/>
                      <a:pt x="1185466" y="1146"/>
                      <a:pt x="1188244" y="352"/>
                    </a:cubicBezTo>
                    <a:cubicBezTo>
                      <a:pt x="1191022" y="-442"/>
                      <a:pt x="1197769" y="352"/>
                      <a:pt x="1197769" y="352"/>
                    </a:cubicBezTo>
                    <a:lnTo>
                      <a:pt x="1209675" y="352"/>
                    </a:lnTo>
                    <a:lnTo>
                      <a:pt x="1219200" y="352"/>
                    </a:lnTo>
                    <a:lnTo>
                      <a:pt x="1223963" y="352"/>
                    </a:lnTo>
                    <a:lnTo>
                      <a:pt x="1231107" y="352"/>
                    </a:lnTo>
                    <a:lnTo>
                      <a:pt x="1233488" y="352"/>
                    </a:lnTo>
                    <a:lnTo>
                      <a:pt x="1240632" y="352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Freeform 163"/>
              <p:cNvSpPr/>
              <p:nvPr/>
            </p:nvSpPr>
            <p:spPr bwMode="auto">
              <a:xfrm>
                <a:off x="2167543" y="3563835"/>
                <a:ext cx="2675072" cy="779585"/>
              </a:xfrm>
              <a:custGeom>
                <a:avLst/>
                <a:gdLst>
                  <a:gd name="connsiteX0" fmla="*/ 0 w 2676525"/>
                  <a:gd name="connsiteY0" fmla="*/ 779727 h 779727"/>
                  <a:gd name="connsiteX1" fmla="*/ 52387 w 2676525"/>
                  <a:gd name="connsiteY1" fmla="*/ 774965 h 779727"/>
                  <a:gd name="connsiteX2" fmla="*/ 52387 w 2676525"/>
                  <a:gd name="connsiteY2" fmla="*/ 767821 h 779727"/>
                  <a:gd name="connsiteX3" fmla="*/ 52387 w 2676525"/>
                  <a:gd name="connsiteY3" fmla="*/ 763058 h 779727"/>
                  <a:gd name="connsiteX4" fmla="*/ 52387 w 2676525"/>
                  <a:gd name="connsiteY4" fmla="*/ 758296 h 779727"/>
                  <a:gd name="connsiteX5" fmla="*/ 61912 w 2676525"/>
                  <a:gd name="connsiteY5" fmla="*/ 758296 h 779727"/>
                  <a:gd name="connsiteX6" fmla="*/ 76200 w 2676525"/>
                  <a:gd name="connsiteY6" fmla="*/ 758296 h 779727"/>
                  <a:gd name="connsiteX7" fmla="*/ 90487 w 2676525"/>
                  <a:gd name="connsiteY7" fmla="*/ 758296 h 779727"/>
                  <a:gd name="connsiteX8" fmla="*/ 102394 w 2676525"/>
                  <a:gd name="connsiteY8" fmla="*/ 758296 h 779727"/>
                  <a:gd name="connsiteX9" fmla="*/ 116681 w 2676525"/>
                  <a:gd name="connsiteY9" fmla="*/ 758296 h 779727"/>
                  <a:gd name="connsiteX10" fmla="*/ 126206 w 2676525"/>
                  <a:gd name="connsiteY10" fmla="*/ 758296 h 779727"/>
                  <a:gd name="connsiteX11" fmla="*/ 133350 w 2676525"/>
                  <a:gd name="connsiteY11" fmla="*/ 758296 h 779727"/>
                  <a:gd name="connsiteX12" fmla="*/ 150019 w 2676525"/>
                  <a:gd name="connsiteY12" fmla="*/ 758296 h 779727"/>
                  <a:gd name="connsiteX13" fmla="*/ 166687 w 2676525"/>
                  <a:gd name="connsiteY13" fmla="*/ 758296 h 779727"/>
                  <a:gd name="connsiteX14" fmla="*/ 173831 w 2676525"/>
                  <a:gd name="connsiteY14" fmla="*/ 758296 h 779727"/>
                  <a:gd name="connsiteX15" fmla="*/ 190500 w 2676525"/>
                  <a:gd name="connsiteY15" fmla="*/ 758296 h 779727"/>
                  <a:gd name="connsiteX16" fmla="*/ 200025 w 2676525"/>
                  <a:gd name="connsiteY16" fmla="*/ 758296 h 779727"/>
                  <a:gd name="connsiteX17" fmla="*/ 202406 w 2676525"/>
                  <a:gd name="connsiteY17" fmla="*/ 751152 h 779727"/>
                  <a:gd name="connsiteX18" fmla="*/ 202406 w 2676525"/>
                  <a:gd name="connsiteY18" fmla="*/ 744008 h 779727"/>
                  <a:gd name="connsiteX19" fmla="*/ 204787 w 2676525"/>
                  <a:gd name="connsiteY19" fmla="*/ 739246 h 779727"/>
                  <a:gd name="connsiteX20" fmla="*/ 216694 w 2676525"/>
                  <a:gd name="connsiteY20" fmla="*/ 736865 h 779727"/>
                  <a:gd name="connsiteX21" fmla="*/ 238125 w 2676525"/>
                  <a:gd name="connsiteY21" fmla="*/ 736865 h 779727"/>
                  <a:gd name="connsiteX22" fmla="*/ 245269 w 2676525"/>
                  <a:gd name="connsiteY22" fmla="*/ 736865 h 779727"/>
                  <a:gd name="connsiteX23" fmla="*/ 250031 w 2676525"/>
                  <a:gd name="connsiteY23" fmla="*/ 736865 h 779727"/>
                  <a:gd name="connsiteX24" fmla="*/ 257175 w 2676525"/>
                  <a:gd name="connsiteY24" fmla="*/ 729721 h 779727"/>
                  <a:gd name="connsiteX25" fmla="*/ 257175 w 2676525"/>
                  <a:gd name="connsiteY25" fmla="*/ 722577 h 779727"/>
                  <a:gd name="connsiteX26" fmla="*/ 257175 w 2676525"/>
                  <a:gd name="connsiteY26" fmla="*/ 710671 h 779727"/>
                  <a:gd name="connsiteX27" fmla="*/ 271462 w 2676525"/>
                  <a:gd name="connsiteY27" fmla="*/ 710671 h 779727"/>
                  <a:gd name="connsiteX28" fmla="*/ 285750 w 2676525"/>
                  <a:gd name="connsiteY28" fmla="*/ 710671 h 779727"/>
                  <a:gd name="connsiteX29" fmla="*/ 300037 w 2676525"/>
                  <a:gd name="connsiteY29" fmla="*/ 710671 h 779727"/>
                  <a:gd name="connsiteX30" fmla="*/ 311944 w 2676525"/>
                  <a:gd name="connsiteY30" fmla="*/ 710671 h 779727"/>
                  <a:gd name="connsiteX31" fmla="*/ 328612 w 2676525"/>
                  <a:gd name="connsiteY31" fmla="*/ 710671 h 779727"/>
                  <a:gd name="connsiteX32" fmla="*/ 345281 w 2676525"/>
                  <a:gd name="connsiteY32" fmla="*/ 710671 h 779727"/>
                  <a:gd name="connsiteX33" fmla="*/ 350044 w 2676525"/>
                  <a:gd name="connsiteY33" fmla="*/ 710671 h 779727"/>
                  <a:gd name="connsiteX34" fmla="*/ 361950 w 2676525"/>
                  <a:gd name="connsiteY34" fmla="*/ 713052 h 779727"/>
                  <a:gd name="connsiteX35" fmla="*/ 378619 w 2676525"/>
                  <a:gd name="connsiteY35" fmla="*/ 710671 h 779727"/>
                  <a:gd name="connsiteX36" fmla="*/ 385762 w 2676525"/>
                  <a:gd name="connsiteY36" fmla="*/ 710671 h 779727"/>
                  <a:gd name="connsiteX37" fmla="*/ 400050 w 2676525"/>
                  <a:gd name="connsiteY37" fmla="*/ 710671 h 779727"/>
                  <a:gd name="connsiteX38" fmla="*/ 400050 w 2676525"/>
                  <a:gd name="connsiteY38" fmla="*/ 703527 h 779727"/>
                  <a:gd name="connsiteX39" fmla="*/ 400050 w 2676525"/>
                  <a:gd name="connsiteY39" fmla="*/ 689240 h 779727"/>
                  <a:gd name="connsiteX40" fmla="*/ 404812 w 2676525"/>
                  <a:gd name="connsiteY40" fmla="*/ 689240 h 779727"/>
                  <a:gd name="connsiteX41" fmla="*/ 411956 w 2676525"/>
                  <a:gd name="connsiteY41" fmla="*/ 689240 h 779727"/>
                  <a:gd name="connsiteX42" fmla="*/ 416719 w 2676525"/>
                  <a:gd name="connsiteY42" fmla="*/ 689240 h 779727"/>
                  <a:gd name="connsiteX43" fmla="*/ 419100 w 2676525"/>
                  <a:gd name="connsiteY43" fmla="*/ 682096 h 779727"/>
                  <a:gd name="connsiteX44" fmla="*/ 419100 w 2676525"/>
                  <a:gd name="connsiteY44" fmla="*/ 670190 h 779727"/>
                  <a:gd name="connsiteX45" fmla="*/ 440531 w 2676525"/>
                  <a:gd name="connsiteY45" fmla="*/ 670190 h 779727"/>
                  <a:gd name="connsiteX46" fmla="*/ 454819 w 2676525"/>
                  <a:gd name="connsiteY46" fmla="*/ 670190 h 779727"/>
                  <a:gd name="connsiteX47" fmla="*/ 457200 w 2676525"/>
                  <a:gd name="connsiteY47" fmla="*/ 663046 h 779727"/>
                  <a:gd name="connsiteX48" fmla="*/ 457200 w 2676525"/>
                  <a:gd name="connsiteY48" fmla="*/ 651140 h 779727"/>
                  <a:gd name="connsiteX49" fmla="*/ 464344 w 2676525"/>
                  <a:gd name="connsiteY49" fmla="*/ 646377 h 779727"/>
                  <a:gd name="connsiteX50" fmla="*/ 483394 w 2676525"/>
                  <a:gd name="connsiteY50" fmla="*/ 639233 h 779727"/>
                  <a:gd name="connsiteX51" fmla="*/ 504825 w 2676525"/>
                  <a:gd name="connsiteY51" fmla="*/ 641615 h 779727"/>
                  <a:gd name="connsiteX52" fmla="*/ 521494 w 2676525"/>
                  <a:gd name="connsiteY52" fmla="*/ 641615 h 779727"/>
                  <a:gd name="connsiteX53" fmla="*/ 538162 w 2676525"/>
                  <a:gd name="connsiteY53" fmla="*/ 643996 h 779727"/>
                  <a:gd name="connsiteX54" fmla="*/ 550069 w 2676525"/>
                  <a:gd name="connsiteY54" fmla="*/ 643996 h 779727"/>
                  <a:gd name="connsiteX55" fmla="*/ 566737 w 2676525"/>
                  <a:gd name="connsiteY55" fmla="*/ 643996 h 779727"/>
                  <a:gd name="connsiteX56" fmla="*/ 571500 w 2676525"/>
                  <a:gd name="connsiteY56" fmla="*/ 643996 h 779727"/>
                  <a:gd name="connsiteX57" fmla="*/ 571500 w 2676525"/>
                  <a:gd name="connsiteY57" fmla="*/ 632090 h 779727"/>
                  <a:gd name="connsiteX58" fmla="*/ 573881 w 2676525"/>
                  <a:gd name="connsiteY58" fmla="*/ 627327 h 779727"/>
                  <a:gd name="connsiteX59" fmla="*/ 581025 w 2676525"/>
                  <a:gd name="connsiteY59" fmla="*/ 620183 h 779727"/>
                  <a:gd name="connsiteX60" fmla="*/ 609600 w 2676525"/>
                  <a:gd name="connsiteY60" fmla="*/ 617802 h 779727"/>
                  <a:gd name="connsiteX61" fmla="*/ 609600 w 2676525"/>
                  <a:gd name="connsiteY61" fmla="*/ 610658 h 779727"/>
                  <a:gd name="connsiteX62" fmla="*/ 609600 w 2676525"/>
                  <a:gd name="connsiteY62" fmla="*/ 601133 h 779727"/>
                  <a:gd name="connsiteX63" fmla="*/ 614362 w 2676525"/>
                  <a:gd name="connsiteY63" fmla="*/ 598752 h 779727"/>
                  <a:gd name="connsiteX64" fmla="*/ 626269 w 2676525"/>
                  <a:gd name="connsiteY64" fmla="*/ 596371 h 779727"/>
                  <a:gd name="connsiteX65" fmla="*/ 635794 w 2676525"/>
                  <a:gd name="connsiteY65" fmla="*/ 596371 h 779727"/>
                  <a:gd name="connsiteX66" fmla="*/ 635794 w 2676525"/>
                  <a:gd name="connsiteY66" fmla="*/ 591608 h 779727"/>
                  <a:gd name="connsiteX67" fmla="*/ 633412 w 2676525"/>
                  <a:gd name="connsiteY67" fmla="*/ 584465 h 779727"/>
                  <a:gd name="connsiteX68" fmla="*/ 633412 w 2676525"/>
                  <a:gd name="connsiteY68" fmla="*/ 572558 h 779727"/>
                  <a:gd name="connsiteX69" fmla="*/ 633412 w 2676525"/>
                  <a:gd name="connsiteY69" fmla="*/ 572558 h 779727"/>
                  <a:gd name="connsiteX70" fmla="*/ 645319 w 2676525"/>
                  <a:gd name="connsiteY70" fmla="*/ 572558 h 779727"/>
                  <a:gd name="connsiteX71" fmla="*/ 661987 w 2676525"/>
                  <a:gd name="connsiteY71" fmla="*/ 572558 h 779727"/>
                  <a:gd name="connsiteX72" fmla="*/ 678656 w 2676525"/>
                  <a:gd name="connsiteY72" fmla="*/ 572558 h 779727"/>
                  <a:gd name="connsiteX73" fmla="*/ 685800 w 2676525"/>
                  <a:gd name="connsiteY73" fmla="*/ 572558 h 779727"/>
                  <a:gd name="connsiteX74" fmla="*/ 709612 w 2676525"/>
                  <a:gd name="connsiteY74" fmla="*/ 572558 h 779727"/>
                  <a:gd name="connsiteX75" fmla="*/ 726281 w 2676525"/>
                  <a:gd name="connsiteY75" fmla="*/ 572558 h 779727"/>
                  <a:gd name="connsiteX76" fmla="*/ 733425 w 2676525"/>
                  <a:gd name="connsiteY76" fmla="*/ 572558 h 779727"/>
                  <a:gd name="connsiteX77" fmla="*/ 752475 w 2676525"/>
                  <a:gd name="connsiteY77" fmla="*/ 572558 h 779727"/>
                  <a:gd name="connsiteX78" fmla="*/ 752475 w 2676525"/>
                  <a:gd name="connsiteY78" fmla="*/ 563033 h 779727"/>
                  <a:gd name="connsiteX79" fmla="*/ 752475 w 2676525"/>
                  <a:gd name="connsiteY79" fmla="*/ 555890 h 779727"/>
                  <a:gd name="connsiteX80" fmla="*/ 752475 w 2676525"/>
                  <a:gd name="connsiteY80" fmla="*/ 548746 h 779727"/>
                  <a:gd name="connsiteX81" fmla="*/ 759619 w 2676525"/>
                  <a:gd name="connsiteY81" fmla="*/ 546365 h 779727"/>
                  <a:gd name="connsiteX82" fmla="*/ 781050 w 2676525"/>
                  <a:gd name="connsiteY82" fmla="*/ 543983 h 779727"/>
                  <a:gd name="connsiteX83" fmla="*/ 797719 w 2676525"/>
                  <a:gd name="connsiteY83" fmla="*/ 543983 h 779727"/>
                  <a:gd name="connsiteX84" fmla="*/ 812006 w 2676525"/>
                  <a:gd name="connsiteY84" fmla="*/ 543983 h 779727"/>
                  <a:gd name="connsiteX85" fmla="*/ 833437 w 2676525"/>
                  <a:gd name="connsiteY85" fmla="*/ 543983 h 779727"/>
                  <a:gd name="connsiteX86" fmla="*/ 859631 w 2676525"/>
                  <a:gd name="connsiteY86" fmla="*/ 543983 h 779727"/>
                  <a:gd name="connsiteX87" fmla="*/ 859631 w 2676525"/>
                  <a:gd name="connsiteY87" fmla="*/ 536840 h 779727"/>
                  <a:gd name="connsiteX88" fmla="*/ 859631 w 2676525"/>
                  <a:gd name="connsiteY88" fmla="*/ 529696 h 779727"/>
                  <a:gd name="connsiteX89" fmla="*/ 854869 w 2676525"/>
                  <a:gd name="connsiteY89" fmla="*/ 517790 h 779727"/>
                  <a:gd name="connsiteX90" fmla="*/ 857250 w 2676525"/>
                  <a:gd name="connsiteY90" fmla="*/ 503502 h 779727"/>
                  <a:gd name="connsiteX91" fmla="*/ 862012 w 2676525"/>
                  <a:gd name="connsiteY91" fmla="*/ 501121 h 779727"/>
                  <a:gd name="connsiteX92" fmla="*/ 873919 w 2676525"/>
                  <a:gd name="connsiteY92" fmla="*/ 498740 h 779727"/>
                  <a:gd name="connsiteX93" fmla="*/ 883444 w 2676525"/>
                  <a:gd name="connsiteY93" fmla="*/ 498740 h 779727"/>
                  <a:gd name="connsiteX94" fmla="*/ 883444 w 2676525"/>
                  <a:gd name="connsiteY94" fmla="*/ 482071 h 779727"/>
                  <a:gd name="connsiteX95" fmla="*/ 883444 w 2676525"/>
                  <a:gd name="connsiteY95" fmla="*/ 477308 h 779727"/>
                  <a:gd name="connsiteX96" fmla="*/ 895350 w 2676525"/>
                  <a:gd name="connsiteY96" fmla="*/ 467783 h 779727"/>
                  <a:gd name="connsiteX97" fmla="*/ 909637 w 2676525"/>
                  <a:gd name="connsiteY97" fmla="*/ 467783 h 779727"/>
                  <a:gd name="connsiteX98" fmla="*/ 912019 w 2676525"/>
                  <a:gd name="connsiteY98" fmla="*/ 453496 h 779727"/>
                  <a:gd name="connsiteX99" fmla="*/ 912019 w 2676525"/>
                  <a:gd name="connsiteY99" fmla="*/ 443971 h 779727"/>
                  <a:gd name="connsiteX100" fmla="*/ 912019 w 2676525"/>
                  <a:gd name="connsiteY100" fmla="*/ 427302 h 779727"/>
                  <a:gd name="connsiteX101" fmla="*/ 916781 w 2676525"/>
                  <a:gd name="connsiteY101" fmla="*/ 420158 h 779727"/>
                  <a:gd name="connsiteX102" fmla="*/ 933450 w 2676525"/>
                  <a:gd name="connsiteY102" fmla="*/ 420158 h 779727"/>
                  <a:gd name="connsiteX103" fmla="*/ 964406 w 2676525"/>
                  <a:gd name="connsiteY103" fmla="*/ 420158 h 779727"/>
                  <a:gd name="connsiteX104" fmla="*/ 981075 w 2676525"/>
                  <a:gd name="connsiteY104" fmla="*/ 420158 h 779727"/>
                  <a:gd name="connsiteX105" fmla="*/ 981075 w 2676525"/>
                  <a:gd name="connsiteY105" fmla="*/ 410633 h 779727"/>
                  <a:gd name="connsiteX106" fmla="*/ 981075 w 2676525"/>
                  <a:gd name="connsiteY106" fmla="*/ 401108 h 779727"/>
                  <a:gd name="connsiteX107" fmla="*/ 992981 w 2676525"/>
                  <a:gd name="connsiteY107" fmla="*/ 391583 h 779727"/>
                  <a:gd name="connsiteX108" fmla="*/ 1040606 w 2676525"/>
                  <a:gd name="connsiteY108" fmla="*/ 391583 h 779727"/>
                  <a:gd name="connsiteX109" fmla="*/ 1054894 w 2676525"/>
                  <a:gd name="connsiteY109" fmla="*/ 391583 h 779727"/>
                  <a:gd name="connsiteX110" fmla="*/ 1088231 w 2676525"/>
                  <a:gd name="connsiteY110" fmla="*/ 391583 h 779727"/>
                  <a:gd name="connsiteX111" fmla="*/ 1126331 w 2676525"/>
                  <a:gd name="connsiteY111" fmla="*/ 391583 h 779727"/>
                  <a:gd name="connsiteX112" fmla="*/ 1157287 w 2676525"/>
                  <a:gd name="connsiteY112" fmla="*/ 391583 h 779727"/>
                  <a:gd name="connsiteX113" fmla="*/ 1181100 w 2676525"/>
                  <a:gd name="connsiteY113" fmla="*/ 391583 h 779727"/>
                  <a:gd name="connsiteX114" fmla="*/ 1193006 w 2676525"/>
                  <a:gd name="connsiteY114" fmla="*/ 391583 h 779727"/>
                  <a:gd name="connsiteX115" fmla="*/ 1207294 w 2676525"/>
                  <a:gd name="connsiteY115" fmla="*/ 391583 h 779727"/>
                  <a:gd name="connsiteX116" fmla="*/ 1219200 w 2676525"/>
                  <a:gd name="connsiteY116" fmla="*/ 391583 h 779727"/>
                  <a:gd name="connsiteX117" fmla="*/ 1233487 w 2676525"/>
                  <a:gd name="connsiteY117" fmla="*/ 391583 h 779727"/>
                  <a:gd name="connsiteX118" fmla="*/ 1240631 w 2676525"/>
                  <a:gd name="connsiteY118" fmla="*/ 391583 h 779727"/>
                  <a:gd name="connsiteX119" fmla="*/ 1240631 w 2676525"/>
                  <a:gd name="connsiteY119" fmla="*/ 384440 h 779727"/>
                  <a:gd name="connsiteX120" fmla="*/ 1240631 w 2676525"/>
                  <a:gd name="connsiteY120" fmla="*/ 370152 h 779727"/>
                  <a:gd name="connsiteX121" fmla="*/ 1250156 w 2676525"/>
                  <a:gd name="connsiteY121" fmla="*/ 360627 h 779727"/>
                  <a:gd name="connsiteX122" fmla="*/ 1285875 w 2676525"/>
                  <a:gd name="connsiteY122" fmla="*/ 360627 h 779727"/>
                  <a:gd name="connsiteX123" fmla="*/ 1307306 w 2676525"/>
                  <a:gd name="connsiteY123" fmla="*/ 360627 h 779727"/>
                  <a:gd name="connsiteX124" fmla="*/ 1321594 w 2676525"/>
                  <a:gd name="connsiteY124" fmla="*/ 360627 h 779727"/>
                  <a:gd name="connsiteX125" fmla="*/ 1340644 w 2676525"/>
                  <a:gd name="connsiteY125" fmla="*/ 360627 h 779727"/>
                  <a:gd name="connsiteX126" fmla="*/ 1357312 w 2676525"/>
                  <a:gd name="connsiteY126" fmla="*/ 363008 h 779727"/>
                  <a:gd name="connsiteX127" fmla="*/ 1376362 w 2676525"/>
                  <a:gd name="connsiteY127" fmla="*/ 360627 h 779727"/>
                  <a:gd name="connsiteX128" fmla="*/ 1395412 w 2676525"/>
                  <a:gd name="connsiteY128" fmla="*/ 363008 h 779727"/>
                  <a:gd name="connsiteX129" fmla="*/ 1407319 w 2676525"/>
                  <a:gd name="connsiteY129" fmla="*/ 363008 h 779727"/>
                  <a:gd name="connsiteX130" fmla="*/ 1419225 w 2676525"/>
                  <a:gd name="connsiteY130" fmla="*/ 363008 h 779727"/>
                  <a:gd name="connsiteX131" fmla="*/ 1426369 w 2676525"/>
                  <a:gd name="connsiteY131" fmla="*/ 363008 h 779727"/>
                  <a:gd name="connsiteX132" fmla="*/ 1438275 w 2676525"/>
                  <a:gd name="connsiteY132" fmla="*/ 363008 h 779727"/>
                  <a:gd name="connsiteX133" fmla="*/ 1454944 w 2676525"/>
                  <a:gd name="connsiteY133" fmla="*/ 363008 h 779727"/>
                  <a:gd name="connsiteX134" fmla="*/ 1476375 w 2676525"/>
                  <a:gd name="connsiteY134" fmla="*/ 365390 h 779727"/>
                  <a:gd name="connsiteX135" fmla="*/ 1490662 w 2676525"/>
                  <a:gd name="connsiteY135" fmla="*/ 365390 h 779727"/>
                  <a:gd name="connsiteX136" fmla="*/ 1509712 w 2676525"/>
                  <a:gd name="connsiteY136" fmla="*/ 365390 h 779727"/>
                  <a:gd name="connsiteX137" fmla="*/ 1516856 w 2676525"/>
                  <a:gd name="connsiteY137" fmla="*/ 367771 h 779727"/>
                  <a:gd name="connsiteX138" fmla="*/ 1528762 w 2676525"/>
                  <a:gd name="connsiteY138" fmla="*/ 367771 h 779727"/>
                  <a:gd name="connsiteX139" fmla="*/ 1545431 w 2676525"/>
                  <a:gd name="connsiteY139" fmla="*/ 367771 h 779727"/>
                  <a:gd name="connsiteX140" fmla="*/ 1552575 w 2676525"/>
                  <a:gd name="connsiteY140" fmla="*/ 360627 h 779727"/>
                  <a:gd name="connsiteX141" fmla="*/ 1552575 w 2676525"/>
                  <a:gd name="connsiteY141" fmla="*/ 353483 h 779727"/>
                  <a:gd name="connsiteX142" fmla="*/ 1554956 w 2676525"/>
                  <a:gd name="connsiteY142" fmla="*/ 341577 h 779727"/>
                  <a:gd name="connsiteX143" fmla="*/ 1559719 w 2676525"/>
                  <a:gd name="connsiteY143" fmla="*/ 339196 h 779727"/>
                  <a:gd name="connsiteX144" fmla="*/ 1569244 w 2676525"/>
                  <a:gd name="connsiteY144" fmla="*/ 336815 h 779727"/>
                  <a:gd name="connsiteX145" fmla="*/ 1578769 w 2676525"/>
                  <a:gd name="connsiteY145" fmla="*/ 324908 h 779727"/>
                  <a:gd name="connsiteX146" fmla="*/ 1576387 w 2676525"/>
                  <a:gd name="connsiteY146" fmla="*/ 313002 h 779727"/>
                  <a:gd name="connsiteX147" fmla="*/ 1576387 w 2676525"/>
                  <a:gd name="connsiteY147" fmla="*/ 308240 h 779727"/>
                  <a:gd name="connsiteX148" fmla="*/ 1590675 w 2676525"/>
                  <a:gd name="connsiteY148" fmla="*/ 308240 h 779727"/>
                  <a:gd name="connsiteX149" fmla="*/ 1607344 w 2676525"/>
                  <a:gd name="connsiteY149" fmla="*/ 308240 h 779727"/>
                  <a:gd name="connsiteX150" fmla="*/ 1616869 w 2676525"/>
                  <a:gd name="connsiteY150" fmla="*/ 308240 h 779727"/>
                  <a:gd name="connsiteX151" fmla="*/ 1631156 w 2676525"/>
                  <a:gd name="connsiteY151" fmla="*/ 308240 h 779727"/>
                  <a:gd name="connsiteX152" fmla="*/ 1654969 w 2676525"/>
                  <a:gd name="connsiteY152" fmla="*/ 308240 h 779727"/>
                  <a:gd name="connsiteX153" fmla="*/ 1662112 w 2676525"/>
                  <a:gd name="connsiteY153" fmla="*/ 308240 h 779727"/>
                  <a:gd name="connsiteX154" fmla="*/ 1669256 w 2676525"/>
                  <a:gd name="connsiteY154" fmla="*/ 305858 h 779727"/>
                  <a:gd name="connsiteX155" fmla="*/ 1669256 w 2676525"/>
                  <a:gd name="connsiteY155" fmla="*/ 293952 h 779727"/>
                  <a:gd name="connsiteX156" fmla="*/ 1671637 w 2676525"/>
                  <a:gd name="connsiteY156" fmla="*/ 286808 h 779727"/>
                  <a:gd name="connsiteX157" fmla="*/ 1681162 w 2676525"/>
                  <a:gd name="connsiteY157" fmla="*/ 282046 h 779727"/>
                  <a:gd name="connsiteX158" fmla="*/ 1714500 w 2676525"/>
                  <a:gd name="connsiteY158" fmla="*/ 284427 h 779727"/>
                  <a:gd name="connsiteX159" fmla="*/ 1735931 w 2676525"/>
                  <a:gd name="connsiteY159" fmla="*/ 284427 h 779727"/>
                  <a:gd name="connsiteX160" fmla="*/ 1747837 w 2676525"/>
                  <a:gd name="connsiteY160" fmla="*/ 284427 h 779727"/>
                  <a:gd name="connsiteX161" fmla="*/ 1757362 w 2676525"/>
                  <a:gd name="connsiteY161" fmla="*/ 284427 h 779727"/>
                  <a:gd name="connsiteX162" fmla="*/ 1766887 w 2676525"/>
                  <a:gd name="connsiteY162" fmla="*/ 284427 h 779727"/>
                  <a:gd name="connsiteX163" fmla="*/ 1776412 w 2676525"/>
                  <a:gd name="connsiteY163" fmla="*/ 284427 h 779727"/>
                  <a:gd name="connsiteX164" fmla="*/ 1785937 w 2676525"/>
                  <a:gd name="connsiteY164" fmla="*/ 284427 h 779727"/>
                  <a:gd name="connsiteX165" fmla="*/ 1795462 w 2676525"/>
                  <a:gd name="connsiteY165" fmla="*/ 284427 h 779727"/>
                  <a:gd name="connsiteX166" fmla="*/ 1804987 w 2676525"/>
                  <a:gd name="connsiteY166" fmla="*/ 284427 h 779727"/>
                  <a:gd name="connsiteX167" fmla="*/ 1812131 w 2676525"/>
                  <a:gd name="connsiteY167" fmla="*/ 284427 h 779727"/>
                  <a:gd name="connsiteX168" fmla="*/ 1819275 w 2676525"/>
                  <a:gd name="connsiteY168" fmla="*/ 284427 h 779727"/>
                  <a:gd name="connsiteX169" fmla="*/ 1826419 w 2676525"/>
                  <a:gd name="connsiteY169" fmla="*/ 284427 h 779727"/>
                  <a:gd name="connsiteX170" fmla="*/ 1828800 w 2676525"/>
                  <a:gd name="connsiteY170" fmla="*/ 274902 h 779727"/>
                  <a:gd name="connsiteX171" fmla="*/ 1831181 w 2676525"/>
                  <a:gd name="connsiteY171" fmla="*/ 267758 h 779727"/>
                  <a:gd name="connsiteX172" fmla="*/ 1831181 w 2676525"/>
                  <a:gd name="connsiteY172" fmla="*/ 260615 h 779727"/>
                  <a:gd name="connsiteX173" fmla="*/ 1831181 w 2676525"/>
                  <a:gd name="connsiteY173" fmla="*/ 251090 h 779727"/>
                  <a:gd name="connsiteX174" fmla="*/ 1854994 w 2676525"/>
                  <a:gd name="connsiteY174" fmla="*/ 251090 h 779727"/>
                  <a:gd name="connsiteX175" fmla="*/ 1866900 w 2676525"/>
                  <a:gd name="connsiteY175" fmla="*/ 251090 h 779727"/>
                  <a:gd name="connsiteX176" fmla="*/ 1878806 w 2676525"/>
                  <a:gd name="connsiteY176" fmla="*/ 251090 h 779727"/>
                  <a:gd name="connsiteX177" fmla="*/ 1888331 w 2676525"/>
                  <a:gd name="connsiteY177" fmla="*/ 248708 h 779727"/>
                  <a:gd name="connsiteX178" fmla="*/ 1888331 w 2676525"/>
                  <a:gd name="connsiteY178" fmla="*/ 241565 h 779727"/>
                  <a:gd name="connsiteX179" fmla="*/ 1888331 w 2676525"/>
                  <a:gd name="connsiteY179" fmla="*/ 232040 h 779727"/>
                  <a:gd name="connsiteX180" fmla="*/ 1890712 w 2676525"/>
                  <a:gd name="connsiteY180" fmla="*/ 224896 h 779727"/>
                  <a:gd name="connsiteX181" fmla="*/ 1907381 w 2676525"/>
                  <a:gd name="connsiteY181" fmla="*/ 222515 h 779727"/>
                  <a:gd name="connsiteX182" fmla="*/ 1921669 w 2676525"/>
                  <a:gd name="connsiteY182" fmla="*/ 222515 h 779727"/>
                  <a:gd name="connsiteX183" fmla="*/ 1943100 w 2676525"/>
                  <a:gd name="connsiteY183" fmla="*/ 222515 h 779727"/>
                  <a:gd name="connsiteX184" fmla="*/ 1955006 w 2676525"/>
                  <a:gd name="connsiteY184" fmla="*/ 222515 h 779727"/>
                  <a:gd name="connsiteX185" fmla="*/ 1971675 w 2676525"/>
                  <a:gd name="connsiteY185" fmla="*/ 222515 h 779727"/>
                  <a:gd name="connsiteX186" fmla="*/ 1981200 w 2676525"/>
                  <a:gd name="connsiteY186" fmla="*/ 222515 h 779727"/>
                  <a:gd name="connsiteX187" fmla="*/ 1985962 w 2676525"/>
                  <a:gd name="connsiteY187" fmla="*/ 222515 h 779727"/>
                  <a:gd name="connsiteX188" fmla="*/ 1995487 w 2676525"/>
                  <a:gd name="connsiteY188" fmla="*/ 222515 h 779727"/>
                  <a:gd name="connsiteX189" fmla="*/ 2000250 w 2676525"/>
                  <a:gd name="connsiteY189" fmla="*/ 222515 h 779727"/>
                  <a:gd name="connsiteX190" fmla="*/ 2005012 w 2676525"/>
                  <a:gd name="connsiteY190" fmla="*/ 215371 h 779727"/>
                  <a:gd name="connsiteX191" fmla="*/ 2005012 w 2676525"/>
                  <a:gd name="connsiteY191" fmla="*/ 208227 h 779727"/>
                  <a:gd name="connsiteX192" fmla="*/ 2009775 w 2676525"/>
                  <a:gd name="connsiteY192" fmla="*/ 196321 h 779727"/>
                  <a:gd name="connsiteX193" fmla="*/ 2019300 w 2676525"/>
                  <a:gd name="connsiteY193" fmla="*/ 193940 h 779727"/>
                  <a:gd name="connsiteX194" fmla="*/ 2035969 w 2676525"/>
                  <a:gd name="connsiteY194" fmla="*/ 193940 h 779727"/>
                  <a:gd name="connsiteX195" fmla="*/ 2059781 w 2676525"/>
                  <a:gd name="connsiteY195" fmla="*/ 193940 h 779727"/>
                  <a:gd name="connsiteX196" fmla="*/ 2085975 w 2676525"/>
                  <a:gd name="connsiteY196" fmla="*/ 193940 h 779727"/>
                  <a:gd name="connsiteX197" fmla="*/ 2102644 w 2676525"/>
                  <a:gd name="connsiteY197" fmla="*/ 191558 h 779727"/>
                  <a:gd name="connsiteX198" fmla="*/ 2119312 w 2676525"/>
                  <a:gd name="connsiteY198" fmla="*/ 193940 h 779727"/>
                  <a:gd name="connsiteX199" fmla="*/ 2126456 w 2676525"/>
                  <a:gd name="connsiteY199" fmla="*/ 193940 h 779727"/>
                  <a:gd name="connsiteX200" fmla="*/ 2140744 w 2676525"/>
                  <a:gd name="connsiteY200" fmla="*/ 193940 h 779727"/>
                  <a:gd name="connsiteX201" fmla="*/ 2150269 w 2676525"/>
                  <a:gd name="connsiteY201" fmla="*/ 193940 h 779727"/>
                  <a:gd name="connsiteX202" fmla="*/ 2164556 w 2676525"/>
                  <a:gd name="connsiteY202" fmla="*/ 193940 h 779727"/>
                  <a:gd name="connsiteX203" fmla="*/ 2176462 w 2676525"/>
                  <a:gd name="connsiteY203" fmla="*/ 193940 h 779727"/>
                  <a:gd name="connsiteX204" fmla="*/ 2183606 w 2676525"/>
                  <a:gd name="connsiteY204" fmla="*/ 193940 h 779727"/>
                  <a:gd name="connsiteX205" fmla="*/ 2197894 w 2676525"/>
                  <a:gd name="connsiteY205" fmla="*/ 193940 h 779727"/>
                  <a:gd name="connsiteX206" fmla="*/ 2202656 w 2676525"/>
                  <a:gd name="connsiteY206" fmla="*/ 193940 h 779727"/>
                  <a:gd name="connsiteX207" fmla="*/ 2212181 w 2676525"/>
                  <a:gd name="connsiteY207" fmla="*/ 193940 h 779727"/>
                  <a:gd name="connsiteX208" fmla="*/ 2221706 w 2676525"/>
                  <a:gd name="connsiteY208" fmla="*/ 193940 h 779727"/>
                  <a:gd name="connsiteX209" fmla="*/ 2221706 w 2676525"/>
                  <a:gd name="connsiteY209" fmla="*/ 184415 h 779727"/>
                  <a:gd name="connsiteX210" fmla="*/ 2219325 w 2676525"/>
                  <a:gd name="connsiteY210" fmla="*/ 174890 h 779727"/>
                  <a:gd name="connsiteX211" fmla="*/ 2219325 w 2676525"/>
                  <a:gd name="connsiteY211" fmla="*/ 170127 h 779727"/>
                  <a:gd name="connsiteX212" fmla="*/ 2221706 w 2676525"/>
                  <a:gd name="connsiteY212" fmla="*/ 165365 h 779727"/>
                  <a:gd name="connsiteX213" fmla="*/ 2233612 w 2676525"/>
                  <a:gd name="connsiteY213" fmla="*/ 162983 h 779727"/>
                  <a:gd name="connsiteX214" fmla="*/ 2250281 w 2676525"/>
                  <a:gd name="connsiteY214" fmla="*/ 162983 h 779727"/>
                  <a:gd name="connsiteX215" fmla="*/ 2264569 w 2676525"/>
                  <a:gd name="connsiteY215" fmla="*/ 162983 h 779727"/>
                  <a:gd name="connsiteX216" fmla="*/ 2274094 w 2676525"/>
                  <a:gd name="connsiteY216" fmla="*/ 162983 h 779727"/>
                  <a:gd name="connsiteX217" fmla="*/ 2286000 w 2676525"/>
                  <a:gd name="connsiteY217" fmla="*/ 162983 h 779727"/>
                  <a:gd name="connsiteX218" fmla="*/ 2293144 w 2676525"/>
                  <a:gd name="connsiteY218" fmla="*/ 162983 h 779727"/>
                  <a:gd name="connsiteX219" fmla="*/ 2293144 w 2676525"/>
                  <a:gd name="connsiteY219" fmla="*/ 153458 h 779727"/>
                  <a:gd name="connsiteX220" fmla="*/ 2293144 w 2676525"/>
                  <a:gd name="connsiteY220" fmla="*/ 146315 h 779727"/>
                  <a:gd name="connsiteX221" fmla="*/ 2293144 w 2676525"/>
                  <a:gd name="connsiteY221" fmla="*/ 139171 h 779727"/>
                  <a:gd name="connsiteX222" fmla="*/ 2297906 w 2676525"/>
                  <a:gd name="connsiteY222" fmla="*/ 127265 h 779727"/>
                  <a:gd name="connsiteX223" fmla="*/ 2312194 w 2676525"/>
                  <a:gd name="connsiteY223" fmla="*/ 127265 h 779727"/>
                  <a:gd name="connsiteX224" fmla="*/ 2312194 w 2676525"/>
                  <a:gd name="connsiteY224" fmla="*/ 108215 h 779727"/>
                  <a:gd name="connsiteX225" fmla="*/ 2312194 w 2676525"/>
                  <a:gd name="connsiteY225" fmla="*/ 101071 h 779727"/>
                  <a:gd name="connsiteX226" fmla="*/ 2328862 w 2676525"/>
                  <a:gd name="connsiteY226" fmla="*/ 98690 h 779727"/>
                  <a:gd name="connsiteX227" fmla="*/ 2340769 w 2676525"/>
                  <a:gd name="connsiteY227" fmla="*/ 98690 h 779727"/>
                  <a:gd name="connsiteX228" fmla="*/ 2357437 w 2676525"/>
                  <a:gd name="connsiteY228" fmla="*/ 98690 h 779727"/>
                  <a:gd name="connsiteX229" fmla="*/ 2364581 w 2676525"/>
                  <a:gd name="connsiteY229" fmla="*/ 98690 h 779727"/>
                  <a:gd name="connsiteX230" fmla="*/ 2383631 w 2676525"/>
                  <a:gd name="connsiteY230" fmla="*/ 98690 h 779727"/>
                  <a:gd name="connsiteX231" fmla="*/ 2393156 w 2676525"/>
                  <a:gd name="connsiteY231" fmla="*/ 98690 h 779727"/>
                  <a:gd name="connsiteX232" fmla="*/ 2405062 w 2676525"/>
                  <a:gd name="connsiteY232" fmla="*/ 98690 h 779727"/>
                  <a:gd name="connsiteX233" fmla="*/ 2412206 w 2676525"/>
                  <a:gd name="connsiteY233" fmla="*/ 98690 h 779727"/>
                  <a:gd name="connsiteX234" fmla="*/ 2412206 w 2676525"/>
                  <a:gd name="connsiteY234" fmla="*/ 86783 h 779727"/>
                  <a:gd name="connsiteX235" fmla="*/ 2412206 w 2676525"/>
                  <a:gd name="connsiteY235" fmla="*/ 77258 h 779727"/>
                  <a:gd name="connsiteX236" fmla="*/ 2416969 w 2676525"/>
                  <a:gd name="connsiteY236" fmla="*/ 67733 h 779727"/>
                  <a:gd name="connsiteX237" fmla="*/ 2438400 w 2676525"/>
                  <a:gd name="connsiteY237" fmla="*/ 67733 h 779727"/>
                  <a:gd name="connsiteX238" fmla="*/ 2450306 w 2676525"/>
                  <a:gd name="connsiteY238" fmla="*/ 67733 h 779727"/>
                  <a:gd name="connsiteX239" fmla="*/ 2462212 w 2676525"/>
                  <a:gd name="connsiteY239" fmla="*/ 67733 h 779727"/>
                  <a:gd name="connsiteX240" fmla="*/ 2474119 w 2676525"/>
                  <a:gd name="connsiteY240" fmla="*/ 65352 h 779727"/>
                  <a:gd name="connsiteX241" fmla="*/ 2474119 w 2676525"/>
                  <a:gd name="connsiteY241" fmla="*/ 62971 h 779727"/>
                  <a:gd name="connsiteX242" fmla="*/ 2476500 w 2676525"/>
                  <a:gd name="connsiteY242" fmla="*/ 46302 h 779727"/>
                  <a:gd name="connsiteX243" fmla="*/ 2476500 w 2676525"/>
                  <a:gd name="connsiteY243" fmla="*/ 39158 h 779727"/>
                  <a:gd name="connsiteX244" fmla="*/ 2488406 w 2676525"/>
                  <a:gd name="connsiteY244" fmla="*/ 36777 h 779727"/>
                  <a:gd name="connsiteX245" fmla="*/ 2502694 w 2676525"/>
                  <a:gd name="connsiteY245" fmla="*/ 36777 h 779727"/>
                  <a:gd name="connsiteX246" fmla="*/ 2528887 w 2676525"/>
                  <a:gd name="connsiteY246" fmla="*/ 34396 h 779727"/>
                  <a:gd name="connsiteX247" fmla="*/ 2550319 w 2676525"/>
                  <a:gd name="connsiteY247" fmla="*/ 34396 h 779727"/>
                  <a:gd name="connsiteX248" fmla="*/ 2569369 w 2676525"/>
                  <a:gd name="connsiteY248" fmla="*/ 34396 h 779727"/>
                  <a:gd name="connsiteX249" fmla="*/ 2583656 w 2676525"/>
                  <a:gd name="connsiteY249" fmla="*/ 36777 h 779727"/>
                  <a:gd name="connsiteX250" fmla="*/ 2597944 w 2676525"/>
                  <a:gd name="connsiteY250" fmla="*/ 36777 h 779727"/>
                  <a:gd name="connsiteX251" fmla="*/ 2605087 w 2676525"/>
                  <a:gd name="connsiteY251" fmla="*/ 36777 h 779727"/>
                  <a:gd name="connsiteX252" fmla="*/ 2626519 w 2676525"/>
                  <a:gd name="connsiteY252" fmla="*/ 32015 h 779727"/>
                  <a:gd name="connsiteX253" fmla="*/ 2626519 w 2676525"/>
                  <a:gd name="connsiteY253" fmla="*/ 22490 h 779727"/>
                  <a:gd name="connsiteX254" fmla="*/ 2626519 w 2676525"/>
                  <a:gd name="connsiteY254" fmla="*/ 15346 h 779727"/>
                  <a:gd name="connsiteX255" fmla="*/ 2626519 w 2676525"/>
                  <a:gd name="connsiteY255" fmla="*/ 1058 h 779727"/>
                  <a:gd name="connsiteX256" fmla="*/ 2640806 w 2676525"/>
                  <a:gd name="connsiteY256" fmla="*/ 1058 h 779727"/>
                  <a:gd name="connsiteX257" fmla="*/ 2664619 w 2676525"/>
                  <a:gd name="connsiteY257" fmla="*/ 1058 h 779727"/>
                  <a:gd name="connsiteX258" fmla="*/ 2676525 w 2676525"/>
                  <a:gd name="connsiteY258" fmla="*/ 1058 h 77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2676525" h="779727">
                    <a:moveTo>
                      <a:pt x="0" y="779727"/>
                    </a:moveTo>
                    <a:cubicBezTo>
                      <a:pt x="21828" y="778338"/>
                      <a:pt x="43656" y="776949"/>
                      <a:pt x="52387" y="774965"/>
                    </a:cubicBezTo>
                    <a:cubicBezTo>
                      <a:pt x="61118" y="772981"/>
                      <a:pt x="52387" y="767821"/>
                      <a:pt x="52387" y="767821"/>
                    </a:cubicBezTo>
                    <a:lnTo>
                      <a:pt x="52387" y="763058"/>
                    </a:lnTo>
                    <a:cubicBezTo>
                      <a:pt x="52387" y="761471"/>
                      <a:pt x="50800" y="759090"/>
                      <a:pt x="52387" y="758296"/>
                    </a:cubicBezTo>
                    <a:cubicBezTo>
                      <a:pt x="53975" y="757502"/>
                      <a:pt x="61912" y="758296"/>
                      <a:pt x="61912" y="758296"/>
                    </a:cubicBezTo>
                    <a:lnTo>
                      <a:pt x="76200" y="758296"/>
                    </a:lnTo>
                    <a:lnTo>
                      <a:pt x="90487" y="758296"/>
                    </a:lnTo>
                    <a:lnTo>
                      <a:pt x="102394" y="758296"/>
                    </a:lnTo>
                    <a:lnTo>
                      <a:pt x="116681" y="758296"/>
                    </a:lnTo>
                    <a:lnTo>
                      <a:pt x="126206" y="758296"/>
                    </a:lnTo>
                    <a:lnTo>
                      <a:pt x="133350" y="758296"/>
                    </a:lnTo>
                    <a:lnTo>
                      <a:pt x="150019" y="758296"/>
                    </a:lnTo>
                    <a:lnTo>
                      <a:pt x="166687" y="758296"/>
                    </a:lnTo>
                    <a:lnTo>
                      <a:pt x="173831" y="758296"/>
                    </a:lnTo>
                    <a:lnTo>
                      <a:pt x="190500" y="758296"/>
                    </a:lnTo>
                    <a:cubicBezTo>
                      <a:pt x="194866" y="758296"/>
                      <a:pt x="198041" y="759487"/>
                      <a:pt x="200025" y="758296"/>
                    </a:cubicBezTo>
                    <a:cubicBezTo>
                      <a:pt x="202009" y="757105"/>
                      <a:pt x="202009" y="753533"/>
                      <a:pt x="202406" y="751152"/>
                    </a:cubicBezTo>
                    <a:cubicBezTo>
                      <a:pt x="202803" y="748771"/>
                      <a:pt x="202009" y="745992"/>
                      <a:pt x="202406" y="744008"/>
                    </a:cubicBezTo>
                    <a:cubicBezTo>
                      <a:pt x="202803" y="742024"/>
                      <a:pt x="202406" y="740436"/>
                      <a:pt x="204787" y="739246"/>
                    </a:cubicBezTo>
                    <a:cubicBezTo>
                      <a:pt x="207168" y="738056"/>
                      <a:pt x="211138" y="737262"/>
                      <a:pt x="216694" y="736865"/>
                    </a:cubicBezTo>
                    <a:cubicBezTo>
                      <a:pt x="222250" y="736468"/>
                      <a:pt x="238125" y="736865"/>
                      <a:pt x="238125" y="736865"/>
                    </a:cubicBezTo>
                    <a:lnTo>
                      <a:pt x="245269" y="736865"/>
                    </a:lnTo>
                    <a:cubicBezTo>
                      <a:pt x="247253" y="736865"/>
                      <a:pt x="248047" y="738056"/>
                      <a:pt x="250031" y="736865"/>
                    </a:cubicBezTo>
                    <a:cubicBezTo>
                      <a:pt x="252015" y="735674"/>
                      <a:pt x="255984" y="732102"/>
                      <a:pt x="257175" y="729721"/>
                    </a:cubicBezTo>
                    <a:cubicBezTo>
                      <a:pt x="258366" y="727340"/>
                      <a:pt x="257175" y="722577"/>
                      <a:pt x="257175" y="722577"/>
                    </a:cubicBezTo>
                    <a:cubicBezTo>
                      <a:pt x="257175" y="719402"/>
                      <a:pt x="254794" y="712655"/>
                      <a:pt x="257175" y="710671"/>
                    </a:cubicBezTo>
                    <a:cubicBezTo>
                      <a:pt x="259556" y="708687"/>
                      <a:pt x="271462" y="710671"/>
                      <a:pt x="271462" y="710671"/>
                    </a:cubicBezTo>
                    <a:lnTo>
                      <a:pt x="285750" y="710671"/>
                    </a:lnTo>
                    <a:lnTo>
                      <a:pt x="300037" y="710671"/>
                    </a:lnTo>
                    <a:lnTo>
                      <a:pt x="311944" y="710671"/>
                    </a:lnTo>
                    <a:lnTo>
                      <a:pt x="328612" y="710671"/>
                    </a:lnTo>
                    <a:lnTo>
                      <a:pt x="345281" y="710671"/>
                    </a:lnTo>
                    <a:cubicBezTo>
                      <a:pt x="348853" y="710671"/>
                      <a:pt x="347266" y="710274"/>
                      <a:pt x="350044" y="710671"/>
                    </a:cubicBezTo>
                    <a:cubicBezTo>
                      <a:pt x="352822" y="711068"/>
                      <a:pt x="357188" y="713052"/>
                      <a:pt x="361950" y="713052"/>
                    </a:cubicBezTo>
                    <a:cubicBezTo>
                      <a:pt x="366712" y="713052"/>
                      <a:pt x="374650" y="711068"/>
                      <a:pt x="378619" y="710671"/>
                    </a:cubicBezTo>
                    <a:cubicBezTo>
                      <a:pt x="382588" y="710274"/>
                      <a:pt x="385762" y="710671"/>
                      <a:pt x="385762" y="710671"/>
                    </a:cubicBezTo>
                    <a:cubicBezTo>
                      <a:pt x="389334" y="710671"/>
                      <a:pt x="397669" y="711862"/>
                      <a:pt x="400050" y="710671"/>
                    </a:cubicBezTo>
                    <a:cubicBezTo>
                      <a:pt x="402431" y="709480"/>
                      <a:pt x="400050" y="703527"/>
                      <a:pt x="400050" y="703527"/>
                    </a:cubicBezTo>
                    <a:cubicBezTo>
                      <a:pt x="400050" y="699955"/>
                      <a:pt x="399256" y="691621"/>
                      <a:pt x="400050" y="689240"/>
                    </a:cubicBezTo>
                    <a:cubicBezTo>
                      <a:pt x="400844" y="686859"/>
                      <a:pt x="404812" y="689240"/>
                      <a:pt x="404812" y="689240"/>
                    </a:cubicBezTo>
                    <a:lnTo>
                      <a:pt x="411956" y="689240"/>
                    </a:lnTo>
                    <a:cubicBezTo>
                      <a:pt x="413940" y="689240"/>
                      <a:pt x="415528" y="690431"/>
                      <a:pt x="416719" y="689240"/>
                    </a:cubicBezTo>
                    <a:cubicBezTo>
                      <a:pt x="417910" y="688049"/>
                      <a:pt x="418703" y="685271"/>
                      <a:pt x="419100" y="682096"/>
                    </a:cubicBezTo>
                    <a:cubicBezTo>
                      <a:pt x="419497" y="678921"/>
                      <a:pt x="415528" y="672174"/>
                      <a:pt x="419100" y="670190"/>
                    </a:cubicBezTo>
                    <a:cubicBezTo>
                      <a:pt x="422672" y="668206"/>
                      <a:pt x="440531" y="670190"/>
                      <a:pt x="440531" y="670190"/>
                    </a:cubicBezTo>
                    <a:cubicBezTo>
                      <a:pt x="446484" y="670190"/>
                      <a:pt x="452041" y="671381"/>
                      <a:pt x="454819" y="670190"/>
                    </a:cubicBezTo>
                    <a:cubicBezTo>
                      <a:pt x="457597" y="668999"/>
                      <a:pt x="456803" y="666221"/>
                      <a:pt x="457200" y="663046"/>
                    </a:cubicBezTo>
                    <a:cubicBezTo>
                      <a:pt x="457597" y="659871"/>
                      <a:pt x="456009" y="653918"/>
                      <a:pt x="457200" y="651140"/>
                    </a:cubicBezTo>
                    <a:cubicBezTo>
                      <a:pt x="458391" y="648362"/>
                      <a:pt x="459978" y="648361"/>
                      <a:pt x="464344" y="646377"/>
                    </a:cubicBezTo>
                    <a:cubicBezTo>
                      <a:pt x="468710" y="644393"/>
                      <a:pt x="476647" y="640027"/>
                      <a:pt x="483394" y="639233"/>
                    </a:cubicBezTo>
                    <a:cubicBezTo>
                      <a:pt x="490141" y="638439"/>
                      <a:pt x="498475" y="641218"/>
                      <a:pt x="504825" y="641615"/>
                    </a:cubicBezTo>
                    <a:cubicBezTo>
                      <a:pt x="511175" y="642012"/>
                      <a:pt x="515938" y="641218"/>
                      <a:pt x="521494" y="641615"/>
                    </a:cubicBezTo>
                    <a:cubicBezTo>
                      <a:pt x="527050" y="642012"/>
                      <a:pt x="533400" y="643599"/>
                      <a:pt x="538162" y="643996"/>
                    </a:cubicBezTo>
                    <a:cubicBezTo>
                      <a:pt x="542924" y="644393"/>
                      <a:pt x="550069" y="643996"/>
                      <a:pt x="550069" y="643996"/>
                    </a:cubicBezTo>
                    <a:lnTo>
                      <a:pt x="566737" y="643996"/>
                    </a:lnTo>
                    <a:cubicBezTo>
                      <a:pt x="570309" y="643996"/>
                      <a:pt x="570706" y="645980"/>
                      <a:pt x="571500" y="643996"/>
                    </a:cubicBezTo>
                    <a:cubicBezTo>
                      <a:pt x="572294" y="642012"/>
                      <a:pt x="571103" y="634868"/>
                      <a:pt x="571500" y="632090"/>
                    </a:cubicBezTo>
                    <a:cubicBezTo>
                      <a:pt x="571897" y="629312"/>
                      <a:pt x="572294" y="629311"/>
                      <a:pt x="573881" y="627327"/>
                    </a:cubicBezTo>
                    <a:cubicBezTo>
                      <a:pt x="575468" y="625343"/>
                      <a:pt x="575072" y="621770"/>
                      <a:pt x="581025" y="620183"/>
                    </a:cubicBezTo>
                    <a:cubicBezTo>
                      <a:pt x="586978" y="618595"/>
                      <a:pt x="604838" y="619389"/>
                      <a:pt x="609600" y="617802"/>
                    </a:cubicBezTo>
                    <a:cubicBezTo>
                      <a:pt x="614362" y="616215"/>
                      <a:pt x="609600" y="610658"/>
                      <a:pt x="609600" y="610658"/>
                    </a:cubicBezTo>
                    <a:cubicBezTo>
                      <a:pt x="609600" y="607880"/>
                      <a:pt x="608806" y="603117"/>
                      <a:pt x="609600" y="601133"/>
                    </a:cubicBezTo>
                    <a:cubicBezTo>
                      <a:pt x="610394" y="599149"/>
                      <a:pt x="611584" y="599546"/>
                      <a:pt x="614362" y="598752"/>
                    </a:cubicBezTo>
                    <a:cubicBezTo>
                      <a:pt x="617140" y="597958"/>
                      <a:pt x="622697" y="596768"/>
                      <a:pt x="626269" y="596371"/>
                    </a:cubicBezTo>
                    <a:cubicBezTo>
                      <a:pt x="629841" y="595974"/>
                      <a:pt x="634207" y="597165"/>
                      <a:pt x="635794" y="596371"/>
                    </a:cubicBezTo>
                    <a:cubicBezTo>
                      <a:pt x="637381" y="595577"/>
                      <a:pt x="636191" y="593592"/>
                      <a:pt x="635794" y="591608"/>
                    </a:cubicBezTo>
                    <a:cubicBezTo>
                      <a:pt x="635397" y="589624"/>
                      <a:pt x="633809" y="587640"/>
                      <a:pt x="633412" y="584465"/>
                    </a:cubicBezTo>
                    <a:cubicBezTo>
                      <a:pt x="633015" y="581290"/>
                      <a:pt x="633412" y="572558"/>
                      <a:pt x="633412" y="572558"/>
                    </a:cubicBezTo>
                    <a:lnTo>
                      <a:pt x="633412" y="572558"/>
                    </a:lnTo>
                    <a:lnTo>
                      <a:pt x="645319" y="572558"/>
                    </a:lnTo>
                    <a:lnTo>
                      <a:pt x="661987" y="572558"/>
                    </a:lnTo>
                    <a:lnTo>
                      <a:pt x="678656" y="572558"/>
                    </a:lnTo>
                    <a:lnTo>
                      <a:pt x="685800" y="572558"/>
                    </a:lnTo>
                    <a:lnTo>
                      <a:pt x="709612" y="572558"/>
                    </a:lnTo>
                    <a:lnTo>
                      <a:pt x="726281" y="572558"/>
                    </a:lnTo>
                    <a:lnTo>
                      <a:pt x="733425" y="572558"/>
                    </a:lnTo>
                    <a:cubicBezTo>
                      <a:pt x="737791" y="572558"/>
                      <a:pt x="749300" y="574145"/>
                      <a:pt x="752475" y="572558"/>
                    </a:cubicBezTo>
                    <a:cubicBezTo>
                      <a:pt x="755650" y="570971"/>
                      <a:pt x="752475" y="563033"/>
                      <a:pt x="752475" y="563033"/>
                    </a:cubicBezTo>
                    <a:lnTo>
                      <a:pt x="752475" y="555890"/>
                    </a:lnTo>
                    <a:cubicBezTo>
                      <a:pt x="752475" y="553509"/>
                      <a:pt x="751284" y="550333"/>
                      <a:pt x="752475" y="548746"/>
                    </a:cubicBezTo>
                    <a:cubicBezTo>
                      <a:pt x="753666" y="547159"/>
                      <a:pt x="754857" y="547159"/>
                      <a:pt x="759619" y="546365"/>
                    </a:cubicBezTo>
                    <a:cubicBezTo>
                      <a:pt x="764381" y="545571"/>
                      <a:pt x="774700" y="544380"/>
                      <a:pt x="781050" y="543983"/>
                    </a:cubicBezTo>
                    <a:cubicBezTo>
                      <a:pt x="787400" y="543586"/>
                      <a:pt x="797719" y="543983"/>
                      <a:pt x="797719" y="543983"/>
                    </a:cubicBezTo>
                    <a:lnTo>
                      <a:pt x="812006" y="543983"/>
                    </a:lnTo>
                    <a:lnTo>
                      <a:pt x="833437" y="543983"/>
                    </a:lnTo>
                    <a:cubicBezTo>
                      <a:pt x="841374" y="543983"/>
                      <a:pt x="855265" y="545173"/>
                      <a:pt x="859631" y="543983"/>
                    </a:cubicBezTo>
                    <a:cubicBezTo>
                      <a:pt x="863997" y="542793"/>
                      <a:pt x="859631" y="536840"/>
                      <a:pt x="859631" y="536840"/>
                    </a:cubicBezTo>
                    <a:cubicBezTo>
                      <a:pt x="859631" y="534459"/>
                      <a:pt x="860425" y="532871"/>
                      <a:pt x="859631" y="529696"/>
                    </a:cubicBezTo>
                    <a:cubicBezTo>
                      <a:pt x="858837" y="526521"/>
                      <a:pt x="855266" y="522156"/>
                      <a:pt x="854869" y="517790"/>
                    </a:cubicBezTo>
                    <a:cubicBezTo>
                      <a:pt x="854472" y="513424"/>
                      <a:pt x="856059" y="506280"/>
                      <a:pt x="857250" y="503502"/>
                    </a:cubicBezTo>
                    <a:cubicBezTo>
                      <a:pt x="858441" y="500724"/>
                      <a:pt x="859234" y="501915"/>
                      <a:pt x="862012" y="501121"/>
                    </a:cubicBezTo>
                    <a:cubicBezTo>
                      <a:pt x="864790" y="500327"/>
                      <a:pt x="870347" y="499137"/>
                      <a:pt x="873919" y="498740"/>
                    </a:cubicBezTo>
                    <a:cubicBezTo>
                      <a:pt x="877491" y="498343"/>
                      <a:pt x="881857" y="501518"/>
                      <a:pt x="883444" y="498740"/>
                    </a:cubicBezTo>
                    <a:cubicBezTo>
                      <a:pt x="885031" y="495962"/>
                      <a:pt x="883444" y="482071"/>
                      <a:pt x="883444" y="482071"/>
                    </a:cubicBezTo>
                    <a:cubicBezTo>
                      <a:pt x="883444" y="478499"/>
                      <a:pt x="881460" y="479689"/>
                      <a:pt x="883444" y="477308"/>
                    </a:cubicBezTo>
                    <a:cubicBezTo>
                      <a:pt x="885428" y="474927"/>
                      <a:pt x="890985" y="469370"/>
                      <a:pt x="895350" y="467783"/>
                    </a:cubicBezTo>
                    <a:cubicBezTo>
                      <a:pt x="899715" y="466196"/>
                      <a:pt x="906859" y="470164"/>
                      <a:pt x="909637" y="467783"/>
                    </a:cubicBezTo>
                    <a:cubicBezTo>
                      <a:pt x="912415" y="465402"/>
                      <a:pt x="911622" y="457465"/>
                      <a:pt x="912019" y="453496"/>
                    </a:cubicBezTo>
                    <a:cubicBezTo>
                      <a:pt x="912416" y="449527"/>
                      <a:pt x="912019" y="443971"/>
                      <a:pt x="912019" y="443971"/>
                    </a:cubicBezTo>
                    <a:cubicBezTo>
                      <a:pt x="912019" y="439605"/>
                      <a:pt x="911225" y="431271"/>
                      <a:pt x="912019" y="427302"/>
                    </a:cubicBezTo>
                    <a:cubicBezTo>
                      <a:pt x="912813" y="423333"/>
                      <a:pt x="913209" y="421349"/>
                      <a:pt x="916781" y="420158"/>
                    </a:cubicBezTo>
                    <a:cubicBezTo>
                      <a:pt x="920353" y="418967"/>
                      <a:pt x="933450" y="420158"/>
                      <a:pt x="933450" y="420158"/>
                    </a:cubicBezTo>
                    <a:lnTo>
                      <a:pt x="964406" y="420158"/>
                    </a:lnTo>
                    <a:cubicBezTo>
                      <a:pt x="972343" y="420158"/>
                      <a:pt x="978297" y="421745"/>
                      <a:pt x="981075" y="420158"/>
                    </a:cubicBezTo>
                    <a:cubicBezTo>
                      <a:pt x="983853" y="418571"/>
                      <a:pt x="981075" y="410633"/>
                      <a:pt x="981075" y="410633"/>
                    </a:cubicBezTo>
                    <a:cubicBezTo>
                      <a:pt x="981075" y="407458"/>
                      <a:pt x="979091" y="404283"/>
                      <a:pt x="981075" y="401108"/>
                    </a:cubicBezTo>
                    <a:cubicBezTo>
                      <a:pt x="983059" y="397933"/>
                      <a:pt x="983059" y="393171"/>
                      <a:pt x="992981" y="391583"/>
                    </a:cubicBezTo>
                    <a:cubicBezTo>
                      <a:pt x="1002903" y="389995"/>
                      <a:pt x="1040606" y="391583"/>
                      <a:pt x="1040606" y="391583"/>
                    </a:cubicBezTo>
                    <a:lnTo>
                      <a:pt x="1054894" y="391583"/>
                    </a:lnTo>
                    <a:lnTo>
                      <a:pt x="1088231" y="391583"/>
                    </a:lnTo>
                    <a:lnTo>
                      <a:pt x="1126331" y="391583"/>
                    </a:lnTo>
                    <a:lnTo>
                      <a:pt x="1157287" y="391583"/>
                    </a:lnTo>
                    <a:lnTo>
                      <a:pt x="1181100" y="391583"/>
                    </a:lnTo>
                    <a:lnTo>
                      <a:pt x="1193006" y="391583"/>
                    </a:lnTo>
                    <a:lnTo>
                      <a:pt x="1207294" y="391583"/>
                    </a:lnTo>
                    <a:lnTo>
                      <a:pt x="1219200" y="391583"/>
                    </a:lnTo>
                    <a:lnTo>
                      <a:pt x="1233487" y="391583"/>
                    </a:lnTo>
                    <a:cubicBezTo>
                      <a:pt x="1237059" y="391583"/>
                      <a:pt x="1239440" y="392773"/>
                      <a:pt x="1240631" y="391583"/>
                    </a:cubicBezTo>
                    <a:lnTo>
                      <a:pt x="1240631" y="384440"/>
                    </a:lnTo>
                    <a:cubicBezTo>
                      <a:pt x="1240631" y="380868"/>
                      <a:pt x="1239044" y="374121"/>
                      <a:pt x="1240631" y="370152"/>
                    </a:cubicBezTo>
                    <a:cubicBezTo>
                      <a:pt x="1242219" y="366183"/>
                      <a:pt x="1242615" y="362215"/>
                      <a:pt x="1250156" y="360627"/>
                    </a:cubicBezTo>
                    <a:cubicBezTo>
                      <a:pt x="1257697" y="359039"/>
                      <a:pt x="1285875" y="360627"/>
                      <a:pt x="1285875" y="360627"/>
                    </a:cubicBezTo>
                    <a:lnTo>
                      <a:pt x="1307306" y="360627"/>
                    </a:lnTo>
                    <a:lnTo>
                      <a:pt x="1321594" y="360627"/>
                    </a:lnTo>
                    <a:cubicBezTo>
                      <a:pt x="1327150" y="360627"/>
                      <a:pt x="1334691" y="360230"/>
                      <a:pt x="1340644" y="360627"/>
                    </a:cubicBezTo>
                    <a:cubicBezTo>
                      <a:pt x="1346597" y="361024"/>
                      <a:pt x="1351359" y="363008"/>
                      <a:pt x="1357312" y="363008"/>
                    </a:cubicBezTo>
                    <a:cubicBezTo>
                      <a:pt x="1363265" y="363008"/>
                      <a:pt x="1370012" y="360627"/>
                      <a:pt x="1376362" y="360627"/>
                    </a:cubicBezTo>
                    <a:cubicBezTo>
                      <a:pt x="1382712" y="360627"/>
                      <a:pt x="1390253" y="362611"/>
                      <a:pt x="1395412" y="363008"/>
                    </a:cubicBezTo>
                    <a:cubicBezTo>
                      <a:pt x="1400571" y="363405"/>
                      <a:pt x="1407319" y="363008"/>
                      <a:pt x="1407319" y="363008"/>
                    </a:cubicBezTo>
                    <a:lnTo>
                      <a:pt x="1419225" y="363008"/>
                    </a:lnTo>
                    <a:lnTo>
                      <a:pt x="1426369" y="363008"/>
                    </a:lnTo>
                    <a:lnTo>
                      <a:pt x="1438275" y="363008"/>
                    </a:lnTo>
                    <a:cubicBezTo>
                      <a:pt x="1443037" y="363008"/>
                      <a:pt x="1448594" y="362611"/>
                      <a:pt x="1454944" y="363008"/>
                    </a:cubicBezTo>
                    <a:cubicBezTo>
                      <a:pt x="1461294" y="363405"/>
                      <a:pt x="1470422" y="364993"/>
                      <a:pt x="1476375" y="365390"/>
                    </a:cubicBezTo>
                    <a:cubicBezTo>
                      <a:pt x="1482328" y="365787"/>
                      <a:pt x="1490662" y="365390"/>
                      <a:pt x="1490662" y="365390"/>
                    </a:cubicBezTo>
                    <a:cubicBezTo>
                      <a:pt x="1496218" y="365390"/>
                      <a:pt x="1505346" y="364993"/>
                      <a:pt x="1509712" y="365390"/>
                    </a:cubicBezTo>
                    <a:cubicBezTo>
                      <a:pt x="1514078" y="365787"/>
                      <a:pt x="1513681" y="367374"/>
                      <a:pt x="1516856" y="367771"/>
                    </a:cubicBezTo>
                    <a:cubicBezTo>
                      <a:pt x="1520031" y="368168"/>
                      <a:pt x="1528762" y="367771"/>
                      <a:pt x="1528762" y="367771"/>
                    </a:cubicBezTo>
                    <a:cubicBezTo>
                      <a:pt x="1533524" y="367771"/>
                      <a:pt x="1541462" y="368962"/>
                      <a:pt x="1545431" y="367771"/>
                    </a:cubicBezTo>
                    <a:cubicBezTo>
                      <a:pt x="1549400" y="366580"/>
                      <a:pt x="1551384" y="363008"/>
                      <a:pt x="1552575" y="360627"/>
                    </a:cubicBezTo>
                    <a:cubicBezTo>
                      <a:pt x="1553766" y="358246"/>
                      <a:pt x="1552178" y="356658"/>
                      <a:pt x="1552575" y="353483"/>
                    </a:cubicBezTo>
                    <a:cubicBezTo>
                      <a:pt x="1552972" y="350308"/>
                      <a:pt x="1553765" y="343958"/>
                      <a:pt x="1554956" y="341577"/>
                    </a:cubicBezTo>
                    <a:cubicBezTo>
                      <a:pt x="1556147" y="339196"/>
                      <a:pt x="1557338" y="339990"/>
                      <a:pt x="1559719" y="339196"/>
                    </a:cubicBezTo>
                    <a:cubicBezTo>
                      <a:pt x="1562100" y="338402"/>
                      <a:pt x="1566069" y="339196"/>
                      <a:pt x="1569244" y="336815"/>
                    </a:cubicBezTo>
                    <a:cubicBezTo>
                      <a:pt x="1572419" y="334434"/>
                      <a:pt x="1577579" y="328877"/>
                      <a:pt x="1578769" y="324908"/>
                    </a:cubicBezTo>
                    <a:cubicBezTo>
                      <a:pt x="1579959" y="320939"/>
                      <a:pt x="1576784" y="315780"/>
                      <a:pt x="1576387" y="313002"/>
                    </a:cubicBezTo>
                    <a:cubicBezTo>
                      <a:pt x="1575990" y="310224"/>
                      <a:pt x="1574006" y="309034"/>
                      <a:pt x="1576387" y="308240"/>
                    </a:cubicBezTo>
                    <a:cubicBezTo>
                      <a:pt x="1578768" y="307446"/>
                      <a:pt x="1590675" y="308240"/>
                      <a:pt x="1590675" y="308240"/>
                    </a:cubicBezTo>
                    <a:lnTo>
                      <a:pt x="1607344" y="308240"/>
                    </a:lnTo>
                    <a:lnTo>
                      <a:pt x="1616869" y="308240"/>
                    </a:lnTo>
                    <a:lnTo>
                      <a:pt x="1631156" y="308240"/>
                    </a:lnTo>
                    <a:lnTo>
                      <a:pt x="1654969" y="308240"/>
                    </a:lnTo>
                    <a:cubicBezTo>
                      <a:pt x="1660128" y="308240"/>
                      <a:pt x="1659731" y="308637"/>
                      <a:pt x="1662112" y="308240"/>
                    </a:cubicBezTo>
                    <a:cubicBezTo>
                      <a:pt x="1664493" y="307843"/>
                      <a:pt x="1668065" y="308239"/>
                      <a:pt x="1669256" y="305858"/>
                    </a:cubicBezTo>
                    <a:cubicBezTo>
                      <a:pt x="1670447" y="303477"/>
                      <a:pt x="1668859" y="297127"/>
                      <a:pt x="1669256" y="293952"/>
                    </a:cubicBezTo>
                    <a:cubicBezTo>
                      <a:pt x="1669653" y="290777"/>
                      <a:pt x="1669653" y="288792"/>
                      <a:pt x="1671637" y="286808"/>
                    </a:cubicBezTo>
                    <a:cubicBezTo>
                      <a:pt x="1673621" y="284824"/>
                      <a:pt x="1674018" y="282443"/>
                      <a:pt x="1681162" y="282046"/>
                    </a:cubicBezTo>
                    <a:cubicBezTo>
                      <a:pt x="1688306" y="281649"/>
                      <a:pt x="1705372" y="284030"/>
                      <a:pt x="1714500" y="284427"/>
                    </a:cubicBezTo>
                    <a:cubicBezTo>
                      <a:pt x="1723628" y="284824"/>
                      <a:pt x="1735931" y="284427"/>
                      <a:pt x="1735931" y="284427"/>
                    </a:cubicBezTo>
                    <a:lnTo>
                      <a:pt x="1747837" y="284427"/>
                    </a:lnTo>
                    <a:lnTo>
                      <a:pt x="1757362" y="284427"/>
                    </a:lnTo>
                    <a:lnTo>
                      <a:pt x="1766887" y="284427"/>
                    </a:lnTo>
                    <a:lnTo>
                      <a:pt x="1776412" y="284427"/>
                    </a:lnTo>
                    <a:lnTo>
                      <a:pt x="1785937" y="284427"/>
                    </a:lnTo>
                    <a:lnTo>
                      <a:pt x="1795462" y="284427"/>
                    </a:lnTo>
                    <a:lnTo>
                      <a:pt x="1804987" y="284427"/>
                    </a:lnTo>
                    <a:lnTo>
                      <a:pt x="1812131" y="284427"/>
                    </a:lnTo>
                    <a:lnTo>
                      <a:pt x="1819275" y="284427"/>
                    </a:lnTo>
                    <a:cubicBezTo>
                      <a:pt x="1821656" y="284427"/>
                      <a:pt x="1824832" y="286014"/>
                      <a:pt x="1826419" y="284427"/>
                    </a:cubicBezTo>
                    <a:cubicBezTo>
                      <a:pt x="1828006" y="282840"/>
                      <a:pt x="1828006" y="277680"/>
                      <a:pt x="1828800" y="274902"/>
                    </a:cubicBezTo>
                    <a:cubicBezTo>
                      <a:pt x="1829594" y="272124"/>
                      <a:pt x="1830784" y="270139"/>
                      <a:pt x="1831181" y="267758"/>
                    </a:cubicBezTo>
                    <a:cubicBezTo>
                      <a:pt x="1831578" y="265377"/>
                      <a:pt x="1831181" y="260615"/>
                      <a:pt x="1831181" y="260615"/>
                    </a:cubicBezTo>
                    <a:cubicBezTo>
                      <a:pt x="1831181" y="257837"/>
                      <a:pt x="1827212" y="252677"/>
                      <a:pt x="1831181" y="251090"/>
                    </a:cubicBezTo>
                    <a:cubicBezTo>
                      <a:pt x="1835150" y="249502"/>
                      <a:pt x="1854994" y="251090"/>
                      <a:pt x="1854994" y="251090"/>
                    </a:cubicBezTo>
                    <a:lnTo>
                      <a:pt x="1866900" y="251090"/>
                    </a:lnTo>
                    <a:cubicBezTo>
                      <a:pt x="1870869" y="251090"/>
                      <a:pt x="1875234" y="251487"/>
                      <a:pt x="1878806" y="251090"/>
                    </a:cubicBezTo>
                    <a:cubicBezTo>
                      <a:pt x="1882378" y="250693"/>
                      <a:pt x="1886744" y="250295"/>
                      <a:pt x="1888331" y="248708"/>
                    </a:cubicBezTo>
                    <a:lnTo>
                      <a:pt x="1888331" y="241565"/>
                    </a:lnTo>
                    <a:cubicBezTo>
                      <a:pt x="1888331" y="238787"/>
                      <a:pt x="1887934" y="234818"/>
                      <a:pt x="1888331" y="232040"/>
                    </a:cubicBezTo>
                    <a:cubicBezTo>
                      <a:pt x="1888728" y="229262"/>
                      <a:pt x="1887537" y="226483"/>
                      <a:pt x="1890712" y="224896"/>
                    </a:cubicBezTo>
                    <a:cubicBezTo>
                      <a:pt x="1893887" y="223309"/>
                      <a:pt x="1902222" y="222912"/>
                      <a:pt x="1907381" y="222515"/>
                    </a:cubicBezTo>
                    <a:cubicBezTo>
                      <a:pt x="1912540" y="222118"/>
                      <a:pt x="1921669" y="222515"/>
                      <a:pt x="1921669" y="222515"/>
                    </a:cubicBezTo>
                    <a:lnTo>
                      <a:pt x="1943100" y="222515"/>
                    </a:lnTo>
                    <a:lnTo>
                      <a:pt x="1955006" y="222515"/>
                    </a:lnTo>
                    <a:lnTo>
                      <a:pt x="1971675" y="222515"/>
                    </a:lnTo>
                    <a:lnTo>
                      <a:pt x="1981200" y="222515"/>
                    </a:lnTo>
                    <a:lnTo>
                      <a:pt x="1985962" y="222515"/>
                    </a:lnTo>
                    <a:lnTo>
                      <a:pt x="1995487" y="222515"/>
                    </a:lnTo>
                    <a:cubicBezTo>
                      <a:pt x="1997868" y="222515"/>
                      <a:pt x="1998663" y="223706"/>
                      <a:pt x="2000250" y="222515"/>
                    </a:cubicBezTo>
                    <a:cubicBezTo>
                      <a:pt x="2001837" y="221324"/>
                      <a:pt x="2004218" y="217752"/>
                      <a:pt x="2005012" y="215371"/>
                    </a:cubicBezTo>
                    <a:cubicBezTo>
                      <a:pt x="2005806" y="212990"/>
                      <a:pt x="2004218" y="211402"/>
                      <a:pt x="2005012" y="208227"/>
                    </a:cubicBezTo>
                    <a:cubicBezTo>
                      <a:pt x="2005806" y="205052"/>
                      <a:pt x="2007394" y="198702"/>
                      <a:pt x="2009775" y="196321"/>
                    </a:cubicBezTo>
                    <a:cubicBezTo>
                      <a:pt x="2012156" y="193940"/>
                      <a:pt x="2014934" y="194337"/>
                      <a:pt x="2019300" y="193940"/>
                    </a:cubicBezTo>
                    <a:cubicBezTo>
                      <a:pt x="2023666" y="193543"/>
                      <a:pt x="2035969" y="193940"/>
                      <a:pt x="2035969" y="193940"/>
                    </a:cubicBezTo>
                    <a:lnTo>
                      <a:pt x="2059781" y="193940"/>
                    </a:lnTo>
                    <a:cubicBezTo>
                      <a:pt x="2068115" y="193940"/>
                      <a:pt x="2078831" y="194337"/>
                      <a:pt x="2085975" y="193940"/>
                    </a:cubicBezTo>
                    <a:cubicBezTo>
                      <a:pt x="2093119" y="193543"/>
                      <a:pt x="2097088" y="191558"/>
                      <a:pt x="2102644" y="191558"/>
                    </a:cubicBezTo>
                    <a:cubicBezTo>
                      <a:pt x="2108200" y="191558"/>
                      <a:pt x="2115343" y="193543"/>
                      <a:pt x="2119312" y="193940"/>
                    </a:cubicBezTo>
                    <a:cubicBezTo>
                      <a:pt x="2123281" y="194337"/>
                      <a:pt x="2126456" y="193940"/>
                      <a:pt x="2126456" y="193940"/>
                    </a:cubicBezTo>
                    <a:lnTo>
                      <a:pt x="2140744" y="193940"/>
                    </a:lnTo>
                    <a:lnTo>
                      <a:pt x="2150269" y="193940"/>
                    </a:lnTo>
                    <a:lnTo>
                      <a:pt x="2164556" y="193940"/>
                    </a:lnTo>
                    <a:lnTo>
                      <a:pt x="2176462" y="193940"/>
                    </a:lnTo>
                    <a:lnTo>
                      <a:pt x="2183606" y="193940"/>
                    </a:lnTo>
                    <a:lnTo>
                      <a:pt x="2197894" y="193940"/>
                    </a:lnTo>
                    <a:lnTo>
                      <a:pt x="2202656" y="193940"/>
                    </a:lnTo>
                    <a:lnTo>
                      <a:pt x="2212181" y="193940"/>
                    </a:lnTo>
                    <a:cubicBezTo>
                      <a:pt x="2215356" y="193940"/>
                      <a:pt x="2220119" y="195527"/>
                      <a:pt x="2221706" y="193940"/>
                    </a:cubicBezTo>
                    <a:cubicBezTo>
                      <a:pt x="2223293" y="192353"/>
                      <a:pt x="2222103" y="187590"/>
                      <a:pt x="2221706" y="184415"/>
                    </a:cubicBezTo>
                    <a:cubicBezTo>
                      <a:pt x="2221309" y="181240"/>
                      <a:pt x="2219722" y="177271"/>
                      <a:pt x="2219325" y="174890"/>
                    </a:cubicBezTo>
                    <a:cubicBezTo>
                      <a:pt x="2218928" y="172509"/>
                      <a:pt x="2218928" y="171714"/>
                      <a:pt x="2219325" y="170127"/>
                    </a:cubicBezTo>
                    <a:cubicBezTo>
                      <a:pt x="2219722" y="168540"/>
                      <a:pt x="2219325" y="166556"/>
                      <a:pt x="2221706" y="165365"/>
                    </a:cubicBezTo>
                    <a:cubicBezTo>
                      <a:pt x="2224087" y="164174"/>
                      <a:pt x="2228850" y="163380"/>
                      <a:pt x="2233612" y="162983"/>
                    </a:cubicBezTo>
                    <a:cubicBezTo>
                      <a:pt x="2238374" y="162586"/>
                      <a:pt x="2250281" y="162983"/>
                      <a:pt x="2250281" y="162983"/>
                    </a:cubicBezTo>
                    <a:lnTo>
                      <a:pt x="2264569" y="162983"/>
                    </a:lnTo>
                    <a:lnTo>
                      <a:pt x="2274094" y="162983"/>
                    </a:lnTo>
                    <a:lnTo>
                      <a:pt x="2286000" y="162983"/>
                    </a:lnTo>
                    <a:cubicBezTo>
                      <a:pt x="2289175" y="162983"/>
                      <a:pt x="2291953" y="164570"/>
                      <a:pt x="2293144" y="162983"/>
                    </a:cubicBezTo>
                    <a:cubicBezTo>
                      <a:pt x="2294335" y="161396"/>
                      <a:pt x="2293144" y="153458"/>
                      <a:pt x="2293144" y="153458"/>
                    </a:cubicBezTo>
                    <a:lnTo>
                      <a:pt x="2293144" y="146315"/>
                    </a:lnTo>
                    <a:cubicBezTo>
                      <a:pt x="2293144" y="143934"/>
                      <a:pt x="2292350" y="142346"/>
                      <a:pt x="2293144" y="139171"/>
                    </a:cubicBezTo>
                    <a:cubicBezTo>
                      <a:pt x="2293938" y="135996"/>
                      <a:pt x="2294731" y="129249"/>
                      <a:pt x="2297906" y="127265"/>
                    </a:cubicBezTo>
                    <a:cubicBezTo>
                      <a:pt x="2301081" y="125281"/>
                      <a:pt x="2309813" y="130440"/>
                      <a:pt x="2312194" y="127265"/>
                    </a:cubicBezTo>
                    <a:cubicBezTo>
                      <a:pt x="2314575" y="124090"/>
                      <a:pt x="2312194" y="108215"/>
                      <a:pt x="2312194" y="108215"/>
                    </a:cubicBezTo>
                    <a:cubicBezTo>
                      <a:pt x="2312194" y="103849"/>
                      <a:pt x="2309416" y="102658"/>
                      <a:pt x="2312194" y="101071"/>
                    </a:cubicBezTo>
                    <a:cubicBezTo>
                      <a:pt x="2314972" y="99484"/>
                      <a:pt x="2324100" y="99087"/>
                      <a:pt x="2328862" y="98690"/>
                    </a:cubicBezTo>
                    <a:cubicBezTo>
                      <a:pt x="2333624" y="98293"/>
                      <a:pt x="2340769" y="98690"/>
                      <a:pt x="2340769" y="98690"/>
                    </a:cubicBezTo>
                    <a:lnTo>
                      <a:pt x="2357437" y="98690"/>
                    </a:lnTo>
                    <a:lnTo>
                      <a:pt x="2364581" y="98690"/>
                    </a:lnTo>
                    <a:lnTo>
                      <a:pt x="2383631" y="98690"/>
                    </a:lnTo>
                    <a:lnTo>
                      <a:pt x="2393156" y="98690"/>
                    </a:lnTo>
                    <a:lnTo>
                      <a:pt x="2405062" y="98690"/>
                    </a:lnTo>
                    <a:cubicBezTo>
                      <a:pt x="2408237" y="98690"/>
                      <a:pt x="2411015" y="100674"/>
                      <a:pt x="2412206" y="98690"/>
                    </a:cubicBezTo>
                    <a:cubicBezTo>
                      <a:pt x="2413397" y="96706"/>
                      <a:pt x="2412206" y="86783"/>
                      <a:pt x="2412206" y="86783"/>
                    </a:cubicBezTo>
                    <a:cubicBezTo>
                      <a:pt x="2412206" y="83211"/>
                      <a:pt x="2411412" y="80433"/>
                      <a:pt x="2412206" y="77258"/>
                    </a:cubicBezTo>
                    <a:cubicBezTo>
                      <a:pt x="2413000" y="74083"/>
                      <a:pt x="2412603" y="69320"/>
                      <a:pt x="2416969" y="67733"/>
                    </a:cubicBezTo>
                    <a:cubicBezTo>
                      <a:pt x="2421335" y="66146"/>
                      <a:pt x="2438400" y="67733"/>
                      <a:pt x="2438400" y="67733"/>
                    </a:cubicBezTo>
                    <a:lnTo>
                      <a:pt x="2450306" y="67733"/>
                    </a:lnTo>
                    <a:cubicBezTo>
                      <a:pt x="2454275" y="67733"/>
                      <a:pt x="2458243" y="68130"/>
                      <a:pt x="2462212" y="67733"/>
                    </a:cubicBezTo>
                    <a:cubicBezTo>
                      <a:pt x="2466181" y="67336"/>
                      <a:pt x="2472134" y="66146"/>
                      <a:pt x="2474119" y="65352"/>
                    </a:cubicBezTo>
                    <a:cubicBezTo>
                      <a:pt x="2476104" y="64558"/>
                      <a:pt x="2473722" y="66146"/>
                      <a:pt x="2474119" y="62971"/>
                    </a:cubicBezTo>
                    <a:cubicBezTo>
                      <a:pt x="2474516" y="59796"/>
                      <a:pt x="2476103" y="50271"/>
                      <a:pt x="2476500" y="46302"/>
                    </a:cubicBezTo>
                    <a:cubicBezTo>
                      <a:pt x="2476897" y="42333"/>
                      <a:pt x="2474516" y="40745"/>
                      <a:pt x="2476500" y="39158"/>
                    </a:cubicBezTo>
                    <a:cubicBezTo>
                      <a:pt x="2478484" y="37570"/>
                      <a:pt x="2484040" y="37174"/>
                      <a:pt x="2488406" y="36777"/>
                    </a:cubicBezTo>
                    <a:cubicBezTo>
                      <a:pt x="2492772" y="36380"/>
                      <a:pt x="2495947" y="37174"/>
                      <a:pt x="2502694" y="36777"/>
                    </a:cubicBezTo>
                    <a:cubicBezTo>
                      <a:pt x="2509441" y="36380"/>
                      <a:pt x="2520950" y="34793"/>
                      <a:pt x="2528887" y="34396"/>
                    </a:cubicBezTo>
                    <a:cubicBezTo>
                      <a:pt x="2536824" y="33999"/>
                      <a:pt x="2550319" y="34396"/>
                      <a:pt x="2550319" y="34396"/>
                    </a:cubicBezTo>
                    <a:cubicBezTo>
                      <a:pt x="2557066" y="34396"/>
                      <a:pt x="2563813" y="33999"/>
                      <a:pt x="2569369" y="34396"/>
                    </a:cubicBezTo>
                    <a:cubicBezTo>
                      <a:pt x="2574925" y="34793"/>
                      <a:pt x="2578894" y="36380"/>
                      <a:pt x="2583656" y="36777"/>
                    </a:cubicBezTo>
                    <a:cubicBezTo>
                      <a:pt x="2588418" y="37174"/>
                      <a:pt x="2597944" y="36777"/>
                      <a:pt x="2597944" y="36777"/>
                    </a:cubicBezTo>
                    <a:cubicBezTo>
                      <a:pt x="2601516" y="36777"/>
                      <a:pt x="2600325" y="37571"/>
                      <a:pt x="2605087" y="36777"/>
                    </a:cubicBezTo>
                    <a:cubicBezTo>
                      <a:pt x="2609849" y="35983"/>
                      <a:pt x="2622947" y="34396"/>
                      <a:pt x="2626519" y="32015"/>
                    </a:cubicBezTo>
                    <a:cubicBezTo>
                      <a:pt x="2630091" y="29634"/>
                      <a:pt x="2626519" y="22490"/>
                      <a:pt x="2626519" y="22490"/>
                    </a:cubicBezTo>
                    <a:lnTo>
                      <a:pt x="2626519" y="15346"/>
                    </a:lnTo>
                    <a:cubicBezTo>
                      <a:pt x="2626519" y="11774"/>
                      <a:pt x="2624138" y="3439"/>
                      <a:pt x="2626519" y="1058"/>
                    </a:cubicBezTo>
                    <a:cubicBezTo>
                      <a:pt x="2628900" y="-1323"/>
                      <a:pt x="2640806" y="1058"/>
                      <a:pt x="2640806" y="1058"/>
                    </a:cubicBezTo>
                    <a:lnTo>
                      <a:pt x="2664619" y="1058"/>
                    </a:lnTo>
                    <a:lnTo>
                      <a:pt x="2676525" y="1058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4818623" y="2542143"/>
                <a:ext cx="2411164" cy="1026534"/>
              </a:xfrm>
              <a:custGeom>
                <a:avLst/>
                <a:gdLst>
                  <a:gd name="connsiteX0" fmla="*/ 0 w 2409825"/>
                  <a:gd name="connsiteY0" fmla="*/ 1022437 h 1024995"/>
                  <a:gd name="connsiteX1" fmla="*/ 50006 w 2409825"/>
                  <a:gd name="connsiteY1" fmla="*/ 1024819 h 1024995"/>
                  <a:gd name="connsiteX2" fmla="*/ 59531 w 2409825"/>
                  <a:gd name="connsiteY2" fmla="*/ 1022437 h 1024995"/>
                  <a:gd name="connsiteX3" fmla="*/ 78581 w 2409825"/>
                  <a:gd name="connsiteY3" fmla="*/ 1022437 h 1024995"/>
                  <a:gd name="connsiteX4" fmla="*/ 97631 w 2409825"/>
                  <a:gd name="connsiteY4" fmla="*/ 1022437 h 1024995"/>
                  <a:gd name="connsiteX5" fmla="*/ 121444 w 2409825"/>
                  <a:gd name="connsiteY5" fmla="*/ 1022437 h 1024995"/>
                  <a:gd name="connsiteX6" fmla="*/ 130969 w 2409825"/>
                  <a:gd name="connsiteY6" fmla="*/ 1022437 h 1024995"/>
                  <a:gd name="connsiteX7" fmla="*/ 152400 w 2409825"/>
                  <a:gd name="connsiteY7" fmla="*/ 1022437 h 1024995"/>
                  <a:gd name="connsiteX8" fmla="*/ 159544 w 2409825"/>
                  <a:gd name="connsiteY8" fmla="*/ 1022437 h 1024995"/>
                  <a:gd name="connsiteX9" fmla="*/ 171450 w 2409825"/>
                  <a:gd name="connsiteY9" fmla="*/ 1022437 h 1024995"/>
                  <a:gd name="connsiteX10" fmla="*/ 180975 w 2409825"/>
                  <a:gd name="connsiteY10" fmla="*/ 1022437 h 1024995"/>
                  <a:gd name="connsiteX11" fmla="*/ 202406 w 2409825"/>
                  <a:gd name="connsiteY11" fmla="*/ 1022437 h 1024995"/>
                  <a:gd name="connsiteX12" fmla="*/ 214313 w 2409825"/>
                  <a:gd name="connsiteY12" fmla="*/ 1022437 h 1024995"/>
                  <a:gd name="connsiteX13" fmla="*/ 226219 w 2409825"/>
                  <a:gd name="connsiteY13" fmla="*/ 1022437 h 1024995"/>
                  <a:gd name="connsiteX14" fmla="*/ 242888 w 2409825"/>
                  <a:gd name="connsiteY14" fmla="*/ 1024819 h 1024995"/>
                  <a:gd name="connsiteX15" fmla="*/ 250031 w 2409825"/>
                  <a:gd name="connsiteY15" fmla="*/ 1024819 h 1024995"/>
                  <a:gd name="connsiteX16" fmla="*/ 257175 w 2409825"/>
                  <a:gd name="connsiteY16" fmla="*/ 1024819 h 1024995"/>
                  <a:gd name="connsiteX17" fmla="*/ 259556 w 2409825"/>
                  <a:gd name="connsiteY17" fmla="*/ 1022437 h 1024995"/>
                  <a:gd name="connsiteX18" fmla="*/ 261938 w 2409825"/>
                  <a:gd name="connsiteY18" fmla="*/ 1015294 h 1024995"/>
                  <a:gd name="connsiteX19" fmla="*/ 261938 w 2409825"/>
                  <a:gd name="connsiteY19" fmla="*/ 1010531 h 1024995"/>
                  <a:gd name="connsiteX20" fmla="*/ 261938 w 2409825"/>
                  <a:gd name="connsiteY20" fmla="*/ 1008150 h 1024995"/>
                  <a:gd name="connsiteX21" fmla="*/ 261938 w 2409825"/>
                  <a:gd name="connsiteY21" fmla="*/ 1005769 h 1024995"/>
                  <a:gd name="connsiteX22" fmla="*/ 261938 w 2409825"/>
                  <a:gd name="connsiteY22" fmla="*/ 1003387 h 1024995"/>
                  <a:gd name="connsiteX23" fmla="*/ 261938 w 2409825"/>
                  <a:gd name="connsiteY23" fmla="*/ 1003387 h 1024995"/>
                  <a:gd name="connsiteX24" fmla="*/ 261938 w 2409825"/>
                  <a:gd name="connsiteY24" fmla="*/ 998625 h 1024995"/>
                  <a:gd name="connsiteX25" fmla="*/ 261938 w 2409825"/>
                  <a:gd name="connsiteY25" fmla="*/ 996244 h 1024995"/>
                  <a:gd name="connsiteX26" fmla="*/ 264319 w 2409825"/>
                  <a:gd name="connsiteY26" fmla="*/ 993862 h 1024995"/>
                  <a:gd name="connsiteX27" fmla="*/ 269081 w 2409825"/>
                  <a:gd name="connsiteY27" fmla="*/ 993862 h 1024995"/>
                  <a:gd name="connsiteX28" fmla="*/ 273844 w 2409825"/>
                  <a:gd name="connsiteY28" fmla="*/ 991481 h 1024995"/>
                  <a:gd name="connsiteX29" fmla="*/ 276225 w 2409825"/>
                  <a:gd name="connsiteY29" fmla="*/ 984337 h 1024995"/>
                  <a:gd name="connsiteX30" fmla="*/ 276225 w 2409825"/>
                  <a:gd name="connsiteY30" fmla="*/ 977194 h 1024995"/>
                  <a:gd name="connsiteX31" fmla="*/ 278606 w 2409825"/>
                  <a:gd name="connsiteY31" fmla="*/ 962906 h 1024995"/>
                  <a:gd name="connsiteX32" fmla="*/ 280988 w 2409825"/>
                  <a:gd name="connsiteY32" fmla="*/ 962906 h 1024995"/>
                  <a:gd name="connsiteX33" fmla="*/ 295275 w 2409825"/>
                  <a:gd name="connsiteY33" fmla="*/ 958144 h 1024995"/>
                  <a:gd name="connsiteX34" fmla="*/ 316706 w 2409825"/>
                  <a:gd name="connsiteY34" fmla="*/ 958144 h 1024995"/>
                  <a:gd name="connsiteX35" fmla="*/ 335756 w 2409825"/>
                  <a:gd name="connsiteY35" fmla="*/ 958144 h 1024995"/>
                  <a:gd name="connsiteX36" fmla="*/ 357188 w 2409825"/>
                  <a:gd name="connsiteY36" fmla="*/ 958144 h 1024995"/>
                  <a:gd name="connsiteX37" fmla="*/ 392906 w 2409825"/>
                  <a:gd name="connsiteY37" fmla="*/ 958144 h 1024995"/>
                  <a:gd name="connsiteX38" fmla="*/ 409575 w 2409825"/>
                  <a:gd name="connsiteY38" fmla="*/ 958144 h 1024995"/>
                  <a:gd name="connsiteX39" fmla="*/ 419100 w 2409825"/>
                  <a:gd name="connsiteY39" fmla="*/ 958144 h 1024995"/>
                  <a:gd name="connsiteX40" fmla="*/ 423863 w 2409825"/>
                  <a:gd name="connsiteY40" fmla="*/ 958144 h 1024995"/>
                  <a:gd name="connsiteX41" fmla="*/ 454819 w 2409825"/>
                  <a:gd name="connsiteY41" fmla="*/ 958144 h 1024995"/>
                  <a:gd name="connsiteX42" fmla="*/ 469106 w 2409825"/>
                  <a:gd name="connsiteY42" fmla="*/ 958144 h 1024995"/>
                  <a:gd name="connsiteX43" fmla="*/ 490538 w 2409825"/>
                  <a:gd name="connsiteY43" fmla="*/ 960525 h 1024995"/>
                  <a:gd name="connsiteX44" fmla="*/ 500063 w 2409825"/>
                  <a:gd name="connsiteY44" fmla="*/ 960525 h 1024995"/>
                  <a:gd name="connsiteX45" fmla="*/ 511969 w 2409825"/>
                  <a:gd name="connsiteY45" fmla="*/ 960525 h 1024995"/>
                  <a:gd name="connsiteX46" fmla="*/ 521494 w 2409825"/>
                  <a:gd name="connsiteY46" fmla="*/ 960525 h 1024995"/>
                  <a:gd name="connsiteX47" fmla="*/ 526256 w 2409825"/>
                  <a:gd name="connsiteY47" fmla="*/ 960525 h 1024995"/>
                  <a:gd name="connsiteX48" fmla="*/ 533400 w 2409825"/>
                  <a:gd name="connsiteY48" fmla="*/ 951000 h 1024995"/>
                  <a:gd name="connsiteX49" fmla="*/ 535781 w 2409825"/>
                  <a:gd name="connsiteY49" fmla="*/ 941475 h 1024995"/>
                  <a:gd name="connsiteX50" fmla="*/ 538163 w 2409825"/>
                  <a:gd name="connsiteY50" fmla="*/ 929569 h 1024995"/>
                  <a:gd name="connsiteX51" fmla="*/ 538163 w 2409825"/>
                  <a:gd name="connsiteY51" fmla="*/ 920044 h 1024995"/>
                  <a:gd name="connsiteX52" fmla="*/ 547688 w 2409825"/>
                  <a:gd name="connsiteY52" fmla="*/ 917662 h 1024995"/>
                  <a:gd name="connsiteX53" fmla="*/ 557213 w 2409825"/>
                  <a:gd name="connsiteY53" fmla="*/ 915281 h 1024995"/>
                  <a:gd name="connsiteX54" fmla="*/ 571500 w 2409825"/>
                  <a:gd name="connsiteY54" fmla="*/ 915281 h 1024995"/>
                  <a:gd name="connsiteX55" fmla="*/ 578644 w 2409825"/>
                  <a:gd name="connsiteY55" fmla="*/ 912900 h 1024995"/>
                  <a:gd name="connsiteX56" fmla="*/ 578644 w 2409825"/>
                  <a:gd name="connsiteY56" fmla="*/ 900994 h 1024995"/>
                  <a:gd name="connsiteX57" fmla="*/ 581025 w 2409825"/>
                  <a:gd name="connsiteY57" fmla="*/ 891469 h 1024995"/>
                  <a:gd name="connsiteX58" fmla="*/ 581025 w 2409825"/>
                  <a:gd name="connsiteY58" fmla="*/ 881944 h 1024995"/>
                  <a:gd name="connsiteX59" fmla="*/ 585788 w 2409825"/>
                  <a:gd name="connsiteY59" fmla="*/ 874800 h 1024995"/>
                  <a:gd name="connsiteX60" fmla="*/ 614363 w 2409825"/>
                  <a:gd name="connsiteY60" fmla="*/ 874800 h 1024995"/>
                  <a:gd name="connsiteX61" fmla="*/ 621506 w 2409825"/>
                  <a:gd name="connsiteY61" fmla="*/ 874800 h 1024995"/>
                  <a:gd name="connsiteX62" fmla="*/ 628650 w 2409825"/>
                  <a:gd name="connsiteY62" fmla="*/ 874800 h 1024995"/>
                  <a:gd name="connsiteX63" fmla="*/ 631031 w 2409825"/>
                  <a:gd name="connsiteY63" fmla="*/ 870037 h 1024995"/>
                  <a:gd name="connsiteX64" fmla="*/ 631031 w 2409825"/>
                  <a:gd name="connsiteY64" fmla="*/ 865275 h 1024995"/>
                  <a:gd name="connsiteX65" fmla="*/ 631031 w 2409825"/>
                  <a:gd name="connsiteY65" fmla="*/ 860512 h 1024995"/>
                  <a:gd name="connsiteX66" fmla="*/ 631031 w 2409825"/>
                  <a:gd name="connsiteY66" fmla="*/ 853369 h 1024995"/>
                  <a:gd name="connsiteX67" fmla="*/ 633413 w 2409825"/>
                  <a:gd name="connsiteY67" fmla="*/ 848606 h 1024995"/>
                  <a:gd name="connsiteX68" fmla="*/ 642938 w 2409825"/>
                  <a:gd name="connsiteY68" fmla="*/ 836700 h 1024995"/>
                  <a:gd name="connsiteX69" fmla="*/ 657225 w 2409825"/>
                  <a:gd name="connsiteY69" fmla="*/ 836700 h 1024995"/>
                  <a:gd name="connsiteX70" fmla="*/ 671513 w 2409825"/>
                  <a:gd name="connsiteY70" fmla="*/ 836700 h 1024995"/>
                  <a:gd name="connsiteX71" fmla="*/ 683419 w 2409825"/>
                  <a:gd name="connsiteY71" fmla="*/ 836700 h 1024995"/>
                  <a:gd name="connsiteX72" fmla="*/ 707231 w 2409825"/>
                  <a:gd name="connsiteY72" fmla="*/ 836700 h 1024995"/>
                  <a:gd name="connsiteX73" fmla="*/ 716756 w 2409825"/>
                  <a:gd name="connsiteY73" fmla="*/ 836700 h 1024995"/>
                  <a:gd name="connsiteX74" fmla="*/ 733425 w 2409825"/>
                  <a:gd name="connsiteY74" fmla="*/ 836700 h 1024995"/>
                  <a:gd name="connsiteX75" fmla="*/ 747713 w 2409825"/>
                  <a:gd name="connsiteY75" fmla="*/ 836700 h 1024995"/>
                  <a:gd name="connsiteX76" fmla="*/ 759619 w 2409825"/>
                  <a:gd name="connsiteY76" fmla="*/ 836700 h 1024995"/>
                  <a:gd name="connsiteX77" fmla="*/ 769144 w 2409825"/>
                  <a:gd name="connsiteY77" fmla="*/ 836700 h 1024995"/>
                  <a:gd name="connsiteX78" fmla="*/ 776288 w 2409825"/>
                  <a:gd name="connsiteY78" fmla="*/ 829556 h 1024995"/>
                  <a:gd name="connsiteX79" fmla="*/ 778669 w 2409825"/>
                  <a:gd name="connsiteY79" fmla="*/ 822412 h 1024995"/>
                  <a:gd name="connsiteX80" fmla="*/ 781050 w 2409825"/>
                  <a:gd name="connsiteY80" fmla="*/ 815269 h 1024995"/>
                  <a:gd name="connsiteX81" fmla="*/ 783431 w 2409825"/>
                  <a:gd name="connsiteY81" fmla="*/ 808125 h 1024995"/>
                  <a:gd name="connsiteX82" fmla="*/ 785813 w 2409825"/>
                  <a:gd name="connsiteY82" fmla="*/ 803362 h 1024995"/>
                  <a:gd name="connsiteX83" fmla="*/ 785813 w 2409825"/>
                  <a:gd name="connsiteY83" fmla="*/ 796219 h 1024995"/>
                  <a:gd name="connsiteX84" fmla="*/ 795338 w 2409825"/>
                  <a:gd name="connsiteY84" fmla="*/ 796219 h 1024995"/>
                  <a:gd name="connsiteX85" fmla="*/ 812006 w 2409825"/>
                  <a:gd name="connsiteY85" fmla="*/ 796219 h 1024995"/>
                  <a:gd name="connsiteX86" fmla="*/ 826294 w 2409825"/>
                  <a:gd name="connsiteY86" fmla="*/ 796219 h 1024995"/>
                  <a:gd name="connsiteX87" fmla="*/ 833438 w 2409825"/>
                  <a:gd name="connsiteY87" fmla="*/ 796219 h 1024995"/>
                  <a:gd name="connsiteX88" fmla="*/ 852488 w 2409825"/>
                  <a:gd name="connsiteY88" fmla="*/ 793837 h 1024995"/>
                  <a:gd name="connsiteX89" fmla="*/ 854869 w 2409825"/>
                  <a:gd name="connsiteY89" fmla="*/ 793837 h 1024995"/>
                  <a:gd name="connsiteX90" fmla="*/ 873919 w 2409825"/>
                  <a:gd name="connsiteY90" fmla="*/ 793837 h 1024995"/>
                  <a:gd name="connsiteX91" fmla="*/ 895350 w 2409825"/>
                  <a:gd name="connsiteY91" fmla="*/ 793837 h 1024995"/>
                  <a:gd name="connsiteX92" fmla="*/ 907256 w 2409825"/>
                  <a:gd name="connsiteY92" fmla="*/ 793837 h 1024995"/>
                  <a:gd name="connsiteX93" fmla="*/ 914400 w 2409825"/>
                  <a:gd name="connsiteY93" fmla="*/ 793837 h 1024995"/>
                  <a:gd name="connsiteX94" fmla="*/ 928688 w 2409825"/>
                  <a:gd name="connsiteY94" fmla="*/ 793837 h 1024995"/>
                  <a:gd name="connsiteX95" fmla="*/ 942975 w 2409825"/>
                  <a:gd name="connsiteY95" fmla="*/ 793837 h 1024995"/>
                  <a:gd name="connsiteX96" fmla="*/ 947738 w 2409825"/>
                  <a:gd name="connsiteY96" fmla="*/ 793837 h 1024995"/>
                  <a:gd name="connsiteX97" fmla="*/ 959644 w 2409825"/>
                  <a:gd name="connsiteY97" fmla="*/ 796219 h 1024995"/>
                  <a:gd name="connsiteX98" fmla="*/ 983456 w 2409825"/>
                  <a:gd name="connsiteY98" fmla="*/ 793837 h 1024995"/>
                  <a:gd name="connsiteX99" fmla="*/ 985838 w 2409825"/>
                  <a:gd name="connsiteY99" fmla="*/ 793837 h 1024995"/>
                  <a:gd name="connsiteX100" fmla="*/ 1007269 w 2409825"/>
                  <a:gd name="connsiteY100" fmla="*/ 796219 h 1024995"/>
                  <a:gd name="connsiteX101" fmla="*/ 1019175 w 2409825"/>
                  <a:gd name="connsiteY101" fmla="*/ 796219 h 1024995"/>
                  <a:gd name="connsiteX102" fmla="*/ 1035844 w 2409825"/>
                  <a:gd name="connsiteY102" fmla="*/ 796219 h 1024995"/>
                  <a:gd name="connsiteX103" fmla="*/ 1047750 w 2409825"/>
                  <a:gd name="connsiteY103" fmla="*/ 793837 h 1024995"/>
                  <a:gd name="connsiteX104" fmla="*/ 1054894 w 2409825"/>
                  <a:gd name="connsiteY104" fmla="*/ 796219 h 1024995"/>
                  <a:gd name="connsiteX105" fmla="*/ 1064419 w 2409825"/>
                  <a:gd name="connsiteY105" fmla="*/ 796219 h 1024995"/>
                  <a:gd name="connsiteX106" fmla="*/ 1076325 w 2409825"/>
                  <a:gd name="connsiteY106" fmla="*/ 796219 h 1024995"/>
                  <a:gd name="connsiteX107" fmla="*/ 1088231 w 2409825"/>
                  <a:gd name="connsiteY107" fmla="*/ 796219 h 1024995"/>
                  <a:gd name="connsiteX108" fmla="*/ 1095375 w 2409825"/>
                  <a:gd name="connsiteY108" fmla="*/ 793837 h 1024995"/>
                  <a:gd name="connsiteX109" fmla="*/ 1092994 w 2409825"/>
                  <a:gd name="connsiteY109" fmla="*/ 784312 h 1024995"/>
                  <a:gd name="connsiteX110" fmla="*/ 1092994 w 2409825"/>
                  <a:gd name="connsiteY110" fmla="*/ 772406 h 1024995"/>
                  <a:gd name="connsiteX111" fmla="*/ 1097756 w 2409825"/>
                  <a:gd name="connsiteY111" fmla="*/ 765262 h 1024995"/>
                  <a:gd name="connsiteX112" fmla="*/ 1097756 w 2409825"/>
                  <a:gd name="connsiteY112" fmla="*/ 755737 h 1024995"/>
                  <a:gd name="connsiteX113" fmla="*/ 1107281 w 2409825"/>
                  <a:gd name="connsiteY113" fmla="*/ 753356 h 1024995"/>
                  <a:gd name="connsiteX114" fmla="*/ 1121569 w 2409825"/>
                  <a:gd name="connsiteY114" fmla="*/ 753356 h 1024995"/>
                  <a:gd name="connsiteX115" fmla="*/ 1150144 w 2409825"/>
                  <a:gd name="connsiteY115" fmla="*/ 753356 h 1024995"/>
                  <a:gd name="connsiteX116" fmla="*/ 1169194 w 2409825"/>
                  <a:gd name="connsiteY116" fmla="*/ 753356 h 1024995"/>
                  <a:gd name="connsiteX117" fmla="*/ 1214438 w 2409825"/>
                  <a:gd name="connsiteY117" fmla="*/ 753356 h 1024995"/>
                  <a:gd name="connsiteX118" fmla="*/ 1221581 w 2409825"/>
                  <a:gd name="connsiteY118" fmla="*/ 753356 h 1024995"/>
                  <a:gd name="connsiteX119" fmla="*/ 1243013 w 2409825"/>
                  <a:gd name="connsiteY119" fmla="*/ 753356 h 1024995"/>
                  <a:gd name="connsiteX120" fmla="*/ 1247775 w 2409825"/>
                  <a:gd name="connsiteY120" fmla="*/ 746212 h 1024995"/>
                  <a:gd name="connsiteX121" fmla="*/ 1247775 w 2409825"/>
                  <a:gd name="connsiteY121" fmla="*/ 736687 h 1024995"/>
                  <a:gd name="connsiteX122" fmla="*/ 1247775 w 2409825"/>
                  <a:gd name="connsiteY122" fmla="*/ 729544 h 1024995"/>
                  <a:gd name="connsiteX123" fmla="*/ 1247775 w 2409825"/>
                  <a:gd name="connsiteY123" fmla="*/ 712875 h 1024995"/>
                  <a:gd name="connsiteX124" fmla="*/ 1247775 w 2409825"/>
                  <a:gd name="connsiteY124" fmla="*/ 705731 h 1024995"/>
                  <a:gd name="connsiteX125" fmla="*/ 1264444 w 2409825"/>
                  <a:gd name="connsiteY125" fmla="*/ 700969 h 1024995"/>
                  <a:gd name="connsiteX126" fmla="*/ 1276350 w 2409825"/>
                  <a:gd name="connsiteY126" fmla="*/ 703350 h 1024995"/>
                  <a:gd name="connsiteX127" fmla="*/ 1290638 w 2409825"/>
                  <a:gd name="connsiteY127" fmla="*/ 703350 h 1024995"/>
                  <a:gd name="connsiteX128" fmla="*/ 1302544 w 2409825"/>
                  <a:gd name="connsiteY128" fmla="*/ 703350 h 1024995"/>
                  <a:gd name="connsiteX129" fmla="*/ 1309688 w 2409825"/>
                  <a:gd name="connsiteY129" fmla="*/ 703350 h 1024995"/>
                  <a:gd name="connsiteX130" fmla="*/ 1319213 w 2409825"/>
                  <a:gd name="connsiteY130" fmla="*/ 703350 h 1024995"/>
                  <a:gd name="connsiteX131" fmla="*/ 1328738 w 2409825"/>
                  <a:gd name="connsiteY131" fmla="*/ 703350 h 1024995"/>
                  <a:gd name="connsiteX132" fmla="*/ 1340644 w 2409825"/>
                  <a:gd name="connsiteY132" fmla="*/ 703350 h 1024995"/>
                  <a:gd name="connsiteX133" fmla="*/ 1347788 w 2409825"/>
                  <a:gd name="connsiteY133" fmla="*/ 700969 h 1024995"/>
                  <a:gd name="connsiteX134" fmla="*/ 1347788 w 2409825"/>
                  <a:gd name="connsiteY134" fmla="*/ 693825 h 1024995"/>
                  <a:gd name="connsiteX135" fmla="*/ 1347788 w 2409825"/>
                  <a:gd name="connsiteY135" fmla="*/ 684300 h 1024995"/>
                  <a:gd name="connsiteX136" fmla="*/ 1347788 w 2409825"/>
                  <a:gd name="connsiteY136" fmla="*/ 677156 h 1024995"/>
                  <a:gd name="connsiteX137" fmla="*/ 1347788 w 2409825"/>
                  <a:gd name="connsiteY137" fmla="*/ 672394 h 1024995"/>
                  <a:gd name="connsiteX138" fmla="*/ 1347788 w 2409825"/>
                  <a:gd name="connsiteY138" fmla="*/ 665250 h 1024995"/>
                  <a:gd name="connsiteX139" fmla="*/ 1354931 w 2409825"/>
                  <a:gd name="connsiteY139" fmla="*/ 660487 h 1024995"/>
                  <a:gd name="connsiteX140" fmla="*/ 1366838 w 2409825"/>
                  <a:gd name="connsiteY140" fmla="*/ 660487 h 1024995"/>
                  <a:gd name="connsiteX141" fmla="*/ 1378744 w 2409825"/>
                  <a:gd name="connsiteY141" fmla="*/ 658106 h 1024995"/>
                  <a:gd name="connsiteX142" fmla="*/ 1393031 w 2409825"/>
                  <a:gd name="connsiteY142" fmla="*/ 658106 h 1024995"/>
                  <a:gd name="connsiteX143" fmla="*/ 1404938 w 2409825"/>
                  <a:gd name="connsiteY143" fmla="*/ 660487 h 1024995"/>
                  <a:gd name="connsiteX144" fmla="*/ 1421606 w 2409825"/>
                  <a:gd name="connsiteY144" fmla="*/ 660487 h 1024995"/>
                  <a:gd name="connsiteX145" fmla="*/ 1433513 w 2409825"/>
                  <a:gd name="connsiteY145" fmla="*/ 658106 h 1024995"/>
                  <a:gd name="connsiteX146" fmla="*/ 1459706 w 2409825"/>
                  <a:gd name="connsiteY146" fmla="*/ 658106 h 1024995"/>
                  <a:gd name="connsiteX147" fmla="*/ 1473994 w 2409825"/>
                  <a:gd name="connsiteY147" fmla="*/ 658106 h 1024995"/>
                  <a:gd name="connsiteX148" fmla="*/ 1483519 w 2409825"/>
                  <a:gd name="connsiteY148" fmla="*/ 658106 h 1024995"/>
                  <a:gd name="connsiteX149" fmla="*/ 1490663 w 2409825"/>
                  <a:gd name="connsiteY149" fmla="*/ 658106 h 1024995"/>
                  <a:gd name="connsiteX150" fmla="*/ 1500188 w 2409825"/>
                  <a:gd name="connsiteY150" fmla="*/ 658106 h 1024995"/>
                  <a:gd name="connsiteX151" fmla="*/ 1497806 w 2409825"/>
                  <a:gd name="connsiteY151" fmla="*/ 648581 h 1024995"/>
                  <a:gd name="connsiteX152" fmla="*/ 1497806 w 2409825"/>
                  <a:gd name="connsiteY152" fmla="*/ 636675 h 1024995"/>
                  <a:gd name="connsiteX153" fmla="*/ 1497806 w 2409825"/>
                  <a:gd name="connsiteY153" fmla="*/ 624769 h 1024995"/>
                  <a:gd name="connsiteX154" fmla="*/ 1497806 w 2409825"/>
                  <a:gd name="connsiteY154" fmla="*/ 612862 h 1024995"/>
                  <a:gd name="connsiteX155" fmla="*/ 1502569 w 2409825"/>
                  <a:gd name="connsiteY155" fmla="*/ 610481 h 1024995"/>
                  <a:gd name="connsiteX156" fmla="*/ 1509713 w 2409825"/>
                  <a:gd name="connsiteY156" fmla="*/ 610481 h 1024995"/>
                  <a:gd name="connsiteX157" fmla="*/ 1524000 w 2409825"/>
                  <a:gd name="connsiteY157" fmla="*/ 610481 h 1024995"/>
                  <a:gd name="connsiteX158" fmla="*/ 1540669 w 2409825"/>
                  <a:gd name="connsiteY158" fmla="*/ 612862 h 1024995"/>
                  <a:gd name="connsiteX159" fmla="*/ 1557338 w 2409825"/>
                  <a:gd name="connsiteY159" fmla="*/ 612862 h 1024995"/>
                  <a:gd name="connsiteX160" fmla="*/ 1569244 w 2409825"/>
                  <a:gd name="connsiteY160" fmla="*/ 608100 h 1024995"/>
                  <a:gd name="connsiteX161" fmla="*/ 1574006 w 2409825"/>
                  <a:gd name="connsiteY161" fmla="*/ 600956 h 1024995"/>
                  <a:gd name="connsiteX162" fmla="*/ 1574006 w 2409825"/>
                  <a:gd name="connsiteY162" fmla="*/ 596194 h 1024995"/>
                  <a:gd name="connsiteX163" fmla="*/ 1574006 w 2409825"/>
                  <a:gd name="connsiteY163" fmla="*/ 591431 h 1024995"/>
                  <a:gd name="connsiteX164" fmla="*/ 1574006 w 2409825"/>
                  <a:gd name="connsiteY164" fmla="*/ 586669 h 1024995"/>
                  <a:gd name="connsiteX165" fmla="*/ 1574006 w 2409825"/>
                  <a:gd name="connsiteY165" fmla="*/ 579525 h 1024995"/>
                  <a:gd name="connsiteX166" fmla="*/ 1574006 w 2409825"/>
                  <a:gd name="connsiteY166" fmla="*/ 572381 h 1024995"/>
                  <a:gd name="connsiteX167" fmla="*/ 1574006 w 2409825"/>
                  <a:gd name="connsiteY167" fmla="*/ 565237 h 1024995"/>
                  <a:gd name="connsiteX168" fmla="*/ 1574006 w 2409825"/>
                  <a:gd name="connsiteY168" fmla="*/ 562856 h 1024995"/>
                  <a:gd name="connsiteX169" fmla="*/ 1581150 w 2409825"/>
                  <a:gd name="connsiteY169" fmla="*/ 560475 h 1024995"/>
                  <a:gd name="connsiteX170" fmla="*/ 1583531 w 2409825"/>
                  <a:gd name="connsiteY170" fmla="*/ 558094 h 1024995"/>
                  <a:gd name="connsiteX171" fmla="*/ 1607344 w 2409825"/>
                  <a:gd name="connsiteY171" fmla="*/ 558094 h 1024995"/>
                  <a:gd name="connsiteX172" fmla="*/ 1609725 w 2409825"/>
                  <a:gd name="connsiteY172" fmla="*/ 555712 h 1024995"/>
                  <a:gd name="connsiteX173" fmla="*/ 1609725 w 2409825"/>
                  <a:gd name="connsiteY173" fmla="*/ 546187 h 1024995"/>
                  <a:gd name="connsiteX174" fmla="*/ 1609725 w 2409825"/>
                  <a:gd name="connsiteY174" fmla="*/ 539044 h 1024995"/>
                  <a:gd name="connsiteX175" fmla="*/ 1609725 w 2409825"/>
                  <a:gd name="connsiteY175" fmla="*/ 527137 h 1024995"/>
                  <a:gd name="connsiteX176" fmla="*/ 1609725 w 2409825"/>
                  <a:gd name="connsiteY176" fmla="*/ 522375 h 1024995"/>
                  <a:gd name="connsiteX177" fmla="*/ 1609725 w 2409825"/>
                  <a:gd name="connsiteY177" fmla="*/ 512850 h 1024995"/>
                  <a:gd name="connsiteX178" fmla="*/ 1614488 w 2409825"/>
                  <a:gd name="connsiteY178" fmla="*/ 510469 h 1024995"/>
                  <a:gd name="connsiteX179" fmla="*/ 1624013 w 2409825"/>
                  <a:gd name="connsiteY179" fmla="*/ 510469 h 1024995"/>
                  <a:gd name="connsiteX180" fmla="*/ 1635919 w 2409825"/>
                  <a:gd name="connsiteY180" fmla="*/ 508087 h 1024995"/>
                  <a:gd name="connsiteX181" fmla="*/ 1640681 w 2409825"/>
                  <a:gd name="connsiteY181" fmla="*/ 500944 h 1024995"/>
                  <a:gd name="connsiteX182" fmla="*/ 1640681 w 2409825"/>
                  <a:gd name="connsiteY182" fmla="*/ 489037 h 1024995"/>
                  <a:gd name="connsiteX183" fmla="*/ 1638300 w 2409825"/>
                  <a:gd name="connsiteY183" fmla="*/ 486656 h 1024995"/>
                  <a:gd name="connsiteX184" fmla="*/ 1638300 w 2409825"/>
                  <a:gd name="connsiteY184" fmla="*/ 479512 h 1024995"/>
                  <a:gd name="connsiteX185" fmla="*/ 1638300 w 2409825"/>
                  <a:gd name="connsiteY185" fmla="*/ 472369 h 1024995"/>
                  <a:gd name="connsiteX186" fmla="*/ 1638300 w 2409825"/>
                  <a:gd name="connsiteY186" fmla="*/ 462844 h 1024995"/>
                  <a:gd name="connsiteX187" fmla="*/ 1640681 w 2409825"/>
                  <a:gd name="connsiteY187" fmla="*/ 455700 h 1024995"/>
                  <a:gd name="connsiteX188" fmla="*/ 1657350 w 2409825"/>
                  <a:gd name="connsiteY188" fmla="*/ 453319 h 1024995"/>
                  <a:gd name="connsiteX189" fmla="*/ 1669256 w 2409825"/>
                  <a:gd name="connsiteY189" fmla="*/ 450937 h 1024995"/>
                  <a:gd name="connsiteX190" fmla="*/ 1674019 w 2409825"/>
                  <a:gd name="connsiteY190" fmla="*/ 450937 h 1024995"/>
                  <a:gd name="connsiteX191" fmla="*/ 1678781 w 2409825"/>
                  <a:gd name="connsiteY191" fmla="*/ 441412 h 1024995"/>
                  <a:gd name="connsiteX192" fmla="*/ 1676400 w 2409825"/>
                  <a:gd name="connsiteY192" fmla="*/ 434269 h 1024995"/>
                  <a:gd name="connsiteX193" fmla="*/ 1676400 w 2409825"/>
                  <a:gd name="connsiteY193" fmla="*/ 429506 h 1024995"/>
                  <a:gd name="connsiteX194" fmla="*/ 1676400 w 2409825"/>
                  <a:gd name="connsiteY194" fmla="*/ 424744 h 1024995"/>
                  <a:gd name="connsiteX195" fmla="*/ 1676400 w 2409825"/>
                  <a:gd name="connsiteY195" fmla="*/ 415219 h 1024995"/>
                  <a:gd name="connsiteX196" fmla="*/ 1683544 w 2409825"/>
                  <a:gd name="connsiteY196" fmla="*/ 403312 h 1024995"/>
                  <a:gd name="connsiteX197" fmla="*/ 1702594 w 2409825"/>
                  <a:gd name="connsiteY197" fmla="*/ 403312 h 1024995"/>
                  <a:gd name="connsiteX198" fmla="*/ 1724025 w 2409825"/>
                  <a:gd name="connsiteY198" fmla="*/ 400931 h 1024995"/>
                  <a:gd name="connsiteX199" fmla="*/ 1740694 w 2409825"/>
                  <a:gd name="connsiteY199" fmla="*/ 400931 h 1024995"/>
                  <a:gd name="connsiteX200" fmla="*/ 1757363 w 2409825"/>
                  <a:gd name="connsiteY200" fmla="*/ 400931 h 1024995"/>
                  <a:gd name="connsiteX201" fmla="*/ 1776413 w 2409825"/>
                  <a:gd name="connsiteY201" fmla="*/ 400931 h 1024995"/>
                  <a:gd name="connsiteX202" fmla="*/ 1778794 w 2409825"/>
                  <a:gd name="connsiteY202" fmla="*/ 391406 h 1024995"/>
                  <a:gd name="connsiteX203" fmla="*/ 1778794 w 2409825"/>
                  <a:gd name="connsiteY203" fmla="*/ 381881 h 1024995"/>
                  <a:gd name="connsiteX204" fmla="*/ 1778794 w 2409825"/>
                  <a:gd name="connsiteY204" fmla="*/ 367594 h 1024995"/>
                  <a:gd name="connsiteX205" fmla="*/ 1778794 w 2409825"/>
                  <a:gd name="connsiteY205" fmla="*/ 362831 h 1024995"/>
                  <a:gd name="connsiteX206" fmla="*/ 1781175 w 2409825"/>
                  <a:gd name="connsiteY206" fmla="*/ 353306 h 1024995"/>
                  <a:gd name="connsiteX207" fmla="*/ 1783556 w 2409825"/>
                  <a:gd name="connsiteY207" fmla="*/ 353306 h 1024995"/>
                  <a:gd name="connsiteX208" fmla="*/ 1785938 w 2409825"/>
                  <a:gd name="connsiteY208" fmla="*/ 336637 h 1024995"/>
                  <a:gd name="connsiteX209" fmla="*/ 1785938 w 2409825"/>
                  <a:gd name="connsiteY209" fmla="*/ 329494 h 1024995"/>
                  <a:gd name="connsiteX210" fmla="*/ 1788319 w 2409825"/>
                  <a:gd name="connsiteY210" fmla="*/ 324731 h 1024995"/>
                  <a:gd name="connsiteX211" fmla="*/ 1783556 w 2409825"/>
                  <a:gd name="connsiteY211" fmla="*/ 315206 h 1024995"/>
                  <a:gd name="connsiteX212" fmla="*/ 1785938 w 2409825"/>
                  <a:gd name="connsiteY212" fmla="*/ 305681 h 1024995"/>
                  <a:gd name="connsiteX213" fmla="*/ 1788319 w 2409825"/>
                  <a:gd name="connsiteY213" fmla="*/ 300919 h 1024995"/>
                  <a:gd name="connsiteX214" fmla="*/ 1790700 w 2409825"/>
                  <a:gd name="connsiteY214" fmla="*/ 298537 h 1024995"/>
                  <a:gd name="connsiteX215" fmla="*/ 1809750 w 2409825"/>
                  <a:gd name="connsiteY215" fmla="*/ 296156 h 1024995"/>
                  <a:gd name="connsiteX216" fmla="*/ 1821656 w 2409825"/>
                  <a:gd name="connsiteY216" fmla="*/ 296156 h 1024995"/>
                  <a:gd name="connsiteX217" fmla="*/ 1831181 w 2409825"/>
                  <a:gd name="connsiteY217" fmla="*/ 296156 h 1024995"/>
                  <a:gd name="connsiteX218" fmla="*/ 1843088 w 2409825"/>
                  <a:gd name="connsiteY218" fmla="*/ 298537 h 1024995"/>
                  <a:gd name="connsiteX219" fmla="*/ 1864519 w 2409825"/>
                  <a:gd name="connsiteY219" fmla="*/ 298537 h 1024995"/>
                  <a:gd name="connsiteX220" fmla="*/ 1874044 w 2409825"/>
                  <a:gd name="connsiteY220" fmla="*/ 298537 h 1024995"/>
                  <a:gd name="connsiteX221" fmla="*/ 1883569 w 2409825"/>
                  <a:gd name="connsiteY221" fmla="*/ 291394 h 1024995"/>
                  <a:gd name="connsiteX222" fmla="*/ 1883569 w 2409825"/>
                  <a:gd name="connsiteY222" fmla="*/ 277106 h 1024995"/>
                  <a:gd name="connsiteX223" fmla="*/ 1883569 w 2409825"/>
                  <a:gd name="connsiteY223" fmla="*/ 267581 h 1024995"/>
                  <a:gd name="connsiteX224" fmla="*/ 1883569 w 2409825"/>
                  <a:gd name="connsiteY224" fmla="*/ 250912 h 1024995"/>
                  <a:gd name="connsiteX225" fmla="*/ 1883569 w 2409825"/>
                  <a:gd name="connsiteY225" fmla="*/ 236625 h 1024995"/>
                  <a:gd name="connsiteX226" fmla="*/ 1883569 w 2409825"/>
                  <a:gd name="connsiteY226" fmla="*/ 229481 h 1024995"/>
                  <a:gd name="connsiteX227" fmla="*/ 1888331 w 2409825"/>
                  <a:gd name="connsiteY227" fmla="*/ 215194 h 1024995"/>
                  <a:gd name="connsiteX228" fmla="*/ 1888331 w 2409825"/>
                  <a:gd name="connsiteY228" fmla="*/ 205669 h 1024995"/>
                  <a:gd name="connsiteX229" fmla="*/ 1888331 w 2409825"/>
                  <a:gd name="connsiteY229" fmla="*/ 193762 h 1024995"/>
                  <a:gd name="connsiteX230" fmla="*/ 1895475 w 2409825"/>
                  <a:gd name="connsiteY230" fmla="*/ 186619 h 1024995"/>
                  <a:gd name="connsiteX231" fmla="*/ 1907381 w 2409825"/>
                  <a:gd name="connsiteY231" fmla="*/ 186619 h 1024995"/>
                  <a:gd name="connsiteX232" fmla="*/ 1931194 w 2409825"/>
                  <a:gd name="connsiteY232" fmla="*/ 184237 h 1024995"/>
                  <a:gd name="connsiteX233" fmla="*/ 1945481 w 2409825"/>
                  <a:gd name="connsiteY233" fmla="*/ 184237 h 1024995"/>
                  <a:gd name="connsiteX234" fmla="*/ 1962150 w 2409825"/>
                  <a:gd name="connsiteY234" fmla="*/ 184237 h 1024995"/>
                  <a:gd name="connsiteX235" fmla="*/ 1971675 w 2409825"/>
                  <a:gd name="connsiteY235" fmla="*/ 184237 h 1024995"/>
                  <a:gd name="connsiteX236" fmla="*/ 1988344 w 2409825"/>
                  <a:gd name="connsiteY236" fmla="*/ 184237 h 1024995"/>
                  <a:gd name="connsiteX237" fmla="*/ 1995488 w 2409825"/>
                  <a:gd name="connsiteY237" fmla="*/ 177094 h 1024995"/>
                  <a:gd name="connsiteX238" fmla="*/ 1995488 w 2409825"/>
                  <a:gd name="connsiteY238" fmla="*/ 169950 h 1024995"/>
                  <a:gd name="connsiteX239" fmla="*/ 1995488 w 2409825"/>
                  <a:gd name="connsiteY239" fmla="*/ 158044 h 1024995"/>
                  <a:gd name="connsiteX240" fmla="*/ 1995488 w 2409825"/>
                  <a:gd name="connsiteY240" fmla="*/ 141375 h 1024995"/>
                  <a:gd name="connsiteX241" fmla="*/ 1995488 w 2409825"/>
                  <a:gd name="connsiteY241" fmla="*/ 131850 h 1024995"/>
                  <a:gd name="connsiteX242" fmla="*/ 2005013 w 2409825"/>
                  <a:gd name="connsiteY242" fmla="*/ 131850 h 1024995"/>
                  <a:gd name="connsiteX243" fmla="*/ 2019300 w 2409825"/>
                  <a:gd name="connsiteY243" fmla="*/ 131850 h 1024995"/>
                  <a:gd name="connsiteX244" fmla="*/ 2043113 w 2409825"/>
                  <a:gd name="connsiteY244" fmla="*/ 129469 h 1024995"/>
                  <a:gd name="connsiteX245" fmla="*/ 2050256 w 2409825"/>
                  <a:gd name="connsiteY245" fmla="*/ 129469 h 1024995"/>
                  <a:gd name="connsiteX246" fmla="*/ 2057400 w 2409825"/>
                  <a:gd name="connsiteY246" fmla="*/ 129469 h 1024995"/>
                  <a:gd name="connsiteX247" fmla="*/ 2066925 w 2409825"/>
                  <a:gd name="connsiteY247" fmla="*/ 129469 h 1024995"/>
                  <a:gd name="connsiteX248" fmla="*/ 2078831 w 2409825"/>
                  <a:gd name="connsiteY248" fmla="*/ 129469 h 1024995"/>
                  <a:gd name="connsiteX249" fmla="*/ 2085975 w 2409825"/>
                  <a:gd name="connsiteY249" fmla="*/ 129469 h 1024995"/>
                  <a:gd name="connsiteX250" fmla="*/ 2102644 w 2409825"/>
                  <a:gd name="connsiteY250" fmla="*/ 129469 h 1024995"/>
                  <a:gd name="connsiteX251" fmla="*/ 2114550 w 2409825"/>
                  <a:gd name="connsiteY251" fmla="*/ 129469 h 1024995"/>
                  <a:gd name="connsiteX252" fmla="*/ 2126456 w 2409825"/>
                  <a:gd name="connsiteY252" fmla="*/ 129469 h 1024995"/>
                  <a:gd name="connsiteX253" fmla="*/ 2140744 w 2409825"/>
                  <a:gd name="connsiteY253" fmla="*/ 129469 h 1024995"/>
                  <a:gd name="connsiteX254" fmla="*/ 2152650 w 2409825"/>
                  <a:gd name="connsiteY254" fmla="*/ 129469 h 1024995"/>
                  <a:gd name="connsiteX255" fmla="*/ 2169319 w 2409825"/>
                  <a:gd name="connsiteY255" fmla="*/ 129469 h 1024995"/>
                  <a:gd name="connsiteX256" fmla="*/ 2190750 w 2409825"/>
                  <a:gd name="connsiteY256" fmla="*/ 129469 h 1024995"/>
                  <a:gd name="connsiteX257" fmla="*/ 2197894 w 2409825"/>
                  <a:gd name="connsiteY257" fmla="*/ 129469 h 1024995"/>
                  <a:gd name="connsiteX258" fmla="*/ 2207419 w 2409825"/>
                  <a:gd name="connsiteY258" fmla="*/ 129469 h 1024995"/>
                  <a:gd name="connsiteX259" fmla="*/ 2214563 w 2409825"/>
                  <a:gd name="connsiteY259" fmla="*/ 129469 h 1024995"/>
                  <a:gd name="connsiteX260" fmla="*/ 2224088 w 2409825"/>
                  <a:gd name="connsiteY260" fmla="*/ 131850 h 1024995"/>
                  <a:gd name="connsiteX261" fmla="*/ 2231231 w 2409825"/>
                  <a:gd name="connsiteY261" fmla="*/ 124706 h 1024995"/>
                  <a:gd name="connsiteX262" fmla="*/ 2228850 w 2409825"/>
                  <a:gd name="connsiteY262" fmla="*/ 115181 h 1024995"/>
                  <a:gd name="connsiteX263" fmla="*/ 2228850 w 2409825"/>
                  <a:gd name="connsiteY263" fmla="*/ 112800 h 1024995"/>
                  <a:gd name="connsiteX264" fmla="*/ 2228850 w 2409825"/>
                  <a:gd name="connsiteY264" fmla="*/ 103275 h 1024995"/>
                  <a:gd name="connsiteX265" fmla="*/ 2228850 w 2409825"/>
                  <a:gd name="connsiteY265" fmla="*/ 96131 h 1024995"/>
                  <a:gd name="connsiteX266" fmla="*/ 2228850 w 2409825"/>
                  <a:gd name="connsiteY266" fmla="*/ 81844 h 1024995"/>
                  <a:gd name="connsiteX267" fmla="*/ 2233613 w 2409825"/>
                  <a:gd name="connsiteY267" fmla="*/ 67556 h 1024995"/>
                  <a:gd name="connsiteX268" fmla="*/ 2243138 w 2409825"/>
                  <a:gd name="connsiteY268" fmla="*/ 67556 h 1024995"/>
                  <a:gd name="connsiteX269" fmla="*/ 2262188 w 2409825"/>
                  <a:gd name="connsiteY269" fmla="*/ 65175 h 1024995"/>
                  <a:gd name="connsiteX270" fmla="*/ 2281238 w 2409825"/>
                  <a:gd name="connsiteY270" fmla="*/ 62794 h 1024995"/>
                  <a:gd name="connsiteX271" fmla="*/ 2297906 w 2409825"/>
                  <a:gd name="connsiteY271" fmla="*/ 67556 h 1024995"/>
                  <a:gd name="connsiteX272" fmla="*/ 2314575 w 2409825"/>
                  <a:gd name="connsiteY272" fmla="*/ 67556 h 1024995"/>
                  <a:gd name="connsiteX273" fmla="*/ 2326481 w 2409825"/>
                  <a:gd name="connsiteY273" fmla="*/ 65175 h 1024995"/>
                  <a:gd name="connsiteX274" fmla="*/ 2328863 w 2409825"/>
                  <a:gd name="connsiteY274" fmla="*/ 53269 h 1024995"/>
                  <a:gd name="connsiteX275" fmla="*/ 2328863 w 2409825"/>
                  <a:gd name="connsiteY275" fmla="*/ 48506 h 1024995"/>
                  <a:gd name="connsiteX276" fmla="*/ 2328863 w 2409825"/>
                  <a:gd name="connsiteY276" fmla="*/ 36600 h 1024995"/>
                  <a:gd name="connsiteX277" fmla="*/ 2331244 w 2409825"/>
                  <a:gd name="connsiteY277" fmla="*/ 29456 h 1024995"/>
                  <a:gd name="connsiteX278" fmla="*/ 2331244 w 2409825"/>
                  <a:gd name="connsiteY278" fmla="*/ 17550 h 1024995"/>
                  <a:gd name="connsiteX279" fmla="*/ 2336006 w 2409825"/>
                  <a:gd name="connsiteY279" fmla="*/ 12787 h 1024995"/>
                  <a:gd name="connsiteX280" fmla="*/ 2345531 w 2409825"/>
                  <a:gd name="connsiteY280" fmla="*/ 881 h 1024995"/>
                  <a:gd name="connsiteX281" fmla="*/ 2357438 w 2409825"/>
                  <a:gd name="connsiteY281" fmla="*/ 881 h 1024995"/>
                  <a:gd name="connsiteX282" fmla="*/ 2381250 w 2409825"/>
                  <a:gd name="connsiteY282" fmla="*/ 881 h 1024995"/>
                  <a:gd name="connsiteX283" fmla="*/ 2400300 w 2409825"/>
                  <a:gd name="connsiteY283" fmla="*/ 881 h 1024995"/>
                  <a:gd name="connsiteX284" fmla="*/ 2409825 w 2409825"/>
                  <a:gd name="connsiteY284" fmla="*/ 881 h 102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</a:cxnLst>
                <a:rect l="l" t="t" r="r" b="b"/>
                <a:pathLst>
                  <a:path w="2409825" h="1024995">
                    <a:moveTo>
                      <a:pt x="0" y="1022437"/>
                    </a:moveTo>
                    <a:cubicBezTo>
                      <a:pt x="20042" y="1023628"/>
                      <a:pt x="40084" y="1024819"/>
                      <a:pt x="50006" y="1024819"/>
                    </a:cubicBezTo>
                    <a:cubicBezTo>
                      <a:pt x="59928" y="1024819"/>
                      <a:pt x="54769" y="1022834"/>
                      <a:pt x="59531" y="1022437"/>
                    </a:cubicBezTo>
                    <a:cubicBezTo>
                      <a:pt x="64293" y="1022040"/>
                      <a:pt x="78581" y="1022437"/>
                      <a:pt x="78581" y="1022437"/>
                    </a:cubicBezTo>
                    <a:lnTo>
                      <a:pt x="97631" y="1022437"/>
                    </a:lnTo>
                    <a:lnTo>
                      <a:pt x="121444" y="1022437"/>
                    </a:lnTo>
                    <a:lnTo>
                      <a:pt x="130969" y="1022437"/>
                    </a:lnTo>
                    <a:lnTo>
                      <a:pt x="152400" y="1022437"/>
                    </a:lnTo>
                    <a:lnTo>
                      <a:pt x="159544" y="1022437"/>
                    </a:lnTo>
                    <a:lnTo>
                      <a:pt x="171450" y="1022437"/>
                    </a:lnTo>
                    <a:lnTo>
                      <a:pt x="180975" y="1022437"/>
                    </a:lnTo>
                    <a:lnTo>
                      <a:pt x="202406" y="1022437"/>
                    </a:lnTo>
                    <a:lnTo>
                      <a:pt x="214313" y="1022437"/>
                    </a:lnTo>
                    <a:cubicBezTo>
                      <a:pt x="218282" y="1022437"/>
                      <a:pt x="221457" y="1022040"/>
                      <a:pt x="226219" y="1022437"/>
                    </a:cubicBezTo>
                    <a:cubicBezTo>
                      <a:pt x="230981" y="1022834"/>
                      <a:pt x="238919" y="1024422"/>
                      <a:pt x="242888" y="1024819"/>
                    </a:cubicBezTo>
                    <a:cubicBezTo>
                      <a:pt x="246857" y="1025216"/>
                      <a:pt x="250031" y="1024819"/>
                      <a:pt x="250031" y="1024819"/>
                    </a:cubicBezTo>
                    <a:cubicBezTo>
                      <a:pt x="252412" y="1024819"/>
                      <a:pt x="255587" y="1025216"/>
                      <a:pt x="257175" y="1024819"/>
                    </a:cubicBezTo>
                    <a:cubicBezTo>
                      <a:pt x="258763" y="1024422"/>
                      <a:pt x="258762" y="1024024"/>
                      <a:pt x="259556" y="1022437"/>
                    </a:cubicBezTo>
                    <a:cubicBezTo>
                      <a:pt x="260350" y="1020850"/>
                      <a:pt x="261541" y="1017278"/>
                      <a:pt x="261938" y="1015294"/>
                    </a:cubicBezTo>
                    <a:cubicBezTo>
                      <a:pt x="262335" y="1013310"/>
                      <a:pt x="261938" y="1010531"/>
                      <a:pt x="261938" y="1010531"/>
                    </a:cubicBezTo>
                    <a:lnTo>
                      <a:pt x="261938" y="1008150"/>
                    </a:lnTo>
                    <a:lnTo>
                      <a:pt x="261938" y="1005769"/>
                    </a:lnTo>
                    <a:lnTo>
                      <a:pt x="261938" y="1003387"/>
                    </a:lnTo>
                    <a:lnTo>
                      <a:pt x="261938" y="1003387"/>
                    </a:lnTo>
                    <a:lnTo>
                      <a:pt x="261938" y="998625"/>
                    </a:lnTo>
                    <a:cubicBezTo>
                      <a:pt x="261938" y="997435"/>
                      <a:pt x="261541" y="997038"/>
                      <a:pt x="261938" y="996244"/>
                    </a:cubicBezTo>
                    <a:cubicBezTo>
                      <a:pt x="262335" y="995450"/>
                      <a:pt x="263129" y="994259"/>
                      <a:pt x="264319" y="993862"/>
                    </a:cubicBezTo>
                    <a:cubicBezTo>
                      <a:pt x="265509" y="993465"/>
                      <a:pt x="267494" y="994259"/>
                      <a:pt x="269081" y="993862"/>
                    </a:cubicBezTo>
                    <a:cubicBezTo>
                      <a:pt x="270668" y="993465"/>
                      <a:pt x="272653" y="993068"/>
                      <a:pt x="273844" y="991481"/>
                    </a:cubicBezTo>
                    <a:cubicBezTo>
                      <a:pt x="275035" y="989894"/>
                      <a:pt x="275828" y="986718"/>
                      <a:pt x="276225" y="984337"/>
                    </a:cubicBezTo>
                    <a:cubicBezTo>
                      <a:pt x="276622" y="981956"/>
                      <a:pt x="275828" y="980766"/>
                      <a:pt x="276225" y="977194"/>
                    </a:cubicBezTo>
                    <a:cubicBezTo>
                      <a:pt x="276622" y="973622"/>
                      <a:pt x="277812" y="965287"/>
                      <a:pt x="278606" y="962906"/>
                    </a:cubicBezTo>
                    <a:cubicBezTo>
                      <a:pt x="279400" y="960525"/>
                      <a:pt x="278210" y="963700"/>
                      <a:pt x="280988" y="962906"/>
                    </a:cubicBezTo>
                    <a:cubicBezTo>
                      <a:pt x="283766" y="962112"/>
                      <a:pt x="289322" y="958938"/>
                      <a:pt x="295275" y="958144"/>
                    </a:cubicBezTo>
                    <a:cubicBezTo>
                      <a:pt x="301228" y="957350"/>
                      <a:pt x="316706" y="958144"/>
                      <a:pt x="316706" y="958144"/>
                    </a:cubicBezTo>
                    <a:lnTo>
                      <a:pt x="335756" y="958144"/>
                    </a:lnTo>
                    <a:lnTo>
                      <a:pt x="357188" y="958144"/>
                    </a:lnTo>
                    <a:lnTo>
                      <a:pt x="392906" y="958144"/>
                    </a:lnTo>
                    <a:lnTo>
                      <a:pt x="409575" y="958144"/>
                    </a:lnTo>
                    <a:lnTo>
                      <a:pt x="419100" y="958144"/>
                    </a:lnTo>
                    <a:lnTo>
                      <a:pt x="423863" y="958144"/>
                    </a:lnTo>
                    <a:lnTo>
                      <a:pt x="454819" y="958144"/>
                    </a:lnTo>
                    <a:cubicBezTo>
                      <a:pt x="462359" y="958144"/>
                      <a:pt x="463153" y="957747"/>
                      <a:pt x="469106" y="958144"/>
                    </a:cubicBezTo>
                    <a:cubicBezTo>
                      <a:pt x="475059" y="958541"/>
                      <a:pt x="485379" y="960128"/>
                      <a:pt x="490538" y="960525"/>
                    </a:cubicBezTo>
                    <a:cubicBezTo>
                      <a:pt x="495697" y="960922"/>
                      <a:pt x="500063" y="960525"/>
                      <a:pt x="500063" y="960525"/>
                    </a:cubicBezTo>
                    <a:lnTo>
                      <a:pt x="511969" y="960525"/>
                    </a:lnTo>
                    <a:lnTo>
                      <a:pt x="521494" y="960525"/>
                    </a:lnTo>
                    <a:cubicBezTo>
                      <a:pt x="523875" y="960525"/>
                      <a:pt x="524272" y="962112"/>
                      <a:pt x="526256" y="960525"/>
                    </a:cubicBezTo>
                    <a:cubicBezTo>
                      <a:pt x="528240" y="958937"/>
                      <a:pt x="531813" y="954175"/>
                      <a:pt x="533400" y="951000"/>
                    </a:cubicBezTo>
                    <a:cubicBezTo>
                      <a:pt x="534987" y="947825"/>
                      <a:pt x="534987" y="945047"/>
                      <a:pt x="535781" y="941475"/>
                    </a:cubicBezTo>
                    <a:cubicBezTo>
                      <a:pt x="536575" y="937903"/>
                      <a:pt x="537766" y="933141"/>
                      <a:pt x="538163" y="929569"/>
                    </a:cubicBezTo>
                    <a:cubicBezTo>
                      <a:pt x="538560" y="925997"/>
                      <a:pt x="536576" y="922028"/>
                      <a:pt x="538163" y="920044"/>
                    </a:cubicBezTo>
                    <a:cubicBezTo>
                      <a:pt x="539750" y="918060"/>
                      <a:pt x="547688" y="917662"/>
                      <a:pt x="547688" y="917662"/>
                    </a:cubicBezTo>
                    <a:cubicBezTo>
                      <a:pt x="550863" y="916868"/>
                      <a:pt x="553244" y="915678"/>
                      <a:pt x="557213" y="915281"/>
                    </a:cubicBezTo>
                    <a:cubicBezTo>
                      <a:pt x="561182" y="914884"/>
                      <a:pt x="567928" y="915678"/>
                      <a:pt x="571500" y="915281"/>
                    </a:cubicBezTo>
                    <a:cubicBezTo>
                      <a:pt x="575072" y="914884"/>
                      <a:pt x="577453" y="915281"/>
                      <a:pt x="578644" y="912900"/>
                    </a:cubicBezTo>
                    <a:cubicBezTo>
                      <a:pt x="579835" y="910519"/>
                      <a:pt x="578247" y="904566"/>
                      <a:pt x="578644" y="900994"/>
                    </a:cubicBezTo>
                    <a:cubicBezTo>
                      <a:pt x="579041" y="897422"/>
                      <a:pt x="580628" y="894644"/>
                      <a:pt x="581025" y="891469"/>
                    </a:cubicBezTo>
                    <a:cubicBezTo>
                      <a:pt x="581422" y="888294"/>
                      <a:pt x="580231" y="884722"/>
                      <a:pt x="581025" y="881944"/>
                    </a:cubicBezTo>
                    <a:cubicBezTo>
                      <a:pt x="581819" y="879166"/>
                      <a:pt x="580232" y="875991"/>
                      <a:pt x="585788" y="874800"/>
                    </a:cubicBezTo>
                    <a:cubicBezTo>
                      <a:pt x="591344" y="873609"/>
                      <a:pt x="614363" y="874800"/>
                      <a:pt x="614363" y="874800"/>
                    </a:cubicBezTo>
                    <a:lnTo>
                      <a:pt x="621506" y="874800"/>
                    </a:lnTo>
                    <a:cubicBezTo>
                      <a:pt x="623887" y="874800"/>
                      <a:pt x="627063" y="875594"/>
                      <a:pt x="628650" y="874800"/>
                    </a:cubicBezTo>
                    <a:cubicBezTo>
                      <a:pt x="630237" y="874006"/>
                      <a:pt x="630634" y="871624"/>
                      <a:pt x="631031" y="870037"/>
                    </a:cubicBezTo>
                    <a:cubicBezTo>
                      <a:pt x="631428" y="868450"/>
                      <a:pt x="631031" y="865275"/>
                      <a:pt x="631031" y="865275"/>
                    </a:cubicBezTo>
                    <a:lnTo>
                      <a:pt x="631031" y="860512"/>
                    </a:lnTo>
                    <a:cubicBezTo>
                      <a:pt x="631031" y="858528"/>
                      <a:pt x="630634" y="855353"/>
                      <a:pt x="631031" y="853369"/>
                    </a:cubicBezTo>
                    <a:cubicBezTo>
                      <a:pt x="631428" y="851385"/>
                      <a:pt x="631429" y="851384"/>
                      <a:pt x="633413" y="848606"/>
                    </a:cubicBezTo>
                    <a:cubicBezTo>
                      <a:pt x="635398" y="845828"/>
                      <a:pt x="638969" y="838684"/>
                      <a:pt x="642938" y="836700"/>
                    </a:cubicBezTo>
                    <a:cubicBezTo>
                      <a:pt x="646907" y="834716"/>
                      <a:pt x="657225" y="836700"/>
                      <a:pt x="657225" y="836700"/>
                    </a:cubicBezTo>
                    <a:lnTo>
                      <a:pt x="671513" y="836700"/>
                    </a:lnTo>
                    <a:lnTo>
                      <a:pt x="683419" y="836700"/>
                    </a:lnTo>
                    <a:lnTo>
                      <a:pt x="707231" y="836700"/>
                    </a:lnTo>
                    <a:lnTo>
                      <a:pt x="716756" y="836700"/>
                    </a:lnTo>
                    <a:lnTo>
                      <a:pt x="733425" y="836700"/>
                    </a:lnTo>
                    <a:lnTo>
                      <a:pt x="747713" y="836700"/>
                    </a:lnTo>
                    <a:lnTo>
                      <a:pt x="759619" y="836700"/>
                    </a:lnTo>
                    <a:cubicBezTo>
                      <a:pt x="763191" y="836700"/>
                      <a:pt x="766366" y="837891"/>
                      <a:pt x="769144" y="836700"/>
                    </a:cubicBezTo>
                    <a:cubicBezTo>
                      <a:pt x="771922" y="835509"/>
                      <a:pt x="774701" y="831937"/>
                      <a:pt x="776288" y="829556"/>
                    </a:cubicBezTo>
                    <a:cubicBezTo>
                      <a:pt x="777875" y="827175"/>
                      <a:pt x="778669" y="822412"/>
                      <a:pt x="778669" y="822412"/>
                    </a:cubicBezTo>
                    <a:lnTo>
                      <a:pt x="781050" y="815269"/>
                    </a:lnTo>
                    <a:cubicBezTo>
                      <a:pt x="781844" y="812888"/>
                      <a:pt x="782637" y="810109"/>
                      <a:pt x="783431" y="808125"/>
                    </a:cubicBezTo>
                    <a:cubicBezTo>
                      <a:pt x="784225" y="806140"/>
                      <a:pt x="785416" y="805346"/>
                      <a:pt x="785813" y="803362"/>
                    </a:cubicBezTo>
                    <a:cubicBezTo>
                      <a:pt x="786210" y="801378"/>
                      <a:pt x="784226" y="797409"/>
                      <a:pt x="785813" y="796219"/>
                    </a:cubicBezTo>
                    <a:cubicBezTo>
                      <a:pt x="787400" y="795029"/>
                      <a:pt x="795338" y="796219"/>
                      <a:pt x="795338" y="796219"/>
                    </a:cubicBezTo>
                    <a:lnTo>
                      <a:pt x="812006" y="796219"/>
                    </a:lnTo>
                    <a:lnTo>
                      <a:pt x="826294" y="796219"/>
                    </a:lnTo>
                    <a:cubicBezTo>
                      <a:pt x="829866" y="796219"/>
                      <a:pt x="829072" y="796616"/>
                      <a:pt x="833438" y="796219"/>
                    </a:cubicBezTo>
                    <a:cubicBezTo>
                      <a:pt x="837804" y="795822"/>
                      <a:pt x="848916" y="794234"/>
                      <a:pt x="852488" y="793837"/>
                    </a:cubicBezTo>
                    <a:cubicBezTo>
                      <a:pt x="856060" y="793440"/>
                      <a:pt x="854869" y="793837"/>
                      <a:pt x="854869" y="793837"/>
                    </a:cubicBezTo>
                    <a:lnTo>
                      <a:pt x="873919" y="793837"/>
                    </a:lnTo>
                    <a:lnTo>
                      <a:pt x="895350" y="793837"/>
                    </a:lnTo>
                    <a:lnTo>
                      <a:pt x="907256" y="793837"/>
                    </a:lnTo>
                    <a:lnTo>
                      <a:pt x="914400" y="793837"/>
                    </a:lnTo>
                    <a:lnTo>
                      <a:pt x="928688" y="793837"/>
                    </a:lnTo>
                    <a:lnTo>
                      <a:pt x="942975" y="793837"/>
                    </a:lnTo>
                    <a:cubicBezTo>
                      <a:pt x="946150" y="793837"/>
                      <a:pt x="944960" y="793440"/>
                      <a:pt x="947738" y="793837"/>
                    </a:cubicBezTo>
                    <a:cubicBezTo>
                      <a:pt x="950516" y="794234"/>
                      <a:pt x="953691" y="796219"/>
                      <a:pt x="959644" y="796219"/>
                    </a:cubicBezTo>
                    <a:cubicBezTo>
                      <a:pt x="965597" y="796219"/>
                      <a:pt x="979090" y="794234"/>
                      <a:pt x="983456" y="793837"/>
                    </a:cubicBezTo>
                    <a:cubicBezTo>
                      <a:pt x="987822" y="793440"/>
                      <a:pt x="981869" y="793440"/>
                      <a:pt x="985838" y="793837"/>
                    </a:cubicBezTo>
                    <a:cubicBezTo>
                      <a:pt x="989807" y="794234"/>
                      <a:pt x="1001713" y="795822"/>
                      <a:pt x="1007269" y="796219"/>
                    </a:cubicBezTo>
                    <a:cubicBezTo>
                      <a:pt x="1012825" y="796616"/>
                      <a:pt x="1019175" y="796219"/>
                      <a:pt x="1019175" y="796219"/>
                    </a:cubicBezTo>
                    <a:cubicBezTo>
                      <a:pt x="1023937" y="796219"/>
                      <a:pt x="1031082" y="796616"/>
                      <a:pt x="1035844" y="796219"/>
                    </a:cubicBezTo>
                    <a:cubicBezTo>
                      <a:pt x="1040606" y="795822"/>
                      <a:pt x="1044575" y="793837"/>
                      <a:pt x="1047750" y="793837"/>
                    </a:cubicBezTo>
                    <a:cubicBezTo>
                      <a:pt x="1050925" y="793837"/>
                      <a:pt x="1052116" y="795822"/>
                      <a:pt x="1054894" y="796219"/>
                    </a:cubicBezTo>
                    <a:cubicBezTo>
                      <a:pt x="1057672" y="796616"/>
                      <a:pt x="1064419" y="796219"/>
                      <a:pt x="1064419" y="796219"/>
                    </a:cubicBezTo>
                    <a:lnTo>
                      <a:pt x="1076325" y="796219"/>
                    </a:lnTo>
                    <a:cubicBezTo>
                      <a:pt x="1080294" y="796219"/>
                      <a:pt x="1085056" y="796616"/>
                      <a:pt x="1088231" y="796219"/>
                    </a:cubicBezTo>
                    <a:cubicBezTo>
                      <a:pt x="1091406" y="795822"/>
                      <a:pt x="1094581" y="795821"/>
                      <a:pt x="1095375" y="793837"/>
                    </a:cubicBezTo>
                    <a:cubicBezTo>
                      <a:pt x="1096169" y="791852"/>
                      <a:pt x="1093391" y="787884"/>
                      <a:pt x="1092994" y="784312"/>
                    </a:cubicBezTo>
                    <a:cubicBezTo>
                      <a:pt x="1092597" y="780740"/>
                      <a:pt x="1092200" y="775581"/>
                      <a:pt x="1092994" y="772406"/>
                    </a:cubicBezTo>
                    <a:cubicBezTo>
                      <a:pt x="1093788" y="769231"/>
                      <a:pt x="1096962" y="768040"/>
                      <a:pt x="1097756" y="765262"/>
                    </a:cubicBezTo>
                    <a:cubicBezTo>
                      <a:pt x="1098550" y="762484"/>
                      <a:pt x="1096169" y="757721"/>
                      <a:pt x="1097756" y="755737"/>
                    </a:cubicBezTo>
                    <a:cubicBezTo>
                      <a:pt x="1099344" y="753753"/>
                      <a:pt x="1103312" y="753753"/>
                      <a:pt x="1107281" y="753356"/>
                    </a:cubicBezTo>
                    <a:cubicBezTo>
                      <a:pt x="1111250" y="752959"/>
                      <a:pt x="1121569" y="753356"/>
                      <a:pt x="1121569" y="753356"/>
                    </a:cubicBezTo>
                    <a:lnTo>
                      <a:pt x="1150144" y="753356"/>
                    </a:lnTo>
                    <a:lnTo>
                      <a:pt x="1169194" y="753356"/>
                    </a:lnTo>
                    <a:lnTo>
                      <a:pt x="1214438" y="753356"/>
                    </a:lnTo>
                    <a:lnTo>
                      <a:pt x="1221581" y="753356"/>
                    </a:lnTo>
                    <a:cubicBezTo>
                      <a:pt x="1226343" y="753356"/>
                      <a:pt x="1238647" y="754547"/>
                      <a:pt x="1243013" y="753356"/>
                    </a:cubicBezTo>
                    <a:cubicBezTo>
                      <a:pt x="1247379" y="752165"/>
                      <a:pt x="1246981" y="748990"/>
                      <a:pt x="1247775" y="746212"/>
                    </a:cubicBezTo>
                    <a:cubicBezTo>
                      <a:pt x="1248569" y="743434"/>
                      <a:pt x="1247775" y="736687"/>
                      <a:pt x="1247775" y="736687"/>
                    </a:cubicBezTo>
                    <a:lnTo>
                      <a:pt x="1247775" y="729544"/>
                    </a:lnTo>
                    <a:lnTo>
                      <a:pt x="1247775" y="712875"/>
                    </a:lnTo>
                    <a:cubicBezTo>
                      <a:pt x="1247775" y="708906"/>
                      <a:pt x="1244997" y="707715"/>
                      <a:pt x="1247775" y="705731"/>
                    </a:cubicBezTo>
                    <a:cubicBezTo>
                      <a:pt x="1250553" y="703747"/>
                      <a:pt x="1259682" y="701366"/>
                      <a:pt x="1264444" y="700969"/>
                    </a:cubicBezTo>
                    <a:cubicBezTo>
                      <a:pt x="1269206" y="700572"/>
                      <a:pt x="1271984" y="702953"/>
                      <a:pt x="1276350" y="703350"/>
                    </a:cubicBezTo>
                    <a:cubicBezTo>
                      <a:pt x="1280716" y="703747"/>
                      <a:pt x="1290638" y="703350"/>
                      <a:pt x="1290638" y="703350"/>
                    </a:cubicBezTo>
                    <a:lnTo>
                      <a:pt x="1302544" y="703350"/>
                    </a:lnTo>
                    <a:lnTo>
                      <a:pt x="1309688" y="703350"/>
                    </a:lnTo>
                    <a:lnTo>
                      <a:pt x="1319213" y="703350"/>
                    </a:lnTo>
                    <a:lnTo>
                      <a:pt x="1328738" y="703350"/>
                    </a:lnTo>
                    <a:cubicBezTo>
                      <a:pt x="1332310" y="703350"/>
                      <a:pt x="1337469" y="703747"/>
                      <a:pt x="1340644" y="703350"/>
                    </a:cubicBezTo>
                    <a:cubicBezTo>
                      <a:pt x="1343819" y="702953"/>
                      <a:pt x="1346597" y="702556"/>
                      <a:pt x="1347788" y="700969"/>
                    </a:cubicBezTo>
                    <a:cubicBezTo>
                      <a:pt x="1348979" y="699382"/>
                      <a:pt x="1347788" y="693825"/>
                      <a:pt x="1347788" y="693825"/>
                    </a:cubicBezTo>
                    <a:lnTo>
                      <a:pt x="1347788" y="684300"/>
                    </a:lnTo>
                    <a:lnTo>
                      <a:pt x="1347788" y="677156"/>
                    </a:lnTo>
                    <a:lnTo>
                      <a:pt x="1347788" y="672394"/>
                    </a:lnTo>
                    <a:cubicBezTo>
                      <a:pt x="1347788" y="670410"/>
                      <a:pt x="1346597" y="667235"/>
                      <a:pt x="1347788" y="665250"/>
                    </a:cubicBezTo>
                    <a:cubicBezTo>
                      <a:pt x="1348979" y="663265"/>
                      <a:pt x="1351756" y="661281"/>
                      <a:pt x="1354931" y="660487"/>
                    </a:cubicBezTo>
                    <a:cubicBezTo>
                      <a:pt x="1358106" y="659693"/>
                      <a:pt x="1362869" y="660884"/>
                      <a:pt x="1366838" y="660487"/>
                    </a:cubicBezTo>
                    <a:cubicBezTo>
                      <a:pt x="1370807" y="660090"/>
                      <a:pt x="1374379" y="658503"/>
                      <a:pt x="1378744" y="658106"/>
                    </a:cubicBezTo>
                    <a:cubicBezTo>
                      <a:pt x="1383109" y="657709"/>
                      <a:pt x="1388665" y="657709"/>
                      <a:pt x="1393031" y="658106"/>
                    </a:cubicBezTo>
                    <a:cubicBezTo>
                      <a:pt x="1397397" y="658503"/>
                      <a:pt x="1400176" y="660090"/>
                      <a:pt x="1404938" y="660487"/>
                    </a:cubicBezTo>
                    <a:cubicBezTo>
                      <a:pt x="1409700" y="660884"/>
                      <a:pt x="1416844" y="660884"/>
                      <a:pt x="1421606" y="660487"/>
                    </a:cubicBezTo>
                    <a:cubicBezTo>
                      <a:pt x="1426368" y="660090"/>
                      <a:pt x="1427163" y="658503"/>
                      <a:pt x="1433513" y="658106"/>
                    </a:cubicBezTo>
                    <a:cubicBezTo>
                      <a:pt x="1439863" y="657709"/>
                      <a:pt x="1459706" y="658106"/>
                      <a:pt x="1459706" y="658106"/>
                    </a:cubicBezTo>
                    <a:lnTo>
                      <a:pt x="1473994" y="658106"/>
                    </a:lnTo>
                    <a:lnTo>
                      <a:pt x="1483519" y="658106"/>
                    </a:lnTo>
                    <a:lnTo>
                      <a:pt x="1490663" y="658106"/>
                    </a:lnTo>
                    <a:cubicBezTo>
                      <a:pt x="1493441" y="658106"/>
                      <a:pt x="1498998" y="659693"/>
                      <a:pt x="1500188" y="658106"/>
                    </a:cubicBezTo>
                    <a:cubicBezTo>
                      <a:pt x="1501378" y="656519"/>
                      <a:pt x="1498203" y="652153"/>
                      <a:pt x="1497806" y="648581"/>
                    </a:cubicBezTo>
                    <a:cubicBezTo>
                      <a:pt x="1497409" y="645009"/>
                      <a:pt x="1497806" y="636675"/>
                      <a:pt x="1497806" y="636675"/>
                    </a:cubicBezTo>
                    <a:lnTo>
                      <a:pt x="1497806" y="624769"/>
                    </a:lnTo>
                    <a:cubicBezTo>
                      <a:pt x="1497806" y="620800"/>
                      <a:pt x="1497012" y="615243"/>
                      <a:pt x="1497806" y="612862"/>
                    </a:cubicBezTo>
                    <a:cubicBezTo>
                      <a:pt x="1498600" y="610481"/>
                      <a:pt x="1500585" y="610878"/>
                      <a:pt x="1502569" y="610481"/>
                    </a:cubicBezTo>
                    <a:cubicBezTo>
                      <a:pt x="1504553" y="610084"/>
                      <a:pt x="1509713" y="610481"/>
                      <a:pt x="1509713" y="610481"/>
                    </a:cubicBezTo>
                    <a:cubicBezTo>
                      <a:pt x="1513285" y="610481"/>
                      <a:pt x="1518841" y="610084"/>
                      <a:pt x="1524000" y="610481"/>
                    </a:cubicBezTo>
                    <a:cubicBezTo>
                      <a:pt x="1529159" y="610878"/>
                      <a:pt x="1535113" y="612465"/>
                      <a:pt x="1540669" y="612862"/>
                    </a:cubicBezTo>
                    <a:cubicBezTo>
                      <a:pt x="1546225" y="613259"/>
                      <a:pt x="1552576" y="613656"/>
                      <a:pt x="1557338" y="612862"/>
                    </a:cubicBezTo>
                    <a:cubicBezTo>
                      <a:pt x="1562100" y="612068"/>
                      <a:pt x="1566466" y="610084"/>
                      <a:pt x="1569244" y="608100"/>
                    </a:cubicBezTo>
                    <a:cubicBezTo>
                      <a:pt x="1572022" y="606116"/>
                      <a:pt x="1573212" y="602940"/>
                      <a:pt x="1574006" y="600956"/>
                    </a:cubicBezTo>
                    <a:cubicBezTo>
                      <a:pt x="1574800" y="598972"/>
                      <a:pt x="1574006" y="596194"/>
                      <a:pt x="1574006" y="596194"/>
                    </a:cubicBezTo>
                    <a:lnTo>
                      <a:pt x="1574006" y="591431"/>
                    </a:lnTo>
                    <a:lnTo>
                      <a:pt x="1574006" y="586669"/>
                    </a:lnTo>
                    <a:lnTo>
                      <a:pt x="1574006" y="579525"/>
                    </a:lnTo>
                    <a:lnTo>
                      <a:pt x="1574006" y="572381"/>
                    </a:lnTo>
                    <a:lnTo>
                      <a:pt x="1574006" y="565237"/>
                    </a:lnTo>
                    <a:cubicBezTo>
                      <a:pt x="1574006" y="563650"/>
                      <a:pt x="1572816" y="563650"/>
                      <a:pt x="1574006" y="562856"/>
                    </a:cubicBezTo>
                    <a:cubicBezTo>
                      <a:pt x="1575196" y="562062"/>
                      <a:pt x="1579563" y="561269"/>
                      <a:pt x="1581150" y="560475"/>
                    </a:cubicBezTo>
                    <a:cubicBezTo>
                      <a:pt x="1582738" y="559681"/>
                      <a:pt x="1579165" y="558491"/>
                      <a:pt x="1583531" y="558094"/>
                    </a:cubicBezTo>
                    <a:cubicBezTo>
                      <a:pt x="1587897" y="557697"/>
                      <a:pt x="1602978" y="558491"/>
                      <a:pt x="1607344" y="558094"/>
                    </a:cubicBezTo>
                    <a:cubicBezTo>
                      <a:pt x="1611710" y="557697"/>
                      <a:pt x="1609328" y="557696"/>
                      <a:pt x="1609725" y="555712"/>
                    </a:cubicBezTo>
                    <a:cubicBezTo>
                      <a:pt x="1610122" y="553728"/>
                      <a:pt x="1609725" y="546187"/>
                      <a:pt x="1609725" y="546187"/>
                    </a:cubicBezTo>
                    <a:lnTo>
                      <a:pt x="1609725" y="539044"/>
                    </a:lnTo>
                    <a:lnTo>
                      <a:pt x="1609725" y="527137"/>
                    </a:lnTo>
                    <a:lnTo>
                      <a:pt x="1609725" y="522375"/>
                    </a:lnTo>
                    <a:cubicBezTo>
                      <a:pt x="1609725" y="519994"/>
                      <a:pt x="1608931" y="514834"/>
                      <a:pt x="1609725" y="512850"/>
                    </a:cubicBezTo>
                    <a:cubicBezTo>
                      <a:pt x="1610519" y="510866"/>
                      <a:pt x="1612107" y="510866"/>
                      <a:pt x="1614488" y="510469"/>
                    </a:cubicBezTo>
                    <a:cubicBezTo>
                      <a:pt x="1616869" y="510072"/>
                      <a:pt x="1620441" y="510866"/>
                      <a:pt x="1624013" y="510469"/>
                    </a:cubicBezTo>
                    <a:cubicBezTo>
                      <a:pt x="1627585" y="510072"/>
                      <a:pt x="1633141" y="509674"/>
                      <a:pt x="1635919" y="508087"/>
                    </a:cubicBezTo>
                    <a:cubicBezTo>
                      <a:pt x="1638697" y="506500"/>
                      <a:pt x="1639887" y="504119"/>
                      <a:pt x="1640681" y="500944"/>
                    </a:cubicBezTo>
                    <a:cubicBezTo>
                      <a:pt x="1641475" y="497769"/>
                      <a:pt x="1641078" y="491418"/>
                      <a:pt x="1640681" y="489037"/>
                    </a:cubicBezTo>
                    <a:cubicBezTo>
                      <a:pt x="1640284" y="486656"/>
                      <a:pt x="1638697" y="488243"/>
                      <a:pt x="1638300" y="486656"/>
                    </a:cubicBezTo>
                    <a:cubicBezTo>
                      <a:pt x="1637903" y="485069"/>
                      <a:pt x="1638300" y="479512"/>
                      <a:pt x="1638300" y="479512"/>
                    </a:cubicBezTo>
                    <a:lnTo>
                      <a:pt x="1638300" y="472369"/>
                    </a:lnTo>
                    <a:cubicBezTo>
                      <a:pt x="1638300" y="469591"/>
                      <a:pt x="1637903" y="465622"/>
                      <a:pt x="1638300" y="462844"/>
                    </a:cubicBezTo>
                    <a:cubicBezTo>
                      <a:pt x="1638697" y="460066"/>
                      <a:pt x="1637506" y="457287"/>
                      <a:pt x="1640681" y="455700"/>
                    </a:cubicBezTo>
                    <a:cubicBezTo>
                      <a:pt x="1643856" y="454113"/>
                      <a:pt x="1652588" y="454113"/>
                      <a:pt x="1657350" y="453319"/>
                    </a:cubicBezTo>
                    <a:cubicBezTo>
                      <a:pt x="1662112" y="452525"/>
                      <a:pt x="1666478" y="451334"/>
                      <a:pt x="1669256" y="450937"/>
                    </a:cubicBezTo>
                    <a:cubicBezTo>
                      <a:pt x="1672034" y="450540"/>
                      <a:pt x="1672432" y="452524"/>
                      <a:pt x="1674019" y="450937"/>
                    </a:cubicBezTo>
                    <a:cubicBezTo>
                      <a:pt x="1675606" y="449350"/>
                      <a:pt x="1678384" y="444190"/>
                      <a:pt x="1678781" y="441412"/>
                    </a:cubicBezTo>
                    <a:cubicBezTo>
                      <a:pt x="1679178" y="438634"/>
                      <a:pt x="1676797" y="436253"/>
                      <a:pt x="1676400" y="434269"/>
                    </a:cubicBezTo>
                    <a:cubicBezTo>
                      <a:pt x="1676003" y="432285"/>
                      <a:pt x="1676400" y="429506"/>
                      <a:pt x="1676400" y="429506"/>
                    </a:cubicBezTo>
                    <a:lnTo>
                      <a:pt x="1676400" y="424744"/>
                    </a:lnTo>
                    <a:cubicBezTo>
                      <a:pt x="1676400" y="422363"/>
                      <a:pt x="1675209" y="418791"/>
                      <a:pt x="1676400" y="415219"/>
                    </a:cubicBezTo>
                    <a:cubicBezTo>
                      <a:pt x="1677591" y="411647"/>
                      <a:pt x="1679178" y="405296"/>
                      <a:pt x="1683544" y="403312"/>
                    </a:cubicBezTo>
                    <a:cubicBezTo>
                      <a:pt x="1687910" y="401328"/>
                      <a:pt x="1695847" y="403709"/>
                      <a:pt x="1702594" y="403312"/>
                    </a:cubicBezTo>
                    <a:cubicBezTo>
                      <a:pt x="1709341" y="402915"/>
                      <a:pt x="1717675" y="401328"/>
                      <a:pt x="1724025" y="400931"/>
                    </a:cubicBezTo>
                    <a:cubicBezTo>
                      <a:pt x="1730375" y="400534"/>
                      <a:pt x="1740694" y="400931"/>
                      <a:pt x="1740694" y="400931"/>
                    </a:cubicBezTo>
                    <a:lnTo>
                      <a:pt x="1757363" y="400931"/>
                    </a:lnTo>
                    <a:cubicBezTo>
                      <a:pt x="1763316" y="400931"/>
                      <a:pt x="1772841" y="402518"/>
                      <a:pt x="1776413" y="400931"/>
                    </a:cubicBezTo>
                    <a:cubicBezTo>
                      <a:pt x="1779985" y="399343"/>
                      <a:pt x="1778397" y="394581"/>
                      <a:pt x="1778794" y="391406"/>
                    </a:cubicBezTo>
                    <a:cubicBezTo>
                      <a:pt x="1779191" y="388231"/>
                      <a:pt x="1778794" y="381881"/>
                      <a:pt x="1778794" y="381881"/>
                    </a:cubicBezTo>
                    <a:lnTo>
                      <a:pt x="1778794" y="367594"/>
                    </a:lnTo>
                    <a:cubicBezTo>
                      <a:pt x="1778794" y="364419"/>
                      <a:pt x="1778397" y="365212"/>
                      <a:pt x="1778794" y="362831"/>
                    </a:cubicBezTo>
                    <a:cubicBezTo>
                      <a:pt x="1779191" y="360450"/>
                      <a:pt x="1780381" y="354893"/>
                      <a:pt x="1781175" y="353306"/>
                    </a:cubicBezTo>
                    <a:cubicBezTo>
                      <a:pt x="1781969" y="351718"/>
                      <a:pt x="1782762" y="356084"/>
                      <a:pt x="1783556" y="353306"/>
                    </a:cubicBezTo>
                    <a:cubicBezTo>
                      <a:pt x="1784350" y="350528"/>
                      <a:pt x="1785541" y="340606"/>
                      <a:pt x="1785938" y="336637"/>
                    </a:cubicBezTo>
                    <a:cubicBezTo>
                      <a:pt x="1786335" y="332668"/>
                      <a:pt x="1785541" y="331478"/>
                      <a:pt x="1785938" y="329494"/>
                    </a:cubicBezTo>
                    <a:cubicBezTo>
                      <a:pt x="1786335" y="327510"/>
                      <a:pt x="1788716" y="327112"/>
                      <a:pt x="1788319" y="324731"/>
                    </a:cubicBezTo>
                    <a:cubicBezTo>
                      <a:pt x="1787922" y="322350"/>
                      <a:pt x="1783953" y="318381"/>
                      <a:pt x="1783556" y="315206"/>
                    </a:cubicBezTo>
                    <a:cubicBezTo>
                      <a:pt x="1783159" y="312031"/>
                      <a:pt x="1785144" y="308062"/>
                      <a:pt x="1785938" y="305681"/>
                    </a:cubicBezTo>
                    <a:cubicBezTo>
                      <a:pt x="1786732" y="303300"/>
                      <a:pt x="1787525" y="302109"/>
                      <a:pt x="1788319" y="300919"/>
                    </a:cubicBezTo>
                    <a:cubicBezTo>
                      <a:pt x="1789113" y="299729"/>
                      <a:pt x="1787128" y="299331"/>
                      <a:pt x="1790700" y="298537"/>
                    </a:cubicBezTo>
                    <a:cubicBezTo>
                      <a:pt x="1794272" y="297743"/>
                      <a:pt x="1804591" y="296553"/>
                      <a:pt x="1809750" y="296156"/>
                    </a:cubicBezTo>
                    <a:cubicBezTo>
                      <a:pt x="1814909" y="295759"/>
                      <a:pt x="1821656" y="296156"/>
                      <a:pt x="1821656" y="296156"/>
                    </a:cubicBezTo>
                    <a:cubicBezTo>
                      <a:pt x="1825228" y="296156"/>
                      <a:pt x="1827609" y="295759"/>
                      <a:pt x="1831181" y="296156"/>
                    </a:cubicBezTo>
                    <a:cubicBezTo>
                      <a:pt x="1834753" y="296553"/>
                      <a:pt x="1837532" y="298140"/>
                      <a:pt x="1843088" y="298537"/>
                    </a:cubicBezTo>
                    <a:cubicBezTo>
                      <a:pt x="1848644" y="298934"/>
                      <a:pt x="1864519" y="298537"/>
                      <a:pt x="1864519" y="298537"/>
                    </a:cubicBezTo>
                    <a:cubicBezTo>
                      <a:pt x="1869678" y="298537"/>
                      <a:pt x="1870869" y="299727"/>
                      <a:pt x="1874044" y="298537"/>
                    </a:cubicBezTo>
                    <a:cubicBezTo>
                      <a:pt x="1877219" y="297347"/>
                      <a:pt x="1881982" y="294966"/>
                      <a:pt x="1883569" y="291394"/>
                    </a:cubicBezTo>
                    <a:cubicBezTo>
                      <a:pt x="1885157" y="287822"/>
                      <a:pt x="1883569" y="277106"/>
                      <a:pt x="1883569" y="277106"/>
                    </a:cubicBezTo>
                    <a:lnTo>
                      <a:pt x="1883569" y="267581"/>
                    </a:lnTo>
                    <a:lnTo>
                      <a:pt x="1883569" y="250912"/>
                    </a:lnTo>
                    <a:lnTo>
                      <a:pt x="1883569" y="236625"/>
                    </a:lnTo>
                    <a:cubicBezTo>
                      <a:pt x="1883569" y="233053"/>
                      <a:pt x="1882775" y="233053"/>
                      <a:pt x="1883569" y="229481"/>
                    </a:cubicBezTo>
                    <a:cubicBezTo>
                      <a:pt x="1884363" y="225909"/>
                      <a:pt x="1887537" y="219163"/>
                      <a:pt x="1888331" y="215194"/>
                    </a:cubicBezTo>
                    <a:cubicBezTo>
                      <a:pt x="1889125" y="211225"/>
                      <a:pt x="1888331" y="205669"/>
                      <a:pt x="1888331" y="205669"/>
                    </a:cubicBezTo>
                    <a:cubicBezTo>
                      <a:pt x="1888331" y="202097"/>
                      <a:pt x="1887140" y="196937"/>
                      <a:pt x="1888331" y="193762"/>
                    </a:cubicBezTo>
                    <a:cubicBezTo>
                      <a:pt x="1889522" y="190587"/>
                      <a:pt x="1892300" y="187809"/>
                      <a:pt x="1895475" y="186619"/>
                    </a:cubicBezTo>
                    <a:cubicBezTo>
                      <a:pt x="1898650" y="185429"/>
                      <a:pt x="1901428" y="187016"/>
                      <a:pt x="1907381" y="186619"/>
                    </a:cubicBezTo>
                    <a:cubicBezTo>
                      <a:pt x="1913334" y="186222"/>
                      <a:pt x="1924844" y="184634"/>
                      <a:pt x="1931194" y="184237"/>
                    </a:cubicBezTo>
                    <a:cubicBezTo>
                      <a:pt x="1937544" y="183840"/>
                      <a:pt x="1945481" y="184237"/>
                      <a:pt x="1945481" y="184237"/>
                    </a:cubicBezTo>
                    <a:lnTo>
                      <a:pt x="1962150" y="184237"/>
                    </a:lnTo>
                    <a:lnTo>
                      <a:pt x="1971675" y="184237"/>
                    </a:lnTo>
                    <a:cubicBezTo>
                      <a:pt x="1976041" y="184237"/>
                      <a:pt x="1984375" y="185427"/>
                      <a:pt x="1988344" y="184237"/>
                    </a:cubicBezTo>
                    <a:cubicBezTo>
                      <a:pt x="1992313" y="183047"/>
                      <a:pt x="1994297" y="179475"/>
                      <a:pt x="1995488" y="177094"/>
                    </a:cubicBezTo>
                    <a:cubicBezTo>
                      <a:pt x="1996679" y="174713"/>
                      <a:pt x="1995488" y="169950"/>
                      <a:pt x="1995488" y="169950"/>
                    </a:cubicBezTo>
                    <a:lnTo>
                      <a:pt x="1995488" y="158044"/>
                    </a:lnTo>
                    <a:lnTo>
                      <a:pt x="1995488" y="141375"/>
                    </a:lnTo>
                    <a:cubicBezTo>
                      <a:pt x="1995488" y="137009"/>
                      <a:pt x="1993901" y="133437"/>
                      <a:pt x="1995488" y="131850"/>
                    </a:cubicBezTo>
                    <a:cubicBezTo>
                      <a:pt x="1997075" y="130263"/>
                      <a:pt x="2005013" y="131850"/>
                      <a:pt x="2005013" y="131850"/>
                    </a:cubicBezTo>
                    <a:cubicBezTo>
                      <a:pt x="2008982" y="131850"/>
                      <a:pt x="2012950" y="132247"/>
                      <a:pt x="2019300" y="131850"/>
                    </a:cubicBezTo>
                    <a:cubicBezTo>
                      <a:pt x="2025650" y="131453"/>
                      <a:pt x="2037954" y="129866"/>
                      <a:pt x="2043113" y="129469"/>
                    </a:cubicBezTo>
                    <a:cubicBezTo>
                      <a:pt x="2048272" y="129072"/>
                      <a:pt x="2050256" y="129469"/>
                      <a:pt x="2050256" y="129469"/>
                    </a:cubicBezTo>
                    <a:lnTo>
                      <a:pt x="2057400" y="129469"/>
                    </a:lnTo>
                    <a:lnTo>
                      <a:pt x="2066925" y="129469"/>
                    </a:lnTo>
                    <a:lnTo>
                      <a:pt x="2078831" y="129469"/>
                    </a:lnTo>
                    <a:lnTo>
                      <a:pt x="2085975" y="129469"/>
                    </a:lnTo>
                    <a:lnTo>
                      <a:pt x="2102644" y="129469"/>
                    </a:lnTo>
                    <a:lnTo>
                      <a:pt x="2114550" y="129469"/>
                    </a:lnTo>
                    <a:lnTo>
                      <a:pt x="2126456" y="129469"/>
                    </a:lnTo>
                    <a:lnTo>
                      <a:pt x="2140744" y="129469"/>
                    </a:lnTo>
                    <a:lnTo>
                      <a:pt x="2152650" y="129469"/>
                    </a:lnTo>
                    <a:lnTo>
                      <a:pt x="2169319" y="129469"/>
                    </a:lnTo>
                    <a:lnTo>
                      <a:pt x="2190750" y="129469"/>
                    </a:lnTo>
                    <a:lnTo>
                      <a:pt x="2197894" y="129469"/>
                    </a:lnTo>
                    <a:lnTo>
                      <a:pt x="2207419" y="129469"/>
                    </a:lnTo>
                    <a:cubicBezTo>
                      <a:pt x="2210197" y="129469"/>
                      <a:pt x="2211785" y="129072"/>
                      <a:pt x="2214563" y="129469"/>
                    </a:cubicBezTo>
                    <a:cubicBezTo>
                      <a:pt x="2217341" y="129866"/>
                      <a:pt x="2221310" y="132644"/>
                      <a:pt x="2224088" y="131850"/>
                    </a:cubicBezTo>
                    <a:cubicBezTo>
                      <a:pt x="2226866" y="131056"/>
                      <a:pt x="2230437" y="127484"/>
                      <a:pt x="2231231" y="124706"/>
                    </a:cubicBezTo>
                    <a:cubicBezTo>
                      <a:pt x="2232025" y="121928"/>
                      <a:pt x="2229247" y="117165"/>
                      <a:pt x="2228850" y="115181"/>
                    </a:cubicBezTo>
                    <a:cubicBezTo>
                      <a:pt x="2228453" y="113197"/>
                      <a:pt x="2228850" y="112800"/>
                      <a:pt x="2228850" y="112800"/>
                    </a:cubicBezTo>
                    <a:lnTo>
                      <a:pt x="2228850" y="103275"/>
                    </a:lnTo>
                    <a:lnTo>
                      <a:pt x="2228850" y="96131"/>
                    </a:lnTo>
                    <a:cubicBezTo>
                      <a:pt x="2228850" y="92559"/>
                      <a:pt x="2228056" y="86606"/>
                      <a:pt x="2228850" y="81844"/>
                    </a:cubicBezTo>
                    <a:cubicBezTo>
                      <a:pt x="2229644" y="77082"/>
                      <a:pt x="2231232" y="69937"/>
                      <a:pt x="2233613" y="67556"/>
                    </a:cubicBezTo>
                    <a:cubicBezTo>
                      <a:pt x="2235994" y="65175"/>
                      <a:pt x="2238376" y="67953"/>
                      <a:pt x="2243138" y="67556"/>
                    </a:cubicBezTo>
                    <a:cubicBezTo>
                      <a:pt x="2247900" y="67159"/>
                      <a:pt x="2262188" y="65175"/>
                      <a:pt x="2262188" y="65175"/>
                    </a:cubicBezTo>
                    <a:cubicBezTo>
                      <a:pt x="2268538" y="64381"/>
                      <a:pt x="2275285" y="62397"/>
                      <a:pt x="2281238" y="62794"/>
                    </a:cubicBezTo>
                    <a:cubicBezTo>
                      <a:pt x="2287191" y="63191"/>
                      <a:pt x="2292350" y="66762"/>
                      <a:pt x="2297906" y="67556"/>
                    </a:cubicBezTo>
                    <a:cubicBezTo>
                      <a:pt x="2303462" y="68350"/>
                      <a:pt x="2309813" y="67953"/>
                      <a:pt x="2314575" y="67556"/>
                    </a:cubicBezTo>
                    <a:cubicBezTo>
                      <a:pt x="2319337" y="67159"/>
                      <a:pt x="2324100" y="67556"/>
                      <a:pt x="2326481" y="65175"/>
                    </a:cubicBezTo>
                    <a:cubicBezTo>
                      <a:pt x="2328862" y="62794"/>
                      <a:pt x="2328466" y="56047"/>
                      <a:pt x="2328863" y="53269"/>
                    </a:cubicBezTo>
                    <a:cubicBezTo>
                      <a:pt x="2329260" y="50491"/>
                      <a:pt x="2328863" y="48506"/>
                      <a:pt x="2328863" y="48506"/>
                    </a:cubicBezTo>
                    <a:cubicBezTo>
                      <a:pt x="2328863" y="45728"/>
                      <a:pt x="2328466" y="39775"/>
                      <a:pt x="2328863" y="36600"/>
                    </a:cubicBezTo>
                    <a:cubicBezTo>
                      <a:pt x="2329260" y="33425"/>
                      <a:pt x="2330847" y="32631"/>
                      <a:pt x="2331244" y="29456"/>
                    </a:cubicBezTo>
                    <a:cubicBezTo>
                      <a:pt x="2331641" y="26281"/>
                      <a:pt x="2330450" y="20328"/>
                      <a:pt x="2331244" y="17550"/>
                    </a:cubicBezTo>
                    <a:cubicBezTo>
                      <a:pt x="2332038" y="14772"/>
                      <a:pt x="2333625" y="15565"/>
                      <a:pt x="2336006" y="12787"/>
                    </a:cubicBezTo>
                    <a:cubicBezTo>
                      <a:pt x="2338387" y="10009"/>
                      <a:pt x="2341959" y="2865"/>
                      <a:pt x="2345531" y="881"/>
                    </a:cubicBezTo>
                    <a:cubicBezTo>
                      <a:pt x="2349103" y="-1103"/>
                      <a:pt x="2357438" y="881"/>
                      <a:pt x="2357438" y="881"/>
                    </a:cubicBezTo>
                    <a:lnTo>
                      <a:pt x="2381250" y="881"/>
                    </a:lnTo>
                    <a:lnTo>
                      <a:pt x="2400300" y="881"/>
                    </a:lnTo>
                    <a:lnTo>
                      <a:pt x="2409825" y="881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7229787" y="2152352"/>
                <a:ext cx="1379521" cy="394634"/>
              </a:xfrm>
              <a:custGeom>
                <a:avLst/>
                <a:gdLst>
                  <a:gd name="connsiteX0" fmla="*/ 0 w 1381266"/>
                  <a:gd name="connsiteY0" fmla="*/ 390525 h 393882"/>
                  <a:gd name="connsiteX1" fmla="*/ 71438 w 1381266"/>
                  <a:gd name="connsiteY1" fmla="*/ 390525 h 393882"/>
                  <a:gd name="connsiteX2" fmla="*/ 85725 w 1381266"/>
                  <a:gd name="connsiteY2" fmla="*/ 390525 h 393882"/>
                  <a:gd name="connsiteX3" fmla="*/ 102394 w 1381266"/>
                  <a:gd name="connsiteY3" fmla="*/ 390525 h 393882"/>
                  <a:gd name="connsiteX4" fmla="*/ 114300 w 1381266"/>
                  <a:gd name="connsiteY4" fmla="*/ 390525 h 393882"/>
                  <a:gd name="connsiteX5" fmla="*/ 130969 w 1381266"/>
                  <a:gd name="connsiteY5" fmla="*/ 390525 h 393882"/>
                  <a:gd name="connsiteX6" fmla="*/ 152400 w 1381266"/>
                  <a:gd name="connsiteY6" fmla="*/ 390525 h 393882"/>
                  <a:gd name="connsiteX7" fmla="*/ 164306 w 1381266"/>
                  <a:gd name="connsiteY7" fmla="*/ 390525 h 393882"/>
                  <a:gd name="connsiteX8" fmla="*/ 178594 w 1381266"/>
                  <a:gd name="connsiteY8" fmla="*/ 390525 h 393882"/>
                  <a:gd name="connsiteX9" fmla="*/ 185738 w 1381266"/>
                  <a:gd name="connsiteY9" fmla="*/ 390525 h 393882"/>
                  <a:gd name="connsiteX10" fmla="*/ 207169 w 1381266"/>
                  <a:gd name="connsiteY10" fmla="*/ 388144 h 393882"/>
                  <a:gd name="connsiteX11" fmla="*/ 223838 w 1381266"/>
                  <a:gd name="connsiteY11" fmla="*/ 390525 h 393882"/>
                  <a:gd name="connsiteX12" fmla="*/ 235744 w 1381266"/>
                  <a:gd name="connsiteY12" fmla="*/ 390525 h 393882"/>
                  <a:gd name="connsiteX13" fmla="*/ 250031 w 1381266"/>
                  <a:gd name="connsiteY13" fmla="*/ 390525 h 393882"/>
                  <a:gd name="connsiteX14" fmla="*/ 264319 w 1381266"/>
                  <a:gd name="connsiteY14" fmla="*/ 390525 h 393882"/>
                  <a:gd name="connsiteX15" fmla="*/ 290513 w 1381266"/>
                  <a:gd name="connsiteY15" fmla="*/ 392906 h 393882"/>
                  <a:gd name="connsiteX16" fmla="*/ 297656 w 1381266"/>
                  <a:gd name="connsiteY16" fmla="*/ 390525 h 393882"/>
                  <a:gd name="connsiteX17" fmla="*/ 314325 w 1381266"/>
                  <a:gd name="connsiteY17" fmla="*/ 390525 h 393882"/>
                  <a:gd name="connsiteX18" fmla="*/ 323850 w 1381266"/>
                  <a:gd name="connsiteY18" fmla="*/ 390525 h 393882"/>
                  <a:gd name="connsiteX19" fmla="*/ 342900 w 1381266"/>
                  <a:gd name="connsiteY19" fmla="*/ 390525 h 393882"/>
                  <a:gd name="connsiteX20" fmla="*/ 359569 w 1381266"/>
                  <a:gd name="connsiteY20" fmla="*/ 390525 h 393882"/>
                  <a:gd name="connsiteX21" fmla="*/ 381000 w 1381266"/>
                  <a:gd name="connsiteY21" fmla="*/ 392906 h 393882"/>
                  <a:gd name="connsiteX22" fmla="*/ 404813 w 1381266"/>
                  <a:gd name="connsiteY22" fmla="*/ 392906 h 393882"/>
                  <a:gd name="connsiteX23" fmla="*/ 433388 w 1381266"/>
                  <a:gd name="connsiteY23" fmla="*/ 390525 h 393882"/>
                  <a:gd name="connsiteX24" fmla="*/ 447675 w 1381266"/>
                  <a:gd name="connsiteY24" fmla="*/ 390525 h 393882"/>
                  <a:gd name="connsiteX25" fmla="*/ 459581 w 1381266"/>
                  <a:gd name="connsiteY25" fmla="*/ 390525 h 393882"/>
                  <a:gd name="connsiteX26" fmla="*/ 485775 w 1381266"/>
                  <a:gd name="connsiteY26" fmla="*/ 390525 h 393882"/>
                  <a:gd name="connsiteX27" fmla="*/ 509588 w 1381266"/>
                  <a:gd name="connsiteY27" fmla="*/ 392906 h 393882"/>
                  <a:gd name="connsiteX28" fmla="*/ 523875 w 1381266"/>
                  <a:gd name="connsiteY28" fmla="*/ 392906 h 393882"/>
                  <a:gd name="connsiteX29" fmla="*/ 526256 w 1381266"/>
                  <a:gd name="connsiteY29" fmla="*/ 381000 h 393882"/>
                  <a:gd name="connsiteX30" fmla="*/ 526256 w 1381266"/>
                  <a:gd name="connsiteY30" fmla="*/ 371475 h 393882"/>
                  <a:gd name="connsiteX31" fmla="*/ 526256 w 1381266"/>
                  <a:gd name="connsiteY31" fmla="*/ 357188 h 393882"/>
                  <a:gd name="connsiteX32" fmla="*/ 526256 w 1381266"/>
                  <a:gd name="connsiteY32" fmla="*/ 345281 h 393882"/>
                  <a:gd name="connsiteX33" fmla="*/ 526256 w 1381266"/>
                  <a:gd name="connsiteY33" fmla="*/ 338138 h 393882"/>
                  <a:gd name="connsiteX34" fmla="*/ 526256 w 1381266"/>
                  <a:gd name="connsiteY34" fmla="*/ 330994 h 393882"/>
                  <a:gd name="connsiteX35" fmla="*/ 526256 w 1381266"/>
                  <a:gd name="connsiteY35" fmla="*/ 321469 h 393882"/>
                  <a:gd name="connsiteX36" fmla="*/ 528638 w 1381266"/>
                  <a:gd name="connsiteY36" fmla="*/ 311944 h 393882"/>
                  <a:gd name="connsiteX37" fmla="*/ 533400 w 1381266"/>
                  <a:gd name="connsiteY37" fmla="*/ 307181 h 393882"/>
                  <a:gd name="connsiteX38" fmla="*/ 533400 w 1381266"/>
                  <a:gd name="connsiteY38" fmla="*/ 297656 h 393882"/>
                  <a:gd name="connsiteX39" fmla="*/ 535781 w 1381266"/>
                  <a:gd name="connsiteY39" fmla="*/ 273844 h 393882"/>
                  <a:gd name="connsiteX40" fmla="*/ 535781 w 1381266"/>
                  <a:gd name="connsiteY40" fmla="*/ 254794 h 393882"/>
                  <a:gd name="connsiteX41" fmla="*/ 535781 w 1381266"/>
                  <a:gd name="connsiteY41" fmla="*/ 245269 h 393882"/>
                  <a:gd name="connsiteX42" fmla="*/ 535781 w 1381266"/>
                  <a:gd name="connsiteY42" fmla="*/ 233363 h 393882"/>
                  <a:gd name="connsiteX43" fmla="*/ 545306 w 1381266"/>
                  <a:gd name="connsiteY43" fmla="*/ 223838 h 393882"/>
                  <a:gd name="connsiteX44" fmla="*/ 571500 w 1381266"/>
                  <a:gd name="connsiteY44" fmla="*/ 226219 h 393882"/>
                  <a:gd name="connsiteX45" fmla="*/ 595313 w 1381266"/>
                  <a:gd name="connsiteY45" fmla="*/ 226219 h 393882"/>
                  <a:gd name="connsiteX46" fmla="*/ 607219 w 1381266"/>
                  <a:gd name="connsiteY46" fmla="*/ 226219 h 393882"/>
                  <a:gd name="connsiteX47" fmla="*/ 614363 w 1381266"/>
                  <a:gd name="connsiteY47" fmla="*/ 226219 h 393882"/>
                  <a:gd name="connsiteX48" fmla="*/ 623888 w 1381266"/>
                  <a:gd name="connsiteY48" fmla="*/ 226219 h 393882"/>
                  <a:gd name="connsiteX49" fmla="*/ 628650 w 1381266"/>
                  <a:gd name="connsiteY49" fmla="*/ 219075 h 393882"/>
                  <a:gd name="connsiteX50" fmla="*/ 623888 w 1381266"/>
                  <a:gd name="connsiteY50" fmla="*/ 207169 h 393882"/>
                  <a:gd name="connsiteX51" fmla="*/ 623888 w 1381266"/>
                  <a:gd name="connsiteY51" fmla="*/ 178594 h 393882"/>
                  <a:gd name="connsiteX52" fmla="*/ 623888 w 1381266"/>
                  <a:gd name="connsiteY52" fmla="*/ 173831 h 393882"/>
                  <a:gd name="connsiteX53" fmla="*/ 626269 w 1381266"/>
                  <a:gd name="connsiteY53" fmla="*/ 159544 h 393882"/>
                  <a:gd name="connsiteX54" fmla="*/ 626269 w 1381266"/>
                  <a:gd name="connsiteY54" fmla="*/ 150019 h 393882"/>
                  <a:gd name="connsiteX55" fmla="*/ 626269 w 1381266"/>
                  <a:gd name="connsiteY55" fmla="*/ 145256 h 393882"/>
                  <a:gd name="connsiteX56" fmla="*/ 626269 w 1381266"/>
                  <a:gd name="connsiteY56" fmla="*/ 135731 h 393882"/>
                  <a:gd name="connsiteX57" fmla="*/ 647700 w 1381266"/>
                  <a:gd name="connsiteY57" fmla="*/ 130969 h 393882"/>
                  <a:gd name="connsiteX58" fmla="*/ 654844 w 1381266"/>
                  <a:gd name="connsiteY58" fmla="*/ 135731 h 393882"/>
                  <a:gd name="connsiteX59" fmla="*/ 678656 w 1381266"/>
                  <a:gd name="connsiteY59" fmla="*/ 135731 h 393882"/>
                  <a:gd name="connsiteX60" fmla="*/ 690563 w 1381266"/>
                  <a:gd name="connsiteY60" fmla="*/ 135731 h 393882"/>
                  <a:gd name="connsiteX61" fmla="*/ 726281 w 1381266"/>
                  <a:gd name="connsiteY61" fmla="*/ 135731 h 393882"/>
                  <a:gd name="connsiteX62" fmla="*/ 735806 w 1381266"/>
                  <a:gd name="connsiteY62" fmla="*/ 135731 h 393882"/>
                  <a:gd name="connsiteX63" fmla="*/ 752475 w 1381266"/>
                  <a:gd name="connsiteY63" fmla="*/ 135731 h 393882"/>
                  <a:gd name="connsiteX64" fmla="*/ 762000 w 1381266"/>
                  <a:gd name="connsiteY64" fmla="*/ 135731 h 393882"/>
                  <a:gd name="connsiteX65" fmla="*/ 769144 w 1381266"/>
                  <a:gd name="connsiteY65" fmla="*/ 135731 h 393882"/>
                  <a:gd name="connsiteX66" fmla="*/ 776288 w 1381266"/>
                  <a:gd name="connsiteY66" fmla="*/ 135731 h 393882"/>
                  <a:gd name="connsiteX67" fmla="*/ 781050 w 1381266"/>
                  <a:gd name="connsiteY67" fmla="*/ 135731 h 393882"/>
                  <a:gd name="connsiteX68" fmla="*/ 792956 w 1381266"/>
                  <a:gd name="connsiteY68" fmla="*/ 135731 h 393882"/>
                  <a:gd name="connsiteX69" fmla="*/ 802481 w 1381266"/>
                  <a:gd name="connsiteY69" fmla="*/ 128588 h 393882"/>
                  <a:gd name="connsiteX70" fmla="*/ 802481 w 1381266"/>
                  <a:gd name="connsiteY70" fmla="*/ 116681 h 393882"/>
                  <a:gd name="connsiteX71" fmla="*/ 802481 w 1381266"/>
                  <a:gd name="connsiteY71" fmla="*/ 104775 h 393882"/>
                  <a:gd name="connsiteX72" fmla="*/ 802481 w 1381266"/>
                  <a:gd name="connsiteY72" fmla="*/ 83344 h 393882"/>
                  <a:gd name="connsiteX73" fmla="*/ 804863 w 1381266"/>
                  <a:gd name="connsiteY73" fmla="*/ 76200 h 393882"/>
                  <a:gd name="connsiteX74" fmla="*/ 804863 w 1381266"/>
                  <a:gd name="connsiteY74" fmla="*/ 66675 h 393882"/>
                  <a:gd name="connsiteX75" fmla="*/ 804863 w 1381266"/>
                  <a:gd name="connsiteY75" fmla="*/ 59531 h 393882"/>
                  <a:gd name="connsiteX76" fmla="*/ 804863 w 1381266"/>
                  <a:gd name="connsiteY76" fmla="*/ 52388 h 393882"/>
                  <a:gd name="connsiteX77" fmla="*/ 802481 w 1381266"/>
                  <a:gd name="connsiteY77" fmla="*/ 45244 h 393882"/>
                  <a:gd name="connsiteX78" fmla="*/ 802481 w 1381266"/>
                  <a:gd name="connsiteY78" fmla="*/ 38100 h 393882"/>
                  <a:gd name="connsiteX79" fmla="*/ 814388 w 1381266"/>
                  <a:gd name="connsiteY79" fmla="*/ 35719 h 393882"/>
                  <a:gd name="connsiteX80" fmla="*/ 826294 w 1381266"/>
                  <a:gd name="connsiteY80" fmla="*/ 35719 h 393882"/>
                  <a:gd name="connsiteX81" fmla="*/ 842963 w 1381266"/>
                  <a:gd name="connsiteY81" fmla="*/ 33338 h 393882"/>
                  <a:gd name="connsiteX82" fmla="*/ 859631 w 1381266"/>
                  <a:gd name="connsiteY82" fmla="*/ 33338 h 393882"/>
                  <a:gd name="connsiteX83" fmla="*/ 878681 w 1381266"/>
                  <a:gd name="connsiteY83" fmla="*/ 33338 h 393882"/>
                  <a:gd name="connsiteX84" fmla="*/ 902494 w 1381266"/>
                  <a:gd name="connsiteY84" fmla="*/ 33338 h 393882"/>
                  <a:gd name="connsiteX85" fmla="*/ 916781 w 1381266"/>
                  <a:gd name="connsiteY85" fmla="*/ 33338 h 393882"/>
                  <a:gd name="connsiteX86" fmla="*/ 928688 w 1381266"/>
                  <a:gd name="connsiteY86" fmla="*/ 33338 h 393882"/>
                  <a:gd name="connsiteX87" fmla="*/ 942975 w 1381266"/>
                  <a:gd name="connsiteY87" fmla="*/ 33338 h 393882"/>
                  <a:gd name="connsiteX88" fmla="*/ 952500 w 1381266"/>
                  <a:gd name="connsiteY88" fmla="*/ 33338 h 393882"/>
                  <a:gd name="connsiteX89" fmla="*/ 969169 w 1381266"/>
                  <a:gd name="connsiteY89" fmla="*/ 33338 h 393882"/>
                  <a:gd name="connsiteX90" fmla="*/ 988219 w 1381266"/>
                  <a:gd name="connsiteY90" fmla="*/ 33338 h 393882"/>
                  <a:gd name="connsiteX91" fmla="*/ 1000125 w 1381266"/>
                  <a:gd name="connsiteY91" fmla="*/ 33338 h 393882"/>
                  <a:gd name="connsiteX92" fmla="*/ 1012031 w 1381266"/>
                  <a:gd name="connsiteY92" fmla="*/ 33338 h 393882"/>
                  <a:gd name="connsiteX93" fmla="*/ 1023938 w 1381266"/>
                  <a:gd name="connsiteY93" fmla="*/ 33338 h 393882"/>
                  <a:gd name="connsiteX94" fmla="*/ 1035844 w 1381266"/>
                  <a:gd name="connsiteY94" fmla="*/ 33338 h 393882"/>
                  <a:gd name="connsiteX95" fmla="*/ 1050131 w 1381266"/>
                  <a:gd name="connsiteY95" fmla="*/ 33338 h 393882"/>
                  <a:gd name="connsiteX96" fmla="*/ 1073944 w 1381266"/>
                  <a:gd name="connsiteY96" fmla="*/ 33338 h 393882"/>
                  <a:gd name="connsiteX97" fmla="*/ 1078706 w 1381266"/>
                  <a:gd name="connsiteY97" fmla="*/ 30956 h 393882"/>
                  <a:gd name="connsiteX98" fmla="*/ 1095375 w 1381266"/>
                  <a:gd name="connsiteY98" fmla="*/ 30956 h 393882"/>
                  <a:gd name="connsiteX99" fmla="*/ 1116806 w 1381266"/>
                  <a:gd name="connsiteY99" fmla="*/ 30956 h 393882"/>
                  <a:gd name="connsiteX100" fmla="*/ 1138238 w 1381266"/>
                  <a:gd name="connsiteY100" fmla="*/ 30956 h 393882"/>
                  <a:gd name="connsiteX101" fmla="*/ 1154906 w 1381266"/>
                  <a:gd name="connsiteY101" fmla="*/ 30956 h 393882"/>
                  <a:gd name="connsiteX102" fmla="*/ 1178719 w 1381266"/>
                  <a:gd name="connsiteY102" fmla="*/ 30956 h 393882"/>
                  <a:gd name="connsiteX103" fmla="*/ 1190625 w 1381266"/>
                  <a:gd name="connsiteY103" fmla="*/ 33338 h 393882"/>
                  <a:gd name="connsiteX104" fmla="*/ 1214438 w 1381266"/>
                  <a:gd name="connsiteY104" fmla="*/ 33338 h 393882"/>
                  <a:gd name="connsiteX105" fmla="*/ 1235869 w 1381266"/>
                  <a:gd name="connsiteY105" fmla="*/ 33338 h 393882"/>
                  <a:gd name="connsiteX106" fmla="*/ 1247775 w 1381266"/>
                  <a:gd name="connsiteY106" fmla="*/ 33338 h 393882"/>
                  <a:gd name="connsiteX107" fmla="*/ 1257300 w 1381266"/>
                  <a:gd name="connsiteY107" fmla="*/ 33338 h 393882"/>
                  <a:gd name="connsiteX108" fmla="*/ 1266825 w 1381266"/>
                  <a:gd name="connsiteY108" fmla="*/ 33338 h 393882"/>
                  <a:gd name="connsiteX109" fmla="*/ 1281113 w 1381266"/>
                  <a:gd name="connsiteY109" fmla="*/ 35719 h 393882"/>
                  <a:gd name="connsiteX110" fmla="*/ 1293019 w 1381266"/>
                  <a:gd name="connsiteY110" fmla="*/ 35719 h 393882"/>
                  <a:gd name="connsiteX111" fmla="*/ 1312069 w 1381266"/>
                  <a:gd name="connsiteY111" fmla="*/ 35719 h 393882"/>
                  <a:gd name="connsiteX112" fmla="*/ 1321594 w 1381266"/>
                  <a:gd name="connsiteY112" fmla="*/ 33338 h 393882"/>
                  <a:gd name="connsiteX113" fmla="*/ 1338263 w 1381266"/>
                  <a:gd name="connsiteY113" fmla="*/ 33338 h 393882"/>
                  <a:gd name="connsiteX114" fmla="*/ 1364456 w 1381266"/>
                  <a:gd name="connsiteY114" fmla="*/ 33338 h 393882"/>
                  <a:gd name="connsiteX115" fmla="*/ 1373981 w 1381266"/>
                  <a:gd name="connsiteY115" fmla="*/ 33338 h 393882"/>
                  <a:gd name="connsiteX116" fmla="*/ 1381125 w 1381266"/>
                  <a:gd name="connsiteY116" fmla="*/ 23813 h 393882"/>
                  <a:gd name="connsiteX117" fmla="*/ 1378744 w 1381266"/>
                  <a:gd name="connsiteY117" fmla="*/ 9525 h 393882"/>
                  <a:gd name="connsiteX118" fmla="*/ 1378744 w 1381266"/>
                  <a:gd name="connsiteY118" fmla="*/ 0 h 39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381266" h="393882">
                    <a:moveTo>
                      <a:pt x="0" y="390525"/>
                    </a:moveTo>
                    <a:lnTo>
                      <a:pt x="71438" y="390525"/>
                    </a:lnTo>
                    <a:lnTo>
                      <a:pt x="85725" y="390525"/>
                    </a:lnTo>
                    <a:lnTo>
                      <a:pt x="102394" y="390525"/>
                    </a:lnTo>
                    <a:lnTo>
                      <a:pt x="114300" y="390525"/>
                    </a:lnTo>
                    <a:lnTo>
                      <a:pt x="130969" y="390525"/>
                    </a:lnTo>
                    <a:lnTo>
                      <a:pt x="152400" y="390525"/>
                    </a:lnTo>
                    <a:lnTo>
                      <a:pt x="164306" y="390525"/>
                    </a:lnTo>
                    <a:lnTo>
                      <a:pt x="178594" y="390525"/>
                    </a:lnTo>
                    <a:cubicBezTo>
                      <a:pt x="182166" y="390525"/>
                      <a:pt x="180976" y="390922"/>
                      <a:pt x="185738" y="390525"/>
                    </a:cubicBezTo>
                    <a:cubicBezTo>
                      <a:pt x="190500" y="390128"/>
                      <a:pt x="200819" y="388144"/>
                      <a:pt x="207169" y="388144"/>
                    </a:cubicBezTo>
                    <a:cubicBezTo>
                      <a:pt x="213519" y="388144"/>
                      <a:pt x="219076" y="390128"/>
                      <a:pt x="223838" y="390525"/>
                    </a:cubicBezTo>
                    <a:cubicBezTo>
                      <a:pt x="228600" y="390922"/>
                      <a:pt x="235744" y="390525"/>
                      <a:pt x="235744" y="390525"/>
                    </a:cubicBezTo>
                    <a:lnTo>
                      <a:pt x="250031" y="390525"/>
                    </a:lnTo>
                    <a:cubicBezTo>
                      <a:pt x="254793" y="390525"/>
                      <a:pt x="257572" y="390128"/>
                      <a:pt x="264319" y="390525"/>
                    </a:cubicBezTo>
                    <a:cubicBezTo>
                      <a:pt x="271066" y="390922"/>
                      <a:pt x="284957" y="392906"/>
                      <a:pt x="290513" y="392906"/>
                    </a:cubicBezTo>
                    <a:cubicBezTo>
                      <a:pt x="296069" y="392906"/>
                      <a:pt x="293687" y="390922"/>
                      <a:pt x="297656" y="390525"/>
                    </a:cubicBezTo>
                    <a:cubicBezTo>
                      <a:pt x="301625" y="390128"/>
                      <a:pt x="314325" y="390525"/>
                      <a:pt x="314325" y="390525"/>
                    </a:cubicBezTo>
                    <a:lnTo>
                      <a:pt x="323850" y="390525"/>
                    </a:lnTo>
                    <a:lnTo>
                      <a:pt x="342900" y="390525"/>
                    </a:lnTo>
                    <a:cubicBezTo>
                      <a:pt x="348853" y="390525"/>
                      <a:pt x="353219" y="390128"/>
                      <a:pt x="359569" y="390525"/>
                    </a:cubicBezTo>
                    <a:cubicBezTo>
                      <a:pt x="365919" y="390922"/>
                      <a:pt x="373459" y="392509"/>
                      <a:pt x="381000" y="392906"/>
                    </a:cubicBezTo>
                    <a:cubicBezTo>
                      <a:pt x="388541" y="393303"/>
                      <a:pt x="396082" y="393303"/>
                      <a:pt x="404813" y="392906"/>
                    </a:cubicBezTo>
                    <a:cubicBezTo>
                      <a:pt x="413544" y="392509"/>
                      <a:pt x="426244" y="390922"/>
                      <a:pt x="433388" y="390525"/>
                    </a:cubicBezTo>
                    <a:cubicBezTo>
                      <a:pt x="440532" y="390128"/>
                      <a:pt x="447675" y="390525"/>
                      <a:pt x="447675" y="390525"/>
                    </a:cubicBezTo>
                    <a:lnTo>
                      <a:pt x="459581" y="390525"/>
                    </a:lnTo>
                    <a:cubicBezTo>
                      <a:pt x="465931" y="390525"/>
                      <a:pt x="477441" y="390128"/>
                      <a:pt x="485775" y="390525"/>
                    </a:cubicBezTo>
                    <a:cubicBezTo>
                      <a:pt x="494109" y="390922"/>
                      <a:pt x="503238" y="392509"/>
                      <a:pt x="509588" y="392906"/>
                    </a:cubicBezTo>
                    <a:cubicBezTo>
                      <a:pt x="515938" y="393303"/>
                      <a:pt x="521097" y="394890"/>
                      <a:pt x="523875" y="392906"/>
                    </a:cubicBezTo>
                    <a:cubicBezTo>
                      <a:pt x="526653" y="390922"/>
                      <a:pt x="525859" y="384572"/>
                      <a:pt x="526256" y="381000"/>
                    </a:cubicBezTo>
                    <a:cubicBezTo>
                      <a:pt x="526653" y="377428"/>
                      <a:pt x="526256" y="371475"/>
                      <a:pt x="526256" y="371475"/>
                    </a:cubicBezTo>
                    <a:lnTo>
                      <a:pt x="526256" y="357188"/>
                    </a:lnTo>
                    <a:lnTo>
                      <a:pt x="526256" y="345281"/>
                    </a:lnTo>
                    <a:lnTo>
                      <a:pt x="526256" y="338138"/>
                    </a:lnTo>
                    <a:lnTo>
                      <a:pt x="526256" y="330994"/>
                    </a:lnTo>
                    <a:cubicBezTo>
                      <a:pt x="526256" y="328216"/>
                      <a:pt x="525859" y="324644"/>
                      <a:pt x="526256" y="321469"/>
                    </a:cubicBezTo>
                    <a:cubicBezTo>
                      <a:pt x="526653" y="318294"/>
                      <a:pt x="527447" y="314325"/>
                      <a:pt x="528638" y="311944"/>
                    </a:cubicBezTo>
                    <a:cubicBezTo>
                      <a:pt x="529829" y="309563"/>
                      <a:pt x="532606" y="309562"/>
                      <a:pt x="533400" y="307181"/>
                    </a:cubicBezTo>
                    <a:cubicBezTo>
                      <a:pt x="534194" y="304800"/>
                      <a:pt x="533003" y="303212"/>
                      <a:pt x="533400" y="297656"/>
                    </a:cubicBezTo>
                    <a:cubicBezTo>
                      <a:pt x="533797" y="292100"/>
                      <a:pt x="535384" y="280988"/>
                      <a:pt x="535781" y="273844"/>
                    </a:cubicBezTo>
                    <a:cubicBezTo>
                      <a:pt x="536178" y="266700"/>
                      <a:pt x="535781" y="254794"/>
                      <a:pt x="535781" y="254794"/>
                    </a:cubicBezTo>
                    <a:lnTo>
                      <a:pt x="535781" y="245269"/>
                    </a:lnTo>
                    <a:cubicBezTo>
                      <a:pt x="535781" y="241697"/>
                      <a:pt x="534194" y="236935"/>
                      <a:pt x="535781" y="233363"/>
                    </a:cubicBezTo>
                    <a:cubicBezTo>
                      <a:pt x="537369" y="229791"/>
                      <a:pt x="539353" y="225029"/>
                      <a:pt x="545306" y="223838"/>
                    </a:cubicBezTo>
                    <a:cubicBezTo>
                      <a:pt x="551259" y="222647"/>
                      <a:pt x="563166" y="225822"/>
                      <a:pt x="571500" y="226219"/>
                    </a:cubicBezTo>
                    <a:cubicBezTo>
                      <a:pt x="579834" y="226616"/>
                      <a:pt x="595313" y="226219"/>
                      <a:pt x="595313" y="226219"/>
                    </a:cubicBezTo>
                    <a:lnTo>
                      <a:pt x="607219" y="226219"/>
                    </a:lnTo>
                    <a:lnTo>
                      <a:pt x="614363" y="226219"/>
                    </a:lnTo>
                    <a:cubicBezTo>
                      <a:pt x="617141" y="226219"/>
                      <a:pt x="621507" y="227410"/>
                      <a:pt x="623888" y="226219"/>
                    </a:cubicBezTo>
                    <a:cubicBezTo>
                      <a:pt x="626269" y="225028"/>
                      <a:pt x="628650" y="222250"/>
                      <a:pt x="628650" y="219075"/>
                    </a:cubicBezTo>
                    <a:cubicBezTo>
                      <a:pt x="628650" y="215900"/>
                      <a:pt x="624682" y="213916"/>
                      <a:pt x="623888" y="207169"/>
                    </a:cubicBezTo>
                    <a:cubicBezTo>
                      <a:pt x="623094" y="200422"/>
                      <a:pt x="623888" y="178594"/>
                      <a:pt x="623888" y="178594"/>
                    </a:cubicBezTo>
                    <a:cubicBezTo>
                      <a:pt x="623888" y="173038"/>
                      <a:pt x="623491" y="177006"/>
                      <a:pt x="623888" y="173831"/>
                    </a:cubicBezTo>
                    <a:cubicBezTo>
                      <a:pt x="624285" y="170656"/>
                      <a:pt x="625872" y="163513"/>
                      <a:pt x="626269" y="159544"/>
                    </a:cubicBezTo>
                    <a:cubicBezTo>
                      <a:pt x="626666" y="155575"/>
                      <a:pt x="626269" y="150019"/>
                      <a:pt x="626269" y="150019"/>
                    </a:cubicBezTo>
                    <a:lnTo>
                      <a:pt x="626269" y="145256"/>
                    </a:lnTo>
                    <a:cubicBezTo>
                      <a:pt x="626269" y="142875"/>
                      <a:pt x="622697" y="138112"/>
                      <a:pt x="626269" y="135731"/>
                    </a:cubicBezTo>
                    <a:cubicBezTo>
                      <a:pt x="629841" y="133350"/>
                      <a:pt x="642938" y="130969"/>
                      <a:pt x="647700" y="130969"/>
                    </a:cubicBezTo>
                    <a:cubicBezTo>
                      <a:pt x="652462" y="130969"/>
                      <a:pt x="649685" y="134937"/>
                      <a:pt x="654844" y="135731"/>
                    </a:cubicBezTo>
                    <a:cubicBezTo>
                      <a:pt x="660003" y="136525"/>
                      <a:pt x="678656" y="135731"/>
                      <a:pt x="678656" y="135731"/>
                    </a:cubicBezTo>
                    <a:lnTo>
                      <a:pt x="690563" y="135731"/>
                    </a:lnTo>
                    <a:lnTo>
                      <a:pt x="726281" y="135731"/>
                    </a:lnTo>
                    <a:lnTo>
                      <a:pt x="735806" y="135731"/>
                    </a:lnTo>
                    <a:lnTo>
                      <a:pt x="752475" y="135731"/>
                    </a:lnTo>
                    <a:lnTo>
                      <a:pt x="762000" y="135731"/>
                    </a:lnTo>
                    <a:lnTo>
                      <a:pt x="769144" y="135731"/>
                    </a:lnTo>
                    <a:lnTo>
                      <a:pt x="776288" y="135731"/>
                    </a:lnTo>
                    <a:lnTo>
                      <a:pt x="781050" y="135731"/>
                    </a:lnTo>
                    <a:cubicBezTo>
                      <a:pt x="783828" y="135731"/>
                      <a:pt x="789384" y="136922"/>
                      <a:pt x="792956" y="135731"/>
                    </a:cubicBezTo>
                    <a:cubicBezTo>
                      <a:pt x="796528" y="134540"/>
                      <a:pt x="800894" y="131763"/>
                      <a:pt x="802481" y="128588"/>
                    </a:cubicBezTo>
                    <a:cubicBezTo>
                      <a:pt x="804068" y="125413"/>
                      <a:pt x="802481" y="116681"/>
                      <a:pt x="802481" y="116681"/>
                    </a:cubicBezTo>
                    <a:lnTo>
                      <a:pt x="802481" y="104775"/>
                    </a:lnTo>
                    <a:cubicBezTo>
                      <a:pt x="802481" y="99219"/>
                      <a:pt x="802084" y="88106"/>
                      <a:pt x="802481" y="83344"/>
                    </a:cubicBezTo>
                    <a:cubicBezTo>
                      <a:pt x="802878" y="78582"/>
                      <a:pt x="804466" y="78978"/>
                      <a:pt x="804863" y="76200"/>
                    </a:cubicBezTo>
                    <a:cubicBezTo>
                      <a:pt x="805260" y="73422"/>
                      <a:pt x="804863" y="66675"/>
                      <a:pt x="804863" y="66675"/>
                    </a:cubicBezTo>
                    <a:lnTo>
                      <a:pt x="804863" y="59531"/>
                    </a:lnTo>
                    <a:cubicBezTo>
                      <a:pt x="804863" y="57150"/>
                      <a:pt x="805260" y="54769"/>
                      <a:pt x="804863" y="52388"/>
                    </a:cubicBezTo>
                    <a:cubicBezTo>
                      <a:pt x="804466" y="50007"/>
                      <a:pt x="802878" y="47625"/>
                      <a:pt x="802481" y="45244"/>
                    </a:cubicBezTo>
                    <a:cubicBezTo>
                      <a:pt x="802084" y="42863"/>
                      <a:pt x="800497" y="39687"/>
                      <a:pt x="802481" y="38100"/>
                    </a:cubicBezTo>
                    <a:cubicBezTo>
                      <a:pt x="804465" y="36513"/>
                      <a:pt x="810419" y="36116"/>
                      <a:pt x="814388" y="35719"/>
                    </a:cubicBezTo>
                    <a:cubicBezTo>
                      <a:pt x="818357" y="35322"/>
                      <a:pt x="821532" y="36116"/>
                      <a:pt x="826294" y="35719"/>
                    </a:cubicBezTo>
                    <a:cubicBezTo>
                      <a:pt x="831056" y="35322"/>
                      <a:pt x="837407" y="33735"/>
                      <a:pt x="842963" y="33338"/>
                    </a:cubicBezTo>
                    <a:cubicBezTo>
                      <a:pt x="848519" y="32941"/>
                      <a:pt x="859631" y="33338"/>
                      <a:pt x="859631" y="33338"/>
                    </a:cubicBezTo>
                    <a:lnTo>
                      <a:pt x="878681" y="33338"/>
                    </a:lnTo>
                    <a:lnTo>
                      <a:pt x="902494" y="33338"/>
                    </a:lnTo>
                    <a:lnTo>
                      <a:pt x="916781" y="33338"/>
                    </a:lnTo>
                    <a:lnTo>
                      <a:pt x="928688" y="33338"/>
                    </a:lnTo>
                    <a:lnTo>
                      <a:pt x="942975" y="33338"/>
                    </a:lnTo>
                    <a:lnTo>
                      <a:pt x="952500" y="33338"/>
                    </a:lnTo>
                    <a:lnTo>
                      <a:pt x="969169" y="33338"/>
                    </a:lnTo>
                    <a:lnTo>
                      <a:pt x="988219" y="33338"/>
                    </a:lnTo>
                    <a:lnTo>
                      <a:pt x="1000125" y="33338"/>
                    </a:lnTo>
                    <a:lnTo>
                      <a:pt x="1012031" y="33338"/>
                    </a:lnTo>
                    <a:lnTo>
                      <a:pt x="1023938" y="33338"/>
                    </a:lnTo>
                    <a:lnTo>
                      <a:pt x="1035844" y="33338"/>
                    </a:lnTo>
                    <a:lnTo>
                      <a:pt x="1050131" y="33338"/>
                    </a:lnTo>
                    <a:cubicBezTo>
                      <a:pt x="1056481" y="33338"/>
                      <a:pt x="1069182" y="33735"/>
                      <a:pt x="1073944" y="33338"/>
                    </a:cubicBezTo>
                    <a:cubicBezTo>
                      <a:pt x="1078706" y="32941"/>
                      <a:pt x="1075134" y="31353"/>
                      <a:pt x="1078706" y="30956"/>
                    </a:cubicBezTo>
                    <a:cubicBezTo>
                      <a:pt x="1082278" y="30559"/>
                      <a:pt x="1095375" y="30956"/>
                      <a:pt x="1095375" y="30956"/>
                    </a:cubicBezTo>
                    <a:lnTo>
                      <a:pt x="1116806" y="30956"/>
                    </a:lnTo>
                    <a:lnTo>
                      <a:pt x="1138238" y="30956"/>
                    </a:lnTo>
                    <a:lnTo>
                      <a:pt x="1154906" y="30956"/>
                    </a:lnTo>
                    <a:cubicBezTo>
                      <a:pt x="1161653" y="30956"/>
                      <a:pt x="1172766" y="30559"/>
                      <a:pt x="1178719" y="30956"/>
                    </a:cubicBezTo>
                    <a:cubicBezTo>
                      <a:pt x="1184672" y="31353"/>
                      <a:pt x="1184672" y="32941"/>
                      <a:pt x="1190625" y="33338"/>
                    </a:cubicBezTo>
                    <a:cubicBezTo>
                      <a:pt x="1196578" y="33735"/>
                      <a:pt x="1214438" y="33338"/>
                      <a:pt x="1214438" y="33338"/>
                    </a:cubicBezTo>
                    <a:lnTo>
                      <a:pt x="1235869" y="33338"/>
                    </a:lnTo>
                    <a:lnTo>
                      <a:pt x="1247775" y="33338"/>
                    </a:lnTo>
                    <a:lnTo>
                      <a:pt x="1257300" y="33338"/>
                    </a:lnTo>
                    <a:cubicBezTo>
                      <a:pt x="1260475" y="33338"/>
                      <a:pt x="1262856" y="32941"/>
                      <a:pt x="1266825" y="33338"/>
                    </a:cubicBezTo>
                    <a:cubicBezTo>
                      <a:pt x="1270794" y="33735"/>
                      <a:pt x="1276747" y="35322"/>
                      <a:pt x="1281113" y="35719"/>
                    </a:cubicBezTo>
                    <a:cubicBezTo>
                      <a:pt x="1285479" y="36116"/>
                      <a:pt x="1293019" y="35719"/>
                      <a:pt x="1293019" y="35719"/>
                    </a:cubicBezTo>
                    <a:cubicBezTo>
                      <a:pt x="1298178" y="35719"/>
                      <a:pt x="1307307" y="36116"/>
                      <a:pt x="1312069" y="35719"/>
                    </a:cubicBezTo>
                    <a:cubicBezTo>
                      <a:pt x="1316831" y="35322"/>
                      <a:pt x="1317228" y="33735"/>
                      <a:pt x="1321594" y="33338"/>
                    </a:cubicBezTo>
                    <a:cubicBezTo>
                      <a:pt x="1325960" y="32941"/>
                      <a:pt x="1338263" y="33338"/>
                      <a:pt x="1338263" y="33338"/>
                    </a:cubicBezTo>
                    <a:lnTo>
                      <a:pt x="1364456" y="33338"/>
                    </a:lnTo>
                    <a:cubicBezTo>
                      <a:pt x="1370409" y="33338"/>
                      <a:pt x="1371203" y="34925"/>
                      <a:pt x="1373981" y="33338"/>
                    </a:cubicBezTo>
                    <a:cubicBezTo>
                      <a:pt x="1376759" y="31751"/>
                      <a:pt x="1380331" y="27782"/>
                      <a:pt x="1381125" y="23813"/>
                    </a:cubicBezTo>
                    <a:cubicBezTo>
                      <a:pt x="1381919" y="19844"/>
                      <a:pt x="1379141" y="13494"/>
                      <a:pt x="1378744" y="9525"/>
                    </a:cubicBezTo>
                    <a:cubicBezTo>
                      <a:pt x="1378347" y="5556"/>
                      <a:pt x="1378545" y="2778"/>
                      <a:pt x="1378744" y="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8609308" y="2053087"/>
                <a:ext cx="479834" cy="108949"/>
              </a:xfrm>
              <a:custGeom>
                <a:avLst/>
                <a:gdLst>
                  <a:gd name="connsiteX0" fmla="*/ 352 w 481365"/>
                  <a:gd name="connsiteY0" fmla="*/ 109713 h 109713"/>
                  <a:gd name="connsiteX1" fmla="*/ 352 w 481365"/>
                  <a:gd name="connsiteY1" fmla="*/ 59707 h 109713"/>
                  <a:gd name="connsiteX2" fmla="*/ 352 w 481365"/>
                  <a:gd name="connsiteY2" fmla="*/ 52563 h 109713"/>
                  <a:gd name="connsiteX3" fmla="*/ 352 w 481365"/>
                  <a:gd name="connsiteY3" fmla="*/ 40657 h 109713"/>
                  <a:gd name="connsiteX4" fmla="*/ 352 w 481365"/>
                  <a:gd name="connsiteY4" fmla="*/ 31132 h 109713"/>
                  <a:gd name="connsiteX5" fmla="*/ 352 w 481365"/>
                  <a:gd name="connsiteY5" fmla="*/ 19226 h 109713"/>
                  <a:gd name="connsiteX6" fmla="*/ 352 w 481365"/>
                  <a:gd name="connsiteY6" fmla="*/ 7319 h 109713"/>
                  <a:gd name="connsiteX7" fmla="*/ 5115 w 481365"/>
                  <a:gd name="connsiteY7" fmla="*/ 4938 h 109713"/>
                  <a:gd name="connsiteX8" fmla="*/ 19402 w 481365"/>
                  <a:gd name="connsiteY8" fmla="*/ 4938 h 109713"/>
                  <a:gd name="connsiteX9" fmla="*/ 28927 w 481365"/>
                  <a:gd name="connsiteY9" fmla="*/ 4938 h 109713"/>
                  <a:gd name="connsiteX10" fmla="*/ 43215 w 481365"/>
                  <a:gd name="connsiteY10" fmla="*/ 4938 h 109713"/>
                  <a:gd name="connsiteX11" fmla="*/ 62265 w 481365"/>
                  <a:gd name="connsiteY11" fmla="*/ 4938 h 109713"/>
                  <a:gd name="connsiteX12" fmla="*/ 88458 w 481365"/>
                  <a:gd name="connsiteY12" fmla="*/ 4938 h 109713"/>
                  <a:gd name="connsiteX13" fmla="*/ 112271 w 481365"/>
                  <a:gd name="connsiteY13" fmla="*/ 4938 h 109713"/>
                  <a:gd name="connsiteX14" fmla="*/ 126558 w 481365"/>
                  <a:gd name="connsiteY14" fmla="*/ 4938 h 109713"/>
                  <a:gd name="connsiteX15" fmla="*/ 143227 w 481365"/>
                  <a:gd name="connsiteY15" fmla="*/ 4938 h 109713"/>
                  <a:gd name="connsiteX16" fmla="*/ 159896 w 481365"/>
                  <a:gd name="connsiteY16" fmla="*/ 4938 h 109713"/>
                  <a:gd name="connsiteX17" fmla="*/ 171802 w 481365"/>
                  <a:gd name="connsiteY17" fmla="*/ 4938 h 109713"/>
                  <a:gd name="connsiteX18" fmla="*/ 181327 w 481365"/>
                  <a:gd name="connsiteY18" fmla="*/ 4938 h 109713"/>
                  <a:gd name="connsiteX19" fmla="*/ 209902 w 481365"/>
                  <a:gd name="connsiteY19" fmla="*/ 4938 h 109713"/>
                  <a:gd name="connsiteX20" fmla="*/ 228952 w 481365"/>
                  <a:gd name="connsiteY20" fmla="*/ 4938 h 109713"/>
                  <a:gd name="connsiteX21" fmla="*/ 248002 w 481365"/>
                  <a:gd name="connsiteY21" fmla="*/ 4938 h 109713"/>
                  <a:gd name="connsiteX22" fmla="*/ 283721 w 481365"/>
                  <a:gd name="connsiteY22" fmla="*/ 7319 h 109713"/>
                  <a:gd name="connsiteX23" fmla="*/ 302771 w 481365"/>
                  <a:gd name="connsiteY23" fmla="*/ 2557 h 109713"/>
                  <a:gd name="connsiteX24" fmla="*/ 321821 w 481365"/>
                  <a:gd name="connsiteY24" fmla="*/ 2557 h 109713"/>
                  <a:gd name="connsiteX25" fmla="*/ 338490 w 481365"/>
                  <a:gd name="connsiteY25" fmla="*/ 2557 h 109713"/>
                  <a:gd name="connsiteX26" fmla="*/ 357540 w 481365"/>
                  <a:gd name="connsiteY26" fmla="*/ 2557 h 109713"/>
                  <a:gd name="connsiteX27" fmla="*/ 390877 w 481365"/>
                  <a:gd name="connsiteY27" fmla="*/ 176 h 109713"/>
                  <a:gd name="connsiteX28" fmla="*/ 417071 w 481365"/>
                  <a:gd name="connsiteY28" fmla="*/ 176 h 109713"/>
                  <a:gd name="connsiteX29" fmla="*/ 436121 w 481365"/>
                  <a:gd name="connsiteY29" fmla="*/ 176 h 109713"/>
                  <a:gd name="connsiteX30" fmla="*/ 457552 w 481365"/>
                  <a:gd name="connsiteY30" fmla="*/ 176 h 109713"/>
                  <a:gd name="connsiteX31" fmla="*/ 481365 w 481365"/>
                  <a:gd name="connsiteY31" fmla="*/ 176 h 10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1365" h="109713">
                    <a:moveTo>
                      <a:pt x="352" y="109713"/>
                    </a:moveTo>
                    <a:lnTo>
                      <a:pt x="352" y="59707"/>
                    </a:lnTo>
                    <a:lnTo>
                      <a:pt x="352" y="52563"/>
                    </a:lnTo>
                    <a:lnTo>
                      <a:pt x="352" y="40657"/>
                    </a:lnTo>
                    <a:lnTo>
                      <a:pt x="352" y="31132"/>
                    </a:lnTo>
                    <a:lnTo>
                      <a:pt x="352" y="19226"/>
                    </a:lnTo>
                    <a:cubicBezTo>
                      <a:pt x="352" y="15257"/>
                      <a:pt x="-442" y="9700"/>
                      <a:pt x="352" y="7319"/>
                    </a:cubicBezTo>
                    <a:cubicBezTo>
                      <a:pt x="1146" y="4938"/>
                      <a:pt x="1940" y="5335"/>
                      <a:pt x="5115" y="4938"/>
                    </a:cubicBezTo>
                    <a:cubicBezTo>
                      <a:pt x="8290" y="4541"/>
                      <a:pt x="19402" y="4938"/>
                      <a:pt x="19402" y="4938"/>
                    </a:cubicBezTo>
                    <a:lnTo>
                      <a:pt x="28927" y="4938"/>
                    </a:lnTo>
                    <a:lnTo>
                      <a:pt x="43215" y="4938"/>
                    </a:lnTo>
                    <a:lnTo>
                      <a:pt x="62265" y="4938"/>
                    </a:lnTo>
                    <a:lnTo>
                      <a:pt x="88458" y="4938"/>
                    </a:lnTo>
                    <a:lnTo>
                      <a:pt x="112271" y="4938"/>
                    </a:lnTo>
                    <a:lnTo>
                      <a:pt x="126558" y="4938"/>
                    </a:lnTo>
                    <a:lnTo>
                      <a:pt x="143227" y="4938"/>
                    </a:lnTo>
                    <a:lnTo>
                      <a:pt x="159896" y="4938"/>
                    </a:lnTo>
                    <a:lnTo>
                      <a:pt x="171802" y="4938"/>
                    </a:lnTo>
                    <a:lnTo>
                      <a:pt x="181327" y="4938"/>
                    </a:lnTo>
                    <a:lnTo>
                      <a:pt x="209902" y="4938"/>
                    </a:lnTo>
                    <a:lnTo>
                      <a:pt x="228952" y="4938"/>
                    </a:lnTo>
                    <a:cubicBezTo>
                      <a:pt x="235302" y="4938"/>
                      <a:pt x="238874" y="4541"/>
                      <a:pt x="248002" y="4938"/>
                    </a:cubicBezTo>
                    <a:cubicBezTo>
                      <a:pt x="257130" y="5335"/>
                      <a:pt x="274593" y="7716"/>
                      <a:pt x="283721" y="7319"/>
                    </a:cubicBezTo>
                    <a:cubicBezTo>
                      <a:pt x="292849" y="6922"/>
                      <a:pt x="296421" y="3351"/>
                      <a:pt x="302771" y="2557"/>
                    </a:cubicBezTo>
                    <a:cubicBezTo>
                      <a:pt x="309121" y="1763"/>
                      <a:pt x="321821" y="2557"/>
                      <a:pt x="321821" y="2557"/>
                    </a:cubicBezTo>
                    <a:lnTo>
                      <a:pt x="338490" y="2557"/>
                    </a:lnTo>
                    <a:cubicBezTo>
                      <a:pt x="344443" y="2557"/>
                      <a:pt x="348809" y="2954"/>
                      <a:pt x="357540" y="2557"/>
                    </a:cubicBezTo>
                    <a:cubicBezTo>
                      <a:pt x="366271" y="2160"/>
                      <a:pt x="380955" y="573"/>
                      <a:pt x="390877" y="176"/>
                    </a:cubicBezTo>
                    <a:cubicBezTo>
                      <a:pt x="400799" y="-221"/>
                      <a:pt x="417071" y="176"/>
                      <a:pt x="417071" y="176"/>
                    </a:cubicBezTo>
                    <a:lnTo>
                      <a:pt x="436121" y="176"/>
                    </a:lnTo>
                    <a:lnTo>
                      <a:pt x="457552" y="176"/>
                    </a:lnTo>
                    <a:lnTo>
                      <a:pt x="481365" y="176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32283" y="5050372"/>
                <a:ext cx="803721" cy="1099166"/>
              </a:xfrm>
              <a:custGeom>
                <a:avLst/>
                <a:gdLst>
                  <a:gd name="connsiteX0" fmla="*/ 0 w 803566"/>
                  <a:gd name="connsiteY0" fmla="*/ 1100138 h 1100138"/>
                  <a:gd name="connsiteX1" fmla="*/ 21431 w 803566"/>
                  <a:gd name="connsiteY1" fmla="*/ 1054894 h 1100138"/>
                  <a:gd name="connsiteX2" fmla="*/ 26193 w 803566"/>
                  <a:gd name="connsiteY2" fmla="*/ 1035844 h 1100138"/>
                  <a:gd name="connsiteX3" fmla="*/ 23812 w 803566"/>
                  <a:gd name="connsiteY3" fmla="*/ 1021556 h 1100138"/>
                  <a:gd name="connsiteX4" fmla="*/ 23812 w 803566"/>
                  <a:gd name="connsiteY4" fmla="*/ 988219 h 1100138"/>
                  <a:gd name="connsiteX5" fmla="*/ 23812 w 803566"/>
                  <a:gd name="connsiteY5" fmla="*/ 983456 h 1100138"/>
                  <a:gd name="connsiteX6" fmla="*/ 23812 w 803566"/>
                  <a:gd name="connsiteY6" fmla="*/ 966788 h 1100138"/>
                  <a:gd name="connsiteX7" fmla="*/ 26193 w 803566"/>
                  <a:gd name="connsiteY7" fmla="*/ 964406 h 1100138"/>
                  <a:gd name="connsiteX8" fmla="*/ 23812 w 803566"/>
                  <a:gd name="connsiteY8" fmla="*/ 959644 h 1100138"/>
                  <a:gd name="connsiteX9" fmla="*/ 23812 w 803566"/>
                  <a:gd name="connsiteY9" fmla="*/ 952500 h 1100138"/>
                  <a:gd name="connsiteX10" fmla="*/ 23812 w 803566"/>
                  <a:gd name="connsiteY10" fmla="*/ 945356 h 1100138"/>
                  <a:gd name="connsiteX11" fmla="*/ 23812 w 803566"/>
                  <a:gd name="connsiteY11" fmla="*/ 938213 h 1100138"/>
                  <a:gd name="connsiteX12" fmla="*/ 23812 w 803566"/>
                  <a:gd name="connsiteY12" fmla="*/ 933450 h 1100138"/>
                  <a:gd name="connsiteX13" fmla="*/ 26193 w 803566"/>
                  <a:gd name="connsiteY13" fmla="*/ 931069 h 1100138"/>
                  <a:gd name="connsiteX14" fmla="*/ 28575 w 803566"/>
                  <a:gd name="connsiteY14" fmla="*/ 926306 h 1100138"/>
                  <a:gd name="connsiteX15" fmla="*/ 30956 w 803566"/>
                  <a:gd name="connsiteY15" fmla="*/ 921544 h 1100138"/>
                  <a:gd name="connsiteX16" fmla="*/ 30956 w 803566"/>
                  <a:gd name="connsiteY16" fmla="*/ 914400 h 1100138"/>
                  <a:gd name="connsiteX17" fmla="*/ 30956 w 803566"/>
                  <a:gd name="connsiteY17" fmla="*/ 909638 h 1100138"/>
                  <a:gd name="connsiteX18" fmla="*/ 30956 w 803566"/>
                  <a:gd name="connsiteY18" fmla="*/ 902494 h 1100138"/>
                  <a:gd name="connsiteX19" fmla="*/ 30956 w 803566"/>
                  <a:gd name="connsiteY19" fmla="*/ 897731 h 1100138"/>
                  <a:gd name="connsiteX20" fmla="*/ 30956 w 803566"/>
                  <a:gd name="connsiteY20" fmla="*/ 892969 h 1100138"/>
                  <a:gd name="connsiteX21" fmla="*/ 30956 w 803566"/>
                  <a:gd name="connsiteY21" fmla="*/ 888206 h 1100138"/>
                  <a:gd name="connsiteX22" fmla="*/ 33337 w 803566"/>
                  <a:gd name="connsiteY22" fmla="*/ 876300 h 1100138"/>
                  <a:gd name="connsiteX23" fmla="*/ 38100 w 803566"/>
                  <a:gd name="connsiteY23" fmla="*/ 876300 h 1100138"/>
                  <a:gd name="connsiteX24" fmla="*/ 38100 w 803566"/>
                  <a:gd name="connsiteY24" fmla="*/ 869156 h 1100138"/>
                  <a:gd name="connsiteX25" fmla="*/ 38100 w 803566"/>
                  <a:gd name="connsiteY25" fmla="*/ 862013 h 1100138"/>
                  <a:gd name="connsiteX26" fmla="*/ 38100 w 803566"/>
                  <a:gd name="connsiteY26" fmla="*/ 857250 h 1100138"/>
                  <a:gd name="connsiteX27" fmla="*/ 40481 w 803566"/>
                  <a:gd name="connsiteY27" fmla="*/ 845344 h 1100138"/>
                  <a:gd name="connsiteX28" fmla="*/ 40481 w 803566"/>
                  <a:gd name="connsiteY28" fmla="*/ 833438 h 1100138"/>
                  <a:gd name="connsiteX29" fmla="*/ 40481 w 803566"/>
                  <a:gd name="connsiteY29" fmla="*/ 826294 h 1100138"/>
                  <a:gd name="connsiteX30" fmla="*/ 40481 w 803566"/>
                  <a:gd name="connsiteY30" fmla="*/ 821531 h 1100138"/>
                  <a:gd name="connsiteX31" fmla="*/ 42862 w 803566"/>
                  <a:gd name="connsiteY31" fmla="*/ 821531 h 1100138"/>
                  <a:gd name="connsiteX32" fmla="*/ 45243 w 803566"/>
                  <a:gd name="connsiteY32" fmla="*/ 816769 h 1100138"/>
                  <a:gd name="connsiteX33" fmla="*/ 50006 w 803566"/>
                  <a:gd name="connsiteY33" fmla="*/ 812006 h 1100138"/>
                  <a:gd name="connsiteX34" fmla="*/ 52387 w 803566"/>
                  <a:gd name="connsiteY34" fmla="*/ 809625 h 1100138"/>
                  <a:gd name="connsiteX35" fmla="*/ 61912 w 803566"/>
                  <a:gd name="connsiteY35" fmla="*/ 800100 h 1100138"/>
                  <a:gd name="connsiteX36" fmla="*/ 61912 w 803566"/>
                  <a:gd name="connsiteY36" fmla="*/ 788194 h 1100138"/>
                  <a:gd name="connsiteX37" fmla="*/ 59531 w 803566"/>
                  <a:gd name="connsiteY37" fmla="*/ 773906 h 1100138"/>
                  <a:gd name="connsiteX38" fmla="*/ 59531 w 803566"/>
                  <a:gd name="connsiteY38" fmla="*/ 766763 h 1100138"/>
                  <a:gd name="connsiteX39" fmla="*/ 64293 w 803566"/>
                  <a:gd name="connsiteY39" fmla="*/ 757238 h 1100138"/>
                  <a:gd name="connsiteX40" fmla="*/ 66675 w 803566"/>
                  <a:gd name="connsiteY40" fmla="*/ 752475 h 1100138"/>
                  <a:gd name="connsiteX41" fmla="*/ 71437 w 803566"/>
                  <a:gd name="connsiteY41" fmla="*/ 747713 h 1100138"/>
                  <a:gd name="connsiteX42" fmla="*/ 76200 w 803566"/>
                  <a:gd name="connsiteY42" fmla="*/ 742950 h 1100138"/>
                  <a:gd name="connsiteX43" fmla="*/ 78581 w 803566"/>
                  <a:gd name="connsiteY43" fmla="*/ 742950 h 1100138"/>
                  <a:gd name="connsiteX44" fmla="*/ 78581 w 803566"/>
                  <a:gd name="connsiteY44" fmla="*/ 738188 h 1100138"/>
                  <a:gd name="connsiteX45" fmla="*/ 80962 w 803566"/>
                  <a:gd name="connsiteY45" fmla="*/ 726281 h 1100138"/>
                  <a:gd name="connsiteX46" fmla="*/ 80962 w 803566"/>
                  <a:gd name="connsiteY46" fmla="*/ 721519 h 1100138"/>
                  <a:gd name="connsiteX47" fmla="*/ 83343 w 803566"/>
                  <a:gd name="connsiteY47" fmla="*/ 714375 h 1100138"/>
                  <a:gd name="connsiteX48" fmla="*/ 85725 w 803566"/>
                  <a:gd name="connsiteY48" fmla="*/ 711994 h 1100138"/>
                  <a:gd name="connsiteX49" fmla="*/ 90487 w 803566"/>
                  <a:gd name="connsiteY49" fmla="*/ 711994 h 1100138"/>
                  <a:gd name="connsiteX50" fmla="*/ 92868 w 803566"/>
                  <a:gd name="connsiteY50" fmla="*/ 700088 h 1100138"/>
                  <a:gd name="connsiteX51" fmla="*/ 92868 w 803566"/>
                  <a:gd name="connsiteY51" fmla="*/ 697706 h 1100138"/>
                  <a:gd name="connsiteX52" fmla="*/ 95250 w 803566"/>
                  <a:gd name="connsiteY52" fmla="*/ 692944 h 1100138"/>
                  <a:gd name="connsiteX53" fmla="*/ 102393 w 803566"/>
                  <a:gd name="connsiteY53" fmla="*/ 688181 h 1100138"/>
                  <a:gd name="connsiteX54" fmla="*/ 104775 w 803566"/>
                  <a:gd name="connsiteY54" fmla="*/ 683419 h 1100138"/>
                  <a:gd name="connsiteX55" fmla="*/ 104775 w 803566"/>
                  <a:gd name="connsiteY55" fmla="*/ 681038 h 1100138"/>
                  <a:gd name="connsiteX56" fmla="*/ 104775 w 803566"/>
                  <a:gd name="connsiteY56" fmla="*/ 676275 h 1100138"/>
                  <a:gd name="connsiteX57" fmla="*/ 107156 w 803566"/>
                  <a:gd name="connsiteY57" fmla="*/ 666750 h 1100138"/>
                  <a:gd name="connsiteX58" fmla="*/ 107156 w 803566"/>
                  <a:gd name="connsiteY58" fmla="*/ 659606 h 1100138"/>
                  <a:gd name="connsiteX59" fmla="*/ 111918 w 803566"/>
                  <a:gd name="connsiteY59" fmla="*/ 659606 h 1100138"/>
                  <a:gd name="connsiteX60" fmla="*/ 114300 w 803566"/>
                  <a:gd name="connsiteY60" fmla="*/ 650081 h 1100138"/>
                  <a:gd name="connsiteX61" fmla="*/ 114300 w 803566"/>
                  <a:gd name="connsiteY61" fmla="*/ 640556 h 1100138"/>
                  <a:gd name="connsiteX62" fmla="*/ 116681 w 803566"/>
                  <a:gd name="connsiteY62" fmla="*/ 635794 h 1100138"/>
                  <a:gd name="connsiteX63" fmla="*/ 119062 w 803566"/>
                  <a:gd name="connsiteY63" fmla="*/ 626269 h 1100138"/>
                  <a:gd name="connsiteX64" fmla="*/ 119062 w 803566"/>
                  <a:gd name="connsiteY64" fmla="*/ 609600 h 1100138"/>
                  <a:gd name="connsiteX65" fmla="*/ 119062 w 803566"/>
                  <a:gd name="connsiteY65" fmla="*/ 597694 h 1100138"/>
                  <a:gd name="connsiteX66" fmla="*/ 126206 w 803566"/>
                  <a:gd name="connsiteY66" fmla="*/ 590550 h 1100138"/>
                  <a:gd name="connsiteX67" fmla="*/ 133350 w 803566"/>
                  <a:gd name="connsiteY67" fmla="*/ 585788 h 1100138"/>
                  <a:gd name="connsiteX68" fmla="*/ 135731 w 803566"/>
                  <a:gd name="connsiteY68" fmla="*/ 578644 h 1100138"/>
                  <a:gd name="connsiteX69" fmla="*/ 135731 w 803566"/>
                  <a:gd name="connsiteY69" fmla="*/ 576263 h 1100138"/>
                  <a:gd name="connsiteX70" fmla="*/ 135731 w 803566"/>
                  <a:gd name="connsiteY70" fmla="*/ 569119 h 1100138"/>
                  <a:gd name="connsiteX71" fmla="*/ 135731 w 803566"/>
                  <a:gd name="connsiteY71" fmla="*/ 564356 h 1100138"/>
                  <a:gd name="connsiteX72" fmla="*/ 135731 w 803566"/>
                  <a:gd name="connsiteY72" fmla="*/ 559594 h 1100138"/>
                  <a:gd name="connsiteX73" fmla="*/ 135731 w 803566"/>
                  <a:gd name="connsiteY73" fmla="*/ 552450 h 1100138"/>
                  <a:gd name="connsiteX74" fmla="*/ 135731 w 803566"/>
                  <a:gd name="connsiteY74" fmla="*/ 547688 h 1100138"/>
                  <a:gd name="connsiteX75" fmla="*/ 138112 w 803566"/>
                  <a:gd name="connsiteY75" fmla="*/ 547688 h 1100138"/>
                  <a:gd name="connsiteX76" fmla="*/ 140493 w 803566"/>
                  <a:gd name="connsiteY76" fmla="*/ 547688 h 1100138"/>
                  <a:gd name="connsiteX77" fmla="*/ 147637 w 803566"/>
                  <a:gd name="connsiteY77" fmla="*/ 547688 h 1100138"/>
                  <a:gd name="connsiteX78" fmla="*/ 154781 w 803566"/>
                  <a:gd name="connsiteY78" fmla="*/ 547688 h 1100138"/>
                  <a:gd name="connsiteX79" fmla="*/ 157162 w 803566"/>
                  <a:gd name="connsiteY79" fmla="*/ 545306 h 1100138"/>
                  <a:gd name="connsiteX80" fmla="*/ 159543 w 803566"/>
                  <a:gd name="connsiteY80" fmla="*/ 545306 h 1100138"/>
                  <a:gd name="connsiteX81" fmla="*/ 159543 w 803566"/>
                  <a:gd name="connsiteY81" fmla="*/ 538163 h 1100138"/>
                  <a:gd name="connsiteX82" fmla="*/ 161925 w 803566"/>
                  <a:gd name="connsiteY82" fmla="*/ 533400 h 1100138"/>
                  <a:gd name="connsiteX83" fmla="*/ 161925 w 803566"/>
                  <a:gd name="connsiteY83" fmla="*/ 528638 h 1100138"/>
                  <a:gd name="connsiteX84" fmla="*/ 166687 w 803566"/>
                  <a:gd name="connsiteY84" fmla="*/ 526256 h 1100138"/>
                  <a:gd name="connsiteX85" fmla="*/ 171450 w 803566"/>
                  <a:gd name="connsiteY85" fmla="*/ 523875 h 1100138"/>
                  <a:gd name="connsiteX86" fmla="*/ 171450 w 803566"/>
                  <a:gd name="connsiteY86" fmla="*/ 514350 h 1100138"/>
                  <a:gd name="connsiteX87" fmla="*/ 171450 w 803566"/>
                  <a:gd name="connsiteY87" fmla="*/ 509588 h 1100138"/>
                  <a:gd name="connsiteX88" fmla="*/ 178593 w 803566"/>
                  <a:gd name="connsiteY88" fmla="*/ 509588 h 1100138"/>
                  <a:gd name="connsiteX89" fmla="*/ 185737 w 803566"/>
                  <a:gd name="connsiteY89" fmla="*/ 509588 h 1100138"/>
                  <a:gd name="connsiteX90" fmla="*/ 190500 w 803566"/>
                  <a:gd name="connsiteY90" fmla="*/ 509588 h 1100138"/>
                  <a:gd name="connsiteX91" fmla="*/ 192881 w 803566"/>
                  <a:gd name="connsiteY91" fmla="*/ 509588 h 1100138"/>
                  <a:gd name="connsiteX92" fmla="*/ 192881 w 803566"/>
                  <a:gd name="connsiteY92" fmla="*/ 502444 h 1100138"/>
                  <a:gd name="connsiteX93" fmla="*/ 192881 w 803566"/>
                  <a:gd name="connsiteY93" fmla="*/ 497681 h 1100138"/>
                  <a:gd name="connsiteX94" fmla="*/ 195262 w 803566"/>
                  <a:gd name="connsiteY94" fmla="*/ 495300 h 1100138"/>
                  <a:gd name="connsiteX95" fmla="*/ 200025 w 803566"/>
                  <a:gd name="connsiteY95" fmla="*/ 492919 h 1100138"/>
                  <a:gd name="connsiteX96" fmla="*/ 204787 w 803566"/>
                  <a:gd name="connsiteY96" fmla="*/ 492919 h 1100138"/>
                  <a:gd name="connsiteX97" fmla="*/ 211931 w 803566"/>
                  <a:gd name="connsiteY97" fmla="*/ 492919 h 1100138"/>
                  <a:gd name="connsiteX98" fmla="*/ 219075 w 803566"/>
                  <a:gd name="connsiteY98" fmla="*/ 492919 h 1100138"/>
                  <a:gd name="connsiteX99" fmla="*/ 219075 w 803566"/>
                  <a:gd name="connsiteY99" fmla="*/ 490538 h 1100138"/>
                  <a:gd name="connsiteX100" fmla="*/ 219075 w 803566"/>
                  <a:gd name="connsiteY100" fmla="*/ 478631 h 1100138"/>
                  <a:gd name="connsiteX101" fmla="*/ 219075 w 803566"/>
                  <a:gd name="connsiteY101" fmla="*/ 469106 h 1100138"/>
                  <a:gd name="connsiteX102" fmla="*/ 219075 w 803566"/>
                  <a:gd name="connsiteY102" fmla="*/ 466725 h 1100138"/>
                  <a:gd name="connsiteX103" fmla="*/ 223837 w 803566"/>
                  <a:gd name="connsiteY103" fmla="*/ 461963 h 1100138"/>
                  <a:gd name="connsiteX104" fmla="*/ 228600 w 803566"/>
                  <a:gd name="connsiteY104" fmla="*/ 461963 h 1100138"/>
                  <a:gd name="connsiteX105" fmla="*/ 233362 w 803566"/>
                  <a:gd name="connsiteY105" fmla="*/ 459581 h 1100138"/>
                  <a:gd name="connsiteX106" fmla="*/ 235743 w 803566"/>
                  <a:gd name="connsiteY106" fmla="*/ 459581 h 1100138"/>
                  <a:gd name="connsiteX107" fmla="*/ 238125 w 803566"/>
                  <a:gd name="connsiteY107" fmla="*/ 459581 h 1100138"/>
                  <a:gd name="connsiteX108" fmla="*/ 245268 w 803566"/>
                  <a:gd name="connsiteY108" fmla="*/ 459581 h 1100138"/>
                  <a:gd name="connsiteX109" fmla="*/ 245268 w 803566"/>
                  <a:gd name="connsiteY109" fmla="*/ 450056 h 1100138"/>
                  <a:gd name="connsiteX110" fmla="*/ 245268 w 803566"/>
                  <a:gd name="connsiteY110" fmla="*/ 442913 h 1100138"/>
                  <a:gd name="connsiteX111" fmla="*/ 245268 w 803566"/>
                  <a:gd name="connsiteY111" fmla="*/ 438150 h 1100138"/>
                  <a:gd name="connsiteX112" fmla="*/ 245268 w 803566"/>
                  <a:gd name="connsiteY112" fmla="*/ 435769 h 1100138"/>
                  <a:gd name="connsiteX113" fmla="*/ 245268 w 803566"/>
                  <a:gd name="connsiteY113" fmla="*/ 431006 h 1100138"/>
                  <a:gd name="connsiteX114" fmla="*/ 245268 w 803566"/>
                  <a:gd name="connsiteY114" fmla="*/ 423863 h 1100138"/>
                  <a:gd name="connsiteX115" fmla="*/ 247650 w 803566"/>
                  <a:gd name="connsiteY115" fmla="*/ 411956 h 1100138"/>
                  <a:gd name="connsiteX116" fmla="*/ 250031 w 803566"/>
                  <a:gd name="connsiteY116" fmla="*/ 402431 h 1100138"/>
                  <a:gd name="connsiteX117" fmla="*/ 257175 w 803566"/>
                  <a:gd name="connsiteY117" fmla="*/ 402431 h 1100138"/>
                  <a:gd name="connsiteX118" fmla="*/ 261937 w 803566"/>
                  <a:gd name="connsiteY118" fmla="*/ 392906 h 1100138"/>
                  <a:gd name="connsiteX119" fmla="*/ 264318 w 803566"/>
                  <a:gd name="connsiteY119" fmla="*/ 388144 h 1100138"/>
                  <a:gd name="connsiteX120" fmla="*/ 269081 w 803566"/>
                  <a:gd name="connsiteY120" fmla="*/ 385763 h 1100138"/>
                  <a:gd name="connsiteX121" fmla="*/ 273843 w 803566"/>
                  <a:gd name="connsiteY121" fmla="*/ 385763 h 1100138"/>
                  <a:gd name="connsiteX122" fmla="*/ 280987 w 803566"/>
                  <a:gd name="connsiteY122" fmla="*/ 385763 h 1100138"/>
                  <a:gd name="connsiteX123" fmla="*/ 283368 w 803566"/>
                  <a:gd name="connsiteY123" fmla="*/ 385763 h 1100138"/>
                  <a:gd name="connsiteX124" fmla="*/ 288131 w 803566"/>
                  <a:gd name="connsiteY124" fmla="*/ 385763 h 1100138"/>
                  <a:gd name="connsiteX125" fmla="*/ 297656 w 803566"/>
                  <a:gd name="connsiteY125" fmla="*/ 385763 h 1100138"/>
                  <a:gd name="connsiteX126" fmla="*/ 300037 w 803566"/>
                  <a:gd name="connsiteY126" fmla="*/ 381000 h 1100138"/>
                  <a:gd name="connsiteX127" fmla="*/ 300037 w 803566"/>
                  <a:gd name="connsiteY127" fmla="*/ 376238 h 1100138"/>
                  <a:gd name="connsiteX128" fmla="*/ 304800 w 803566"/>
                  <a:gd name="connsiteY128" fmla="*/ 373856 h 1100138"/>
                  <a:gd name="connsiteX129" fmla="*/ 304800 w 803566"/>
                  <a:gd name="connsiteY129" fmla="*/ 366713 h 1100138"/>
                  <a:gd name="connsiteX130" fmla="*/ 311943 w 803566"/>
                  <a:gd name="connsiteY130" fmla="*/ 366713 h 1100138"/>
                  <a:gd name="connsiteX131" fmla="*/ 314325 w 803566"/>
                  <a:gd name="connsiteY131" fmla="*/ 366713 h 1100138"/>
                  <a:gd name="connsiteX132" fmla="*/ 321468 w 803566"/>
                  <a:gd name="connsiteY132" fmla="*/ 366713 h 1100138"/>
                  <a:gd name="connsiteX133" fmla="*/ 323850 w 803566"/>
                  <a:gd name="connsiteY133" fmla="*/ 366713 h 1100138"/>
                  <a:gd name="connsiteX134" fmla="*/ 338137 w 803566"/>
                  <a:gd name="connsiteY134" fmla="*/ 366713 h 1100138"/>
                  <a:gd name="connsiteX135" fmla="*/ 345281 w 803566"/>
                  <a:gd name="connsiteY135" fmla="*/ 369094 h 1100138"/>
                  <a:gd name="connsiteX136" fmla="*/ 350043 w 803566"/>
                  <a:gd name="connsiteY136" fmla="*/ 369094 h 1100138"/>
                  <a:gd name="connsiteX137" fmla="*/ 357187 w 803566"/>
                  <a:gd name="connsiteY137" fmla="*/ 369094 h 1100138"/>
                  <a:gd name="connsiteX138" fmla="*/ 361950 w 803566"/>
                  <a:gd name="connsiteY138" fmla="*/ 366713 h 1100138"/>
                  <a:gd name="connsiteX139" fmla="*/ 369093 w 803566"/>
                  <a:gd name="connsiteY139" fmla="*/ 366713 h 1100138"/>
                  <a:gd name="connsiteX140" fmla="*/ 371475 w 803566"/>
                  <a:gd name="connsiteY140" fmla="*/ 357188 h 1100138"/>
                  <a:gd name="connsiteX141" fmla="*/ 371475 w 803566"/>
                  <a:gd name="connsiteY141" fmla="*/ 352425 h 1100138"/>
                  <a:gd name="connsiteX142" fmla="*/ 378618 w 803566"/>
                  <a:gd name="connsiteY142" fmla="*/ 350044 h 1100138"/>
                  <a:gd name="connsiteX143" fmla="*/ 383381 w 803566"/>
                  <a:gd name="connsiteY143" fmla="*/ 350044 h 1100138"/>
                  <a:gd name="connsiteX144" fmla="*/ 385762 w 803566"/>
                  <a:gd name="connsiteY144" fmla="*/ 350044 h 1100138"/>
                  <a:gd name="connsiteX145" fmla="*/ 390525 w 803566"/>
                  <a:gd name="connsiteY145" fmla="*/ 350044 h 1100138"/>
                  <a:gd name="connsiteX146" fmla="*/ 395287 w 803566"/>
                  <a:gd name="connsiteY146" fmla="*/ 350044 h 1100138"/>
                  <a:gd name="connsiteX147" fmla="*/ 397668 w 803566"/>
                  <a:gd name="connsiteY147" fmla="*/ 345281 h 1100138"/>
                  <a:gd name="connsiteX148" fmla="*/ 397668 w 803566"/>
                  <a:gd name="connsiteY148" fmla="*/ 340519 h 1100138"/>
                  <a:gd name="connsiteX149" fmla="*/ 397668 w 803566"/>
                  <a:gd name="connsiteY149" fmla="*/ 335756 h 1100138"/>
                  <a:gd name="connsiteX150" fmla="*/ 402431 w 803566"/>
                  <a:gd name="connsiteY150" fmla="*/ 328613 h 1100138"/>
                  <a:gd name="connsiteX151" fmla="*/ 409575 w 803566"/>
                  <a:gd name="connsiteY151" fmla="*/ 328613 h 1100138"/>
                  <a:gd name="connsiteX152" fmla="*/ 409575 w 803566"/>
                  <a:gd name="connsiteY152" fmla="*/ 323850 h 1100138"/>
                  <a:gd name="connsiteX153" fmla="*/ 409575 w 803566"/>
                  <a:gd name="connsiteY153" fmla="*/ 316706 h 1100138"/>
                  <a:gd name="connsiteX154" fmla="*/ 411956 w 803566"/>
                  <a:gd name="connsiteY154" fmla="*/ 314325 h 1100138"/>
                  <a:gd name="connsiteX155" fmla="*/ 414337 w 803566"/>
                  <a:gd name="connsiteY155" fmla="*/ 314325 h 1100138"/>
                  <a:gd name="connsiteX156" fmla="*/ 419100 w 803566"/>
                  <a:gd name="connsiteY156" fmla="*/ 314325 h 1100138"/>
                  <a:gd name="connsiteX157" fmla="*/ 421481 w 803566"/>
                  <a:gd name="connsiteY157" fmla="*/ 314325 h 1100138"/>
                  <a:gd name="connsiteX158" fmla="*/ 426243 w 803566"/>
                  <a:gd name="connsiteY158" fmla="*/ 311944 h 1100138"/>
                  <a:gd name="connsiteX159" fmla="*/ 435768 w 803566"/>
                  <a:gd name="connsiteY159" fmla="*/ 311944 h 1100138"/>
                  <a:gd name="connsiteX160" fmla="*/ 442912 w 803566"/>
                  <a:gd name="connsiteY160" fmla="*/ 311944 h 1100138"/>
                  <a:gd name="connsiteX161" fmla="*/ 445293 w 803566"/>
                  <a:gd name="connsiteY161" fmla="*/ 311944 h 1100138"/>
                  <a:gd name="connsiteX162" fmla="*/ 445293 w 803566"/>
                  <a:gd name="connsiteY162" fmla="*/ 307181 h 1100138"/>
                  <a:gd name="connsiteX163" fmla="*/ 447675 w 803566"/>
                  <a:gd name="connsiteY163" fmla="*/ 300038 h 1100138"/>
                  <a:gd name="connsiteX164" fmla="*/ 447675 w 803566"/>
                  <a:gd name="connsiteY164" fmla="*/ 290513 h 1100138"/>
                  <a:gd name="connsiteX165" fmla="*/ 454818 w 803566"/>
                  <a:gd name="connsiteY165" fmla="*/ 290513 h 1100138"/>
                  <a:gd name="connsiteX166" fmla="*/ 464343 w 803566"/>
                  <a:gd name="connsiteY166" fmla="*/ 290513 h 1100138"/>
                  <a:gd name="connsiteX167" fmla="*/ 471487 w 803566"/>
                  <a:gd name="connsiteY167" fmla="*/ 290513 h 1100138"/>
                  <a:gd name="connsiteX168" fmla="*/ 471487 w 803566"/>
                  <a:gd name="connsiteY168" fmla="*/ 283369 h 1100138"/>
                  <a:gd name="connsiteX169" fmla="*/ 471487 w 803566"/>
                  <a:gd name="connsiteY169" fmla="*/ 280988 h 1100138"/>
                  <a:gd name="connsiteX170" fmla="*/ 473868 w 803566"/>
                  <a:gd name="connsiteY170" fmla="*/ 278606 h 1100138"/>
                  <a:gd name="connsiteX171" fmla="*/ 473868 w 803566"/>
                  <a:gd name="connsiteY171" fmla="*/ 271463 h 1100138"/>
                  <a:gd name="connsiteX172" fmla="*/ 476250 w 803566"/>
                  <a:gd name="connsiteY172" fmla="*/ 271463 h 1100138"/>
                  <a:gd name="connsiteX173" fmla="*/ 485775 w 803566"/>
                  <a:gd name="connsiteY173" fmla="*/ 264319 h 1100138"/>
                  <a:gd name="connsiteX174" fmla="*/ 485775 w 803566"/>
                  <a:gd name="connsiteY174" fmla="*/ 254794 h 1100138"/>
                  <a:gd name="connsiteX175" fmla="*/ 485775 w 803566"/>
                  <a:gd name="connsiteY175" fmla="*/ 250031 h 1100138"/>
                  <a:gd name="connsiteX176" fmla="*/ 495300 w 803566"/>
                  <a:gd name="connsiteY176" fmla="*/ 250031 h 1100138"/>
                  <a:gd name="connsiteX177" fmla="*/ 502443 w 803566"/>
                  <a:gd name="connsiteY177" fmla="*/ 250031 h 1100138"/>
                  <a:gd name="connsiteX178" fmla="*/ 504825 w 803566"/>
                  <a:gd name="connsiteY178" fmla="*/ 252413 h 1100138"/>
                  <a:gd name="connsiteX179" fmla="*/ 509587 w 803566"/>
                  <a:gd name="connsiteY179" fmla="*/ 252413 h 1100138"/>
                  <a:gd name="connsiteX180" fmla="*/ 509587 w 803566"/>
                  <a:gd name="connsiteY180" fmla="*/ 247650 h 1100138"/>
                  <a:gd name="connsiteX181" fmla="*/ 509587 w 803566"/>
                  <a:gd name="connsiteY181" fmla="*/ 240506 h 1100138"/>
                  <a:gd name="connsiteX182" fmla="*/ 509587 w 803566"/>
                  <a:gd name="connsiteY182" fmla="*/ 233363 h 1100138"/>
                  <a:gd name="connsiteX183" fmla="*/ 516731 w 803566"/>
                  <a:gd name="connsiteY183" fmla="*/ 233363 h 1100138"/>
                  <a:gd name="connsiteX184" fmla="*/ 521493 w 803566"/>
                  <a:gd name="connsiteY184" fmla="*/ 233363 h 1100138"/>
                  <a:gd name="connsiteX185" fmla="*/ 523875 w 803566"/>
                  <a:gd name="connsiteY185" fmla="*/ 233363 h 1100138"/>
                  <a:gd name="connsiteX186" fmla="*/ 528637 w 803566"/>
                  <a:gd name="connsiteY186" fmla="*/ 230981 h 1100138"/>
                  <a:gd name="connsiteX187" fmla="*/ 528637 w 803566"/>
                  <a:gd name="connsiteY187" fmla="*/ 223838 h 1100138"/>
                  <a:gd name="connsiteX188" fmla="*/ 528637 w 803566"/>
                  <a:gd name="connsiteY188" fmla="*/ 221456 h 1100138"/>
                  <a:gd name="connsiteX189" fmla="*/ 528637 w 803566"/>
                  <a:gd name="connsiteY189" fmla="*/ 216694 h 1100138"/>
                  <a:gd name="connsiteX190" fmla="*/ 528637 w 803566"/>
                  <a:gd name="connsiteY190" fmla="*/ 214313 h 1100138"/>
                  <a:gd name="connsiteX191" fmla="*/ 538162 w 803566"/>
                  <a:gd name="connsiteY191" fmla="*/ 214313 h 1100138"/>
                  <a:gd name="connsiteX192" fmla="*/ 545306 w 803566"/>
                  <a:gd name="connsiteY192" fmla="*/ 214313 h 1100138"/>
                  <a:gd name="connsiteX193" fmla="*/ 552450 w 803566"/>
                  <a:gd name="connsiteY193" fmla="*/ 211931 h 1100138"/>
                  <a:gd name="connsiteX194" fmla="*/ 554831 w 803566"/>
                  <a:gd name="connsiteY194" fmla="*/ 211931 h 1100138"/>
                  <a:gd name="connsiteX195" fmla="*/ 561975 w 803566"/>
                  <a:gd name="connsiteY195" fmla="*/ 216694 h 1100138"/>
                  <a:gd name="connsiteX196" fmla="*/ 566737 w 803566"/>
                  <a:gd name="connsiteY196" fmla="*/ 216694 h 1100138"/>
                  <a:gd name="connsiteX197" fmla="*/ 569118 w 803566"/>
                  <a:gd name="connsiteY197" fmla="*/ 216694 h 1100138"/>
                  <a:gd name="connsiteX198" fmla="*/ 573881 w 803566"/>
                  <a:gd name="connsiteY198" fmla="*/ 216694 h 1100138"/>
                  <a:gd name="connsiteX199" fmla="*/ 573881 w 803566"/>
                  <a:gd name="connsiteY199" fmla="*/ 204788 h 1100138"/>
                  <a:gd name="connsiteX200" fmla="*/ 573881 w 803566"/>
                  <a:gd name="connsiteY200" fmla="*/ 195263 h 1100138"/>
                  <a:gd name="connsiteX201" fmla="*/ 571500 w 803566"/>
                  <a:gd name="connsiteY201" fmla="*/ 188119 h 1100138"/>
                  <a:gd name="connsiteX202" fmla="*/ 571500 w 803566"/>
                  <a:gd name="connsiteY202" fmla="*/ 185738 h 1100138"/>
                  <a:gd name="connsiteX203" fmla="*/ 573881 w 803566"/>
                  <a:gd name="connsiteY203" fmla="*/ 176213 h 1100138"/>
                  <a:gd name="connsiteX204" fmla="*/ 595312 w 803566"/>
                  <a:gd name="connsiteY204" fmla="*/ 176213 h 1100138"/>
                  <a:gd name="connsiteX205" fmla="*/ 609600 w 803566"/>
                  <a:gd name="connsiteY205" fmla="*/ 178594 h 1100138"/>
                  <a:gd name="connsiteX206" fmla="*/ 611981 w 803566"/>
                  <a:gd name="connsiteY206" fmla="*/ 169069 h 1100138"/>
                  <a:gd name="connsiteX207" fmla="*/ 611981 w 803566"/>
                  <a:gd name="connsiteY207" fmla="*/ 161925 h 1100138"/>
                  <a:gd name="connsiteX208" fmla="*/ 623887 w 803566"/>
                  <a:gd name="connsiteY208" fmla="*/ 154781 h 1100138"/>
                  <a:gd name="connsiteX209" fmla="*/ 626268 w 803566"/>
                  <a:gd name="connsiteY209" fmla="*/ 154781 h 1100138"/>
                  <a:gd name="connsiteX210" fmla="*/ 626268 w 803566"/>
                  <a:gd name="connsiteY210" fmla="*/ 150019 h 1100138"/>
                  <a:gd name="connsiteX211" fmla="*/ 623887 w 803566"/>
                  <a:gd name="connsiteY211" fmla="*/ 140494 h 1100138"/>
                  <a:gd name="connsiteX212" fmla="*/ 631031 w 803566"/>
                  <a:gd name="connsiteY212" fmla="*/ 140494 h 1100138"/>
                  <a:gd name="connsiteX213" fmla="*/ 638175 w 803566"/>
                  <a:gd name="connsiteY213" fmla="*/ 138113 h 1100138"/>
                  <a:gd name="connsiteX214" fmla="*/ 654843 w 803566"/>
                  <a:gd name="connsiteY214" fmla="*/ 135731 h 1100138"/>
                  <a:gd name="connsiteX215" fmla="*/ 654843 w 803566"/>
                  <a:gd name="connsiteY215" fmla="*/ 128588 h 1100138"/>
                  <a:gd name="connsiteX216" fmla="*/ 652462 w 803566"/>
                  <a:gd name="connsiteY216" fmla="*/ 123825 h 1100138"/>
                  <a:gd name="connsiteX217" fmla="*/ 669131 w 803566"/>
                  <a:gd name="connsiteY217" fmla="*/ 119063 h 1100138"/>
                  <a:gd name="connsiteX218" fmla="*/ 666750 w 803566"/>
                  <a:gd name="connsiteY218" fmla="*/ 111919 h 1100138"/>
                  <a:gd name="connsiteX219" fmla="*/ 664368 w 803566"/>
                  <a:gd name="connsiteY219" fmla="*/ 102394 h 1100138"/>
                  <a:gd name="connsiteX220" fmla="*/ 671512 w 803566"/>
                  <a:gd name="connsiteY220" fmla="*/ 102394 h 1100138"/>
                  <a:gd name="connsiteX221" fmla="*/ 673893 w 803566"/>
                  <a:gd name="connsiteY221" fmla="*/ 102394 h 1100138"/>
                  <a:gd name="connsiteX222" fmla="*/ 681037 w 803566"/>
                  <a:gd name="connsiteY222" fmla="*/ 100013 h 1100138"/>
                  <a:gd name="connsiteX223" fmla="*/ 685800 w 803566"/>
                  <a:gd name="connsiteY223" fmla="*/ 100013 h 1100138"/>
                  <a:gd name="connsiteX224" fmla="*/ 688181 w 803566"/>
                  <a:gd name="connsiteY224" fmla="*/ 95250 h 1100138"/>
                  <a:gd name="connsiteX225" fmla="*/ 685800 w 803566"/>
                  <a:gd name="connsiteY225" fmla="*/ 88106 h 1100138"/>
                  <a:gd name="connsiteX226" fmla="*/ 692943 w 803566"/>
                  <a:gd name="connsiteY226" fmla="*/ 83344 h 1100138"/>
                  <a:gd name="connsiteX227" fmla="*/ 707231 w 803566"/>
                  <a:gd name="connsiteY227" fmla="*/ 83344 h 1100138"/>
                  <a:gd name="connsiteX228" fmla="*/ 702468 w 803566"/>
                  <a:gd name="connsiteY228" fmla="*/ 73819 h 1100138"/>
                  <a:gd name="connsiteX229" fmla="*/ 702468 w 803566"/>
                  <a:gd name="connsiteY229" fmla="*/ 64294 h 1100138"/>
                  <a:gd name="connsiteX230" fmla="*/ 709612 w 803566"/>
                  <a:gd name="connsiteY230" fmla="*/ 64294 h 1100138"/>
                  <a:gd name="connsiteX231" fmla="*/ 731043 w 803566"/>
                  <a:gd name="connsiteY231" fmla="*/ 64294 h 1100138"/>
                  <a:gd name="connsiteX232" fmla="*/ 747712 w 803566"/>
                  <a:gd name="connsiteY232" fmla="*/ 64294 h 1100138"/>
                  <a:gd name="connsiteX233" fmla="*/ 754856 w 803566"/>
                  <a:gd name="connsiteY233" fmla="*/ 64294 h 1100138"/>
                  <a:gd name="connsiteX234" fmla="*/ 759618 w 803566"/>
                  <a:gd name="connsiteY234" fmla="*/ 64294 h 1100138"/>
                  <a:gd name="connsiteX235" fmla="*/ 769143 w 803566"/>
                  <a:gd name="connsiteY235" fmla="*/ 64294 h 1100138"/>
                  <a:gd name="connsiteX236" fmla="*/ 771525 w 803566"/>
                  <a:gd name="connsiteY236" fmla="*/ 64294 h 1100138"/>
                  <a:gd name="connsiteX237" fmla="*/ 776287 w 803566"/>
                  <a:gd name="connsiteY237" fmla="*/ 66675 h 1100138"/>
                  <a:gd name="connsiteX238" fmla="*/ 781050 w 803566"/>
                  <a:gd name="connsiteY238" fmla="*/ 52388 h 1100138"/>
                  <a:gd name="connsiteX239" fmla="*/ 783431 w 803566"/>
                  <a:gd name="connsiteY239" fmla="*/ 45244 h 1100138"/>
                  <a:gd name="connsiteX240" fmla="*/ 790575 w 803566"/>
                  <a:gd name="connsiteY240" fmla="*/ 38100 h 1100138"/>
                  <a:gd name="connsiteX241" fmla="*/ 797718 w 803566"/>
                  <a:gd name="connsiteY241" fmla="*/ 38100 h 1100138"/>
                  <a:gd name="connsiteX242" fmla="*/ 792956 w 803566"/>
                  <a:gd name="connsiteY242" fmla="*/ 33338 h 1100138"/>
                  <a:gd name="connsiteX243" fmla="*/ 790575 w 803566"/>
                  <a:gd name="connsiteY243" fmla="*/ 26194 h 1100138"/>
                  <a:gd name="connsiteX244" fmla="*/ 802481 w 803566"/>
                  <a:gd name="connsiteY244" fmla="*/ 30956 h 1100138"/>
                  <a:gd name="connsiteX245" fmla="*/ 802481 w 803566"/>
                  <a:gd name="connsiteY245" fmla="*/ 21431 h 1100138"/>
                  <a:gd name="connsiteX246" fmla="*/ 797718 w 803566"/>
                  <a:gd name="connsiteY246" fmla="*/ 9525 h 1100138"/>
                  <a:gd name="connsiteX247" fmla="*/ 797718 w 803566"/>
                  <a:gd name="connsiteY247" fmla="*/ 7144 h 1100138"/>
                  <a:gd name="connsiteX248" fmla="*/ 797718 w 803566"/>
                  <a:gd name="connsiteY248" fmla="*/ 2381 h 1100138"/>
                  <a:gd name="connsiteX249" fmla="*/ 797718 w 803566"/>
                  <a:gd name="connsiteY249" fmla="*/ 0 h 110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</a:cxnLst>
                <a:rect l="l" t="t" r="r" b="b"/>
                <a:pathLst>
                  <a:path w="803566" h="1100138">
                    <a:moveTo>
                      <a:pt x="0" y="1100138"/>
                    </a:moveTo>
                    <a:cubicBezTo>
                      <a:pt x="8533" y="1082874"/>
                      <a:pt x="17066" y="1065610"/>
                      <a:pt x="21431" y="1054894"/>
                    </a:cubicBezTo>
                    <a:cubicBezTo>
                      <a:pt x="25796" y="1044178"/>
                      <a:pt x="25796" y="1041400"/>
                      <a:pt x="26193" y="1035844"/>
                    </a:cubicBezTo>
                    <a:cubicBezTo>
                      <a:pt x="26590" y="1030288"/>
                      <a:pt x="24209" y="1029493"/>
                      <a:pt x="23812" y="1021556"/>
                    </a:cubicBezTo>
                    <a:cubicBezTo>
                      <a:pt x="23415" y="1013619"/>
                      <a:pt x="23812" y="988219"/>
                      <a:pt x="23812" y="988219"/>
                    </a:cubicBezTo>
                    <a:lnTo>
                      <a:pt x="23812" y="983456"/>
                    </a:lnTo>
                    <a:cubicBezTo>
                      <a:pt x="23812" y="979884"/>
                      <a:pt x="23415" y="969963"/>
                      <a:pt x="23812" y="966788"/>
                    </a:cubicBezTo>
                    <a:cubicBezTo>
                      <a:pt x="24209" y="963613"/>
                      <a:pt x="26193" y="965597"/>
                      <a:pt x="26193" y="964406"/>
                    </a:cubicBezTo>
                    <a:cubicBezTo>
                      <a:pt x="26193" y="963215"/>
                      <a:pt x="24209" y="961628"/>
                      <a:pt x="23812" y="959644"/>
                    </a:cubicBezTo>
                    <a:cubicBezTo>
                      <a:pt x="23415" y="957660"/>
                      <a:pt x="23812" y="952500"/>
                      <a:pt x="23812" y="952500"/>
                    </a:cubicBezTo>
                    <a:lnTo>
                      <a:pt x="23812" y="945356"/>
                    </a:lnTo>
                    <a:lnTo>
                      <a:pt x="23812" y="938213"/>
                    </a:lnTo>
                    <a:cubicBezTo>
                      <a:pt x="23812" y="936229"/>
                      <a:pt x="23415" y="934641"/>
                      <a:pt x="23812" y="933450"/>
                    </a:cubicBezTo>
                    <a:cubicBezTo>
                      <a:pt x="24209" y="932259"/>
                      <a:pt x="25399" y="932260"/>
                      <a:pt x="26193" y="931069"/>
                    </a:cubicBezTo>
                    <a:cubicBezTo>
                      <a:pt x="26987" y="929878"/>
                      <a:pt x="28575" y="926306"/>
                      <a:pt x="28575" y="926306"/>
                    </a:cubicBezTo>
                    <a:cubicBezTo>
                      <a:pt x="29369" y="924719"/>
                      <a:pt x="30559" y="923528"/>
                      <a:pt x="30956" y="921544"/>
                    </a:cubicBezTo>
                    <a:cubicBezTo>
                      <a:pt x="31353" y="919560"/>
                      <a:pt x="30956" y="914400"/>
                      <a:pt x="30956" y="914400"/>
                    </a:cubicBezTo>
                    <a:lnTo>
                      <a:pt x="30956" y="909638"/>
                    </a:lnTo>
                    <a:lnTo>
                      <a:pt x="30956" y="902494"/>
                    </a:lnTo>
                    <a:lnTo>
                      <a:pt x="30956" y="897731"/>
                    </a:lnTo>
                    <a:lnTo>
                      <a:pt x="30956" y="892969"/>
                    </a:lnTo>
                    <a:cubicBezTo>
                      <a:pt x="30956" y="891382"/>
                      <a:pt x="30559" y="890984"/>
                      <a:pt x="30956" y="888206"/>
                    </a:cubicBezTo>
                    <a:cubicBezTo>
                      <a:pt x="31353" y="885428"/>
                      <a:pt x="32146" y="878284"/>
                      <a:pt x="33337" y="876300"/>
                    </a:cubicBezTo>
                    <a:cubicBezTo>
                      <a:pt x="34528" y="874316"/>
                      <a:pt x="37306" y="877491"/>
                      <a:pt x="38100" y="876300"/>
                    </a:cubicBezTo>
                    <a:cubicBezTo>
                      <a:pt x="38894" y="875109"/>
                      <a:pt x="38100" y="869156"/>
                      <a:pt x="38100" y="869156"/>
                    </a:cubicBezTo>
                    <a:lnTo>
                      <a:pt x="38100" y="862013"/>
                    </a:lnTo>
                    <a:cubicBezTo>
                      <a:pt x="38100" y="860029"/>
                      <a:pt x="37703" y="860028"/>
                      <a:pt x="38100" y="857250"/>
                    </a:cubicBezTo>
                    <a:cubicBezTo>
                      <a:pt x="38497" y="854472"/>
                      <a:pt x="40084" y="849313"/>
                      <a:pt x="40481" y="845344"/>
                    </a:cubicBezTo>
                    <a:cubicBezTo>
                      <a:pt x="40878" y="841375"/>
                      <a:pt x="40481" y="833438"/>
                      <a:pt x="40481" y="833438"/>
                    </a:cubicBezTo>
                    <a:lnTo>
                      <a:pt x="40481" y="826294"/>
                    </a:lnTo>
                    <a:cubicBezTo>
                      <a:pt x="40481" y="824310"/>
                      <a:pt x="40084" y="822325"/>
                      <a:pt x="40481" y="821531"/>
                    </a:cubicBezTo>
                    <a:cubicBezTo>
                      <a:pt x="40878" y="820737"/>
                      <a:pt x="42068" y="822325"/>
                      <a:pt x="42862" y="821531"/>
                    </a:cubicBezTo>
                    <a:cubicBezTo>
                      <a:pt x="43656" y="820737"/>
                      <a:pt x="44052" y="818356"/>
                      <a:pt x="45243" y="816769"/>
                    </a:cubicBezTo>
                    <a:cubicBezTo>
                      <a:pt x="46434" y="815182"/>
                      <a:pt x="50006" y="812006"/>
                      <a:pt x="50006" y="812006"/>
                    </a:cubicBezTo>
                    <a:lnTo>
                      <a:pt x="52387" y="809625"/>
                    </a:lnTo>
                    <a:cubicBezTo>
                      <a:pt x="54371" y="807641"/>
                      <a:pt x="60325" y="803672"/>
                      <a:pt x="61912" y="800100"/>
                    </a:cubicBezTo>
                    <a:cubicBezTo>
                      <a:pt x="63500" y="796528"/>
                      <a:pt x="62309" y="792560"/>
                      <a:pt x="61912" y="788194"/>
                    </a:cubicBezTo>
                    <a:cubicBezTo>
                      <a:pt x="61515" y="783828"/>
                      <a:pt x="59928" y="777478"/>
                      <a:pt x="59531" y="773906"/>
                    </a:cubicBezTo>
                    <a:cubicBezTo>
                      <a:pt x="59134" y="770334"/>
                      <a:pt x="58737" y="769541"/>
                      <a:pt x="59531" y="766763"/>
                    </a:cubicBezTo>
                    <a:cubicBezTo>
                      <a:pt x="60325" y="763985"/>
                      <a:pt x="64293" y="757238"/>
                      <a:pt x="64293" y="757238"/>
                    </a:cubicBezTo>
                    <a:cubicBezTo>
                      <a:pt x="65484" y="754857"/>
                      <a:pt x="65484" y="754062"/>
                      <a:pt x="66675" y="752475"/>
                    </a:cubicBezTo>
                    <a:cubicBezTo>
                      <a:pt x="67866" y="750888"/>
                      <a:pt x="71437" y="747713"/>
                      <a:pt x="71437" y="747713"/>
                    </a:cubicBezTo>
                    <a:cubicBezTo>
                      <a:pt x="73024" y="746126"/>
                      <a:pt x="75009" y="743744"/>
                      <a:pt x="76200" y="742950"/>
                    </a:cubicBezTo>
                    <a:cubicBezTo>
                      <a:pt x="77391" y="742156"/>
                      <a:pt x="78184" y="743744"/>
                      <a:pt x="78581" y="742950"/>
                    </a:cubicBezTo>
                    <a:cubicBezTo>
                      <a:pt x="78978" y="742156"/>
                      <a:pt x="78184" y="740966"/>
                      <a:pt x="78581" y="738188"/>
                    </a:cubicBezTo>
                    <a:cubicBezTo>
                      <a:pt x="78978" y="735410"/>
                      <a:pt x="80565" y="729059"/>
                      <a:pt x="80962" y="726281"/>
                    </a:cubicBezTo>
                    <a:cubicBezTo>
                      <a:pt x="81359" y="723503"/>
                      <a:pt x="80565" y="723503"/>
                      <a:pt x="80962" y="721519"/>
                    </a:cubicBezTo>
                    <a:cubicBezTo>
                      <a:pt x="81359" y="719535"/>
                      <a:pt x="82549" y="715962"/>
                      <a:pt x="83343" y="714375"/>
                    </a:cubicBezTo>
                    <a:cubicBezTo>
                      <a:pt x="84137" y="712788"/>
                      <a:pt x="84534" y="712391"/>
                      <a:pt x="85725" y="711994"/>
                    </a:cubicBezTo>
                    <a:cubicBezTo>
                      <a:pt x="86916" y="711597"/>
                      <a:pt x="89297" y="713978"/>
                      <a:pt x="90487" y="711994"/>
                    </a:cubicBezTo>
                    <a:cubicBezTo>
                      <a:pt x="91678" y="710010"/>
                      <a:pt x="92471" y="702469"/>
                      <a:pt x="92868" y="700088"/>
                    </a:cubicBezTo>
                    <a:cubicBezTo>
                      <a:pt x="93265" y="697707"/>
                      <a:pt x="92471" y="698897"/>
                      <a:pt x="92868" y="697706"/>
                    </a:cubicBezTo>
                    <a:cubicBezTo>
                      <a:pt x="93265" y="696515"/>
                      <a:pt x="93663" y="694531"/>
                      <a:pt x="95250" y="692944"/>
                    </a:cubicBezTo>
                    <a:cubicBezTo>
                      <a:pt x="96837" y="691357"/>
                      <a:pt x="100806" y="689768"/>
                      <a:pt x="102393" y="688181"/>
                    </a:cubicBezTo>
                    <a:cubicBezTo>
                      <a:pt x="103980" y="686594"/>
                      <a:pt x="104378" y="684609"/>
                      <a:pt x="104775" y="683419"/>
                    </a:cubicBezTo>
                    <a:cubicBezTo>
                      <a:pt x="105172" y="682229"/>
                      <a:pt x="104775" y="681038"/>
                      <a:pt x="104775" y="681038"/>
                    </a:cubicBezTo>
                    <a:cubicBezTo>
                      <a:pt x="104775" y="679847"/>
                      <a:pt x="104378" y="678656"/>
                      <a:pt x="104775" y="676275"/>
                    </a:cubicBezTo>
                    <a:cubicBezTo>
                      <a:pt x="105172" y="673894"/>
                      <a:pt x="106759" y="669528"/>
                      <a:pt x="107156" y="666750"/>
                    </a:cubicBezTo>
                    <a:cubicBezTo>
                      <a:pt x="107553" y="663972"/>
                      <a:pt x="106362" y="660796"/>
                      <a:pt x="107156" y="659606"/>
                    </a:cubicBezTo>
                    <a:cubicBezTo>
                      <a:pt x="107950" y="658416"/>
                      <a:pt x="110727" y="661193"/>
                      <a:pt x="111918" y="659606"/>
                    </a:cubicBezTo>
                    <a:cubicBezTo>
                      <a:pt x="113109" y="658019"/>
                      <a:pt x="113903" y="653256"/>
                      <a:pt x="114300" y="650081"/>
                    </a:cubicBezTo>
                    <a:cubicBezTo>
                      <a:pt x="114697" y="646906"/>
                      <a:pt x="113903" y="642937"/>
                      <a:pt x="114300" y="640556"/>
                    </a:cubicBezTo>
                    <a:cubicBezTo>
                      <a:pt x="114697" y="638175"/>
                      <a:pt x="115887" y="638175"/>
                      <a:pt x="116681" y="635794"/>
                    </a:cubicBezTo>
                    <a:cubicBezTo>
                      <a:pt x="117475" y="633413"/>
                      <a:pt x="118665" y="630635"/>
                      <a:pt x="119062" y="626269"/>
                    </a:cubicBezTo>
                    <a:cubicBezTo>
                      <a:pt x="119459" y="621903"/>
                      <a:pt x="119062" y="609600"/>
                      <a:pt x="119062" y="609600"/>
                    </a:cubicBezTo>
                    <a:cubicBezTo>
                      <a:pt x="119062" y="604838"/>
                      <a:pt x="117871" y="600869"/>
                      <a:pt x="119062" y="597694"/>
                    </a:cubicBezTo>
                    <a:cubicBezTo>
                      <a:pt x="120253" y="594519"/>
                      <a:pt x="123825" y="592534"/>
                      <a:pt x="126206" y="590550"/>
                    </a:cubicBezTo>
                    <a:cubicBezTo>
                      <a:pt x="128587" y="588566"/>
                      <a:pt x="131763" y="587772"/>
                      <a:pt x="133350" y="585788"/>
                    </a:cubicBezTo>
                    <a:cubicBezTo>
                      <a:pt x="134938" y="583804"/>
                      <a:pt x="135334" y="580231"/>
                      <a:pt x="135731" y="578644"/>
                    </a:cubicBezTo>
                    <a:cubicBezTo>
                      <a:pt x="136128" y="577057"/>
                      <a:pt x="135731" y="576263"/>
                      <a:pt x="135731" y="576263"/>
                    </a:cubicBezTo>
                    <a:lnTo>
                      <a:pt x="135731" y="569119"/>
                    </a:lnTo>
                    <a:lnTo>
                      <a:pt x="135731" y="564356"/>
                    </a:lnTo>
                    <a:lnTo>
                      <a:pt x="135731" y="559594"/>
                    </a:lnTo>
                    <a:lnTo>
                      <a:pt x="135731" y="552450"/>
                    </a:lnTo>
                    <a:cubicBezTo>
                      <a:pt x="135731" y="550466"/>
                      <a:pt x="135334" y="548482"/>
                      <a:pt x="135731" y="547688"/>
                    </a:cubicBezTo>
                    <a:cubicBezTo>
                      <a:pt x="136128" y="546894"/>
                      <a:pt x="138112" y="547688"/>
                      <a:pt x="138112" y="547688"/>
                    </a:cubicBezTo>
                    <a:lnTo>
                      <a:pt x="140493" y="547688"/>
                    </a:lnTo>
                    <a:lnTo>
                      <a:pt x="147637" y="547688"/>
                    </a:lnTo>
                    <a:cubicBezTo>
                      <a:pt x="150018" y="547688"/>
                      <a:pt x="153193" y="548085"/>
                      <a:pt x="154781" y="547688"/>
                    </a:cubicBezTo>
                    <a:cubicBezTo>
                      <a:pt x="156369" y="547291"/>
                      <a:pt x="156368" y="545703"/>
                      <a:pt x="157162" y="545306"/>
                    </a:cubicBezTo>
                    <a:cubicBezTo>
                      <a:pt x="157956" y="544909"/>
                      <a:pt x="159146" y="546496"/>
                      <a:pt x="159543" y="545306"/>
                    </a:cubicBezTo>
                    <a:cubicBezTo>
                      <a:pt x="159940" y="544115"/>
                      <a:pt x="159146" y="540147"/>
                      <a:pt x="159543" y="538163"/>
                    </a:cubicBezTo>
                    <a:cubicBezTo>
                      <a:pt x="159940" y="536179"/>
                      <a:pt x="161528" y="534988"/>
                      <a:pt x="161925" y="533400"/>
                    </a:cubicBezTo>
                    <a:cubicBezTo>
                      <a:pt x="162322" y="531812"/>
                      <a:pt x="161131" y="529828"/>
                      <a:pt x="161925" y="528638"/>
                    </a:cubicBezTo>
                    <a:cubicBezTo>
                      <a:pt x="162719" y="527448"/>
                      <a:pt x="166687" y="526256"/>
                      <a:pt x="166687" y="526256"/>
                    </a:cubicBezTo>
                    <a:cubicBezTo>
                      <a:pt x="168274" y="525462"/>
                      <a:pt x="170656" y="525859"/>
                      <a:pt x="171450" y="523875"/>
                    </a:cubicBezTo>
                    <a:cubicBezTo>
                      <a:pt x="172244" y="521891"/>
                      <a:pt x="171450" y="514350"/>
                      <a:pt x="171450" y="514350"/>
                    </a:cubicBezTo>
                    <a:cubicBezTo>
                      <a:pt x="171450" y="511969"/>
                      <a:pt x="170260" y="510382"/>
                      <a:pt x="171450" y="509588"/>
                    </a:cubicBezTo>
                    <a:cubicBezTo>
                      <a:pt x="172640" y="508794"/>
                      <a:pt x="178593" y="509588"/>
                      <a:pt x="178593" y="509588"/>
                    </a:cubicBezTo>
                    <a:lnTo>
                      <a:pt x="185737" y="509588"/>
                    </a:lnTo>
                    <a:lnTo>
                      <a:pt x="190500" y="509588"/>
                    </a:lnTo>
                    <a:cubicBezTo>
                      <a:pt x="191691" y="509588"/>
                      <a:pt x="192484" y="510779"/>
                      <a:pt x="192881" y="509588"/>
                    </a:cubicBezTo>
                    <a:cubicBezTo>
                      <a:pt x="193278" y="508397"/>
                      <a:pt x="192881" y="502444"/>
                      <a:pt x="192881" y="502444"/>
                    </a:cubicBezTo>
                    <a:cubicBezTo>
                      <a:pt x="192881" y="500460"/>
                      <a:pt x="192484" y="498872"/>
                      <a:pt x="192881" y="497681"/>
                    </a:cubicBezTo>
                    <a:cubicBezTo>
                      <a:pt x="193278" y="496490"/>
                      <a:pt x="194072" y="496094"/>
                      <a:pt x="195262" y="495300"/>
                    </a:cubicBezTo>
                    <a:cubicBezTo>
                      <a:pt x="196452" y="494506"/>
                      <a:pt x="198438" y="493316"/>
                      <a:pt x="200025" y="492919"/>
                    </a:cubicBezTo>
                    <a:cubicBezTo>
                      <a:pt x="201612" y="492522"/>
                      <a:pt x="204787" y="492919"/>
                      <a:pt x="204787" y="492919"/>
                    </a:cubicBezTo>
                    <a:lnTo>
                      <a:pt x="211931" y="492919"/>
                    </a:lnTo>
                    <a:cubicBezTo>
                      <a:pt x="214312" y="492919"/>
                      <a:pt x="217884" y="493316"/>
                      <a:pt x="219075" y="492919"/>
                    </a:cubicBezTo>
                    <a:cubicBezTo>
                      <a:pt x="220266" y="492522"/>
                      <a:pt x="219075" y="490538"/>
                      <a:pt x="219075" y="490538"/>
                    </a:cubicBezTo>
                    <a:lnTo>
                      <a:pt x="219075" y="478631"/>
                    </a:lnTo>
                    <a:lnTo>
                      <a:pt x="219075" y="469106"/>
                    </a:lnTo>
                    <a:cubicBezTo>
                      <a:pt x="219075" y="467122"/>
                      <a:pt x="218281" y="467915"/>
                      <a:pt x="219075" y="466725"/>
                    </a:cubicBezTo>
                    <a:cubicBezTo>
                      <a:pt x="219869" y="465535"/>
                      <a:pt x="222250" y="462757"/>
                      <a:pt x="223837" y="461963"/>
                    </a:cubicBezTo>
                    <a:cubicBezTo>
                      <a:pt x="225425" y="461169"/>
                      <a:pt x="227012" y="462360"/>
                      <a:pt x="228600" y="461963"/>
                    </a:cubicBezTo>
                    <a:cubicBezTo>
                      <a:pt x="230188" y="461566"/>
                      <a:pt x="232172" y="459978"/>
                      <a:pt x="233362" y="459581"/>
                    </a:cubicBezTo>
                    <a:cubicBezTo>
                      <a:pt x="234552" y="459184"/>
                      <a:pt x="235743" y="459581"/>
                      <a:pt x="235743" y="459581"/>
                    </a:cubicBezTo>
                    <a:lnTo>
                      <a:pt x="238125" y="459581"/>
                    </a:lnTo>
                    <a:cubicBezTo>
                      <a:pt x="239712" y="459581"/>
                      <a:pt x="244078" y="461168"/>
                      <a:pt x="245268" y="459581"/>
                    </a:cubicBezTo>
                    <a:cubicBezTo>
                      <a:pt x="246458" y="457994"/>
                      <a:pt x="245268" y="450056"/>
                      <a:pt x="245268" y="450056"/>
                    </a:cubicBezTo>
                    <a:lnTo>
                      <a:pt x="245268" y="442913"/>
                    </a:lnTo>
                    <a:lnTo>
                      <a:pt x="245268" y="438150"/>
                    </a:lnTo>
                    <a:lnTo>
                      <a:pt x="245268" y="435769"/>
                    </a:lnTo>
                    <a:lnTo>
                      <a:pt x="245268" y="431006"/>
                    </a:lnTo>
                    <a:cubicBezTo>
                      <a:pt x="245268" y="429022"/>
                      <a:pt x="244871" y="427038"/>
                      <a:pt x="245268" y="423863"/>
                    </a:cubicBezTo>
                    <a:cubicBezTo>
                      <a:pt x="245665" y="420688"/>
                      <a:pt x="246856" y="415528"/>
                      <a:pt x="247650" y="411956"/>
                    </a:cubicBezTo>
                    <a:cubicBezTo>
                      <a:pt x="248444" y="408384"/>
                      <a:pt x="248444" y="404018"/>
                      <a:pt x="250031" y="402431"/>
                    </a:cubicBezTo>
                    <a:cubicBezTo>
                      <a:pt x="251618" y="400844"/>
                      <a:pt x="255191" y="404018"/>
                      <a:pt x="257175" y="402431"/>
                    </a:cubicBezTo>
                    <a:cubicBezTo>
                      <a:pt x="259159" y="400843"/>
                      <a:pt x="261937" y="392906"/>
                      <a:pt x="261937" y="392906"/>
                    </a:cubicBezTo>
                    <a:cubicBezTo>
                      <a:pt x="263127" y="390525"/>
                      <a:pt x="263127" y="389334"/>
                      <a:pt x="264318" y="388144"/>
                    </a:cubicBezTo>
                    <a:cubicBezTo>
                      <a:pt x="265509" y="386954"/>
                      <a:pt x="267494" y="386160"/>
                      <a:pt x="269081" y="385763"/>
                    </a:cubicBezTo>
                    <a:cubicBezTo>
                      <a:pt x="270668" y="385366"/>
                      <a:pt x="273843" y="385763"/>
                      <a:pt x="273843" y="385763"/>
                    </a:cubicBezTo>
                    <a:lnTo>
                      <a:pt x="280987" y="385763"/>
                    </a:lnTo>
                    <a:lnTo>
                      <a:pt x="283368" y="385763"/>
                    </a:lnTo>
                    <a:lnTo>
                      <a:pt x="288131" y="385763"/>
                    </a:lnTo>
                    <a:cubicBezTo>
                      <a:pt x="290512" y="385763"/>
                      <a:pt x="295672" y="386557"/>
                      <a:pt x="297656" y="385763"/>
                    </a:cubicBezTo>
                    <a:cubicBezTo>
                      <a:pt x="299640" y="384969"/>
                      <a:pt x="299640" y="382587"/>
                      <a:pt x="300037" y="381000"/>
                    </a:cubicBezTo>
                    <a:cubicBezTo>
                      <a:pt x="300434" y="379413"/>
                      <a:pt x="299243" y="377429"/>
                      <a:pt x="300037" y="376238"/>
                    </a:cubicBezTo>
                    <a:cubicBezTo>
                      <a:pt x="300831" y="375047"/>
                      <a:pt x="304006" y="375443"/>
                      <a:pt x="304800" y="373856"/>
                    </a:cubicBezTo>
                    <a:cubicBezTo>
                      <a:pt x="305594" y="372269"/>
                      <a:pt x="303610" y="367903"/>
                      <a:pt x="304800" y="366713"/>
                    </a:cubicBezTo>
                    <a:cubicBezTo>
                      <a:pt x="305990" y="365523"/>
                      <a:pt x="311943" y="366713"/>
                      <a:pt x="311943" y="366713"/>
                    </a:cubicBezTo>
                    <a:lnTo>
                      <a:pt x="314325" y="366713"/>
                    </a:lnTo>
                    <a:lnTo>
                      <a:pt x="321468" y="366713"/>
                    </a:lnTo>
                    <a:lnTo>
                      <a:pt x="323850" y="366713"/>
                    </a:lnTo>
                    <a:cubicBezTo>
                      <a:pt x="326628" y="366713"/>
                      <a:pt x="334565" y="366316"/>
                      <a:pt x="338137" y="366713"/>
                    </a:cubicBezTo>
                    <a:cubicBezTo>
                      <a:pt x="341709" y="367110"/>
                      <a:pt x="343297" y="368697"/>
                      <a:pt x="345281" y="369094"/>
                    </a:cubicBezTo>
                    <a:cubicBezTo>
                      <a:pt x="347265" y="369491"/>
                      <a:pt x="350043" y="369094"/>
                      <a:pt x="350043" y="369094"/>
                    </a:cubicBezTo>
                    <a:cubicBezTo>
                      <a:pt x="352027" y="369094"/>
                      <a:pt x="355203" y="369491"/>
                      <a:pt x="357187" y="369094"/>
                    </a:cubicBezTo>
                    <a:cubicBezTo>
                      <a:pt x="359171" y="368697"/>
                      <a:pt x="359966" y="367110"/>
                      <a:pt x="361950" y="366713"/>
                    </a:cubicBezTo>
                    <a:cubicBezTo>
                      <a:pt x="363934" y="366316"/>
                      <a:pt x="367506" y="368300"/>
                      <a:pt x="369093" y="366713"/>
                    </a:cubicBezTo>
                    <a:cubicBezTo>
                      <a:pt x="370680" y="365126"/>
                      <a:pt x="371078" y="359569"/>
                      <a:pt x="371475" y="357188"/>
                    </a:cubicBezTo>
                    <a:cubicBezTo>
                      <a:pt x="371872" y="354807"/>
                      <a:pt x="370285" y="353616"/>
                      <a:pt x="371475" y="352425"/>
                    </a:cubicBezTo>
                    <a:cubicBezTo>
                      <a:pt x="372665" y="351234"/>
                      <a:pt x="376634" y="350441"/>
                      <a:pt x="378618" y="350044"/>
                    </a:cubicBezTo>
                    <a:cubicBezTo>
                      <a:pt x="380602" y="349647"/>
                      <a:pt x="383381" y="350044"/>
                      <a:pt x="383381" y="350044"/>
                    </a:cubicBezTo>
                    <a:lnTo>
                      <a:pt x="385762" y="350044"/>
                    </a:lnTo>
                    <a:lnTo>
                      <a:pt x="390525" y="350044"/>
                    </a:lnTo>
                    <a:cubicBezTo>
                      <a:pt x="392112" y="350044"/>
                      <a:pt x="394097" y="350838"/>
                      <a:pt x="395287" y="350044"/>
                    </a:cubicBezTo>
                    <a:cubicBezTo>
                      <a:pt x="396477" y="349250"/>
                      <a:pt x="397271" y="346868"/>
                      <a:pt x="397668" y="345281"/>
                    </a:cubicBezTo>
                    <a:cubicBezTo>
                      <a:pt x="398065" y="343694"/>
                      <a:pt x="397668" y="340519"/>
                      <a:pt x="397668" y="340519"/>
                    </a:cubicBezTo>
                    <a:cubicBezTo>
                      <a:pt x="397668" y="338932"/>
                      <a:pt x="396874" y="337740"/>
                      <a:pt x="397668" y="335756"/>
                    </a:cubicBezTo>
                    <a:cubicBezTo>
                      <a:pt x="398462" y="333772"/>
                      <a:pt x="400446" y="329804"/>
                      <a:pt x="402431" y="328613"/>
                    </a:cubicBezTo>
                    <a:cubicBezTo>
                      <a:pt x="404416" y="327422"/>
                      <a:pt x="408384" y="329407"/>
                      <a:pt x="409575" y="328613"/>
                    </a:cubicBezTo>
                    <a:cubicBezTo>
                      <a:pt x="410766" y="327819"/>
                      <a:pt x="409575" y="323850"/>
                      <a:pt x="409575" y="323850"/>
                    </a:cubicBezTo>
                    <a:cubicBezTo>
                      <a:pt x="409575" y="321866"/>
                      <a:pt x="409178" y="318293"/>
                      <a:pt x="409575" y="316706"/>
                    </a:cubicBezTo>
                    <a:cubicBezTo>
                      <a:pt x="409972" y="315119"/>
                      <a:pt x="411162" y="314722"/>
                      <a:pt x="411956" y="314325"/>
                    </a:cubicBezTo>
                    <a:cubicBezTo>
                      <a:pt x="412750" y="313928"/>
                      <a:pt x="414337" y="314325"/>
                      <a:pt x="414337" y="314325"/>
                    </a:cubicBezTo>
                    <a:lnTo>
                      <a:pt x="419100" y="314325"/>
                    </a:lnTo>
                    <a:cubicBezTo>
                      <a:pt x="420291" y="314325"/>
                      <a:pt x="420291" y="314722"/>
                      <a:pt x="421481" y="314325"/>
                    </a:cubicBezTo>
                    <a:cubicBezTo>
                      <a:pt x="422672" y="313928"/>
                      <a:pt x="423862" y="312341"/>
                      <a:pt x="426243" y="311944"/>
                    </a:cubicBezTo>
                    <a:cubicBezTo>
                      <a:pt x="428624" y="311547"/>
                      <a:pt x="435768" y="311944"/>
                      <a:pt x="435768" y="311944"/>
                    </a:cubicBezTo>
                    <a:lnTo>
                      <a:pt x="442912" y="311944"/>
                    </a:lnTo>
                    <a:cubicBezTo>
                      <a:pt x="444499" y="311944"/>
                      <a:pt x="444896" y="312738"/>
                      <a:pt x="445293" y="311944"/>
                    </a:cubicBezTo>
                    <a:cubicBezTo>
                      <a:pt x="445690" y="311150"/>
                      <a:pt x="444896" y="309165"/>
                      <a:pt x="445293" y="307181"/>
                    </a:cubicBezTo>
                    <a:cubicBezTo>
                      <a:pt x="445690" y="305197"/>
                      <a:pt x="447278" y="302816"/>
                      <a:pt x="447675" y="300038"/>
                    </a:cubicBezTo>
                    <a:cubicBezTo>
                      <a:pt x="448072" y="297260"/>
                      <a:pt x="446485" y="292100"/>
                      <a:pt x="447675" y="290513"/>
                    </a:cubicBezTo>
                    <a:cubicBezTo>
                      <a:pt x="448865" y="288926"/>
                      <a:pt x="454818" y="290513"/>
                      <a:pt x="454818" y="290513"/>
                    </a:cubicBezTo>
                    <a:lnTo>
                      <a:pt x="464343" y="290513"/>
                    </a:lnTo>
                    <a:cubicBezTo>
                      <a:pt x="467121" y="290513"/>
                      <a:pt x="470296" y="291704"/>
                      <a:pt x="471487" y="290513"/>
                    </a:cubicBezTo>
                    <a:lnTo>
                      <a:pt x="471487" y="283369"/>
                    </a:lnTo>
                    <a:cubicBezTo>
                      <a:pt x="471487" y="281782"/>
                      <a:pt x="471090" y="281782"/>
                      <a:pt x="471487" y="280988"/>
                    </a:cubicBezTo>
                    <a:cubicBezTo>
                      <a:pt x="471884" y="280194"/>
                      <a:pt x="473471" y="280193"/>
                      <a:pt x="473868" y="278606"/>
                    </a:cubicBezTo>
                    <a:cubicBezTo>
                      <a:pt x="474265" y="277019"/>
                      <a:pt x="473471" y="272653"/>
                      <a:pt x="473868" y="271463"/>
                    </a:cubicBezTo>
                    <a:cubicBezTo>
                      <a:pt x="474265" y="270273"/>
                      <a:pt x="474266" y="272654"/>
                      <a:pt x="476250" y="271463"/>
                    </a:cubicBezTo>
                    <a:cubicBezTo>
                      <a:pt x="478234" y="270272"/>
                      <a:pt x="484188" y="267097"/>
                      <a:pt x="485775" y="264319"/>
                    </a:cubicBezTo>
                    <a:cubicBezTo>
                      <a:pt x="487362" y="261541"/>
                      <a:pt x="485775" y="254794"/>
                      <a:pt x="485775" y="254794"/>
                    </a:cubicBezTo>
                    <a:cubicBezTo>
                      <a:pt x="485775" y="252413"/>
                      <a:pt x="484188" y="250825"/>
                      <a:pt x="485775" y="250031"/>
                    </a:cubicBezTo>
                    <a:cubicBezTo>
                      <a:pt x="487362" y="249237"/>
                      <a:pt x="495300" y="250031"/>
                      <a:pt x="495300" y="250031"/>
                    </a:cubicBezTo>
                    <a:cubicBezTo>
                      <a:pt x="498078" y="250031"/>
                      <a:pt x="500855" y="249634"/>
                      <a:pt x="502443" y="250031"/>
                    </a:cubicBezTo>
                    <a:cubicBezTo>
                      <a:pt x="504031" y="250428"/>
                      <a:pt x="503634" y="252016"/>
                      <a:pt x="504825" y="252413"/>
                    </a:cubicBezTo>
                    <a:cubicBezTo>
                      <a:pt x="506016" y="252810"/>
                      <a:pt x="508793" y="253207"/>
                      <a:pt x="509587" y="252413"/>
                    </a:cubicBezTo>
                    <a:lnTo>
                      <a:pt x="509587" y="247650"/>
                    </a:lnTo>
                    <a:lnTo>
                      <a:pt x="509587" y="240506"/>
                    </a:lnTo>
                    <a:cubicBezTo>
                      <a:pt x="509587" y="238125"/>
                      <a:pt x="508396" y="234553"/>
                      <a:pt x="509587" y="233363"/>
                    </a:cubicBezTo>
                    <a:cubicBezTo>
                      <a:pt x="510778" y="232173"/>
                      <a:pt x="516731" y="233363"/>
                      <a:pt x="516731" y="233363"/>
                    </a:cubicBezTo>
                    <a:lnTo>
                      <a:pt x="521493" y="233363"/>
                    </a:lnTo>
                    <a:cubicBezTo>
                      <a:pt x="522684" y="233363"/>
                      <a:pt x="522684" y="233760"/>
                      <a:pt x="523875" y="233363"/>
                    </a:cubicBezTo>
                    <a:cubicBezTo>
                      <a:pt x="525066" y="232966"/>
                      <a:pt x="527843" y="232568"/>
                      <a:pt x="528637" y="230981"/>
                    </a:cubicBezTo>
                    <a:cubicBezTo>
                      <a:pt x="529431" y="229393"/>
                      <a:pt x="528637" y="223838"/>
                      <a:pt x="528637" y="223838"/>
                    </a:cubicBezTo>
                    <a:lnTo>
                      <a:pt x="528637" y="221456"/>
                    </a:lnTo>
                    <a:lnTo>
                      <a:pt x="528637" y="216694"/>
                    </a:lnTo>
                    <a:cubicBezTo>
                      <a:pt x="528637" y="215504"/>
                      <a:pt x="527050" y="214710"/>
                      <a:pt x="528637" y="214313"/>
                    </a:cubicBezTo>
                    <a:cubicBezTo>
                      <a:pt x="530224" y="213916"/>
                      <a:pt x="538162" y="214313"/>
                      <a:pt x="538162" y="214313"/>
                    </a:cubicBezTo>
                    <a:cubicBezTo>
                      <a:pt x="540940" y="214313"/>
                      <a:pt x="542925" y="214710"/>
                      <a:pt x="545306" y="214313"/>
                    </a:cubicBezTo>
                    <a:cubicBezTo>
                      <a:pt x="547687" y="213916"/>
                      <a:pt x="550862" y="212328"/>
                      <a:pt x="552450" y="211931"/>
                    </a:cubicBezTo>
                    <a:cubicBezTo>
                      <a:pt x="554038" y="211534"/>
                      <a:pt x="553244" y="211137"/>
                      <a:pt x="554831" y="211931"/>
                    </a:cubicBezTo>
                    <a:cubicBezTo>
                      <a:pt x="556418" y="212725"/>
                      <a:pt x="559991" y="215900"/>
                      <a:pt x="561975" y="216694"/>
                    </a:cubicBezTo>
                    <a:cubicBezTo>
                      <a:pt x="563959" y="217488"/>
                      <a:pt x="566737" y="216694"/>
                      <a:pt x="566737" y="216694"/>
                    </a:cubicBezTo>
                    <a:lnTo>
                      <a:pt x="569118" y="216694"/>
                    </a:lnTo>
                    <a:cubicBezTo>
                      <a:pt x="570309" y="216694"/>
                      <a:pt x="573087" y="218678"/>
                      <a:pt x="573881" y="216694"/>
                    </a:cubicBezTo>
                    <a:cubicBezTo>
                      <a:pt x="574675" y="214710"/>
                      <a:pt x="573881" y="204788"/>
                      <a:pt x="573881" y="204788"/>
                    </a:cubicBezTo>
                    <a:cubicBezTo>
                      <a:pt x="573881" y="201216"/>
                      <a:pt x="574278" y="198041"/>
                      <a:pt x="573881" y="195263"/>
                    </a:cubicBezTo>
                    <a:cubicBezTo>
                      <a:pt x="573484" y="192485"/>
                      <a:pt x="571897" y="189706"/>
                      <a:pt x="571500" y="188119"/>
                    </a:cubicBezTo>
                    <a:cubicBezTo>
                      <a:pt x="571103" y="186532"/>
                      <a:pt x="571103" y="187722"/>
                      <a:pt x="571500" y="185738"/>
                    </a:cubicBezTo>
                    <a:cubicBezTo>
                      <a:pt x="571897" y="183754"/>
                      <a:pt x="569912" y="177800"/>
                      <a:pt x="573881" y="176213"/>
                    </a:cubicBezTo>
                    <a:cubicBezTo>
                      <a:pt x="577850" y="174626"/>
                      <a:pt x="589359" y="175816"/>
                      <a:pt x="595312" y="176213"/>
                    </a:cubicBezTo>
                    <a:cubicBezTo>
                      <a:pt x="601265" y="176610"/>
                      <a:pt x="606822" y="179785"/>
                      <a:pt x="609600" y="178594"/>
                    </a:cubicBezTo>
                    <a:cubicBezTo>
                      <a:pt x="612378" y="177403"/>
                      <a:pt x="611584" y="171847"/>
                      <a:pt x="611981" y="169069"/>
                    </a:cubicBezTo>
                    <a:cubicBezTo>
                      <a:pt x="612378" y="166291"/>
                      <a:pt x="609997" y="164306"/>
                      <a:pt x="611981" y="161925"/>
                    </a:cubicBezTo>
                    <a:cubicBezTo>
                      <a:pt x="613965" y="159544"/>
                      <a:pt x="621506" y="155972"/>
                      <a:pt x="623887" y="154781"/>
                    </a:cubicBezTo>
                    <a:cubicBezTo>
                      <a:pt x="626268" y="153590"/>
                      <a:pt x="625871" y="155575"/>
                      <a:pt x="626268" y="154781"/>
                    </a:cubicBezTo>
                    <a:cubicBezTo>
                      <a:pt x="626665" y="153987"/>
                      <a:pt x="626665" y="152400"/>
                      <a:pt x="626268" y="150019"/>
                    </a:cubicBezTo>
                    <a:cubicBezTo>
                      <a:pt x="625871" y="147638"/>
                      <a:pt x="623093" y="142081"/>
                      <a:pt x="623887" y="140494"/>
                    </a:cubicBezTo>
                    <a:cubicBezTo>
                      <a:pt x="624681" y="138907"/>
                      <a:pt x="628650" y="140891"/>
                      <a:pt x="631031" y="140494"/>
                    </a:cubicBezTo>
                    <a:cubicBezTo>
                      <a:pt x="633412" y="140097"/>
                      <a:pt x="634206" y="138907"/>
                      <a:pt x="638175" y="138113"/>
                    </a:cubicBezTo>
                    <a:cubicBezTo>
                      <a:pt x="642144" y="137319"/>
                      <a:pt x="652065" y="137318"/>
                      <a:pt x="654843" y="135731"/>
                    </a:cubicBezTo>
                    <a:cubicBezTo>
                      <a:pt x="657621" y="134144"/>
                      <a:pt x="655240" y="130572"/>
                      <a:pt x="654843" y="128588"/>
                    </a:cubicBezTo>
                    <a:cubicBezTo>
                      <a:pt x="654446" y="126604"/>
                      <a:pt x="650081" y="125412"/>
                      <a:pt x="652462" y="123825"/>
                    </a:cubicBezTo>
                    <a:cubicBezTo>
                      <a:pt x="654843" y="122238"/>
                      <a:pt x="666750" y="121047"/>
                      <a:pt x="669131" y="119063"/>
                    </a:cubicBezTo>
                    <a:cubicBezTo>
                      <a:pt x="671512" y="117079"/>
                      <a:pt x="667544" y="114697"/>
                      <a:pt x="666750" y="111919"/>
                    </a:cubicBezTo>
                    <a:cubicBezTo>
                      <a:pt x="665956" y="109141"/>
                      <a:pt x="663574" y="103981"/>
                      <a:pt x="664368" y="102394"/>
                    </a:cubicBezTo>
                    <a:cubicBezTo>
                      <a:pt x="665162" y="100806"/>
                      <a:pt x="671512" y="102394"/>
                      <a:pt x="671512" y="102394"/>
                    </a:cubicBezTo>
                    <a:cubicBezTo>
                      <a:pt x="673099" y="102394"/>
                      <a:pt x="672306" y="102791"/>
                      <a:pt x="673893" y="102394"/>
                    </a:cubicBezTo>
                    <a:cubicBezTo>
                      <a:pt x="675480" y="101997"/>
                      <a:pt x="679053" y="100410"/>
                      <a:pt x="681037" y="100013"/>
                    </a:cubicBezTo>
                    <a:cubicBezTo>
                      <a:pt x="683021" y="99616"/>
                      <a:pt x="684609" y="100807"/>
                      <a:pt x="685800" y="100013"/>
                    </a:cubicBezTo>
                    <a:cubicBezTo>
                      <a:pt x="686991" y="99219"/>
                      <a:pt x="688181" y="97234"/>
                      <a:pt x="688181" y="95250"/>
                    </a:cubicBezTo>
                    <a:cubicBezTo>
                      <a:pt x="688181" y="93266"/>
                      <a:pt x="685006" y="90090"/>
                      <a:pt x="685800" y="88106"/>
                    </a:cubicBezTo>
                    <a:cubicBezTo>
                      <a:pt x="686594" y="86122"/>
                      <a:pt x="689371" y="84138"/>
                      <a:pt x="692943" y="83344"/>
                    </a:cubicBezTo>
                    <a:cubicBezTo>
                      <a:pt x="696515" y="82550"/>
                      <a:pt x="705644" y="84931"/>
                      <a:pt x="707231" y="83344"/>
                    </a:cubicBezTo>
                    <a:cubicBezTo>
                      <a:pt x="708818" y="81757"/>
                      <a:pt x="703262" y="76994"/>
                      <a:pt x="702468" y="73819"/>
                    </a:cubicBezTo>
                    <a:cubicBezTo>
                      <a:pt x="701674" y="70644"/>
                      <a:pt x="701277" y="65881"/>
                      <a:pt x="702468" y="64294"/>
                    </a:cubicBezTo>
                    <a:cubicBezTo>
                      <a:pt x="703659" y="62707"/>
                      <a:pt x="709612" y="64294"/>
                      <a:pt x="709612" y="64294"/>
                    </a:cubicBezTo>
                    <a:lnTo>
                      <a:pt x="731043" y="64294"/>
                    </a:lnTo>
                    <a:lnTo>
                      <a:pt x="747712" y="64294"/>
                    </a:lnTo>
                    <a:lnTo>
                      <a:pt x="754856" y="64294"/>
                    </a:lnTo>
                    <a:lnTo>
                      <a:pt x="759618" y="64294"/>
                    </a:lnTo>
                    <a:lnTo>
                      <a:pt x="769143" y="64294"/>
                    </a:lnTo>
                    <a:cubicBezTo>
                      <a:pt x="771127" y="64294"/>
                      <a:pt x="770334" y="63897"/>
                      <a:pt x="771525" y="64294"/>
                    </a:cubicBezTo>
                    <a:cubicBezTo>
                      <a:pt x="772716" y="64691"/>
                      <a:pt x="774700" y="68659"/>
                      <a:pt x="776287" y="66675"/>
                    </a:cubicBezTo>
                    <a:cubicBezTo>
                      <a:pt x="777875" y="64691"/>
                      <a:pt x="781050" y="52388"/>
                      <a:pt x="781050" y="52388"/>
                    </a:cubicBezTo>
                    <a:cubicBezTo>
                      <a:pt x="782241" y="48816"/>
                      <a:pt x="781844" y="47625"/>
                      <a:pt x="783431" y="45244"/>
                    </a:cubicBezTo>
                    <a:cubicBezTo>
                      <a:pt x="785018" y="42863"/>
                      <a:pt x="788194" y="39291"/>
                      <a:pt x="790575" y="38100"/>
                    </a:cubicBezTo>
                    <a:cubicBezTo>
                      <a:pt x="792956" y="36909"/>
                      <a:pt x="797321" y="38894"/>
                      <a:pt x="797718" y="38100"/>
                    </a:cubicBezTo>
                    <a:cubicBezTo>
                      <a:pt x="798115" y="37306"/>
                      <a:pt x="794147" y="35322"/>
                      <a:pt x="792956" y="33338"/>
                    </a:cubicBezTo>
                    <a:cubicBezTo>
                      <a:pt x="791766" y="31354"/>
                      <a:pt x="788987" y="26591"/>
                      <a:pt x="790575" y="26194"/>
                    </a:cubicBezTo>
                    <a:cubicBezTo>
                      <a:pt x="792163" y="25797"/>
                      <a:pt x="800497" y="31750"/>
                      <a:pt x="802481" y="30956"/>
                    </a:cubicBezTo>
                    <a:cubicBezTo>
                      <a:pt x="804465" y="30162"/>
                      <a:pt x="803275" y="25003"/>
                      <a:pt x="802481" y="21431"/>
                    </a:cubicBezTo>
                    <a:cubicBezTo>
                      <a:pt x="801687" y="17859"/>
                      <a:pt x="798512" y="11906"/>
                      <a:pt x="797718" y="9525"/>
                    </a:cubicBezTo>
                    <a:cubicBezTo>
                      <a:pt x="796924" y="7144"/>
                      <a:pt x="797718" y="7144"/>
                      <a:pt x="797718" y="7144"/>
                    </a:cubicBezTo>
                    <a:lnTo>
                      <a:pt x="797718" y="2381"/>
                    </a:lnTo>
                    <a:lnTo>
                      <a:pt x="797718" y="0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723" name="Group 34"/>
            <p:cNvGrpSpPr>
              <a:grpSpLocks/>
            </p:cNvGrpSpPr>
            <p:nvPr/>
          </p:nvGrpSpPr>
          <p:grpSpPr bwMode="auto">
            <a:xfrm>
              <a:off x="35719" y="3433587"/>
              <a:ext cx="9058275" cy="2717182"/>
              <a:chOff x="35719" y="3433587"/>
              <a:chExt cx="9058275" cy="2717182"/>
            </a:xfrm>
          </p:grpSpPr>
          <p:sp>
            <p:nvSpPr>
              <p:cNvPr id="156" name="Freeform 155"/>
              <p:cNvSpPr/>
              <p:nvPr/>
            </p:nvSpPr>
            <p:spPr bwMode="auto">
              <a:xfrm>
                <a:off x="38281" y="4677528"/>
                <a:ext cx="2585105" cy="1474433"/>
              </a:xfrm>
              <a:custGeom>
                <a:avLst/>
                <a:gdLst>
                  <a:gd name="connsiteX0" fmla="*/ 0 w 2588419"/>
                  <a:gd name="connsiteY0" fmla="*/ 1472529 h 1472529"/>
                  <a:gd name="connsiteX1" fmla="*/ 21431 w 2588419"/>
                  <a:gd name="connsiteY1" fmla="*/ 1420141 h 1472529"/>
                  <a:gd name="connsiteX2" fmla="*/ 19050 w 2588419"/>
                  <a:gd name="connsiteY2" fmla="*/ 1408235 h 1472529"/>
                  <a:gd name="connsiteX3" fmla="*/ 19050 w 2588419"/>
                  <a:gd name="connsiteY3" fmla="*/ 1386804 h 1472529"/>
                  <a:gd name="connsiteX4" fmla="*/ 21431 w 2588419"/>
                  <a:gd name="connsiteY4" fmla="*/ 1374898 h 1472529"/>
                  <a:gd name="connsiteX5" fmla="*/ 21431 w 2588419"/>
                  <a:gd name="connsiteY5" fmla="*/ 1360610 h 1472529"/>
                  <a:gd name="connsiteX6" fmla="*/ 40481 w 2588419"/>
                  <a:gd name="connsiteY6" fmla="*/ 1355848 h 1472529"/>
                  <a:gd name="connsiteX7" fmla="*/ 45244 w 2588419"/>
                  <a:gd name="connsiteY7" fmla="*/ 1346323 h 1472529"/>
                  <a:gd name="connsiteX8" fmla="*/ 54769 w 2588419"/>
                  <a:gd name="connsiteY8" fmla="*/ 1339179 h 1472529"/>
                  <a:gd name="connsiteX9" fmla="*/ 57150 w 2588419"/>
                  <a:gd name="connsiteY9" fmla="*/ 1315366 h 1472529"/>
                  <a:gd name="connsiteX10" fmla="*/ 59531 w 2588419"/>
                  <a:gd name="connsiteY10" fmla="*/ 1298698 h 1472529"/>
                  <a:gd name="connsiteX11" fmla="*/ 59531 w 2588419"/>
                  <a:gd name="connsiteY11" fmla="*/ 1282029 h 1472529"/>
                  <a:gd name="connsiteX12" fmla="*/ 66675 w 2588419"/>
                  <a:gd name="connsiteY12" fmla="*/ 1270123 h 1472529"/>
                  <a:gd name="connsiteX13" fmla="*/ 69056 w 2588419"/>
                  <a:gd name="connsiteY13" fmla="*/ 1255835 h 1472529"/>
                  <a:gd name="connsiteX14" fmla="*/ 69056 w 2588419"/>
                  <a:gd name="connsiteY14" fmla="*/ 1239166 h 1472529"/>
                  <a:gd name="connsiteX15" fmla="*/ 69056 w 2588419"/>
                  <a:gd name="connsiteY15" fmla="*/ 1229641 h 1472529"/>
                  <a:gd name="connsiteX16" fmla="*/ 66675 w 2588419"/>
                  <a:gd name="connsiteY16" fmla="*/ 1217735 h 1472529"/>
                  <a:gd name="connsiteX17" fmla="*/ 66675 w 2588419"/>
                  <a:gd name="connsiteY17" fmla="*/ 1205829 h 1472529"/>
                  <a:gd name="connsiteX18" fmla="*/ 69056 w 2588419"/>
                  <a:gd name="connsiteY18" fmla="*/ 1189160 h 1472529"/>
                  <a:gd name="connsiteX19" fmla="*/ 69056 w 2588419"/>
                  <a:gd name="connsiteY19" fmla="*/ 1165348 h 1472529"/>
                  <a:gd name="connsiteX20" fmla="*/ 71437 w 2588419"/>
                  <a:gd name="connsiteY20" fmla="*/ 1146298 h 1472529"/>
                  <a:gd name="connsiteX21" fmla="*/ 80962 w 2588419"/>
                  <a:gd name="connsiteY21" fmla="*/ 1124866 h 1472529"/>
                  <a:gd name="connsiteX22" fmla="*/ 92869 w 2588419"/>
                  <a:gd name="connsiteY22" fmla="*/ 1110579 h 1472529"/>
                  <a:gd name="connsiteX23" fmla="*/ 114300 w 2588419"/>
                  <a:gd name="connsiteY23" fmla="*/ 1103435 h 1472529"/>
                  <a:gd name="connsiteX24" fmla="*/ 128587 w 2588419"/>
                  <a:gd name="connsiteY24" fmla="*/ 1093910 h 1472529"/>
                  <a:gd name="connsiteX25" fmla="*/ 138112 w 2588419"/>
                  <a:gd name="connsiteY25" fmla="*/ 1086766 h 1472529"/>
                  <a:gd name="connsiteX26" fmla="*/ 147637 w 2588419"/>
                  <a:gd name="connsiteY26" fmla="*/ 1072479 h 1472529"/>
                  <a:gd name="connsiteX27" fmla="*/ 154781 w 2588419"/>
                  <a:gd name="connsiteY27" fmla="*/ 1053429 h 1472529"/>
                  <a:gd name="connsiteX28" fmla="*/ 180975 w 2588419"/>
                  <a:gd name="connsiteY28" fmla="*/ 1039141 h 1472529"/>
                  <a:gd name="connsiteX29" fmla="*/ 192881 w 2588419"/>
                  <a:gd name="connsiteY29" fmla="*/ 1024854 h 1472529"/>
                  <a:gd name="connsiteX30" fmla="*/ 200025 w 2588419"/>
                  <a:gd name="connsiteY30" fmla="*/ 1015329 h 1472529"/>
                  <a:gd name="connsiteX31" fmla="*/ 214312 w 2588419"/>
                  <a:gd name="connsiteY31" fmla="*/ 1005804 h 1472529"/>
                  <a:gd name="connsiteX32" fmla="*/ 226219 w 2588419"/>
                  <a:gd name="connsiteY32" fmla="*/ 986754 h 1472529"/>
                  <a:gd name="connsiteX33" fmla="*/ 238125 w 2588419"/>
                  <a:gd name="connsiteY33" fmla="*/ 979610 h 1472529"/>
                  <a:gd name="connsiteX34" fmla="*/ 247650 w 2588419"/>
                  <a:gd name="connsiteY34" fmla="*/ 972466 h 1472529"/>
                  <a:gd name="connsiteX35" fmla="*/ 252412 w 2588419"/>
                  <a:gd name="connsiteY35" fmla="*/ 958179 h 1472529"/>
                  <a:gd name="connsiteX36" fmla="*/ 252412 w 2588419"/>
                  <a:gd name="connsiteY36" fmla="*/ 951035 h 1472529"/>
                  <a:gd name="connsiteX37" fmla="*/ 264319 w 2588419"/>
                  <a:gd name="connsiteY37" fmla="*/ 946273 h 1472529"/>
                  <a:gd name="connsiteX38" fmla="*/ 273844 w 2588419"/>
                  <a:gd name="connsiteY38" fmla="*/ 931985 h 1472529"/>
                  <a:gd name="connsiteX39" fmla="*/ 307181 w 2588419"/>
                  <a:gd name="connsiteY39" fmla="*/ 929604 h 1472529"/>
                  <a:gd name="connsiteX40" fmla="*/ 319087 w 2588419"/>
                  <a:gd name="connsiteY40" fmla="*/ 910554 h 1472529"/>
                  <a:gd name="connsiteX41" fmla="*/ 354806 w 2588419"/>
                  <a:gd name="connsiteY41" fmla="*/ 910554 h 1472529"/>
                  <a:gd name="connsiteX42" fmla="*/ 359569 w 2588419"/>
                  <a:gd name="connsiteY42" fmla="*/ 910554 h 1472529"/>
                  <a:gd name="connsiteX43" fmla="*/ 381000 w 2588419"/>
                  <a:gd name="connsiteY43" fmla="*/ 910554 h 1472529"/>
                  <a:gd name="connsiteX44" fmla="*/ 392906 w 2588419"/>
                  <a:gd name="connsiteY44" fmla="*/ 910554 h 1472529"/>
                  <a:gd name="connsiteX45" fmla="*/ 404812 w 2588419"/>
                  <a:gd name="connsiteY45" fmla="*/ 910554 h 1472529"/>
                  <a:gd name="connsiteX46" fmla="*/ 404812 w 2588419"/>
                  <a:gd name="connsiteY46" fmla="*/ 896266 h 1472529"/>
                  <a:gd name="connsiteX47" fmla="*/ 407194 w 2588419"/>
                  <a:gd name="connsiteY47" fmla="*/ 889123 h 1472529"/>
                  <a:gd name="connsiteX48" fmla="*/ 433387 w 2588419"/>
                  <a:gd name="connsiteY48" fmla="*/ 886741 h 1472529"/>
                  <a:gd name="connsiteX49" fmla="*/ 447675 w 2588419"/>
                  <a:gd name="connsiteY49" fmla="*/ 886741 h 1472529"/>
                  <a:gd name="connsiteX50" fmla="*/ 447675 w 2588419"/>
                  <a:gd name="connsiteY50" fmla="*/ 870073 h 1472529"/>
                  <a:gd name="connsiteX51" fmla="*/ 450056 w 2588419"/>
                  <a:gd name="connsiteY51" fmla="*/ 860548 h 1472529"/>
                  <a:gd name="connsiteX52" fmla="*/ 469106 w 2588419"/>
                  <a:gd name="connsiteY52" fmla="*/ 843879 h 1472529"/>
                  <a:gd name="connsiteX53" fmla="*/ 473869 w 2588419"/>
                  <a:gd name="connsiteY53" fmla="*/ 839116 h 1472529"/>
                  <a:gd name="connsiteX54" fmla="*/ 483394 w 2588419"/>
                  <a:gd name="connsiteY54" fmla="*/ 834354 h 1472529"/>
                  <a:gd name="connsiteX55" fmla="*/ 492919 w 2588419"/>
                  <a:gd name="connsiteY55" fmla="*/ 829591 h 1472529"/>
                  <a:gd name="connsiteX56" fmla="*/ 500062 w 2588419"/>
                  <a:gd name="connsiteY56" fmla="*/ 822448 h 1472529"/>
                  <a:gd name="connsiteX57" fmla="*/ 500062 w 2588419"/>
                  <a:gd name="connsiteY57" fmla="*/ 805779 h 1472529"/>
                  <a:gd name="connsiteX58" fmla="*/ 507206 w 2588419"/>
                  <a:gd name="connsiteY58" fmla="*/ 791491 h 1472529"/>
                  <a:gd name="connsiteX59" fmla="*/ 538162 w 2588419"/>
                  <a:gd name="connsiteY59" fmla="*/ 793873 h 1472529"/>
                  <a:gd name="connsiteX60" fmla="*/ 547687 w 2588419"/>
                  <a:gd name="connsiteY60" fmla="*/ 781966 h 1472529"/>
                  <a:gd name="connsiteX61" fmla="*/ 561975 w 2588419"/>
                  <a:gd name="connsiteY61" fmla="*/ 774823 h 1472529"/>
                  <a:gd name="connsiteX62" fmla="*/ 576262 w 2588419"/>
                  <a:gd name="connsiteY62" fmla="*/ 760535 h 1472529"/>
                  <a:gd name="connsiteX63" fmla="*/ 583406 w 2588419"/>
                  <a:gd name="connsiteY63" fmla="*/ 753391 h 1472529"/>
                  <a:gd name="connsiteX64" fmla="*/ 595312 w 2588419"/>
                  <a:gd name="connsiteY64" fmla="*/ 751010 h 1472529"/>
                  <a:gd name="connsiteX65" fmla="*/ 597694 w 2588419"/>
                  <a:gd name="connsiteY65" fmla="*/ 734341 h 1472529"/>
                  <a:gd name="connsiteX66" fmla="*/ 597694 w 2588419"/>
                  <a:gd name="connsiteY66" fmla="*/ 720054 h 1472529"/>
                  <a:gd name="connsiteX67" fmla="*/ 600075 w 2588419"/>
                  <a:gd name="connsiteY67" fmla="*/ 710529 h 1472529"/>
                  <a:gd name="connsiteX68" fmla="*/ 623887 w 2588419"/>
                  <a:gd name="connsiteY68" fmla="*/ 708148 h 1472529"/>
                  <a:gd name="connsiteX69" fmla="*/ 647700 w 2588419"/>
                  <a:gd name="connsiteY69" fmla="*/ 708148 h 1472529"/>
                  <a:gd name="connsiteX70" fmla="*/ 659606 w 2588419"/>
                  <a:gd name="connsiteY70" fmla="*/ 708148 h 1472529"/>
                  <a:gd name="connsiteX71" fmla="*/ 664369 w 2588419"/>
                  <a:gd name="connsiteY71" fmla="*/ 701004 h 1472529"/>
                  <a:gd name="connsiteX72" fmla="*/ 666750 w 2588419"/>
                  <a:gd name="connsiteY72" fmla="*/ 691479 h 1472529"/>
                  <a:gd name="connsiteX73" fmla="*/ 688181 w 2588419"/>
                  <a:gd name="connsiteY73" fmla="*/ 691479 h 1472529"/>
                  <a:gd name="connsiteX74" fmla="*/ 709612 w 2588419"/>
                  <a:gd name="connsiteY74" fmla="*/ 691479 h 1472529"/>
                  <a:gd name="connsiteX75" fmla="*/ 721519 w 2588419"/>
                  <a:gd name="connsiteY75" fmla="*/ 691479 h 1472529"/>
                  <a:gd name="connsiteX76" fmla="*/ 731044 w 2588419"/>
                  <a:gd name="connsiteY76" fmla="*/ 686716 h 1472529"/>
                  <a:gd name="connsiteX77" fmla="*/ 731044 w 2588419"/>
                  <a:gd name="connsiteY77" fmla="*/ 674810 h 1472529"/>
                  <a:gd name="connsiteX78" fmla="*/ 735806 w 2588419"/>
                  <a:gd name="connsiteY78" fmla="*/ 667666 h 1472529"/>
                  <a:gd name="connsiteX79" fmla="*/ 750094 w 2588419"/>
                  <a:gd name="connsiteY79" fmla="*/ 667666 h 1472529"/>
                  <a:gd name="connsiteX80" fmla="*/ 764381 w 2588419"/>
                  <a:gd name="connsiteY80" fmla="*/ 667666 h 1472529"/>
                  <a:gd name="connsiteX81" fmla="*/ 773906 w 2588419"/>
                  <a:gd name="connsiteY81" fmla="*/ 667666 h 1472529"/>
                  <a:gd name="connsiteX82" fmla="*/ 778669 w 2588419"/>
                  <a:gd name="connsiteY82" fmla="*/ 658141 h 1472529"/>
                  <a:gd name="connsiteX83" fmla="*/ 778669 w 2588419"/>
                  <a:gd name="connsiteY83" fmla="*/ 650998 h 1472529"/>
                  <a:gd name="connsiteX84" fmla="*/ 797719 w 2588419"/>
                  <a:gd name="connsiteY84" fmla="*/ 648616 h 1472529"/>
                  <a:gd name="connsiteX85" fmla="*/ 800100 w 2588419"/>
                  <a:gd name="connsiteY85" fmla="*/ 624804 h 1472529"/>
                  <a:gd name="connsiteX86" fmla="*/ 800100 w 2588419"/>
                  <a:gd name="connsiteY86" fmla="*/ 612898 h 1472529"/>
                  <a:gd name="connsiteX87" fmla="*/ 802481 w 2588419"/>
                  <a:gd name="connsiteY87" fmla="*/ 605754 h 1472529"/>
                  <a:gd name="connsiteX88" fmla="*/ 819150 w 2588419"/>
                  <a:gd name="connsiteY88" fmla="*/ 605754 h 1472529"/>
                  <a:gd name="connsiteX89" fmla="*/ 838200 w 2588419"/>
                  <a:gd name="connsiteY89" fmla="*/ 605754 h 1472529"/>
                  <a:gd name="connsiteX90" fmla="*/ 852487 w 2588419"/>
                  <a:gd name="connsiteY90" fmla="*/ 605754 h 1472529"/>
                  <a:gd name="connsiteX91" fmla="*/ 871537 w 2588419"/>
                  <a:gd name="connsiteY91" fmla="*/ 598610 h 1472529"/>
                  <a:gd name="connsiteX92" fmla="*/ 890587 w 2588419"/>
                  <a:gd name="connsiteY92" fmla="*/ 591466 h 1472529"/>
                  <a:gd name="connsiteX93" fmla="*/ 904875 w 2588419"/>
                  <a:gd name="connsiteY93" fmla="*/ 589085 h 1472529"/>
                  <a:gd name="connsiteX94" fmla="*/ 931069 w 2588419"/>
                  <a:gd name="connsiteY94" fmla="*/ 589085 h 1472529"/>
                  <a:gd name="connsiteX95" fmla="*/ 947737 w 2588419"/>
                  <a:gd name="connsiteY95" fmla="*/ 562891 h 1472529"/>
                  <a:gd name="connsiteX96" fmla="*/ 966787 w 2588419"/>
                  <a:gd name="connsiteY96" fmla="*/ 553366 h 1472529"/>
                  <a:gd name="connsiteX97" fmla="*/ 983456 w 2588419"/>
                  <a:gd name="connsiteY97" fmla="*/ 553366 h 1472529"/>
                  <a:gd name="connsiteX98" fmla="*/ 1000125 w 2588419"/>
                  <a:gd name="connsiteY98" fmla="*/ 548604 h 1472529"/>
                  <a:gd name="connsiteX99" fmla="*/ 1026319 w 2588419"/>
                  <a:gd name="connsiteY99" fmla="*/ 548604 h 1472529"/>
                  <a:gd name="connsiteX100" fmla="*/ 1035844 w 2588419"/>
                  <a:gd name="connsiteY100" fmla="*/ 548604 h 1472529"/>
                  <a:gd name="connsiteX101" fmla="*/ 1042987 w 2588419"/>
                  <a:gd name="connsiteY101" fmla="*/ 550985 h 1472529"/>
                  <a:gd name="connsiteX102" fmla="*/ 1052512 w 2588419"/>
                  <a:gd name="connsiteY102" fmla="*/ 548604 h 1472529"/>
                  <a:gd name="connsiteX103" fmla="*/ 1057275 w 2588419"/>
                  <a:gd name="connsiteY103" fmla="*/ 548604 h 1472529"/>
                  <a:gd name="connsiteX104" fmla="*/ 1062037 w 2588419"/>
                  <a:gd name="connsiteY104" fmla="*/ 548604 h 1472529"/>
                  <a:gd name="connsiteX105" fmla="*/ 1076325 w 2588419"/>
                  <a:gd name="connsiteY105" fmla="*/ 548604 h 1472529"/>
                  <a:gd name="connsiteX106" fmla="*/ 1088231 w 2588419"/>
                  <a:gd name="connsiteY106" fmla="*/ 548604 h 1472529"/>
                  <a:gd name="connsiteX107" fmla="*/ 1095375 w 2588419"/>
                  <a:gd name="connsiteY107" fmla="*/ 548604 h 1472529"/>
                  <a:gd name="connsiteX108" fmla="*/ 1102519 w 2588419"/>
                  <a:gd name="connsiteY108" fmla="*/ 548604 h 1472529"/>
                  <a:gd name="connsiteX109" fmla="*/ 1109662 w 2588419"/>
                  <a:gd name="connsiteY109" fmla="*/ 541460 h 1472529"/>
                  <a:gd name="connsiteX110" fmla="*/ 1112044 w 2588419"/>
                  <a:gd name="connsiteY110" fmla="*/ 536698 h 1472529"/>
                  <a:gd name="connsiteX111" fmla="*/ 1116806 w 2588419"/>
                  <a:gd name="connsiteY111" fmla="*/ 529554 h 1472529"/>
                  <a:gd name="connsiteX112" fmla="*/ 1126331 w 2588419"/>
                  <a:gd name="connsiteY112" fmla="*/ 527173 h 1472529"/>
                  <a:gd name="connsiteX113" fmla="*/ 1128712 w 2588419"/>
                  <a:gd name="connsiteY113" fmla="*/ 510504 h 1472529"/>
                  <a:gd name="connsiteX114" fmla="*/ 1133475 w 2588419"/>
                  <a:gd name="connsiteY114" fmla="*/ 505741 h 1472529"/>
                  <a:gd name="connsiteX115" fmla="*/ 1143000 w 2588419"/>
                  <a:gd name="connsiteY115" fmla="*/ 505741 h 1472529"/>
                  <a:gd name="connsiteX116" fmla="*/ 1157287 w 2588419"/>
                  <a:gd name="connsiteY116" fmla="*/ 496216 h 1472529"/>
                  <a:gd name="connsiteX117" fmla="*/ 1157287 w 2588419"/>
                  <a:gd name="connsiteY117" fmla="*/ 484310 h 1472529"/>
                  <a:gd name="connsiteX118" fmla="*/ 1185862 w 2588419"/>
                  <a:gd name="connsiteY118" fmla="*/ 486691 h 1472529"/>
                  <a:gd name="connsiteX119" fmla="*/ 1195387 w 2588419"/>
                  <a:gd name="connsiteY119" fmla="*/ 472404 h 1472529"/>
                  <a:gd name="connsiteX120" fmla="*/ 1200150 w 2588419"/>
                  <a:gd name="connsiteY120" fmla="*/ 455735 h 1472529"/>
                  <a:gd name="connsiteX121" fmla="*/ 1204912 w 2588419"/>
                  <a:gd name="connsiteY121" fmla="*/ 446210 h 1472529"/>
                  <a:gd name="connsiteX122" fmla="*/ 1209675 w 2588419"/>
                  <a:gd name="connsiteY122" fmla="*/ 429541 h 1472529"/>
                  <a:gd name="connsiteX123" fmla="*/ 1226344 w 2588419"/>
                  <a:gd name="connsiteY123" fmla="*/ 424779 h 1472529"/>
                  <a:gd name="connsiteX124" fmla="*/ 1257300 w 2588419"/>
                  <a:gd name="connsiteY124" fmla="*/ 424779 h 1472529"/>
                  <a:gd name="connsiteX125" fmla="*/ 1269206 w 2588419"/>
                  <a:gd name="connsiteY125" fmla="*/ 410491 h 1472529"/>
                  <a:gd name="connsiteX126" fmla="*/ 1285875 w 2588419"/>
                  <a:gd name="connsiteY126" fmla="*/ 398585 h 1472529"/>
                  <a:gd name="connsiteX127" fmla="*/ 1309687 w 2588419"/>
                  <a:gd name="connsiteY127" fmla="*/ 384298 h 1472529"/>
                  <a:gd name="connsiteX128" fmla="*/ 1350169 w 2588419"/>
                  <a:gd name="connsiteY128" fmla="*/ 384298 h 1472529"/>
                  <a:gd name="connsiteX129" fmla="*/ 1364456 w 2588419"/>
                  <a:gd name="connsiteY129" fmla="*/ 384298 h 1472529"/>
                  <a:gd name="connsiteX130" fmla="*/ 1373981 w 2588419"/>
                  <a:gd name="connsiteY130" fmla="*/ 360485 h 1472529"/>
                  <a:gd name="connsiteX131" fmla="*/ 1381125 w 2588419"/>
                  <a:gd name="connsiteY131" fmla="*/ 341435 h 1472529"/>
                  <a:gd name="connsiteX132" fmla="*/ 1397794 w 2588419"/>
                  <a:gd name="connsiteY132" fmla="*/ 327148 h 1472529"/>
                  <a:gd name="connsiteX133" fmla="*/ 1407319 w 2588419"/>
                  <a:gd name="connsiteY133" fmla="*/ 312860 h 1472529"/>
                  <a:gd name="connsiteX134" fmla="*/ 1433512 w 2588419"/>
                  <a:gd name="connsiteY134" fmla="*/ 310479 h 1472529"/>
                  <a:gd name="connsiteX135" fmla="*/ 1457325 w 2588419"/>
                  <a:gd name="connsiteY135" fmla="*/ 310479 h 1472529"/>
                  <a:gd name="connsiteX136" fmla="*/ 1481137 w 2588419"/>
                  <a:gd name="connsiteY136" fmla="*/ 308098 h 1472529"/>
                  <a:gd name="connsiteX137" fmla="*/ 1500187 w 2588419"/>
                  <a:gd name="connsiteY137" fmla="*/ 308098 h 1472529"/>
                  <a:gd name="connsiteX138" fmla="*/ 1507331 w 2588419"/>
                  <a:gd name="connsiteY138" fmla="*/ 308098 h 1472529"/>
                  <a:gd name="connsiteX139" fmla="*/ 1524000 w 2588419"/>
                  <a:gd name="connsiteY139" fmla="*/ 303335 h 1472529"/>
                  <a:gd name="connsiteX140" fmla="*/ 1524000 w 2588419"/>
                  <a:gd name="connsiteY140" fmla="*/ 293810 h 1472529"/>
                  <a:gd name="connsiteX141" fmla="*/ 1524000 w 2588419"/>
                  <a:gd name="connsiteY141" fmla="*/ 286666 h 1472529"/>
                  <a:gd name="connsiteX142" fmla="*/ 1540669 w 2588419"/>
                  <a:gd name="connsiteY142" fmla="*/ 286666 h 1472529"/>
                  <a:gd name="connsiteX143" fmla="*/ 1538287 w 2588419"/>
                  <a:gd name="connsiteY143" fmla="*/ 267616 h 1472529"/>
                  <a:gd name="connsiteX144" fmla="*/ 1564481 w 2588419"/>
                  <a:gd name="connsiteY144" fmla="*/ 269998 h 1472529"/>
                  <a:gd name="connsiteX145" fmla="*/ 1574006 w 2588419"/>
                  <a:gd name="connsiteY145" fmla="*/ 269998 h 1472529"/>
                  <a:gd name="connsiteX146" fmla="*/ 1590675 w 2588419"/>
                  <a:gd name="connsiteY146" fmla="*/ 267616 h 1472529"/>
                  <a:gd name="connsiteX147" fmla="*/ 1602581 w 2588419"/>
                  <a:gd name="connsiteY147" fmla="*/ 267616 h 1472529"/>
                  <a:gd name="connsiteX148" fmla="*/ 1607344 w 2588419"/>
                  <a:gd name="connsiteY148" fmla="*/ 250948 h 1472529"/>
                  <a:gd name="connsiteX149" fmla="*/ 1607344 w 2588419"/>
                  <a:gd name="connsiteY149" fmla="*/ 241423 h 1472529"/>
                  <a:gd name="connsiteX150" fmla="*/ 1624012 w 2588419"/>
                  <a:gd name="connsiteY150" fmla="*/ 243804 h 1472529"/>
                  <a:gd name="connsiteX151" fmla="*/ 1638300 w 2588419"/>
                  <a:gd name="connsiteY151" fmla="*/ 243804 h 1472529"/>
                  <a:gd name="connsiteX152" fmla="*/ 1638300 w 2588419"/>
                  <a:gd name="connsiteY152" fmla="*/ 229516 h 1472529"/>
                  <a:gd name="connsiteX153" fmla="*/ 1640681 w 2588419"/>
                  <a:gd name="connsiteY153" fmla="*/ 224754 h 1472529"/>
                  <a:gd name="connsiteX154" fmla="*/ 1650206 w 2588419"/>
                  <a:gd name="connsiteY154" fmla="*/ 224754 h 1472529"/>
                  <a:gd name="connsiteX155" fmla="*/ 1657350 w 2588419"/>
                  <a:gd name="connsiteY155" fmla="*/ 222373 h 1472529"/>
                  <a:gd name="connsiteX156" fmla="*/ 1674019 w 2588419"/>
                  <a:gd name="connsiteY156" fmla="*/ 222373 h 1472529"/>
                  <a:gd name="connsiteX157" fmla="*/ 1674019 w 2588419"/>
                  <a:gd name="connsiteY157" fmla="*/ 205704 h 1472529"/>
                  <a:gd name="connsiteX158" fmla="*/ 1676400 w 2588419"/>
                  <a:gd name="connsiteY158" fmla="*/ 203323 h 1472529"/>
                  <a:gd name="connsiteX159" fmla="*/ 1700212 w 2588419"/>
                  <a:gd name="connsiteY159" fmla="*/ 200941 h 1472529"/>
                  <a:gd name="connsiteX160" fmla="*/ 1724025 w 2588419"/>
                  <a:gd name="connsiteY160" fmla="*/ 198560 h 1472529"/>
                  <a:gd name="connsiteX161" fmla="*/ 1743075 w 2588419"/>
                  <a:gd name="connsiteY161" fmla="*/ 203323 h 1472529"/>
                  <a:gd name="connsiteX162" fmla="*/ 1762125 w 2588419"/>
                  <a:gd name="connsiteY162" fmla="*/ 203323 h 1472529"/>
                  <a:gd name="connsiteX163" fmla="*/ 1776412 w 2588419"/>
                  <a:gd name="connsiteY163" fmla="*/ 205704 h 1472529"/>
                  <a:gd name="connsiteX164" fmla="*/ 1795462 w 2588419"/>
                  <a:gd name="connsiteY164" fmla="*/ 205704 h 1472529"/>
                  <a:gd name="connsiteX165" fmla="*/ 1831181 w 2588419"/>
                  <a:gd name="connsiteY165" fmla="*/ 205704 h 1472529"/>
                  <a:gd name="connsiteX166" fmla="*/ 1852612 w 2588419"/>
                  <a:gd name="connsiteY166" fmla="*/ 205704 h 1472529"/>
                  <a:gd name="connsiteX167" fmla="*/ 1878806 w 2588419"/>
                  <a:gd name="connsiteY167" fmla="*/ 205704 h 1472529"/>
                  <a:gd name="connsiteX168" fmla="*/ 1893094 w 2588419"/>
                  <a:gd name="connsiteY168" fmla="*/ 198560 h 1472529"/>
                  <a:gd name="connsiteX169" fmla="*/ 1900237 w 2588419"/>
                  <a:gd name="connsiteY169" fmla="*/ 184273 h 1472529"/>
                  <a:gd name="connsiteX170" fmla="*/ 1914525 w 2588419"/>
                  <a:gd name="connsiteY170" fmla="*/ 177129 h 1472529"/>
                  <a:gd name="connsiteX171" fmla="*/ 1938337 w 2588419"/>
                  <a:gd name="connsiteY171" fmla="*/ 174748 h 1472529"/>
                  <a:gd name="connsiteX172" fmla="*/ 1952625 w 2588419"/>
                  <a:gd name="connsiteY172" fmla="*/ 177129 h 1472529"/>
                  <a:gd name="connsiteX173" fmla="*/ 1978819 w 2588419"/>
                  <a:gd name="connsiteY173" fmla="*/ 172366 h 1472529"/>
                  <a:gd name="connsiteX174" fmla="*/ 1990725 w 2588419"/>
                  <a:gd name="connsiteY174" fmla="*/ 177129 h 1472529"/>
                  <a:gd name="connsiteX175" fmla="*/ 2005012 w 2588419"/>
                  <a:gd name="connsiteY175" fmla="*/ 177129 h 1472529"/>
                  <a:gd name="connsiteX176" fmla="*/ 2026444 w 2588419"/>
                  <a:gd name="connsiteY176" fmla="*/ 174748 h 1472529"/>
                  <a:gd name="connsiteX177" fmla="*/ 2043112 w 2588419"/>
                  <a:gd name="connsiteY177" fmla="*/ 174748 h 1472529"/>
                  <a:gd name="connsiteX178" fmla="*/ 2055019 w 2588419"/>
                  <a:gd name="connsiteY178" fmla="*/ 174748 h 1472529"/>
                  <a:gd name="connsiteX179" fmla="*/ 2066925 w 2588419"/>
                  <a:gd name="connsiteY179" fmla="*/ 174748 h 1472529"/>
                  <a:gd name="connsiteX180" fmla="*/ 2085975 w 2588419"/>
                  <a:gd name="connsiteY180" fmla="*/ 174748 h 1472529"/>
                  <a:gd name="connsiteX181" fmla="*/ 2107406 w 2588419"/>
                  <a:gd name="connsiteY181" fmla="*/ 177129 h 1472529"/>
                  <a:gd name="connsiteX182" fmla="*/ 2114550 w 2588419"/>
                  <a:gd name="connsiteY182" fmla="*/ 174748 h 1472529"/>
                  <a:gd name="connsiteX183" fmla="*/ 2128837 w 2588419"/>
                  <a:gd name="connsiteY183" fmla="*/ 174748 h 1472529"/>
                  <a:gd name="connsiteX184" fmla="*/ 2133600 w 2588419"/>
                  <a:gd name="connsiteY184" fmla="*/ 165223 h 1472529"/>
                  <a:gd name="connsiteX185" fmla="*/ 2133600 w 2588419"/>
                  <a:gd name="connsiteY185" fmla="*/ 160460 h 1472529"/>
                  <a:gd name="connsiteX186" fmla="*/ 2147887 w 2588419"/>
                  <a:gd name="connsiteY186" fmla="*/ 158079 h 1472529"/>
                  <a:gd name="connsiteX187" fmla="*/ 2157412 w 2588419"/>
                  <a:gd name="connsiteY187" fmla="*/ 155698 h 1472529"/>
                  <a:gd name="connsiteX188" fmla="*/ 2169319 w 2588419"/>
                  <a:gd name="connsiteY188" fmla="*/ 155698 h 1472529"/>
                  <a:gd name="connsiteX189" fmla="*/ 2178844 w 2588419"/>
                  <a:gd name="connsiteY189" fmla="*/ 155698 h 1472529"/>
                  <a:gd name="connsiteX190" fmla="*/ 2178844 w 2588419"/>
                  <a:gd name="connsiteY190" fmla="*/ 143791 h 1472529"/>
                  <a:gd name="connsiteX191" fmla="*/ 2181225 w 2588419"/>
                  <a:gd name="connsiteY191" fmla="*/ 141410 h 1472529"/>
                  <a:gd name="connsiteX192" fmla="*/ 2193131 w 2588419"/>
                  <a:gd name="connsiteY192" fmla="*/ 139029 h 1472529"/>
                  <a:gd name="connsiteX193" fmla="*/ 2207419 w 2588419"/>
                  <a:gd name="connsiteY193" fmla="*/ 139029 h 1472529"/>
                  <a:gd name="connsiteX194" fmla="*/ 2205037 w 2588419"/>
                  <a:gd name="connsiteY194" fmla="*/ 117598 h 1472529"/>
                  <a:gd name="connsiteX195" fmla="*/ 2212181 w 2588419"/>
                  <a:gd name="connsiteY195" fmla="*/ 112835 h 1472529"/>
                  <a:gd name="connsiteX196" fmla="*/ 2233612 w 2588419"/>
                  <a:gd name="connsiteY196" fmla="*/ 115216 h 1472529"/>
                  <a:gd name="connsiteX197" fmla="*/ 2247900 w 2588419"/>
                  <a:gd name="connsiteY197" fmla="*/ 112835 h 1472529"/>
                  <a:gd name="connsiteX198" fmla="*/ 2259806 w 2588419"/>
                  <a:gd name="connsiteY198" fmla="*/ 112835 h 1472529"/>
                  <a:gd name="connsiteX199" fmla="*/ 2266950 w 2588419"/>
                  <a:gd name="connsiteY199" fmla="*/ 96166 h 1472529"/>
                  <a:gd name="connsiteX200" fmla="*/ 2276475 w 2588419"/>
                  <a:gd name="connsiteY200" fmla="*/ 89023 h 1472529"/>
                  <a:gd name="connsiteX201" fmla="*/ 2295525 w 2588419"/>
                  <a:gd name="connsiteY201" fmla="*/ 84260 h 1472529"/>
                  <a:gd name="connsiteX202" fmla="*/ 2309812 w 2588419"/>
                  <a:gd name="connsiteY202" fmla="*/ 81879 h 1472529"/>
                  <a:gd name="connsiteX203" fmla="*/ 2314575 w 2588419"/>
                  <a:gd name="connsiteY203" fmla="*/ 77116 h 1472529"/>
                  <a:gd name="connsiteX204" fmla="*/ 2331244 w 2588419"/>
                  <a:gd name="connsiteY204" fmla="*/ 74735 h 1472529"/>
                  <a:gd name="connsiteX205" fmla="*/ 2343150 w 2588419"/>
                  <a:gd name="connsiteY205" fmla="*/ 72354 h 1472529"/>
                  <a:gd name="connsiteX206" fmla="*/ 2366962 w 2588419"/>
                  <a:gd name="connsiteY206" fmla="*/ 72354 h 1472529"/>
                  <a:gd name="connsiteX207" fmla="*/ 2388394 w 2588419"/>
                  <a:gd name="connsiteY207" fmla="*/ 72354 h 1472529"/>
                  <a:gd name="connsiteX208" fmla="*/ 2400300 w 2588419"/>
                  <a:gd name="connsiteY208" fmla="*/ 72354 h 1472529"/>
                  <a:gd name="connsiteX209" fmla="*/ 2414587 w 2588419"/>
                  <a:gd name="connsiteY209" fmla="*/ 55685 h 1472529"/>
                  <a:gd name="connsiteX210" fmla="*/ 2414587 w 2588419"/>
                  <a:gd name="connsiteY210" fmla="*/ 43779 h 1472529"/>
                  <a:gd name="connsiteX211" fmla="*/ 2424112 w 2588419"/>
                  <a:gd name="connsiteY211" fmla="*/ 31873 h 1472529"/>
                  <a:gd name="connsiteX212" fmla="*/ 2431256 w 2588419"/>
                  <a:gd name="connsiteY212" fmla="*/ 29491 h 1472529"/>
                  <a:gd name="connsiteX213" fmla="*/ 2445544 w 2588419"/>
                  <a:gd name="connsiteY213" fmla="*/ 27110 h 1472529"/>
                  <a:gd name="connsiteX214" fmla="*/ 2471737 w 2588419"/>
                  <a:gd name="connsiteY214" fmla="*/ 27110 h 1472529"/>
                  <a:gd name="connsiteX215" fmla="*/ 2493169 w 2588419"/>
                  <a:gd name="connsiteY215" fmla="*/ 27110 h 1472529"/>
                  <a:gd name="connsiteX216" fmla="*/ 2512219 w 2588419"/>
                  <a:gd name="connsiteY216" fmla="*/ 27110 h 1472529"/>
                  <a:gd name="connsiteX217" fmla="*/ 2536031 w 2588419"/>
                  <a:gd name="connsiteY217" fmla="*/ 27110 h 1472529"/>
                  <a:gd name="connsiteX218" fmla="*/ 2545556 w 2588419"/>
                  <a:gd name="connsiteY218" fmla="*/ 27110 h 1472529"/>
                  <a:gd name="connsiteX219" fmla="*/ 2562225 w 2588419"/>
                  <a:gd name="connsiteY219" fmla="*/ 22348 h 1472529"/>
                  <a:gd name="connsiteX220" fmla="*/ 2562225 w 2588419"/>
                  <a:gd name="connsiteY220" fmla="*/ 10441 h 1472529"/>
                  <a:gd name="connsiteX221" fmla="*/ 2566987 w 2588419"/>
                  <a:gd name="connsiteY221" fmla="*/ 916 h 1472529"/>
                  <a:gd name="connsiteX222" fmla="*/ 2588419 w 2588419"/>
                  <a:gd name="connsiteY222" fmla="*/ 916 h 14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</a:cxnLst>
                <a:rect l="l" t="t" r="r" b="b"/>
                <a:pathLst>
                  <a:path w="2588419" h="1472529">
                    <a:moveTo>
                      <a:pt x="0" y="1472529"/>
                    </a:moveTo>
                    <a:cubicBezTo>
                      <a:pt x="9128" y="1451693"/>
                      <a:pt x="18256" y="1430857"/>
                      <a:pt x="21431" y="1420141"/>
                    </a:cubicBezTo>
                    <a:cubicBezTo>
                      <a:pt x="24606" y="1409425"/>
                      <a:pt x="19447" y="1413791"/>
                      <a:pt x="19050" y="1408235"/>
                    </a:cubicBezTo>
                    <a:cubicBezTo>
                      <a:pt x="18653" y="1402679"/>
                      <a:pt x="18653" y="1392360"/>
                      <a:pt x="19050" y="1386804"/>
                    </a:cubicBezTo>
                    <a:cubicBezTo>
                      <a:pt x="19447" y="1381248"/>
                      <a:pt x="21034" y="1379264"/>
                      <a:pt x="21431" y="1374898"/>
                    </a:cubicBezTo>
                    <a:cubicBezTo>
                      <a:pt x="21828" y="1370532"/>
                      <a:pt x="18256" y="1363785"/>
                      <a:pt x="21431" y="1360610"/>
                    </a:cubicBezTo>
                    <a:cubicBezTo>
                      <a:pt x="24606" y="1357435"/>
                      <a:pt x="36512" y="1358229"/>
                      <a:pt x="40481" y="1355848"/>
                    </a:cubicBezTo>
                    <a:cubicBezTo>
                      <a:pt x="44450" y="1353467"/>
                      <a:pt x="42863" y="1349101"/>
                      <a:pt x="45244" y="1346323"/>
                    </a:cubicBezTo>
                    <a:cubicBezTo>
                      <a:pt x="47625" y="1343545"/>
                      <a:pt x="52785" y="1344338"/>
                      <a:pt x="54769" y="1339179"/>
                    </a:cubicBezTo>
                    <a:cubicBezTo>
                      <a:pt x="56753" y="1334019"/>
                      <a:pt x="56356" y="1322113"/>
                      <a:pt x="57150" y="1315366"/>
                    </a:cubicBezTo>
                    <a:cubicBezTo>
                      <a:pt x="57944" y="1308619"/>
                      <a:pt x="59134" y="1304254"/>
                      <a:pt x="59531" y="1298698"/>
                    </a:cubicBezTo>
                    <a:cubicBezTo>
                      <a:pt x="59928" y="1293142"/>
                      <a:pt x="58340" y="1286791"/>
                      <a:pt x="59531" y="1282029"/>
                    </a:cubicBezTo>
                    <a:cubicBezTo>
                      <a:pt x="60722" y="1277267"/>
                      <a:pt x="65088" y="1274489"/>
                      <a:pt x="66675" y="1270123"/>
                    </a:cubicBezTo>
                    <a:cubicBezTo>
                      <a:pt x="68262" y="1265757"/>
                      <a:pt x="68659" y="1260994"/>
                      <a:pt x="69056" y="1255835"/>
                    </a:cubicBezTo>
                    <a:cubicBezTo>
                      <a:pt x="69453" y="1250676"/>
                      <a:pt x="69056" y="1239166"/>
                      <a:pt x="69056" y="1239166"/>
                    </a:cubicBezTo>
                    <a:cubicBezTo>
                      <a:pt x="69056" y="1234800"/>
                      <a:pt x="69453" y="1233213"/>
                      <a:pt x="69056" y="1229641"/>
                    </a:cubicBezTo>
                    <a:cubicBezTo>
                      <a:pt x="68659" y="1226069"/>
                      <a:pt x="67072" y="1221704"/>
                      <a:pt x="66675" y="1217735"/>
                    </a:cubicBezTo>
                    <a:cubicBezTo>
                      <a:pt x="66278" y="1213766"/>
                      <a:pt x="66278" y="1210591"/>
                      <a:pt x="66675" y="1205829"/>
                    </a:cubicBezTo>
                    <a:cubicBezTo>
                      <a:pt x="67072" y="1201067"/>
                      <a:pt x="68659" y="1195907"/>
                      <a:pt x="69056" y="1189160"/>
                    </a:cubicBezTo>
                    <a:cubicBezTo>
                      <a:pt x="69453" y="1182413"/>
                      <a:pt x="68659" y="1172492"/>
                      <a:pt x="69056" y="1165348"/>
                    </a:cubicBezTo>
                    <a:cubicBezTo>
                      <a:pt x="69453" y="1158204"/>
                      <a:pt x="69453" y="1153045"/>
                      <a:pt x="71437" y="1146298"/>
                    </a:cubicBezTo>
                    <a:cubicBezTo>
                      <a:pt x="73421" y="1139551"/>
                      <a:pt x="77390" y="1130819"/>
                      <a:pt x="80962" y="1124866"/>
                    </a:cubicBezTo>
                    <a:cubicBezTo>
                      <a:pt x="84534" y="1118913"/>
                      <a:pt x="87313" y="1114151"/>
                      <a:pt x="92869" y="1110579"/>
                    </a:cubicBezTo>
                    <a:cubicBezTo>
                      <a:pt x="98425" y="1107007"/>
                      <a:pt x="108347" y="1106213"/>
                      <a:pt x="114300" y="1103435"/>
                    </a:cubicBezTo>
                    <a:cubicBezTo>
                      <a:pt x="120253" y="1100657"/>
                      <a:pt x="124618" y="1096688"/>
                      <a:pt x="128587" y="1093910"/>
                    </a:cubicBezTo>
                    <a:cubicBezTo>
                      <a:pt x="132556" y="1091132"/>
                      <a:pt x="134937" y="1090338"/>
                      <a:pt x="138112" y="1086766"/>
                    </a:cubicBezTo>
                    <a:cubicBezTo>
                      <a:pt x="141287" y="1083194"/>
                      <a:pt x="144859" y="1078035"/>
                      <a:pt x="147637" y="1072479"/>
                    </a:cubicBezTo>
                    <a:cubicBezTo>
                      <a:pt x="150415" y="1066923"/>
                      <a:pt x="149225" y="1058985"/>
                      <a:pt x="154781" y="1053429"/>
                    </a:cubicBezTo>
                    <a:cubicBezTo>
                      <a:pt x="160337" y="1047873"/>
                      <a:pt x="174625" y="1043903"/>
                      <a:pt x="180975" y="1039141"/>
                    </a:cubicBezTo>
                    <a:cubicBezTo>
                      <a:pt x="187325" y="1034379"/>
                      <a:pt x="189706" y="1028823"/>
                      <a:pt x="192881" y="1024854"/>
                    </a:cubicBezTo>
                    <a:cubicBezTo>
                      <a:pt x="196056" y="1020885"/>
                      <a:pt x="196453" y="1018504"/>
                      <a:pt x="200025" y="1015329"/>
                    </a:cubicBezTo>
                    <a:cubicBezTo>
                      <a:pt x="203597" y="1012154"/>
                      <a:pt x="209946" y="1010566"/>
                      <a:pt x="214312" y="1005804"/>
                    </a:cubicBezTo>
                    <a:cubicBezTo>
                      <a:pt x="218678" y="1001042"/>
                      <a:pt x="222250" y="991120"/>
                      <a:pt x="226219" y="986754"/>
                    </a:cubicBezTo>
                    <a:cubicBezTo>
                      <a:pt x="230188" y="982388"/>
                      <a:pt x="234553" y="981991"/>
                      <a:pt x="238125" y="979610"/>
                    </a:cubicBezTo>
                    <a:cubicBezTo>
                      <a:pt x="241697" y="977229"/>
                      <a:pt x="245269" y="976038"/>
                      <a:pt x="247650" y="972466"/>
                    </a:cubicBezTo>
                    <a:cubicBezTo>
                      <a:pt x="250031" y="968894"/>
                      <a:pt x="251618" y="961751"/>
                      <a:pt x="252412" y="958179"/>
                    </a:cubicBezTo>
                    <a:cubicBezTo>
                      <a:pt x="253206" y="954607"/>
                      <a:pt x="250428" y="953019"/>
                      <a:pt x="252412" y="951035"/>
                    </a:cubicBezTo>
                    <a:cubicBezTo>
                      <a:pt x="254397" y="949051"/>
                      <a:pt x="260747" y="949448"/>
                      <a:pt x="264319" y="946273"/>
                    </a:cubicBezTo>
                    <a:cubicBezTo>
                      <a:pt x="267891" y="943098"/>
                      <a:pt x="266701" y="934763"/>
                      <a:pt x="273844" y="931985"/>
                    </a:cubicBezTo>
                    <a:cubicBezTo>
                      <a:pt x="280987" y="929207"/>
                      <a:pt x="299640" y="933176"/>
                      <a:pt x="307181" y="929604"/>
                    </a:cubicBezTo>
                    <a:cubicBezTo>
                      <a:pt x="314722" y="926032"/>
                      <a:pt x="311149" y="913729"/>
                      <a:pt x="319087" y="910554"/>
                    </a:cubicBezTo>
                    <a:cubicBezTo>
                      <a:pt x="327025" y="907379"/>
                      <a:pt x="354806" y="910554"/>
                      <a:pt x="354806" y="910554"/>
                    </a:cubicBezTo>
                    <a:lnTo>
                      <a:pt x="359569" y="910554"/>
                    </a:lnTo>
                    <a:lnTo>
                      <a:pt x="381000" y="910554"/>
                    </a:lnTo>
                    <a:lnTo>
                      <a:pt x="392906" y="910554"/>
                    </a:lnTo>
                    <a:cubicBezTo>
                      <a:pt x="396875" y="910554"/>
                      <a:pt x="402828" y="912935"/>
                      <a:pt x="404812" y="910554"/>
                    </a:cubicBezTo>
                    <a:cubicBezTo>
                      <a:pt x="406796" y="908173"/>
                      <a:pt x="404415" y="899838"/>
                      <a:pt x="404812" y="896266"/>
                    </a:cubicBezTo>
                    <a:cubicBezTo>
                      <a:pt x="405209" y="892694"/>
                      <a:pt x="402432" y="890710"/>
                      <a:pt x="407194" y="889123"/>
                    </a:cubicBezTo>
                    <a:cubicBezTo>
                      <a:pt x="411956" y="887536"/>
                      <a:pt x="426640" y="887138"/>
                      <a:pt x="433387" y="886741"/>
                    </a:cubicBezTo>
                    <a:cubicBezTo>
                      <a:pt x="440134" y="886344"/>
                      <a:pt x="445294" y="889519"/>
                      <a:pt x="447675" y="886741"/>
                    </a:cubicBezTo>
                    <a:cubicBezTo>
                      <a:pt x="450056" y="883963"/>
                      <a:pt x="447278" y="874438"/>
                      <a:pt x="447675" y="870073"/>
                    </a:cubicBezTo>
                    <a:cubicBezTo>
                      <a:pt x="448072" y="865708"/>
                      <a:pt x="446484" y="864913"/>
                      <a:pt x="450056" y="860548"/>
                    </a:cubicBezTo>
                    <a:cubicBezTo>
                      <a:pt x="453628" y="856183"/>
                      <a:pt x="465137" y="847451"/>
                      <a:pt x="469106" y="843879"/>
                    </a:cubicBezTo>
                    <a:cubicBezTo>
                      <a:pt x="473075" y="840307"/>
                      <a:pt x="471488" y="840703"/>
                      <a:pt x="473869" y="839116"/>
                    </a:cubicBezTo>
                    <a:cubicBezTo>
                      <a:pt x="476250" y="837529"/>
                      <a:pt x="483394" y="834354"/>
                      <a:pt x="483394" y="834354"/>
                    </a:cubicBezTo>
                    <a:cubicBezTo>
                      <a:pt x="486569" y="832767"/>
                      <a:pt x="490141" y="831575"/>
                      <a:pt x="492919" y="829591"/>
                    </a:cubicBezTo>
                    <a:cubicBezTo>
                      <a:pt x="495697" y="827607"/>
                      <a:pt x="498872" y="826417"/>
                      <a:pt x="500062" y="822448"/>
                    </a:cubicBezTo>
                    <a:cubicBezTo>
                      <a:pt x="501252" y="818479"/>
                      <a:pt x="498871" y="810938"/>
                      <a:pt x="500062" y="805779"/>
                    </a:cubicBezTo>
                    <a:cubicBezTo>
                      <a:pt x="501253" y="800620"/>
                      <a:pt x="500856" y="793475"/>
                      <a:pt x="507206" y="791491"/>
                    </a:cubicBezTo>
                    <a:cubicBezTo>
                      <a:pt x="513556" y="789507"/>
                      <a:pt x="531415" y="795460"/>
                      <a:pt x="538162" y="793873"/>
                    </a:cubicBezTo>
                    <a:cubicBezTo>
                      <a:pt x="544909" y="792285"/>
                      <a:pt x="543718" y="785141"/>
                      <a:pt x="547687" y="781966"/>
                    </a:cubicBezTo>
                    <a:cubicBezTo>
                      <a:pt x="551656" y="778791"/>
                      <a:pt x="557213" y="778395"/>
                      <a:pt x="561975" y="774823"/>
                    </a:cubicBezTo>
                    <a:cubicBezTo>
                      <a:pt x="566737" y="771251"/>
                      <a:pt x="576262" y="760535"/>
                      <a:pt x="576262" y="760535"/>
                    </a:cubicBezTo>
                    <a:cubicBezTo>
                      <a:pt x="579834" y="756963"/>
                      <a:pt x="580231" y="754978"/>
                      <a:pt x="583406" y="753391"/>
                    </a:cubicBezTo>
                    <a:cubicBezTo>
                      <a:pt x="586581" y="751804"/>
                      <a:pt x="592931" y="754185"/>
                      <a:pt x="595312" y="751010"/>
                    </a:cubicBezTo>
                    <a:cubicBezTo>
                      <a:pt x="597693" y="747835"/>
                      <a:pt x="597297" y="739500"/>
                      <a:pt x="597694" y="734341"/>
                    </a:cubicBezTo>
                    <a:cubicBezTo>
                      <a:pt x="598091" y="729182"/>
                      <a:pt x="597297" y="724023"/>
                      <a:pt x="597694" y="720054"/>
                    </a:cubicBezTo>
                    <a:cubicBezTo>
                      <a:pt x="598091" y="716085"/>
                      <a:pt x="595710" y="712513"/>
                      <a:pt x="600075" y="710529"/>
                    </a:cubicBezTo>
                    <a:cubicBezTo>
                      <a:pt x="604440" y="708545"/>
                      <a:pt x="615950" y="708545"/>
                      <a:pt x="623887" y="708148"/>
                    </a:cubicBezTo>
                    <a:cubicBezTo>
                      <a:pt x="631824" y="707751"/>
                      <a:pt x="647700" y="708148"/>
                      <a:pt x="647700" y="708148"/>
                    </a:cubicBezTo>
                    <a:cubicBezTo>
                      <a:pt x="653653" y="708148"/>
                      <a:pt x="656828" y="709339"/>
                      <a:pt x="659606" y="708148"/>
                    </a:cubicBezTo>
                    <a:cubicBezTo>
                      <a:pt x="662384" y="706957"/>
                      <a:pt x="663178" y="703782"/>
                      <a:pt x="664369" y="701004"/>
                    </a:cubicBezTo>
                    <a:cubicBezTo>
                      <a:pt x="665560" y="698226"/>
                      <a:pt x="662781" y="693066"/>
                      <a:pt x="666750" y="691479"/>
                    </a:cubicBezTo>
                    <a:cubicBezTo>
                      <a:pt x="670719" y="689892"/>
                      <a:pt x="688181" y="691479"/>
                      <a:pt x="688181" y="691479"/>
                    </a:cubicBezTo>
                    <a:lnTo>
                      <a:pt x="709612" y="691479"/>
                    </a:lnTo>
                    <a:cubicBezTo>
                      <a:pt x="715168" y="691479"/>
                      <a:pt x="717947" y="692273"/>
                      <a:pt x="721519" y="691479"/>
                    </a:cubicBezTo>
                    <a:cubicBezTo>
                      <a:pt x="725091" y="690685"/>
                      <a:pt x="729457" y="689494"/>
                      <a:pt x="731044" y="686716"/>
                    </a:cubicBezTo>
                    <a:cubicBezTo>
                      <a:pt x="732631" y="683938"/>
                      <a:pt x="730250" y="677985"/>
                      <a:pt x="731044" y="674810"/>
                    </a:cubicBezTo>
                    <a:cubicBezTo>
                      <a:pt x="731838" y="671635"/>
                      <a:pt x="732631" y="668857"/>
                      <a:pt x="735806" y="667666"/>
                    </a:cubicBezTo>
                    <a:cubicBezTo>
                      <a:pt x="738981" y="666475"/>
                      <a:pt x="750094" y="667666"/>
                      <a:pt x="750094" y="667666"/>
                    </a:cubicBezTo>
                    <a:lnTo>
                      <a:pt x="764381" y="667666"/>
                    </a:lnTo>
                    <a:cubicBezTo>
                      <a:pt x="768350" y="667666"/>
                      <a:pt x="771525" y="669253"/>
                      <a:pt x="773906" y="667666"/>
                    </a:cubicBezTo>
                    <a:cubicBezTo>
                      <a:pt x="776287" y="666079"/>
                      <a:pt x="777875" y="660919"/>
                      <a:pt x="778669" y="658141"/>
                    </a:cubicBezTo>
                    <a:cubicBezTo>
                      <a:pt x="779463" y="655363"/>
                      <a:pt x="775494" y="652585"/>
                      <a:pt x="778669" y="650998"/>
                    </a:cubicBezTo>
                    <a:cubicBezTo>
                      <a:pt x="781844" y="649411"/>
                      <a:pt x="794147" y="652981"/>
                      <a:pt x="797719" y="648616"/>
                    </a:cubicBezTo>
                    <a:cubicBezTo>
                      <a:pt x="801291" y="644251"/>
                      <a:pt x="799703" y="630757"/>
                      <a:pt x="800100" y="624804"/>
                    </a:cubicBezTo>
                    <a:cubicBezTo>
                      <a:pt x="800497" y="618851"/>
                      <a:pt x="799703" y="616073"/>
                      <a:pt x="800100" y="612898"/>
                    </a:cubicBezTo>
                    <a:cubicBezTo>
                      <a:pt x="800497" y="609723"/>
                      <a:pt x="799306" y="606945"/>
                      <a:pt x="802481" y="605754"/>
                    </a:cubicBezTo>
                    <a:cubicBezTo>
                      <a:pt x="805656" y="604563"/>
                      <a:pt x="819150" y="605754"/>
                      <a:pt x="819150" y="605754"/>
                    </a:cubicBezTo>
                    <a:lnTo>
                      <a:pt x="838200" y="605754"/>
                    </a:lnTo>
                    <a:cubicBezTo>
                      <a:pt x="843756" y="605754"/>
                      <a:pt x="846931" y="606945"/>
                      <a:pt x="852487" y="605754"/>
                    </a:cubicBezTo>
                    <a:cubicBezTo>
                      <a:pt x="858043" y="604563"/>
                      <a:pt x="871537" y="598610"/>
                      <a:pt x="871537" y="598610"/>
                    </a:cubicBezTo>
                    <a:cubicBezTo>
                      <a:pt x="877887" y="596229"/>
                      <a:pt x="885031" y="593053"/>
                      <a:pt x="890587" y="591466"/>
                    </a:cubicBezTo>
                    <a:cubicBezTo>
                      <a:pt x="896143" y="589879"/>
                      <a:pt x="898128" y="589482"/>
                      <a:pt x="904875" y="589085"/>
                    </a:cubicBezTo>
                    <a:cubicBezTo>
                      <a:pt x="911622" y="588688"/>
                      <a:pt x="923925" y="593451"/>
                      <a:pt x="931069" y="589085"/>
                    </a:cubicBezTo>
                    <a:cubicBezTo>
                      <a:pt x="938213" y="584719"/>
                      <a:pt x="941784" y="568844"/>
                      <a:pt x="947737" y="562891"/>
                    </a:cubicBezTo>
                    <a:cubicBezTo>
                      <a:pt x="953690" y="556938"/>
                      <a:pt x="960834" y="554953"/>
                      <a:pt x="966787" y="553366"/>
                    </a:cubicBezTo>
                    <a:cubicBezTo>
                      <a:pt x="972740" y="551778"/>
                      <a:pt x="977900" y="554160"/>
                      <a:pt x="983456" y="553366"/>
                    </a:cubicBezTo>
                    <a:cubicBezTo>
                      <a:pt x="989012" y="552572"/>
                      <a:pt x="992981" y="549398"/>
                      <a:pt x="1000125" y="548604"/>
                    </a:cubicBezTo>
                    <a:cubicBezTo>
                      <a:pt x="1007269" y="547810"/>
                      <a:pt x="1026319" y="548604"/>
                      <a:pt x="1026319" y="548604"/>
                    </a:cubicBezTo>
                    <a:cubicBezTo>
                      <a:pt x="1032272" y="548604"/>
                      <a:pt x="1033066" y="548207"/>
                      <a:pt x="1035844" y="548604"/>
                    </a:cubicBezTo>
                    <a:cubicBezTo>
                      <a:pt x="1038622" y="549001"/>
                      <a:pt x="1040209" y="550985"/>
                      <a:pt x="1042987" y="550985"/>
                    </a:cubicBezTo>
                    <a:cubicBezTo>
                      <a:pt x="1045765" y="550985"/>
                      <a:pt x="1050131" y="549001"/>
                      <a:pt x="1052512" y="548604"/>
                    </a:cubicBezTo>
                    <a:cubicBezTo>
                      <a:pt x="1054893" y="548207"/>
                      <a:pt x="1057275" y="548604"/>
                      <a:pt x="1057275" y="548604"/>
                    </a:cubicBezTo>
                    <a:lnTo>
                      <a:pt x="1062037" y="548604"/>
                    </a:lnTo>
                    <a:lnTo>
                      <a:pt x="1076325" y="548604"/>
                    </a:lnTo>
                    <a:lnTo>
                      <a:pt x="1088231" y="548604"/>
                    </a:lnTo>
                    <a:lnTo>
                      <a:pt x="1095375" y="548604"/>
                    </a:lnTo>
                    <a:cubicBezTo>
                      <a:pt x="1097756" y="548604"/>
                      <a:pt x="1100138" y="549795"/>
                      <a:pt x="1102519" y="548604"/>
                    </a:cubicBezTo>
                    <a:cubicBezTo>
                      <a:pt x="1104900" y="547413"/>
                      <a:pt x="1108075" y="543444"/>
                      <a:pt x="1109662" y="541460"/>
                    </a:cubicBezTo>
                    <a:cubicBezTo>
                      <a:pt x="1111250" y="539476"/>
                      <a:pt x="1110853" y="538682"/>
                      <a:pt x="1112044" y="536698"/>
                    </a:cubicBezTo>
                    <a:cubicBezTo>
                      <a:pt x="1113235" y="534714"/>
                      <a:pt x="1114425" y="531141"/>
                      <a:pt x="1116806" y="529554"/>
                    </a:cubicBezTo>
                    <a:cubicBezTo>
                      <a:pt x="1119187" y="527966"/>
                      <a:pt x="1124347" y="530348"/>
                      <a:pt x="1126331" y="527173"/>
                    </a:cubicBezTo>
                    <a:cubicBezTo>
                      <a:pt x="1128315" y="523998"/>
                      <a:pt x="1127521" y="514076"/>
                      <a:pt x="1128712" y="510504"/>
                    </a:cubicBezTo>
                    <a:cubicBezTo>
                      <a:pt x="1129903" y="506932"/>
                      <a:pt x="1131094" y="506535"/>
                      <a:pt x="1133475" y="505741"/>
                    </a:cubicBezTo>
                    <a:cubicBezTo>
                      <a:pt x="1135856" y="504947"/>
                      <a:pt x="1139031" y="507328"/>
                      <a:pt x="1143000" y="505741"/>
                    </a:cubicBezTo>
                    <a:cubicBezTo>
                      <a:pt x="1146969" y="504154"/>
                      <a:pt x="1154906" y="499788"/>
                      <a:pt x="1157287" y="496216"/>
                    </a:cubicBezTo>
                    <a:cubicBezTo>
                      <a:pt x="1159668" y="492644"/>
                      <a:pt x="1152525" y="485897"/>
                      <a:pt x="1157287" y="484310"/>
                    </a:cubicBezTo>
                    <a:cubicBezTo>
                      <a:pt x="1162049" y="482723"/>
                      <a:pt x="1179512" y="488675"/>
                      <a:pt x="1185862" y="486691"/>
                    </a:cubicBezTo>
                    <a:cubicBezTo>
                      <a:pt x="1192212" y="484707"/>
                      <a:pt x="1193006" y="477563"/>
                      <a:pt x="1195387" y="472404"/>
                    </a:cubicBezTo>
                    <a:cubicBezTo>
                      <a:pt x="1197768" y="467245"/>
                      <a:pt x="1198563" y="460101"/>
                      <a:pt x="1200150" y="455735"/>
                    </a:cubicBezTo>
                    <a:cubicBezTo>
                      <a:pt x="1201737" y="451369"/>
                      <a:pt x="1203325" y="450576"/>
                      <a:pt x="1204912" y="446210"/>
                    </a:cubicBezTo>
                    <a:cubicBezTo>
                      <a:pt x="1206499" y="441844"/>
                      <a:pt x="1206103" y="433113"/>
                      <a:pt x="1209675" y="429541"/>
                    </a:cubicBezTo>
                    <a:cubicBezTo>
                      <a:pt x="1213247" y="425969"/>
                      <a:pt x="1218407" y="425573"/>
                      <a:pt x="1226344" y="424779"/>
                    </a:cubicBezTo>
                    <a:cubicBezTo>
                      <a:pt x="1234281" y="423985"/>
                      <a:pt x="1250156" y="427160"/>
                      <a:pt x="1257300" y="424779"/>
                    </a:cubicBezTo>
                    <a:cubicBezTo>
                      <a:pt x="1264444" y="422398"/>
                      <a:pt x="1264444" y="414857"/>
                      <a:pt x="1269206" y="410491"/>
                    </a:cubicBezTo>
                    <a:cubicBezTo>
                      <a:pt x="1273968" y="406125"/>
                      <a:pt x="1279128" y="402950"/>
                      <a:pt x="1285875" y="398585"/>
                    </a:cubicBezTo>
                    <a:cubicBezTo>
                      <a:pt x="1292622" y="394220"/>
                      <a:pt x="1298971" y="386679"/>
                      <a:pt x="1309687" y="384298"/>
                    </a:cubicBezTo>
                    <a:cubicBezTo>
                      <a:pt x="1320403" y="381917"/>
                      <a:pt x="1350169" y="384298"/>
                      <a:pt x="1350169" y="384298"/>
                    </a:cubicBezTo>
                    <a:cubicBezTo>
                      <a:pt x="1359297" y="384298"/>
                      <a:pt x="1360487" y="388267"/>
                      <a:pt x="1364456" y="384298"/>
                    </a:cubicBezTo>
                    <a:cubicBezTo>
                      <a:pt x="1368425" y="380329"/>
                      <a:pt x="1371203" y="367629"/>
                      <a:pt x="1373981" y="360485"/>
                    </a:cubicBezTo>
                    <a:cubicBezTo>
                      <a:pt x="1376759" y="353341"/>
                      <a:pt x="1377156" y="346991"/>
                      <a:pt x="1381125" y="341435"/>
                    </a:cubicBezTo>
                    <a:cubicBezTo>
                      <a:pt x="1385094" y="335879"/>
                      <a:pt x="1393428" y="331910"/>
                      <a:pt x="1397794" y="327148"/>
                    </a:cubicBezTo>
                    <a:cubicBezTo>
                      <a:pt x="1402160" y="322386"/>
                      <a:pt x="1401366" y="315638"/>
                      <a:pt x="1407319" y="312860"/>
                    </a:cubicBezTo>
                    <a:cubicBezTo>
                      <a:pt x="1413272" y="310082"/>
                      <a:pt x="1425178" y="310876"/>
                      <a:pt x="1433512" y="310479"/>
                    </a:cubicBezTo>
                    <a:cubicBezTo>
                      <a:pt x="1441846" y="310082"/>
                      <a:pt x="1449388" y="310876"/>
                      <a:pt x="1457325" y="310479"/>
                    </a:cubicBezTo>
                    <a:cubicBezTo>
                      <a:pt x="1465262" y="310082"/>
                      <a:pt x="1473993" y="308495"/>
                      <a:pt x="1481137" y="308098"/>
                    </a:cubicBezTo>
                    <a:cubicBezTo>
                      <a:pt x="1488281" y="307701"/>
                      <a:pt x="1500187" y="308098"/>
                      <a:pt x="1500187" y="308098"/>
                    </a:cubicBezTo>
                    <a:cubicBezTo>
                      <a:pt x="1504553" y="308098"/>
                      <a:pt x="1503362" y="308892"/>
                      <a:pt x="1507331" y="308098"/>
                    </a:cubicBezTo>
                    <a:cubicBezTo>
                      <a:pt x="1511300" y="307304"/>
                      <a:pt x="1521222" y="305716"/>
                      <a:pt x="1524000" y="303335"/>
                    </a:cubicBezTo>
                    <a:cubicBezTo>
                      <a:pt x="1526778" y="300954"/>
                      <a:pt x="1524000" y="293810"/>
                      <a:pt x="1524000" y="293810"/>
                    </a:cubicBezTo>
                    <a:cubicBezTo>
                      <a:pt x="1524000" y="291032"/>
                      <a:pt x="1521222" y="287857"/>
                      <a:pt x="1524000" y="286666"/>
                    </a:cubicBezTo>
                    <a:cubicBezTo>
                      <a:pt x="1526778" y="285475"/>
                      <a:pt x="1538288" y="289841"/>
                      <a:pt x="1540669" y="286666"/>
                    </a:cubicBezTo>
                    <a:cubicBezTo>
                      <a:pt x="1543050" y="283491"/>
                      <a:pt x="1534318" y="270394"/>
                      <a:pt x="1538287" y="267616"/>
                    </a:cubicBezTo>
                    <a:cubicBezTo>
                      <a:pt x="1542256" y="264838"/>
                      <a:pt x="1558528" y="269601"/>
                      <a:pt x="1564481" y="269998"/>
                    </a:cubicBezTo>
                    <a:cubicBezTo>
                      <a:pt x="1570434" y="270395"/>
                      <a:pt x="1569640" y="270395"/>
                      <a:pt x="1574006" y="269998"/>
                    </a:cubicBezTo>
                    <a:cubicBezTo>
                      <a:pt x="1578372" y="269601"/>
                      <a:pt x="1585913" y="268013"/>
                      <a:pt x="1590675" y="267616"/>
                    </a:cubicBezTo>
                    <a:cubicBezTo>
                      <a:pt x="1595437" y="267219"/>
                      <a:pt x="1599803" y="270394"/>
                      <a:pt x="1602581" y="267616"/>
                    </a:cubicBezTo>
                    <a:cubicBezTo>
                      <a:pt x="1605359" y="264838"/>
                      <a:pt x="1606550" y="255313"/>
                      <a:pt x="1607344" y="250948"/>
                    </a:cubicBezTo>
                    <a:cubicBezTo>
                      <a:pt x="1608138" y="246583"/>
                      <a:pt x="1604566" y="242614"/>
                      <a:pt x="1607344" y="241423"/>
                    </a:cubicBezTo>
                    <a:cubicBezTo>
                      <a:pt x="1610122" y="240232"/>
                      <a:pt x="1618853" y="243407"/>
                      <a:pt x="1624012" y="243804"/>
                    </a:cubicBezTo>
                    <a:cubicBezTo>
                      <a:pt x="1629171" y="244201"/>
                      <a:pt x="1635919" y="246185"/>
                      <a:pt x="1638300" y="243804"/>
                    </a:cubicBezTo>
                    <a:cubicBezTo>
                      <a:pt x="1640681" y="241423"/>
                      <a:pt x="1637903" y="232691"/>
                      <a:pt x="1638300" y="229516"/>
                    </a:cubicBezTo>
                    <a:cubicBezTo>
                      <a:pt x="1638697" y="226341"/>
                      <a:pt x="1638697" y="225548"/>
                      <a:pt x="1640681" y="224754"/>
                    </a:cubicBezTo>
                    <a:cubicBezTo>
                      <a:pt x="1642665" y="223960"/>
                      <a:pt x="1647428" y="225151"/>
                      <a:pt x="1650206" y="224754"/>
                    </a:cubicBezTo>
                    <a:cubicBezTo>
                      <a:pt x="1652984" y="224357"/>
                      <a:pt x="1653381" y="222770"/>
                      <a:pt x="1657350" y="222373"/>
                    </a:cubicBezTo>
                    <a:cubicBezTo>
                      <a:pt x="1661319" y="221976"/>
                      <a:pt x="1671241" y="225151"/>
                      <a:pt x="1674019" y="222373"/>
                    </a:cubicBezTo>
                    <a:cubicBezTo>
                      <a:pt x="1676797" y="219595"/>
                      <a:pt x="1673622" y="208879"/>
                      <a:pt x="1674019" y="205704"/>
                    </a:cubicBezTo>
                    <a:cubicBezTo>
                      <a:pt x="1674416" y="202529"/>
                      <a:pt x="1672035" y="204117"/>
                      <a:pt x="1676400" y="203323"/>
                    </a:cubicBezTo>
                    <a:cubicBezTo>
                      <a:pt x="1680765" y="202529"/>
                      <a:pt x="1700212" y="200941"/>
                      <a:pt x="1700212" y="200941"/>
                    </a:cubicBezTo>
                    <a:cubicBezTo>
                      <a:pt x="1708149" y="200147"/>
                      <a:pt x="1716881" y="198163"/>
                      <a:pt x="1724025" y="198560"/>
                    </a:cubicBezTo>
                    <a:cubicBezTo>
                      <a:pt x="1731169" y="198957"/>
                      <a:pt x="1736725" y="202529"/>
                      <a:pt x="1743075" y="203323"/>
                    </a:cubicBezTo>
                    <a:cubicBezTo>
                      <a:pt x="1749425" y="204117"/>
                      <a:pt x="1756569" y="202926"/>
                      <a:pt x="1762125" y="203323"/>
                    </a:cubicBezTo>
                    <a:cubicBezTo>
                      <a:pt x="1767681" y="203720"/>
                      <a:pt x="1770856" y="205307"/>
                      <a:pt x="1776412" y="205704"/>
                    </a:cubicBezTo>
                    <a:cubicBezTo>
                      <a:pt x="1781968" y="206101"/>
                      <a:pt x="1795462" y="205704"/>
                      <a:pt x="1795462" y="205704"/>
                    </a:cubicBezTo>
                    <a:lnTo>
                      <a:pt x="1831181" y="205704"/>
                    </a:lnTo>
                    <a:lnTo>
                      <a:pt x="1852612" y="205704"/>
                    </a:lnTo>
                    <a:cubicBezTo>
                      <a:pt x="1860549" y="205704"/>
                      <a:pt x="1872059" y="206895"/>
                      <a:pt x="1878806" y="205704"/>
                    </a:cubicBezTo>
                    <a:cubicBezTo>
                      <a:pt x="1885553" y="204513"/>
                      <a:pt x="1889522" y="202132"/>
                      <a:pt x="1893094" y="198560"/>
                    </a:cubicBezTo>
                    <a:cubicBezTo>
                      <a:pt x="1896666" y="194988"/>
                      <a:pt x="1896665" y="187845"/>
                      <a:pt x="1900237" y="184273"/>
                    </a:cubicBezTo>
                    <a:cubicBezTo>
                      <a:pt x="1903809" y="180701"/>
                      <a:pt x="1908175" y="178716"/>
                      <a:pt x="1914525" y="177129"/>
                    </a:cubicBezTo>
                    <a:cubicBezTo>
                      <a:pt x="1920875" y="175541"/>
                      <a:pt x="1931987" y="174748"/>
                      <a:pt x="1938337" y="174748"/>
                    </a:cubicBezTo>
                    <a:cubicBezTo>
                      <a:pt x="1944687" y="174748"/>
                      <a:pt x="1945878" y="177526"/>
                      <a:pt x="1952625" y="177129"/>
                    </a:cubicBezTo>
                    <a:cubicBezTo>
                      <a:pt x="1959372" y="176732"/>
                      <a:pt x="1972469" y="172366"/>
                      <a:pt x="1978819" y="172366"/>
                    </a:cubicBezTo>
                    <a:cubicBezTo>
                      <a:pt x="1985169" y="172366"/>
                      <a:pt x="1986360" y="176335"/>
                      <a:pt x="1990725" y="177129"/>
                    </a:cubicBezTo>
                    <a:cubicBezTo>
                      <a:pt x="1995090" y="177923"/>
                      <a:pt x="1999059" y="177526"/>
                      <a:pt x="2005012" y="177129"/>
                    </a:cubicBezTo>
                    <a:cubicBezTo>
                      <a:pt x="2010965" y="176732"/>
                      <a:pt x="2020094" y="175145"/>
                      <a:pt x="2026444" y="174748"/>
                    </a:cubicBezTo>
                    <a:cubicBezTo>
                      <a:pt x="2032794" y="174351"/>
                      <a:pt x="2043112" y="174748"/>
                      <a:pt x="2043112" y="174748"/>
                    </a:cubicBezTo>
                    <a:lnTo>
                      <a:pt x="2055019" y="174748"/>
                    </a:lnTo>
                    <a:lnTo>
                      <a:pt x="2066925" y="174748"/>
                    </a:lnTo>
                    <a:cubicBezTo>
                      <a:pt x="2072084" y="174748"/>
                      <a:pt x="2079228" y="174351"/>
                      <a:pt x="2085975" y="174748"/>
                    </a:cubicBezTo>
                    <a:cubicBezTo>
                      <a:pt x="2092722" y="175145"/>
                      <a:pt x="2102644" y="177129"/>
                      <a:pt x="2107406" y="177129"/>
                    </a:cubicBezTo>
                    <a:cubicBezTo>
                      <a:pt x="2112168" y="177129"/>
                      <a:pt x="2110978" y="175145"/>
                      <a:pt x="2114550" y="174748"/>
                    </a:cubicBezTo>
                    <a:cubicBezTo>
                      <a:pt x="2118122" y="174351"/>
                      <a:pt x="2125662" y="176335"/>
                      <a:pt x="2128837" y="174748"/>
                    </a:cubicBezTo>
                    <a:cubicBezTo>
                      <a:pt x="2132012" y="173161"/>
                      <a:pt x="2132806" y="167604"/>
                      <a:pt x="2133600" y="165223"/>
                    </a:cubicBezTo>
                    <a:cubicBezTo>
                      <a:pt x="2134394" y="162842"/>
                      <a:pt x="2131219" y="161651"/>
                      <a:pt x="2133600" y="160460"/>
                    </a:cubicBezTo>
                    <a:cubicBezTo>
                      <a:pt x="2135981" y="159269"/>
                      <a:pt x="2143918" y="158873"/>
                      <a:pt x="2147887" y="158079"/>
                    </a:cubicBezTo>
                    <a:cubicBezTo>
                      <a:pt x="2151856" y="157285"/>
                      <a:pt x="2153840" y="156095"/>
                      <a:pt x="2157412" y="155698"/>
                    </a:cubicBezTo>
                    <a:cubicBezTo>
                      <a:pt x="2160984" y="155301"/>
                      <a:pt x="2169319" y="155698"/>
                      <a:pt x="2169319" y="155698"/>
                    </a:cubicBezTo>
                    <a:cubicBezTo>
                      <a:pt x="2172891" y="155698"/>
                      <a:pt x="2177257" y="157682"/>
                      <a:pt x="2178844" y="155698"/>
                    </a:cubicBezTo>
                    <a:cubicBezTo>
                      <a:pt x="2180431" y="153714"/>
                      <a:pt x="2178447" y="146172"/>
                      <a:pt x="2178844" y="143791"/>
                    </a:cubicBezTo>
                    <a:cubicBezTo>
                      <a:pt x="2179241" y="141410"/>
                      <a:pt x="2178844" y="142204"/>
                      <a:pt x="2181225" y="141410"/>
                    </a:cubicBezTo>
                    <a:cubicBezTo>
                      <a:pt x="2183606" y="140616"/>
                      <a:pt x="2188765" y="139426"/>
                      <a:pt x="2193131" y="139029"/>
                    </a:cubicBezTo>
                    <a:cubicBezTo>
                      <a:pt x="2197497" y="138632"/>
                      <a:pt x="2205435" y="142601"/>
                      <a:pt x="2207419" y="139029"/>
                    </a:cubicBezTo>
                    <a:cubicBezTo>
                      <a:pt x="2209403" y="135457"/>
                      <a:pt x="2204243" y="121964"/>
                      <a:pt x="2205037" y="117598"/>
                    </a:cubicBezTo>
                    <a:cubicBezTo>
                      <a:pt x="2205831" y="113232"/>
                      <a:pt x="2207419" y="113232"/>
                      <a:pt x="2212181" y="112835"/>
                    </a:cubicBezTo>
                    <a:cubicBezTo>
                      <a:pt x="2216943" y="112438"/>
                      <a:pt x="2227659" y="115216"/>
                      <a:pt x="2233612" y="115216"/>
                    </a:cubicBezTo>
                    <a:cubicBezTo>
                      <a:pt x="2239565" y="115216"/>
                      <a:pt x="2243534" y="113232"/>
                      <a:pt x="2247900" y="112835"/>
                    </a:cubicBezTo>
                    <a:cubicBezTo>
                      <a:pt x="2252266" y="112438"/>
                      <a:pt x="2256631" y="115613"/>
                      <a:pt x="2259806" y="112835"/>
                    </a:cubicBezTo>
                    <a:cubicBezTo>
                      <a:pt x="2262981" y="110057"/>
                      <a:pt x="2264172" y="100135"/>
                      <a:pt x="2266950" y="96166"/>
                    </a:cubicBezTo>
                    <a:cubicBezTo>
                      <a:pt x="2269728" y="92197"/>
                      <a:pt x="2271713" y="91007"/>
                      <a:pt x="2276475" y="89023"/>
                    </a:cubicBezTo>
                    <a:cubicBezTo>
                      <a:pt x="2281238" y="87039"/>
                      <a:pt x="2289969" y="85451"/>
                      <a:pt x="2295525" y="84260"/>
                    </a:cubicBezTo>
                    <a:cubicBezTo>
                      <a:pt x="2301081" y="83069"/>
                      <a:pt x="2306637" y="83070"/>
                      <a:pt x="2309812" y="81879"/>
                    </a:cubicBezTo>
                    <a:cubicBezTo>
                      <a:pt x="2312987" y="80688"/>
                      <a:pt x="2311003" y="78307"/>
                      <a:pt x="2314575" y="77116"/>
                    </a:cubicBezTo>
                    <a:cubicBezTo>
                      <a:pt x="2318147" y="75925"/>
                      <a:pt x="2326482" y="75529"/>
                      <a:pt x="2331244" y="74735"/>
                    </a:cubicBezTo>
                    <a:cubicBezTo>
                      <a:pt x="2336006" y="73941"/>
                      <a:pt x="2337197" y="72751"/>
                      <a:pt x="2343150" y="72354"/>
                    </a:cubicBezTo>
                    <a:cubicBezTo>
                      <a:pt x="2349103" y="71957"/>
                      <a:pt x="2366962" y="72354"/>
                      <a:pt x="2366962" y="72354"/>
                    </a:cubicBezTo>
                    <a:lnTo>
                      <a:pt x="2388394" y="72354"/>
                    </a:lnTo>
                    <a:cubicBezTo>
                      <a:pt x="2393950" y="72354"/>
                      <a:pt x="2395935" y="75132"/>
                      <a:pt x="2400300" y="72354"/>
                    </a:cubicBezTo>
                    <a:cubicBezTo>
                      <a:pt x="2404666" y="69576"/>
                      <a:pt x="2412206" y="60447"/>
                      <a:pt x="2414587" y="55685"/>
                    </a:cubicBezTo>
                    <a:cubicBezTo>
                      <a:pt x="2416968" y="50923"/>
                      <a:pt x="2413000" y="47748"/>
                      <a:pt x="2414587" y="43779"/>
                    </a:cubicBezTo>
                    <a:cubicBezTo>
                      <a:pt x="2416174" y="39810"/>
                      <a:pt x="2421334" y="34254"/>
                      <a:pt x="2424112" y="31873"/>
                    </a:cubicBezTo>
                    <a:cubicBezTo>
                      <a:pt x="2426890" y="29492"/>
                      <a:pt x="2427684" y="30285"/>
                      <a:pt x="2431256" y="29491"/>
                    </a:cubicBezTo>
                    <a:cubicBezTo>
                      <a:pt x="2434828" y="28697"/>
                      <a:pt x="2438797" y="27507"/>
                      <a:pt x="2445544" y="27110"/>
                    </a:cubicBezTo>
                    <a:cubicBezTo>
                      <a:pt x="2452291" y="26713"/>
                      <a:pt x="2471737" y="27110"/>
                      <a:pt x="2471737" y="27110"/>
                    </a:cubicBezTo>
                    <a:lnTo>
                      <a:pt x="2493169" y="27110"/>
                    </a:lnTo>
                    <a:lnTo>
                      <a:pt x="2512219" y="27110"/>
                    </a:lnTo>
                    <a:lnTo>
                      <a:pt x="2536031" y="27110"/>
                    </a:lnTo>
                    <a:cubicBezTo>
                      <a:pt x="2541587" y="27110"/>
                      <a:pt x="2541190" y="27904"/>
                      <a:pt x="2545556" y="27110"/>
                    </a:cubicBezTo>
                    <a:cubicBezTo>
                      <a:pt x="2549922" y="26316"/>
                      <a:pt x="2559447" y="25126"/>
                      <a:pt x="2562225" y="22348"/>
                    </a:cubicBezTo>
                    <a:cubicBezTo>
                      <a:pt x="2565003" y="19570"/>
                      <a:pt x="2561431" y="14013"/>
                      <a:pt x="2562225" y="10441"/>
                    </a:cubicBezTo>
                    <a:cubicBezTo>
                      <a:pt x="2563019" y="6869"/>
                      <a:pt x="2562621" y="2503"/>
                      <a:pt x="2566987" y="916"/>
                    </a:cubicBezTo>
                    <a:cubicBezTo>
                      <a:pt x="2571353" y="-671"/>
                      <a:pt x="2579886" y="122"/>
                      <a:pt x="2588419" y="916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 bwMode="auto">
              <a:xfrm>
                <a:off x="2611390" y="4229630"/>
                <a:ext cx="2231226" cy="450319"/>
              </a:xfrm>
              <a:custGeom>
                <a:avLst/>
                <a:gdLst>
                  <a:gd name="connsiteX0" fmla="*/ 0 w 2231231"/>
                  <a:gd name="connsiteY0" fmla="*/ 448733 h 448733"/>
                  <a:gd name="connsiteX1" fmla="*/ 52387 w 2231231"/>
                  <a:gd name="connsiteY1" fmla="*/ 443971 h 448733"/>
                  <a:gd name="connsiteX2" fmla="*/ 54769 w 2231231"/>
                  <a:gd name="connsiteY2" fmla="*/ 436827 h 448733"/>
                  <a:gd name="connsiteX3" fmla="*/ 59531 w 2231231"/>
                  <a:gd name="connsiteY3" fmla="*/ 432065 h 448733"/>
                  <a:gd name="connsiteX4" fmla="*/ 61912 w 2231231"/>
                  <a:gd name="connsiteY4" fmla="*/ 424921 h 448733"/>
                  <a:gd name="connsiteX5" fmla="*/ 92869 w 2231231"/>
                  <a:gd name="connsiteY5" fmla="*/ 424921 h 448733"/>
                  <a:gd name="connsiteX6" fmla="*/ 107156 w 2231231"/>
                  <a:gd name="connsiteY6" fmla="*/ 424921 h 448733"/>
                  <a:gd name="connsiteX7" fmla="*/ 123825 w 2231231"/>
                  <a:gd name="connsiteY7" fmla="*/ 424921 h 448733"/>
                  <a:gd name="connsiteX8" fmla="*/ 142875 w 2231231"/>
                  <a:gd name="connsiteY8" fmla="*/ 429683 h 448733"/>
                  <a:gd name="connsiteX9" fmla="*/ 145256 w 2231231"/>
                  <a:gd name="connsiteY9" fmla="*/ 413015 h 448733"/>
                  <a:gd name="connsiteX10" fmla="*/ 147637 w 2231231"/>
                  <a:gd name="connsiteY10" fmla="*/ 403490 h 448733"/>
                  <a:gd name="connsiteX11" fmla="*/ 152400 w 2231231"/>
                  <a:gd name="connsiteY11" fmla="*/ 403490 h 448733"/>
                  <a:gd name="connsiteX12" fmla="*/ 176212 w 2231231"/>
                  <a:gd name="connsiteY12" fmla="*/ 403490 h 448733"/>
                  <a:gd name="connsiteX13" fmla="*/ 197644 w 2231231"/>
                  <a:gd name="connsiteY13" fmla="*/ 403490 h 448733"/>
                  <a:gd name="connsiteX14" fmla="*/ 202406 w 2231231"/>
                  <a:gd name="connsiteY14" fmla="*/ 398727 h 448733"/>
                  <a:gd name="connsiteX15" fmla="*/ 211931 w 2231231"/>
                  <a:gd name="connsiteY15" fmla="*/ 382058 h 448733"/>
                  <a:gd name="connsiteX16" fmla="*/ 240506 w 2231231"/>
                  <a:gd name="connsiteY16" fmla="*/ 379677 h 448733"/>
                  <a:gd name="connsiteX17" fmla="*/ 261937 w 2231231"/>
                  <a:gd name="connsiteY17" fmla="*/ 379677 h 448733"/>
                  <a:gd name="connsiteX18" fmla="*/ 264319 w 2231231"/>
                  <a:gd name="connsiteY18" fmla="*/ 379677 h 448733"/>
                  <a:gd name="connsiteX19" fmla="*/ 276225 w 2231231"/>
                  <a:gd name="connsiteY19" fmla="*/ 379677 h 448733"/>
                  <a:gd name="connsiteX20" fmla="*/ 304800 w 2231231"/>
                  <a:gd name="connsiteY20" fmla="*/ 379677 h 448733"/>
                  <a:gd name="connsiteX21" fmla="*/ 326231 w 2231231"/>
                  <a:gd name="connsiteY21" fmla="*/ 379677 h 448733"/>
                  <a:gd name="connsiteX22" fmla="*/ 340519 w 2231231"/>
                  <a:gd name="connsiteY22" fmla="*/ 379677 h 448733"/>
                  <a:gd name="connsiteX23" fmla="*/ 350044 w 2231231"/>
                  <a:gd name="connsiteY23" fmla="*/ 360627 h 448733"/>
                  <a:gd name="connsiteX24" fmla="*/ 361950 w 2231231"/>
                  <a:gd name="connsiteY24" fmla="*/ 351102 h 448733"/>
                  <a:gd name="connsiteX25" fmla="*/ 381000 w 2231231"/>
                  <a:gd name="connsiteY25" fmla="*/ 346340 h 448733"/>
                  <a:gd name="connsiteX26" fmla="*/ 409575 w 2231231"/>
                  <a:gd name="connsiteY26" fmla="*/ 348721 h 448733"/>
                  <a:gd name="connsiteX27" fmla="*/ 428625 w 2231231"/>
                  <a:gd name="connsiteY27" fmla="*/ 348721 h 448733"/>
                  <a:gd name="connsiteX28" fmla="*/ 447675 w 2231231"/>
                  <a:gd name="connsiteY28" fmla="*/ 348721 h 448733"/>
                  <a:gd name="connsiteX29" fmla="*/ 457200 w 2231231"/>
                  <a:gd name="connsiteY29" fmla="*/ 334433 h 448733"/>
                  <a:gd name="connsiteX30" fmla="*/ 459581 w 2231231"/>
                  <a:gd name="connsiteY30" fmla="*/ 327290 h 448733"/>
                  <a:gd name="connsiteX31" fmla="*/ 469106 w 2231231"/>
                  <a:gd name="connsiteY31" fmla="*/ 322527 h 448733"/>
                  <a:gd name="connsiteX32" fmla="*/ 495300 w 2231231"/>
                  <a:gd name="connsiteY32" fmla="*/ 320146 h 448733"/>
                  <a:gd name="connsiteX33" fmla="*/ 519112 w 2231231"/>
                  <a:gd name="connsiteY33" fmla="*/ 320146 h 448733"/>
                  <a:gd name="connsiteX34" fmla="*/ 531019 w 2231231"/>
                  <a:gd name="connsiteY34" fmla="*/ 320146 h 448733"/>
                  <a:gd name="connsiteX35" fmla="*/ 538162 w 2231231"/>
                  <a:gd name="connsiteY35" fmla="*/ 308240 h 448733"/>
                  <a:gd name="connsiteX36" fmla="*/ 542925 w 2231231"/>
                  <a:gd name="connsiteY36" fmla="*/ 301096 h 448733"/>
                  <a:gd name="connsiteX37" fmla="*/ 561975 w 2231231"/>
                  <a:gd name="connsiteY37" fmla="*/ 298715 h 448733"/>
                  <a:gd name="connsiteX38" fmla="*/ 571500 w 2231231"/>
                  <a:gd name="connsiteY38" fmla="*/ 298715 h 448733"/>
                  <a:gd name="connsiteX39" fmla="*/ 581025 w 2231231"/>
                  <a:gd name="connsiteY39" fmla="*/ 291571 h 448733"/>
                  <a:gd name="connsiteX40" fmla="*/ 583406 w 2231231"/>
                  <a:gd name="connsiteY40" fmla="*/ 279665 h 448733"/>
                  <a:gd name="connsiteX41" fmla="*/ 597694 w 2231231"/>
                  <a:gd name="connsiteY41" fmla="*/ 277283 h 448733"/>
                  <a:gd name="connsiteX42" fmla="*/ 609600 w 2231231"/>
                  <a:gd name="connsiteY42" fmla="*/ 260615 h 448733"/>
                  <a:gd name="connsiteX43" fmla="*/ 616744 w 2231231"/>
                  <a:gd name="connsiteY43" fmla="*/ 253471 h 448733"/>
                  <a:gd name="connsiteX44" fmla="*/ 635794 w 2231231"/>
                  <a:gd name="connsiteY44" fmla="*/ 253471 h 448733"/>
                  <a:gd name="connsiteX45" fmla="*/ 654844 w 2231231"/>
                  <a:gd name="connsiteY45" fmla="*/ 255852 h 448733"/>
                  <a:gd name="connsiteX46" fmla="*/ 678656 w 2231231"/>
                  <a:gd name="connsiteY46" fmla="*/ 251090 h 448733"/>
                  <a:gd name="connsiteX47" fmla="*/ 688181 w 2231231"/>
                  <a:gd name="connsiteY47" fmla="*/ 236802 h 448733"/>
                  <a:gd name="connsiteX48" fmla="*/ 688181 w 2231231"/>
                  <a:gd name="connsiteY48" fmla="*/ 220133 h 448733"/>
                  <a:gd name="connsiteX49" fmla="*/ 700087 w 2231231"/>
                  <a:gd name="connsiteY49" fmla="*/ 217752 h 448733"/>
                  <a:gd name="connsiteX50" fmla="*/ 723900 w 2231231"/>
                  <a:gd name="connsiteY50" fmla="*/ 217752 h 448733"/>
                  <a:gd name="connsiteX51" fmla="*/ 745331 w 2231231"/>
                  <a:gd name="connsiteY51" fmla="*/ 215371 h 448733"/>
                  <a:gd name="connsiteX52" fmla="*/ 762000 w 2231231"/>
                  <a:gd name="connsiteY52" fmla="*/ 215371 h 448733"/>
                  <a:gd name="connsiteX53" fmla="*/ 776287 w 2231231"/>
                  <a:gd name="connsiteY53" fmla="*/ 217752 h 448733"/>
                  <a:gd name="connsiteX54" fmla="*/ 792956 w 2231231"/>
                  <a:gd name="connsiteY54" fmla="*/ 217752 h 448733"/>
                  <a:gd name="connsiteX55" fmla="*/ 812006 w 2231231"/>
                  <a:gd name="connsiteY55" fmla="*/ 217752 h 448733"/>
                  <a:gd name="connsiteX56" fmla="*/ 838200 w 2231231"/>
                  <a:gd name="connsiteY56" fmla="*/ 217752 h 448733"/>
                  <a:gd name="connsiteX57" fmla="*/ 862012 w 2231231"/>
                  <a:gd name="connsiteY57" fmla="*/ 217752 h 448733"/>
                  <a:gd name="connsiteX58" fmla="*/ 883444 w 2231231"/>
                  <a:gd name="connsiteY58" fmla="*/ 217752 h 448733"/>
                  <a:gd name="connsiteX59" fmla="*/ 919162 w 2231231"/>
                  <a:gd name="connsiteY59" fmla="*/ 217752 h 448733"/>
                  <a:gd name="connsiteX60" fmla="*/ 938212 w 2231231"/>
                  <a:gd name="connsiteY60" fmla="*/ 217752 h 448733"/>
                  <a:gd name="connsiteX61" fmla="*/ 966787 w 2231231"/>
                  <a:gd name="connsiteY61" fmla="*/ 217752 h 448733"/>
                  <a:gd name="connsiteX62" fmla="*/ 985837 w 2231231"/>
                  <a:gd name="connsiteY62" fmla="*/ 217752 h 448733"/>
                  <a:gd name="connsiteX63" fmla="*/ 1000125 w 2231231"/>
                  <a:gd name="connsiteY63" fmla="*/ 217752 h 448733"/>
                  <a:gd name="connsiteX64" fmla="*/ 1009650 w 2231231"/>
                  <a:gd name="connsiteY64" fmla="*/ 205846 h 448733"/>
                  <a:gd name="connsiteX65" fmla="*/ 1014412 w 2231231"/>
                  <a:gd name="connsiteY65" fmla="*/ 196321 h 448733"/>
                  <a:gd name="connsiteX66" fmla="*/ 1040606 w 2231231"/>
                  <a:gd name="connsiteY66" fmla="*/ 189177 h 448733"/>
                  <a:gd name="connsiteX67" fmla="*/ 1059656 w 2231231"/>
                  <a:gd name="connsiteY67" fmla="*/ 189177 h 448733"/>
                  <a:gd name="connsiteX68" fmla="*/ 1081087 w 2231231"/>
                  <a:gd name="connsiteY68" fmla="*/ 189177 h 448733"/>
                  <a:gd name="connsiteX69" fmla="*/ 1097756 w 2231231"/>
                  <a:gd name="connsiteY69" fmla="*/ 189177 h 448733"/>
                  <a:gd name="connsiteX70" fmla="*/ 1114425 w 2231231"/>
                  <a:gd name="connsiteY70" fmla="*/ 182033 h 448733"/>
                  <a:gd name="connsiteX71" fmla="*/ 1112044 w 2231231"/>
                  <a:gd name="connsiteY71" fmla="*/ 172508 h 448733"/>
                  <a:gd name="connsiteX72" fmla="*/ 1126331 w 2231231"/>
                  <a:gd name="connsiteY72" fmla="*/ 170127 h 448733"/>
                  <a:gd name="connsiteX73" fmla="*/ 1143000 w 2231231"/>
                  <a:gd name="connsiteY73" fmla="*/ 170127 h 448733"/>
                  <a:gd name="connsiteX74" fmla="*/ 1164431 w 2231231"/>
                  <a:gd name="connsiteY74" fmla="*/ 170127 h 448733"/>
                  <a:gd name="connsiteX75" fmla="*/ 1190625 w 2231231"/>
                  <a:gd name="connsiteY75" fmla="*/ 170127 h 448733"/>
                  <a:gd name="connsiteX76" fmla="*/ 1221581 w 2231231"/>
                  <a:gd name="connsiteY76" fmla="*/ 170127 h 448733"/>
                  <a:gd name="connsiteX77" fmla="*/ 1240631 w 2231231"/>
                  <a:gd name="connsiteY77" fmla="*/ 170127 h 448733"/>
                  <a:gd name="connsiteX78" fmla="*/ 1273969 w 2231231"/>
                  <a:gd name="connsiteY78" fmla="*/ 170127 h 448733"/>
                  <a:gd name="connsiteX79" fmla="*/ 1309687 w 2231231"/>
                  <a:gd name="connsiteY79" fmla="*/ 170127 h 448733"/>
                  <a:gd name="connsiteX80" fmla="*/ 1309687 w 2231231"/>
                  <a:gd name="connsiteY80" fmla="*/ 170127 h 448733"/>
                  <a:gd name="connsiteX81" fmla="*/ 1312069 w 2231231"/>
                  <a:gd name="connsiteY81" fmla="*/ 167746 h 448733"/>
                  <a:gd name="connsiteX82" fmla="*/ 1312069 w 2231231"/>
                  <a:gd name="connsiteY82" fmla="*/ 155840 h 448733"/>
                  <a:gd name="connsiteX83" fmla="*/ 1312069 w 2231231"/>
                  <a:gd name="connsiteY83" fmla="*/ 146315 h 448733"/>
                  <a:gd name="connsiteX84" fmla="*/ 1312069 w 2231231"/>
                  <a:gd name="connsiteY84" fmla="*/ 136790 h 448733"/>
                  <a:gd name="connsiteX85" fmla="*/ 1321594 w 2231231"/>
                  <a:gd name="connsiteY85" fmla="*/ 129646 h 448733"/>
                  <a:gd name="connsiteX86" fmla="*/ 1321594 w 2231231"/>
                  <a:gd name="connsiteY86" fmla="*/ 110596 h 448733"/>
                  <a:gd name="connsiteX87" fmla="*/ 1323975 w 2231231"/>
                  <a:gd name="connsiteY87" fmla="*/ 101071 h 448733"/>
                  <a:gd name="connsiteX88" fmla="*/ 1352550 w 2231231"/>
                  <a:gd name="connsiteY88" fmla="*/ 101071 h 448733"/>
                  <a:gd name="connsiteX89" fmla="*/ 1371600 w 2231231"/>
                  <a:gd name="connsiteY89" fmla="*/ 101071 h 448733"/>
                  <a:gd name="connsiteX90" fmla="*/ 1393031 w 2231231"/>
                  <a:gd name="connsiteY90" fmla="*/ 101071 h 448733"/>
                  <a:gd name="connsiteX91" fmla="*/ 1419225 w 2231231"/>
                  <a:gd name="connsiteY91" fmla="*/ 101071 h 448733"/>
                  <a:gd name="connsiteX92" fmla="*/ 1433512 w 2231231"/>
                  <a:gd name="connsiteY92" fmla="*/ 101071 h 448733"/>
                  <a:gd name="connsiteX93" fmla="*/ 1452562 w 2231231"/>
                  <a:gd name="connsiteY93" fmla="*/ 101071 h 448733"/>
                  <a:gd name="connsiteX94" fmla="*/ 1485900 w 2231231"/>
                  <a:gd name="connsiteY94" fmla="*/ 101071 h 448733"/>
                  <a:gd name="connsiteX95" fmla="*/ 1509712 w 2231231"/>
                  <a:gd name="connsiteY95" fmla="*/ 101071 h 448733"/>
                  <a:gd name="connsiteX96" fmla="*/ 1524000 w 2231231"/>
                  <a:gd name="connsiteY96" fmla="*/ 98690 h 448733"/>
                  <a:gd name="connsiteX97" fmla="*/ 1538287 w 2231231"/>
                  <a:gd name="connsiteY97" fmla="*/ 98690 h 448733"/>
                  <a:gd name="connsiteX98" fmla="*/ 1554956 w 2231231"/>
                  <a:gd name="connsiteY98" fmla="*/ 98690 h 448733"/>
                  <a:gd name="connsiteX99" fmla="*/ 1574006 w 2231231"/>
                  <a:gd name="connsiteY99" fmla="*/ 101071 h 448733"/>
                  <a:gd name="connsiteX100" fmla="*/ 1588294 w 2231231"/>
                  <a:gd name="connsiteY100" fmla="*/ 98690 h 448733"/>
                  <a:gd name="connsiteX101" fmla="*/ 1612106 w 2231231"/>
                  <a:gd name="connsiteY101" fmla="*/ 98690 h 448733"/>
                  <a:gd name="connsiteX102" fmla="*/ 1612106 w 2231231"/>
                  <a:gd name="connsiteY102" fmla="*/ 84402 h 448733"/>
                  <a:gd name="connsiteX103" fmla="*/ 1614487 w 2231231"/>
                  <a:gd name="connsiteY103" fmla="*/ 72496 h 448733"/>
                  <a:gd name="connsiteX104" fmla="*/ 1638300 w 2231231"/>
                  <a:gd name="connsiteY104" fmla="*/ 72496 h 448733"/>
                  <a:gd name="connsiteX105" fmla="*/ 1666875 w 2231231"/>
                  <a:gd name="connsiteY105" fmla="*/ 72496 h 448733"/>
                  <a:gd name="connsiteX106" fmla="*/ 1695450 w 2231231"/>
                  <a:gd name="connsiteY106" fmla="*/ 70115 h 448733"/>
                  <a:gd name="connsiteX107" fmla="*/ 1714500 w 2231231"/>
                  <a:gd name="connsiteY107" fmla="*/ 72496 h 448733"/>
                  <a:gd name="connsiteX108" fmla="*/ 1724025 w 2231231"/>
                  <a:gd name="connsiteY108" fmla="*/ 70115 h 448733"/>
                  <a:gd name="connsiteX109" fmla="*/ 1747837 w 2231231"/>
                  <a:gd name="connsiteY109" fmla="*/ 70115 h 448733"/>
                  <a:gd name="connsiteX110" fmla="*/ 1764506 w 2231231"/>
                  <a:gd name="connsiteY110" fmla="*/ 70115 h 448733"/>
                  <a:gd name="connsiteX111" fmla="*/ 1778794 w 2231231"/>
                  <a:gd name="connsiteY111" fmla="*/ 70115 h 448733"/>
                  <a:gd name="connsiteX112" fmla="*/ 1776412 w 2231231"/>
                  <a:gd name="connsiteY112" fmla="*/ 53446 h 448733"/>
                  <a:gd name="connsiteX113" fmla="*/ 1776412 w 2231231"/>
                  <a:gd name="connsiteY113" fmla="*/ 43921 h 448733"/>
                  <a:gd name="connsiteX114" fmla="*/ 1800225 w 2231231"/>
                  <a:gd name="connsiteY114" fmla="*/ 41540 h 448733"/>
                  <a:gd name="connsiteX115" fmla="*/ 1821656 w 2231231"/>
                  <a:gd name="connsiteY115" fmla="*/ 41540 h 448733"/>
                  <a:gd name="connsiteX116" fmla="*/ 1843087 w 2231231"/>
                  <a:gd name="connsiteY116" fmla="*/ 41540 h 448733"/>
                  <a:gd name="connsiteX117" fmla="*/ 1859756 w 2231231"/>
                  <a:gd name="connsiteY117" fmla="*/ 39158 h 448733"/>
                  <a:gd name="connsiteX118" fmla="*/ 1881187 w 2231231"/>
                  <a:gd name="connsiteY118" fmla="*/ 41540 h 448733"/>
                  <a:gd name="connsiteX119" fmla="*/ 1895475 w 2231231"/>
                  <a:gd name="connsiteY119" fmla="*/ 41540 h 448733"/>
                  <a:gd name="connsiteX120" fmla="*/ 1914525 w 2231231"/>
                  <a:gd name="connsiteY120" fmla="*/ 41540 h 448733"/>
                  <a:gd name="connsiteX121" fmla="*/ 1935956 w 2231231"/>
                  <a:gd name="connsiteY121" fmla="*/ 41540 h 448733"/>
                  <a:gd name="connsiteX122" fmla="*/ 1966912 w 2231231"/>
                  <a:gd name="connsiteY122" fmla="*/ 41540 h 448733"/>
                  <a:gd name="connsiteX123" fmla="*/ 1969294 w 2231231"/>
                  <a:gd name="connsiteY123" fmla="*/ 41540 h 448733"/>
                  <a:gd name="connsiteX124" fmla="*/ 1976437 w 2231231"/>
                  <a:gd name="connsiteY124" fmla="*/ 41540 h 448733"/>
                  <a:gd name="connsiteX125" fmla="*/ 1995487 w 2231231"/>
                  <a:gd name="connsiteY125" fmla="*/ 41540 h 448733"/>
                  <a:gd name="connsiteX126" fmla="*/ 2014537 w 2231231"/>
                  <a:gd name="connsiteY126" fmla="*/ 41540 h 448733"/>
                  <a:gd name="connsiteX127" fmla="*/ 2033587 w 2231231"/>
                  <a:gd name="connsiteY127" fmla="*/ 41540 h 448733"/>
                  <a:gd name="connsiteX128" fmla="*/ 2047875 w 2231231"/>
                  <a:gd name="connsiteY128" fmla="*/ 41540 h 448733"/>
                  <a:gd name="connsiteX129" fmla="*/ 2055019 w 2231231"/>
                  <a:gd name="connsiteY129" fmla="*/ 32015 h 448733"/>
                  <a:gd name="connsiteX130" fmla="*/ 2062162 w 2231231"/>
                  <a:gd name="connsiteY130" fmla="*/ 15346 h 448733"/>
                  <a:gd name="connsiteX131" fmla="*/ 2078831 w 2231231"/>
                  <a:gd name="connsiteY131" fmla="*/ 1058 h 448733"/>
                  <a:gd name="connsiteX132" fmla="*/ 2102644 w 2231231"/>
                  <a:gd name="connsiteY132" fmla="*/ 1058 h 448733"/>
                  <a:gd name="connsiteX133" fmla="*/ 2114550 w 2231231"/>
                  <a:gd name="connsiteY133" fmla="*/ 1058 h 448733"/>
                  <a:gd name="connsiteX134" fmla="*/ 2135981 w 2231231"/>
                  <a:gd name="connsiteY134" fmla="*/ 1058 h 448733"/>
                  <a:gd name="connsiteX135" fmla="*/ 2150269 w 2231231"/>
                  <a:gd name="connsiteY135" fmla="*/ 1058 h 448733"/>
                  <a:gd name="connsiteX136" fmla="*/ 2178844 w 2231231"/>
                  <a:gd name="connsiteY136" fmla="*/ 1058 h 448733"/>
                  <a:gd name="connsiteX137" fmla="*/ 2205037 w 2231231"/>
                  <a:gd name="connsiteY137" fmla="*/ 1058 h 448733"/>
                  <a:gd name="connsiteX138" fmla="*/ 2212181 w 2231231"/>
                  <a:gd name="connsiteY138" fmla="*/ 1058 h 448733"/>
                  <a:gd name="connsiteX139" fmla="*/ 2231231 w 2231231"/>
                  <a:gd name="connsiteY139" fmla="*/ 1058 h 44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2231231" h="448733">
                    <a:moveTo>
                      <a:pt x="0" y="448733"/>
                    </a:moveTo>
                    <a:cubicBezTo>
                      <a:pt x="21629" y="447344"/>
                      <a:pt x="43259" y="445955"/>
                      <a:pt x="52387" y="443971"/>
                    </a:cubicBezTo>
                    <a:cubicBezTo>
                      <a:pt x="61515" y="441987"/>
                      <a:pt x="53578" y="438811"/>
                      <a:pt x="54769" y="436827"/>
                    </a:cubicBezTo>
                    <a:cubicBezTo>
                      <a:pt x="55960" y="434843"/>
                      <a:pt x="58341" y="434049"/>
                      <a:pt x="59531" y="432065"/>
                    </a:cubicBezTo>
                    <a:cubicBezTo>
                      <a:pt x="60722" y="430081"/>
                      <a:pt x="56356" y="426112"/>
                      <a:pt x="61912" y="424921"/>
                    </a:cubicBezTo>
                    <a:cubicBezTo>
                      <a:pt x="67468" y="423730"/>
                      <a:pt x="92869" y="424921"/>
                      <a:pt x="92869" y="424921"/>
                    </a:cubicBezTo>
                    <a:lnTo>
                      <a:pt x="107156" y="424921"/>
                    </a:lnTo>
                    <a:cubicBezTo>
                      <a:pt x="112315" y="424921"/>
                      <a:pt x="117872" y="424127"/>
                      <a:pt x="123825" y="424921"/>
                    </a:cubicBezTo>
                    <a:cubicBezTo>
                      <a:pt x="129778" y="425715"/>
                      <a:pt x="139303" y="431667"/>
                      <a:pt x="142875" y="429683"/>
                    </a:cubicBezTo>
                    <a:cubicBezTo>
                      <a:pt x="146447" y="427699"/>
                      <a:pt x="144462" y="417380"/>
                      <a:pt x="145256" y="413015"/>
                    </a:cubicBezTo>
                    <a:cubicBezTo>
                      <a:pt x="146050" y="408649"/>
                      <a:pt x="146446" y="405077"/>
                      <a:pt x="147637" y="403490"/>
                    </a:cubicBezTo>
                    <a:cubicBezTo>
                      <a:pt x="148828" y="401903"/>
                      <a:pt x="152400" y="403490"/>
                      <a:pt x="152400" y="403490"/>
                    </a:cubicBezTo>
                    <a:lnTo>
                      <a:pt x="176212" y="403490"/>
                    </a:lnTo>
                    <a:cubicBezTo>
                      <a:pt x="183753" y="403490"/>
                      <a:pt x="193278" y="404284"/>
                      <a:pt x="197644" y="403490"/>
                    </a:cubicBezTo>
                    <a:cubicBezTo>
                      <a:pt x="202010" y="402696"/>
                      <a:pt x="200025" y="402299"/>
                      <a:pt x="202406" y="398727"/>
                    </a:cubicBezTo>
                    <a:cubicBezTo>
                      <a:pt x="204787" y="395155"/>
                      <a:pt x="205581" y="385233"/>
                      <a:pt x="211931" y="382058"/>
                    </a:cubicBezTo>
                    <a:cubicBezTo>
                      <a:pt x="218281" y="378883"/>
                      <a:pt x="232172" y="380074"/>
                      <a:pt x="240506" y="379677"/>
                    </a:cubicBezTo>
                    <a:cubicBezTo>
                      <a:pt x="248840" y="379280"/>
                      <a:pt x="261937" y="379677"/>
                      <a:pt x="261937" y="379677"/>
                    </a:cubicBezTo>
                    <a:lnTo>
                      <a:pt x="264319" y="379677"/>
                    </a:lnTo>
                    <a:lnTo>
                      <a:pt x="276225" y="379677"/>
                    </a:lnTo>
                    <a:lnTo>
                      <a:pt x="304800" y="379677"/>
                    </a:lnTo>
                    <a:lnTo>
                      <a:pt x="326231" y="379677"/>
                    </a:lnTo>
                    <a:cubicBezTo>
                      <a:pt x="332184" y="379677"/>
                      <a:pt x="336550" y="382852"/>
                      <a:pt x="340519" y="379677"/>
                    </a:cubicBezTo>
                    <a:cubicBezTo>
                      <a:pt x="344488" y="376502"/>
                      <a:pt x="346472" y="365389"/>
                      <a:pt x="350044" y="360627"/>
                    </a:cubicBezTo>
                    <a:cubicBezTo>
                      <a:pt x="353616" y="355865"/>
                      <a:pt x="356791" y="353483"/>
                      <a:pt x="361950" y="351102"/>
                    </a:cubicBezTo>
                    <a:cubicBezTo>
                      <a:pt x="367109" y="348721"/>
                      <a:pt x="373063" y="346737"/>
                      <a:pt x="381000" y="346340"/>
                    </a:cubicBezTo>
                    <a:cubicBezTo>
                      <a:pt x="388937" y="345943"/>
                      <a:pt x="401638" y="348324"/>
                      <a:pt x="409575" y="348721"/>
                    </a:cubicBezTo>
                    <a:cubicBezTo>
                      <a:pt x="417512" y="349118"/>
                      <a:pt x="428625" y="348721"/>
                      <a:pt x="428625" y="348721"/>
                    </a:cubicBezTo>
                    <a:cubicBezTo>
                      <a:pt x="434975" y="348721"/>
                      <a:pt x="442913" y="351102"/>
                      <a:pt x="447675" y="348721"/>
                    </a:cubicBezTo>
                    <a:cubicBezTo>
                      <a:pt x="452437" y="346340"/>
                      <a:pt x="455216" y="338005"/>
                      <a:pt x="457200" y="334433"/>
                    </a:cubicBezTo>
                    <a:cubicBezTo>
                      <a:pt x="459184" y="330861"/>
                      <a:pt x="457597" y="329274"/>
                      <a:pt x="459581" y="327290"/>
                    </a:cubicBezTo>
                    <a:cubicBezTo>
                      <a:pt x="461565" y="325306"/>
                      <a:pt x="463153" y="323718"/>
                      <a:pt x="469106" y="322527"/>
                    </a:cubicBezTo>
                    <a:cubicBezTo>
                      <a:pt x="475059" y="321336"/>
                      <a:pt x="486966" y="320543"/>
                      <a:pt x="495300" y="320146"/>
                    </a:cubicBezTo>
                    <a:cubicBezTo>
                      <a:pt x="503634" y="319749"/>
                      <a:pt x="519112" y="320146"/>
                      <a:pt x="519112" y="320146"/>
                    </a:cubicBezTo>
                    <a:cubicBezTo>
                      <a:pt x="525065" y="320146"/>
                      <a:pt x="527844" y="322130"/>
                      <a:pt x="531019" y="320146"/>
                    </a:cubicBezTo>
                    <a:cubicBezTo>
                      <a:pt x="534194" y="318162"/>
                      <a:pt x="536178" y="311415"/>
                      <a:pt x="538162" y="308240"/>
                    </a:cubicBezTo>
                    <a:cubicBezTo>
                      <a:pt x="540146" y="305065"/>
                      <a:pt x="538956" y="302683"/>
                      <a:pt x="542925" y="301096"/>
                    </a:cubicBezTo>
                    <a:cubicBezTo>
                      <a:pt x="546894" y="299508"/>
                      <a:pt x="557213" y="299112"/>
                      <a:pt x="561975" y="298715"/>
                    </a:cubicBezTo>
                    <a:cubicBezTo>
                      <a:pt x="566737" y="298318"/>
                      <a:pt x="568325" y="299906"/>
                      <a:pt x="571500" y="298715"/>
                    </a:cubicBezTo>
                    <a:cubicBezTo>
                      <a:pt x="574675" y="297524"/>
                      <a:pt x="579041" y="294746"/>
                      <a:pt x="581025" y="291571"/>
                    </a:cubicBezTo>
                    <a:cubicBezTo>
                      <a:pt x="583009" y="288396"/>
                      <a:pt x="580628" y="282046"/>
                      <a:pt x="583406" y="279665"/>
                    </a:cubicBezTo>
                    <a:cubicBezTo>
                      <a:pt x="586184" y="277284"/>
                      <a:pt x="593328" y="280458"/>
                      <a:pt x="597694" y="277283"/>
                    </a:cubicBezTo>
                    <a:cubicBezTo>
                      <a:pt x="602060" y="274108"/>
                      <a:pt x="606425" y="264584"/>
                      <a:pt x="609600" y="260615"/>
                    </a:cubicBezTo>
                    <a:cubicBezTo>
                      <a:pt x="612775" y="256646"/>
                      <a:pt x="612378" y="254662"/>
                      <a:pt x="616744" y="253471"/>
                    </a:cubicBezTo>
                    <a:cubicBezTo>
                      <a:pt x="621110" y="252280"/>
                      <a:pt x="629444" y="253074"/>
                      <a:pt x="635794" y="253471"/>
                    </a:cubicBezTo>
                    <a:cubicBezTo>
                      <a:pt x="642144" y="253868"/>
                      <a:pt x="647700" y="256249"/>
                      <a:pt x="654844" y="255852"/>
                    </a:cubicBezTo>
                    <a:cubicBezTo>
                      <a:pt x="661988" y="255455"/>
                      <a:pt x="673100" y="254265"/>
                      <a:pt x="678656" y="251090"/>
                    </a:cubicBezTo>
                    <a:cubicBezTo>
                      <a:pt x="684212" y="247915"/>
                      <a:pt x="686594" y="241961"/>
                      <a:pt x="688181" y="236802"/>
                    </a:cubicBezTo>
                    <a:cubicBezTo>
                      <a:pt x="689768" y="231643"/>
                      <a:pt x="686197" y="223308"/>
                      <a:pt x="688181" y="220133"/>
                    </a:cubicBezTo>
                    <a:cubicBezTo>
                      <a:pt x="690165" y="216958"/>
                      <a:pt x="694134" y="218149"/>
                      <a:pt x="700087" y="217752"/>
                    </a:cubicBezTo>
                    <a:cubicBezTo>
                      <a:pt x="706040" y="217355"/>
                      <a:pt x="716359" y="218149"/>
                      <a:pt x="723900" y="217752"/>
                    </a:cubicBezTo>
                    <a:cubicBezTo>
                      <a:pt x="731441" y="217355"/>
                      <a:pt x="738981" y="215768"/>
                      <a:pt x="745331" y="215371"/>
                    </a:cubicBezTo>
                    <a:cubicBezTo>
                      <a:pt x="751681" y="214974"/>
                      <a:pt x="756841" y="214974"/>
                      <a:pt x="762000" y="215371"/>
                    </a:cubicBezTo>
                    <a:cubicBezTo>
                      <a:pt x="767159" y="215768"/>
                      <a:pt x="771128" y="217355"/>
                      <a:pt x="776287" y="217752"/>
                    </a:cubicBezTo>
                    <a:cubicBezTo>
                      <a:pt x="781446" y="218149"/>
                      <a:pt x="792956" y="217752"/>
                      <a:pt x="792956" y="217752"/>
                    </a:cubicBezTo>
                    <a:lnTo>
                      <a:pt x="812006" y="217752"/>
                    </a:lnTo>
                    <a:lnTo>
                      <a:pt x="838200" y="217752"/>
                    </a:lnTo>
                    <a:lnTo>
                      <a:pt x="862012" y="217752"/>
                    </a:lnTo>
                    <a:lnTo>
                      <a:pt x="883444" y="217752"/>
                    </a:lnTo>
                    <a:lnTo>
                      <a:pt x="919162" y="217752"/>
                    </a:lnTo>
                    <a:lnTo>
                      <a:pt x="938212" y="217752"/>
                    </a:lnTo>
                    <a:lnTo>
                      <a:pt x="966787" y="217752"/>
                    </a:lnTo>
                    <a:lnTo>
                      <a:pt x="985837" y="217752"/>
                    </a:lnTo>
                    <a:cubicBezTo>
                      <a:pt x="991393" y="217752"/>
                      <a:pt x="996156" y="219736"/>
                      <a:pt x="1000125" y="217752"/>
                    </a:cubicBezTo>
                    <a:cubicBezTo>
                      <a:pt x="1004094" y="215768"/>
                      <a:pt x="1007269" y="209418"/>
                      <a:pt x="1009650" y="205846"/>
                    </a:cubicBezTo>
                    <a:cubicBezTo>
                      <a:pt x="1012031" y="202274"/>
                      <a:pt x="1009253" y="199099"/>
                      <a:pt x="1014412" y="196321"/>
                    </a:cubicBezTo>
                    <a:cubicBezTo>
                      <a:pt x="1019571" y="193543"/>
                      <a:pt x="1033065" y="190368"/>
                      <a:pt x="1040606" y="189177"/>
                    </a:cubicBezTo>
                    <a:cubicBezTo>
                      <a:pt x="1048147" y="187986"/>
                      <a:pt x="1059656" y="189177"/>
                      <a:pt x="1059656" y="189177"/>
                    </a:cubicBezTo>
                    <a:lnTo>
                      <a:pt x="1081087" y="189177"/>
                    </a:lnTo>
                    <a:cubicBezTo>
                      <a:pt x="1087437" y="189177"/>
                      <a:pt x="1092200" y="190368"/>
                      <a:pt x="1097756" y="189177"/>
                    </a:cubicBezTo>
                    <a:cubicBezTo>
                      <a:pt x="1103312" y="187986"/>
                      <a:pt x="1112044" y="184811"/>
                      <a:pt x="1114425" y="182033"/>
                    </a:cubicBezTo>
                    <a:cubicBezTo>
                      <a:pt x="1116806" y="179255"/>
                      <a:pt x="1110060" y="174492"/>
                      <a:pt x="1112044" y="172508"/>
                    </a:cubicBezTo>
                    <a:cubicBezTo>
                      <a:pt x="1114028" y="170524"/>
                      <a:pt x="1121172" y="170524"/>
                      <a:pt x="1126331" y="170127"/>
                    </a:cubicBezTo>
                    <a:cubicBezTo>
                      <a:pt x="1131490" y="169730"/>
                      <a:pt x="1143000" y="170127"/>
                      <a:pt x="1143000" y="170127"/>
                    </a:cubicBezTo>
                    <a:lnTo>
                      <a:pt x="1164431" y="170127"/>
                    </a:lnTo>
                    <a:lnTo>
                      <a:pt x="1190625" y="170127"/>
                    </a:lnTo>
                    <a:lnTo>
                      <a:pt x="1221581" y="170127"/>
                    </a:lnTo>
                    <a:lnTo>
                      <a:pt x="1240631" y="170127"/>
                    </a:lnTo>
                    <a:lnTo>
                      <a:pt x="1273969" y="170127"/>
                    </a:lnTo>
                    <a:lnTo>
                      <a:pt x="1309687" y="170127"/>
                    </a:lnTo>
                    <a:lnTo>
                      <a:pt x="1309687" y="170127"/>
                    </a:lnTo>
                    <a:cubicBezTo>
                      <a:pt x="1310084" y="169730"/>
                      <a:pt x="1311672" y="170127"/>
                      <a:pt x="1312069" y="167746"/>
                    </a:cubicBezTo>
                    <a:cubicBezTo>
                      <a:pt x="1312466" y="165365"/>
                      <a:pt x="1312069" y="155840"/>
                      <a:pt x="1312069" y="155840"/>
                    </a:cubicBezTo>
                    <a:lnTo>
                      <a:pt x="1312069" y="146315"/>
                    </a:lnTo>
                    <a:cubicBezTo>
                      <a:pt x="1312069" y="143140"/>
                      <a:pt x="1310482" y="139568"/>
                      <a:pt x="1312069" y="136790"/>
                    </a:cubicBezTo>
                    <a:cubicBezTo>
                      <a:pt x="1313656" y="134012"/>
                      <a:pt x="1320007" y="134012"/>
                      <a:pt x="1321594" y="129646"/>
                    </a:cubicBezTo>
                    <a:cubicBezTo>
                      <a:pt x="1323181" y="125280"/>
                      <a:pt x="1321197" y="115358"/>
                      <a:pt x="1321594" y="110596"/>
                    </a:cubicBezTo>
                    <a:cubicBezTo>
                      <a:pt x="1321991" y="105834"/>
                      <a:pt x="1318816" y="102658"/>
                      <a:pt x="1323975" y="101071"/>
                    </a:cubicBezTo>
                    <a:cubicBezTo>
                      <a:pt x="1329134" y="99484"/>
                      <a:pt x="1352550" y="101071"/>
                      <a:pt x="1352550" y="101071"/>
                    </a:cubicBezTo>
                    <a:lnTo>
                      <a:pt x="1371600" y="101071"/>
                    </a:lnTo>
                    <a:lnTo>
                      <a:pt x="1393031" y="101071"/>
                    </a:lnTo>
                    <a:lnTo>
                      <a:pt x="1419225" y="101071"/>
                    </a:lnTo>
                    <a:lnTo>
                      <a:pt x="1433512" y="101071"/>
                    </a:lnTo>
                    <a:lnTo>
                      <a:pt x="1452562" y="101071"/>
                    </a:lnTo>
                    <a:lnTo>
                      <a:pt x="1485900" y="101071"/>
                    </a:lnTo>
                    <a:cubicBezTo>
                      <a:pt x="1495425" y="101071"/>
                      <a:pt x="1503362" y="101468"/>
                      <a:pt x="1509712" y="101071"/>
                    </a:cubicBezTo>
                    <a:cubicBezTo>
                      <a:pt x="1516062" y="100674"/>
                      <a:pt x="1519238" y="99087"/>
                      <a:pt x="1524000" y="98690"/>
                    </a:cubicBezTo>
                    <a:cubicBezTo>
                      <a:pt x="1528762" y="98293"/>
                      <a:pt x="1538287" y="98690"/>
                      <a:pt x="1538287" y="98690"/>
                    </a:cubicBezTo>
                    <a:cubicBezTo>
                      <a:pt x="1543446" y="98690"/>
                      <a:pt x="1549003" y="98293"/>
                      <a:pt x="1554956" y="98690"/>
                    </a:cubicBezTo>
                    <a:cubicBezTo>
                      <a:pt x="1560909" y="99087"/>
                      <a:pt x="1568450" y="101071"/>
                      <a:pt x="1574006" y="101071"/>
                    </a:cubicBezTo>
                    <a:cubicBezTo>
                      <a:pt x="1579562" y="101071"/>
                      <a:pt x="1581944" y="99087"/>
                      <a:pt x="1588294" y="98690"/>
                    </a:cubicBezTo>
                    <a:cubicBezTo>
                      <a:pt x="1594644" y="98293"/>
                      <a:pt x="1608137" y="101071"/>
                      <a:pt x="1612106" y="98690"/>
                    </a:cubicBezTo>
                    <a:cubicBezTo>
                      <a:pt x="1616075" y="96309"/>
                      <a:pt x="1611709" y="88768"/>
                      <a:pt x="1612106" y="84402"/>
                    </a:cubicBezTo>
                    <a:cubicBezTo>
                      <a:pt x="1612503" y="80036"/>
                      <a:pt x="1610121" y="74480"/>
                      <a:pt x="1614487" y="72496"/>
                    </a:cubicBezTo>
                    <a:cubicBezTo>
                      <a:pt x="1618853" y="70512"/>
                      <a:pt x="1638300" y="72496"/>
                      <a:pt x="1638300" y="72496"/>
                    </a:cubicBezTo>
                    <a:cubicBezTo>
                      <a:pt x="1647031" y="72496"/>
                      <a:pt x="1657350" y="72893"/>
                      <a:pt x="1666875" y="72496"/>
                    </a:cubicBezTo>
                    <a:cubicBezTo>
                      <a:pt x="1676400" y="72099"/>
                      <a:pt x="1687513" y="70115"/>
                      <a:pt x="1695450" y="70115"/>
                    </a:cubicBezTo>
                    <a:cubicBezTo>
                      <a:pt x="1703387" y="70115"/>
                      <a:pt x="1709738" y="72496"/>
                      <a:pt x="1714500" y="72496"/>
                    </a:cubicBezTo>
                    <a:cubicBezTo>
                      <a:pt x="1719262" y="72496"/>
                      <a:pt x="1718469" y="70512"/>
                      <a:pt x="1724025" y="70115"/>
                    </a:cubicBezTo>
                    <a:cubicBezTo>
                      <a:pt x="1729581" y="69718"/>
                      <a:pt x="1747837" y="70115"/>
                      <a:pt x="1747837" y="70115"/>
                    </a:cubicBezTo>
                    <a:lnTo>
                      <a:pt x="1764506" y="70115"/>
                    </a:lnTo>
                    <a:cubicBezTo>
                      <a:pt x="1769665" y="70115"/>
                      <a:pt x="1776810" y="72893"/>
                      <a:pt x="1778794" y="70115"/>
                    </a:cubicBezTo>
                    <a:cubicBezTo>
                      <a:pt x="1780778" y="67337"/>
                      <a:pt x="1776809" y="57812"/>
                      <a:pt x="1776412" y="53446"/>
                    </a:cubicBezTo>
                    <a:cubicBezTo>
                      <a:pt x="1776015" y="49080"/>
                      <a:pt x="1772443" y="45905"/>
                      <a:pt x="1776412" y="43921"/>
                    </a:cubicBezTo>
                    <a:cubicBezTo>
                      <a:pt x="1780381" y="41937"/>
                      <a:pt x="1792684" y="41937"/>
                      <a:pt x="1800225" y="41540"/>
                    </a:cubicBezTo>
                    <a:cubicBezTo>
                      <a:pt x="1807766" y="41143"/>
                      <a:pt x="1821656" y="41540"/>
                      <a:pt x="1821656" y="41540"/>
                    </a:cubicBezTo>
                    <a:cubicBezTo>
                      <a:pt x="1828800" y="41540"/>
                      <a:pt x="1836737" y="41937"/>
                      <a:pt x="1843087" y="41540"/>
                    </a:cubicBezTo>
                    <a:cubicBezTo>
                      <a:pt x="1849437" y="41143"/>
                      <a:pt x="1853406" y="39158"/>
                      <a:pt x="1859756" y="39158"/>
                    </a:cubicBezTo>
                    <a:cubicBezTo>
                      <a:pt x="1866106" y="39158"/>
                      <a:pt x="1875234" y="41143"/>
                      <a:pt x="1881187" y="41540"/>
                    </a:cubicBezTo>
                    <a:cubicBezTo>
                      <a:pt x="1887140" y="41937"/>
                      <a:pt x="1895475" y="41540"/>
                      <a:pt x="1895475" y="41540"/>
                    </a:cubicBezTo>
                    <a:lnTo>
                      <a:pt x="1914525" y="41540"/>
                    </a:lnTo>
                    <a:lnTo>
                      <a:pt x="1935956" y="41540"/>
                    </a:lnTo>
                    <a:lnTo>
                      <a:pt x="1966912" y="41540"/>
                    </a:lnTo>
                    <a:lnTo>
                      <a:pt x="1969294" y="41540"/>
                    </a:lnTo>
                    <a:lnTo>
                      <a:pt x="1976437" y="41540"/>
                    </a:lnTo>
                    <a:lnTo>
                      <a:pt x="1995487" y="41540"/>
                    </a:lnTo>
                    <a:lnTo>
                      <a:pt x="2014537" y="41540"/>
                    </a:lnTo>
                    <a:lnTo>
                      <a:pt x="2033587" y="41540"/>
                    </a:lnTo>
                    <a:cubicBezTo>
                      <a:pt x="2039143" y="41540"/>
                      <a:pt x="2044303" y="43128"/>
                      <a:pt x="2047875" y="41540"/>
                    </a:cubicBezTo>
                    <a:cubicBezTo>
                      <a:pt x="2051447" y="39952"/>
                      <a:pt x="2052638" y="36381"/>
                      <a:pt x="2055019" y="32015"/>
                    </a:cubicBezTo>
                    <a:cubicBezTo>
                      <a:pt x="2057400" y="27649"/>
                      <a:pt x="2058193" y="20505"/>
                      <a:pt x="2062162" y="15346"/>
                    </a:cubicBezTo>
                    <a:cubicBezTo>
                      <a:pt x="2066131" y="10186"/>
                      <a:pt x="2072084" y="3439"/>
                      <a:pt x="2078831" y="1058"/>
                    </a:cubicBezTo>
                    <a:cubicBezTo>
                      <a:pt x="2085578" y="-1323"/>
                      <a:pt x="2102644" y="1058"/>
                      <a:pt x="2102644" y="1058"/>
                    </a:cubicBezTo>
                    <a:lnTo>
                      <a:pt x="2114550" y="1058"/>
                    </a:lnTo>
                    <a:lnTo>
                      <a:pt x="2135981" y="1058"/>
                    </a:lnTo>
                    <a:lnTo>
                      <a:pt x="2150269" y="1058"/>
                    </a:lnTo>
                    <a:lnTo>
                      <a:pt x="2178844" y="1058"/>
                    </a:lnTo>
                    <a:lnTo>
                      <a:pt x="2205037" y="1058"/>
                    </a:lnTo>
                    <a:lnTo>
                      <a:pt x="2212181" y="1058"/>
                    </a:lnTo>
                    <a:lnTo>
                      <a:pt x="2231231" y="1058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Freeform 157"/>
              <p:cNvSpPr/>
              <p:nvPr/>
            </p:nvSpPr>
            <p:spPr bwMode="auto">
              <a:xfrm>
                <a:off x="4806628" y="3871312"/>
                <a:ext cx="2039293" cy="365581"/>
              </a:xfrm>
              <a:custGeom>
                <a:avLst/>
                <a:gdLst>
                  <a:gd name="connsiteX0" fmla="*/ 0 w 2040731"/>
                  <a:gd name="connsiteY0" fmla="*/ 361950 h 364860"/>
                  <a:gd name="connsiteX1" fmla="*/ 69056 w 2040731"/>
                  <a:gd name="connsiteY1" fmla="*/ 361950 h 364860"/>
                  <a:gd name="connsiteX2" fmla="*/ 100012 w 2040731"/>
                  <a:gd name="connsiteY2" fmla="*/ 359568 h 364860"/>
                  <a:gd name="connsiteX3" fmla="*/ 119062 w 2040731"/>
                  <a:gd name="connsiteY3" fmla="*/ 359568 h 364860"/>
                  <a:gd name="connsiteX4" fmla="*/ 147637 w 2040731"/>
                  <a:gd name="connsiteY4" fmla="*/ 361950 h 364860"/>
                  <a:gd name="connsiteX5" fmla="*/ 176212 w 2040731"/>
                  <a:gd name="connsiteY5" fmla="*/ 361950 h 364860"/>
                  <a:gd name="connsiteX6" fmla="*/ 197643 w 2040731"/>
                  <a:gd name="connsiteY6" fmla="*/ 361950 h 364860"/>
                  <a:gd name="connsiteX7" fmla="*/ 209550 w 2040731"/>
                  <a:gd name="connsiteY7" fmla="*/ 361950 h 364860"/>
                  <a:gd name="connsiteX8" fmla="*/ 223837 w 2040731"/>
                  <a:gd name="connsiteY8" fmla="*/ 361950 h 364860"/>
                  <a:gd name="connsiteX9" fmla="*/ 240506 w 2040731"/>
                  <a:gd name="connsiteY9" fmla="*/ 361950 h 364860"/>
                  <a:gd name="connsiteX10" fmla="*/ 273843 w 2040731"/>
                  <a:gd name="connsiteY10" fmla="*/ 361950 h 364860"/>
                  <a:gd name="connsiteX11" fmla="*/ 292893 w 2040731"/>
                  <a:gd name="connsiteY11" fmla="*/ 361950 h 364860"/>
                  <a:gd name="connsiteX12" fmla="*/ 314325 w 2040731"/>
                  <a:gd name="connsiteY12" fmla="*/ 364331 h 364860"/>
                  <a:gd name="connsiteX13" fmla="*/ 338137 w 2040731"/>
                  <a:gd name="connsiteY13" fmla="*/ 364331 h 364860"/>
                  <a:gd name="connsiteX14" fmla="*/ 364331 w 2040731"/>
                  <a:gd name="connsiteY14" fmla="*/ 364331 h 364860"/>
                  <a:gd name="connsiteX15" fmla="*/ 388143 w 2040731"/>
                  <a:gd name="connsiteY15" fmla="*/ 364331 h 364860"/>
                  <a:gd name="connsiteX16" fmla="*/ 402431 w 2040731"/>
                  <a:gd name="connsiteY16" fmla="*/ 364331 h 364860"/>
                  <a:gd name="connsiteX17" fmla="*/ 416718 w 2040731"/>
                  <a:gd name="connsiteY17" fmla="*/ 364331 h 364860"/>
                  <a:gd name="connsiteX18" fmla="*/ 428625 w 2040731"/>
                  <a:gd name="connsiteY18" fmla="*/ 364331 h 364860"/>
                  <a:gd name="connsiteX19" fmla="*/ 431006 w 2040731"/>
                  <a:gd name="connsiteY19" fmla="*/ 357187 h 364860"/>
                  <a:gd name="connsiteX20" fmla="*/ 433387 w 2040731"/>
                  <a:gd name="connsiteY20" fmla="*/ 345281 h 364860"/>
                  <a:gd name="connsiteX21" fmla="*/ 438150 w 2040731"/>
                  <a:gd name="connsiteY21" fmla="*/ 330993 h 364860"/>
                  <a:gd name="connsiteX22" fmla="*/ 450056 w 2040731"/>
                  <a:gd name="connsiteY22" fmla="*/ 330993 h 364860"/>
                  <a:gd name="connsiteX23" fmla="*/ 464343 w 2040731"/>
                  <a:gd name="connsiteY23" fmla="*/ 330993 h 364860"/>
                  <a:gd name="connsiteX24" fmla="*/ 483393 w 2040731"/>
                  <a:gd name="connsiteY24" fmla="*/ 330993 h 364860"/>
                  <a:gd name="connsiteX25" fmla="*/ 509587 w 2040731"/>
                  <a:gd name="connsiteY25" fmla="*/ 330993 h 364860"/>
                  <a:gd name="connsiteX26" fmla="*/ 552450 w 2040731"/>
                  <a:gd name="connsiteY26" fmla="*/ 330993 h 364860"/>
                  <a:gd name="connsiteX27" fmla="*/ 583406 w 2040731"/>
                  <a:gd name="connsiteY27" fmla="*/ 330993 h 364860"/>
                  <a:gd name="connsiteX28" fmla="*/ 614362 w 2040731"/>
                  <a:gd name="connsiteY28" fmla="*/ 330993 h 364860"/>
                  <a:gd name="connsiteX29" fmla="*/ 635793 w 2040731"/>
                  <a:gd name="connsiteY29" fmla="*/ 330993 h 364860"/>
                  <a:gd name="connsiteX30" fmla="*/ 659606 w 2040731"/>
                  <a:gd name="connsiteY30" fmla="*/ 330993 h 364860"/>
                  <a:gd name="connsiteX31" fmla="*/ 678656 w 2040731"/>
                  <a:gd name="connsiteY31" fmla="*/ 330993 h 364860"/>
                  <a:gd name="connsiteX32" fmla="*/ 683418 w 2040731"/>
                  <a:gd name="connsiteY32" fmla="*/ 316706 h 364860"/>
                  <a:gd name="connsiteX33" fmla="*/ 685800 w 2040731"/>
                  <a:gd name="connsiteY33" fmla="*/ 307181 h 364860"/>
                  <a:gd name="connsiteX34" fmla="*/ 695325 w 2040731"/>
                  <a:gd name="connsiteY34" fmla="*/ 288131 h 364860"/>
                  <a:gd name="connsiteX35" fmla="*/ 716756 w 2040731"/>
                  <a:gd name="connsiteY35" fmla="*/ 288131 h 364860"/>
                  <a:gd name="connsiteX36" fmla="*/ 754856 w 2040731"/>
                  <a:gd name="connsiteY36" fmla="*/ 285750 h 364860"/>
                  <a:gd name="connsiteX37" fmla="*/ 785812 w 2040731"/>
                  <a:gd name="connsiteY37" fmla="*/ 285750 h 364860"/>
                  <a:gd name="connsiteX38" fmla="*/ 807243 w 2040731"/>
                  <a:gd name="connsiteY38" fmla="*/ 285750 h 364860"/>
                  <a:gd name="connsiteX39" fmla="*/ 812006 w 2040731"/>
                  <a:gd name="connsiteY39" fmla="*/ 271462 h 364860"/>
                  <a:gd name="connsiteX40" fmla="*/ 812006 w 2040731"/>
                  <a:gd name="connsiteY40" fmla="*/ 261937 h 364860"/>
                  <a:gd name="connsiteX41" fmla="*/ 819150 w 2040731"/>
                  <a:gd name="connsiteY41" fmla="*/ 242887 h 364860"/>
                  <a:gd name="connsiteX42" fmla="*/ 835818 w 2040731"/>
                  <a:gd name="connsiteY42" fmla="*/ 242887 h 364860"/>
                  <a:gd name="connsiteX43" fmla="*/ 869156 w 2040731"/>
                  <a:gd name="connsiteY43" fmla="*/ 240506 h 364860"/>
                  <a:gd name="connsiteX44" fmla="*/ 883443 w 2040731"/>
                  <a:gd name="connsiteY44" fmla="*/ 240506 h 364860"/>
                  <a:gd name="connsiteX45" fmla="*/ 909637 w 2040731"/>
                  <a:gd name="connsiteY45" fmla="*/ 245268 h 364860"/>
                  <a:gd name="connsiteX46" fmla="*/ 912018 w 2040731"/>
                  <a:gd name="connsiteY46" fmla="*/ 230981 h 364860"/>
                  <a:gd name="connsiteX47" fmla="*/ 912018 w 2040731"/>
                  <a:gd name="connsiteY47" fmla="*/ 221456 h 364860"/>
                  <a:gd name="connsiteX48" fmla="*/ 912018 w 2040731"/>
                  <a:gd name="connsiteY48" fmla="*/ 209550 h 364860"/>
                  <a:gd name="connsiteX49" fmla="*/ 931068 w 2040731"/>
                  <a:gd name="connsiteY49" fmla="*/ 202406 h 364860"/>
                  <a:gd name="connsiteX50" fmla="*/ 954881 w 2040731"/>
                  <a:gd name="connsiteY50" fmla="*/ 200025 h 364860"/>
                  <a:gd name="connsiteX51" fmla="*/ 976312 w 2040731"/>
                  <a:gd name="connsiteY51" fmla="*/ 202406 h 364860"/>
                  <a:gd name="connsiteX52" fmla="*/ 1002506 w 2040731"/>
                  <a:gd name="connsiteY52" fmla="*/ 202406 h 364860"/>
                  <a:gd name="connsiteX53" fmla="*/ 1007268 w 2040731"/>
                  <a:gd name="connsiteY53" fmla="*/ 200025 h 364860"/>
                  <a:gd name="connsiteX54" fmla="*/ 1009650 w 2040731"/>
                  <a:gd name="connsiteY54" fmla="*/ 176212 h 364860"/>
                  <a:gd name="connsiteX55" fmla="*/ 1012031 w 2040731"/>
                  <a:gd name="connsiteY55" fmla="*/ 159543 h 364860"/>
                  <a:gd name="connsiteX56" fmla="*/ 1031081 w 2040731"/>
                  <a:gd name="connsiteY56" fmla="*/ 157162 h 364860"/>
                  <a:gd name="connsiteX57" fmla="*/ 1062037 w 2040731"/>
                  <a:gd name="connsiteY57" fmla="*/ 154781 h 364860"/>
                  <a:gd name="connsiteX58" fmla="*/ 1088231 w 2040731"/>
                  <a:gd name="connsiteY58" fmla="*/ 154781 h 364860"/>
                  <a:gd name="connsiteX59" fmla="*/ 1104900 w 2040731"/>
                  <a:gd name="connsiteY59" fmla="*/ 142875 h 364860"/>
                  <a:gd name="connsiteX60" fmla="*/ 1104900 w 2040731"/>
                  <a:gd name="connsiteY60" fmla="*/ 128587 h 364860"/>
                  <a:gd name="connsiteX61" fmla="*/ 1114425 w 2040731"/>
                  <a:gd name="connsiteY61" fmla="*/ 114300 h 364860"/>
                  <a:gd name="connsiteX62" fmla="*/ 1150143 w 2040731"/>
                  <a:gd name="connsiteY62" fmla="*/ 119062 h 364860"/>
                  <a:gd name="connsiteX63" fmla="*/ 1166812 w 2040731"/>
                  <a:gd name="connsiteY63" fmla="*/ 119062 h 364860"/>
                  <a:gd name="connsiteX64" fmla="*/ 1200150 w 2040731"/>
                  <a:gd name="connsiteY64" fmla="*/ 116681 h 364860"/>
                  <a:gd name="connsiteX65" fmla="*/ 1231106 w 2040731"/>
                  <a:gd name="connsiteY65" fmla="*/ 119062 h 364860"/>
                  <a:gd name="connsiteX66" fmla="*/ 1257300 w 2040731"/>
                  <a:gd name="connsiteY66" fmla="*/ 119062 h 364860"/>
                  <a:gd name="connsiteX67" fmla="*/ 1285875 w 2040731"/>
                  <a:gd name="connsiteY67" fmla="*/ 119062 h 364860"/>
                  <a:gd name="connsiteX68" fmla="*/ 1321593 w 2040731"/>
                  <a:gd name="connsiteY68" fmla="*/ 119062 h 364860"/>
                  <a:gd name="connsiteX69" fmla="*/ 1345406 w 2040731"/>
                  <a:gd name="connsiteY69" fmla="*/ 119062 h 364860"/>
                  <a:gd name="connsiteX70" fmla="*/ 1357312 w 2040731"/>
                  <a:gd name="connsiteY70" fmla="*/ 119062 h 364860"/>
                  <a:gd name="connsiteX71" fmla="*/ 1369218 w 2040731"/>
                  <a:gd name="connsiteY71" fmla="*/ 107156 h 364860"/>
                  <a:gd name="connsiteX72" fmla="*/ 1371600 w 2040731"/>
                  <a:gd name="connsiteY72" fmla="*/ 88106 h 364860"/>
                  <a:gd name="connsiteX73" fmla="*/ 1371600 w 2040731"/>
                  <a:gd name="connsiteY73" fmla="*/ 73818 h 364860"/>
                  <a:gd name="connsiteX74" fmla="*/ 1371600 w 2040731"/>
                  <a:gd name="connsiteY74" fmla="*/ 61912 h 364860"/>
                  <a:gd name="connsiteX75" fmla="*/ 1388268 w 2040731"/>
                  <a:gd name="connsiteY75" fmla="*/ 59531 h 364860"/>
                  <a:gd name="connsiteX76" fmla="*/ 1421606 w 2040731"/>
                  <a:gd name="connsiteY76" fmla="*/ 59531 h 364860"/>
                  <a:gd name="connsiteX77" fmla="*/ 1457325 w 2040731"/>
                  <a:gd name="connsiteY77" fmla="*/ 59531 h 364860"/>
                  <a:gd name="connsiteX78" fmla="*/ 1485900 w 2040731"/>
                  <a:gd name="connsiteY78" fmla="*/ 59531 h 364860"/>
                  <a:gd name="connsiteX79" fmla="*/ 1524000 w 2040731"/>
                  <a:gd name="connsiteY79" fmla="*/ 59531 h 364860"/>
                  <a:gd name="connsiteX80" fmla="*/ 1552575 w 2040731"/>
                  <a:gd name="connsiteY80" fmla="*/ 59531 h 364860"/>
                  <a:gd name="connsiteX81" fmla="*/ 1595437 w 2040731"/>
                  <a:gd name="connsiteY81" fmla="*/ 59531 h 364860"/>
                  <a:gd name="connsiteX82" fmla="*/ 1633537 w 2040731"/>
                  <a:gd name="connsiteY82" fmla="*/ 59531 h 364860"/>
                  <a:gd name="connsiteX83" fmla="*/ 1659731 w 2040731"/>
                  <a:gd name="connsiteY83" fmla="*/ 59531 h 364860"/>
                  <a:gd name="connsiteX84" fmla="*/ 1671637 w 2040731"/>
                  <a:gd name="connsiteY84" fmla="*/ 42862 h 364860"/>
                  <a:gd name="connsiteX85" fmla="*/ 1669256 w 2040731"/>
                  <a:gd name="connsiteY85" fmla="*/ 23812 h 364860"/>
                  <a:gd name="connsiteX86" fmla="*/ 1678781 w 2040731"/>
                  <a:gd name="connsiteY86" fmla="*/ 4762 h 364860"/>
                  <a:gd name="connsiteX87" fmla="*/ 1707356 w 2040731"/>
                  <a:gd name="connsiteY87" fmla="*/ 2381 h 364860"/>
                  <a:gd name="connsiteX88" fmla="*/ 1740693 w 2040731"/>
                  <a:gd name="connsiteY88" fmla="*/ 2381 h 364860"/>
                  <a:gd name="connsiteX89" fmla="*/ 1769268 w 2040731"/>
                  <a:gd name="connsiteY89" fmla="*/ 2381 h 364860"/>
                  <a:gd name="connsiteX90" fmla="*/ 1795462 w 2040731"/>
                  <a:gd name="connsiteY90" fmla="*/ 2381 h 364860"/>
                  <a:gd name="connsiteX91" fmla="*/ 1835943 w 2040731"/>
                  <a:gd name="connsiteY91" fmla="*/ 2381 h 364860"/>
                  <a:gd name="connsiteX92" fmla="*/ 1866900 w 2040731"/>
                  <a:gd name="connsiteY92" fmla="*/ 2381 h 364860"/>
                  <a:gd name="connsiteX93" fmla="*/ 1890712 w 2040731"/>
                  <a:gd name="connsiteY93" fmla="*/ 2381 h 364860"/>
                  <a:gd name="connsiteX94" fmla="*/ 1905000 w 2040731"/>
                  <a:gd name="connsiteY94" fmla="*/ 2381 h 364860"/>
                  <a:gd name="connsiteX95" fmla="*/ 1928812 w 2040731"/>
                  <a:gd name="connsiteY95" fmla="*/ 2381 h 364860"/>
                  <a:gd name="connsiteX96" fmla="*/ 1962150 w 2040731"/>
                  <a:gd name="connsiteY96" fmla="*/ 2381 h 364860"/>
                  <a:gd name="connsiteX97" fmla="*/ 1997868 w 2040731"/>
                  <a:gd name="connsiteY97" fmla="*/ 0 h 364860"/>
                  <a:gd name="connsiteX98" fmla="*/ 2040731 w 2040731"/>
                  <a:gd name="connsiteY98" fmla="*/ 2381 h 36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040731" h="364860">
                    <a:moveTo>
                      <a:pt x="0" y="361950"/>
                    </a:moveTo>
                    <a:lnTo>
                      <a:pt x="69056" y="361950"/>
                    </a:lnTo>
                    <a:cubicBezTo>
                      <a:pt x="85725" y="361553"/>
                      <a:pt x="91678" y="359965"/>
                      <a:pt x="100012" y="359568"/>
                    </a:cubicBezTo>
                    <a:cubicBezTo>
                      <a:pt x="108346" y="359171"/>
                      <a:pt x="111125" y="359171"/>
                      <a:pt x="119062" y="359568"/>
                    </a:cubicBezTo>
                    <a:cubicBezTo>
                      <a:pt x="126999" y="359965"/>
                      <a:pt x="138112" y="361553"/>
                      <a:pt x="147637" y="361950"/>
                    </a:cubicBezTo>
                    <a:cubicBezTo>
                      <a:pt x="157162" y="362347"/>
                      <a:pt x="176212" y="361950"/>
                      <a:pt x="176212" y="361950"/>
                    </a:cubicBezTo>
                    <a:lnTo>
                      <a:pt x="197643" y="361950"/>
                    </a:lnTo>
                    <a:lnTo>
                      <a:pt x="209550" y="361950"/>
                    </a:lnTo>
                    <a:lnTo>
                      <a:pt x="223837" y="361950"/>
                    </a:lnTo>
                    <a:lnTo>
                      <a:pt x="240506" y="361950"/>
                    </a:lnTo>
                    <a:lnTo>
                      <a:pt x="273843" y="361950"/>
                    </a:lnTo>
                    <a:cubicBezTo>
                      <a:pt x="282574" y="361950"/>
                      <a:pt x="286146" y="361553"/>
                      <a:pt x="292893" y="361950"/>
                    </a:cubicBezTo>
                    <a:cubicBezTo>
                      <a:pt x="299640" y="362347"/>
                      <a:pt x="306784" y="363934"/>
                      <a:pt x="314325" y="364331"/>
                    </a:cubicBezTo>
                    <a:cubicBezTo>
                      <a:pt x="321866" y="364728"/>
                      <a:pt x="338137" y="364331"/>
                      <a:pt x="338137" y="364331"/>
                    </a:cubicBezTo>
                    <a:lnTo>
                      <a:pt x="364331" y="364331"/>
                    </a:lnTo>
                    <a:lnTo>
                      <a:pt x="388143" y="364331"/>
                    </a:lnTo>
                    <a:lnTo>
                      <a:pt x="402431" y="364331"/>
                    </a:lnTo>
                    <a:lnTo>
                      <a:pt x="416718" y="364331"/>
                    </a:lnTo>
                    <a:cubicBezTo>
                      <a:pt x="421084" y="364331"/>
                      <a:pt x="426244" y="365522"/>
                      <a:pt x="428625" y="364331"/>
                    </a:cubicBezTo>
                    <a:cubicBezTo>
                      <a:pt x="431006" y="363140"/>
                      <a:pt x="430212" y="360362"/>
                      <a:pt x="431006" y="357187"/>
                    </a:cubicBezTo>
                    <a:cubicBezTo>
                      <a:pt x="431800" y="354012"/>
                      <a:pt x="432196" y="349647"/>
                      <a:pt x="433387" y="345281"/>
                    </a:cubicBezTo>
                    <a:cubicBezTo>
                      <a:pt x="434578" y="340915"/>
                      <a:pt x="435372" y="333374"/>
                      <a:pt x="438150" y="330993"/>
                    </a:cubicBezTo>
                    <a:cubicBezTo>
                      <a:pt x="440928" y="328612"/>
                      <a:pt x="450056" y="330993"/>
                      <a:pt x="450056" y="330993"/>
                    </a:cubicBezTo>
                    <a:lnTo>
                      <a:pt x="464343" y="330993"/>
                    </a:lnTo>
                    <a:lnTo>
                      <a:pt x="483393" y="330993"/>
                    </a:lnTo>
                    <a:lnTo>
                      <a:pt x="509587" y="330993"/>
                    </a:lnTo>
                    <a:lnTo>
                      <a:pt x="552450" y="330993"/>
                    </a:lnTo>
                    <a:lnTo>
                      <a:pt x="583406" y="330993"/>
                    </a:lnTo>
                    <a:lnTo>
                      <a:pt x="614362" y="330993"/>
                    </a:lnTo>
                    <a:lnTo>
                      <a:pt x="635793" y="330993"/>
                    </a:lnTo>
                    <a:lnTo>
                      <a:pt x="659606" y="330993"/>
                    </a:lnTo>
                    <a:cubicBezTo>
                      <a:pt x="666750" y="330993"/>
                      <a:pt x="674687" y="333374"/>
                      <a:pt x="678656" y="330993"/>
                    </a:cubicBezTo>
                    <a:cubicBezTo>
                      <a:pt x="682625" y="328612"/>
                      <a:pt x="682227" y="320675"/>
                      <a:pt x="683418" y="316706"/>
                    </a:cubicBezTo>
                    <a:cubicBezTo>
                      <a:pt x="684609" y="312737"/>
                      <a:pt x="683816" y="311943"/>
                      <a:pt x="685800" y="307181"/>
                    </a:cubicBezTo>
                    <a:cubicBezTo>
                      <a:pt x="687784" y="302419"/>
                      <a:pt x="690166" y="291306"/>
                      <a:pt x="695325" y="288131"/>
                    </a:cubicBezTo>
                    <a:cubicBezTo>
                      <a:pt x="700484" y="284956"/>
                      <a:pt x="706834" y="288528"/>
                      <a:pt x="716756" y="288131"/>
                    </a:cubicBezTo>
                    <a:cubicBezTo>
                      <a:pt x="726678" y="287734"/>
                      <a:pt x="743347" y="286147"/>
                      <a:pt x="754856" y="285750"/>
                    </a:cubicBezTo>
                    <a:cubicBezTo>
                      <a:pt x="766365" y="285353"/>
                      <a:pt x="785812" y="285750"/>
                      <a:pt x="785812" y="285750"/>
                    </a:cubicBezTo>
                    <a:cubicBezTo>
                      <a:pt x="794543" y="285750"/>
                      <a:pt x="802877" y="288131"/>
                      <a:pt x="807243" y="285750"/>
                    </a:cubicBezTo>
                    <a:cubicBezTo>
                      <a:pt x="811609" y="283369"/>
                      <a:pt x="811212" y="275431"/>
                      <a:pt x="812006" y="271462"/>
                    </a:cubicBezTo>
                    <a:cubicBezTo>
                      <a:pt x="812800" y="267493"/>
                      <a:pt x="810815" y="266699"/>
                      <a:pt x="812006" y="261937"/>
                    </a:cubicBezTo>
                    <a:cubicBezTo>
                      <a:pt x="813197" y="257175"/>
                      <a:pt x="815181" y="246062"/>
                      <a:pt x="819150" y="242887"/>
                    </a:cubicBezTo>
                    <a:cubicBezTo>
                      <a:pt x="823119" y="239712"/>
                      <a:pt x="827484" y="243284"/>
                      <a:pt x="835818" y="242887"/>
                    </a:cubicBezTo>
                    <a:cubicBezTo>
                      <a:pt x="844152" y="242490"/>
                      <a:pt x="861219" y="240903"/>
                      <a:pt x="869156" y="240506"/>
                    </a:cubicBezTo>
                    <a:cubicBezTo>
                      <a:pt x="877093" y="240109"/>
                      <a:pt x="876696" y="239712"/>
                      <a:pt x="883443" y="240506"/>
                    </a:cubicBezTo>
                    <a:cubicBezTo>
                      <a:pt x="890190" y="241300"/>
                      <a:pt x="904875" y="246855"/>
                      <a:pt x="909637" y="245268"/>
                    </a:cubicBezTo>
                    <a:cubicBezTo>
                      <a:pt x="914399" y="243681"/>
                      <a:pt x="911621" y="234950"/>
                      <a:pt x="912018" y="230981"/>
                    </a:cubicBezTo>
                    <a:cubicBezTo>
                      <a:pt x="912415" y="227012"/>
                      <a:pt x="912018" y="221456"/>
                      <a:pt x="912018" y="221456"/>
                    </a:cubicBezTo>
                    <a:cubicBezTo>
                      <a:pt x="912018" y="217884"/>
                      <a:pt x="908843" y="212725"/>
                      <a:pt x="912018" y="209550"/>
                    </a:cubicBezTo>
                    <a:cubicBezTo>
                      <a:pt x="915193" y="206375"/>
                      <a:pt x="923924" y="203993"/>
                      <a:pt x="931068" y="202406"/>
                    </a:cubicBezTo>
                    <a:cubicBezTo>
                      <a:pt x="938212" y="200818"/>
                      <a:pt x="947340" y="200025"/>
                      <a:pt x="954881" y="200025"/>
                    </a:cubicBezTo>
                    <a:cubicBezTo>
                      <a:pt x="962422" y="200025"/>
                      <a:pt x="968375" y="202009"/>
                      <a:pt x="976312" y="202406"/>
                    </a:cubicBezTo>
                    <a:cubicBezTo>
                      <a:pt x="984249" y="202803"/>
                      <a:pt x="997347" y="202803"/>
                      <a:pt x="1002506" y="202406"/>
                    </a:cubicBezTo>
                    <a:cubicBezTo>
                      <a:pt x="1007665" y="202009"/>
                      <a:pt x="1006077" y="204391"/>
                      <a:pt x="1007268" y="200025"/>
                    </a:cubicBezTo>
                    <a:cubicBezTo>
                      <a:pt x="1008459" y="195659"/>
                      <a:pt x="1008856" y="182959"/>
                      <a:pt x="1009650" y="176212"/>
                    </a:cubicBezTo>
                    <a:cubicBezTo>
                      <a:pt x="1010444" y="169465"/>
                      <a:pt x="1008459" y="162718"/>
                      <a:pt x="1012031" y="159543"/>
                    </a:cubicBezTo>
                    <a:cubicBezTo>
                      <a:pt x="1015603" y="156368"/>
                      <a:pt x="1022747" y="157956"/>
                      <a:pt x="1031081" y="157162"/>
                    </a:cubicBezTo>
                    <a:cubicBezTo>
                      <a:pt x="1039415" y="156368"/>
                      <a:pt x="1052512" y="155178"/>
                      <a:pt x="1062037" y="154781"/>
                    </a:cubicBezTo>
                    <a:cubicBezTo>
                      <a:pt x="1071562" y="154384"/>
                      <a:pt x="1081087" y="156765"/>
                      <a:pt x="1088231" y="154781"/>
                    </a:cubicBezTo>
                    <a:cubicBezTo>
                      <a:pt x="1095375" y="152797"/>
                      <a:pt x="1102122" y="147241"/>
                      <a:pt x="1104900" y="142875"/>
                    </a:cubicBezTo>
                    <a:cubicBezTo>
                      <a:pt x="1107678" y="138509"/>
                      <a:pt x="1103313" y="133349"/>
                      <a:pt x="1104900" y="128587"/>
                    </a:cubicBezTo>
                    <a:cubicBezTo>
                      <a:pt x="1106487" y="123825"/>
                      <a:pt x="1106884" y="115888"/>
                      <a:pt x="1114425" y="114300"/>
                    </a:cubicBezTo>
                    <a:cubicBezTo>
                      <a:pt x="1121966" y="112712"/>
                      <a:pt x="1141412" y="118268"/>
                      <a:pt x="1150143" y="119062"/>
                    </a:cubicBezTo>
                    <a:cubicBezTo>
                      <a:pt x="1158874" y="119856"/>
                      <a:pt x="1158478" y="119459"/>
                      <a:pt x="1166812" y="119062"/>
                    </a:cubicBezTo>
                    <a:cubicBezTo>
                      <a:pt x="1175146" y="118665"/>
                      <a:pt x="1189434" y="116681"/>
                      <a:pt x="1200150" y="116681"/>
                    </a:cubicBezTo>
                    <a:cubicBezTo>
                      <a:pt x="1210866" y="116681"/>
                      <a:pt x="1221581" y="118665"/>
                      <a:pt x="1231106" y="119062"/>
                    </a:cubicBezTo>
                    <a:cubicBezTo>
                      <a:pt x="1240631" y="119459"/>
                      <a:pt x="1257300" y="119062"/>
                      <a:pt x="1257300" y="119062"/>
                    </a:cubicBezTo>
                    <a:lnTo>
                      <a:pt x="1285875" y="119062"/>
                    </a:lnTo>
                    <a:lnTo>
                      <a:pt x="1321593" y="119062"/>
                    </a:lnTo>
                    <a:lnTo>
                      <a:pt x="1345406" y="119062"/>
                    </a:lnTo>
                    <a:cubicBezTo>
                      <a:pt x="1351359" y="119062"/>
                      <a:pt x="1353343" y="121046"/>
                      <a:pt x="1357312" y="119062"/>
                    </a:cubicBezTo>
                    <a:cubicBezTo>
                      <a:pt x="1361281" y="117078"/>
                      <a:pt x="1366837" y="112315"/>
                      <a:pt x="1369218" y="107156"/>
                    </a:cubicBezTo>
                    <a:cubicBezTo>
                      <a:pt x="1371599" y="101997"/>
                      <a:pt x="1371203" y="93662"/>
                      <a:pt x="1371600" y="88106"/>
                    </a:cubicBezTo>
                    <a:cubicBezTo>
                      <a:pt x="1371997" y="82550"/>
                      <a:pt x="1371600" y="73818"/>
                      <a:pt x="1371600" y="73818"/>
                    </a:cubicBezTo>
                    <a:cubicBezTo>
                      <a:pt x="1371600" y="69452"/>
                      <a:pt x="1368822" y="64293"/>
                      <a:pt x="1371600" y="61912"/>
                    </a:cubicBezTo>
                    <a:cubicBezTo>
                      <a:pt x="1374378" y="59531"/>
                      <a:pt x="1379934" y="59928"/>
                      <a:pt x="1388268" y="59531"/>
                    </a:cubicBezTo>
                    <a:cubicBezTo>
                      <a:pt x="1396602" y="59134"/>
                      <a:pt x="1421606" y="59531"/>
                      <a:pt x="1421606" y="59531"/>
                    </a:cubicBezTo>
                    <a:lnTo>
                      <a:pt x="1457325" y="59531"/>
                    </a:lnTo>
                    <a:lnTo>
                      <a:pt x="1485900" y="59531"/>
                    </a:lnTo>
                    <a:lnTo>
                      <a:pt x="1524000" y="59531"/>
                    </a:lnTo>
                    <a:lnTo>
                      <a:pt x="1552575" y="59531"/>
                    </a:lnTo>
                    <a:lnTo>
                      <a:pt x="1595437" y="59531"/>
                    </a:lnTo>
                    <a:lnTo>
                      <a:pt x="1633537" y="59531"/>
                    </a:lnTo>
                    <a:cubicBezTo>
                      <a:pt x="1644253" y="59531"/>
                      <a:pt x="1653381" y="62309"/>
                      <a:pt x="1659731" y="59531"/>
                    </a:cubicBezTo>
                    <a:cubicBezTo>
                      <a:pt x="1666081" y="56753"/>
                      <a:pt x="1670050" y="48815"/>
                      <a:pt x="1671637" y="42862"/>
                    </a:cubicBezTo>
                    <a:cubicBezTo>
                      <a:pt x="1673225" y="36909"/>
                      <a:pt x="1668065" y="30162"/>
                      <a:pt x="1669256" y="23812"/>
                    </a:cubicBezTo>
                    <a:cubicBezTo>
                      <a:pt x="1670447" y="17462"/>
                      <a:pt x="1672431" y="8334"/>
                      <a:pt x="1678781" y="4762"/>
                    </a:cubicBezTo>
                    <a:cubicBezTo>
                      <a:pt x="1685131" y="1190"/>
                      <a:pt x="1697037" y="2778"/>
                      <a:pt x="1707356" y="2381"/>
                    </a:cubicBezTo>
                    <a:cubicBezTo>
                      <a:pt x="1717675" y="1984"/>
                      <a:pt x="1740693" y="2381"/>
                      <a:pt x="1740693" y="2381"/>
                    </a:cubicBezTo>
                    <a:lnTo>
                      <a:pt x="1769268" y="2381"/>
                    </a:lnTo>
                    <a:lnTo>
                      <a:pt x="1795462" y="2381"/>
                    </a:lnTo>
                    <a:lnTo>
                      <a:pt x="1835943" y="2381"/>
                    </a:lnTo>
                    <a:lnTo>
                      <a:pt x="1866900" y="2381"/>
                    </a:lnTo>
                    <a:lnTo>
                      <a:pt x="1890712" y="2381"/>
                    </a:lnTo>
                    <a:lnTo>
                      <a:pt x="1905000" y="2381"/>
                    </a:lnTo>
                    <a:lnTo>
                      <a:pt x="1928812" y="2381"/>
                    </a:lnTo>
                    <a:cubicBezTo>
                      <a:pt x="1938337" y="2381"/>
                      <a:pt x="1950641" y="2778"/>
                      <a:pt x="1962150" y="2381"/>
                    </a:cubicBezTo>
                    <a:cubicBezTo>
                      <a:pt x="1973659" y="1984"/>
                      <a:pt x="1984771" y="0"/>
                      <a:pt x="1997868" y="0"/>
                    </a:cubicBezTo>
                    <a:cubicBezTo>
                      <a:pt x="2010965" y="0"/>
                      <a:pt x="2025848" y="1190"/>
                      <a:pt x="2040731" y="2381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Freeform 158"/>
              <p:cNvSpPr/>
              <p:nvPr/>
            </p:nvSpPr>
            <p:spPr bwMode="auto">
              <a:xfrm>
                <a:off x="6821929" y="3542046"/>
                <a:ext cx="1937326" cy="336528"/>
              </a:xfrm>
              <a:custGeom>
                <a:avLst/>
                <a:gdLst>
                  <a:gd name="connsiteX0" fmla="*/ 0 w 1934680"/>
                  <a:gd name="connsiteY0" fmla="*/ 331156 h 335124"/>
                  <a:gd name="connsiteX1" fmla="*/ 59532 w 1934680"/>
                  <a:gd name="connsiteY1" fmla="*/ 331156 h 335124"/>
                  <a:gd name="connsiteX2" fmla="*/ 92869 w 1934680"/>
                  <a:gd name="connsiteY2" fmla="*/ 331156 h 335124"/>
                  <a:gd name="connsiteX3" fmla="*/ 121444 w 1934680"/>
                  <a:gd name="connsiteY3" fmla="*/ 331156 h 335124"/>
                  <a:gd name="connsiteX4" fmla="*/ 152400 w 1934680"/>
                  <a:gd name="connsiteY4" fmla="*/ 331156 h 335124"/>
                  <a:gd name="connsiteX5" fmla="*/ 183357 w 1934680"/>
                  <a:gd name="connsiteY5" fmla="*/ 331156 h 335124"/>
                  <a:gd name="connsiteX6" fmla="*/ 204788 w 1934680"/>
                  <a:gd name="connsiteY6" fmla="*/ 331156 h 335124"/>
                  <a:gd name="connsiteX7" fmla="*/ 238125 w 1934680"/>
                  <a:gd name="connsiteY7" fmla="*/ 331156 h 335124"/>
                  <a:gd name="connsiteX8" fmla="*/ 259557 w 1934680"/>
                  <a:gd name="connsiteY8" fmla="*/ 331156 h 335124"/>
                  <a:gd name="connsiteX9" fmla="*/ 292894 w 1934680"/>
                  <a:gd name="connsiteY9" fmla="*/ 331156 h 335124"/>
                  <a:gd name="connsiteX10" fmla="*/ 342900 w 1934680"/>
                  <a:gd name="connsiteY10" fmla="*/ 331156 h 335124"/>
                  <a:gd name="connsiteX11" fmla="*/ 378619 w 1934680"/>
                  <a:gd name="connsiteY11" fmla="*/ 331156 h 335124"/>
                  <a:gd name="connsiteX12" fmla="*/ 421482 w 1934680"/>
                  <a:gd name="connsiteY12" fmla="*/ 333537 h 335124"/>
                  <a:gd name="connsiteX13" fmla="*/ 481013 w 1934680"/>
                  <a:gd name="connsiteY13" fmla="*/ 333537 h 335124"/>
                  <a:gd name="connsiteX14" fmla="*/ 521494 w 1934680"/>
                  <a:gd name="connsiteY14" fmla="*/ 333537 h 335124"/>
                  <a:gd name="connsiteX15" fmla="*/ 581025 w 1934680"/>
                  <a:gd name="connsiteY15" fmla="*/ 333537 h 335124"/>
                  <a:gd name="connsiteX16" fmla="*/ 614363 w 1934680"/>
                  <a:gd name="connsiteY16" fmla="*/ 333537 h 335124"/>
                  <a:gd name="connsiteX17" fmla="*/ 650082 w 1934680"/>
                  <a:gd name="connsiteY17" fmla="*/ 333537 h 335124"/>
                  <a:gd name="connsiteX18" fmla="*/ 654844 w 1934680"/>
                  <a:gd name="connsiteY18" fmla="*/ 312106 h 335124"/>
                  <a:gd name="connsiteX19" fmla="*/ 652463 w 1934680"/>
                  <a:gd name="connsiteY19" fmla="*/ 290675 h 335124"/>
                  <a:gd name="connsiteX20" fmla="*/ 652463 w 1934680"/>
                  <a:gd name="connsiteY20" fmla="*/ 281150 h 335124"/>
                  <a:gd name="connsiteX21" fmla="*/ 652463 w 1934680"/>
                  <a:gd name="connsiteY21" fmla="*/ 274006 h 335124"/>
                  <a:gd name="connsiteX22" fmla="*/ 664369 w 1934680"/>
                  <a:gd name="connsiteY22" fmla="*/ 266862 h 335124"/>
                  <a:gd name="connsiteX23" fmla="*/ 690563 w 1934680"/>
                  <a:gd name="connsiteY23" fmla="*/ 266862 h 335124"/>
                  <a:gd name="connsiteX24" fmla="*/ 723900 w 1934680"/>
                  <a:gd name="connsiteY24" fmla="*/ 266862 h 335124"/>
                  <a:gd name="connsiteX25" fmla="*/ 745332 w 1934680"/>
                  <a:gd name="connsiteY25" fmla="*/ 266862 h 335124"/>
                  <a:gd name="connsiteX26" fmla="*/ 759619 w 1934680"/>
                  <a:gd name="connsiteY26" fmla="*/ 266862 h 335124"/>
                  <a:gd name="connsiteX27" fmla="*/ 776288 w 1934680"/>
                  <a:gd name="connsiteY27" fmla="*/ 259718 h 335124"/>
                  <a:gd name="connsiteX28" fmla="*/ 773907 w 1934680"/>
                  <a:gd name="connsiteY28" fmla="*/ 238287 h 335124"/>
                  <a:gd name="connsiteX29" fmla="*/ 773907 w 1934680"/>
                  <a:gd name="connsiteY29" fmla="*/ 216856 h 335124"/>
                  <a:gd name="connsiteX30" fmla="*/ 773907 w 1934680"/>
                  <a:gd name="connsiteY30" fmla="*/ 193043 h 335124"/>
                  <a:gd name="connsiteX31" fmla="*/ 773907 w 1934680"/>
                  <a:gd name="connsiteY31" fmla="*/ 183518 h 335124"/>
                  <a:gd name="connsiteX32" fmla="*/ 802482 w 1934680"/>
                  <a:gd name="connsiteY32" fmla="*/ 181137 h 335124"/>
                  <a:gd name="connsiteX33" fmla="*/ 838200 w 1934680"/>
                  <a:gd name="connsiteY33" fmla="*/ 181137 h 335124"/>
                  <a:gd name="connsiteX34" fmla="*/ 871538 w 1934680"/>
                  <a:gd name="connsiteY34" fmla="*/ 181137 h 335124"/>
                  <a:gd name="connsiteX35" fmla="*/ 907257 w 1934680"/>
                  <a:gd name="connsiteY35" fmla="*/ 181137 h 335124"/>
                  <a:gd name="connsiteX36" fmla="*/ 940594 w 1934680"/>
                  <a:gd name="connsiteY36" fmla="*/ 181137 h 335124"/>
                  <a:gd name="connsiteX37" fmla="*/ 978694 w 1934680"/>
                  <a:gd name="connsiteY37" fmla="*/ 183518 h 335124"/>
                  <a:gd name="connsiteX38" fmla="*/ 1002507 w 1934680"/>
                  <a:gd name="connsiteY38" fmla="*/ 183518 h 335124"/>
                  <a:gd name="connsiteX39" fmla="*/ 1047750 w 1934680"/>
                  <a:gd name="connsiteY39" fmla="*/ 183518 h 335124"/>
                  <a:gd name="connsiteX40" fmla="*/ 1090613 w 1934680"/>
                  <a:gd name="connsiteY40" fmla="*/ 183518 h 335124"/>
                  <a:gd name="connsiteX41" fmla="*/ 1133475 w 1934680"/>
                  <a:gd name="connsiteY41" fmla="*/ 181137 h 335124"/>
                  <a:gd name="connsiteX42" fmla="*/ 1150144 w 1934680"/>
                  <a:gd name="connsiteY42" fmla="*/ 181137 h 335124"/>
                  <a:gd name="connsiteX43" fmla="*/ 1173957 w 1934680"/>
                  <a:gd name="connsiteY43" fmla="*/ 181137 h 335124"/>
                  <a:gd name="connsiteX44" fmla="*/ 1209675 w 1934680"/>
                  <a:gd name="connsiteY44" fmla="*/ 183518 h 335124"/>
                  <a:gd name="connsiteX45" fmla="*/ 1252538 w 1934680"/>
                  <a:gd name="connsiteY45" fmla="*/ 181137 h 335124"/>
                  <a:gd name="connsiteX46" fmla="*/ 1295400 w 1934680"/>
                  <a:gd name="connsiteY46" fmla="*/ 181137 h 335124"/>
                  <a:gd name="connsiteX47" fmla="*/ 1312069 w 1934680"/>
                  <a:gd name="connsiteY47" fmla="*/ 181137 h 335124"/>
                  <a:gd name="connsiteX48" fmla="*/ 1333500 w 1934680"/>
                  <a:gd name="connsiteY48" fmla="*/ 181137 h 335124"/>
                  <a:gd name="connsiteX49" fmla="*/ 1376363 w 1934680"/>
                  <a:gd name="connsiteY49" fmla="*/ 181137 h 335124"/>
                  <a:gd name="connsiteX50" fmla="*/ 1414463 w 1934680"/>
                  <a:gd name="connsiteY50" fmla="*/ 181137 h 335124"/>
                  <a:gd name="connsiteX51" fmla="*/ 1450182 w 1934680"/>
                  <a:gd name="connsiteY51" fmla="*/ 178756 h 335124"/>
                  <a:gd name="connsiteX52" fmla="*/ 1495425 w 1934680"/>
                  <a:gd name="connsiteY52" fmla="*/ 178756 h 335124"/>
                  <a:gd name="connsiteX53" fmla="*/ 1540669 w 1934680"/>
                  <a:gd name="connsiteY53" fmla="*/ 178756 h 335124"/>
                  <a:gd name="connsiteX54" fmla="*/ 1576388 w 1934680"/>
                  <a:gd name="connsiteY54" fmla="*/ 178756 h 335124"/>
                  <a:gd name="connsiteX55" fmla="*/ 1621632 w 1934680"/>
                  <a:gd name="connsiteY55" fmla="*/ 178756 h 335124"/>
                  <a:gd name="connsiteX56" fmla="*/ 1659732 w 1934680"/>
                  <a:gd name="connsiteY56" fmla="*/ 178756 h 335124"/>
                  <a:gd name="connsiteX57" fmla="*/ 1678782 w 1934680"/>
                  <a:gd name="connsiteY57" fmla="*/ 178756 h 335124"/>
                  <a:gd name="connsiteX58" fmla="*/ 1697832 w 1934680"/>
                  <a:gd name="connsiteY58" fmla="*/ 176375 h 335124"/>
                  <a:gd name="connsiteX59" fmla="*/ 1707357 w 1934680"/>
                  <a:gd name="connsiteY59" fmla="*/ 145418 h 335124"/>
                  <a:gd name="connsiteX60" fmla="*/ 1707357 w 1934680"/>
                  <a:gd name="connsiteY60" fmla="*/ 119225 h 335124"/>
                  <a:gd name="connsiteX61" fmla="*/ 1707357 w 1934680"/>
                  <a:gd name="connsiteY61" fmla="*/ 95412 h 335124"/>
                  <a:gd name="connsiteX62" fmla="*/ 1707357 w 1934680"/>
                  <a:gd name="connsiteY62" fmla="*/ 73981 h 335124"/>
                  <a:gd name="connsiteX63" fmla="*/ 1707357 w 1934680"/>
                  <a:gd name="connsiteY63" fmla="*/ 52550 h 335124"/>
                  <a:gd name="connsiteX64" fmla="*/ 1731169 w 1934680"/>
                  <a:gd name="connsiteY64" fmla="*/ 43025 h 335124"/>
                  <a:gd name="connsiteX65" fmla="*/ 1776413 w 1934680"/>
                  <a:gd name="connsiteY65" fmla="*/ 45406 h 335124"/>
                  <a:gd name="connsiteX66" fmla="*/ 1809750 w 1934680"/>
                  <a:gd name="connsiteY66" fmla="*/ 47787 h 335124"/>
                  <a:gd name="connsiteX67" fmla="*/ 1824038 w 1934680"/>
                  <a:gd name="connsiteY67" fmla="*/ 45406 h 335124"/>
                  <a:gd name="connsiteX68" fmla="*/ 1850232 w 1934680"/>
                  <a:gd name="connsiteY68" fmla="*/ 45406 h 335124"/>
                  <a:gd name="connsiteX69" fmla="*/ 1871663 w 1934680"/>
                  <a:gd name="connsiteY69" fmla="*/ 45406 h 335124"/>
                  <a:gd name="connsiteX70" fmla="*/ 1883569 w 1934680"/>
                  <a:gd name="connsiteY70" fmla="*/ 45406 h 335124"/>
                  <a:gd name="connsiteX71" fmla="*/ 1905000 w 1934680"/>
                  <a:gd name="connsiteY71" fmla="*/ 45406 h 335124"/>
                  <a:gd name="connsiteX72" fmla="*/ 1933575 w 1934680"/>
                  <a:gd name="connsiteY72" fmla="*/ 28737 h 335124"/>
                  <a:gd name="connsiteX73" fmla="*/ 1928813 w 1934680"/>
                  <a:gd name="connsiteY73" fmla="*/ 162 h 335124"/>
                  <a:gd name="connsiteX74" fmla="*/ 1928813 w 1934680"/>
                  <a:gd name="connsiteY74" fmla="*/ 19212 h 3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34680" h="335124">
                    <a:moveTo>
                      <a:pt x="0" y="331156"/>
                    </a:moveTo>
                    <a:lnTo>
                      <a:pt x="59532" y="331156"/>
                    </a:lnTo>
                    <a:lnTo>
                      <a:pt x="92869" y="331156"/>
                    </a:lnTo>
                    <a:lnTo>
                      <a:pt x="121444" y="331156"/>
                    </a:lnTo>
                    <a:lnTo>
                      <a:pt x="152400" y="331156"/>
                    </a:lnTo>
                    <a:lnTo>
                      <a:pt x="183357" y="331156"/>
                    </a:lnTo>
                    <a:lnTo>
                      <a:pt x="204788" y="331156"/>
                    </a:lnTo>
                    <a:lnTo>
                      <a:pt x="238125" y="331156"/>
                    </a:lnTo>
                    <a:lnTo>
                      <a:pt x="259557" y="331156"/>
                    </a:lnTo>
                    <a:lnTo>
                      <a:pt x="292894" y="331156"/>
                    </a:lnTo>
                    <a:lnTo>
                      <a:pt x="342900" y="331156"/>
                    </a:lnTo>
                    <a:cubicBezTo>
                      <a:pt x="357187" y="331156"/>
                      <a:pt x="365522" y="330759"/>
                      <a:pt x="378619" y="331156"/>
                    </a:cubicBezTo>
                    <a:cubicBezTo>
                      <a:pt x="391716" y="331553"/>
                      <a:pt x="404416" y="333140"/>
                      <a:pt x="421482" y="333537"/>
                    </a:cubicBezTo>
                    <a:cubicBezTo>
                      <a:pt x="438548" y="333934"/>
                      <a:pt x="481013" y="333537"/>
                      <a:pt x="481013" y="333537"/>
                    </a:cubicBezTo>
                    <a:lnTo>
                      <a:pt x="521494" y="333537"/>
                    </a:lnTo>
                    <a:lnTo>
                      <a:pt x="581025" y="333537"/>
                    </a:lnTo>
                    <a:lnTo>
                      <a:pt x="614363" y="333537"/>
                    </a:lnTo>
                    <a:cubicBezTo>
                      <a:pt x="625872" y="333537"/>
                      <a:pt x="643335" y="337109"/>
                      <a:pt x="650082" y="333537"/>
                    </a:cubicBezTo>
                    <a:cubicBezTo>
                      <a:pt x="656829" y="329965"/>
                      <a:pt x="654447" y="319250"/>
                      <a:pt x="654844" y="312106"/>
                    </a:cubicBezTo>
                    <a:cubicBezTo>
                      <a:pt x="655241" y="304962"/>
                      <a:pt x="652860" y="295834"/>
                      <a:pt x="652463" y="290675"/>
                    </a:cubicBezTo>
                    <a:cubicBezTo>
                      <a:pt x="652066" y="285516"/>
                      <a:pt x="652463" y="281150"/>
                      <a:pt x="652463" y="281150"/>
                    </a:cubicBezTo>
                    <a:cubicBezTo>
                      <a:pt x="652463" y="278372"/>
                      <a:pt x="650479" y="276387"/>
                      <a:pt x="652463" y="274006"/>
                    </a:cubicBezTo>
                    <a:cubicBezTo>
                      <a:pt x="654447" y="271625"/>
                      <a:pt x="658019" y="268053"/>
                      <a:pt x="664369" y="266862"/>
                    </a:cubicBezTo>
                    <a:cubicBezTo>
                      <a:pt x="670719" y="265671"/>
                      <a:pt x="690563" y="266862"/>
                      <a:pt x="690563" y="266862"/>
                    </a:cubicBezTo>
                    <a:lnTo>
                      <a:pt x="723900" y="266862"/>
                    </a:lnTo>
                    <a:lnTo>
                      <a:pt x="745332" y="266862"/>
                    </a:lnTo>
                    <a:cubicBezTo>
                      <a:pt x="751285" y="266862"/>
                      <a:pt x="754460" y="268053"/>
                      <a:pt x="759619" y="266862"/>
                    </a:cubicBezTo>
                    <a:cubicBezTo>
                      <a:pt x="764778" y="265671"/>
                      <a:pt x="773907" y="264480"/>
                      <a:pt x="776288" y="259718"/>
                    </a:cubicBezTo>
                    <a:cubicBezTo>
                      <a:pt x="778669" y="254956"/>
                      <a:pt x="774304" y="245431"/>
                      <a:pt x="773907" y="238287"/>
                    </a:cubicBezTo>
                    <a:cubicBezTo>
                      <a:pt x="773510" y="231143"/>
                      <a:pt x="773907" y="216856"/>
                      <a:pt x="773907" y="216856"/>
                    </a:cubicBezTo>
                    <a:lnTo>
                      <a:pt x="773907" y="193043"/>
                    </a:lnTo>
                    <a:cubicBezTo>
                      <a:pt x="773907" y="187487"/>
                      <a:pt x="769145" y="185502"/>
                      <a:pt x="773907" y="183518"/>
                    </a:cubicBezTo>
                    <a:cubicBezTo>
                      <a:pt x="778670" y="181534"/>
                      <a:pt x="791767" y="181534"/>
                      <a:pt x="802482" y="181137"/>
                    </a:cubicBezTo>
                    <a:cubicBezTo>
                      <a:pt x="813197" y="180740"/>
                      <a:pt x="838200" y="181137"/>
                      <a:pt x="838200" y="181137"/>
                    </a:cubicBezTo>
                    <a:lnTo>
                      <a:pt x="871538" y="181137"/>
                    </a:lnTo>
                    <a:lnTo>
                      <a:pt x="907257" y="181137"/>
                    </a:lnTo>
                    <a:cubicBezTo>
                      <a:pt x="918766" y="181137"/>
                      <a:pt x="928688" y="180740"/>
                      <a:pt x="940594" y="181137"/>
                    </a:cubicBezTo>
                    <a:cubicBezTo>
                      <a:pt x="952500" y="181534"/>
                      <a:pt x="968375" y="183121"/>
                      <a:pt x="978694" y="183518"/>
                    </a:cubicBezTo>
                    <a:cubicBezTo>
                      <a:pt x="989013" y="183915"/>
                      <a:pt x="1002507" y="183518"/>
                      <a:pt x="1002507" y="183518"/>
                    </a:cubicBezTo>
                    <a:lnTo>
                      <a:pt x="1047750" y="183518"/>
                    </a:lnTo>
                    <a:cubicBezTo>
                      <a:pt x="1062434" y="183518"/>
                      <a:pt x="1076326" y="183915"/>
                      <a:pt x="1090613" y="183518"/>
                    </a:cubicBezTo>
                    <a:cubicBezTo>
                      <a:pt x="1104900" y="183121"/>
                      <a:pt x="1123553" y="181534"/>
                      <a:pt x="1133475" y="181137"/>
                    </a:cubicBezTo>
                    <a:cubicBezTo>
                      <a:pt x="1143397" y="180740"/>
                      <a:pt x="1150144" y="181137"/>
                      <a:pt x="1150144" y="181137"/>
                    </a:cubicBezTo>
                    <a:cubicBezTo>
                      <a:pt x="1156891" y="181137"/>
                      <a:pt x="1164035" y="180740"/>
                      <a:pt x="1173957" y="181137"/>
                    </a:cubicBezTo>
                    <a:cubicBezTo>
                      <a:pt x="1183879" y="181534"/>
                      <a:pt x="1196578" y="183518"/>
                      <a:pt x="1209675" y="183518"/>
                    </a:cubicBezTo>
                    <a:cubicBezTo>
                      <a:pt x="1222772" y="183518"/>
                      <a:pt x="1238251" y="181534"/>
                      <a:pt x="1252538" y="181137"/>
                    </a:cubicBezTo>
                    <a:cubicBezTo>
                      <a:pt x="1266825" y="180740"/>
                      <a:pt x="1295400" y="181137"/>
                      <a:pt x="1295400" y="181137"/>
                    </a:cubicBezTo>
                    <a:lnTo>
                      <a:pt x="1312069" y="181137"/>
                    </a:lnTo>
                    <a:lnTo>
                      <a:pt x="1333500" y="181137"/>
                    </a:lnTo>
                    <a:lnTo>
                      <a:pt x="1376363" y="181137"/>
                    </a:lnTo>
                    <a:cubicBezTo>
                      <a:pt x="1389857" y="181137"/>
                      <a:pt x="1402160" y="181534"/>
                      <a:pt x="1414463" y="181137"/>
                    </a:cubicBezTo>
                    <a:cubicBezTo>
                      <a:pt x="1426766" y="180740"/>
                      <a:pt x="1436688" y="179153"/>
                      <a:pt x="1450182" y="178756"/>
                    </a:cubicBezTo>
                    <a:cubicBezTo>
                      <a:pt x="1463676" y="178359"/>
                      <a:pt x="1495425" y="178756"/>
                      <a:pt x="1495425" y="178756"/>
                    </a:cubicBezTo>
                    <a:lnTo>
                      <a:pt x="1540669" y="178756"/>
                    </a:lnTo>
                    <a:lnTo>
                      <a:pt x="1576388" y="178756"/>
                    </a:lnTo>
                    <a:lnTo>
                      <a:pt x="1621632" y="178756"/>
                    </a:lnTo>
                    <a:lnTo>
                      <a:pt x="1659732" y="178756"/>
                    </a:lnTo>
                    <a:cubicBezTo>
                      <a:pt x="1669257" y="178756"/>
                      <a:pt x="1672432" y="179153"/>
                      <a:pt x="1678782" y="178756"/>
                    </a:cubicBezTo>
                    <a:cubicBezTo>
                      <a:pt x="1685132" y="178359"/>
                      <a:pt x="1693070" y="181931"/>
                      <a:pt x="1697832" y="176375"/>
                    </a:cubicBezTo>
                    <a:cubicBezTo>
                      <a:pt x="1702595" y="170819"/>
                      <a:pt x="1705770" y="154943"/>
                      <a:pt x="1707357" y="145418"/>
                    </a:cubicBezTo>
                    <a:cubicBezTo>
                      <a:pt x="1708945" y="135893"/>
                      <a:pt x="1707357" y="119225"/>
                      <a:pt x="1707357" y="119225"/>
                    </a:cubicBezTo>
                    <a:lnTo>
                      <a:pt x="1707357" y="95412"/>
                    </a:lnTo>
                    <a:lnTo>
                      <a:pt x="1707357" y="73981"/>
                    </a:lnTo>
                    <a:cubicBezTo>
                      <a:pt x="1707357" y="66837"/>
                      <a:pt x="1703388" y="57709"/>
                      <a:pt x="1707357" y="52550"/>
                    </a:cubicBezTo>
                    <a:cubicBezTo>
                      <a:pt x="1711326" y="47391"/>
                      <a:pt x="1719660" y="44216"/>
                      <a:pt x="1731169" y="43025"/>
                    </a:cubicBezTo>
                    <a:cubicBezTo>
                      <a:pt x="1742678" y="41834"/>
                      <a:pt x="1763316" y="44612"/>
                      <a:pt x="1776413" y="45406"/>
                    </a:cubicBezTo>
                    <a:cubicBezTo>
                      <a:pt x="1789510" y="46200"/>
                      <a:pt x="1801813" y="47787"/>
                      <a:pt x="1809750" y="47787"/>
                    </a:cubicBezTo>
                    <a:cubicBezTo>
                      <a:pt x="1817687" y="47787"/>
                      <a:pt x="1817291" y="45803"/>
                      <a:pt x="1824038" y="45406"/>
                    </a:cubicBezTo>
                    <a:cubicBezTo>
                      <a:pt x="1830785" y="45009"/>
                      <a:pt x="1850232" y="45406"/>
                      <a:pt x="1850232" y="45406"/>
                    </a:cubicBezTo>
                    <a:lnTo>
                      <a:pt x="1871663" y="45406"/>
                    </a:lnTo>
                    <a:lnTo>
                      <a:pt x="1883569" y="45406"/>
                    </a:lnTo>
                    <a:cubicBezTo>
                      <a:pt x="1889125" y="45406"/>
                      <a:pt x="1896666" y="48184"/>
                      <a:pt x="1905000" y="45406"/>
                    </a:cubicBezTo>
                    <a:cubicBezTo>
                      <a:pt x="1913334" y="42628"/>
                      <a:pt x="1929606" y="36278"/>
                      <a:pt x="1933575" y="28737"/>
                    </a:cubicBezTo>
                    <a:cubicBezTo>
                      <a:pt x="1937544" y="21196"/>
                      <a:pt x="1929607" y="1749"/>
                      <a:pt x="1928813" y="162"/>
                    </a:cubicBezTo>
                    <a:cubicBezTo>
                      <a:pt x="1928019" y="-1426"/>
                      <a:pt x="1928416" y="8893"/>
                      <a:pt x="1928813" y="19212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 bwMode="auto">
              <a:xfrm>
                <a:off x="8627301" y="3433097"/>
                <a:ext cx="467838" cy="154948"/>
              </a:xfrm>
              <a:custGeom>
                <a:avLst/>
                <a:gdLst>
                  <a:gd name="connsiteX0" fmla="*/ 0 w 466725"/>
                  <a:gd name="connsiteY0" fmla="*/ 154957 h 154957"/>
                  <a:gd name="connsiteX1" fmla="*/ 69056 w 466725"/>
                  <a:gd name="connsiteY1" fmla="*/ 152576 h 154957"/>
                  <a:gd name="connsiteX2" fmla="*/ 92869 w 466725"/>
                  <a:gd name="connsiteY2" fmla="*/ 152576 h 154957"/>
                  <a:gd name="connsiteX3" fmla="*/ 111919 w 466725"/>
                  <a:gd name="connsiteY3" fmla="*/ 152576 h 154957"/>
                  <a:gd name="connsiteX4" fmla="*/ 130969 w 466725"/>
                  <a:gd name="connsiteY4" fmla="*/ 138288 h 154957"/>
                  <a:gd name="connsiteX5" fmla="*/ 126206 w 466725"/>
                  <a:gd name="connsiteY5" fmla="*/ 114476 h 154957"/>
                  <a:gd name="connsiteX6" fmla="*/ 126206 w 466725"/>
                  <a:gd name="connsiteY6" fmla="*/ 95426 h 154957"/>
                  <a:gd name="connsiteX7" fmla="*/ 126206 w 466725"/>
                  <a:gd name="connsiteY7" fmla="*/ 83519 h 154957"/>
                  <a:gd name="connsiteX8" fmla="*/ 126206 w 466725"/>
                  <a:gd name="connsiteY8" fmla="*/ 71613 h 154957"/>
                  <a:gd name="connsiteX9" fmla="*/ 126206 w 466725"/>
                  <a:gd name="connsiteY9" fmla="*/ 54944 h 154957"/>
                  <a:gd name="connsiteX10" fmla="*/ 126206 w 466725"/>
                  <a:gd name="connsiteY10" fmla="*/ 35894 h 154957"/>
                  <a:gd name="connsiteX11" fmla="*/ 126206 w 466725"/>
                  <a:gd name="connsiteY11" fmla="*/ 16844 h 154957"/>
                  <a:gd name="connsiteX12" fmla="*/ 130969 w 466725"/>
                  <a:gd name="connsiteY12" fmla="*/ 4938 h 154957"/>
                  <a:gd name="connsiteX13" fmla="*/ 150019 w 466725"/>
                  <a:gd name="connsiteY13" fmla="*/ 2557 h 154957"/>
                  <a:gd name="connsiteX14" fmla="*/ 176212 w 466725"/>
                  <a:gd name="connsiteY14" fmla="*/ 2557 h 154957"/>
                  <a:gd name="connsiteX15" fmla="*/ 207169 w 466725"/>
                  <a:gd name="connsiteY15" fmla="*/ 176 h 154957"/>
                  <a:gd name="connsiteX16" fmla="*/ 221456 w 466725"/>
                  <a:gd name="connsiteY16" fmla="*/ 176 h 154957"/>
                  <a:gd name="connsiteX17" fmla="*/ 240506 w 466725"/>
                  <a:gd name="connsiteY17" fmla="*/ 176 h 154957"/>
                  <a:gd name="connsiteX18" fmla="*/ 259556 w 466725"/>
                  <a:gd name="connsiteY18" fmla="*/ 176 h 154957"/>
                  <a:gd name="connsiteX19" fmla="*/ 283369 w 466725"/>
                  <a:gd name="connsiteY19" fmla="*/ 176 h 154957"/>
                  <a:gd name="connsiteX20" fmla="*/ 300037 w 466725"/>
                  <a:gd name="connsiteY20" fmla="*/ 176 h 154957"/>
                  <a:gd name="connsiteX21" fmla="*/ 345281 w 466725"/>
                  <a:gd name="connsiteY21" fmla="*/ 176 h 154957"/>
                  <a:gd name="connsiteX22" fmla="*/ 385762 w 466725"/>
                  <a:gd name="connsiteY22" fmla="*/ 176 h 154957"/>
                  <a:gd name="connsiteX23" fmla="*/ 419100 w 466725"/>
                  <a:gd name="connsiteY23" fmla="*/ 176 h 154957"/>
                  <a:gd name="connsiteX24" fmla="*/ 445294 w 466725"/>
                  <a:gd name="connsiteY24" fmla="*/ 176 h 154957"/>
                  <a:gd name="connsiteX25" fmla="*/ 466725 w 466725"/>
                  <a:gd name="connsiteY25" fmla="*/ 176 h 154957"/>
                  <a:gd name="connsiteX26" fmla="*/ 466725 w 466725"/>
                  <a:gd name="connsiteY26" fmla="*/ 176 h 15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6725" h="154957">
                    <a:moveTo>
                      <a:pt x="0" y="154957"/>
                    </a:moveTo>
                    <a:lnTo>
                      <a:pt x="69056" y="152576"/>
                    </a:lnTo>
                    <a:cubicBezTo>
                      <a:pt x="84534" y="152179"/>
                      <a:pt x="92869" y="152576"/>
                      <a:pt x="92869" y="152576"/>
                    </a:cubicBezTo>
                    <a:cubicBezTo>
                      <a:pt x="100013" y="152576"/>
                      <a:pt x="105569" y="154957"/>
                      <a:pt x="111919" y="152576"/>
                    </a:cubicBezTo>
                    <a:cubicBezTo>
                      <a:pt x="118269" y="150195"/>
                      <a:pt x="128588" y="144638"/>
                      <a:pt x="130969" y="138288"/>
                    </a:cubicBezTo>
                    <a:cubicBezTo>
                      <a:pt x="133350" y="131938"/>
                      <a:pt x="127000" y="121620"/>
                      <a:pt x="126206" y="114476"/>
                    </a:cubicBezTo>
                    <a:cubicBezTo>
                      <a:pt x="125412" y="107332"/>
                      <a:pt x="126206" y="95426"/>
                      <a:pt x="126206" y="95426"/>
                    </a:cubicBezTo>
                    <a:lnTo>
                      <a:pt x="126206" y="83519"/>
                    </a:lnTo>
                    <a:lnTo>
                      <a:pt x="126206" y="71613"/>
                    </a:lnTo>
                    <a:lnTo>
                      <a:pt x="126206" y="54944"/>
                    </a:lnTo>
                    <a:lnTo>
                      <a:pt x="126206" y="35894"/>
                    </a:lnTo>
                    <a:cubicBezTo>
                      <a:pt x="126206" y="29544"/>
                      <a:pt x="125412" y="22003"/>
                      <a:pt x="126206" y="16844"/>
                    </a:cubicBezTo>
                    <a:cubicBezTo>
                      <a:pt x="127000" y="11685"/>
                      <a:pt x="127000" y="7319"/>
                      <a:pt x="130969" y="4938"/>
                    </a:cubicBezTo>
                    <a:cubicBezTo>
                      <a:pt x="134938" y="2557"/>
                      <a:pt x="142479" y="2954"/>
                      <a:pt x="150019" y="2557"/>
                    </a:cubicBezTo>
                    <a:cubicBezTo>
                      <a:pt x="157559" y="2160"/>
                      <a:pt x="166687" y="2954"/>
                      <a:pt x="176212" y="2557"/>
                    </a:cubicBezTo>
                    <a:cubicBezTo>
                      <a:pt x="185737" y="2160"/>
                      <a:pt x="199628" y="573"/>
                      <a:pt x="207169" y="176"/>
                    </a:cubicBezTo>
                    <a:cubicBezTo>
                      <a:pt x="214710" y="-221"/>
                      <a:pt x="221456" y="176"/>
                      <a:pt x="221456" y="176"/>
                    </a:cubicBezTo>
                    <a:lnTo>
                      <a:pt x="240506" y="176"/>
                    </a:lnTo>
                    <a:lnTo>
                      <a:pt x="259556" y="176"/>
                    </a:lnTo>
                    <a:lnTo>
                      <a:pt x="283369" y="176"/>
                    </a:lnTo>
                    <a:lnTo>
                      <a:pt x="300037" y="176"/>
                    </a:lnTo>
                    <a:lnTo>
                      <a:pt x="345281" y="176"/>
                    </a:lnTo>
                    <a:lnTo>
                      <a:pt x="385762" y="176"/>
                    </a:lnTo>
                    <a:lnTo>
                      <a:pt x="419100" y="176"/>
                    </a:lnTo>
                    <a:lnTo>
                      <a:pt x="445294" y="176"/>
                    </a:lnTo>
                    <a:lnTo>
                      <a:pt x="466725" y="176"/>
                    </a:lnTo>
                    <a:lnTo>
                      <a:pt x="466725" y="176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4580" name="Group 63"/>
          <p:cNvGrpSpPr>
            <a:grpSpLocks/>
          </p:cNvGrpSpPr>
          <p:nvPr/>
        </p:nvGrpSpPr>
        <p:grpSpPr bwMode="auto">
          <a:xfrm>
            <a:off x="1488283" y="2196704"/>
            <a:ext cx="1850231" cy="2469356"/>
            <a:chOff x="500752" y="1450315"/>
            <a:chExt cx="8138504" cy="4534553"/>
          </a:xfrm>
        </p:grpSpPr>
        <p:sp>
          <p:nvSpPr>
            <p:cNvPr id="65" name="Rectangle 64"/>
            <p:cNvSpPr/>
            <p:nvPr/>
          </p:nvSpPr>
          <p:spPr bwMode="auto">
            <a:xfrm>
              <a:off x="500752" y="1450315"/>
              <a:ext cx="8133269" cy="453455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grpSp>
          <p:nvGrpSpPr>
            <p:cNvPr id="24651" name="Group 60"/>
            <p:cNvGrpSpPr>
              <a:grpSpLocks/>
            </p:cNvGrpSpPr>
            <p:nvPr/>
          </p:nvGrpSpPr>
          <p:grpSpPr bwMode="auto">
            <a:xfrm>
              <a:off x="533400" y="2257087"/>
              <a:ext cx="8105856" cy="3719171"/>
              <a:chOff x="533400" y="2257087"/>
              <a:chExt cx="8105856" cy="3719171"/>
            </a:xfrm>
          </p:grpSpPr>
          <p:grpSp>
            <p:nvGrpSpPr>
              <p:cNvPr id="24652" name="Group 71"/>
              <p:cNvGrpSpPr>
                <a:grpSpLocks/>
              </p:cNvGrpSpPr>
              <p:nvPr/>
            </p:nvGrpSpPr>
            <p:grpSpPr bwMode="auto">
              <a:xfrm>
                <a:off x="544286" y="2257087"/>
                <a:ext cx="8094970" cy="3719171"/>
                <a:chOff x="544286" y="2246201"/>
                <a:chExt cx="8094970" cy="3719171"/>
              </a:xfrm>
            </p:grpSpPr>
            <p:grpSp>
              <p:nvGrpSpPr>
                <p:cNvPr id="24665" name="Group 70"/>
                <p:cNvGrpSpPr>
                  <a:grpSpLocks/>
                </p:cNvGrpSpPr>
                <p:nvPr/>
              </p:nvGrpSpPr>
              <p:grpSpPr bwMode="auto">
                <a:xfrm>
                  <a:off x="544286" y="2246201"/>
                  <a:ext cx="8094970" cy="3719171"/>
                  <a:chOff x="544286" y="2246201"/>
                  <a:chExt cx="8094970" cy="3719171"/>
                </a:xfrm>
              </p:grpSpPr>
              <p:grpSp>
                <p:nvGrpSpPr>
                  <p:cNvPr id="24667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44286" y="2246201"/>
                    <a:ext cx="8094970" cy="3719171"/>
                    <a:chOff x="544286" y="2246201"/>
                    <a:chExt cx="8094970" cy="3719171"/>
                  </a:xfrm>
                </p:grpSpPr>
                <p:grpSp>
                  <p:nvGrpSpPr>
                    <p:cNvPr id="24669" name="Group 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4286" y="2246201"/>
                      <a:ext cx="8094970" cy="3719171"/>
                      <a:chOff x="544286" y="2240758"/>
                      <a:chExt cx="8094970" cy="3719171"/>
                    </a:xfrm>
                  </p:grpSpPr>
                  <p:grpSp>
                    <p:nvGrpSpPr>
                      <p:cNvPr id="24671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44286" y="3744686"/>
                        <a:ext cx="3299278" cy="2215243"/>
                        <a:chOff x="544286" y="3744686"/>
                        <a:chExt cx="3299278" cy="2215243"/>
                      </a:xfrm>
                    </p:grpSpPr>
                    <p:sp>
                      <p:nvSpPr>
                        <p:cNvPr id="135" name="Freeform 46"/>
                        <p:cNvSpPr/>
                        <p:nvPr/>
                      </p:nvSpPr>
                      <p:spPr bwMode="auto">
                        <a:xfrm>
                          <a:off x="642157" y="4588932"/>
                          <a:ext cx="979342" cy="1027599"/>
                        </a:xfrm>
                        <a:custGeom>
                          <a:avLst/>
                          <a:gdLst>
                            <a:gd name="connsiteX0" fmla="*/ 0 w 985157"/>
                            <a:gd name="connsiteY0" fmla="*/ 1028700 h 1028700"/>
                            <a:gd name="connsiteX1" fmla="*/ 32657 w 985157"/>
                            <a:gd name="connsiteY1" fmla="*/ 898071 h 1028700"/>
                            <a:gd name="connsiteX2" fmla="*/ 59872 w 985157"/>
                            <a:gd name="connsiteY2" fmla="*/ 827314 h 1028700"/>
                            <a:gd name="connsiteX3" fmla="*/ 141515 w 985157"/>
                            <a:gd name="connsiteY3" fmla="*/ 713014 h 1028700"/>
                            <a:gd name="connsiteX4" fmla="*/ 174172 w 985157"/>
                            <a:gd name="connsiteY4" fmla="*/ 609600 h 1028700"/>
                            <a:gd name="connsiteX5" fmla="*/ 212272 w 985157"/>
                            <a:gd name="connsiteY5" fmla="*/ 560614 h 1028700"/>
                            <a:gd name="connsiteX6" fmla="*/ 435429 w 985157"/>
                            <a:gd name="connsiteY6" fmla="*/ 370114 h 1028700"/>
                            <a:gd name="connsiteX7" fmla="*/ 489857 w 985157"/>
                            <a:gd name="connsiteY7" fmla="*/ 326571 h 1028700"/>
                            <a:gd name="connsiteX8" fmla="*/ 593272 w 985157"/>
                            <a:gd name="connsiteY8" fmla="*/ 255814 h 1028700"/>
                            <a:gd name="connsiteX9" fmla="*/ 636815 w 985157"/>
                            <a:gd name="connsiteY9" fmla="*/ 206828 h 1028700"/>
                            <a:gd name="connsiteX10" fmla="*/ 685800 w 985157"/>
                            <a:gd name="connsiteY10" fmla="*/ 179614 h 1028700"/>
                            <a:gd name="connsiteX11" fmla="*/ 685800 w 985157"/>
                            <a:gd name="connsiteY11" fmla="*/ 179614 h 1028700"/>
                            <a:gd name="connsiteX12" fmla="*/ 767443 w 985157"/>
                            <a:gd name="connsiteY12" fmla="*/ 130628 h 1028700"/>
                            <a:gd name="connsiteX13" fmla="*/ 810986 w 985157"/>
                            <a:gd name="connsiteY13" fmla="*/ 97971 h 1028700"/>
                            <a:gd name="connsiteX14" fmla="*/ 887186 w 985157"/>
                            <a:gd name="connsiteY14" fmla="*/ 38100 h 1028700"/>
                            <a:gd name="connsiteX15" fmla="*/ 952500 w 985157"/>
                            <a:gd name="connsiteY15" fmla="*/ 16328 h 1028700"/>
                            <a:gd name="connsiteX16" fmla="*/ 985157 w 985157"/>
                            <a:gd name="connsiteY16" fmla="*/ 0 h 10287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985157" h="1028700">
                              <a:moveTo>
                                <a:pt x="0" y="1028700"/>
                              </a:moveTo>
                              <a:cubicBezTo>
                                <a:pt x="11339" y="980167"/>
                                <a:pt x="22678" y="931635"/>
                                <a:pt x="32657" y="898071"/>
                              </a:cubicBezTo>
                              <a:cubicBezTo>
                                <a:pt x="42636" y="864507"/>
                                <a:pt x="41729" y="858157"/>
                                <a:pt x="59872" y="827314"/>
                              </a:cubicBezTo>
                              <a:cubicBezTo>
                                <a:pt x="78015" y="796471"/>
                                <a:pt x="122465" y="749300"/>
                                <a:pt x="141515" y="713014"/>
                              </a:cubicBezTo>
                              <a:cubicBezTo>
                                <a:pt x="160565" y="676728"/>
                                <a:pt x="162379" y="635000"/>
                                <a:pt x="174172" y="609600"/>
                              </a:cubicBezTo>
                              <a:cubicBezTo>
                                <a:pt x="185965" y="584200"/>
                                <a:pt x="168729" y="600528"/>
                                <a:pt x="212272" y="560614"/>
                              </a:cubicBezTo>
                              <a:cubicBezTo>
                                <a:pt x="255815" y="520700"/>
                                <a:pt x="389165" y="409121"/>
                                <a:pt x="435429" y="370114"/>
                              </a:cubicBezTo>
                              <a:cubicBezTo>
                                <a:pt x="481693" y="331107"/>
                                <a:pt x="463550" y="345621"/>
                                <a:pt x="489857" y="326571"/>
                              </a:cubicBezTo>
                              <a:cubicBezTo>
                                <a:pt x="516164" y="307521"/>
                                <a:pt x="568779" y="275771"/>
                                <a:pt x="593272" y="255814"/>
                              </a:cubicBezTo>
                              <a:cubicBezTo>
                                <a:pt x="617765" y="235857"/>
                                <a:pt x="621394" y="219528"/>
                                <a:pt x="636815" y="206828"/>
                              </a:cubicBezTo>
                              <a:cubicBezTo>
                                <a:pt x="652236" y="194128"/>
                                <a:pt x="685800" y="179614"/>
                                <a:pt x="685800" y="179614"/>
                              </a:cubicBezTo>
                              <a:lnTo>
                                <a:pt x="685800" y="179614"/>
                              </a:lnTo>
                              <a:cubicBezTo>
                                <a:pt x="699407" y="171450"/>
                                <a:pt x="746579" y="144235"/>
                                <a:pt x="767443" y="130628"/>
                              </a:cubicBezTo>
                              <a:cubicBezTo>
                                <a:pt x="788307" y="117021"/>
                                <a:pt x="791029" y="113392"/>
                                <a:pt x="810986" y="97971"/>
                              </a:cubicBezTo>
                              <a:cubicBezTo>
                                <a:pt x="830943" y="82550"/>
                                <a:pt x="863600" y="51707"/>
                                <a:pt x="887186" y="38100"/>
                              </a:cubicBezTo>
                              <a:cubicBezTo>
                                <a:pt x="910772" y="24493"/>
                                <a:pt x="936172" y="22678"/>
                                <a:pt x="952500" y="16328"/>
                              </a:cubicBezTo>
                              <a:cubicBezTo>
                                <a:pt x="968828" y="9978"/>
                                <a:pt x="985157" y="0"/>
                                <a:pt x="985157" y="0"/>
                              </a:cubicBez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defTabSz="685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6" name="Freeform 7"/>
                        <p:cNvSpPr/>
                        <p:nvPr/>
                      </p:nvSpPr>
                      <p:spPr bwMode="auto">
                        <a:xfrm>
                          <a:off x="547888" y="5614345"/>
                          <a:ext cx="89030" cy="345448"/>
                        </a:xfrm>
                        <a:custGeom>
                          <a:avLst/>
                          <a:gdLst>
                            <a:gd name="connsiteX0" fmla="*/ 0 w 87085"/>
                            <a:gd name="connsiteY0" fmla="*/ 346528 h 346528"/>
                            <a:gd name="connsiteX1" fmla="*/ 16328 w 87085"/>
                            <a:gd name="connsiteY1" fmla="*/ 275770 h 346528"/>
                            <a:gd name="connsiteX2" fmla="*/ 16328 w 87085"/>
                            <a:gd name="connsiteY2" fmla="*/ 232228 h 346528"/>
                            <a:gd name="connsiteX3" fmla="*/ 27214 w 87085"/>
                            <a:gd name="connsiteY3" fmla="*/ 199570 h 346528"/>
                            <a:gd name="connsiteX4" fmla="*/ 32657 w 87085"/>
                            <a:gd name="connsiteY4" fmla="*/ 156028 h 346528"/>
                            <a:gd name="connsiteX5" fmla="*/ 48985 w 87085"/>
                            <a:gd name="connsiteY5" fmla="*/ 123370 h 346528"/>
                            <a:gd name="connsiteX6" fmla="*/ 54428 w 87085"/>
                            <a:gd name="connsiteY6" fmla="*/ 79828 h 346528"/>
                            <a:gd name="connsiteX7" fmla="*/ 65314 w 87085"/>
                            <a:gd name="connsiteY7" fmla="*/ 47170 h 346528"/>
                            <a:gd name="connsiteX8" fmla="*/ 76200 w 87085"/>
                            <a:gd name="connsiteY8" fmla="*/ 25399 h 346528"/>
                            <a:gd name="connsiteX9" fmla="*/ 81643 w 87085"/>
                            <a:gd name="connsiteY9" fmla="*/ 3628 h 346528"/>
                            <a:gd name="connsiteX10" fmla="*/ 87085 w 87085"/>
                            <a:gd name="connsiteY10" fmla="*/ 3628 h 346528"/>
                            <a:gd name="connsiteX11" fmla="*/ 87085 w 87085"/>
                            <a:gd name="connsiteY11" fmla="*/ 3628 h 346528"/>
                            <a:gd name="connsiteX12" fmla="*/ 87085 w 87085"/>
                            <a:gd name="connsiteY12" fmla="*/ 3628 h 3465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87085" h="346528">
                              <a:moveTo>
                                <a:pt x="0" y="346528"/>
                              </a:moveTo>
                              <a:cubicBezTo>
                                <a:pt x="6803" y="320674"/>
                                <a:pt x="13607" y="294820"/>
                                <a:pt x="16328" y="275770"/>
                              </a:cubicBezTo>
                              <a:cubicBezTo>
                                <a:pt x="19049" y="256720"/>
                                <a:pt x="14514" y="244928"/>
                                <a:pt x="16328" y="232228"/>
                              </a:cubicBezTo>
                              <a:cubicBezTo>
                                <a:pt x="18142" y="219528"/>
                                <a:pt x="24493" y="212270"/>
                                <a:pt x="27214" y="199570"/>
                              </a:cubicBezTo>
                              <a:cubicBezTo>
                                <a:pt x="29935" y="186870"/>
                                <a:pt x="29029" y="168728"/>
                                <a:pt x="32657" y="156028"/>
                              </a:cubicBezTo>
                              <a:cubicBezTo>
                                <a:pt x="36286" y="143328"/>
                                <a:pt x="45357" y="136070"/>
                                <a:pt x="48985" y="123370"/>
                              </a:cubicBezTo>
                              <a:cubicBezTo>
                                <a:pt x="52614" y="110670"/>
                                <a:pt x="51707" y="92528"/>
                                <a:pt x="54428" y="79828"/>
                              </a:cubicBezTo>
                              <a:cubicBezTo>
                                <a:pt x="57149" y="67128"/>
                                <a:pt x="61685" y="56242"/>
                                <a:pt x="65314" y="47170"/>
                              </a:cubicBezTo>
                              <a:cubicBezTo>
                                <a:pt x="68943" y="38099"/>
                                <a:pt x="73479" y="32656"/>
                                <a:pt x="76200" y="25399"/>
                              </a:cubicBezTo>
                              <a:cubicBezTo>
                                <a:pt x="78921" y="18142"/>
                                <a:pt x="79829" y="7256"/>
                                <a:pt x="81643" y="3628"/>
                              </a:cubicBezTo>
                              <a:cubicBezTo>
                                <a:pt x="83457" y="0"/>
                                <a:pt x="87085" y="3628"/>
                                <a:pt x="87085" y="3628"/>
                              </a:cubicBezTo>
                              <a:lnTo>
                                <a:pt x="87085" y="3628"/>
                              </a:lnTo>
                              <a:lnTo>
                                <a:pt x="87085" y="3628"/>
                              </a:ln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defTabSz="685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7" name="Freeform 8"/>
                        <p:cNvSpPr/>
                        <p:nvPr/>
                      </p:nvSpPr>
                      <p:spPr bwMode="auto">
                        <a:xfrm>
                          <a:off x="1616264" y="4396530"/>
                          <a:ext cx="439919" cy="196774"/>
                        </a:xfrm>
                        <a:custGeom>
                          <a:avLst/>
                          <a:gdLst>
                            <a:gd name="connsiteX0" fmla="*/ 0 w 435428"/>
                            <a:gd name="connsiteY0" fmla="*/ 196849 h 196849"/>
                            <a:gd name="connsiteX1" fmla="*/ 65314 w 435428"/>
                            <a:gd name="connsiteY1" fmla="*/ 147864 h 196849"/>
                            <a:gd name="connsiteX2" fmla="*/ 81642 w 435428"/>
                            <a:gd name="connsiteY2" fmla="*/ 142421 h 196849"/>
                            <a:gd name="connsiteX3" fmla="*/ 108857 w 435428"/>
                            <a:gd name="connsiteY3" fmla="*/ 131535 h 196849"/>
                            <a:gd name="connsiteX4" fmla="*/ 125185 w 435428"/>
                            <a:gd name="connsiteY4" fmla="*/ 120649 h 196849"/>
                            <a:gd name="connsiteX5" fmla="*/ 157842 w 435428"/>
                            <a:gd name="connsiteY5" fmla="*/ 115207 h 196849"/>
                            <a:gd name="connsiteX6" fmla="*/ 174171 w 435428"/>
                            <a:gd name="connsiteY6" fmla="*/ 98878 h 196849"/>
                            <a:gd name="connsiteX7" fmla="*/ 195942 w 435428"/>
                            <a:gd name="connsiteY7" fmla="*/ 82549 h 196849"/>
                            <a:gd name="connsiteX8" fmla="*/ 217714 w 435428"/>
                            <a:gd name="connsiteY8" fmla="*/ 77107 h 196849"/>
                            <a:gd name="connsiteX9" fmla="*/ 244928 w 435428"/>
                            <a:gd name="connsiteY9" fmla="*/ 66221 h 196849"/>
                            <a:gd name="connsiteX10" fmla="*/ 261257 w 435428"/>
                            <a:gd name="connsiteY10" fmla="*/ 66221 h 196849"/>
                            <a:gd name="connsiteX11" fmla="*/ 293914 w 435428"/>
                            <a:gd name="connsiteY11" fmla="*/ 60778 h 196849"/>
                            <a:gd name="connsiteX12" fmla="*/ 310242 w 435428"/>
                            <a:gd name="connsiteY12" fmla="*/ 66221 h 196849"/>
                            <a:gd name="connsiteX13" fmla="*/ 332014 w 435428"/>
                            <a:gd name="connsiteY13" fmla="*/ 44449 h 196849"/>
                            <a:gd name="connsiteX14" fmla="*/ 348342 w 435428"/>
                            <a:gd name="connsiteY14" fmla="*/ 44449 h 196849"/>
                            <a:gd name="connsiteX15" fmla="*/ 359228 w 435428"/>
                            <a:gd name="connsiteY15" fmla="*/ 39007 h 196849"/>
                            <a:gd name="connsiteX16" fmla="*/ 364671 w 435428"/>
                            <a:gd name="connsiteY16" fmla="*/ 22678 h 196849"/>
                            <a:gd name="connsiteX17" fmla="*/ 364671 w 435428"/>
                            <a:gd name="connsiteY17" fmla="*/ 6349 h 196849"/>
                            <a:gd name="connsiteX18" fmla="*/ 381000 w 435428"/>
                            <a:gd name="connsiteY18" fmla="*/ 907 h 196849"/>
                            <a:gd name="connsiteX19" fmla="*/ 402771 w 435428"/>
                            <a:gd name="connsiteY19" fmla="*/ 907 h 196849"/>
                            <a:gd name="connsiteX20" fmla="*/ 435428 w 435428"/>
                            <a:gd name="connsiteY20" fmla="*/ 907 h 1968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435428" h="196849">
                              <a:moveTo>
                                <a:pt x="0" y="196849"/>
                              </a:moveTo>
                              <a:cubicBezTo>
                                <a:pt x="25853" y="176892"/>
                                <a:pt x="51707" y="156935"/>
                                <a:pt x="65314" y="147864"/>
                              </a:cubicBezTo>
                              <a:cubicBezTo>
                                <a:pt x="78921" y="138793"/>
                                <a:pt x="74385" y="145142"/>
                                <a:pt x="81642" y="142421"/>
                              </a:cubicBezTo>
                              <a:cubicBezTo>
                                <a:pt x="88899" y="139700"/>
                                <a:pt x="101600" y="135164"/>
                                <a:pt x="108857" y="131535"/>
                              </a:cubicBezTo>
                              <a:cubicBezTo>
                                <a:pt x="116114" y="127906"/>
                                <a:pt x="117021" y="123370"/>
                                <a:pt x="125185" y="120649"/>
                              </a:cubicBezTo>
                              <a:cubicBezTo>
                                <a:pt x="133349" y="117928"/>
                                <a:pt x="149678" y="118835"/>
                                <a:pt x="157842" y="115207"/>
                              </a:cubicBezTo>
                              <a:cubicBezTo>
                                <a:pt x="166006" y="111579"/>
                                <a:pt x="167821" y="104321"/>
                                <a:pt x="174171" y="98878"/>
                              </a:cubicBezTo>
                              <a:cubicBezTo>
                                <a:pt x="180521" y="93435"/>
                                <a:pt x="188685" y="86178"/>
                                <a:pt x="195942" y="82549"/>
                              </a:cubicBezTo>
                              <a:cubicBezTo>
                                <a:pt x="203199" y="78921"/>
                                <a:pt x="209550" y="79828"/>
                                <a:pt x="217714" y="77107"/>
                              </a:cubicBezTo>
                              <a:cubicBezTo>
                                <a:pt x="225878" y="74386"/>
                                <a:pt x="237671" y="68035"/>
                                <a:pt x="244928" y="66221"/>
                              </a:cubicBezTo>
                              <a:cubicBezTo>
                                <a:pt x="252185" y="64407"/>
                                <a:pt x="253093" y="67128"/>
                                <a:pt x="261257" y="66221"/>
                              </a:cubicBezTo>
                              <a:cubicBezTo>
                                <a:pt x="269421" y="65314"/>
                                <a:pt x="285750" y="60778"/>
                                <a:pt x="293914" y="60778"/>
                              </a:cubicBezTo>
                              <a:cubicBezTo>
                                <a:pt x="302078" y="60778"/>
                                <a:pt x="303892" y="68942"/>
                                <a:pt x="310242" y="66221"/>
                              </a:cubicBezTo>
                              <a:cubicBezTo>
                                <a:pt x="316592" y="63500"/>
                                <a:pt x="325664" y="48078"/>
                                <a:pt x="332014" y="44449"/>
                              </a:cubicBezTo>
                              <a:cubicBezTo>
                                <a:pt x="338364" y="40820"/>
                                <a:pt x="343806" y="45356"/>
                                <a:pt x="348342" y="44449"/>
                              </a:cubicBezTo>
                              <a:cubicBezTo>
                                <a:pt x="352878" y="43542"/>
                                <a:pt x="356507" y="42635"/>
                                <a:pt x="359228" y="39007"/>
                              </a:cubicBezTo>
                              <a:cubicBezTo>
                                <a:pt x="361949" y="35379"/>
                                <a:pt x="363764" y="28121"/>
                                <a:pt x="364671" y="22678"/>
                              </a:cubicBezTo>
                              <a:cubicBezTo>
                                <a:pt x="365578" y="17235"/>
                                <a:pt x="361950" y="9977"/>
                                <a:pt x="364671" y="6349"/>
                              </a:cubicBezTo>
                              <a:cubicBezTo>
                                <a:pt x="367392" y="2721"/>
                                <a:pt x="374650" y="1814"/>
                                <a:pt x="381000" y="907"/>
                              </a:cubicBezTo>
                              <a:cubicBezTo>
                                <a:pt x="387350" y="0"/>
                                <a:pt x="402771" y="907"/>
                                <a:pt x="402771" y="907"/>
                              </a:cubicBezTo>
                              <a:lnTo>
                                <a:pt x="435428" y="907"/>
                              </a:ln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defTabSz="685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8" name="Freeform 49"/>
                        <p:cNvSpPr/>
                        <p:nvPr/>
                      </p:nvSpPr>
                      <p:spPr bwMode="auto">
                        <a:xfrm>
                          <a:off x="2040470" y="4173519"/>
                          <a:ext cx="549901" cy="225198"/>
                        </a:xfrm>
                        <a:custGeom>
                          <a:avLst/>
                          <a:gdLst>
                            <a:gd name="connsiteX0" fmla="*/ 0 w 549729"/>
                            <a:gd name="connsiteY0" fmla="*/ 224065 h 224065"/>
                            <a:gd name="connsiteX1" fmla="*/ 54429 w 549729"/>
                            <a:gd name="connsiteY1" fmla="*/ 191407 h 224065"/>
                            <a:gd name="connsiteX2" fmla="*/ 65315 w 549729"/>
                            <a:gd name="connsiteY2" fmla="*/ 185965 h 224065"/>
                            <a:gd name="connsiteX3" fmla="*/ 76200 w 549729"/>
                            <a:gd name="connsiteY3" fmla="*/ 180522 h 224065"/>
                            <a:gd name="connsiteX4" fmla="*/ 87086 w 549729"/>
                            <a:gd name="connsiteY4" fmla="*/ 180522 h 224065"/>
                            <a:gd name="connsiteX5" fmla="*/ 103415 w 549729"/>
                            <a:gd name="connsiteY5" fmla="*/ 175079 h 224065"/>
                            <a:gd name="connsiteX6" fmla="*/ 114300 w 549729"/>
                            <a:gd name="connsiteY6" fmla="*/ 175079 h 224065"/>
                            <a:gd name="connsiteX7" fmla="*/ 125186 w 549729"/>
                            <a:gd name="connsiteY7" fmla="*/ 175079 h 224065"/>
                            <a:gd name="connsiteX8" fmla="*/ 141515 w 549729"/>
                            <a:gd name="connsiteY8" fmla="*/ 175079 h 224065"/>
                            <a:gd name="connsiteX9" fmla="*/ 152400 w 549729"/>
                            <a:gd name="connsiteY9" fmla="*/ 175079 h 224065"/>
                            <a:gd name="connsiteX10" fmla="*/ 163286 w 549729"/>
                            <a:gd name="connsiteY10" fmla="*/ 175079 h 224065"/>
                            <a:gd name="connsiteX11" fmla="*/ 174172 w 549729"/>
                            <a:gd name="connsiteY11" fmla="*/ 175079 h 224065"/>
                            <a:gd name="connsiteX12" fmla="*/ 179615 w 549729"/>
                            <a:gd name="connsiteY12" fmla="*/ 169636 h 224065"/>
                            <a:gd name="connsiteX13" fmla="*/ 179615 w 549729"/>
                            <a:gd name="connsiteY13" fmla="*/ 158750 h 224065"/>
                            <a:gd name="connsiteX14" fmla="*/ 185058 w 549729"/>
                            <a:gd name="connsiteY14" fmla="*/ 147865 h 224065"/>
                            <a:gd name="connsiteX15" fmla="*/ 195943 w 549729"/>
                            <a:gd name="connsiteY15" fmla="*/ 147865 h 224065"/>
                            <a:gd name="connsiteX16" fmla="*/ 206829 w 549729"/>
                            <a:gd name="connsiteY16" fmla="*/ 142422 h 224065"/>
                            <a:gd name="connsiteX17" fmla="*/ 212272 w 549729"/>
                            <a:gd name="connsiteY17" fmla="*/ 136979 h 224065"/>
                            <a:gd name="connsiteX18" fmla="*/ 223158 w 549729"/>
                            <a:gd name="connsiteY18" fmla="*/ 131536 h 224065"/>
                            <a:gd name="connsiteX19" fmla="*/ 234043 w 549729"/>
                            <a:gd name="connsiteY19" fmla="*/ 120650 h 224065"/>
                            <a:gd name="connsiteX20" fmla="*/ 255815 w 549729"/>
                            <a:gd name="connsiteY20" fmla="*/ 109765 h 224065"/>
                            <a:gd name="connsiteX21" fmla="*/ 277586 w 549729"/>
                            <a:gd name="connsiteY21" fmla="*/ 93436 h 224065"/>
                            <a:gd name="connsiteX22" fmla="*/ 288472 w 549729"/>
                            <a:gd name="connsiteY22" fmla="*/ 87993 h 224065"/>
                            <a:gd name="connsiteX23" fmla="*/ 293915 w 549729"/>
                            <a:gd name="connsiteY23" fmla="*/ 82550 h 224065"/>
                            <a:gd name="connsiteX24" fmla="*/ 299358 w 549729"/>
                            <a:gd name="connsiteY24" fmla="*/ 71665 h 224065"/>
                            <a:gd name="connsiteX25" fmla="*/ 310243 w 549729"/>
                            <a:gd name="connsiteY25" fmla="*/ 71665 h 224065"/>
                            <a:gd name="connsiteX26" fmla="*/ 310243 w 549729"/>
                            <a:gd name="connsiteY26" fmla="*/ 66222 h 224065"/>
                            <a:gd name="connsiteX27" fmla="*/ 321129 w 549729"/>
                            <a:gd name="connsiteY27" fmla="*/ 66222 h 224065"/>
                            <a:gd name="connsiteX28" fmla="*/ 337458 w 549729"/>
                            <a:gd name="connsiteY28" fmla="*/ 66222 h 224065"/>
                            <a:gd name="connsiteX29" fmla="*/ 353786 w 549729"/>
                            <a:gd name="connsiteY29" fmla="*/ 60779 h 224065"/>
                            <a:gd name="connsiteX30" fmla="*/ 370115 w 549729"/>
                            <a:gd name="connsiteY30" fmla="*/ 60779 h 224065"/>
                            <a:gd name="connsiteX31" fmla="*/ 375558 w 549729"/>
                            <a:gd name="connsiteY31" fmla="*/ 49893 h 224065"/>
                            <a:gd name="connsiteX32" fmla="*/ 381000 w 549729"/>
                            <a:gd name="connsiteY32" fmla="*/ 44450 h 224065"/>
                            <a:gd name="connsiteX33" fmla="*/ 381000 w 549729"/>
                            <a:gd name="connsiteY33" fmla="*/ 39007 h 224065"/>
                            <a:gd name="connsiteX34" fmla="*/ 381000 w 549729"/>
                            <a:gd name="connsiteY34" fmla="*/ 33565 h 224065"/>
                            <a:gd name="connsiteX35" fmla="*/ 391886 w 549729"/>
                            <a:gd name="connsiteY35" fmla="*/ 28122 h 224065"/>
                            <a:gd name="connsiteX36" fmla="*/ 408215 w 549729"/>
                            <a:gd name="connsiteY36" fmla="*/ 28122 h 224065"/>
                            <a:gd name="connsiteX37" fmla="*/ 419100 w 549729"/>
                            <a:gd name="connsiteY37" fmla="*/ 28122 h 224065"/>
                            <a:gd name="connsiteX38" fmla="*/ 429986 w 549729"/>
                            <a:gd name="connsiteY38" fmla="*/ 28122 h 224065"/>
                            <a:gd name="connsiteX39" fmla="*/ 440872 w 549729"/>
                            <a:gd name="connsiteY39" fmla="*/ 22679 h 224065"/>
                            <a:gd name="connsiteX40" fmla="*/ 446315 w 549729"/>
                            <a:gd name="connsiteY40" fmla="*/ 22679 h 224065"/>
                            <a:gd name="connsiteX41" fmla="*/ 468086 w 549729"/>
                            <a:gd name="connsiteY41" fmla="*/ 17236 h 224065"/>
                            <a:gd name="connsiteX42" fmla="*/ 484415 w 549729"/>
                            <a:gd name="connsiteY42" fmla="*/ 11793 h 224065"/>
                            <a:gd name="connsiteX43" fmla="*/ 495300 w 549729"/>
                            <a:gd name="connsiteY43" fmla="*/ 6350 h 224065"/>
                            <a:gd name="connsiteX44" fmla="*/ 506186 w 549729"/>
                            <a:gd name="connsiteY44" fmla="*/ 6350 h 224065"/>
                            <a:gd name="connsiteX45" fmla="*/ 517072 w 549729"/>
                            <a:gd name="connsiteY45" fmla="*/ 6350 h 224065"/>
                            <a:gd name="connsiteX46" fmla="*/ 527958 w 549729"/>
                            <a:gd name="connsiteY46" fmla="*/ 907 h 224065"/>
                            <a:gd name="connsiteX47" fmla="*/ 549729 w 549729"/>
                            <a:gd name="connsiteY47" fmla="*/ 907 h 2240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</a:cxnLst>
                          <a:rect l="l" t="t" r="r" b="b"/>
                          <a:pathLst>
                            <a:path w="549729" h="224065">
                              <a:moveTo>
                                <a:pt x="0" y="224065"/>
                              </a:moveTo>
                              <a:lnTo>
                                <a:pt x="54429" y="191407"/>
                              </a:lnTo>
                              <a:cubicBezTo>
                                <a:pt x="65315" y="185057"/>
                                <a:pt x="65315" y="185965"/>
                                <a:pt x="65315" y="185965"/>
                              </a:cubicBezTo>
                              <a:cubicBezTo>
                                <a:pt x="68943" y="184151"/>
                                <a:pt x="72571" y="181429"/>
                                <a:pt x="76200" y="180522"/>
                              </a:cubicBezTo>
                              <a:cubicBezTo>
                                <a:pt x="79829" y="179615"/>
                                <a:pt x="82550" y="181429"/>
                                <a:pt x="87086" y="180522"/>
                              </a:cubicBezTo>
                              <a:cubicBezTo>
                                <a:pt x="91622" y="179615"/>
                                <a:pt x="98879" y="175986"/>
                                <a:pt x="103415" y="175079"/>
                              </a:cubicBezTo>
                              <a:cubicBezTo>
                                <a:pt x="107951" y="174172"/>
                                <a:pt x="114300" y="175079"/>
                                <a:pt x="114300" y="175079"/>
                              </a:cubicBezTo>
                              <a:lnTo>
                                <a:pt x="125186" y="175079"/>
                              </a:lnTo>
                              <a:lnTo>
                                <a:pt x="141515" y="175079"/>
                              </a:lnTo>
                              <a:lnTo>
                                <a:pt x="152400" y="175079"/>
                              </a:lnTo>
                              <a:lnTo>
                                <a:pt x="163286" y="175079"/>
                              </a:lnTo>
                              <a:cubicBezTo>
                                <a:pt x="166915" y="175079"/>
                                <a:pt x="171451" y="175986"/>
                                <a:pt x="174172" y="175079"/>
                              </a:cubicBezTo>
                              <a:cubicBezTo>
                                <a:pt x="176893" y="174172"/>
                                <a:pt x="178708" y="172357"/>
                                <a:pt x="179615" y="169636"/>
                              </a:cubicBezTo>
                              <a:cubicBezTo>
                                <a:pt x="180522" y="166915"/>
                                <a:pt x="178708" y="162379"/>
                                <a:pt x="179615" y="158750"/>
                              </a:cubicBezTo>
                              <a:cubicBezTo>
                                <a:pt x="180522" y="155121"/>
                                <a:pt x="182337" y="149679"/>
                                <a:pt x="185058" y="147865"/>
                              </a:cubicBezTo>
                              <a:cubicBezTo>
                                <a:pt x="187779" y="146051"/>
                                <a:pt x="192314" y="148772"/>
                                <a:pt x="195943" y="147865"/>
                              </a:cubicBezTo>
                              <a:cubicBezTo>
                                <a:pt x="199572" y="146958"/>
                                <a:pt x="204108" y="144236"/>
                                <a:pt x="206829" y="142422"/>
                              </a:cubicBezTo>
                              <a:cubicBezTo>
                                <a:pt x="209550" y="140608"/>
                                <a:pt x="209551" y="138793"/>
                                <a:pt x="212272" y="136979"/>
                              </a:cubicBezTo>
                              <a:cubicBezTo>
                                <a:pt x="214993" y="135165"/>
                                <a:pt x="219530" y="134257"/>
                                <a:pt x="223158" y="131536"/>
                              </a:cubicBezTo>
                              <a:cubicBezTo>
                                <a:pt x="226786" y="128815"/>
                                <a:pt x="228600" y="124278"/>
                                <a:pt x="234043" y="120650"/>
                              </a:cubicBezTo>
                              <a:cubicBezTo>
                                <a:pt x="239486" y="117022"/>
                                <a:pt x="248558" y="114301"/>
                                <a:pt x="255815" y="109765"/>
                              </a:cubicBezTo>
                              <a:cubicBezTo>
                                <a:pt x="263072" y="105229"/>
                                <a:pt x="272143" y="97065"/>
                                <a:pt x="277586" y="93436"/>
                              </a:cubicBezTo>
                              <a:cubicBezTo>
                                <a:pt x="283029" y="89807"/>
                                <a:pt x="285751" y="89807"/>
                                <a:pt x="288472" y="87993"/>
                              </a:cubicBezTo>
                              <a:cubicBezTo>
                                <a:pt x="291193" y="86179"/>
                                <a:pt x="292101" y="85271"/>
                                <a:pt x="293915" y="82550"/>
                              </a:cubicBezTo>
                              <a:cubicBezTo>
                                <a:pt x="295729" y="79829"/>
                                <a:pt x="296637" y="73479"/>
                                <a:pt x="299358" y="71665"/>
                              </a:cubicBezTo>
                              <a:cubicBezTo>
                                <a:pt x="302079" y="69851"/>
                                <a:pt x="308429" y="72572"/>
                                <a:pt x="310243" y="71665"/>
                              </a:cubicBezTo>
                              <a:cubicBezTo>
                                <a:pt x="312057" y="70758"/>
                                <a:pt x="308429" y="67129"/>
                                <a:pt x="310243" y="66222"/>
                              </a:cubicBezTo>
                              <a:cubicBezTo>
                                <a:pt x="312057" y="65315"/>
                                <a:pt x="321129" y="66222"/>
                                <a:pt x="321129" y="66222"/>
                              </a:cubicBezTo>
                              <a:cubicBezTo>
                                <a:pt x="325665" y="66222"/>
                                <a:pt x="332015" y="67129"/>
                                <a:pt x="337458" y="66222"/>
                              </a:cubicBezTo>
                              <a:cubicBezTo>
                                <a:pt x="342901" y="65315"/>
                                <a:pt x="348343" y="61686"/>
                                <a:pt x="353786" y="60779"/>
                              </a:cubicBezTo>
                              <a:cubicBezTo>
                                <a:pt x="359229" y="59872"/>
                                <a:pt x="366486" y="62593"/>
                                <a:pt x="370115" y="60779"/>
                              </a:cubicBezTo>
                              <a:cubicBezTo>
                                <a:pt x="373744" y="58965"/>
                                <a:pt x="373744" y="52614"/>
                                <a:pt x="375558" y="49893"/>
                              </a:cubicBezTo>
                              <a:cubicBezTo>
                                <a:pt x="377372" y="47172"/>
                                <a:pt x="380093" y="46264"/>
                                <a:pt x="381000" y="44450"/>
                              </a:cubicBezTo>
                              <a:cubicBezTo>
                                <a:pt x="381907" y="42636"/>
                                <a:pt x="381000" y="39007"/>
                                <a:pt x="381000" y="39007"/>
                              </a:cubicBezTo>
                              <a:cubicBezTo>
                                <a:pt x="381000" y="37193"/>
                                <a:pt x="379186" y="35379"/>
                                <a:pt x="381000" y="33565"/>
                              </a:cubicBezTo>
                              <a:cubicBezTo>
                                <a:pt x="382814" y="31751"/>
                                <a:pt x="387350" y="29029"/>
                                <a:pt x="391886" y="28122"/>
                              </a:cubicBezTo>
                              <a:cubicBezTo>
                                <a:pt x="396422" y="27215"/>
                                <a:pt x="408215" y="28122"/>
                                <a:pt x="408215" y="28122"/>
                              </a:cubicBezTo>
                              <a:lnTo>
                                <a:pt x="419100" y="28122"/>
                              </a:lnTo>
                              <a:cubicBezTo>
                                <a:pt x="422728" y="28122"/>
                                <a:pt x="426357" y="29029"/>
                                <a:pt x="429986" y="28122"/>
                              </a:cubicBezTo>
                              <a:cubicBezTo>
                                <a:pt x="433615" y="27215"/>
                                <a:pt x="438151" y="23586"/>
                                <a:pt x="440872" y="22679"/>
                              </a:cubicBezTo>
                              <a:cubicBezTo>
                                <a:pt x="443593" y="21772"/>
                                <a:pt x="441779" y="23586"/>
                                <a:pt x="446315" y="22679"/>
                              </a:cubicBezTo>
                              <a:cubicBezTo>
                                <a:pt x="450851" y="21772"/>
                                <a:pt x="461736" y="19050"/>
                                <a:pt x="468086" y="17236"/>
                              </a:cubicBezTo>
                              <a:cubicBezTo>
                                <a:pt x="474436" y="15422"/>
                                <a:pt x="479879" y="13607"/>
                                <a:pt x="484415" y="11793"/>
                              </a:cubicBezTo>
                              <a:cubicBezTo>
                                <a:pt x="488951" y="9979"/>
                                <a:pt x="491671" y="7257"/>
                                <a:pt x="495300" y="6350"/>
                              </a:cubicBezTo>
                              <a:cubicBezTo>
                                <a:pt x="498929" y="5443"/>
                                <a:pt x="506186" y="6350"/>
                                <a:pt x="506186" y="6350"/>
                              </a:cubicBezTo>
                              <a:cubicBezTo>
                                <a:pt x="509815" y="6350"/>
                                <a:pt x="513443" y="7257"/>
                                <a:pt x="517072" y="6350"/>
                              </a:cubicBezTo>
                              <a:cubicBezTo>
                                <a:pt x="520701" y="5443"/>
                                <a:pt x="522515" y="1814"/>
                                <a:pt x="527958" y="907"/>
                              </a:cubicBezTo>
                              <a:cubicBezTo>
                                <a:pt x="533401" y="0"/>
                                <a:pt x="541565" y="453"/>
                                <a:pt x="549729" y="907"/>
                              </a:cubicBez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defTabSz="685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9" name="Freeform 50"/>
                        <p:cNvSpPr/>
                        <p:nvPr/>
                      </p:nvSpPr>
                      <p:spPr bwMode="auto">
                        <a:xfrm>
                          <a:off x="2595606" y="4037964"/>
                          <a:ext cx="324702" cy="131183"/>
                        </a:xfrm>
                        <a:custGeom>
                          <a:avLst/>
                          <a:gdLst>
                            <a:gd name="connsiteX0" fmla="*/ 0 w 321128"/>
                            <a:gd name="connsiteY0" fmla="*/ 130629 h 130629"/>
                            <a:gd name="connsiteX1" fmla="*/ 32657 w 321128"/>
                            <a:gd name="connsiteY1" fmla="*/ 87086 h 130629"/>
                            <a:gd name="connsiteX2" fmla="*/ 32657 w 321128"/>
                            <a:gd name="connsiteY2" fmla="*/ 87086 h 130629"/>
                            <a:gd name="connsiteX3" fmla="*/ 54428 w 321128"/>
                            <a:gd name="connsiteY3" fmla="*/ 70757 h 130629"/>
                            <a:gd name="connsiteX4" fmla="*/ 65314 w 321128"/>
                            <a:gd name="connsiteY4" fmla="*/ 59871 h 130629"/>
                            <a:gd name="connsiteX5" fmla="*/ 76200 w 321128"/>
                            <a:gd name="connsiteY5" fmla="*/ 54429 h 130629"/>
                            <a:gd name="connsiteX6" fmla="*/ 92528 w 321128"/>
                            <a:gd name="connsiteY6" fmla="*/ 48986 h 130629"/>
                            <a:gd name="connsiteX7" fmla="*/ 103414 w 321128"/>
                            <a:gd name="connsiteY7" fmla="*/ 48986 h 130629"/>
                            <a:gd name="connsiteX8" fmla="*/ 108857 w 321128"/>
                            <a:gd name="connsiteY8" fmla="*/ 48986 h 130629"/>
                            <a:gd name="connsiteX9" fmla="*/ 114300 w 321128"/>
                            <a:gd name="connsiteY9" fmla="*/ 48986 h 130629"/>
                            <a:gd name="connsiteX10" fmla="*/ 125185 w 321128"/>
                            <a:gd name="connsiteY10" fmla="*/ 48986 h 130629"/>
                            <a:gd name="connsiteX11" fmla="*/ 136071 w 321128"/>
                            <a:gd name="connsiteY11" fmla="*/ 48986 h 130629"/>
                            <a:gd name="connsiteX12" fmla="*/ 163285 w 321128"/>
                            <a:gd name="connsiteY12" fmla="*/ 48986 h 130629"/>
                            <a:gd name="connsiteX13" fmla="*/ 179614 w 321128"/>
                            <a:gd name="connsiteY13" fmla="*/ 48986 h 130629"/>
                            <a:gd name="connsiteX14" fmla="*/ 179614 w 321128"/>
                            <a:gd name="connsiteY14" fmla="*/ 38100 h 130629"/>
                            <a:gd name="connsiteX15" fmla="*/ 190500 w 321128"/>
                            <a:gd name="connsiteY15" fmla="*/ 32657 h 130629"/>
                            <a:gd name="connsiteX16" fmla="*/ 201385 w 321128"/>
                            <a:gd name="connsiteY16" fmla="*/ 32657 h 130629"/>
                            <a:gd name="connsiteX17" fmla="*/ 212271 w 321128"/>
                            <a:gd name="connsiteY17" fmla="*/ 27214 h 130629"/>
                            <a:gd name="connsiteX18" fmla="*/ 223157 w 321128"/>
                            <a:gd name="connsiteY18" fmla="*/ 16329 h 130629"/>
                            <a:gd name="connsiteX19" fmla="*/ 228600 w 321128"/>
                            <a:gd name="connsiteY19" fmla="*/ 10886 h 130629"/>
                            <a:gd name="connsiteX20" fmla="*/ 228600 w 321128"/>
                            <a:gd name="connsiteY20" fmla="*/ 0 h 130629"/>
                            <a:gd name="connsiteX21" fmla="*/ 321128 w 321128"/>
                            <a:gd name="connsiteY21" fmla="*/ 5443 h 130629"/>
                            <a:gd name="connsiteX22" fmla="*/ 321128 w 321128"/>
                            <a:gd name="connsiteY22" fmla="*/ 5443 h 1306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321128" h="130629">
                              <a:moveTo>
                                <a:pt x="0" y="130629"/>
                              </a:moveTo>
                              <a:lnTo>
                                <a:pt x="32657" y="87086"/>
                              </a:lnTo>
                              <a:lnTo>
                                <a:pt x="32657" y="87086"/>
                              </a:lnTo>
                              <a:cubicBezTo>
                                <a:pt x="36285" y="84365"/>
                                <a:pt x="48985" y="75293"/>
                                <a:pt x="54428" y="70757"/>
                              </a:cubicBezTo>
                              <a:cubicBezTo>
                                <a:pt x="59871" y="66221"/>
                                <a:pt x="61685" y="62592"/>
                                <a:pt x="65314" y="59871"/>
                              </a:cubicBezTo>
                              <a:cubicBezTo>
                                <a:pt x="68943" y="57150"/>
                                <a:pt x="71664" y="56243"/>
                                <a:pt x="76200" y="54429"/>
                              </a:cubicBezTo>
                              <a:cubicBezTo>
                                <a:pt x="80736" y="52615"/>
                                <a:pt x="87992" y="49893"/>
                                <a:pt x="92528" y="48986"/>
                              </a:cubicBezTo>
                              <a:cubicBezTo>
                                <a:pt x="97064" y="48079"/>
                                <a:pt x="103414" y="48986"/>
                                <a:pt x="103414" y="48986"/>
                              </a:cubicBezTo>
                              <a:lnTo>
                                <a:pt x="108857" y="48986"/>
                              </a:lnTo>
                              <a:lnTo>
                                <a:pt x="114300" y="48986"/>
                              </a:lnTo>
                              <a:lnTo>
                                <a:pt x="125185" y="48986"/>
                              </a:lnTo>
                              <a:lnTo>
                                <a:pt x="136071" y="48986"/>
                              </a:lnTo>
                              <a:lnTo>
                                <a:pt x="163285" y="48986"/>
                              </a:lnTo>
                              <a:cubicBezTo>
                                <a:pt x="170542" y="48986"/>
                                <a:pt x="176893" y="50800"/>
                                <a:pt x="179614" y="48986"/>
                              </a:cubicBezTo>
                              <a:cubicBezTo>
                                <a:pt x="182335" y="47172"/>
                                <a:pt x="177800" y="40821"/>
                                <a:pt x="179614" y="38100"/>
                              </a:cubicBezTo>
                              <a:cubicBezTo>
                                <a:pt x="181428" y="35379"/>
                                <a:pt x="186871" y="33564"/>
                                <a:pt x="190500" y="32657"/>
                              </a:cubicBezTo>
                              <a:cubicBezTo>
                                <a:pt x="194129" y="31750"/>
                                <a:pt x="197756" y="33564"/>
                                <a:pt x="201385" y="32657"/>
                              </a:cubicBezTo>
                              <a:cubicBezTo>
                                <a:pt x="205014" y="31750"/>
                                <a:pt x="208642" y="29935"/>
                                <a:pt x="212271" y="27214"/>
                              </a:cubicBezTo>
                              <a:cubicBezTo>
                                <a:pt x="215900" y="24493"/>
                                <a:pt x="223157" y="16329"/>
                                <a:pt x="223157" y="16329"/>
                              </a:cubicBezTo>
                              <a:cubicBezTo>
                                <a:pt x="225878" y="13608"/>
                                <a:pt x="227693" y="13607"/>
                                <a:pt x="228600" y="10886"/>
                              </a:cubicBezTo>
                              <a:cubicBezTo>
                                <a:pt x="229507" y="8165"/>
                                <a:pt x="213179" y="907"/>
                                <a:pt x="228600" y="0"/>
                              </a:cubicBezTo>
                              <a:lnTo>
                                <a:pt x="321128" y="5443"/>
                              </a:lnTo>
                              <a:lnTo>
                                <a:pt x="321128" y="5443"/>
                              </a:ln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defTabSz="685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0" name="Freeform 51"/>
                        <p:cNvSpPr/>
                        <p:nvPr/>
                      </p:nvSpPr>
                      <p:spPr bwMode="auto">
                        <a:xfrm>
                          <a:off x="2904598" y="3852122"/>
                          <a:ext cx="534188" cy="192401"/>
                        </a:xfrm>
                        <a:custGeom>
                          <a:avLst/>
                          <a:gdLst>
                            <a:gd name="connsiteX0" fmla="*/ 0 w 538843"/>
                            <a:gd name="connsiteY0" fmla="*/ 191407 h 191407"/>
                            <a:gd name="connsiteX1" fmla="*/ 65314 w 538843"/>
                            <a:gd name="connsiteY1" fmla="*/ 180521 h 191407"/>
                            <a:gd name="connsiteX2" fmla="*/ 76200 w 538843"/>
                            <a:gd name="connsiteY2" fmla="*/ 175078 h 191407"/>
                            <a:gd name="connsiteX3" fmla="*/ 87085 w 538843"/>
                            <a:gd name="connsiteY3" fmla="*/ 169635 h 191407"/>
                            <a:gd name="connsiteX4" fmla="*/ 97971 w 538843"/>
                            <a:gd name="connsiteY4" fmla="*/ 169635 h 191407"/>
                            <a:gd name="connsiteX5" fmla="*/ 103414 w 538843"/>
                            <a:gd name="connsiteY5" fmla="*/ 164193 h 191407"/>
                            <a:gd name="connsiteX6" fmla="*/ 114300 w 538843"/>
                            <a:gd name="connsiteY6" fmla="*/ 164193 h 191407"/>
                            <a:gd name="connsiteX7" fmla="*/ 114300 w 538843"/>
                            <a:gd name="connsiteY7" fmla="*/ 164193 h 191407"/>
                            <a:gd name="connsiteX8" fmla="*/ 130628 w 538843"/>
                            <a:gd name="connsiteY8" fmla="*/ 158750 h 191407"/>
                            <a:gd name="connsiteX9" fmla="*/ 136071 w 538843"/>
                            <a:gd name="connsiteY9" fmla="*/ 153307 h 191407"/>
                            <a:gd name="connsiteX10" fmla="*/ 152400 w 538843"/>
                            <a:gd name="connsiteY10" fmla="*/ 153307 h 191407"/>
                            <a:gd name="connsiteX11" fmla="*/ 163285 w 538843"/>
                            <a:gd name="connsiteY11" fmla="*/ 153307 h 191407"/>
                            <a:gd name="connsiteX12" fmla="*/ 174171 w 538843"/>
                            <a:gd name="connsiteY12" fmla="*/ 136978 h 191407"/>
                            <a:gd name="connsiteX13" fmla="*/ 179614 w 538843"/>
                            <a:gd name="connsiteY13" fmla="*/ 126093 h 191407"/>
                            <a:gd name="connsiteX14" fmla="*/ 179614 w 538843"/>
                            <a:gd name="connsiteY14" fmla="*/ 109764 h 191407"/>
                            <a:gd name="connsiteX15" fmla="*/ 201385 w 538843"/>
                            <a:gd name="connsiteY15" fmla="*/ 109764 h 191407"/>
                            <a:gd name="connsiteX16" fmla="*/ 212271 w 538843"/>
                            <a:gd name="connsiteY16" fmla="*/ 109764 h 191407"/>
                            <a:gd name="connsiteX17" fmla="*/ 223157 w 538843"/>
                            <a:gd name="connsiteY17" fmla="*/ 109764 h 191407"/>
                            <a:gd name="connsiteX18" fmla="*/ 239485 w 538843"/>
                            <a:gd name="connsiteY18" fmla="*/ 109764 h 191407"/>
                            <a:gd name="connsiteX19" fmla="*/ 266700 w 538843"/>
                            <a:gd name="connsiteY19" fmla="*/ 104321 h 191407"/>
                            <a:gd name="connsiteX20" fmla="*/ 277585 w 538843"/>
                            <a:gd name="connsiteY20" fmla="*/ 98878 h 191407"/>
                            <a:gd name="connsiteX21" fmla="*/ 293914 w 538843"/>
                            <a:gd name="connsiteY21" fmla="*/ 93435 h 191407"/>
                            <a:gd name="connsiteX22" fmla="*/ 304800 w 538843"/>
                            <a:gd name="connsiteY22" fmla="*/ 87993 h 191407"/>
                            <a:gd name="connsiteX23" fmla="*/ 315685 w 538843"/>
                            <a:gd name="connsiteY23" fmla="*/ 82550 h 191407"/>
                            <a:gd name="connsiteX24" fmla="*/ 342900 w 538843"/>
                            <a:gd name="connsiteY24" fmla="*/ 71664 h 191407"/>
                            <a:gd name="connsiteX25" fmla="*/ 348343 w 538843"/>
                            <a:gd name="connsiteY25" fmla="*/ 66221 h 191407"/>
                            <a:gd name="connsiteX26" fmla="*/ 359228 w 538843"/>
                            <a:gd name="connsiteY26" fmla="*/ 60778 h 191407"/>
                            <a:gd name="connsiteX27" fmla="*/ 359228 w 538843"/>
                            <a:gd name="connsiteY27" fmla="*/ 55335 h 191407"/>
                            <a:gd name="connsiteX28" fmla="*/ 370114 w 538843"/>
                            <a:gd name="connsiteY28" fmla="*/ 55335 h 191407"/>
                            <a:gd name="connsiteX29" fmla="*/ 381000 w 538843"/>
                            <a:gd name="connsiteY29" fmla="*/ 55335 h 191407"/>
                            <a:gd name="connsiteX30" fmla="*/ 391885 w 538843"/>
                            <a:gd name="connsiteY30" fmla="*/ 55335 h 191407"/>
                            <a:gd name="connsiteX31" fmla="*/ 402771 w 538843"/>
                            <a:gd name="connsiteY31" fmla="*/ 44450 h 191407"/>
                            <a:gd name="connsiteX32" fmla="*/ 413657 w 538843"/>
                            <a:gd name="connsiteY32" fmla="*/ 33564 h 191407"/>
                            <a:gd name="connsiteX33" fmla="*/ 419100 w 538843"/>
                            <a:gd name="connsiteY33" fmla="*/ 28121 h 191407"/>
                            <a:gd name="connsiteX34" fmla="*/ 424543 w 538843"/>
                            <a:gd name="connsiteY34" fmla="*/ 28121 h 191407"/>
                            <a:gd name="connsiteX35" fmla="*/ 440871 w 538843"/>
                            <a:gd name="connsiteY35" fmla="*/ 22678 h 191407"/>
                            <a:gd name="connsiteX36" fmla="*/ 451757 w 538843"/>
                            <a:gd name="connsiteY36" fmla="*/ 22678 h 191407"/>
                            <a:gd name="connsiteX37" fmla="*/ 473528 w 538843"/>
                            <a:gd name="connsiteY37" fmla="*/ 22678 h 191407"/>
                            <a:gd name="connsiteX38" fmla="*/ 489857 w 538843"/>
                            <a:gd name="connsiteY38" fmla="*/ 17235 h 191407"/>
                            <a:gd name="connsiteX39" fmla="*/ 500743 w 538843"/>
                            <a:gd name="connsiteY39" fmla="*/ 11793 h 191407"/>
                            <a:gd name="connsiteX40" fmla="*/ 500743 w 538843"/>
                            <a:gd name="connsiteY40" fmla="*/ 6350 h 191407"/>
                            <a:gd name="connsiteX41" fmla="*/ 506185 w 538843"/>
                            <a:gd name="connsiteY41" fmla="*/ 907 h 191407"/>
                            <a:gd name="connsiteX42" fmla="*/ 538843 w 538843"/>
                            <a:gd name="connsiteY42" fmla="*/ 907 h 191407"/>
                            <a:gd name="connsiteX43" fmla="*/ 538843 w 538843"/>
                            <a:gd name="connsiteY43" fmla="*/ 907 h 1914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</a:cxnLst>
                          <a:rect l="l" t="t" r="r" b="b"/>
                          <a:pathLst>
                            <a:path w="538843" h="191407">
                              <a:moveTo>
                                <a:pt x="0" y="191407"/>
                              </a:moveTo>
                              <a:cubicBezTo>
                                <a:pt x="26307" y="187324"/>
                                <a:pt x="52614" y="183242"/>
                                <a:pt x="65314" y="180521"/>
                              </a:cubicBezTo>
                              <a:cubicBezTo>
                                <a:pt x="78014" y="177800"/>
                                <a:pt x="76200" y="175078"/>
                                <a:pt x="76200" y="175078"/>
                              </a:cubicBezTo>
                              <a:cubicBezTo>
                                <a:pt x="79828" y="173264"/>
                                <a:pt x="83456" y="170542"/>
                                <a:pt x="87085" y="169635"/>
                              </a:cubicBezTo>
                              <a:cubicBezTo>
                                <a:pt x="90714" y="168728"/>
                                <a:pt x="95250" y="170542"/>
                                <a:pt x="97971" y="169635"/>
                              </a:cubicBezTo>
                              <a:cubicBezTo>
                                <a:pt x="100692" y="168728"/>
                                <a:pt x="100693" y="165100"/>
                                <a:pt x="103414" y="164193"/>
                              </a:cubicBezTo>
                              <a:cubicBezTo>
                                <a:pt x="106135" y="163286"/>
                                <a:pt x="114300" y="164193"/>
                                <a:pt x="114300" y="164193"/>
                              </a:cubicBezTo>
                              <a:lnTo>
                                <a:pt x="114300" y="164193"/>
                              </a:lnTo>
                              <a:cubicBezTo>
                                <a:pt x="117021" y="163286"/>
                                <a:pt x="127000" y="160564"/>
                                <a:pt x="130628" y="158750"/>
                              </a:cubicBezTo>
                              <a:cubicBezTo>
                                <a:pt x="134256" y="156936"/>
                                <a:pt x="132442" y="154214"/>
                                <a:pt x="136071" y="153307"/>
                              </a:cubicBezTo>
                              <a:cubicBezTo>
                                <a:pt x="139700" y="152400"/>
                                <a:pt x="152400" y="153307"/>
                                <a:pt x="152400" y="153307"/>
                              </a:cubicBezTo>
                              <a:cubicBezTo>
                                <a:pt x="156936" y="153307"/>
                                <a:pt x="159657" y="156028"/>
                                <a:pt x="163285" y="153307"/>
                              </a:cubicBezTo>
                              <a:cubicBezTo>
                                <a:pt x="166913" y="150586"/>
                                <a:pt x="171450" y="141514"/>
                                <a:pt x="174171" y="136978"/>
                              </a:cubicBezTo>
                              <a:cubicBezTo>
                                <a:pt x="176892" y="132442"/>
                                <a:pt x="178707" y="130629"/>
                                <a:pt x="179614" y="126093"/>
                              </a:cubicBezTo>
                              <a:cubicBezTo>
                                <a:pt x="180521" y="121557"/>
                                <a:pt x="175986" y="112485"/>
                                <a:pt x="179614" y="109764"/>
                              </a:cubicBezTo>
                              <a:cubicBezTo>
                                <a:pt x="183242" y="107043"/>
                                <a:pt x="201385" y="109764"/>
                                <a:pt x="201385" y="109764"/>
                              </a:cubicBezTo>
                              <a:lnTo>
                                <a:pt x="212271" y="109764"/>
                              </a:lnTo>
                              <a:lnTo>
                                <a:pt x="223157" y="109764"/>
                              </a:lnTo>
                              <a:cubicBezTo>
                                <a:pt x="227693" y="109764"/>
                                <a:pt x="232228" y="110671"/>
                                <a:pt x="239485" y="109764"/>
                              </a:cubicBezTo>
                              <a:cubicBezTo>
                                <a:pt x="246742" y="108857"/>
                                <a:pt x="260350" y="106135"/>
                                <a:pt x="266700" y="104321"/>
                              </a:cubicBezTo>
                              <a:cubicBezTo>
                                <a:pt x="273050" y="102507"/>
                                <a:pt x="273049" y="100692"/>
                                <a:pt x="277585" y="98878"/>
                              </a:cubicBezTo>
                              <a:cubicBezTo>
                                <a:pt x="282121" y="97064"/>
                                <a:pt x="289378" y="95249"/>
                                <a:pt x="293914" y="93435"/>
                              </a:cubicBezTo>
                              <a:cubicBezTo>
                                <a:pt x="298450" y="91621"/>
                                <a:pt x="304800" y="87993"/>
                                <a:pt x="304800" y="87993"/>
                              </a:cubicBezTo>
                              <a:cubicBezTo>
                                <a:pt x="308428" y="86179"/>
                                <a:pt x="309335" y="85271"/>
                                <a:pt x="315685" y="82550"/>
                              </a:cubicBezTo>
                              <a:cubicBezTo>
                                <a:pt x="322035" y="79829"/>
                                <a:pt x="337457" y="74386"/>
                                <a:pt x="342900" y="71664"/>
                              </a:cubicBezTo>
                              <a:cubicBezTo>
                                <a:pt x="348343" y="68943"/>
                                <a:pt x="345622" y="68035"/>
                                <a:pt x="348343" y="66221"/>
                              </a:cubicBezTo>
                              <a:cubicBezTo>
                                <a:pt x="351064" y="64407"/>
                                <a:pt x="357414" y="62592"/>
                                <a:pt x="359228" y="60778"/>
                              </a:cubicBezTo>
                              <a:cubicBezTo>
                                <a:pt x="361042" y="58964"/>
                                <a:pt x="357414" y="56242"/>
                                <a:pt x="359228" y="55335"/>
                              </a:cubicBezTo>
                              <a:cubicBezTo>
                                <a:pt x="361042" y="54428"/>
                                <a:pt x="370114" y="55335"/>
                                <a:pt x="370114" y="55335"/>
                              </a:cubicBezTo>
                              <a:lnTo>
                                <a:pt x="381000" y="55335"/>
                              </a:lnTo>
                              <a:cubicBezTo>
                                <a:pt x="384628" y="55335"/>
                                <a:pt x="388257" y="57149"/>
                                <a:pt x="391885" y="55335"/>
                              </a:cubicBezTo>
                              <a:cubicBezTo>
                                <a:pt x="395513" y="53521"/>
                                <a:pt x="402771" y="44450"/>
                                <a:pt x="402771" y="44450"/>
                              </a:cubicBezTo>
                              <a:lnTo>
                                <a:pt x="413657" y="33564"/>
                              </a:lnTo>
                              <a:cubicBezTo>
                                <a:pt x="416378" y="30843"/>
                                <a:pt x="417286" y="29028"/>
                                <a:pt x="419100" y="28121"/>
                              </a:cubicBezTo>
                              <a:cubicBezTo>
                                <a:pt x="420914" y="27214"/>
                                <a:pt x="420914" y="29028"/>
                                <a:pt x="424543" y="28121"/>
                              </a:cubicBezTo>
                              <a:cubicBezTo>
                                <a:pt x="428172" y="27214"/>
                                <a:pt x="436335" y="23585"/>
                                <a:pt x="440871" y="22678"/>
                              </a:cubicBezTo>
                              <a:cubicBezTo>
                                <a:pt x="445407" y="21771"/>
                                <a:pt x="451757" y="22678"/>
                                <a:pt x="451757" y="22678"/>
                              </a:cubicBezTo>
                              <a:cubicBezTo>
                                <a:pt x="457200" y="22678"/>
                                <a:pt x="467178" y="23585"/>
                                <a:pt x="473528" y="22678"/>
                              </a:cubicBezTo>
                              <a:cubicBezTo>
                                <a:pt x="479878" y="21771"/>
                                <a:pt x="485321" y="19049"/>
                                <a:pt x="489857" y="17235"/>
                              </a:cubicBezTo>
                              <a:cubicBezTo>
                                <a:pt x="494393" y="15421"/>
                                <a:pt x="498929" y="13607"/>
                                <a:pt x="500743" y="11793"/>
                              </a:cubicBezTo>
                              <a:cubicBezTo>
                                <a:pt x="502557" y="9979"/>
                                <a:pt x="499836" y="8164"/>
                                <a:pt x="500743" y="6350"/>
                              </a:cubicBezTo>
                              <a:cubicBezTo>
                                <a:pt x="501650" y="4536"/>
                                <a:pt x="499835" y="1814"/>
                                <a:pt x="506185" y="907"/>
                              </a:cubicBezTo>
                              <a:cubicBezTo>
                                <a:pt x="512535" y="0"/>
                                <a:pt x="538843" y="907"/>
                                <a:pt x="538843" y="907"/>
                              </a:cubicBezTo>
                              <a:lnTo>
                                <a:pt x="538843" y="907"/>
                              </a:ln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defTabSz="685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1" name="Freeform 52"/>
                        <p:cNvSpPr/>
                        <p:nvPr/>
                      </p:nvSpPr>
                      <p:spPr bwMode="auto">
                        <a:xfrm>
                          <a:off x="3433547" y="3744989"/>
                          <a:ext cx="408496" cy="102761"/>
                        </a:xfrm>
                        <a:custGeom>
                          <a:avLst/>
                          <a:gdLst>
                            <a:gd name="connsiteX0" fmla="*/ 0 w 409121"/>
                            <a:gd name="connsiteY0" fmla="*/ 103414 h 103414"/>
                            <a:gd name="connsiteX1" fmla="*/ 48986 w 409121"/>
                            <a:gd name="connsiteY1" fmla="*/ 87085 h 103414"/>
                            <a:gd name="connsiteX2" fmla="*/ 65314 w 409121"/>
                            <a:gd name="connsiteY2" fmla="*/ 87085 h 103414"/>
                            <a:gd name="connsiteX3" fmla="*/ 81643 w 409121"/>
                            <a:gd name="connsiteY3" fmla="*/ 87085 h 103414"/>
                            <a:gd name="connsiteX4" fmla="*/ 97971 w 409121"/>
                            <a:gd name="connsiteY4" fmla="*/ 87085 h 103414"/>
                            <a:gd name="connsiteX5" fmla="*/ 108857 w 409121"/>
                            <a:gd name="connsiteY5" fmla="*/ 87085 h 103414"/>
                            <a:gd name="connsiteX6" fmla="*/ 119743 w 409121"/>
                            <a:gd name="connsiteY6" fmla="*/ 87085 h 103414"/>
                            <a:gd name="connsiteX7" fmla="*/ 125186 w 409121"/>
                            <a:gd name="connsiteY7" fmla="*/ 81643 h 103414"/>
                            <a:gd name="connsiteX8" fmla="*/ 136071 w 409121"/>
                            <a:gd name="connsiteY8" fmla="*/ 76200 h 103414"/>
                            <a:gd name="connsiteX9" fmla="*/ 146957 w 409121"/>
                            <a:gd name="connsiteY9" fmla="*/ 65314 h 103414"/>
                            <a:gd name="connsiteX10" fmla="*/ 157843 w 409121"/>
                            <a:gd name="connsiteY10" fmla="*/ 65314 h 103414"/>
                            <a:gd name="connsiteX11" fmla="*/ 168728 w 409121"/>
                            <a:gd name="connsiteY11" fmla="*/ 65314 h 103414"/>
                            <a:gd name="connsiteX12" fmla="*/ 179614 w 409121"/>
                            <a:gd name="connsiteY12" fmla="*/ 70757 h 103414"/>
                            <a:gd name="connsiteX13" fmla="*/ 185057 w 409121"/>
                            <a:gd name="connsiteY13" fmla="*/ 70757 h 103414"/>
                            <a:gd name="connsiteX14" fmla="*/ 195943 w 409121"/>
                            <a:gd name="connsiteY14" fmla="*/ 70757 h 103414"/>
                            <a:gd name="connsiteX15" fmla="*/ 206828 w 409121"/>
                            <a:gd name="connsiteY15" fmla="*/ 65314 h 103414"/>
                            <a:gd name="connsiteX16" fmla="*/ 217714 w 409121"/>
                            <a:gd name="connsiteY16" fmla="*/ 59871 h 103414"/>
                            <a:gd name="connsiteX17" fmla="*/ 228600 w 409121"/>
                            <a:gd name="connsiteY17" fmla="*/ 54428 h 103414"/>
                            <a:gd name="connsiteX18" fmla="*/ 250371 w 409121"/>
                            <a:gd name="connsiteY18" fmla="*/ 48985 h 103414"/>
                            <a:gd name="connsiteX19" fmla="*/ 255814 w 409121"/>
                            <a:gd name="connsiteY19" fmla="*/ 43543 h 103414"/>
                            <a:gd name="connsiteX20" fmla="*/ 272143 w 409121"/>
                            <a:gd name="connsiteY20" fmla="*/ 32657 h 103414"/>
                            <a:gd name="connsiteX21" fmla="*/ 304800 w 409121"/>
                            <a:gd name="connsiteY21" fmla="*/ 38100 h 103414"/>
                            <a:gd name="connsiteX22" fmla="*/ 321128 w 409121"/>
                            <a:gd name="connsiteY22" fmla="*/ 38100 h 103414"/>
                            <a:gd name="connsiteX23" fmla="*/ 342900 w 409121"/>
                            <a:gd name="connsiteY23" fmla="*/ 38100 h 103414"/>
                            <a:gd name="connsiteX24" fmla="*/ 359228 w 409121"/>
                            <a:gd name="connsiteY24" fmla="*/ 32657 h 103414"/>
                            <a:gd name="connsiteX25" fmla="*/ 370114 w 409121"/>
                            <a:gd name="connsiteY25" fmla="*/ 32657 h 103414"/>
                            <a:gd name="connsiteX26" fmla="*/ 381000 w 409121"/>
                            <a:gd name="connsiteY26" fmla="*/ 32657 h 103414"/>
                            <a:gd name="connsiteX27" fmla="*/ 386443 w 409121"/>
                            <a:gd name="connsiteY27" fmla="*/ 32657 h 103414"/>
                            <a:gd name="connsiteX28" fmla="*/ 391886 w 409121"/>
                            <a:gd name="connsiteY28" fmla="*/ 32657 h 103414"/>
                            <a:gd name="connsiteX29" fmla="*/ 402771 w 409121"/>
                            <a:gd name="connsiteY29" fmla="*/ 27214 h 103414"/>
                            <a:gd name="connsiteX30" fmla="*/ 402771 w 409121"/>
                            <a:gd name="connsiteY30" fmla="*/ 16328 h 103414"/>
                            <a:gd name="connsiteX31" fmla="*/ 408214 w 409121"/>
                            <a:gd name="connsiteY31" fmla="*/ 10885 h 103414"/>
                            <a:gd name="connsiteX32" fmla="*/ 408214 w 409121"/>
                            <a:gd name="connsiteY32" fmla="*/ 5443 h 103414"/>
                            <a:gd name="connsiteX33" fmla="*/ 408214 w 409121"/>
                            <a:gd name="connsiteY33" fmla="*/ 0 h 1034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409121" h="103414">
                              <a:moveTo>
                                <a:pt x="0" y="103414"/>
                              </a:moveTo>
                              <a:cubicBezTo>
                                <a:pt x="19050" y="96610"/>
                                <a:pt x="38100" y="89806"/>
                                <a:pt x="48986" y="87085"/>
                              </a:cubicBezTo>
                              <a:cubicBezTo>
                                <a:pt x="59872" y="84364"/>
                                <a:pt x="65314" y="87085"/>
                                <a:pt x="65314" y="87085"/>
                              </a:cubicBezTo>
                              <a:lnTo>
                                <a:pt x="81643" y="87085"/>
                              </a:lnTo>
                              <a:lnTo>
                                <a:pt x="97971" y="87085"/>
                              </a:lnTo>
                              <a:lnTo>
                                <a:pt x="108857" y="87085"/>
                              </a:lnTo>
                              <a:cubicBezTo>
                                <a:pt x="112486" y="87085"/>
                                <a:pt x="117022" y="87992"/>
                                <a:pt x="119743" y="87085"/>
                              </a:cubicBezTo>
                              <a:cubicBezTo>
                                <a:pt x="122464" y="86178"/>
                                <a:pt x="122465" y="83457"/>
                                <a:pt x="125186" y="81643"/>
                              </a:cubicBezTo>
                              <a:cubicBezTo>
                                <a:pt x="127907" y="79829"/>
                                <a:pt x="132443" y="78921"/>
                                <a:pt x="136071" y="76200"/>
                              </a:cubicBezTo>
                              <a:cubicBezTo>
                                <a:pt x="139699" y="73479"/>
                                <a:pt x="143328" y="67128"/>
                                <a:pt x="146957" y="65314"/>
                              </a:cubicBezTo>
                              <a:cubicBezTo>
                                <a:pt x="150586" y="63500"/>
                                <a:pt x="157843" y="65314"/>
                                <a:pt x="157843" y="65314"/>
                              </a:cubicBezTo>
                              <a:cubicBezTo>
                                <a:pt x="161471" y="65314"/>
                                <a:pt x="165099" y="64407"/>
                                <a:pt x="168728" y="65314"/>
                              </a:cubicBezTo>
                              <a:cubicBezTo>
                                <a:pt x="172357" y="66221"/>
                                <a:pt x="176893" y="69850"/>
                                <a:pt x="179614" y="70757"/>
                              </a:cubicBezTo>
                              <a:cubicBezTo>
                                <a:pt x="182335" y="71664"/>
                                <a:pt x="185057" y="70757"/>
                                <a:pt x="185057" y="70757"/>
                              </a:cubicBezTo>
                              <a:cubicBezTo>
                                <a:pt x="187778" y="70757"/>
                                <a:pt x="192314" y="71664"/>
                                <a:pt x="195943" y="70757"/>
                              </a:cubicBezTo>
                              <a:cubicBezTo>
                                <a:pt x="199572" y="69850"/>
                                <a:pt x="206828" y="65314"/>
                                <a:pt x="206828" y="65314"/>
                              </a:cubicBezTo>
                              <a:lnTo>
                                <a:pt x="217714" y="59871"/>
                              </a:lnTo>
                              <a:cubicBezTo>
                                <a:pt x="221343" y="58057"/>
                                <a:pt x="223157" y="56242"/>
                                <a:pt x="228600" y="54428"/>
                              </a:cubicBezTo>
                              <a:cubicBezTo>
                                <a:pt x="234043" y="52614"/>
                                <a:pt x="245835" y="50799"/>
                                <a:pt x="250371" y="48985"/>
                              </a:cubicBezTo>
                              <a:cubicBezTo>
                                <a:pt x="254907" y="47171"/>
                                <a:pt x="252185" y="46264"/>
                                <a:pt x="255814" y="43543"/>
                              </a:cubicBezTo>
                              <a:cubicBezTo>
                                <a:pt x="259443" y="40822"/>
                                <a:pt x="263979" y="33564"/>
                                <a:pt x="272143" y="32657"/>
                              </a:cubicBezTo>
                              <a:cubicBezTo>
                                <a:pt x="280307" y="31750"/>
                                <a:pt x="296636" y="37193"/>
                                <a:pt x="304800" y="38100"/>
                              </a:cubicBezTo>
                              <a:cubicBezTo>
                                <a:pt x="312964" y="39007"/>
                                <a:pt x="321128" y="38100"/>
                                <a:pt x="321128" y="38100"/>
                              </a:cubicBezTo>
                              <a:cubicBezTo>
                                <a:pt x="327478" y="38100"/>
                                <a:pt x="336550" y="39007"/>
                                <a:pt x="342900" y="38100"/>
                              </a:cubicBezTo>
                              <a:cubicBezTo>
                                <a:pt x="349250" y="37193"/>
                                <a:pt x="354692" y="33564"/>
                                <a:pt x="359228" y="32657"/>
                              </a:cubicBezTo>
                              <a:cubicBezTo>
                                <a:pt x="363764" y="31750"/>
                                <a:pt x="370114" y="32657"/>
                                <a:pt x="370114" y="32657"/>
                              </a:cubicBezTo>
                              <a:lnTo>
                                <a:pt x="381000" y="32657"/>
                              </a:lnTo>
                              <a:lnTo>
                                <a:pt x="386443" y="32657"/>
                              </a:lnTo>
                              <a:cubicBezTo>
                                <a:pt x="388257" y="32657"/>
                                <a:pt x="389165" y="33564"/>
                                <a:pt x="391886" y="32657"/>
                              </a:cubicBezTo>
                              <a:cubicBezTo>
                                <a:pt x="394607" y="31750"/>
                                <a:pt x="400957" y="29935"/>
                                <a:pt x="402771" y="27214"/>
                              </a:cubicBezTo>
                              <a:cubicBezTo>
                                <a:pt x="404585" y="24493"/>
                                <a:pt x="401864" y="19049"/>
                                <a:pt x="402771" y="16328"/>
                              </a:cubicBezTo>
                              <a:cubicBezTo>
                                <a:pt x="403678" y="13607"/>
                                <a:pt x="407307" y="12699"/>
                                <a:pt x="408214" y="10885"/>
                              </a:cubicBezTo>
                              <a:cubicBezTo>
                                <a:pt x="409121" y="9071"/>
                                <a:pt x="408214" y="5443"/>
                                <a:pt x="408214" y="5443"/>
                              </a:cubicBezTo>
                              <a:lnTo>
                                <a:pt x="408214" y="0"/>
                              </a:ln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defTabSz="685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93" name="Freeform 92"/>
                      <p:cNvSpPr/>
                      <p:nvPr/>
                    </p:nvSpPr>
                    <p:spPr bwMode="auto">
                      <a:xfrm>
                        <a:off x="3842043" y="3611620"/>
                        <a:ext cx="680827" cy="137741"/>
                      </a:xfrm>
                      <a:custGeom>
                        <a:avLst/>
                        <a:gdLst>
                          <a:gd name="connsiteX0" fmla="*/ 0 w 680357"/>
                          <a:gd name="connsiteY0" fmla="*/ 137886 h 137886"/>
                          <a:gd name="connsiteX1" fmla="*/ 70757 w 680357"/>
                          <a:gd name="connsiteY1" fmla="*/ 127000 h 137886"/>
                          <a:gd name="connsiteX2" fmla="*/ 81643 w 680357"/>
                          <a:gd name="connsiteY2" fmla="*/ 127000 h 137886"/>
                          <a:gd name="connsiteX3" fmla="*/ 92529 w 680357"/>
                          <a:gd name="connsiteY3" fmla="*/ 127000 h 137886"/>
                          <a:gd name="connsiteX4" fmla="*/ 103414 w 680357"/>
                          <a:gd name="connsiteY4" fmla="*/ 116114 h 137886"/>
                          <a:gd name="connsiteX5" fmla="*/ 103414 w 680357"/>
                          <a:gd name="connsiteY5" fmla="*/ 116114 h 137886"/>
                          <a:gd name="connsiteX6" fmla="*/ 108857 w 680357"/>
                          <a:gd name="connsiteY6" fmla="*/ 110671 h 137886"/>
                          <a:gd name="connsiteX7" fmla="*/ 108857 w 680357"/>
                          <a:gd name="connsiteY7" fmla="*/ 105228 h 137886"/>
                          <a:gd name="connsiteX8" fmla="*/ 146957 w 680357"/>
                          <a:gd name="connsiteY8" fmla="*/ 105228 h 137886"/>
                          <a:gd name="connsiteX9" fmla="*/ 157843 w 680357"/>
                          <a:gd name="connsiteY9" fmla="*/ 99786 h 137886"/>
                          <a:gd name="connsiteX10" fmla="*/ 163286 w 680357"/>
                          <a:gd name="connsiteY10" fmla="*/ 88900 h 137886"/>
                          <a:gd name="connsiteX11" fmla="*/ 212272 w 680357"/>
                          <a:gd name="connsiteY11" fmla="*/ 99786 h 137886"/>
                          <a:gd name="connsiteX12" fmla="*/ 223157 w 680357"/>
                          <a:gd name="connsiteY12" fmla="*/ 88900 h 137886"/>
                          <a:gd name="connsiteX13" fmla="*/ 228600 w 680357"/>
                          <a:gd name="connsiteY13" fmla="*/ 78014 h 137886"/>
                          <a:gd name="connsiteX14" fmla="*/ 234043 w 680357"/>
                          <a:gd name="connsiteY14" fmla="*/ 67128 h 137886"/>
                          <a:gd name="connsiteX15" fmla="*/ 244929 w 680357"/>
                          <a:gd name="connsiteY15" fmla="*/ 61686 h 137886"/>
                          <a:gd name="connsiteX16" fmla="*/ 255814 w 680357"/>
                          <a:gd name="connsiteY16" fmla="*/ 56243 h 137886"/>
                          <a:gd name="connsiteX17" fmla="*/ 261257 w 680357"/>
                          <a:gd name="connsiteY17" fmla="*/ 45357 h 137886"/>
                          <a:gd name="connsiteX18" fmla="*/ 266700 w 680357"/>
                          <a:gd name="connsiteY18" fmla="*/ 39914 h 137886"/>
                          <a:gd name="connsiteX19" fmla="*/ 272143 w 680357"/>
                          <a:gd name="connsiteY19" fmla="*/ 34471 h 137886"/>
                          <a:gd name="connsiteX20" fmla="*/ 391886 w 680357"/>
                          <a:gd name="connsiteY20" fmla="*/ 34471 h 137886"/>
                          <a:gd name="connsiteX21" fmla="*/ 397329 w 680357"/>
                          <a:gd name="connsiteY21" fmla="*/ 12700 h 137886"/>
                          <a:gd name="connsiteX22" fmla="*/ 484414 w 680357"/>
                          <a:gd name="connsiteY22" fmla="*/ 12700 h 137886"/>
                          <a:gd name="connsiteX23" fmla="*/ 484414 w 680357"/>
                          <a:gd name="connsiteY23" fmla="*/ 1814 h 137886"/>
                          <a:gd name="connsiteX24" fmla="*/ 680357 w 680357"/>
                          <a:gd name="connsiteY24" fmla="*/ 1814 h 137886"/>
                          <a:gd name="connsiteX25" fmla="*/ 680357 w 680357"/>
                          <a:gd name="connsiteY25" fmla="*/ 1814 h 1378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680357" h="137886">
                            <a:moveTo>
                              <a:pt x="0" y="137886"/>
                            </a:moveTo>
                            <a:lnTo>
                              <a:pt x="70757" y="127000"/>
                            </a:lnTo>
                            <a:cubicBezTo>
                              <a:pt x="84364" y="125186"/>
                              <a:pt x="81643" y="127000"/>
                              <a:pt x="81643" y="127000"/>
                            </a:cubicBezTo>
                            <a:cubicBezTo>
                              <a:pt x="85272" y="127000"/>
                              <a:pt x="88901" y="128814"/>
                              <a:pt x="92529" y="127000"/>
                            </a:cubicBezTo>
                            <a:cubicBezTo>
                              <a:pt x="96157" y="125186"/>
                              <a:pt x="103414" y="116114"/>
                              <a:pt x="103414" y="116114"/>
                            </a:cubicBezTo>
                            <a:lnTo>
                              <a:pt x="103414" y="116114"/>
                            </a:lnTo>
                            <a:cubicBezTo>
                              <a:pt x="104321" y="115207"/>
                              <a:pt x="107950" y="112485"/>
                              <a:pt x="108857" y="110671"/>
                            </a:cubicBezTo>
                            <a:cubicBezTo>
                              <a:pt x="109764" y="108857"/>
                              <a:pt x="102507" y="106135"/>
                              <a:pt x="108857" y="105228"/>
                            </a:cubicBezTo>
                            <a:cubicBezTo>
                              <a:pt x="115207" y="104321"/>
                              <a:pt x="138793" y="106135"/>
                              <a:pt x="146957" y="105228"/>
                            </a:cubicBezTo>
                            <a:cubicBezTo>
                              <a:pt x="155121" y="104321"/>
                              <a:pt x="155122" y="102507"/>
                              <a:pt x="157843" y="99786"/>
                            </a:cubicBezTo>
                            <a:cubicBezTo>
                              <a:pt x="160564" y="97065"/>
                              <a:pt x="154215" y="88900"/>
                              <a:pt x="163286" y="88900"/>
                            </a:cubicBezTo>
                            <a:cubicBezTo>
                              <a:pt x="172357" y="88900"/>
                              <a:pt x="202294" y="99786"/>
                              <a:pt x="212272" y="99786"/>
                            </a:cubicBezTo>
                            <a:cubicBezTo>
                              <a:pt x="222250" y="99786"/>
                              <a:pt x="220436" y="92529"/>
                              <a:pt x="223157" y="88900"/>
                            </a:cubicBezTo>
                            <a:cubicBezTo>
                              <a:pt x="225878" y="85271"/>
                              <a:pt x="228600" y="78014"/>
                              <a:pt x="228600" y="78014"/>
                            </a:cubicBezTo>
                            <a:cubicBezTo>
                              <a:pt x="230414" y="74385"/>
                              <a:pt x="231322" y="69849"/>
                              <a:pt x="234043" y="67128"/>
                            </a:cubicBezTo>
                            <a:cubicBezTo>
                              <a:pt x="236764" y="64407"/>
                              <a:pt x="244929" y="61686"/>
                              <a:pt x="244929" y="61686"/>
                            </a:cubicBezTo>
                            <a:cubicBezTo>
                              <a:pt x="248557" y="59872"/>
                              <a:pt x="253093" y="58964"/>
                              <a:pt x="255814" y="56243"/>
                            </a:cubicBezTo>
                            <a:cubicBezTo>
                              <a:pt x="258535" y="53522"/>
                              <a:pt x="259443" y="48078"/>
                              <a:pt x="261257" y="45357"/>
                            </a:cubicBezTo>
                            <a:cubicBezTo>
                              <a:pt x="263071" y="42636"/>
                              <a:pt x="266700" y="39914"/>
                              <a:pt x="266700" y="39914"/>
                            </a:cubicBezTo>
                            <a:cubicBezTo>
                              <a:pt x="268514" y="38100"/>
                              <a:pt x="251279" y="35378"/>
                              <a:pt x="272143" y="34471"/>
                            </a:cubicBezTo>
                            <a:cubicBezTo>
                              <a:pt x="293007" y="33564"/>
                              <a:pt x="371022" y="38099"/>
                              <a:pt x="391886" y="34471"/>
                            </a:cubicBezTo>
                            <a:cubicBezTo>
                              <a:pt x="412750" y="30843"/>
                              <a:pt x="381908" y="16328"/>
                              <a:pt x="397329" y="12700"/>
                            </a:cubicBezTo>
                            <a:cubicBezTo>
                              <a:pt x="412750" y="9072"/>
                              <a:pt x="469900" y="14514"/>
                              <a:pt x="484414" y="12700"/>
                            </a:cubicBezTo>
                            <a:cubicBezTo>
                              <a:pt x="498928" y="10886"/>
                              <a:pt x="451757" y="3628"/>
                              <a:pt x="484414" y="1814"/>
                            </a:cubicBezTo>
                            <a:cubicBezTo>
                              <a:pt x="517071" y="0"/>
                              <a:pt x="680357" y="1814"/>
                              <a:pt x="680357" y="1814"/>
                            </a:cubicBezTo>
                            <a:lnTo>
                              <a:pt x="680357" y="1814"/>
                            </a:ln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defTabSz="685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US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4" name="Freeform 93"/>
                      <p:cNvSpPr/>
                      <p:nvPr/>
                    </p:nvSpPr>
                    <p:spPr bwMode="auto">
                      <a:xfrm>
                        <a:off x="4512396" y="3465132"/>
                        <a:ext cx="513239" cy="148674"/>
                      </a:xfrm>
                      <a:custGeom>
                        <a:avLst/>
                        <a:gdLst>
                          <a:gd name="connsiteX0" fmla="*/ 0 w 511628"/>
                          <a:gd name="connsiteY0" fmla="*/ 149678 h 149678"/>
                          <a:gd name="connsiteX1" fmla="*/ 92528 w 511628"/>
                          <a:gd name="connsiteY1" fmla="*/ 133350 h 149678"/>
                          <a:gd name="connsiteX2" fmla="*/ 87085 w 511628"/>
                          <a:gd name="connsiteY2" fmla="*/ 111578 h 149678"/>
                          <a:gd name="connsiteX3" fmla="*/ 141514 w 511628"/>
                          <a:gd name="connsiteY3" fmla="*/ 111578 h 149678"/>
                          <a:gd name="connsiteX4" fmla="*/ 141514 w 511628"/>
                          <a:gd name="connsiteY4" fmla="*/ 95250 h 149678"/>
                          <a:gd name="connsiteX5" fmla="*/ 212271 w 511628"/>
                          <a:gd name="connsiteY5" fmla="*/ 100692 h 149678"/>
                          <a:gd name="connsiteX6" fmla="*/ 212271 w 511628"/>
                          <a:gd name="connsiteY6" fmla="*/ 84364 h 149678"/>
                          <a:gd name="connsiteX7" fmla="*/ 277585 w 511628"/>
                          <a:gd name="connsiteY7" fmla="*/ 84364 h 149678"/>
                          <a:gd name="connsiteX8" fmla="*/ 277585 w 511628"/>
                          <a:gd name="connsiteY8" fmla="*/ 73478 h 149678"/>
                          <a:gd name="connsiteX9" fmla="*/ 332014 w 511628"/>
                          <a:gd name="connsiteY9" fmla="*/ 73478 h 149678"/>
                          <a:gd name="connsiteX10" fmla="*/ 337457 w 511628"/>
                          <a:gd name="connsiteY10" fmla="*/ 62592 h 149678"/>
                          <a:gd name="connsiteX11" fmla="*/ 364671 w 511628"/>
                          <a:gd name="connsiteY11" fmla="*/ 62592 h 149678"/>
                          <a:gd name="connsiteX12" fmla="*/ 370114 w 511628"/>
                          <a:gd name="connsiteY12" fmla="*/ 51707 h 149678"/>
                          <a:gd name="connsiteX13" fmla="*/ 397328 w 511628"/>
                          <a:gd name="connsiteY13" fmla="*/ 51707 h 149678"/>
                          <a:gd name="connsiteX14" fmla="*/ 397328 w 511628"/>
                          <a:gd name="connsiteY14" fmla="*/ 19050 h 149678"/>
                          <a:gd name="connsiteX15" fmla="*/ 424542 w 511628"/>
                          <a:gd name="connsiteY15" fmla="*/ 19050 h 149678"/>
                          <a:gd name="connsiteX16" fmla="*/ 424542 w 511628"/>
                          <a:gd name="connsiteY16" fmla="*/ 2721 h 149678"/>
                          <a:gd name="connsiteX17" fmla="*/ 511628 w 511628"/>
                          <a:gd name="connsiteY17" fmla="*/ 2721 h 149678"/>
                          <a:gd name="connsiteX18" fmla="*/ 511628 w 511628"/>
                          <a:gd name="connsiteY18" fmla="*/ 2721 h 149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511628" h="149678">
                            <a:moveTo>
                              <a:pt x="0" y="149678"/>
                            </a:moveTo>
                            <a:cubicBezTo>
                              <a:pt x="39007" y="144689"/>
                              <a:pt x="78014" y="139700"/>
                              <a:pt x="92528" y="133350"/>
                            </a:cubicBezTo>
                            <a:cubicBezTo>
                              <a:pt x="107042" y="127000"/>
                              <a:pt x="78921" y="115207"/>
                              <a:pt x="87085" y="111578"/>
                            </a:cubicBezTo>
                            <a:cubicBezTo>
                              <a:pt x="95249" y="107949"/>
                              <a:pt x="132443" y="114299"/>
                              <a:pt x="141514" y="111578"/>
                            </a:cubicBezTo>
                            <a:cubicBezTo>
                              <a:pt x="150585" y="108857"/>
                              <a:pt x="129721" y="97064"/>
                              <a:pt x="141514" y="95250"/>
                            </a:cubicBezTo>
                            <a:cubicBezTo>
                              <a:pt x="153307" y="93436"/>
                              <a:pt x="200478" y="102506"/>
                              <a:pt x="212271" y="100692"/>
                            </a:cubicBezTo>
                            <a:cubicBezTo>
                              <a:pt x="224064" y="98878"/>
                              <a:pt x="201385" y="87085"/>
                              <a:pt x="212271" y="84364"/>
                            </a:cubicBezTo>
                            <a:cubicBezTo>
                              <a:pt x="223157" y="81643"/>
                              <a:pt x="266699" y="86178"/>
                              <a:pt x="277585" y="84364"/>
                            </a:cubicBezTo>
                            <a:cubicBezTo>
                              <a:pt x="288471" y="82550"/>
                              <a:pt x="268514" y="75292"/>
                              <a:pt x="277585" y="73478"/>
                            </a:cubicBezTo>
                            <a:cubicBezTo>
                              <a:pt x="286656" y="71664"/>
                              <a:pt x="322035" y="75292"/>
                              <a:pt x="332014" y="73478"/>
                            </a:cubicBezTo>
                            <a:cubicBezTo>
                              <a:pt x="341993" y="71664"/>
                              <a:pt x="332014" y="64406"/>
                              <a:pt x="337457" y="62592"/>
                            </a:cubicBezTo>
                            <a:cubicBezTo>
                              <a:pt x="342900" y="60778"/>
                              <a:pt x="359228" y="64406"/>
                              <a:pt x="364671" y="62592"/>
                            </a:cubicBezTo>
                            <a:cubicBezTo>
                              <a:pt x="370114" y="60778"/>
                              <a:pt x="364671" y="53521"/>
                              <a:pt x="370114" y="51707"/>
                            </a:cubicBezTo>
                            <a:cubicBezTo>
                              <a:pt x="375557" y="49893"/>
                              <a:pt x="392792" y="57150"/>
                              <a:pt x="397328" y="51707"/>
                            </a:cubicBezTo>
                            <a:cubicBezTo>
                              <a:pt x="401864" y="46264"/>
                              <a:pt x="392792" y="24493"/>
                              <a:pt x="397328" y="19050"/>
                            </a:cubicBezTo>
                            <a:cubicBezTo>
                              <a:pt x="401864" y="13607"/>
                              <a:pt x="420006" y="21771"/>
                              <a:pt x="424542" y="19050"/>
                            </a:cubicBezTo>
                            <a:cubicBezTo>
                              <a:pt x="429078" y="16329"/>
                              <a:pt x="410028" y="5442"/>
                              <a:pt x="424542" y="2721"/>
                            </a:cubicBezTo>
                            <a:cubicBezTo>
                              <a:pt x="439056" y="0"/>
                              <a:pt x="511628" y="2721"/>
                              <a:pt x="511628" y="2721"/>
                            </a:cubicBezTo>
                            <a:lnTo>
                              <a:pt x="511628" y="2721"/>
                            </a:ln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defTabSz="685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US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5" name="Freeform 94"/>
                      <p:cNvSpPr/>
                      <p:nvPr/>
                    </p:nvSpPr>
                    <p:spPr bwMode="auto">
                      <a:xfrm>
                        <a:off x="5004686" y="3342695"/>
                        <a:ext cx="492290" cy="124624"/>
                      </a:xfrm>
                      <a:custGeom>
                        <a:avLst/>
                        <a:gdLst>
                          <a:gd name="connsiteX0" fmla="*/ 0 w 489857"/>
                          <a:gd name="connsiteY0" fmla="*/ 124279 h 124279"/>
                          <a:gd name="connsiteX1" fmla="*/ 54428 w 489857"/>
                          <a:gd name="connsiteY1" fmla="*/ 107950 h 124279"/>
                          <a:gd name="connsiteX2" fmla="*/ 54428 w 489857"/>
                          <a:gd name="connsiteY2" fmla="*/ 102508 h 124279"/>
                          <a:gd name="connsiteX3" fmla="*/ 92528 w 489857"/>
                          <a:gd name="connsiteY3" fmla="*/ 102508 h 124279"/>
                          <a:gd name="connsiteX4" fmla="*/ 103414 w 489857"/>
                          <a:gd name="connsiteY4" fmla="*/ 102508 h 124279"/>
                          <a:gd name="connsiteX5" fmla="*/ 97971 w 489857"/>
                          <a:gd name="connsiteY5" fmla="*/ 75293 h 124279"/>
                          <a:gd name="connsiteX6" fmla="*/ 141514 w 489857"/>
                          <a:gd name="connsiteY6" fmla="*/ 75293 h 124279"/>
                          <a:gd name="connsiteX7" fmla="*/ 168728 w 489857"/>
                          <a:gd name="connsiteY7" fmla="*/ 75293 h 124279"/>
                          <a:gd name="connsiteX8" fmla="*/ 179614 w 489857"/>
                          <a:gd name="connsiteY8" fmla="*/ 75293 h 124279"/>
                          <a:gd name="connsiteX9" fmla="*/ 179614 w 489857"/>
                          <a:gd name="connsiteY9" fmla="*/ 58965 h 124279"/>
                          <a:gd name="connsiteX10" fmla="*/ 201385 w 489857"/>
                          <a:gd name="connsiteY10" fmla="*/ 58965 h 124279"/>
                          <a:gd name="connsiteX11" fmla="*/ 223157 w 489857"/>
                          <a:gd name="connsiteY11" fmla="*/ 58965 h 124279"/>
                          <a:gd name="connsiteX12" fmla="*/ 234042 w 489857"/>
                          <a:gd name="connsiteY12" fmla="*/ 58965 h 124279"/>
                          <a:gd name="connsiteX13" fmla="*/ 234042 w 489857"/>
                          <a:gd name="connsiteY13" fmla="*/ 42636 h 124279"/>
                          <a:gd name="connsiteX14" fmla="*/ 266700 w 489857"/>
                          <a:gd name="connsiteY14" fmla="*/ 42636 h 124279"/>
                          <a:gd name="connsiteX15" fmla="*/ 299357 w 489857"/>
                          <a:gd name="connsiteY15" fmla="*/ 42636 h 124279"/>
                          <a:gd name="connsiteX16" fmla="*/ 315685 w 489857"/>
                          <a:gd name="connsiteY16" fmla="*/ 42636 h 124279"/>
                          <a:gd name="connsiteX17" fmla="*/ 321128 w 489857"/>
                          <a:gd name="connsiteY17" fmla="*/ 42636 h 124279"/>
                          <a:gd name="connsiteX18" fmla="*/ 321128 w 489857"/>
                          <a:gd name="connsiteY18" fmla="*/ 31750 h 124279"/>
                          <a:gd name="connsiteX19" fmla="*/ 337457 w 489857"/>
                          <a:gd name="connsiteY19" fmla="*/ 31750 h 124279"/>
                          <a:gd name="connsiteX20" fmla="*/ 348342 w 489857"/>
                          <a:gd name="connsiteY20" fmla="*/ 31750 h 124279"/>
                          <a:gd name="connsiteX21" fmla="*/ 370114 w 489857"/>
                          <a:gd name="connsiteY21" fmla="*/ 31750 h 124279"/>
                          <a:gd name="connsiteX22" fmla="*/ 386442 w 489857"/>
                          <a:gd name="connsiteY22" fmla="*/ 31750 h 124279"/>
                          <a:gd name="connsiteX23" fmla="*/ 402771 w 489857"/>
                          <a:gd name="connsiteY23" fmla="*/ 31750 h 124279"/>
                          <a:gd name="connsiteX24" fmla="*/ 419100 w 489857"/>
                          <a:gd name="connsiteY24" fmla="*/ 31750 h 124279"/>
                          <a:gd name="connsiteX25" fmla="*/ 429985 w 489857"/>
                          <a:gd name="connsiteY25" fmla="*/ 31750 h 124279"/>
                          <a:gd name="connsiteX26" fmla="*/ 451757 w 489857"/>
                          <a:gd name="connsiteY26" fmla="*/ 4536 h 124279"/>
                          <a:gd name="connsiteX27" fmla="*/ 489857 w 489857"/>
                          <a:gd name="connsiteY27" fmla="*/ 4536 h 124279"/>
                          <a:gd name="connsiteX28" fmla="*/ 489857 w 489857"/>
                          <a:gd name="connsiteY28" fmla="*/ 4536 h 1242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</a:cxnLst>
                        <a:rect l="l" t="t" r="r" b="b"/>
                        <a:pathLst>
                          <a:path w="489857" h="124279">
                            <a:moveTo>
                              <a:pt x="0" y="124279"/>
                            </a:moveTo>
                            <a:cubicBezTo>
                              <a:pt x="18143" y="118836"/>
                              <a:pt x="45357" y="111578"/>
                              <a:pt x="54428" y="107950"/>
                            </a:cubicBezTo>
                            <a:cubicBezTo>
                              <a:pt x="63499" y="104322"/>
                              <a:pt x="48078" y="103415"/>
                              <a:pt x="54428" y="102508"/>
                            </a:cubicBezTo>
                            <a:cubicBezTo>
                              <a:pt x="60778" y="101601"/>
                              <a:pt x="92528" y="102508"/>
                              <a:pt x="92528" y="102508"/>
                            </a:cubicBezTo>
                            <a:cubicBezTo>
                              <a:pt x="100692" y="102508"/>
                              <a:pt x="102507" y="107044"/>
                              <a:pt x="103414" y="102508"/>
                            </a:cubicBezTo>
                            <a:cubicBezTo>
                              <a:pt x="104321" y="97972"/>
                              <a:pt x="91621" y="79829"/>
                              <a:pt x="97971" y="75293"/>
                            </a:cubicBezTo>
                            <a:cubicBezTo>
                              <a:pt x="104321" y="70757"/>
                              <a:pt x="141514" y="75293"/>
                              <a:pt x="141514" y="75293"/>
                            </a:cubicBezTo>
                            <a:lnTo>
                              <a:pt x="168728" y="75293"/>
                            </a:lnTo>
                            <a:cubicBezTo>
                              <a:pt x="175078" y="75293"/>
                              <a:pt x="177800" y="78014"/>
                              <a:pt x="179614" y="75293"/>
                            </a:cubicBezTo>
                            <a:cubicBezTo>
                              <a:pt x="181428" y="72572"/>
                              <a:pt x="175986" y="61686"/>
                              <a:pt x="179614" y="58965"/>
                            </a:cubicBezTo>
                            <a:cubicBezTo>
                              <a:pt x="183242" y="56244"/>
                              <a:pt x="201385" y="58965"/>
                              <a:pt x="201385" y="58965"/>
                            </a:cubicBezTo>
                            <a:lnTo>
                              <a:pt x="223157" y="58965"/>
                            </a:lnTo>
                            <a:cubicBezTo>
                              <a:pt x="228600" y="58965"/>
                              <a:pt x="232228" y="61686"/>
                              <a:pt x="234042" y="58965"/>
                            </a:cubicBezTo>
                            <a:cubicBezTo>
                              <a:pt x="235856" y="56244"/>
                              <a:pt x="228599" y="45358"/>
                              <a:pt x="234042" y="42636"/>
                            </a:cubicBezTo>
                            <a:cubicBezTo>
                              <a:pt x="239485" y="39915"/>
                              <a:pt x="266700" y="42636"/>
                              <a:pt x="266700" y="42636"/>
                            </a:cubicBezTo>
                            <a:lnTo>
                              <a:pt x="299357" y="42636"/>
                            </a:lnTo>
                            <a:lnTo>
                              <a:pt x="315685" y="42636"/>
                            </a:lnTo>
                            <a:cubicBezTo>
                              <a:pt x="319313" y="42636"/>
                              <a:pt x="320221" y="44450"/>
                              <a:pt x="321128" y="42636"/>
                            </a:cubicBezTo>
                            <a:cubicBezTo>
                              <a:pt x="322035" y="40822"/>
                              <a:pt x="318407" y="33564"/>
                              <a:pt x="321128" y="31750"/>
                            </a:cubicBezTo>
                            <a:cubicBezTo>
                              <a:pt x="323849" y="29936"/>
                              <a:pt x="337457" y="31750"/>
                              <a:pt x="337457" y="31750"/>
                            </a:cubicBezTo>
                            <a:lnTo>
                              <a:pt x="348342" y="31750"/>
                            </a:lnTo>
                            <a:lnTo>
                              <a:pt x="370114" y="31750"/>
                            </a:lnTo>
                            <a:lnTo>
                              <a:pt x="386442" y="31750"/>
                            </a:lnTo>
                            <a:lnTo>
                              <a:pt x="402771" y="31750"/>
                            </a:lnTo>
                            <a:lnTo>
                              <a:pt x="419100" y="31750"/>
                            </a:lnTo>
                            <a:cubicBezTo>
                              <a:pt x="423636" y="31750"/>
                              <a:pt x="424542" y="36286"/>
                              <a:pt x="429985" y="31750"/>
                            </a:cubicBezTo>
                            <a:cubicBezTo>
                              <a:pt x="435428" y="27214"/>
                              <a:pt x="441778" y="9072"/>
                              <a:pt x="451757" y="4536"/>
                            </a:cubicBezTo>
                            <a:cubicBezTo>
                              <a:pt x="461736" y="0"/>
                              <a:pt x="489857" y="4536"/>
                              <a:pt x="489857" y="4536"/>
                            </a:cubicBezTo>
                            <a:lnTo>
                              <a:pt x="489857" y="4536"/>
                            </a:ln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defTabSz="685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US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6" name="Freeform 7"/>
                      <p:cNvSpPr/>
                      <p:nvPr/>
                    </p:nvSpPr>
                    <p:spPr bwMode="auto">
                      <a:xfrm>
                        <a:off x="5470793" y="3086889"/>
                        <a:ext cx="801280" cy="255806"/>
                      </a:xfrm>
                      <a:custGeom>
                        <a:avLst/>
                        <a:gdLst>
                          <a:gd name="connsiteX0" fmla="*/ 0 w 796924"/>
                          <a:gd name="connsiteY0" fmla="*/ 257175 h 257175"/>
                          <a:gd name="connsiteX1" fmla="*/ 61912 w 796924"/>
                          <a:gd name="connsiteY1" fmla="*/ 233363 h 257175"/>
                          <a:gd name="connsiteX2" fmla="*/ 71437 w 796924"/>
                          <a:gd name="connsiteY2" fmla="*/ 233363 h 257175"/>
                          <a:gd name="connsiteX3" fmla="*/ 76200 w 796924"/>
                          <a:gd name="connsiteY3" fmla="*/ 219075 h 257175"/>
                          <a:gd name="connsiteX4" fmla="*/ 195262 w 796924"/>
                          <a:gd name="connsiteY4" fmla="*/ 219075 h 257175"/>
                          <a:gd name="connsiteX5" fmla="*/ 195262 w 796924"/>
                          <a:gd name="connsiteY5" fmla="*/ 204788 h 257175"/>
                          <a:gd name="connsiteX6" fmla="*/ 195262 w 796924"/>
                          <a:gd name="connsiteY6" fmla="*/ 200025 h 257175"/>
                          <a:gd name="connsiteX7" fmla="*/ 247650 w 796924"/>
                          <a:gd name="connsiteY7" fmla="*/ 200025 h 257175"/>
                          <a:gd name="connsiteX8" fmla="*/ 261937 w 796924"/>
                          <a:gd name="connsiteY8" fmla="*/ 200025 h 257175"/>
                          <a:gd name="connsiteX9" fmla="*/ 276225 w 796924"/>
                          <a:gd name="connsiteY9" fmla="*/ 195263 h 257175"/>
                          <a:gd name="connsiteX10" fmla="*/ 280987 w 796924"/>
                          <a:gd name="connsiteY10" fmla="*/ 185738 h 257175"/>
                          <a:gd name="connsiteX11" fmla="*/ 300037 w 796924"/>
                          <a:gd name="connsiteY11" fmla="*/ 180975 h 257175"/>
                          <a:gd name="connsiteX12" fmla="*/ 304800 w 796924"/>
                          <a:gd name="connsiteY12" fmla="*/ 176213 h 257175"/>
                          <a:gd name="connsiteX13" fmla="*/ 314325 w 796924"/>
                          <a:gd name="connsiteY13" fmla="*/ 166688 h 257175"/>
                          <a:gd name="connsiteX14" fmla="*/ 328612 w 796924"/>
                          <a:gd name="connsiteY14" fmla="*/ 161925 h 257175"/>
                          <a:gd name="connsiteX15" fmla="*/ 338137 w 796924"/>
                          <a:gd name="connsiteY15" fmla="*/ 152400 h 257175"/>
                          <a:gd name="connsiteX16" fmla="*/ 352425 w 796924"/>
                          <a:gd name="connsiteY16" fmla="*/ 147638 h 257175"/>
                          <a:gd name="connsiteX17" fmla="*/ 371475 w 796924"/>
                          <a:gd name="connsiteY17" fmla="*/ 138113 h 257175"/>
                          <a:gd name="connsiteX18" fmla="*/ 371475 w 796924"/>
                          <a:gd name="connsiteY18" fmla="*/ 133350 h 257175"/>
                          <a:gd name="connsiteX19" fmla="*/ 381000 w 796924"/>
                          <a:gd name="connsiteY19" fmla="*/ 119063 h 257175"/>
                          <a:gd name="connsiteX20" fmla="*/ 438150 w 796924"/>
                          <a:gd name="connsiteY20" fmla="*/ 119063 h 257175"/>
                          <a:gd name="connsiteX21" fmla="*/ 438150 w 796924"/>
                          <a:gd name="connsiteY21" fmla="*/ 104775 h 257175"/>
                          <a:gd name="connsiteX22" fmla="*/ 452437 w 796924"/>
                          <a:gd name="connsiteY22" fmla="*/ 104775 h 257175"/>
                          <a:gd name="connsiteX23" fmla="*/ 457200 w 796924"/>
                          <a:gd name="connsiteY23" fmla="*/ 90488 h 257175"/>
                          <a:gd name="connsiteX24" fmla="*/ 457200 w 796924"/>
                          <a:gd name="connsiteY24" fmla="*/ 85725 h 257175"/>
                          <a:gd name="connsiteX25" fmla="*/ 628650 w 796924"/>
                          <a:gd name="connsiteY25" fmla="*/ 80963 h 257175"/>
                          <a:gd name="connsiteX26" fmla="*/ 623887 w 796924"/>
                          <a:gd name="connsiteY26" fmla="*/ 61913 h 257175"/>
                          <a:gd name="connsiteX27" fmla="*/ 685800 w 796924"/>
                          <a:gd name="connsiteY27" fmla="*/ 61913 h 257175"/>
                          <a:gd name="connsiteX28" fmla="*/ 685800 w 796924"/>
                          <a:gd name="connsiteY28" fmla="*/ 52388 h 257175"/>
                          <a:gd name="connsiteX29" fmla="*/ 695325 w 796924"/>
                          <a:gd name="connsiteY29" fmla="*/ 47625 h 257175"/>
                          <a:gd name="connsiteX30" fmla="*/ 704850 w 796924"/>
                          <a:gd name="connsiteY30" fmla="*/ 47625 h 257175"/>
                          <a:gd name="connsiteX31" fmla="*/ 709612 w 796924"/>
                          <a:gd name="connsiteY31" fmla="*/ 33338 h 257175"/>
                          <a:gd name="connsiteX32" fmla="*/ 709612 w 796924"/>
                          <a:gd name="connsiteY32" fmla="*/ 28575 h 257175"/>
                          <a:gd name="connsiteX33" fmla="*/ 719137 w 796924"/>
                          <a:gd name="connsiteY33" fmla="*/ 19050 h 257175"/>
                          <a:gd name="connsiteX34" fmla="*/ 728662 w 796924"/>
                          <a:gd name="connsiteY34" fmla="*/ 4763 h 257175"/>
                          <a:gd name="connsiteX35" fmla="*/ 728662 w 796924"/>
                          <a:gd name="connsiteY35" fmla="*/ 9525 h 257175"/>
                          <a:gd name="connsiteX36" fmla="*/ 785812 w 796924"/>
                          <a:gd name="connsiteY36" fmla="*/ 4763 h 257175"/>
                          <a:gd name="connsiteX37" fmla="*/ 795337 w 796924"/>
                          <a:gd name="connsiteY37" fmla="*/ 0 h 257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796924" h="257175">
                            <a:moveTo>
                              <a:pt x="0" y="257175"/>
                            </a:moveTo>
                            <a:cubicBezTo>
                              <a:pt x="25003" y="247253"/>
                              <a:pt x="50006" y="237332"/>
                              <a:pt x="61912" y="233363"/>
                            </a:cubicBezTo>
                            <a:cubicBezTo>
                              <a:pt x="73818" y="229394"/>
                              <a:pt x="69056" y="235744"/>
                              <a:pt x="71437" y="233363"/>
                            </a:cubicBezTo>
                            <a:cubicBezTo>
                              <a:pt x="73818" y="230982"/>
                              <a:pt x="55563" y="221456"/>
                              <a:pt x="76200" y="219075"/>
                            </a:cubicBezTo>
                            <a:cubicBezTo>
                              <a:pt x="96837" y="216694"/>
                              <a:pt x="175418" y="221456"/>
                              <a:pt x="195262" y="219075"/>
                            </a:cubicBezTo>
                            <a:cubicBezTo>
                              <a:pt x="215106" y="216694"/>
                              <a:pt x="195262" y="204788"/>
                              <a:pt x="195262" y="204788"/>
                            </a:cubicBezTo>
                            <a:cubicBezTo>
                              <a:pt x="195262" y="201613"/>
                              <a:pt x="186531" y="200819"/>
                              <a:pt x="195262" y="200025"/>
                            </a:cubicBezTo>
                            <a:cubicBezTo>
                              <a:pt x="203993" y="199231"/>
                              <a:pt x="247650" y="200025"/>
                              <a:pt x="247650" y="200025"/>
                            </a:cubicBezTo>
                            <a:cubicBezTo>
                              <a:pt x="258762" y="200025"/>
                              <a:pt x="257175" y="200819"/>
                              <a:pt x="261937" y="200025"/>
                            </a:cubicBezTo>
                            <a:cubicBezTo>
                              <a:pt x="266699" y="199231"/>
                              <a:pt x="273050" y="197644"/>
                              <a:pt x="276225" y="195263"/>
                            </a:cubicBezTo>
                            <a:cubicBezTo>
                              <a:pt x="279400" y="192882"/>
                              <a:pt x="277018" y="188119"/>
                              <a:pt x="280987" y="185738"/>
                            </a:cubicBezTo>
                            <a:cubicBezTo>
                              <a:pt x="284956" y="183357"/>
                              <a:pt x="296068" y="182563"/>
                              <a:pt x="300037" y="180975"/>
                            </a:cubicBezTo>
                            <a:cubicBezTo>
                              <a:pt x="304006" y="179388"/>
                              <a:pt x="304800" y="176213"/>
                              <a:pt x="304800" y="176213"/>
                            </a:cubicBezTo>
                            <a:cubicBezTo>
                              <a:pt x="307181" y="173832"/>
                              <a:pt x="310356" y="169069"/>
                              <a:pt x="314325" y="166688"/>
                            </a:cubicBezTo>
                            <a:cubicBezTo>
                              <a:pt x="318294" y="164307"/>
                              <a:pt x="324643" y="164306"/>
                              <a:pt x="328612" y="161925"/>
                            </a:cubicBezTo>
                            <a:cubicBezTo>
                              <a:pt x="332581" y="159544"/>
                              <a:pt x="334168" y="154781"/>
                              <a:pt x="338137" y="152400"/>
                            </a:cubicBezTo>
                            <a:cubicBezTo>
                              <a:pt x="342106" y="150019"/>
                              <a:pt x="346869" y="150019"/>
                              <a:pt x="352425" y="147638"/>
                            </a:cubicBezTo>
                            <a:cubicBezTo>
                              <a:pt x="357981" y="145257"/>
                              <a:pt x="368300" y="140494"/>
                              <a:pt x="371475" y="138113"/>
                            </a:cubicBezTo>
                            <a:cubicBezTo>
                              <a:pt x="374650" y="135732"/>
                              <a:pt x="369888" y="136525"/>
                              <a:pt x="371475" y="133350"/>
                            </a:cubicBezTo>
                            <a:cubicBezTo>
                              <a:pt x="373062" y="130175"/>
                              <a:pt x="369888" y="121444"/>
                              <a:pt x="381000" y="119063"/>
                            </a:cubicBezTo>
                            <a:cubicBezTo>
                              <a:pt x="392113" y="116682"/>
                              <a:pt x="428625" y="121444"/>
                              <a:pt x="438150" y="119063"/>
                            </a:cubicBezTo>
                            <a:cubicBezTo>
                              <a:pt x="447675" y="116682"/>
                              <a:pt x="435769" y="107156"/>
                              <a:pt x="438150" y="104775"/>
                            </a:cubicBezTo>
                            <a:cubicBezTo>
                              <a:pt x="440531" y="102394"/>
                              <a:pt x="449262" y="107156"/>
                              <a:pt x="452437" y="104775"/>
                            </a:cubicBezTo>
                            <a:cubicBezTo>
                              <a:pt x="455612" y="102394"/>
                              <a:pt x="456406" y="93663"/>
                              <a:pt x="457200" y="90488"/>
                            </a:cubicBezTo>
                            <a:cubicBezTo>
                              <a:pt x="457994" y="87313"/>
                              <a:pt x="428625" y="87313"/>
                              <a:pt x="457200" y="85725"/>
                            </a:cubicBezTo>
                            <a:cubicBezTo>
                              <a:pt x="485775" y="84138"/>
                              <a:pt x="600869" y="84932"/>
                              <a:pt x="628650" y="80963"/>
                            </a:cubicBezTo>
                            <a:cubicBezTo>
                              <a:pt x="656431" y="76994"/>
                              <a:pt x="614362" y="65088"/>
                              <a:pt x="623887" y="61913"/>
                            </a:cubicBezTo>
                            <a:cubicBezTo>
                              <a:pt x="633412" y="58738"/>
                              <a:pt x="675481" y="63501"/>
                              <a:pt x="685800" y="61913"/>
                            </a:cubicBezTo>
                            <a:cubicBezTo>
                              <a:pt x="696119" y="60326"/>
                              <a:pt x="684213" y="54769"/>
                              <a:pt x="685800" y="52388"/>
                            </a:cubicBezTo>
                            <a:cubicBezTo>
                              <a:pt x="687387" y="50007"/>
                              <a:pt x="692150" y="48419"/>
                              <a:pt x="695325" y="47625"/>
                            </a:cubicBezTo>
                            <a:cubicBezTo>
                              <a:pt x="698500" y="46831"/>
                              <a:pt x="702469" y="50006"/>
                              <a:pt x="704850" y="47625"/>
                            </a:cubicBezTo>
                            <a:cubicBezTo>
                              <a:pt x="707231" y="45244"/>
                              <a:pt x="708818" y="36513"/>
                              <a:pt x="709612" y="33338"/>
                            </a:cubicBezTo>
                            <a:cubicBezTo>
                              <a:pt x="710406" y="30163"/>
                              <a:pt x="708025" y="30956"/>
                              <a:pt x="709612" y="28575"/>
                            </a:cubicBezTo>
                            <a:cubicBezTo>
                              <a:pt x="711199" y="26194"/>
                              <a:pt x="715962" y="23019"/>
                              <a:pt x="719137" y="19050"/>
                            </a:cubicBezTo>
                            <a:cubicBezTo>
                              <a:pt x="722312" y="15081"/>
                              <a:pt x="727075" y="6350"/>
                              <a:pt x="728662" y="4763"/>
                            </a:cubicBezTo>
                            <a:cubicBezTo>
                              <a:pt x="730249" y="3176"/>
                              <a:pt x="719137" y="9525"/>
                              <a:pt x="728662" y="9525"/>
                            </a:cubicBezTo>
                            <a:cubicBezTo>
                              <a:pt x="738187" y="9525"/>
                              <a:pt x="774700" y="6350"/>
                              <a:pt x="785812" y="4763"/>
                            </a:cubicBezTo>
                            <a:cubicBezTo>
                              <a:pt x="796924" y="3176"/>
                              <a:pt x="796130" y="1588"/>
                              <a:pt x="795337" y="0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defTabSz="685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US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24676" name="Group 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98483" y="2240758"/>
                        <a:ext cx="1740773" cy="542923"/>
                        <a:chOff x="6903245" y="2297902"/>
                        <a:chExt cx="1740773" cy="542923"/>
                      </a:xfrm>
                    </p:grpSpPr>
                    <p:cxnSp>
                      <p:nvCxnSpPr>
                        <p:cNvPr id="24687" name="Straight Connector 1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217569" y="2774153"/>
                          <a:ext cx="0" cy="52386"/>
                        </a:xfrm>
                        <a:prstGeom prst="line">
                          <a:avLst/>
                        </a:prstGeom>
                        <a:noFill/>
                        <a:ln w="28575" algn="ctr">
                          <a:solidFill>
                            <a:schemeClr val="bg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grpSp>
                      <p:nvGrpSpPr>
                        <p:cNvPr id="24688" name="Group 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903245" y="2297902"/>
                          <a:ext cx="1740773" cy="542923"/>
                          <a:chOff x="6903245" y="2243139"/>
                          <a:chExt cx="1740773" cy="542923"/>
                        </a:xfrm>
                      </p:grpSpPr>
                      <p:cxnSp>
                        <p:nvCxnSpPr>
                          <p:cNvPr id="24689" name="Straight Connector 2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8201027" y="2307431"/>
                            <a:ext cx="97631" cy="0"/>
                          </a:xfrm>
                          <a:prstGeom prst="line">
                            <a:avLst/>
                          </a:prstGeom>
                          <a:noFill/>
                          <a:ln w="28575" algn="ctr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grpSp>
                        <p:nvGrpSpPr>
                          <p:cNvPr id="24690" name="Group 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903245" y="2243139"/>
                            <a:ext cx="1740773" cy="542923"/>
                            <a:chOff x="6900864" y="2243139"/>
                            <a:chExt cx="1740773" cy="542923"/>
                          </a:xfrm>
                        </p:grpSpPr>
                        <p:cxnSp>
                          <p:nvCxnSpPr>
                            <p:cNvPr id="24691" name="Straight Connector 2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6900864" y="2786062"/>
                              <a:ext cx="69055" cy="0"/>
                            </a:xfrm>
                            <a:prstGeom prst="line">
                              <a:avLst/>
                            </a:prstGeom>
                            <a:noFill/>
                            <a:ln w="28575" algn="ctr">
                              <a:solidFill>
                                <a:schemeClr val="bg2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grpSp>
                          <p:nvGrpSpPr>
                            <p:cNvPr id="24692" name="Group 7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429502" y="2243139"/>
                              <a:ext cx="1212135" cy="435763"/>
                              <a:chOff x="7429502" y="2243139"/>
                              <a:chExt cx="1212135" cy="435763"/>
                            </a:xfrm>
                          </p:grpSpPr>
                          <p:grpSp>
                            <p:nvGrpSpPr>
                              <p:cNvPr id="24697" name="Group 5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936714" y="2243139"/>
                                <a:ext cx="704923" cy="261936"/>
                                <a:chOff x="7936714" y="2243139"/>
                                <a:chExt cx="704923" cy="261936"/>
                              </a:xfrm>
                            </p:grpSpPr>
                            <p:cxnSp>
                              <p:nvCxnSpPr>
                                <p:cNvPr id="24705" name="Straight Connector 37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8286750" y="2255044"/>
                                  <a:ext cx="35488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24706" name="Straight Connector 38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7979569" y="2412206"/>
                                  <a:ext cx="16668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24707" name="Straight Connector 39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8146256" y="2359819"/>
                                  <a:ext cx="71438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24708" name="Straight Connector 40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8286750" y="2243139"/>
                                  <a:ext cx="0" cy="6429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24709" name="Straight Connector 41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8212932" y="2295526"/>
                                  <a:ext cx="0" cy="64293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24710" name="Straight Connector 42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8136729" y="2347914"/>
                                  <a:ext cx="0" cy="5238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24711" name="Straight Connector 43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7946231" y="2445543"/>
                                  <a:ext cx="0" cy="5953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24712" name="Straight Connector 44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7936714" y="2455083"/>
                                  <a:ext cx="66675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  <p:cxnSp>
                              <p:nvCxnSpPr>
                                <p:cNvPr id="24713" name="Straight Connector 45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7989081" y="2397909"/>
                                  <a:ext cx="0" cy="64293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</p:cxnSp>
                          </p:grpSp>
                          <p:cxnSp>
                            <p:nvCxnSpPr>
                              <p:cNvPr id="24698" name="Straight Connector 30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722394" y="2505075"/>
                                <a:ext cx="240506" cy="0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</p:cxnSp>
                          <p:cxnSp>
                            <p:nvCxnSpPr>
                              <p:cNvPr id="24699" name="Straight Connector 31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727150" y="2490789"/>
                                <a:ext cx="0" cy="50006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</p:cxnSp>
                          <p:cxnSp>
                            <p:nvCxnSpPr>
                              <p:cNvPr id="24700" name="Straight Connector 32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522370" y="2571750"/>
                                <a:ext cx="204780" cy="0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</p:cxnSp>
                          <p:cxnSp>
                            <p:nvCxnSpPr>
                              <p:cNvPr id="24701" name="Straight Connector 33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429502" y="2605088"/>
                                <a:ext cx="111918" cy="0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</p:cxnSp>
                          <p:cxnSp>
                            <p:nvCxnSpPr>
                              <p:cNvPr id="24702" name="Straight Connector 34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715241" y="2540775"/>
                                <a:ext cx="0" cy="42873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</p:cxnSp>
                          <p:cxnSp>
                            <p:nvCxnSpPr>
                              <p:cNvPr id="24703" name="Straight Connector 35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529508" y="2557457"/>
                                <a:ext cx="0" cy="47631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</p:cxnSp>
                          <p:cxnSp>
                            <p:nvCxnSpPr>
                              <p:cNvPr id="24704" name="Straight Connector 36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443779" y="2612227"/>
                                <a:ext cx="2381" cy="66675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</p:cxnSp>
                        </p:grpSp>
                        <p:cxnSp>
                          <p:nvCxnSpPr>
                            <p:cNvPr id="24693" name="Straight Connector 11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7312818" y="2674140"/>
                              <a:ext cx="145247" cy="0"/>
                            </a:xfrm>
                            <a:prstGeom prst="line">
                              <a:avLst/>
                            </a:prstGeom>
                            <a:noFill/>
                            <a:ln w="28575" algn="ctr">
                              <a:solidFill>
                                <a:schemeClr val="bg2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4694" name="Straight Connector 2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7312818" y="2659854"/>
                              <a:ext cx="0" cy="69060"/>
                            </a:xfrm>
                            <a:prstGeom prst="line">
                              <a:avLst/>
                            </a:prstGeom>
                            <a:noFill/>
                            <a:ln w="28575" algn="ctr">
                              <a:solidFill>
                                <a:schemeClr val="bg2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4695" name="Straight Connector 27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7200902" y="2728914"/>
                              <a:ext cx="126206" cy="0"/>
                            </a:xfrm>
                            <a:prstGeom prst="line">
                              <a:avLst/>
                            </a:prstGeom>
                            <a:noFill/>
                            <a:ln w="28575" algn="ctr">
                              <a:solidFill>
                                <a:schemeClr val="bg2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24696" name="Straight Connector 2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6938964" y="2764633"/>
                              <a:ext cx="290513" cy="0"/>
                            </a:xfrm>
                            <a:prstGeom prst="line">
                              <a:avLst/>
                            </a:prstGeom>
                            <a:noFill/>
                            <a:ln w="28575" algn="ctr">
                              <a:solidFill>
                                <a:schemeClr val="bg2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</p:grpSp>
                  <p:grpSp>
                    <p:nvGrpSpPr>
                      <p:cNvPr id="24677" name="Group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98444" y="2769405"/>
                        <a:ext cx="326234" cy="107145"/>
                        <a:chOff x="6598444" y="2769405"/>
                        <a:chExt cx="326234" cy="107145"/>
                      </a:xfrm>
                    </p:grpSpPr>
                    <p:cxnSp>
                      <p:nvCxnSpPr>
                        <p:cNvPr id="24684" name="Straight Connector 10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598444" y="2876550"/>
                          <a:ext cx="209550" cy="0"/>
                        </a:xfrm>
                        <a:prstGeom prst="line">
                          <a:avLst/>
                        </a:prstGeom>
                        <a:noFill/>
                        <a:ln w="28575" algn="ctr">
                          <a:solidFill>
                            <a:schemeClr val="bg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4685" name="Straight Connector 1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796089" y="2826544"/>
                          <a:ext cx="128589" cy="0"/>
                        </a:xfrm>
                        <a:prstGeom prst="line">
                          <a:avLst/>
                        </a:prstGeom>
                        <a:noFill/>
                        <a:ln w="28575" algn="ctr">
                          <a:solidFill>
                            <a:schemeClr val="bg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4686" name="Straight Connector 1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910401" y="2769405"/>
                          <a:ext cx="0" cy="64294"/>
                        </a:xfrm>
                        <a:prstGeom prst="line">
                          <a:avLst/>
                        </a:prstGeom>
                        <a:noFill/>
                        <a:ln w="28575" algn="ctr">
                          <a:solidFill>
                            <a:schemeClr val="bg2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sp>
                    <p:nvSpPr>
                      <p:cNvPr id="99" name="Freeform 98"/>
                      <p:cNvSpPr/>
                      <p:nvPr/>
                    </p:nvSpPr>
                    <p:spPr bwMode="auto">
                      <a:xfrm>
                        <a:off x="6261598" y="2949147"/>
                        <a:ext cx="151878" cy="146488"/>
                      </a:xfrm>
                      <a:custGeom>
                        <a:avLst/>
                        <a:gdLst>
                          <a:gd name="connsiteX0" fmla="*/ 0 w 149383"/>
                          <a:gd name="connsiteY0" fmla="*/ 147873 h 147873"/>
                          <a:gd name="connsiteX1" fmla="*/ 18107 w 149383"/>
                          <a:gd name="connsiteY1" fmla="*/ 87517 h 147873"/>
                          <a:gd name="connsiteX2" fmla="*/ 24143 w 149383"/>
                          <a:gd name="connsiteY2" fmla="*/ 75445 h 147873"/>
                          <a:gd name="connsiteX3" fmla="*/ 27161 w 149383"/>
                          <a:gd name="connsiteY3" fmla="*/ 66392 h 147873"/>
                          <a:gd name="connsiteX4" fmla="*/ 27161 w 149383"/>
                          <a:gd name="connsiteY4" fmla="*/ 57338 h 147873"/>
                          <a:gd name="connsiteX5" fmla="*/ 63374 w 149383"/>
                          <a:gd name="connsiteY5" fmla="*/ 57338 h 147873"/>
                          <a:gd name="connsiteX6" fmla="*/ 66392 w 149383"/>
                          <a:gd name="connsiteY6" fmla="*/ 42249 h 147873"/>
                          <a:gd name="connsiteX7" fmla="*/ 90535 w 149383"/>
                          <a:gd name="connsiteY7" fmla="*/ 42249 h 147873"/>
                          <a:gd name="connsiteX8" fmla="*/ 108642 w 149383"/>
                          <a:gd name="connsiteY8" fmla="*/ 39232 h 147873"/>
                          <a:gd name="connsiteX9" fmla="*/ 117695 w 149383"/>
                          <a:gd name="connsiteY9" fmla="*/ 36214 h 147873"/>
                          <a:gd name="connsiteX10" fmla="*/ 117695 w 149383"/>
                          <a:gd name="connsiteY10" fmla="*/ 21125 h 147873"/>
                          <a:gd name="connsiteX11" fmla="*/ 144856 w 149383"/>
                          <a:gd name="connsiteY11" fmla="*/ 18107 h 147873"/>
                          <a:gd name="connsiteX12" fmla="*/ 144856 w 149383"/>
                          <a:gd name="connsiteY12" fmla="*/ 0 h 147873"/>
                          <a:gd name="connsiteX13" fmla="*/ 144856 w 149383"/>
                          <a:gd name="connsiteY13" fmla="*/ 0 h 1478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49383" h="147873">
                            <a:moveTo>
                              <a:pt x="0" y="147873"/>
                            </a:moveTo>
                            <a:cubicBezTo>
                              <a:pt x="7041" y="123730"/>
                              <a:pt x="14083" y="99588"/>
                              <a:pt x="18107" y="87517"/>
                            </a:cubicBezTo>
                            <a:cubicBezTo>
                              <a:pt x="22131" y="75446"/>
                              <a:pt x="22634" y="78966"/>
                              <a:pt x="24143" y="75445"/>
                            </a:cubicBezTo>
                            <a:cubicBezTo>
                              <a:pt x="25652" y="71924"/>
                              <a:pt x="26658" y="69410"/>
                              <a:pt x="27161" y="66392"/>
                            </a:cubicBezTo>
                            <a:cubicBezTo>
                              <a:pt x="27664" y="63374"/>
                              <a:pt x="21126" y="58847"/>
                              <a:pt x="27161" y="57338"/>
                            </a:cubicBezTo>
                            <a:cubicBezTo>
                              <a:pt x="33196" y="55829"/>
                              <a:pt x="56835" y="59853"/>
                              <a:pt x="63374" y="57338"/>
                            </a:cubicBezTo>
                            <a:cubicBezTo>
                              <a:pt x="69913" y="54823"/>
                              <a:pt x="61865" y="44764"/>
                              <a:pt x="66392" y="42249"/>
                            </a:cubicBezTo>
                            <a:cubicBezTo>
                              <a:pt x="70919" y="39734"/>
                              <a:pt x="83494" y="42752"/>
                              <a:pt x="90535" y="42249"/>
                            </a:cubicBezTo>
                            <a:cubicBezTo>
                              <a:pt x="97576" y="41746"/>
                              <a:pt x="104115" y="40238"/>
                              <a:pt x="108642" y="39232"/>
                            </a:cubicBezTo>
                            <a:cubicBezTo>
                              <a:pt x="113169" y="38226"/>
                              <a:pt x="116186" y="39232"/>
                              <a:pt x="117695" y="36214"/>
                            </a:cubicBezTo>
                            <a:cubicBezTo>
                              <a:pt x="119204" y="33196"/>
                              <a:pt x="113168" y="24143"/>
                              <a:pt x="117695" y="21125"/>
                            </a:cubicBezTo>
                            <a:cubicBezTo>
                              <a:pt x="122222" y="18107"/>
                              <a:pt x="140329" y="21628"/>
                              <a:pt x="144856" y="18107"/>
                            </a:cubicBezTo>
                            <a:cubicBezTo>
                              <a:pt x="149383" y="14586"/>
                              <a:pt x="144856" y="0"/>
                              <a:pt x="144856" y="0"/>
                            </a:cubicBezTo>
                            <a:lnTo>
                              <a:pt x="144856" y="0"/>
                            </a:ln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defTabSz="685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US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endParaRPr>
                      </a:p>
                    </p:txBody>
                  </p:sp>
                  <p:cxnSp>
                    <p:nvCxnSpPr>
                      <p:cNvPr id="24679" name="Straight Connector 9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396273" y="2948412"/>
                        <a:ext cx="116186" cy="0"/>
                      </a:xfrm>
                      <a:prstGeom prst="line">
                        <a:avLst/>
                      </a:prstGeom>
                      <a:noFill/>
                      <a:ln w="28575" algn="ctr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80" name="Straight Connector 10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480794" y="2905289"/>
                        <a:ext cx="116186" cy="0"/>
                      </a:xfrm>
                      <a:prstGeom prst="line">
                        <a:avLst/>
                      </a:prstGeom>
                      <a:noFill/>
                      <a:ln w="28575" algn="ctr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81" name="Straight Connector 10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495884" y="2899253"/>
                        <a:ext cx="0" cy="58783"/>
                      </a:xfrm>
                      <a:prstGeom prst="line">
                        <a:avLst/>
                      </a:prstGeom>
                      <a:noFill/>
                      <a:ln w="28575" algn="ctr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82" name="Straight Connector 10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587924" y="2864537"/>
                        <a:ext cx="0" cy="58783"/>
                      </a:xfrm>
                      <a:prstGeom prst="line">
                        <a:avLst/>
                      </a:prstGeom>
                      <a:noFill/>
                      <a:ln w="28575" algn="ctr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83" name="Straight Connector 1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796089" y="2820508"/>
                        <a:ext cx="0" cy="69435"/>
                      </a:xfrm>
                      <a:prstGeom prst="line">
                        <a:avLst/>
                      </a:prstGeom>
                      <a:noFill/>
                      <a:ln w="28575" algn="ctr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cxnSp>
                  <p:nvCxnSpPr>
                    <p:cNvPr id="24670" name="Straight Connector 90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620486" y="5598663"/>
                      <a:ext cx="20074" cy="45580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24668" name="Straight Connector 8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133" y="4164812"/>
                    <a:ext cx="35719" cy="1905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4666" name="Straight Connector 86"/>
                <p:cNvCxnSpPr>
                  <a:cxnSpLocks noChangeShapeType="1"/>
                </p:cNvCxnSpPr>
                <p:nvPr/>
              </p:nvCxnSpPr>
              <p:spPr bwMode="auto">
                <a:xfrm flipV="1">
                  <a:off x="7720007" y="2517662"/>
                  <a:ext cx="0" cy="42872"/>
                </a:xfrm>
                <a:prstGeom prst="line">
                  <a:avLst/>
                </a:prstGeom>
                <a:noFill/>
                <a:ln w="28575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4653" name="Group 72"/>
              <p:cNvGrpSpPr>
                <a:grpSpLocks/>
              </p:cNvGrpSpPr>
              <p:nvPr/>
            </p:nvGrpSpPr>
            <p:grpSpPr bwMode="auto">
              <a:xfrm>
                <a:off x="533400" y="2809877"/>
                <a:ext cx="8105856" cy="3160937"/>
                <a:chOff x="533400" y="2809877"/>
                <a:chExt cx="8105856" cy="3160937"/>
              </a:xfrm>
            </p:grpSpPr>
            <p:cxnSp>
              <p:nvCxnSpPr>
                <p:cNvPr id="24654" name="Straight Connector 68"/>
                <p:cNvCxnSpPr>
                  <a:cxnSpLocks noChangeShapeType="1"/>
                </p:cNvCxnSpPr>
                <p:nvPr/>
              </p:nvCxnSpPr>
              <p:spPr bwMode="auto">
                <a:xfrm flipH="1">
                  <a:off x="8512969" y="2814639"/>
                  <a:ext cx="126287" cy="0"/>
                </a:xfrm>
                <a:prstGeom prst="line">
                  <a:avLst/>
                </a:prstGeom>
                <a:noFill/>
                <a:ln w="28575" algn="ctr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55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8524867" y="2809877"/>
                  <a:ext cx="0" cy="78578"/>
                </a:xfrm>
                <a:prstGeom prst="line">
                  <a:avLst/>
                </a:prstGeom>
                <a:noFill/>
                <a:ln w="28575" algn="ctr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56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8491532" y="2883693"/>
                  <a:ext cx="45242" cy="0"/>
                </a:xfrm>
                <a:prstGeom prst="line">
                  <a:avLst/>
                </a:prstGeom>
                <a:noFill/>
                <a:ln w="28575" algn="ctr">
                  <a:solidFill>
                    <a:srgbClr val="92D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4657" name="Group 108"/>
                <p:cNvGrpSpPr>
                  <a:grpSpLocks/>
                </p:cNvGrpSpPr>
                <p:nvPr/>
              </p:nvGrpSpPr>
              <p:grpSpPr bwMode="auto">
                <a:xfrm>
                  <a:off x="533400" y="3312319"/>
                  <a:ext cx="6515497" cy="2658495"/>
                  <a:chOff x="533400" y="3312319"/>
                  <a:chExt cx="6515497" cy="2658495"/>
                </a:xfrm>
              </p:grpSpPr>
              <p:grpSp>
                <p:nvGrpSpPr>
                  <p:cNvPr id="2465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533400" y="4441371"/>
                    <a:ext cx="2024743" cy="1529443"/>
                    <a:chOff x="533400" y="4441371"/>
                    <a:chExt cx="2024743" cy="1529443"/>
                  </a:xfrm>
                </p:grpSpPr>
                <p:sp>
                  <p:nvSpPr>
                    <p:cNvPr id="84" name="Freeform 83"/>
                    <p:cNvSpPr/>
                    <p:nvPr/>
                  </p:nvSpPr>
                  <p:spPr bwMode="auto">
                    <a:xfrm>
                      <a:off x="532176" y="5105943"/>
                      <a:ext cx="775096" cy="865807"/>
                    </a:xfrm>
                    <a:custGeom>
                      <a:avLst/>
                      <a:gdLst>
                        <a:gd name="connsiteX0" fmla="*/ 0 w 772886"/>
                        <a:gd name="connsiteY0" fmla="*/ 865414 h 865414"/>
                        <a:gd name="connsiteX1" fmla="*/ 21771 w 772886"/>
                        <a:gd name="connsiteY1" fmla="*/ 794657 h 865414"/>
                        <a:gd name="connsiteX2" fmla="*/ 21771 w 772886"/>
                        <a:gd name="connsiteY2" fmla="*/ 762000 h 865414"/>
                        <a:gd name="connsiteX3" fmla="*/ 21771 w 772886"/>
                        <a:gd name="connsiteY3" fmla="*/ 745671 h 865414"/>
                        <a:gd name="connsiteX4" fmla="*/ 32657 w 772886"/>
                        <a:gd name="connsiteY4" fmla="*/ 729343 h 865414"/>
                        <a:gd name="connsiteX5" fmla="*/ 38100 w 772886"/>
                        <a:gd name="connsiteY5" fmla="*/ 723900 h 865414"/>
                        <a:gd name="connsiteX6" fmla="*/ 43543 w 772886"/>
                        <a:gd name="connsiteY6" fmla="*/ 696686 h 865414"/>
                        <a:gd name="connsiteX7" fmla="*/ 48986 w 772886"/>
                        <a:gd name="connsiteY7" fmla="*/ 674914 h 865414"/>
                        <a:gd name="connsiteX8" fmla="*/ 48986 w 772886"/>
                        <a:gd name="connsiteY8" fmla="*/ 658586 h 865414"/>
                        <a:gd name="connsiteX9" fmla="*/ 54429 w 772886"/>
                        <a:gd name="connsiteY9" fmla="*/ 647700 h 865414"/>
                        <a:gd name="connsiteX10" fmla="*/ 59871 w 772886"/>
                        <a:gd name="connsiteY10" fmla="*/ 636814 h 865414"/>
                        <a:gd name="connsiteX11" fmla="*/ 65314 w 772886"/>
                        <a:gd name="connsiteY11" fmla="*/ 620486 h 865414"/>
                        <a:gd name="connsiteX12" fmla="*/ 70757 w 772886"/>
                        <a:gd name="connsiteY12" fmla="*/ 598714 h 865414"/>
                        <a:gd name="connsiteX13" fmla="*/ 81643 w 772886"/>
                        <a:gd name="connsiteY13" fmla="*/ 582386 h 865414"/>
                        <a:gd name="connsiteX14" fmla="*/ 92529 w 772886"/>
                        <a:gd name="connsiteY14" fmla="*/ 566057 h 865414"/>
                        <a:gd name="connsiteX15" fmla="*/ 97971 w 772886"/>
                        <a:gd name="connsiteY15" fmla="*/ 544286 h 865414"/>
                        <a:gd name="connsiteX16" fmla="*/ 119743 w 772886"/>
                        <a:gd name="connsiteY16" fmla="*/ 517071 h 865414"/>
                        <a:gd name="connsiteX17" fmla="*/ 125186 w 772886"/>
                        <a:gd name="connsiteY17" fmla="*/ 517071 h 865414"/>
                        <a:gd name="connsiteX18" fmla="*/ 146957 w 772886"/>
                        <a:gd name="connsiteY18" fmla="*/ 495300 h 865414"/>
                        <a:gd name="connsiteX19" fmla="*/ 152400 w 772886"/>
                        <a:gd name="connsiteY19" fmla="*/ 489857 h 865414"/>
                        <a:gd name="connsiteX20" fmla="*/ 163286 w 772886"/>
                        <a:gd name="connsiteY20" fmla="*/ 478971 h 865414"/>
                        <a:gd name="connsiteX21" fmla="*/ 168729 w 772886"/>
                        <a:gd name="connsiteY21" fmla="*/ 457200 h 865414"/>
                        <a:gd name="connsiteX22" fmla="*/ 190500 w 772886"/>
                        <a:gd name="connsiteY22" fmla="*/ 440871 h 865414"/>
                        <a:gd name="connsiteX23" fmla="*/ 212271 w 772886"/>
                        <a:gd name="connsiteY23" fmla="*/ 424543 h 865414"/>
                        <a:gd name="connsiteX24" fmla="*/ 223157 w 772886"/>
                        <a:gd name="connsiteY24" fmla="*/ 408214 h 865414"/>
                        <a:gd name="connsiteX25" fmla="*/ 228600 w 772886"/>
                        <a:gd name="connsiteY25" fmla="*/ 402771 h 865414"/>
                        <a:gd name="connsiteX26" fmla="*/ 239486 w 772886"/>
                        <a:gd name="connsiteY26" fmla="*/ 391886 h 865414"/>
                        <a:gd name="connsiteX27" fmla="*/ 239486 w 772886"/>
                        <a:gd name="connsiteY27" fmla="*/ 381000 h 865414"/>
                        <a:gd name="connsiteX28" fmla="*/ 244929 w 772886"/>
                        <a:gd name="connsiteY28" fmla="*/ 370114 h 865414"/>
                        <a:gd name="connsiteX29" fmla="*/ 261257 w 772886"/>
                        <a:gd name="connsiteY29" fmla="*/ 364671 h 865414"/>
                        <a:gd name="connsiteX30" fmla="*/ 277586 w 772886"/>
                        <a:gd name="connsiteY30" fmla="*/ 364671 h 865414"/>
                        <a:gd name="connsiteX31" fmla="*/ 283029 w 772886"/>
                        <a:gd name="connsiteY31" fmla="*/ 348343 h 865414"/>
                        <a:gd name="connsiteX32" fmla="*/ 293914 w 772886"/>
                        <a:gd name="connsiteY32" fmla="*/ 342900 h 865414"/>
                        <a:gd name="connsiteX33" fmla="*/ 304800 w 772886"/>
                        <a:gd name="connsiteY33" fmla="*/ 332014 h 865414"/>
                        <a:gd name="connsiteX34" fmla="*/ 315686 w 772886"/>
                        <a:gd name="connsiteY34" fmla="*/ 326571 h 865414"/>
                        <a:gd name="connsiteX35" fmla="*/ 326571 w 772886"/>
                        <a:gd name="connsiteY35" fmla="*/ 321129 h 865414"/>
                        <a:gd name="connsiteX36" fmla="*/ 342900 w 772886"/>
                        <a:gd name="connsiteY36" fmla="*/ 310243 h 865414"/>
                        <a:gd name="connsiteX37" fmla="*/ 353786 w 772886"/>
                        <a:gd name="connsiteY37" fmla="*/ 304800 h 865414"/>
                        <a:gd name="connsiteX38" fmla="*/ 364671 w 772886"/>
                        <a:gd name="connsiteY38" fmla="*/ 293914 h 865414"/>
                        <a:gd name="connsiteX39" fmla="*/ 381000 w 772886"/>
                        <a:gd name="connsiteY39" fmla="*/ 277586 h 865414"/>
                        <a:gd name="connsiteX40" fmla="*/ 397329 w 772886"/>
                        <a:gd name="connsiteY40" fmla="*/ 266700 h 865414"/>
                        <a:gd name="connsiteX41" fmla="*/ 408214 w 772886"/>
                        <a:gd name="connsiteY41" fmla="*/ 261257 h 865414"/>
                        <a:gd name="connsiteX42" fmla="*/ 429986 w 772886"/>
                        <a:gd name="connsiteY42" fmla="*/ 250371 h 865414"/>
                        <a:gd name="connsiteX43" fmla="*/ 440871 w 772886"/>
                        <a:gd name="connsiteY43" fmla="*/ 244929 h 865414"/>
                        <a:gd name="connsiteX44" fmla="*/ 451757 w 772886"/>
                        <a:gd name="connsiteY44" fmla="*/ 228600 h 865414"/>
                        <a:gd name="connsiteX45" fmla="*/ 462643 w 772886"/>
                        <a:gd name="connsiteY45" fmla="*/ 217714 h 865414"/>
                        <a:gd name="connsiteX46" fmla="*/ 468086 w 772886"/>
                        <a:gd name="connsiteY46" fmla="*/ 212271 h 865414"/>
                        <a:gd name="connsiteX47" fmla="*/ 484414 w 772886"/>
                        <a:gd name="connsiteY47" fmla="*/ 201386 h 865414"/>
                        <a:gd name="connsiteX48" fmla="*/ 495300 w 772886"/>
                        <a:gd name="connsiteY48" fmla="*/ 195943 h 865414"/>
                        <a:gd name="connsiteX49" fmla="*/ 506186 w 772886"/>
                        <a:gd name="connsiteY49" fmla="*/ 179614 h 865414"/>
                        <a:gd name="connsiteX50" fmla="*/ 527957 w 772886"/>
                        <a:gd name="connsiteY50" fmla="*/ 157843 h 865414"/>
                        <a:gd name="connsiteX51" fmla="*/ 527957 w 772886"/>
                        <a:gd name="connsiteY51" fmla="*/ 141514 h 865414"/>
                        <a:gd name="connsiteX52" fmla="*/ 533400 w 772886"/>
                        <a:gd name="connsiteY52" fmla="*/ 130629 h 865414"/>
                        <a:gd name="connsiteX53" fmla="*/ 544286 w 772886"/>
                        <a:gd name="connsiteY53" fmla="*/ 119743 h 865414"/>
                        <a:gd name="connsiteX54" fmla="*/ 555171 w 772886"/>
                        <a:gd name="connsiteY54" fmla="*/ 114300 h 865414"/>
                        <a:gd name="connsiteX55" fmla="*/ 566057 w 772886"/>
                        <a:gd name="connsiteY55" fmla="*/ 103414 h 865414"/>
                        <a:gd name="connsiteX56" fmla="*/ 582386 w 772886"/>
                        <a:gd name="connsiteY56" fmla="*/ 92529 h 865414"/>
                        <a:gd name="connsiteX57" fmla="*/ 604157 w 772886"/>
                        <a:gd name="connsiteY57" fmla="*/ 81643 h 865414"/>
                        <a:gd name="connsiteX58" fmla="*/ 615043 w 772886"/>
                        <a:gd name="connsiteY58" fmla="*/ 70757 h 865414"/>
                        <a:gd name="connsiteX59" fmla="*/ 625929 w 772886"/>
                        <a:gd name="connsiteY59" fmla="*/ 59871 h 865414"/>
                        <a:gd name="connsiteX60" fmla="*/ 642257 w 772886"/>
                        <a:gd name="connsiteY60" fmla="*/ 54429 h 865414"/>
                        <a:gd name="connsiteX61" fmla="*/ 664029 w 772886"/>
                        <a:gd name="connsiteY61" fmla="*/ 43543 h 865414"/>
                        <a:gd name="connsiteX62" fmla="*/ 664029 w 772886"/>
                        <a:gd name="connsiteY62" fmla="*/ 38100 h 865414"/>
                        <a:gd name="connsiteX63" fmla="*/ 674914 w 772886"/>
                        <a:gd name="connsiteY63" fmla="*/ 38100 h 865414"/>
                        <a:gd name="connsiteX64" fmla="*/ 680357 w 772886"/>
                        <a:gd name="connsiteY64" fmla="*/ 27214 h 865414"/>
                        <a:gd name="connsiteX65" fmla="*/ 691243 w 772886"/>
                        <a:gd name="connsiteY65" fmla="*/ 21771 h 865414"/>
                        <a:gd name="connsiteX66" fmla="*/ 707571 w 772886"/>
                        <a:gd name="connsiteY66" fmla="*/ 21771 h 865414"/>
                        <a:gd name="connsiteX67" fmla="*/ 718457 w 772886"/>
                        <a:gd name="connsiteY67" fmla="*/ 16329 h 865414"/>
                        <a:gd name="connsiteX68" fmla="*/ 729343 w 772886"/>
                        <a:gd name="connsiteY68" fmla="*/ 16329 h 865414"/>
                        <a:gd name="connsiteX69" fmla="*/ 745671 w 772886"/>
                        <a:gd name="connsiteY69" fmla="*/ 10886 h 865414"/>
                        <a:gd name="connsiteX70" fmla="*/ 756557 w 772886"/>
                        <a:gd name="connsiteY70" fmla="*/ 5443 h 865414"/>
                        <a:gd name="connsiteX71" fmla="*/ 772886 w 772886"/>
                        <a:gd name="connsiteY71" fmla="*/ 0 h 865414"/>
                        <a:gd name="connsiteX72" fmla="*/ 772886 w 772886"/>
                        <a:gd name="connsiteY72" fmla="*/ 0 h 8654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</a:cxnLst>
                      <a:rect l="l" t="t" r="r" b="b"/>
                      <a:pathLst>
                        <a:path w="772886" h="865414">
                          <a:moveTo>
                            <a:pt x="0" y="865414"/>
                          </a:moveTo>
                          <a:cubicBezTo>
                            <a:pt x="9071" y="838653"/>
                            <a:pt x="18143" y="811893"/>
                            <a:pt x="21771" y="794657"/>
                          </a:cubicBezTo>
                          <a:cubicBezTo>
                            <a:pt x="25399" y="777421"/>
                            <a:pt x="21771" y="762000"/>
                            <a:pt x="21771" y="762000"/>
                          </a:cubicBezTo>
                          <a:cubicBezTo>
                            <a:pt x="21771" y="753836"/>
                            <a:pt x="19957" y="751114"/>
                            <a:pt x="21771" y="745671"/>
                          </a:cubicBezTo>
                          <a:cubicBezTo>
                            <a:pt x="23585" y="740228"/>
                            <a:pt x="29936" y="732971"/>
                            <a:pt x="32657" y="729343"/>
                          </a:cubicBezTo>
                          <a:cubicBezTo>
                            <a:pt x="35378" y="725715"/>
                            <a:pt x="36286" y="729343"/>
                            <a:pt x="38100" y="723900"/>
                          </a:cubicBezTo>
                          <a:cubicBezTo>
                            <a:pt x="39914" y="718457"/>
                            <a:pt x="41729" y="704850"/>
                            <a:pt x="43543" y="696686"/>
                          </a:cubicBezTo>
                          <a:cubicBezTo>
                            <a:pt x="45357" y="688522"/>
                            <a:pt x="48079" y="681264"/>
                            <a:pt x="48986" y="674914"/>
                          </a:cubicBezTo>
                          <a:cubicBezTo>
                            <a:pt x="49893" y="668564"/>
                            <a:pt x="48079" y="663122"/>
                            <a:pt x="48986" y="658586"/>
                          </a:cubicBezTo>
                          <a:cubicBezTo>
                            <a:pt x="49893" y="654050"/>
                            <a:pt x="54429" y="647700"/>
                            <a:pt x="54429" y="647700"/>
                          </a:cubicBezTo>
                          <a:cubicBezTo>
                            <a:pt x="56243" y="644072"/>
                            <a:pt x="58057" y="641350"/>
                            <a:pt x="59871" y="636814"/>
                          </a:cubicBezTo>
                          <a:cubicBezTo>
                            <a:pt x="61685" y="632278"/>
                            <a:pt x="63500" y="626836"/>
                            <a:pt x="65314" y="620486"/>
                          </a:cubicBezTo>
                          <a:cubicBezTo>
                            <a:pt x="67128" y="614136"/>
                            <a:pt x="68036" y="605064"/>
                            <a:pt x="70757" y="598714"/>
                          </a:cubicBezTo>
                          <a:cubicBezTo>
                            <a:pt x="73478" y="592364"/>
                            <a:pt x="81643" y="582386"/>
                            <a:pt x="81643" y="582386"/>
                          </a:cubicBezTo>
                          <a:cubicBezTo>
                            <a:pt x="85272" y="576943"/>
                            <a:pt x="89808" y="572407"/>
                            <a:pt x="92529" y="566057"/>
                          </a:cubicBezTo>
                          <a:cubicBezTo>
                            <a:pt x="95250" y="559707"/>
                            <a:pt x="93435" y="552450"/>
                            <a:pt x="97971" y="544286"/>
                          </a:cubicBezTo>
                          <a:cubicBezTo>
                            <a:pt x="102507" y="536122"/>
                            <a:pt x="115207" y="521607"/>
                            <a:pt x="119743" y="517071"/>
                          </a:cubicBezTo>
                          <a:cubicBezTo>
                            <a:pt x="124279" y="512535"/>
                            <a:pt x="120650" y="520699"/>
                            <a:pt x="125186" y="517071"/>
                          </a:cubicBezTo>
                          <a:cubicBezTo>
                            <a:pt x="129722" y="513443"/>
                            <a:pt x="146957" y="495300"/>
                            <a:pt x="146957" y="495300"/>
                          </a:cubicBezTo>
                          <a:lnTo>
                            <a:pt x="152400" y="489857"/>
                          </a:lnTo>
                          <a:cubicBezTo>
                            <a:pt x="155121" y="487136"/>
                            <a:pt x="160565" y="484414"/>
                            <a:pt x="163286" y="478971"/>
                          </a:cubicBezTo>
                          <a:cubicBezTo>
                            <a:pt x="166008" y="473528"/>
                            <a:pt x="164193" y="463550"/>
                            <a:pt x="168729" y="457200"/>
                          </a:cubicBezTo>
                          <a:cubicBezTo>
                            <a:pt x="173265" y="450850"/>
                            <a:pt x="190500" y="440871"/>
                            <a:pt x="190500" y="440871"/>
                          </a:cubicBezTo>
                          <a:cubicBezTo>
                            <a:pt x="197757" y="435428"/>
                            <a:pt x="206828" y="429986"/>
                            <a:pt x="212271" y="424543"/>
                          </a:cubicBezTo>
                          <a:cubicBezTo>
                            <a:pt x="217714" y="419100"/>
                            <a:pt x="220436" y="411843"/>
                            <a:pt x="223157" y="408214"/>
                          </a:cubicBezTo>
                          <a:cubicBezTo>
                            <a:pt x="225878" y="404585"/>
                            <a:pt x="228600" y="402771"/>
                            <a:pt x="228600" y="402771"/>
                          </a:cubicBezTo>
                          <a:cubicBezTo>
                            <a:pt x="231321" y="400050"/>
                            <a:pt x="237672" y="395514"/>
                            <a:pt x="239486" y="391886"/>
                          </a:cubicBezTo>
                          <a:cubicBezTo>
                            <a:pt x="241300" y="388258"/>
                            <a:pt x="238579" y="384629"/>
                            <a:pt x="239486" y="381000"/>
                          </a:cubicBezTo>
                          <a:cubicBezTo>
                            <a:pt x="240393" y="377371"/>
                            <a:pt x="241301" y="372835"/>
                            <a:pt x="244929" y="370114"/>
                          </a:cubicBezTo>
                          <a:cubicBezTo>
                            <a:pt x="248557" y="367393"/>
                            <a:pt x="255814" y="365578"/>
                            <a:pt x="261257" y="364671"/>
                          </a:cubicBezTo>
                          <a:cubicBezTo>
                            <a:pt x="266700" y="363764"/>
                            <a:pt x="273957" y="367392"/>
                            <a:pt x="277586" y="364671"/>
                          </a:cubicBezTo>
                          <a:cubicBezTo>
                            <a:pt x="281215" y="361950"/>
                            <a:pt x="280308" y="351971"/>
                            <a:pt x="283029" y="348343"/>
                          </a:cubicBezTo>
                          <a:cubicBezTo>
                            <a:pt x="285750" y="344715"/>
                            <a:pt x="290286" y="345621"/>
                            <a:pt x="293914" y="342900"/>
                          </a:cubicBezTo>
                          <a:cubicBezTo>
                            <a:pt x="297542" y="340179"/>
                            <a:pt x="301171" y="334735"/>
                            <a:pt x="304800" y="332014"/>
                          </a:cubicBezTo>
                          <a:cubicBezTo>
                            <a:pt x="308429" y="329293"/>
                            <a:pt x="315686" y="326571"/>
                            <a:pt x="315686" y="326571"/>
                          </a:cubicBezTo>
                          <a:cubicBezTo>
                            <a:pt x="319314" y="324757"/>
                            <a:pt x="322035" y="323850"/>
                            <a:pt x="326571" y="321129"/>
                          </a:cubicBezTo>
                          <a:cubicBezTo>
                            <a:pt x="331107" y="318408"/>
                            <a:pt x="338364" y="312964"/>
                            <a:pt x="342900" y="310243"/>
                          </a:cubicBezTo>
                          <a:cubicBezTo>
                            <a:pt x="347436" y="307522"/>
                            <a:pt x="350158" y="307521"/>
                            <a:pt x="353786" y="304800"/>
                          </a:cubicBezTo>
                          <a:cubicBezTo>
                            <a:pt x="357414" y="302079"/>
                            <a:pt x="364671" y="293914"/>
                            <a:pt x="364671" y="293914"/>
                          </a:cubicBezTo>
                          <a:cubicBezTo>
                            <a:pt x="369207" y="289378"/>
                            <a:pt x="375557" y="282122"/>
                            <a:pt x="381000" y="277586"/>
                          </a:cubicBezTo>
                          <a:cubicBezTo>
                            <a:pt x="386443" y="273050"/>
                            <a:pt x="392793" y="269421"/>
                            <a:pt x="397329" y="266700"/>
                          </a:cubicBezTo>
                          <a:cubicBezTo>
                            <a:pt x="401865" y="263979"/>
                            <a:pt x="408214" y="261257"/>
                            <a:pt x="408214" y="261257"/>
                          </a:cubicBezTo>
                          <a:lnTo>
                            <a:pt x="429986" y="250371"/>
                          </a:lnTo>
                          <a:cubicBezTo>
                            <a:pt x="435429" y="247650"/>
                            <a:pt x="437243" y="248557"/>
                            <a:pt x="440871" y="244929"/>
                          </a:cubicBezTo>
                          <a:cubicBezTo>
                            <a:pt x="444499" y="241301"/>
                            <a:pt x="448128" y="233136"/>
                            <a:pt x="451757" y="228600"/>
                          </a:cubicBezTo>
                          <a:cubicBezTo>
                            <a:pt x="455386" y="224064"/>
                            <a:pt x="462643" y="217714"/>
                            <a:pt x="462643" y="217714"/>
                          </a:cubicBezTo>
                          <a:cubicBezTo>
                            <a:pt x="465364" y="214993"/>
                            <a:pt x="464458" y="214992"/>
                            <a:pt x="468086" y="212271"/>
                          </a:cubicBezTo>
                          <a:cubicBezTo>
                            <a:pt x="471714" y="209550"/>
                            <a:pt x="479878" y="204107"/>
                            <a:pt x="484414" y="201386"/>
                          </a:cubicBezTo>
                          <a:cubicBezTo>
                            <a:pt x="488950" y="198665"/>
                            <a:pt x="491671" y="199572"/>
                            <a:pt x="495300" y="195943"/>
                          </a:cubicBezTo>
                          <a:cubicBezTo>
                            <a:pt x="498929" y="192314"/>
                            <a:pt x="500743" y="185964"/>
                            <a:pt x="506186" y="179614"/>
                          </a:cubicBezTo>
                          <a:cubicBezTo>
                            <a:pt x="511629" y="173264"/>
                            <a:pt x="524329" y="164193"/>
                            <a:pt x="527957" y="157843"/>
                          </a:cubicBezTo>
                          <a:cubicBezTo>
                            <a:pt x="531585" y="151493"/>
                            <a:pt x="527050" y="146050"/>
                            <a:pt x="527957" y="141514"/>
                          </a:cubicBezTo>
                          <a:cubicBezTo>
                            <a:pt x="528864" y="136978"/>
                            <a:pt x="530679" y="134257"/>
                            <a:pt x="533400" y="130629"/>
                          </a:cubicBezTo>
                          <a:cubicBezTo>
                            <a:pt x="536121" y="127001"/>
                            <a:pt x="540658" y="122464"/>
                            <a:pt x="544286" y="119743"/>
                          </a:cubicBezTo>
                          <a:cubicBezTo>
                            <a:pt x="547914" y="117022"/>
                            <a:pt x="551543" y="117021"/>
                            <a:pt x="555171" y="114300"/>
                          </a:cubicBezTo>
                          <a:cubicBezTo>
                            <a:pt x="558799" y="111579"/>
                            <a:pt x="561521" y="107042"/>
                            <a:pt x="566057" y="103414"/>
                          </a:cubicBezTo>
                          <a:cubicBezTo>
                            <a:pt x="570593" y="99786"/>
                            <a:pt x="576036" y="96157"/>
                            <a:pt x="582386" y="92529"/>
                          </a:cubicBezTo>
                          <a:cubicBezTo>
                            <a:pt x="588736" y="88901"/>
                            <a:pt x="598714" y="85272"/>
                            <a:pt x="604157" y="81643"/>
                          </a:cubicBezTo>
                          <a:cubicBezTo>
                            <a:pt x="609600" y="78014"/>
                            <a:pt x="615043" y="70757"/>
                            <a:pt x="615043" y="70757"/>
                          </a:cubicBezTo>
                          <a:cubicBezTo>
                            <a:pt x="618672" y="67128"/>
                            <a:pt x="621393" y="62592"/>
                            <a:pt x="625929" y="59871"/>
                          </a:cubicBezTo>
                          <a:cubicBezTo>
                            <a:pt x="630465" y="57150"/>
                            <a:pt x="635907" y="57150"/>
                            <a:pt x="642257" y="54429"/>
                          </a:cubicBezTo>
                          <a:cubicBezTo>
                            <a:pt x="648607" y="51708"/>
                            <a:pt x="660400" y="46264"/>
                            <a:pt x="664029" y="43543"/>
                          </a:cubicBezTo>
                          <a:cubicBezTo>
                            <a:pt x="667658" y="40822"/>
                            <a:pt x="662215" y="39007"/>
                            <a:pt x="664029" y="38100"/>
                          </a:cubicBezTo>
                          <a:cubicBezTo>
                            <a:pt x="665843" y="37193"/>
                            <a:pt x="672193" y="39914"/>
                            <a:pt x="674914" y="38100"/>
                          </a:cubicBezTo>
                          <a:cubicBezTo>
                            <a:pt x="677635" y="36286"/>
                            <a:pt x="677636" y="29935"/>
                            <a:pt x="680357" y="27214"/>
                          </a:cubicBezTo>
                          <a:cubicBezTo>
                            <a:pt x="683078" y="24493"/>
                            <a:pt x="686707" y="22678"/>
                            <a:pt x="691243" y="21771"/>
                          </a:cubicBezTo>
                          <a:cubicBezTo>
                            <a:pt x="695779" y="20864"/>
                            <a:pt x="703035" y="22678"/>
                            <a:pt x="707571" y="21771"/>
                          </a:cubicBezTo>
                          <a:cubicBezTo>
                            <a:pt x="712107" y="20864"/>
                            <a:pt x="714828" y="17236"/>
                            <a:pt x="718457" y="16329"/>
                          </a:cubicBezTo>
                          <a:cubicBezTo>
                            <a:pt x="722086" y="15422"/>
                            <a:pt x="724807" y="17236"/>
                            <a:pt x="729343" y="16329"/>
                          </a:cubicBezTo>
                          <a:cubicBezTo>
                            <a:pt x="733879" y="15422"/>
                            <a:pt x="741135" y="12700"/>
                            <a:pt x="745671" y="10886"/>
                          </a:cubicBezTo>
                          <a:cubicBezTo>
                            <a:pt x="750207" y="9072"/>
                            <a:pt x="752021" y="7257"/>
                            <a:pt x="756557" y="5443"/>
                          </a:cubicBezTo>
                          <a:cubicBezTo>
                            <a:pt x="761093" y="3629"/>
                            <a:pt x="772886" y="0"/>
                            <a:pt x="772886" y="0"/>
                          </a:cubicBezTo>
                          <a:lnTo>
                            <a:pt x="772886" y="0"/>
                          </a:ln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Freeform 84"/>
                    <p:cNvSpPr/>
                    <p:nvPr/>
                  </p:nvSpPr>
                  <p:spPr bwMode="auto">
                    <a:xfrm>
                      <a:off x="1296797" y="4441283"/>
                      <a:ext cx="1262151" cy="669032"/>
                    </a:xfrm>
                    <a:custGeom>
                      <a:avLst/>
                      <a:gdLst>
                        <a:gd name="connsiteX0" fmla="*/ 0 w 1262743"/>
                        <a:gd name="connsiteY0" fmla="*/ 669472 h 669472"/>
                        <a:gd name="connsiteX1" fmla="*/ 48986 w 1262743"/>
                        <a:gd name="connsiteY1" fmla="*/ 653143 h 669472"/>
                        <a:gd name="connsiteX2" fmla="*/ 59871 w 1262743"/>
                        <a:gd name="connsiteY2" fmla="*/ 653143 h 669472"/>
                        <a:gd name="connsiteX3" fmla="*/ 65314 w 1262743"/>
                        <a:gd name="connsiteY3" fmla="*/ 642258 h 669472"/>
                        <a:gd name="connsiteX4" fmla="*/ 70757 w 1262743"/>
                        <a:gd name="connsiteY4" fmla="*/ 620486 h 669472"/>
                        <a:gd name="connsiteX5" fmla="*/ 76200 w 1262743"/>
                        <a:gd name="connsiteY5" fmla="*/ 609600 h 669472"/>
                        <a:gd name="connsiteX6" fmla="*/ 87086 w 1262743"/>
                        <a:gd name="connsiteY6" fmla="*/ 609600 h 669472"/>
                        <a:gd name="connsiteX7" fmla="*/ 97971 w 1262743"/>
                        <a:gd name="connsiteY7" fmla="*/ 609600 h 669472"/>
                        <a:gd name="connsiteX8" fmla="*/ 114300 w 1262743"/>
                        <a:gd name="connsiteY8" fmla="*/ 604158 h 669472"/>
                        <a:gd name="connsiteX9" fmla="*/ 119743 w 1262743"/>
                        <a:gd name="connsiteY9" fmla="*/ 593272 h 669472"/>
                        <a:gd name="connsiteX10" fmla="*/ 119743 w 1262743"/>
                        <a:gd name="connsiteY10" fmla="*/ 587829 h 669472"/>
                        <a:gd name="connsiteX11" fmla="*/ 141514 w 1262743"/>
                        <a:gd name="connsiteY11" fmla="*/ 576943 h 669472"/>
                        <a:gd name="connsiteX12" fmla="*/ 146957 w 1262743"/>
                        <a:gd name="connsiteY12" fmla="*/ 566058 h 669472"/>
                        <a:gd name="connsiteX13" fmla="*/ 163286 w 1262743"/>
                        <a:gd name="connsiteY13" fmla="*/ 560615 h 669472"/>
                        <a:gd name="connsiteX14" fmla="*/ 174171 w 1262743"/>
                        <a:gd name="connsiteY14" fmla="*/ 555172 h 669472"/>
                        <a:gd name="connsiteX15" fmla="*/ 179614 w 1262743"/>
                        <a:gd name="connsiteY15" fmla="*/ 549729 h 669472"/>
                        <a:gd name="connsiteX16" fmla="*/ 185057 w 1262743"/>
                        <a:gd name="connsiteY16" fmla="*/ 544286 h 669472"/>
                        <a:gd name="connsiteX17" fmla="*/ 212271 w 1262743"/>
                        <a:gd name="connsiteY17" fmla="*/ 538843 h 669472"/>
                        <a:gd name="connsiteX18" fmla="*/ 228600 w 1262743"/>
                        <a:gd name="connsiteY18" fmla="*/ 538843 h 669472"/>
                        <a:gd name="connsiteX19" fmla="*/ 228600 w 1262743"/>
                        <a:gd name="connsiteY19" fmla="*/ 533400 h 669472"/>
                        <a:gd name="connsiteX20" fmla="*/ 234043 w 1262743"/>
                        <a:gd name="connsiteY20" fmla="*/ 522515 h 669472"/>
                        <a:gd name="connsiteX21" fmla="*/ 234043 w 1262743"/>
                        <a:gd name="connsiteY21" fmla="*/ 506186 h 669472"/>
                        <a:gd name="connsiteX22" fmla="*/ 244929 w 1262743"/>
                        <a:gd name="connsiteY22" fmla="*/ 500743 h 669472"/>
                        <a:gd name="connsiteX23" fmla="*/ 244929 w 1262743"/>
                        <a:gd name="connsiteY23" fmla="*/ 495300 h 669472"/>
                        <a:gd name="connsiteX24" fmla="*/ 250371 w 1262743"/>
                        <a:gd name="connsiteY24" fmla="*/ 484415 h 669472"/>
                        <a:gd name="connsiteX25" fmla="*/ 261257 w 1262743"/>
                        <a:gd name="connsiteY25" fmla="*/ 473529 h 669472"/>
                        <a:gd name="connsiteX26" fmla="*/ 272143 w 1262743"/>
                        <a:gd name="connsiteY26" fmla="*/ 462643 h 669472"/>
                        <a:gd name="connsiteX27" fmla="*/ 277586 w 1262743"/>
                        <a:gd name="connsiteY27" fmla="*/ 457200 h 669472"/>
                        <a:gd name="connsiteX28" fmla="*/ 283029 w 1262743"/>
                        <a:gd name="connsiteY28" fmla="*/ 451758 h 669472"/>
                        <a:gd name="connsiteX29" fmla="*/ 299357 w 1262743"/>
                        <a:gd name="connsiteY29" fmla="*/ 424543 h 669472"/>
                        <a:gd name="connsiteX30" fmla="*/ 326571 w 1262743"/>
                        <a:gd name="connsiteY30" fmla="*/ 413658 h 669472"/>
                        <a:gd name="connsiteX31" fmla="*/ 342900 w 1262743"/>
                        <a:gd name="connsiteY31" fmla="*/ 408215 h 669472"/>
                        <a:gd name="connsiteX32" fmla="*/ 359229 w 1262743"/>
                        <a:gd name="connsiteY32" fmla="*/ 402772 h 669472"/>
                        <a:gd name="connsiteX33" fmla="*/ 386443 w 1262743"/>
                        <a:gd name="connsiteY33" fmla="*/ 397329 h 669472"/>
                        <a:gd name="connsiteX34" fmla="*/ 408214 w 1262743"/>
                        <a:gd name="connsiteY34" fmla="*/ 386443 h 669472"/>
                        <a:gd name="connsiteX35" fmla="*/ 419100 w 1262743"/>
                        <a:gd name="connsiteY35" fmla="*/ 386443 h 669472"/>
                        <a:gd name="connsiteX36" fmla="*/ 429986 w 1262743"/>
                        <a:gd name="connsiteY36" fmla="*/ 381000 h 669472"/>
                        <a:gd name="connsiteX37" fmla="*/ 440871 w 1262743"/>
                        <a:gd name="connsiteY37" fmla="*/ 375558 h 669472"/>
                        <a:gd name="connsiteX38" fmla="*/ 451757 w 1262743"/>
                        <a:gd name="connsiteY38" fmla="*/ 359229 h 669472"/>
                        <a:gd name="connsiteX39" fmla="*/ 457200 w 1262743"/>
                        <a:gd name="connsiteY39" fmla="*/ 348343 h 669472"/>
                        <a:gd name="connsiteX40" fmla="*/ 462643 w 1262743"/>
                        <a:gd name="connsiteY40" fmla="*/ 337458 h 669472"/>
                        <a:gd name="connsiteX41" fmla="*/ 473529 w 1262743"/>
                        <a:gd name="connsiteY41" fmla="*/ 326572 h 669472"/>
                        <a:gd name="connsiteX42" fmla="*/ 489857 w 1262743"/>
                        <a:gd name="connsiteY42" fmla="*/ 326572 h 669472"/>
                        <a:gd name="connsiteX43" fmla="*/ 500743 w 1262743"/>
                        <a:gd name="connsiteY43" fmla="*/ 326572 h 669472"/>
                        <a:gd name="connsiteX44" fmla="*/ 522514 w 1262743"/>
                        <a:gd name="connsiteY44" fmla="*/ 321129 h 669472"/>
                        <a:gd name="connsiteX45" fmla="*/ 544286 w 1262743"/>
                        <a:gd name="connsiteY45" fmla="*/ 321129 h 669472"/>
                        <a:gd name="connsiteX46" fmla="*/ 549729 w 1262743"/>
                        <a:gd name="connsiteY46" fmla="*/ 315686 h 669472"/>
                        <a:gd name="connsiteX47" fmla="*/ 566057 w 1262743"/>
                        <a:gd name="connsiteY47" fmla="*/ 304800 h 669472"/>
                        <a:gd name="connsiteX48" fmla="*/ 576943 w 1262743"/>
                        <a:gd name="connsiteY48" fmla="*/ 299358 h 669472"/>
                        <a:gd name="connsiteX49" fmla="*/ 587829 w 1262743"/>
                        <a:gd name="connsiteY49" fmla="*/ 293915 h 669472"/>
                        <a:gd name="connsiteX50" fmla="*/ 593271 w 1262743"/>
                        <a:gd name="connsiteY50" fmla="*/ 288472 h 669472"/>
                        <a:gd name="connsiteX51" fmla="*/ 598714 w 1262743"/>
                        <a:gd name="connsiteY51" fmla="*/ 277586 h 669472"/>
                        <a:gd name="connsiteX52" fmla="*/ 620486 w 1262743"/>
                        <a:gd name="connsiteY52" fmla="*/ 244929 h 669472"/>
                        <a:gd name="connsiteX53" fmla="*/ 625929 w 1262743"/>
                        <a:gd name="connsiteY53" fmla="*/ 239486 h 669472"/>
                        <a:gd name="connsiteX54" fmla="*/ 642257 w 1262743"/>
                        <a:gd name="connsiteY54" fmla="*/ 234043 h 669472"/>
                        <a:gd name="connsiteX55" fmla="*/ 653143 w 1262743"/>
                        <a:gd name="connsiteY55" fmla="*/ 228600 h 669472"/>
                        <a:gd name="connsiteX56" fmla="*/ 653143 w 1262743"/>
                        <a:gd name="connsiteY56" fmla="*/ 217715 h 669472"/>
                        <a:gd name="connsiteX57" fmla="*/ 669471 w 1262743"/>
                        <a:gd name="connsiteY57" fmla="*/ 212272 h 669472"/>
                        <a:gd name="connsiteX58" fmla="*/ 685800 w 1262743"/>
                        <a:gd name="connsiteY58" fmla="*/ 212272 h 669472"/>
                        <a:gd name="connsiteX59" fmla="*/ 696686 w 1262743"/>
                        <a:gd name="connsiteY59" fmla="*/ 206829 h 669472"/>
                        <a:gd name="connsiteX60" fmla="*/ 707571 w 1262743"/>
                        <a:gd name="connsiteY60" fmla="*/ 206829 h 669472"/>
                        <a:gd name="connsiteX61" fmla="*/ 713014 w 1262743"/>
                        <a:gd name="connsiteY61" fmla="*/ 206829 h 669472"/>
                        <a:gd name="connsiteX62" fmla="*/ 718457 w 1262743"/>
                        <a:gd name="connsiteY62" fmla="*/ 195943 h 669472"/>
                        <a:gd name="connsiteX63" fmla="*/ 723900 w 1262743"/>
                        <a:gd name="connsiteY63" fmla="*/ 190500 h 669472"/>
                        <a:gd name="connsiteX64" fmla="*/ 723900 w 1262743"/>
                        <a:gd name="connsiteY64" fmla="*/ 185058 h 669472"/>
                        <a:gd name="connsiteX65" fmla="*/ 729343 w 1262743"/>
                        <a:gd name="connsiteY65" fmla="*/ 179615 h 669472"/>
                        <a:gd name="connsiteX66" fmla="*/ 789214 w 1262743"/>
                        <a:gd name="connsiteY66" fmla="*/ 179615 h 669472"/>
                        <a:gd name="connsiteX67" fmla="*/ 810986 w 1262743"/>
                        <a:gd name="connsiteY67" fmla="*/ 157843 h 669472"/>
                        <a:gd name="connsiteX68" fmla="*/ 827314 w 1262743"/>
                        <a:gd name="connsiteY68" fmla="*/ 141515 h 669472"/>
                        <a:gd name="connsiteX69" fmla="*/ 849086 w 1262743"/>
                        <a:gd name="connsiteY69" fmla="*/ 141515 h 669472"/>
                        <a:gd name="connsiteX70" fmla="*/ 870857 w 1262743"/>
                        <a:gd name="connsiteY70" fmla="*/ 141515 h 669472"/>
                        <a:gd name="connsiteX71" fmla="*/ 887186 w 1262743"/>
                        <a:gd name="connsiteY71" fmla="*/ 130629 h 669472"/>
                        <a:gd name="connsiteX72" fmla="*/ 898071 w 1262743"/>
                        <a:gd name="connsiteY72" fmla="*/ 125186 h 669472"/>
                        <a:gd name="connsiteX73" fmla="*/ 925286 w 1262743"/>
                        <a:gd name="connsiteY73" fmla="*/ 114300 h 669472"/>
                        <a:gd name="connsiteX74" fmla="*/ 947057 w 1262743"/>
                        <a:gd name="connsiteY74" fmla="*/ 114300 h 669472"/>
                        <a:gd name="connsiteX75" fmla="*/ 963386 w 1262743"/>
                        <a:gd name="connsiteY75" fmla="*/ 108858 h 669472"/>
                        <a:gd name="connsiteX76" fmla="*/ 979714 w 1262743"/>
                        <a:gd name="connsiteY76" fmla="*/ 97972 h 669472"/>
                        <a:gd name="connsiteX77" fmla="*/ 996043 w 1262743"/>
                        <a:gd name="connsiteY77" fmla="*/ 92529 h 669472"/>
                        <a:gd name="connsiteX78" fmla="*/ 1001486 w 1262743"/>
                        <a:gd name="connsiteY78" fmla="*/ 92529 h 669472"/>
                        <a:gd name="connsiteX79" fmla="*/ 1017814 w 1262743"/>
                        <a:gd name="connsiteY79" fmla="*/ 87086 h 669472"/>
                        <a:gd name="connsiteX80" fmla="*/ 1023257 w 1262743"/>
                        <a:gd name="connsiteY80" fmla="*/ 81643 h 669472"/>
                        <a:gd name="connsiteX81" fmla="*/ 1039586 w 1262743"/>
                        <a:gd name="connsiteY81" fmla="*/ 76200 h 669472"/>
                        <a:gd name="connsiteX82" fmla="*/ 1045029 w 1262743"/>
                        <a:gd name="connsiteY82" fmla="*/ 70758 h 669472"/>
                        <a:gd name="connsiteX83" fmla="*/ 1077686 w 1262743"/>
                        <a:gd name="connsiteY83" fmla="*/ 54429 h 669472"/>
                        <a:gd name="connsiteX84" fmla="*/ 1099457 w 1262743"/>
                        <a:gd name="connsiteY84" fmla="*/ 38100 h 669472"/>
                        <a:gd name="connsiteX85" fmla="*/ 1115786 w 1262743"/>
                        <a:gd name="connsiteY85" fmla="*/ 38100 h 669472"/>
                        <a:gd name="connsiteX86" fmla="*/ 1137557 w 1262743"/>
                        <a:gd name="connsiteY86" fmla="*/ 27215 h 669472"/>
                        <a:gd name="connsiteX87" fmla="*/ 1153886 w 1262743"/>
                        <a:gd name="connsiteY87" fmla="*/ 27215 h 669472"/>
                        <a:gd name="connsiteX88" fmla="*/ 1186543 w 1262743"/>
                        <a:gd name="connsiteY88" fmla="*/ 21772 h 669472"/>
                        <a:gd name="connsiteX89" fmla="*/ 1197429 w 1262743"/>
                        <a:gd name="connsiteY89" fmla="*/ 10886 h 669472"/>
                        <a:gd name="connsiteX90" fmla="*/ 1208314 w 1262743"/>
                        <a:gd name="connsiteY90" fmla="*/ 5443 h 669472"/>
                        <a:gd name="connsiteX91" fmla="*/ 1224643 w 1262743"/>
                        <a:gd name="connsiteY91" fmla="*/ 5443 h 669472"/>
                        <a:gd name="connsiteX92" fmla="*/ 1240971 w 1262743"/>
                        <a:gd name="connsiteY92" fmla="*/ 5443 h 669472"/>
                        <a:gd name="connsiteX93" fmla="*/ 1251857 w 1262743"/>
                        <a:gd name="connsiteY93" fmla="*/ 5443 h 669472"/>
                        <a:gd name="connsiteX94" fmla="*/ 1262743 w 1262743"/>
                        <a:gd name="connsiteY94" fmla="*/ 0 h 669472"/>
                        <a:gd name="connsiteX95" fmla="*/ 1262743 w 1262743"/>
                        <a:gd name="connsiteY95" fmla="*/ 0 h 6694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</a:cxnLst>
                      <a:rect l="l" t="t" r="r" b="b"/>
                      <a:pathLst>
                        <a:path w="1262743" h="669472">
                          <a:moveTo>
                            <a:pt x="0" y="669472"/>
                          </a:moveTo>
                          <a:cubicBezTo>
                            <a:pt x="19504" y="662668"/>
                            <a:pt x="39008" y="655864"/>
                            <a:pt x="48986" y="653143"/>
                          </a:cubicBezTo>
                          <a:cubicBezTo>
                            <a:pt x="58964" y="650422"/>
                            <a:pt x="57150" y="654957"/>
                            <a:pt x="59871" y="653143"/>
                          </a:cubicBezTo>
                          <a:cubicBezTo>
                            <a:pt x="62592" y="651329"/>
                            <a:pt x="63500" y="647701"/>
                            <a:pt x="65314" y="642258"/>
                          </a:cubicBezTo>
                          <a:cubicBezTo>
                            <a:pt x="67128" y="636815"/>
                            <a:pt x="68943" y="625929"/>
                            <a:pt x="70757" y="620486"/>
                          </a:cubicBezTo>
                          <a:cubicBezTo>
                            <a:pt x="72571" y="615043"/>
                            <a:pt x="73479" y="611414"/>
                            <a:pt x="76200" y="609600"/>
                          </a:cubicBezTo>
                          <a:cubicBezTo>
                            <a:pt x="78921" y="607786"/>
                            <a:pt x="87086" y="609600"/>
                            <a:pt x="87086" y="609600"/>
                          </a:cubicBezTo>
                          <a:cubicBezTo>
                            <a:pt x="90714" y="609600"/>
                            <a:pt x="93435" y="610507"/>
                            <a:pt x="97971" y="609600"/>
                          </a:cubicBezTo>
                          <a:cubicBezTo>
                            <a:pt x="102507" y="608693"/>
                            <a:pt x="110671" y="606879"/>
                            <a:pt x="114300" y="604158"/>
                          </a:cubicBezTo>
                          <a:cubicBezTo>
                            <a:pt x="117929" y="601437"/>
                            <a:pt x="118836" y="595993"/>
                            <a:pt x="119743" y="593272"/>
                          </a:cubicBezTo>
                          <a:cubicBezTo>
                            <a:pt x="120650" y="590551"/>
                            <a:pt x="116115" y="590550"/>
                            <a:pt x="119743" y="587829"/>
                          </a:cubicBezTo>
                          <a:cubicBezTo>
                            <a:pt x="123371" y="585108"/>
                            <a:pt x="136978" y="580571"/>
                            <a:pt x="141514" y="576943"/>
                          </a:cubicBezTo>
                          <a:cubicBezTo>
                            <a:pt x="146050" y="573315"/>
                            <a:pt x="143328" y="568779"/>
                            <a:pt x="146957" y="566058"/>
                          </a:cubicBezTo>
                          <a:cubicBezTo>
                            <a:pt x="150586" y="563337"/>
                            <a:pt x="158750" y="562429"/>
                            <a:pt x="163286" y="560615"/>
                          </a:cubicBezTo>
                          <a:cubicBezTo>
                            <a:pt x="167822" y="558801"/>
                            <a:pt x="171450" y="556986"/>
                            <a:pt x="174171" y="555172"/>
                          </a:cubicBezTo>
                          <a:cubicBezTo>
                            <a:pt x="176892" y="553358"/>
                            <a:pt x="179614" y="549729"/>
                            <a:pt x="179614" y="549729"/>
                          </a:cubicBezTo>
                          <a:lnTo>
                            <a:pt x="185057" y="544286"/>
                          </a:lnTo>
                          <a:cubicBezTo>
                            <a:pt x="190500" y="542472"/>
                            <a:pt x="205014" y="539750"/>
                            <a:pt x="212271" y="538843"/>
                          </a:cubicBezTo>
                          <a:cubicBezTo>
                            <a:pt x="219528" y="537936"/>
                            <a:pt x="225879" y="539750"/>
                            <a:pt x="228600" y="538843"/>
                          </a:cubicBezTo>
                          <a:cubicBezTo>
                            <a:pt x="231321" y="537936"/>
                            <a:pt x="227693" y="536121"/>
                            <a:pt x="228600" y="533400"/>
                          </a:cubicBezTo>
                          <a:cubicBezTo>
                            <a:pt x="229507" y="530679"/>
                            <a:pt x="233136" y="527051"/>
                            <a:pt x="234043" y="522515"/>
                          </a:cubicBezTo>
                          <a:cubicBezTo>
                            <a:pt x="234950" y="517979"/>
                            <a:pt x="232229" y="509815"/>
                            <a:pt x="234043" y="506186"/>
                          </a:cubicBezTo>
                          <a:cubicBezTo>
                            <a:pt x="235857" y="502557"/>
                            <a:pt x="243115" y="502557"/>
                            <a:pt x="244929" y="500743"/>
                          </a:cubicBezTo>
                          <a:cubicBezTo>
                            <a:pt x="246743" y="498929"/>
                            <a:pt x="244022" y="498021"/>
                            <a:pt x="244929" y="495300"/>
                          </a:cubicBezTo>
                          <a:cubicBezTo>
                            <a:pt x="245836" y="492579"/>
                            <a:pt x="247650" y="488043"/>
                            <a:pt x="250371" y="484415"/>
                          </a:cubicBezTo>
                          <a:cubicBezTo>
                            <a:pt x="253092" y="480787"/>
                            <a:pt x="261257" y="473529"/>
                            <a:pt x="261257" y="473529"/>
                          </a:cubicBezTo>
                          <a:lnTo>
                            <a:pt x="272143" y="462643"/>
                          </a:lnTo>
                          <a:lnTo>
                            <a:pt x="277586" y="457200"/>
                          </a:lnTo>
                          <a:cubicBezTo>
                            <a:pt x="279400" y="455386"/>
                            <a:pt x="279401" y="457201"/>
                            <a:pt x="283029" y="451758"/>
                          </a:cubicBezTo>
                          <a:cubicBezTo>
                            <a:pt x="286657" y="446315"/>
                            <a:pt x="292100" y="430893"/>
                            <a:pt x="299357" y="424543"/>
                          </a:cubicBezTo>
                          <a:cubicBezTo>
                            <a:pt x="306614" y="418193"/>
                            <a:pt x="319314" y="416379"/>
                            <a:pt x="326571" y="413658"/>
                          </a:cubicBezTo>
                          <a:cubicBezTo>
                            <a:pt x="333828" y="410937"/>
                            <a:pt x="342900" y="408215"/>
                            <a:pt x="342900" y="408215"/>
                          </a:cubicBezTo>
                          <a:cubicBezTo>
                            <a:pt x="348343" y="406401"/>
                            <a:pt x="351972" y="404586"/>
                            <a:pt x="359229" y="402772"/>
                          </a:cubicBezTo>
                          <a:cubicBezTo>
                            <a:pt x="366486" y="400958"/>
                            <a:pt x="378279" y="400051"/>
                            <a:pt x="386443" y="397329"/>
                          </a:cubicBezTo>
                          <a:cubicBezTo>
                            <a:pt x="394607" y="394608"/>
                            <a:pt x="402771" y="388257"/>
                            <a:pt x="408214" y="386443"/>
                          </a:cubicBezTo>
                          <a:cubicBezTo>
                            <a:pt x="413657" y="384629"/>
                            <a:pt x="415471" y="387350"/>
                            <a:pt x="419100" y="386443"/>
                          </a:cubicBezTo>
                          <a:cubicBezTo>
                            <a:pt x="422729" y="385536"/>
                            <a:pt x="429986" y="381000"/>
                            <a:pt x="429986" y="381000"/>
                          </a:cubicBezTo>
                          <a:cubicBezTo>
                            <a:pt x="433614" y="379186"/>
                            <a:pt x="437243" y="379186"/>
                            <a:pt x="440871" y="375558"/>
                          </a:cubicBezTo>
                          <a:cubicBezTo>
                            <a:pt x="444499" y="371930"/>
                            <a:pt x="449036" y="363765"/>
                            <a:pt x="451757" y="359229"/>
                          </a:cubicBezTo>
                          <a:cubicBezTo>
                            <a:pt x="454478" y="354693"/>
                            <a:pt x="457200" y="348343"/>
                            <a:pt x="457200" y="348343"/>
                          </a:cubicBezTo>
                          <a:cubicBezTo>
                            <a:pt x="459014" y="344715"/>
                            <a:pt x="459922" y="341086"/>
                            <a:pt x="462643" y="337458"/>
                          </a:cubicBezTo>
                          <a:cubicBezTo>
                            <a:pt x="465364" y="333830"/>
                            <a:pt x="468993" y="328386"/>
                            <a:pt x="473529" y="326572"/>
                          </a:cubicBezTo>
                          <a:cubicBezTo>
                            <a:pt x="478065" y="324758"/>
                            <a:pt x="489857" y="326572"/>
                            <a:pt x="489857" y="326572"/>
                          </a:cubicBezTo>
                          <a:cubicBezTo>
                            <a:pt x="494393" y="326572"/>
                            <a:pt x="495300" y="327479"/>
                            <a:pt x="500743" y="326572"/>
                          </a:cubicBezTo>
                          <a:cubicBezTo>
                            <a:pt x="506186" y="325665"/>
                            <a:pt x="515257" y="322036"/>
                            <a:pt x="522514" y="321129"/>
                          </a:cubicBezTo>
                          <a:cubicBezTo>
                            <a:pt x="529771" y="320222"/>
                            <a:pt x="539750" y="322036"/>
                            <a:pt x="544286" y="321129"/>
                          </a:cubicBezTo>
                          <a:cubicBezTo>
                            <a:pt x="548822" y="320222"/>
                            <a:pt x="546101" y="318407"/>
                            <a:pt x="549729" y="315686"/>
                          </a:cubicBezTo>
                          <a:cubicBezTo>
                            <a:pt x="553357" y="312965"/>
                            <a:pt x="561521" y="307521"/>
                            <a:pt x="566057" y="304800"/>
                          </a:cubicBezTo>
                          <a:cubicBezTo>
                            <a:pt x="570593" y="302079"/>
                            <a:pt x="576943" y="299358"/>
                            <a:pt x="576943" y="299358"/>
                          </a:cubicBezTo>
                          <a:cubicBezTo>
                            <a:pt x="580571" y="297544"/>
                            <a:pt x="585108" y="295729"/>
                            <a:pt x="587829" y="293915"/>
                          </a:cubicBezTo>
                          <a:cubicBezTo>
                            <a:pt x="590550" y="292101"/>
                            <a:pt x="591457" y="291193"/>
                            <a:pt x="593271" y="288472"/>
                          </a:cubicBezTo>
                          <a:cubicBezTo>
                            <a:pt x="595085" y="285751"/>
                            <a:pt x="594178" y="284843"/>
                            <a:pt x="598714" y="277586"/>
                          </a:cubicBezTo>
                          <a:cubicBezTo>
                            <a:pt x="603250" y="270329"/>
                            <a:pt x="615950" y="251279"/>
                            <a:pt x="620486" y="244929"/>
                          </a:cubicBezTo>
                          <a:cubicBezTo>
                            <a:pt x="625022" y="238579"/>
                            <a:pt x="622301" y="241300"/>
                            <a:pt x="625929" y="239486"/>
                          </a:cubicBezTo>
                          <a:cubicBezTo>
                            <a:pt x="629557" y="237672"/>
                            <a:pt x="637721" y="235857"/>
                            <a:pt x="642257" y="234043"/>
                          </a:cubicBezTo>
                          <a:cubicBezTo>
                            <a:pt x="646793" y="232229"/>
                            <a:pt x="651329" y="231321"/>
                            <a:pt x="653143" y="228600"/>
                          </a:cubicBezTo>
                          <a:cubicBezTo>
                            <a:pt x="654957" y="225879"/>
                            <a:pt x="650422" y="220436"/>
                            <a:pt x="653143" y="217715"/>
                          </a:cubicBezTo>
                          <a:cubicBezTo>
                            <a:pt x="655864" y="214994"/>
                            <a:pt x="664028" y="213179"/>
                            <a:pt x="669471" y="212272"/>
                          </a:cubicBezTo>
                          <a:cubicBezTo>
                            <a:pt x="674914" y="211365"/>
                            <a:pt x="681264" y="213179"/>
                            <a:pt x="685800" y="212272"/>
                          </a:cubicBezTo>
                          <a:cubicBezTo>
                            <a:pt x="690336" y="211365"/>
                            <a:pt x="693057" y="207736"/>
                            <a:pt x="696686" y="206829"/>
                          </a:cubicBezTo>
                          <a:cubicBezTo>
                            <a:pt x="700315" y="205922"/>
                            <a:pt x="707571" y="206829"/>
                            <a:pt x="707571" y="206829"/>
                          </a:cubicBezTo>
                          <a:cubicBezTo>
                            <a:pt x="710292" y="206829"/>
                            <a:pt x="711200" y="208643"/>
                            <a:pt x="713014" y="206829"/>
                          </a:cubicBezTo>
                          <a:cubicBezTo>
                            <a:pt x="714828" y="205015"/>
                            <a:pt x="716643" y="198664"/>
                            <a:pt x="718457" y="195943"/>
                          </a:cubicBezTo>
                          <a:cubicBezTo>
                            <a:pt x="720271" y="193222"/>
                            <a:pt x="722993" y="192314"/>
                            <a:pt x="723900" y="190500"/>
                          </a:cubicBezTo>
                          <a:cubicBezTo>
                            <a:pt x="724807" y="188686"/>
                            <a:pt x="722993" y="186872"/>
                            <a:pt x="723900" y="185058"/>
                          </a:cubicBezTo>
                          <a:cubicBezTo>
                            <a:pt x="724807" y="183244"/>
                            <a:pt x="718457" y="180522"/>
                            <a:pt x="729343" y="179615"/>
                          </a:cubicBezTo>
                          <a:cubicBezTo>
                            <a:pt x="740229" y="178708"/>
                            <a:pt x="775607" y="183244"/>
                            <a:pt x="789214" y="179615"/>
                          </a:cubicBezTo>
                          <a:cubicBezTo>
                            <a:pt x="802821" y="175986"/>
                            <a:pt x="810986" y="157843"/>
                            <a:pt x="810986" y="157843"/>
                          </a:cubicBezTo>
                          <a:cubicBezTo>
                            <a:pt x="817336" y="151493"/>
                            <a:pt x="820964" y="144236"/>
                            <a:pt x="827314" y="141515"/>
                          </a:cubicBezTo>
                          <a:cubicBezTo>
                            <a:pt x="833664" y="138794"/>
                            <a:pt x="849086" y="141515"/>
                            <a:pt x="849086" y="141515"/>
                          </a:cubicBezTo>
                          <a:cubicBezTo>
                            <a:pt x="856343" y="141515"/>
                            <a:pt x="864507" y="143329"/>
                            <a:pt x="870857" y="141515"/>
                          </a:cubicBezTo>
                          <a:cubicBezTo>
                            <a:pt x="877207" y="139701"/>
                            <a:pt x="882650" y="133350"/>
                            <a:pt x="887186" y="130629"/>
                          </a:cubicBezTo>
                          <a:cubicBezTo>
                            <a:pt x="891722" y="127908"/>
                            <a:pt x="891721" y="127907"/>
                            <a:pt x="898071" y="125186"/>
                          </a:cubicBezTo>
                          <a:cubicBezTo>
                            <a:pt x="904421" y="122465"/>
                            <a:pt x="917122" y="116114"/>
                            <a:pt x="925286" y="114300"/>
                          </a:cubicBezTo>
                          <a:cubicBezTo>
                            <a:pt x="933450" y="112486"/>
                            <a:pt x="940707" y="115207"/>
                            <a:pt x="947057" y="114300"/>
                          </a:cubicBezTo>
                          <a:cubicBezTo>
                            <a:pt x="953407" y="113393"/>
                            <a:pt x="957943" y="111579"/>
                            <a:pt x="963386" y="108858"/>
                          </a:cubicBezTo>
                          <a:cubicBezTo>
                            <a:pt x="968829" y="106137"/>
                            <a:pt x="974271" y="100694"/>
                            <a:pt x="979714" y="97972"/>
                          </a:cubicBezTo>
                          <a:cubicBezTo>
                            <a:pt x="985157" y="95251"/>
                            <a:pt x="992414" y="93436"/>
                            <a:pt x="996043" y="92529"/>
                          </a:cubicBezTo>
                          <a:cubicBezTo>
                            <a:pt x="999672" y="91622"/>
                            <a:pt x="997857" y="93436"/>
                            <a:pt x="1001486" y="92529"/>
                          </a:cubicBezTo>
                          <a:cubicBezTo>
                            <a:pt x="1005115" y="91622"/>
                            <a:pt x="1014186" y="88900"/>
                            <a:pt x="1017814" y="87086"/>
                          </a:cubicBezTo>
                          <a:cubicBezTo>
                            <a:pt x="1021442" y="85272"/>
                            <a:pt x="1019628" y="83457"/>
                            <a:pt x="1023257" y="81643"/>
                          </a:cubicBezTo>
                          <a:cubicBezTo>
                            <a:pt x="1026886" y="79829"/>
                            <a:pt x="1035958" y="78014"/>
                            <a:pt x="1039586" y="76200"/>
                          </a:cubicBezTo>
                          <a:cubicBezTo>
                            <a:pt x="1043214" y="74386"/>
                            <a:pt x="1038679" y="74386"/>
                            <a:pt x="1045029" y="70758"/>
                          </a:cubicBezTo>
                          <a:cubicBezTo>
                            <a:pt x="1051379" y="67130"/>
                            <a:pt x="1068615" y="59872"/>
                            <a:pt x="1077686" y="54429"/>
                          </a:cubicBezTo>
                          <a:cubicBezTo>
                            <a:pt x="1086757" y="48986"/>
                            <a:pt x="1093107" y="40821"/>
                            <a:pt x="1099457" y="38100"/>
                          </a:cubicBezTo>
                          <a:cubicBezTo>
                            <a:pt x="1105807" y="35379"/>
                            <a:pt x="1109436" y="39914"/>
                            <a:pt x="1115786" y="38100"/>
                          </a:cubicBezTo>
                          <a:cubicBezTo>
                            <a:pt x="1122136" y="36286"/>
                            <a:pt x="1131207" y="29029"/>
                            <a:pt x="1137557" y="27215"/>
                          </a:cubicBezTo>
                          <a:cubicBezTo>
                            <a:pt x="1143907" y="25401"/>
                            <a:pt x="1145722" y="28122"/>
                            <a:pt x="1153886" y="27215"/>
                          </a:cubicBezTo>
                          <a:cubicBezTo>
                            <a:pt x="1162050" y="26308"/>
                            <a:pt x="1179286" y="24493"/>
                            <a:pt x="1186543" y="21772"/>
                          </a:cubicBezTo>
                          <a:cubicBezTo>
                            <a:pt x="1193800" y="19051"/>
                            <a:pt x="1193801" y="13607"/>
                            <a:pt x="1197429" y="10886"/>
                          </a:cubicBezTo>
                          <a:cubicBezTo>
                            <a:pt x="1201057" y="8165"/>
                            <a:pt x="1203778" y="6350"/>
                            <a:pt x="1208314" y="5443"/>
                          </a:cubicBezTo>
                          <a:cubicBezTo>
                            <a:pt x="1212850" y="4536"/>
                            <a:pt x="1224643" y="5443"/>
                            <a:pt x="1224643" y="5443"/>
                          </a:cubicBezTo>
                          <a:lnTo>
                            <a:pt x="1240971" y="5443"/>
                          </a:lnTo>
                          <a:cubicBezTo>
                            <a:pt x="1245507" y="5443"/>
                            <a:pt x="1248228" y="6350"/>
                            <a:pt x="1251857" y="5443"/>
                          </a:cubicBezTo>
                          <a:cubicBezTo>
                            <a:pt x="1255486" y="4536"/>
                            <a:pt x="1262743" y="0"/>
                            <a:pt x="1262743" y="0"/>
                          </a:cubicBezTo>
                          <a:lnTo>
                            <a:pt x="1262743" y="0"/>
                          </a:ln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75" name="Freeform 74"/>
                  <p:cNvSpPr/>
                  <p:nvPr/>
                </p:nvSpPr>
                <p:spPr bwMode="auto">
                  <a:xfrm>
                    <a:off x="2537999" y="3953720"/>
                    <a:ext cx="1576375" cy="496309"/>
                  </a:xfrm>
                  <a:custGeom>
                    <a:avLst/>
                    <a:gdLst>
                      <a:gd name="connsiteX0" fmla="*/ 0 w 1576387"/>
                      <a:gd name="connsiteY0" fmla="*/ 495696 h 495696"/>
                      <a:gd name="connsiteX1" fmla="*/ 45244 w 1576387"/>
                      <a:gd name="connsiteY1" fmla="*/ 459977 h 495696"/>
                      <a:gd name="connsiteX2" fmla="*/ 52387 w 1576387"/>
                      <a:gd name="connsiteY2" fmla="*/ 455215 h 495696"/>
                      <a:gd name="connsiteX3" fmla="*/ 66675 w 1576387"/>
                      <a:gd name="connsiteY3" fmla="*/ 445690 h 495696"/>
                      <a:gd name="connsiteX4" fmla="*/ 85725 w 1576387"/>
                      <a:gd name="connsiteY4" fmla="*/ 443309 h 495696"/>
                      <a:gd name="connsiteX5" fmla="*/ 107156 w 1576387"/>
                      <a:gd name="connsiteY5" fmla="*/ 443309 h 495696"/>
                      <a:gd name="connsiteX6" fmla="*/ 126206 w 1576387"/>
                      <a:gd name="connsiteY6" fmla="*/ 438546 h 495696"/>
                      <a:gd name="connsiteX7" fmla="*/ 138112 w 1576387"/>
                      <a:gd name="connsiteY7" fmla="*/ 429021 h 495696"/>
                      <a:gd name="connsiteX8" fmla="*/ 150019 w 1576387"/>
                      <a:gd name="connsiteY8" fmla="*/ 419496 h 495696"/>
                      <a:gd name="connsiteX9" fmla="*/ 159544 w 1576387"/>
                      <a:gd name="connsiteY9" fmla="*/ 414734 h 495696"/>
                      <a:gd name="connsiteX10" fmla="*/ 173831 w 1576387"/>
                      <a:gd name="connsiteY10" fmla="*/ 398065 h 495696"/>
                      <a:gd name="connsiteX11" fmla="*/ 180975 w 1576387"/>
                      <a:gd name="connsiteY11" fmla="*/ 388540 h 495696"/>
                      <a:gd name="connsiteX12" fmla="*/ 200025 w 1576387"/>
                      <a:gd name="connsiteY12" fmla="*/ 388540 h 495696"/>
                      <a:gd name="connsiteX13" fmla="*/ 207169 w 1576387"/>
                      <a:gd name="connsiteY13" fmla="*/ 386159 h 495696"/>
                      <a:gd name="connsiteX14" fmla="*/ 214312 w 1576387"/>
                      <a:gd name="connsiteY14" fmla="*/ 376634 h 495696"/>
                      <a:gd name="connsiteX15" fmla="*/ 228600 w 1576387"/>
                      <a:gd name="connsiteY15" fmla="*/ 369490 h 495696"/>
                      <a:gd name="connsiteX16" fmla="*/ 245269 w 1576387"/>
                      <a:gd name="connsiteY16" fmla="*/ 364727 h 495696"/>
                      <a:gd name="connsiteX17" fmla="*/ 257175 w 1576387"/>
                      <a:gd name="connsiteY17" fmla="*/ 357584 h 495696"/>
                      <a:gd name="connsiteX18" fmla="*/ 271462 w 1576387"/>
                      <a:gd name="connsiteY18" fmla="*/ 348059 h 495696"/>
                      <a:gd name="connsiteX19" fmla="*/ 347662 w 1576387"/>
                      <a:gd name="connsiteY19" fmla="*/ 345677 h 495696"/>
                      <a:gd name="connsiteX20" fmla="*/ 359569 w 1576387"/>
                      <a:gd name="connsiteY20" fmla="*/ 338534 h 495696"/>
                      <a:gd name="connsiteX21" fmla="*/ 369094 w 1576387"/>
                      <a:gd name="connsiteY21" fmla="*/ 333771 h 495696"/>
                      <a:gd name="connsiteX22" fmla="*/ 371475 w 1576387"/>
                      <a:gd name="connsiteY22" fmla="*/ 331390 h 495696"/>
                      <a:gd name="connsiteX23" fmla="*/ 447675 w 1576387"/>
                      <a:gd name="connsiteY23" fmla="*/ 331390 h 495696"/>
                      <a:gd name="connsiteX24" fmla="*/ 466725 w 1576387"/>
                      <a:gd name="connsiteY24" fmla="*/ 321865 h 495696"/>
                      <a:gd name="connsiteX25" fmla="*/ 476250 w 1576387"/>
                      <a:gd name="connsiteY25" fmla="*/ 317102 h 495696"/>
                      <a:gd name="connsiteX26" fmla="*/ 485775 w 1576387"/>
                      <a:gd name="connsiteY26" fmla="*/ 309959 h 495696"/>
                      <a:gd name="connsiteX27" fmla="*/ 569119 w 1576387"/>
                      <a:gd name="connsiteY27" fmla="*/ 309959 h 495696"/>
                      <a:gd name="connsiteX28" fmla="*/ 583406 w 1576387"/>
                      <a:gd name="connsiteY28" fmla="*/ 293290 h 495696"/>
                      <a:gd name="connsiteX29" fmla="*/ 592931 w 1576387"/>
                      <a:gd name="connsiteY29" fmla="*/ 281384 h 495696"/>
                      <a:gd name="connsiteX30" fmla="*/ 631031 w 1576387"/>
                      <a:gd name="connsiteY30" fmla="*/ 283765 h 495696"/>
                      <a:gd name="connsiteX31" fmla="*/ 669131 w 1576387"/>
                      <a:gd name="connsiteY31" fmla="*/ 262334 h 495696"/>
                      <a:gd name="connsiteX32" fmla="*/ 673894 w 1576387"/>
                      <a:gd name="connsiteY32" fmla="*/ 243284 h 495696"/>
                      <a:gd name="connsiteX33" fmla="*/ 728662 w 1576387"/>
                      <a:gd name="connsiteY33" fmla="*/ 243284 h 495696"/>
                      <a:gd name="connsiteX34" fmla="*/ 759619 w 1576387"/>
                      <a:gd name="connsiteY34" fmla="*/ 233759 h 495696"/>
                      <a:gd name="connsiteX35" fmla="*/ 781050 w 1576387"/>
                      <a:gd name="connsiteY35" fmla="*/ 226615 h 495696"/>
                      <a:gd name="connsiteX36" fmla="*/ 788194 w 1576387"/>
                      <a:gd name="connsiteY36" fmla="*/ 217090 h 495696"/>
                      <a:gd name="connsiteX37" fmla="*/ 807244 w 1576387"/>
                      <a:gd name="connsiteY37" fmla="*/ 217090 h 495696"/>
                      <a:gd name="connsiteX38" fmla="*/ 850106 w 1576387"/>
                      <a:gd name="connsiteY38" fmla="*/ 174227 h 495696"/>
                      <a:gd name="connsiteX39" fmla="*/ 864394 w 1576387"/>
                      <a:gd name="connsiteY39" fmla="*/ 164702 h 495696"/>
                      <a:gd name="connsiteX40" fmla="*/ 883444 w 1576387"/>
                      <a:gd name="connsiteY40" fmla="*/ 162321 h 495696"/>
                      <a:gd name="connsiteX41" fmla="*/ 890587 w 1576387"/>
                      <a:gd name="connsiteY41" fmla="*/ 157559 h 495696"/>
                      <a:gd name="connsiteX42" fmla="*/ 902494 w 1576387"/>
                      <a:gd name="connsiteY42" fmla="*/ 152796 h 495696"/>
                      <a:gd name="connsiteX43" fmla="*/ 907256 w 1576387"/>
                      <a:gd name="connsiteY43" fmla="*/ 150415 h 495696"/>
                      <a:gd name="connsiteX44" fmla="*/ 962025 w 1576387"/>
                      <a:gd name="connsiteY44" fmla="*/ 148034 h 495696"/>
                      <a:gd name="connsiteX45" fmla="*/ 964406 w 1576387"/>
                      <a:gd name="connsiteY45" fmla="*/ 131365 h 495696"/>
                      <a:gd name="connsiteX46" fmla="*/ 1007269 w 1576387"/>
                      <a:gd name="connsiteY46" fmla="*/ 128984 h 495696"/>
                      <a:gd name="connsiteX47" fmla="*/ 1016794 w 1576387"/>
                      <a:gd name="connsiteY47" fmla="*/ 121840 h 495696"/>
                      <a:gd name="connsiteX48" fmla="*/ 1069181 w 1576387"/>
                      <a:gd name="connsiteY48" fmla="*/ 121840 h 495696"/>
                      <a:gd name="connsiteX49" fmla="*/ 1214437 w 1576387"/>
                      <a:gd name="connsiteY49" fmla="*/ 119459 h 495696"/>
                      <a:gd name="connsiteX50" fmla="*/ 1276350 w 1576387"/>
                      <a:gd name="connsiteY50" fmla="*/ 107552 h 495696"/>
                      <a:gd name="connsiteX51" fmla="*/ 1288256 w 1576387"/>
                      <a:gd name="connsiteY51" fmla="*/ 100409 h 495696"/>
                      <a:gd name="connsiteX52" fmla="*/ 1293019 w 1576387"/>
                      <a:gd name="connsiteY52" fmla="*/ 90884 h 495696"/>
                      <a:gd name="connsiteX53" fmla="*/ 1302544 w 1576387"/>
                      <a:gd name="connsiteY53" fmla="*/ 81359 h 495696"/>
                      <a:gd name="connsiteX54" fmla="*/ 1333500 w 1576387"/>
                      <a:gd name="connsiteY54" fmla="*/ 81359 h 495696"/>
                      <a:gd name="connsiteX55" fmla="*/ 1335881 w 1576387"/>
                      <a:gd name="connsiteY55" fmla="*/ 71834 h 495696"/>
                      <a:gd name="connsiteX56" fmla="*/ 1404937 w 1576387"/>
                      <a:gd name="connsiteY56" fmla="*/ 71834 h 495696"/>
                      <a:gd name="connsiteX57" fmla="*/ 1421606 w 1576387"/>
                      <a:gd name="connsiteY57" fmla="*/ 67071 h 495696"/>
                      <a:gd name="connsiteX58" fmla="*/ 1431131 w 1576387"/>
                      <a:gd name="connsiteY58" fmla="*/ 52784 h 495696"/>
                      <a:gd name="connsiteX59" fmla="*/ 1438275 w 1576387"/>
                      <a:gd name="connsiteY59" fmla="*/ 43259 h 495696"/>
                      <a:gd name="connsiteX60" fmla="*/ 1466850 w 1576387"/>
                      <a:gd name="connsiteY60" fmla="*/ 43259 h 495696"/>
                      <a:gd name="connsiteX61" fmla="*/ 1476375 w 1576387"/>
                      <a:gd name="connsiteY61" fmla="*/ 36115 h 495696"/>
                      <a:gd name="connsiteX62" fmla="*/ 1509712 w 1576387"/>
                      <a:gd name="connsiteY62" fmla="*/ 33734 h 495696"/>
                      <a:gd name="connsiteX63" fmla="*/ 1535906 w 1576387"/>
                      <a:gd name="connsiteY63" fmla="*/ 5159 h 495696"/>
                      <a:gd name="connsiteX64" fmla="*/ 1576387 w 1576387"/>
                      <a:gd name="connsiteY64" fmla="*/ 2777 h 495696"/>
                      <a:gd name="connsiteX65" fmla="*/ 1576387 w 1576387"/>
                      <a:gd name="connsiteY65" fmla="*/ 2777 h 495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1576387" h="495696">
                        <a:moveTo>
                          <a:pt x="0" y="495696"/>
                        </a:moveTo>
                        <a:lnTo>
                          <a:pt x="45244" y="459977"/>
                        </a:lnTo>
                        <a:cubicBezTo>
                          <a:pt x="53975" y="453230"/>
                          <a:pt x="52387" y="455215"/>
                          <a:pt x="52387" y="455215"/>
                        </a:cubicBezTo>
                        <a:cubicBezTo>
                          <a:pt x="55959" y="452834"/>
                          <a:pt x="61119" y="447674"/>
                          <a:pt x="66675" y="445690"/>
                        </a:cubicBezTo>
                        <a:cubicBezTo>
                          <a:pt x="72231" y="443706"/>
                          <a:pt x="78978" y="443706"/>
                          <a:pt x="85725" y="443309"/>
                        </a:cubicBezTo>
                        <a:cubicBezTo>
                          <a:pt x="92472" y="442912"/>
                          <a:pt x="100409" y="444103"/>
                          <a:pt x="107156" y="443309"/>
                        </a:cubicBezTo>
                        <a:cubicBezTo>
                          <a:pt x="113903" y="442515"/>
                          <a:pt x="121047" y="440927"/>
                          <a:pt x="126206" y="438546"/>
                        </a:cubicBezTo>
                        <a:cubicBezTo>
                          <a:pt x="131365" y="436165"/>
                          <a:pt x="138112" y="429021"/>
                          <a:pt x="138112" y="429021"/>
                        </a:cubicBezTo>
                        <a:cubicBezTo>
                          <a:pt x="142081" y="425846"/>
                          <a:pt x="146447" y="421877"/>
                          <a:pt x="150019" y="419496"/>
                        </a:cubicBezTo>
                        <a:cubicBezTo>
                          <a:pt x="153591" y="417115"/>
                          <a:pt x="155575" y="418306"/>
                          <a:pt x="159544" y="414734"/>
                        </a:cubicBezTo>
                        <a:cubicBezTo>
                          <a:pt x="163513" y="411162"/>
                          <a:pt x="170259" y="402430"/>
                          <a:pt x="173831" y="398065"/>
                        </a:cubicBezTo>
                        <a:cubicBezTo>
                          <a:pt x="177403" y="393700"/>
                          <a:pt x="176609" y="390127"/>
                          <a:pt x="180975" y="388540"/>
                        </a:cubicBezTo>
                        <a:cubicBezTo>
                          <a:pt x="185341" y="386953"/>
                          <a:pt x="195659" y="388937"/>
                          <a:pt x="200025" y="388540"/>
                        </a:cubicBezTo>
                        <a:cubicBezTo>
                          <a:pt x="204391" y="388143"/>
                          <a:pt x="204788" y="388143"/>
                          <a:pt x="207169" y="386159"/>
                        </a:cubicBezTo>
                        <a:cubicBezTo>
                          <a:pt x="209550" y="384175"/>
                          <a:pt x="210740" y="379412"/>
                          <a:pt x="214312" y="376634"/>
                        </a:cubicBezTo>
                        <a:cubicBezTo>
                          <a:pt x="217884" y="373856"/>
                          <a:pt x="223440" y="371475"/>
                          <a:pt x="228600" y="369490"/>
                        </a:cubicBezTo>
                        <a:cubicBezTo>
                          <a:pt x="233760" y="367505"/>
                          <a:pt x="240507" y="366711"/>
                          <a:pt x="245269" y="364727"/>
                        </a:cubicBezTo>
                        <a:cubicBezTo>
                          <a:pt x="250032" y="362743"/>
                          <a:pt x="252810" y="360362"/>
                          <a:pt x="257175" y="357584"/>
                        </a:cubicBezTo>
                        <a:cubicBezTo>
                          <a:pt x="261540" y="354806"/>
                          <a:pt x="256381" y="350043"/>
                          <a:pt x="271462" y="348059"/>
                        </a:cubicBezTo>
                        <a:cubicBezTo>
                          <a:pt x="286543" y="346075"/>
                          <a:pt x="332977" y="347265"/>
                          <a:pt x="347662" y="345677"/>
                        </a:cubicBezTo>
                        <a:cubicBezTo>
                          <a:pt x="362347" y="344089"/>
                          <a:pt x="355997" y="340518"/>
                          <a:pt x="359569" y="338534"/>
                        </a:cubicBezTo>
                        <a:cubicBezTo>
                          <a:pt x="363141" y="336550"/>
                          <a:pt x="367110" y="334962"/>
                          <a:pt x="369094" y="333771"/>
                        </a:cubicBezTo>
                        <a:cubicBezTo>
                          <a:pt x="371078" y="332580"/>
                          <a:pt x="358378" y="331787"/>
                          <a:pt x="371475" y="331390"/>
                        </a:cubicBezTo>
                        <a:cubicBezTo>
                          <a:pt x="384572" y="330993"/>
                          <a:pt x="431800" y="332978"/>
                          <a:pt x="447675" y="331390"/>
                        </a:cubicBezTo>
                        <a:cubicBezTo>
                          <a:pt x="463550" y="329803"/>
                          <a:pt x="466725" y="321865"/>
                          <a:pt x="466725" y="321865"/>
                        </a:cubicBezTo>
                        <a:cubicBezTo>
                          <a:pt x="471487" y="319484"/>
                          <a:pt x="473075" y="319086"/>
                          <a:pt x="476250" y="317102"/>
                        </a:cubicBezTo>
                        <a:cubicBezTo>
                          <a:pt x="479425" y="315118"/>
                          <a:pt x="470297" y="311150"/>
                          <a:pt x="485775" y="309959"/>
                        </a:cubicBezTo>
                        <a:cubicBezTo>
                          <a:pt x="501253" y="308769"/>
                          <a:pt x="552847" y="312737"/>
                          <a:pt x="569119" y="309959"/>
                        </a:cubicBezTo>
                        <a:cubicBezTo>
                          <a:pt x="585391" y="307181"/>
                          <a:pt x="579437" y="298052"/>
                          <a:pt x="583406" y="293290"/>
                        </a:cubicBezTo>
                        <a:cubicBezTo>
                          <a:pt x="587375" y="288528"/>
                          <a:pt x="584993" y="282972"/>
                          <a:pt x="592931" y="281384"/>
                        </a:cubicBezTo>
                        <a:cubicBezTo>
                          <a:pt x="600869" y="279796"/>
                          <a:pt x="618331" y="286940"/>
                          <a:pt x="631031" y="283765"/>
                        </a:cubicBezTo>
                        <a:cubicBezTo>
                          <a:pt x="643731" y="280590"/>
                          <a:pt x="661987" y="269081"/>
                          <a:pt x="669131" y="262334"/>
                        </a:cubicBezTo>
                        <a:cubicBezTo>
                          <a:pt x="676275" y="255587"/>
                          <a:pt x="663972" y="246459"/>
                          <a:pt x="673894" y="243284"/>
                        </a:cubicBezTo>
                        <a:cubicBezTo>
                          <a:pt x="683816" y="240109"/>
                          <a:pt x="714375" y="244871"/>
                          <a:pt x="728662" y="243284"/>
                        </a:cubicBezTo>
                        <a:cubicBezTo>
                          <a:pt x="742949" y="241697"/>
                          <a:pt x="750888" y="236537"/>
                          <a:pt x="759619" y="233759"/>
                        </a:cubicBezTo>
                        <a:cubicBezTo>
                          <a:pt x="768350" y="230981"/>
                          <a:pt x="776288" y="229393"/>
                          <a:pt x="781050" y="226615"/>
                        </a:cubicBezTo>
                        <a:cubicBezTo>
                          <a:pt x="785813" y="223837"/>
                          <a:pt x="783828" y="218677"/>
                          <a:pt x="788194" y="217090"/>
                        </a:cubicBezTo>
                        <a:cubicBezTo>
                          <a:pt x="792560" y="215503"/>
                          <a:pt x="796925" y="224234"/>
                          <a:pt x="807244" y="217090"/>
                        </a:cubicBezTo>
                        <a:cubicBezTo>
                          <a:pt x="817563" y="209946"/>
                          <a:pt x="840581" y="182958"/>
                          <a:pt x="850106" y="174227"/>
                        </a:cubicBezTo>
                        <a:cubicBezTo>
                          <a:pt x="859631" y="165496"/>
                          <a:pt x="858838" y="166686"/>
                          <a:pt x="864394" y="164702"/>
                        </a:cubicBezTo>
                        <a:cubicBezTo>
                          <a:pt x="869950" y="162718"/>
                          <a:pt x="879079" y="163511"/>
                          <a:pt x="883444" y="162321"/>
                        </a:cubicBezTo>
                        <a:cubicBezTo>
                          <a:pt x="887809" y="161131"/>
                          <a:pt x="887412" y="159146"/>
                          <a:pt x="890587" y="157559"/>
                        </a:cubicBezTo>
                        <a:cubicBezTo>
                          <a:pt x="893762" y="155972"/>
                          <a:pt x="899716" y="153987"/>
                          <a:pt x="902494" y="152796"/>
                        </a:cubicBezTo>
                        <a:cubicBezTo>
                          <a:pt x="905272" y="151605"/>
                          <a:pt x="897334" y="151209"/>
                          <a:pt x="907256" y="150415"/>
                        </a:cubicBezTo>
                        <a:cubicBezTo>
                          <a:pt x="917178" y="149621"/>
                          <a:pt x="952500" y="151209"/>
                          <a:pt x="962025" y="148034"/>
                        </a:cubicBezTo>
                        <a:cubicBezTo>
                          <a:pt x="971550" y="144859"/>
                          <a:pt x="956865" y="134540"/>
                          <a:pt x="964406" y="131365"/>
                        </a:cubicBezTo>
                        <a:cubicBezTo>
                          <a:pt x="971947" y="128190"/>
                          <a:pt x="998538" y="130572"/>
                          <a:pt x="1007269" y="128984"/>
                        </a:cubicBezTo>
                        <a:cubicBezTo>
                          <a:pt x="1016000" y="127396"/>
                          <a:pt x="1006475" y="123031"/>
                          <a:pt x="1016794" y="121840"/>
                        </a:cubicBezTo>
                        <a:cubicBezTo>
                          <a:pt x="1027113" y="120649"/>
                          <a:pt x="1069181" y="121840"/>
                          <a:pt x="1069181" y="121840"/>
                        </a:cubicBezTo>
                        <a:cubicBezTo>
                          <a:pt x="1102121" y="121443"/>
                          <a:pt x="1179909" y="121840"/>
                          <a:pt x="1214437" y="119459"/>
                        </a:cubicBezTo>
                        <a:cubicBezTo>
                          <a:pt x="1248965" y="117078"/>
                          <a:pt x="1264047" y="110727"/>
                          <a:pt x="1276350" y="107552"/>
                        </a:cubicBezTo>
                        <a:cubicBezTo>
                          <a:pt x="1288653" y="104377"/>
                          <a:pt x="1285478" y="103187"/>
                          <a:pt x="1288256" y="100409"/>
                        </a:cubicBezTo>
                        <a:cubicBezTo>
                          <a:pt x="1291034" y="97631"/>
                          <a:pt x="1290638" y="94059"/>
                          <a:pt x="1293019" y="90884"/>
                        </a:cubicBezTo>
                        <a:cubicBezTo>
                          <a:pt x="1295400" y="87709"/>
                          <a:pt x="1295797" y="82947"/>
                          <a:pt x="1302544" y="81359"/>
                        </a:cubicBezTo>
                        <a:cubicBezTo>
                          <a:pt x="1309291" y="79772"/>
                          <a:pt x="1327944" y="82946"/>
                          <a:pt x="1333500" y="81359"/>
                        </a:cubicBezTo>
                        <a:cubicBezTo>
                          <a:pt x="1339056" y="79772"/>
                          <a:pt x="1323975" y="73421"/>
                          <a:pt x="1335881" y="71834"/>
                        </a:cubicBezTo>
                        <a:cubicBezTo>
                          <a:pt x="1347787" y="70247"/>
                          <a:pt x="1390650" y="72628"/>
                          <a:pt x="1404937" y="71834"/>
                        </a:cubicBezTo>
                        <a:cubicBezTo>
                          <a:pt x="1419224" y="71040"/>
                          <a:pt x="1417240" y="70246"/>
                          <a:pt x="1421606" y="67071"/>
                        </a:cubicBezTo>
                        <a:cubicBezTo>
                          <a:pt x="1425972" y="63896"/>
                          <a:pt x="1428353" y="56753"/>
                          <a:pt x="1431131" y="52784"/>
                        </a:cubicBezTo>
                        <a:cubicBezTo>
                          <a:pt x="1433909" y="48815"/>
                          <a:pt x="1432322" y="44847"/>
                          <a:pt x="1438275" y="43259"/>
                        </a:cubicBezTo>
                        <a:cubicBezTo>
                          <a:pt x="1444228" y="41672"/>
                          <a:pt x="1460500" y="44450"/>
                          <a:pt x="1466850" y="43259"/>
                        </a:cubicBezTo>
                        <a:cubicBezTo>
                          <a:pt x="1473200" y="42068"/>
                          <a:pt x="1469231" y="37703"/>
                          <a:pt x="1476375" y="36115"/>
                        </a:cubicBezTo>
                        <a:cubicBezTo>
                          <a:pt x="1483519" y="34528"/>
                          <a:pt x="1499790" y="38893"/>
                          <a:pt x="1509712" y="33734"/>
                        </a:cubicBezTo>
                        <a:cubicBezTo>
                          <a:pt x="1519634" y="28575"/>
                          <a:pt x="1524794" y="10318"/>
                          <a:pt x="1535906" y="5159"/>
                        </a:cubicBezTo>
                        <a:cubicBezTo>
                          <a:pt x="1547018" y="0"/>
                          <a:pt x="1576387" y="2777"/>
                          <a:pt x="1576387" y="2777"/>
                        </a:cubicBezTo>
                        <a:lnTo>
                          <a:pt x="1576387" y="2777"/>
                        </a:lnTo>
                      </a:path>
                    </a:pathLst>
                  </a:custGeom>
                  <a:noFill/>
                  <a:ln w="2857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FF6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9" name="Freeform 78"/>
                  <p:cNvSpPr/>
                  <p:nvPr/>
                </p:nvSpPr>
                <p:spPr bwMode="auto">
                  <a:xfrm>
                    <a:off x="4103900" y="3571104"/>
                    <a:ext cx="1843470" cy="382616"/>
                  </a:xfrm>
                  <a:custGeom>
                    <a:avLst/>
                    <a:gdLst>
                      <a:gd name="connsiteX0" fmla="*/ 0 w 1850231"/>
                      <a:gd name="connsiteY0" fmla="*/ 383381 h 383381"/>
                      <a:gd name="connsiteX1" fmla="*/ 47625 w 1850231"/>
                      <a:gd name="connsiteY1" fmla="*/ 366712 h 383381"/>
                      <a:gd name="connsiteX2" fmla="*/ 64293 w 1850231"/>
                      <a:gd name="connsiteY2" fmla="*/ 354806 h 383381"/>
                      <a:gd name="connsiteX3" fmla="*/ 109537 w 1850231"/>
                      <a:gd name="connsiteY3" fmla="*/ 354806 h 383381"/>
                      <a:gd name="connsiteX4" fmla="*/ 152400 w 1850231"/>
                      <a:gd name="connsiteY4" fmla="*/ 338137 h 383381"/>
                      <a:gd name="connsiteX5" fmla="*/ 166687 w 1850231"/>
                      <a:gd name="connsiteY5" fmla="*/ 330994 h 383381"/>
                      <a:gd name="connsiteX6" fmla="*/ 183356 w 1850231"/>
                      <a:gd name="connsiteY6" fmla="*/ 323850 h 383381"/>
                      <a:gd name="connsiteX7" fmla="*/ 183356 w 1850231"/>
                      <a:gd name="connsiteY7" fmla="*/ 309562 h 383381"/>
                      <a:gd name="connsiteX8" fmla="*/ 223837 w 1850231"/>
                      <a:gd name="connsiteY8" fmla="*/ 309562 h 383381"/>
                      <a:gd name="connsiteX9" fmla="*/ 238125 w 1850231"/>
                      <a:gd name="connsiteY9" fmla="*/ 297656 h 383381"/>
                      <a:gd name="connsiteX10" fmla="*/ 254793 w 1850231"/>
                      <a:gd name="connsiteY10" fmla="*/ 288131 h 383381"/>
                      <a:gd name="connsiteX11" fmla="*/ 395287 w 1850231"/>
                      <a:gd name="connsiteY11" fmla="*/ 288131 h 383381"/>
                      <a:gd name="connsiteX12" fmla="*/ 414337 w 1850231"/>
                      <a:gd name="connsiteY12" fmla="*/ 269081 h 383381"/>
                      <a:gd name="connsiteX13" fmla="*/ 450056 w 1850231"/>
                      <a:gd name="connsiteY13" fmla="*/ 269081 h 383381"/>
                      <a:gd name="connsiteX14" fmla="*/ 457200 w 1850231"/>
                      <a:gd name="connsiteY14" fmla="*/ 257175 h 383381"/>
                      <a:gd name="connsiteX15" fmla="*/ 588168 w 1850231"/>
                      <a:gd name="connsiteY15" fmla="*/ 259556 h 383381"/>
                      <a:gd name="connsiteX16" fmla="*/ 592931 w 1850231"/>
                      <a:gd name="connsiteY16" fmla="*/ 245269 h 383381"/>
                      <a:gd name="connsiteX17" fmla="*/ 740568 w 1850231"/>
                      <a:gd name="connsiteY17" fmla="*/ 245269 h 383381"/>
                      <a:gd name="connsiteX18" fmla="*/ 764381 w 1850231"/>
                      <a:gd name="connsiteY18" fmla="*/ 235744 h 383381"/>
                      <a:gd name="connsiteX19" fmla="*/ 790575 w 1850231"/>
                      <a:gd name="connsiteY19" fmla="*/ 230981 h 383381"/>
                      <a:gd name="connsiteX20" fmla="*/ 802481 w 1850231"/>
                      <a:gd name="connsiteY20" fmla="*/ 216694 h 383381"/>
                      <a:gd name="connsiteX21" fmla="*/ 981075 w 1850231"/>
                      <a:gd name="connsiteY21" fmla="*/ 216694 h 383381"/>
                      <a:gd name="connsiteX22" fmla="*/ 988218 w 1850231"/>
                      <a:gd name="connsiteY22" fmla="*/ 200025 h 383381"/>
                      <a:gd name="connsiteX23" fmla="*/ 1088231 w 1850231"/>
                      <a:gd name="connsiteY23" fmla="*/ 200025 h 383381"/>
                      <a:gd name="connsiteX24" fmla="*/ 1138237 w 1850231"/>
                      <a:gd name="connsiteY24" fmla="*/ 190500 h 383381"/>
                      <a:gd name="connsiteX25" fmla="*/ 1212056 w 1850231"/>
                      <a:gd name="connsiteY25" fmla="*/ 190500 h 383381"/>
                      <a:gd name="connsiteX26" fmla="*/ 1243012 w 1850231"/>
                      <a:gd name="connsiteY26" fmla="*/ 164306 h 383381"/>
                      <a:gd name="connsiteX27" fmla="*/ 1250156 w 1850231"/>
                      <a:gd name="connsiteY27" fmla="*/ 147637 h 383381"/>
                      <a:gd name="connsiteX28" fmla="*/ 1357312 w 1850231"/>
                      <a:gd name="connsiteY28" fmla="*/ 140494 h 383381"/>
                      <a:gd name="connsiteX29" fmla="*/ 1371600 w 1850231"/>
                      <a:gd name="connsiteY29" fmla="*/ 123825 h 383381"/>
                      <a:gd name="connsiteX30" fmla="*/ 1388268 w 1850231"/>
                      <a:gd name="connsiteY30" fmla="*/ 116681 h 383381"/>
                      <a:gd name="connsiteX31" fmla="*/ 1431131 w 1850231"/>
                      <a:gd name="connsiteY31" fmla="*/ 114300 h 383381"/>
                      <a:gd name="connsiteX32" fmla="*/ 1488281 w 1850231"/>
                      <a:gd name="connsiteY32" fmla="*/ 50006 h 383381"/>
                      <a:gd name="connsiteX33" fmla="*/ 1531143 w 1850231"/>
                      <a:gd name="connsiteY33" fmla="*/ 50006 h 383381"/>
                      <a:gd name="connsiteX34" fmla="*/ 1574006 w 1850231"/>
                      <a:gd name="connsiteY34" fmla="*/ 38100 h 383381"/>
                      <a:gd name="connsiteX35" fmla="*/ 1581150 w 1850231"/>
                      <a:gd name="connsiteY35" fmla="*/ 21431 h 383381"/>
                      <a:gd name="connsiteX36" fmla="*/ 1728787 w 1850231"/>
                      <a:gd name="connsiteY36" fmla="*/ 16669 h 383381"/>
                      <a:gd name="connsiteX37" fmla="*/ 1807368 w 1850231"/>
                      <a:gd name="connsiteY37" fmla="*/ 14287 h 383381"/>
                      <a:gd name="connsiteX38" fmla="*/ 1814512 w 1850231"/>
                      <a:gd name="connsiteY38" fmla="*/ 2381 h 383381"/>
                      <a:gd name="connsiteX39" fmla="*/ 1850231 w 1850231"/>
                      <a:gd name="connsiteY39" fmla="*/ 0 h 383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850231" h="383381">
                        <a:moveTo>
                          <a:pt x="0" y="383381"/>
                        </a:moveTo>
                        <a:cubicBezTo>
                          <a:pt x="18455" y="377427"/>
                          <a:pt x="36910" y="371474"/>
                          <a:pt x="47625" y="366712"/>
                        </a:cubicBezTo>
                        <a:cubicBezTo>
                          <a:pt x="58340" y="361950"/>
                          <a:pt x="53974" y="356790"/>
                          <a:pt x="64293" y="354806"/>
                        </a:cubicBezTo>
                        <a:cubicBezTo>
                          <a:pt x="74612" y="352822"/>
                          <a:pt x="94853" y="357584"/>
                          <a:pt x="109537" y="354806"/>
                        </a:cubicBezTo>
                        <a:cubicBezTo>
                          <a:pt x="124221" y="352028"/>
                          <a:pt x="142875" y="342106"/>
                          <a:pt x="152400" y="338137"/>
                        </a:cubicBezTo>
                        <a:cubicBezTo>
                          <a:pt x="161925" y="334168"/>
                          <a:pt x="161528" y="333375"/>
                          <a:pt x="166687" y="330994"/>
                        </a:cubicBezTo>
                        <a:cubicBezTo>
                          <a:pt x="171846" y="328613"/>
                          <a:pt x="180578" y="327422"/>
                          <a:pt x="183356" y="323850"/>
                        </a:cubicBezTo>
                        <a:cubicBezTo>
                          <a:pt x="186134" y="320278"/>
                          <a:pt x="176609" y="311943"/>
                          <a:pt x="183356" y="309562"/>
                        </a:cubicBezTo>
                        <a:cubicBezTo>
                          <a:pt x="190103" y="307181"/>
                          <a:pt x="214709" y="311546"/>
                          <a:pt x="223837" y="309562"/>
                        </a:cubicBezTo>
                        <a:cubicBezTo>
                          <a:pt x="232965" y="307578"/>
                          <a:pt x="232966" y="301228"/>
                          <a:pt x="238125" y="297656"/>
                        </a:cubicBezTo>
                        <a:cubicBezTo>
                          <a:pt x="243284" y="294084"/>
                          <a:pt x="228599" y="289719"/>
                          <a:pt x="254793" y="288131"/>
                        </a:cubicBezTo>
                        <a:cubicBezTo>
                          <a:pt x="280987" y="286544"/>
                          <a:pt x="368696" y="291306"/>
                          <a:pt x="395287" y="288131"/>
                        </a:cubicBezTo>
                        <a:cubicBezTo>
                          <a:pt x="421878" y="284956"/>
                          <a:pt x="405209" y="272256"/>
                          <a:pt x="414337" y="269081"/>
                        </a:cubicBezTo>
                        <a:cubicBezTo>
                          <a:pt x="423465" y="265906"/>
                          <a:pt x="442912" y="271065"/>
                          <a:pt x="450056" y="269081"/>
                        </a:cubicBezTo>
                        <a:cubicBezTo>
                          <a:pt x="457200" y="267097"/>
                          <a:pt x="434181" y="258762"/>
                          <a:pt x="457200" y="257175"/>
                        </a:cubicBezTo>
                        <a:cubicBezTo>
                          <a:pt x="480219" y="255588"/>
                          <a:pt x="565546" y="261540"/>
                          <a:pt x="588168" y="259556"/>
                        </a:cubicBezTo>
                        <a:cubicBezTo>
                          <a:pt x="610790" y="257572"/>
                          <a:pt x="567531" y="247650"/>
                          <a:pt x="592931" y="245269"/>
                        </a:cubicBezTo>
                        <a:cubicBezTo>
                          <a:pt x="618331" y="242888"/>
                          <a:pt x="711993" y="246857"/>
                          <a:pt x="740568" y="245269"/>
                        </a:cubicBezTo>
                        <a:cubicBezTo>
                          <a:pt x="769143" y="243682"/>
                          <a:pt x="756047" y="238125"/>
                          <a:pt x="764381" y="235744"/>
                        </a:cubicBezTo>
                        <a:cubicBezTo>
                          <a:pt x="772715" y="233363"/>
                          <a:pt x="784225" y="234156"/>
                          <a:pt x="790575" y="230981"/>
                        </a:cubicBezTo>
                        <a:cubicBezTo>
                          <a:pt x="796925" y="227806"/>
                          <a:pt x="770731" y="219075"/>
                          <a:pt x="802481" y="216694"/>
                        </a:cubicBezTo>
                        <a:cubicBezTo>
                          <a:pt x="834231" y="214313"/>
                          <a:pt x="950119" y="219472"/>
                          <a:pt x="981075" y="216694"/>
                        </a:cubicBezTo>
                        <a:cubicBezTo>
                          <a:pt x="1012031" y="213916"/>
                          <a:pt x="970359" y="202803"/>
                          <a:pt x="988218" y="200025"/>
                        </a:cubicBezTo>
                        <a:cubicBezTo>
                          <a:pt x="1006077" y="197247"/>
                          <a:pt x="1063228" y="201613"/>
                          <a:pt x="1088231" y="200025"/>
                        </a:cubicBezTo>
                        <a:cubicBezTo>
                          <a:pt x="1113234" y="198437"/>
                          <a:pt x="1117600" y="192087"/>
                          <a:pt x="1138237" y="190500"/>
                        </a:cubicBezTo>
                        <a:cubicBezTo>
                          <a:pt x="1158874" y="188913"/>
                          <a:pt x="1194594" y="194866"/>
                          <a:pt x="1212056" y="190500"/>
                        </a:cubicBezTo>
                        <a:cubicBezTo>
                          <a:pt x="1229518" y="186134"/>
                          <a:pt x="1236662" y="171450"/>
                          <a:pt x="1243012" y="164306"/>
                        </a:cubicBezTo>
                        <a:cubicBezTo>
                          <a:pt x="1249362" y="157162"/>
                          <a:pt x="1231106" y="151606"/>
                          <a:pt x="1250156" y="147637"/>
                        </a:cubicBezTo>
                        <a:cubicBezTo>
                          <a:pt x="1269206" y="143668"/>
                          <a:pt x="1337071" y="144463"/>
                          <a:pt x="1357312" y="140494"/>
                        </a:cubicBezTo>
                        <a:cubicBezTo>
                          <a:pt x="1377553" y="136525"/>
                          <a:pt x="1366441" y="127794"/>
                          <a:pt x="1371600" y="123825"/>
                        </a:cubicBezTo>
                        <a:cubicBezTo>
                          <a:pt x="1376759" y="119856"/>
                          <a:pt x="1378346" y="118269"/>
                          <a:pt x="1388268" y="116681"/>
                        </a:cubicBezTo>
                        <a:cubicBezTo>
                          <a:pt x="1398190" y="115093"/>
                          <a:pt x="1414462" y="125412"/>
                          <a:pt x="1431131" y="114300"/>
                        </a:cubicBezTo>
                        <a:cubicBezTo>
                          <a:pt x="1447800" y="103188"/>
                          <a:pt x="1471612" y="60722"/>
                          <a:pt x="1488281" y="50006"/>
                        </a:cubicBezTo>
                        <a:cubicBezTo>
                          <a:pt x="1504950" y="39290"/>
                          <a:pt x="1516856" y="51990"/>
                          <a:pt x="1531143" y="50006"/>
                        </a:cubicBezTo>
                        <a:cubicBezTo>
                          <a:pt x="1545430" y="48022"/>
                          <a:pt x="1565672" y="42863"/>
                          <a:pt x="1574006" y="38100"/>
                        </a:cubicBezTo>
                        <a:cubicBezTo>
                          <a:pt x="1582341" y="33338"/>
                          <a:pt x="1555353" y="25003"/>
                          <a:pt x="1581150" y="21431"/>
                        </a:cubicBezTo>
                        <a:cubicBezTo>
                          <a:pt x="1606947" y="17859"/>
                          <a:pt x="1728787" y="16669"/>
                          <a:pt x="1728787" y="16669"/>
                        </a:cubicBezTo>
                        <a:cubicBezTo>
                          <a:pt x="1766490" y="15478"/>
                          <a:pt x="1793081" y="16668"/>
                          <a:pt x="1807368" y="14287"/>
                        </a:cubicBezTo>
                        <a:cubicBezTo>
                          <a:pt x="1821655" y="11906"/>
                          <a:pt x="1807368" y="4762"/>
                          <a:pt x="1814512" y="2381"/>
                        </a:cubicBezTo>
                        <a:cubicBezTo>
                          <a:pt x="1821656" y="0"/>
                          <a:pt x="1835943" y="0"/>
                          <a:pt x="1850231" y="0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FF6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0" name="Freeform 79"/>
                  <p:cNvSpPr/>
                  <p:nvPr/>
                </p:nvSpPr>
                <p:spPr bwMode="auto">
                  <a:xfrm>
                    <a:off x="5942135" y="3313111"/>
                    <a:ext cx="1105033" cy="257993"/>
                  </a:xfrm>
                  <a:custGeom>
                    <a:avLst/>
                    <a:gdLst>
                      <a:gd name="connsiteX0" fmla="*/ 0 w 1107678"/>
                      <a:gd name="connsiteY0" fmla="*/ 257175 h 257175"/>
                      <a:gd name="connsiteX1" fmla="*/ 45244 w 1107678"/>
                      <a:gd name="connsiteY1" fmla="*/ 230981 h 257175"/>
                      <a:gd name="connsiteX2" fmla="*/ 57150 w 1107678"/>
                      <a:gd name="connsiteY2" fmla="*/ 230981 h 257175"/>
                      <a:gd name="connsiteX3" fmla="*/ 71437 w 1107678"/>
                      <a:gd name="connsiteY3" fmla="*/ 230981 h 257175"/>
                      <a:gd name="connsiteX4" fmla="*/ 80962 w 1107678"/>
                      <a:gd name="connsiteY4" fmla="*/ 221456 h 257175"/>
                      <a:gd name="connsiteX5" fmla="*/ 88106 w 1107678"/>
                      <a:gd name="connsiteY5" fmla="*/ 216694 h 257175"/>
                      <a:gd name="connsiteX6" fmla="*/ 90487 w 1107678"/>
                      <a:gd name="connsiteY6" fmla="*/ 204787 h 257175"/>
                      <a:gd name="connsiteX7" fmla="*/ 95250 w 1107678"/>
                      <a:gd name="connsiteY7" fmla="*/ 200025 h 257175"/>
                      <a:gd name="connsiteX8" fmla="*/ 104775 w 1107678"/>
                      <a:gd name="connsiteY8" fmla="*/ 200025 h 257175"/>
                      <a:gd name="connsiteX9" fmla="*/ 107156 w 1107678"/>
                      <a:gd name="connsiteY9" fmla="*/ 197644 h 257175"/>
                      <a:gd name="connsiteX10" fmla="*/ 109537 w 1107678"/>
                      <a:gd name="connsiteY10" fmla="*/ 190500 h 257175"/>
                      <a:gd name="connsiteX11" fmla="*/ 109537 w 1107678"/>
                      <a:gd name="connsiteY11" fmla="*/ 185737 h 257175"/>
                      <a:gd name="connsiteX12" fmla="*/ 121444 w 1107678"/>
                      <a:gd name="connsiteY12" fmla="*/ 183356 h 257175"/>
                      <a:gd name="connsiteX13" fmla="*/ 128587 w 1107678"/>
                      <a:gd name="connsiteY13" fmla="*/ 180975 h 257175"/>
                      <a:gd name="connsiteX14" fmla="*/ 133350 w 1107678"/>
                      <a:gd name="connsiteY14" fmla="*/ 176212 h 257175"/>
                      <a:gd name="connsiteX15" fmla="*/ 164306 w 1107678"/>
                      <a:gd name="connsiteY15" fmla="*/ 135731 h 257175"/>
                      <a:gd name="connsiteX16" fmla="*/ 173831 w 1107678"/>
                      <a:gd name="connsiteY16" fmla="*/ 128587 h 257175"/>
                      <a:gd name="connsiteX17" fmla="*/ 192881 w 1107678"/>
                      <a:gd name="connsiteY17" fmla="*/ 128587 h 257175"/>
                      <a:gd name="connsiteX18" fmla="*/ 216694 w 1107678"/>
                      <a:gd name="connsiteY18" fmla="*/ 126206 h 257175"/>
                      <a:gd name="connsiteX19" fmla="*/ 290512 w 1107678"/>
                      <a:gd name="connsiteY19" fmla="*/ 109537 h 257175"/>
                      <a:gd name="connsiteX20" fmla="*/ 314325 w 1107678"/>
                      <a:gd name="connsiteY20" fmla="*/ 109537 h 257175"/>
                      <a:gd name="connsiteX21" fmla="*/ 330994 w 1107678"/>
                      <a:gd name="connsiteY21" fmla="*/ 107156 h 257175"/>
                      <a:gd name="connsiteX22" fmla="*/ 340519 w 1107678"/>
                      <a:gd name="connsiteY22" fmla="*/ 100012 h 257175"/>
                      <a:gd name="connsiteX23" fmla="*/ 350044 w 1107678"/>
                      <a:gd name="connsiteY23" fmla="*/ 85725 h 257175"/>
                      <a:gd name="connsiteX24" fmla="*/ 357187 w 1107678"/>
                      <a:gd name="connsiteY24" fmla="*/ 71437 h 257175"/>
                      <a:gd name="connsiteX25" fmla="*/ 361950 w 1107678"/>
                      <a:gd name="connsiteY25" fmla="*/ 61912 h 257175"/>
                      <a:gd name="connsiteX26" fmla="*/ 454819 w 1107678"/>
                      <a:gd name="connsiteY26" fmla="*/ 61912 h 257175"/>
                      <a:gd name="connsiteX27" fmla="*/ 457200 w 1107678"/>
                      <a:gd name="connsiteY27" fmla="*/ 45244 h 257175"/>
                      <a:gd name="connsiteX28" fmla="*/ 540544 w 1107678"/>
                      <a:gd name="connsiteY28" fmla="*/ 40481 h 257175"/>
                      <a:gd name="connsiteX29" fmla="*/ 547687 w 1107678"/>
                      <a:gd name="connsiteY29" fmla="*/ 19050 h 257175"/>
                      <a:gd name="connsiteX30" fmla="*/ 697706 w 1107678"/>
                      <a:gd name="connsiteY30" fmla="*/ 19050 h 257175"/>
                      <a:gd name="connsiteX31" fmla="*/ 711994 w 1107678"/>
                      <a:gd name="connsiteY31" fmla="*/ 9525 h 257175"/>
                      <a:gd name="connsiteX32" fmla="*/ 716756 w 1107678"/>
                      <a:gd name="connsiteY32" fmla="*/ 4762 h 257175"/>
                      <a:gd name="connsiteX33" fmla="*/ 1071562 w 1107678"/>
                      <a:gd name="connsiteY33" fmla="*/ 2381 h 257175"/>
                      <a:gd name="connsiteX34" fmla="*/ 933450 w 1107678"/>
                      <a:gd name="connsiteY34" fmla="*/ 0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107678" h="257175">
                        <a:moveTo>
                          <a:pt x="0" y="257175"/>
                        </a:moveTo>
                        <a:cubicBezTo>
                          <a:pt x="17859" y="246261"/>
                          <a:pt x="35719" y="235347"/>
                          <a:pt x="45244" y="230981"/>
                        </a:cubicBezTo>
                        <a:cubicBezTo>
                          <a:pt x="54769" y="226615"/>
                          <a:pt x="57150" y="230981"/>
                          <a:pt x="57150" y="230981"/>
                        </a:cubicBezTo>
                        <a:cubicBezTo>
                          <a:pt x="61515" y="230981"/>
                          <a:pt x="67468" y="232568"/>
                          <a:pt x="71437" y="230981"/>
                        </a:cubicBezTo>
                        <a:cubicBezTo>
                          <a:pt x="75406" y="229394"/>
                          <a:pt x="78184" y="223837"/>
                          <a:pt x="80962" y="221456"/>
                        </a:cubicBezTo>
                        <a:cubicBezTo>
                          <a:pt x="83740" y="219075"/>
                          <a:pt x="86519" y="219472"/>
                          <a:pt x="88106" y="216694"/>
                        </a:cubicBezTo>
                        <a:cubicBezTo>
                          <a:pt x="89693" y="213916"/>
                          <a:pt x="89296" y="207565"/>
                          <a:pt x="90487" y="204787"/>
                        </a:cubicBezTo>
                        <a:cubicBezTo>
                          <a:pt x="91678" y="202009"/>
                          <a:pt x="92869" y="200819"/>
                          <a:pt x="95250" y="200025"/>
                        </a:cubicBezTo>
                        <a:cubicBezTo>
                          <a:pt x="97631" y="199231"/>
                          <a:pt x="102791" y="200422"/>
                          <a:pt x="104775" y="200025"/>
                        </a:cubicBezTo>
                        <a:cubicBezTo>
                          <a:pt x="106759" y="199628"/>
                          <a:pt x="106362" y="199232"/>
                          <a:pt x="107156" y="197644"/>
                        </a:cubicBezTo>
                        <a:cubicBezTo>
                          <a:pt x="107950" y="196057"/>
                          <a:pt x="109140" y="192484"/>
                          <a:pt x="109537" y="190500"/>
                        </a:cubicBezTo>
                        <a:cubicBezTo>
                          <a:pt x="109934" y="188516"/>
                          <a:pt x="107553" y="186928"/>
                          <a:pt x="109537" y="185737"/>
                        </a:cubicBezTo>
                        <a:cubicBezTo>
                          <a:pt x="111521" y="184546"/>
                          <a:pt x="118269" y="184150"/>
                          <a:pt x="121444" y="183356"/>
                        </a:cubicBezTo>
                        <a:cubicBezTo>
                          <a:pt x="124619" y="182562"/>
                          <a:pt x="126603" y="182166"/>
                          <a:pt x="128587" y="180975"/>
                        </a:cubicBezTo>
                        <a:cubicBezTo>
                          <a:pt x="130571" y="179784"/>
                          <a:pt x="127397" y="183753"/>
                          <a:pt x="133350" y="176212"/>
                        </a:cubicBezTo>
                        <a:cubicBezTo>
                          <a:pt x="139303" y="168671"/>
                          <a:pt x="157559" y="143669"/>
                          <a:pt x="164306" y="135731"/>
                        </a:cubicBezTo>
                        <a:cubicBezTo>
                          <a:pt x="171053" y="127794"/>
                          <a:pt x="169069" y="129778"/>
                          <a:pt x="173831" y="128587"/>
                        </a:cubicBezTo>
                        <a:cubicBezTo>
                          <a:pt x="178593" y="127396"/>
                          <a:pt x="185737" y="128984"/>
                          <a:pt x="192881" y="128587"/>
                        </a:cubicBezTo>
                        <a:cubicBezTo>
                          <a:pt x="200025" y="128190"/>
                          <a:pt x="200422" y="129381"/>
                          <a:pt x="216694" y="126206"/>
                        </a:cubicBezTo>
                        <a:cubicBezTo>
                          <a:pt x="232966" y="123031"/>
                          <a:pt x="274240" y="112315"/>
                          <a:pt x="290512" y="109537"/>
                        </a:cubicBezTo>
                        <a:cubicBezTo>
                          <a:pt x="306784" y="106759"/>
                          <a:pt x="307578" y="109934"/>
                          <a:pt x="314325" y="109537"/>
                        </a:cubicBezTo>
                        <a:cubicBezTo>
                          <a:pt x="321072" y="109140"/>
                          <a:pt x="326628" y="108743"/>
                          <a:pt x="330994" y="107156"/>
                        </a:cubicBezTo>
                        <a:cubicBezTo>
                          <a:pt x="335360" y="105569"/>
                          <a:pt x="337344" y="103584"/>
                          <a:pt x="340519" y="100012"/>
                        </a:cubicBezTo>
                        <a:cubicBezTo>
                          <a:pt x="343694" y="96440"/>
                          <a:pt x="347266" y="90487"/>
                          <a:pt x="350044" y="85725"/>
                        </a:cubicBezTo>
                        <a:cubicBezTo>
                          <a:pt x="352822" y="80963"/>
                          <a:pt x="357187" y="71437"/>
                          <a:pt x="357187" y="71437"/>
                        </a:cubicBezTo>
                        <a:cubicBezTo>
                          <a:pt x="359171" y="67468"/>
                          <a:pt x="345678" y="63500"/>
                          <a:pt x="361950" y="61912"/>
                        </a:cubicBezTo>
                        <a:cubicBezTo>
                          <a:pt x="378222" y="60325"/>
                          <a:pt x="438944" y="64690"/>
                          <a:pt x="454819" y="61912"/>
                        </a:cubicBezTo>
                        <a:cubicBezTo>
                          <a:pt x="470694" y="59134"/>
                          <a:pt x="442913" y="48816"/>
                          <a:pt x="457200" y="45244"/>
                        </a:cubicBezTo>
                        <a:cubicBezTo>
                          <a:pt x="471487" y="41672"/>
                          <a:pt x="525463" y="44847"/>
                          <a:pt x="540544" y="40481"/>
                        </a:cubicBezTo>
                        <a:cubicBezTo>
                          <a:pt x="555625" y="36115"/>
                          <a:pt x="521493" y="22622"/>
                          <a:pt x="547687" y="19050"/>
                        </a:cubicBezTo>
                        <a:cubicBezTo>
                          <a:pt x="573881" y="15478"/>
                          <a:pt x="670322" y="20637"/>
                          <a:pt x="697706" y="19050"/>
                        </a:cubicBezTo>
                        <a:cubicBezTo>
                          <a:pt x="725090" y="17463"/>
                          <a:pt x="708819" y="11906"/>
                          <a:pt x="711994" y="9525"/>
                        </a:cubicBezTo>
                        <a:cubicBezTo>
                          <a:pt x="715169" y="7144"/>
                          <a:pt x="656828" y="5953"/>
                          <a:pt x="716756" y="4762"/>
                        </a:cubicBezTo>
                        <a:cubicBezTo>
                          <a:pt x="776684" y="3571"/>
                          <a:pt x="1035446" y="3175"/>
                          <a:pt x="1071562" y="2381"/>
                        </a:cubicBezTo>
                        <a:cubicBezTo>
                          <a:pt x="1107678" y="1587"/>
                          <a:pt x="1020564" y="793"/>
                          <a:pt x="933450" y="0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defTabSz="685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FF6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3" name="Freeform 72"/>
                <p:cNvSpPr/>
                <p:nvPr/>
              </p:nvSpPr>
              <p:spPr bwMode="auto">
                <a:xfrm>
                  <a:off x="7015745" y="2878020"/>
                  <a:ext cx="1482110" cy="428531"/>
                </a:xfrm>
                <a:custGeom>
                  <a:avLst/>
                  <a:gdLst>
                    <a:gd name="connsiteX0" fmla="*/ 0 w 1478756"/>
                    <a:gd name="connsiteY0" fmla="*/ 426640 h 426640"/>
                    <a:gd name="connsiteX1" fmla="*/ 54769 w 1478756"/>
                    <a:gd name="connsiteY1" fmla="*/ 409971 h 426640"/>
                    <a:gd name="connsiteX2" fmla="*/ 76200 w 1478756"/>
                    <a:gd name="connsiteY2" fmla="*/ 409971 h 426640"/>
                    <a:gd name="connsiteX3" fmla="*/ 102394 w 1478756"/>
                    <a:gd name="connsiteY3" fmla="*/ 409971 h 426640"/>
                    <a:gd name="connsiteX4" fmla="*/ 123825 w 1478756"/>
                    <a:gd name="connsiteY4" fmla="*/ 407590 h 426640"/>
                    <a:gd name="connsiteX5" fmla="*/ 140494 w 1478756"/>
                    <a:gd name="connsiteY5" fmla="*/ 407590 h 426640"/>
                    <a:gd name="connsiteX6" fmla="*/ 147637 w 1478756"/>
                    <a:gd name="connsiteY6" fmla="*/ 407590 h 426640"/>
                    <a:gd name="connsiteX7" fmla="*/ 157162 w 1478756"/>
                    <a:gd name="connsiteY7" fmla="*/ 402828 h 426640"/>
                    <a:gd name="connsiteX8" fmla="*/ 161925 w 1478756"/>
                    <a:gd name="connsiteY8" fmla="*/ 393303 h 426640"/>
                    <a:gd name="connsiteX9" fmla="*/ 169069 w 1478756"/>
                    <a:gd name="connsiteY9" fmla="*/ 388540 h 426640"/>
                    <a:gd name="connsiteX10" fmla="*/ 180975 w 1478756"/>
                    <a:gd name="connsiteY10" fmla="*/ 379015 h 426640"/>
                    <a:gd name="connsiteX11" fmla="*/ 197644 w 1478756"/>
                    <a:gd name="connsiteY11" fmla="*/ 379015 h 426640"/>
                    <a:gd name="connsiteX12" fmla="*/ 214312 w 1478756"/>
                    <a:gd name="connsiteY12" fmla="*/ 379015 h 426640"/>
                    <a:gd name="connsiteX13" fmla="*/ 226219 w 1478756"/>
                    <a:gd name="connsiteY13" fmla="*/ 379015 h 426640"/>
                    <a:gd name="connsiteX14" fmla="*/ 240506 w 1478756"/>
                    <a:gd name="connsiteY14" fmla="*/ 379015 h 426640"/>
                    <a:gd name="connsiteX15" fmla="*/ 252412 w 1478756"/>
                    <a:gd name="connsiteY15" fmla="*/ 376634 h 426640"/>
                    <a:gd name="connsiteX16" fmla="*/ 261937 w 1478756"/>
                    <a:gd name="connsiteY16" fmla="*/ 367109 h 426640"/>
                    <a:gd name="connsiteX17" fmla="*/ 271462 w 1478756"/>
                    <a:gd name="connsiteY17" fmla="*/ 359965 h 426640"/>
                    <a:gd name="connsiteX18" fmla="*/ 280987 w 1478756"/>
                    <a:gd name="connsiteY18" fmla="*/ 355203 h 426640"/>
                    <a:gd name="connsiteX19" fmla="*/ 288131 w 1478756"/>
                    <a:gd name="connsiteY19" fmla="*/ 350440 h 426640"/>
                    <a:gd name="connsiteX20" fmla="*/ 297656 w 1478756"/>
                    <a:gd name="connsiteY20" fmla="*/ 348059 h 426640"/>
                    <a:gd name="connsiteX21" fmla="*/ 316706 w 1478756"/>
                    <a:gd name="connsiteY21" fmla="*/ 345678 h 426640"/>
                    <a:gd name="connsiteX22" fmla="*/ 330994 w 1478756"/>
                    <a:gd name="connsiteY22" fmla="*/ 345678 h 426640"/>
                    <a:gd name="connsiteX23" fmla="*/ 335756 w 1478756"/>
                    <a:gd name="connsiteY23" fmla="*/ 336153 h 426640"/>
                    <a:gd name="connsiteX24" fmla="*/ 347662 w 1478756"/>
                    <a:gd name="connsiteY24" fmla="*/ 321865 h 426640"/>
                    <a:gd name="connsiteX25" fmla="*/ 390525 w 1478756"/>
                    <a:gd name="connsiteY25" fmla="*/ 321865 h 426640"/>
                    <a:gd name="connsiteX26" fmla="*/ 445294 w 1478756"/>
                    <a:gd name="connsiteY26" fmla="*/ 319484 h 426640"/>
                    <a:gd name="connsiteX27" fmla="*/ 502444 w 1478756"/>
                    <a:gd name="connsiteY27" fmla="*/ 317103 h 426640"/>
                    <a:gd name="connsiteX28" fmla="*/ 538162 w 1478756"/>
                    <a:gd name="connsiteY28" fmla="*/ 317103 h 426640"/>
                    <a:gd name="connsiteX29" fmla="*/ 576262 w 1478756"/>
                    <a:gd name="connsiteY29" fmla="*/ 317103 h 426640"/>
                    <a:gd name="connsiteX30" fmla="*/ 616744 w 1478756"/>
                    <a:gd name="connsiteY30" fmla="*/ 317103 h 426640"/>
                    <a:gd name="connsiteX31" fmla="*/ 654844 w 1478756"/>
                    <a:gd name="connsiteY31" fmla="*/ 314721 h 426640"/>
                    <a:gd name="connsiteX32" fmla="*/ 676275 w 1478756"/>
                    <a:gd name="connsiteY32" fmla="*/ 314721 h 426640"/>
                    <a:gd name="connsiteX33" fmla="*/ 688181 w 1478756"/>
                    <a:gd name="connsiteY33" fmla="*/ 302815 h 426640"/>
                    <a:gd name="connsiteX34" fmla="*/ 695325 w 1478756"/>
                    <a:gd name="connsiteY34" fmla="*/ 293290 h 426640"/>
                    <a:gd name="connsiteX35" fmla="*/ 702469 w 1478756"/>
                    <a:gd name="connsiteY35" fmla="*/ 286146 h 426640"/>
                    <a:gd name="connsiteX36" fmla="*/ 721519 w 1478756"/>
                    <a:gd name="connsiteY36" fmla="*/ 283765 h 426640"/>
                    <a:gd name="connsiteX37" fmla="*/ 747712 w 1478756"/>
                    <a:gd name="connsiteY37" fmla="*/ 281384 h 426640"/>
                    <a:gd name="connsiteX38" fmla="*/ 762000 w 1478756"/>
                    <a:gd name="connsiteY38" fmla="*/ 281384 h 426640"/>
                    <a:gd name="connsiteX39" fmla="*/ 776287 w 1478756"/>
                    <a:gd name="connsiteY39" fmla="*/ 281384 h 426640"/>
                    <a:gd name="connsiteX40" fmla="*/ 788194 w 1478756"/>
                    <a:gd name="connsiteY40" fmla="*/ 281384 h 426640"/>
                    <a:gd name="connsiteX41" fmla="*/ 800100 w 1478756"/>
                    <a:gd name="connsiteY41" fmla="*/ 281384 h 426640"/>
                    <a:gd name="connsiteX42" fmla="*/ 852487 w 1478756"/>
                    <a:gd name="connsiteY42" fmla="*/ 281384 h 426640"/>
                    <a:gd name="connsiteX43" fmla="*/ 885825 w 1478756"/>
                    <a:gd name="connsiteY43" fmla="*/ 276621 h 426640"/>
                    <a:gd name="connsiteX44" fmla="*/ 921544 w 1478756"/>
                    <a:gd name="connsiteY44" fmla="*/ 276621 h 426640"/>
                    <a:gd name="connsiteX45" fmla="*/ 931069 w 1478756"/>
                    <a:gd name="connsiteY45" fmla="*/ 276621 h 426640"/>
                    <a:gd name="connsiteX46" fmla="*/ 933450 w 1478756"/>
                    <a:gd name="connsiteY46" fmla="*/ 250428 h 426640"/>
                    <a:gd name="connsiteX47" fmla="*/ 935831 w 1478756"/>
                    <a:gd name="connsiteY47" fmla="*/ 238521 h 426640"/>
                    <a:gd name="connsiteX48" fmla="*/ 942975 w 1478756"/>
                    <a:gd name="connsiteY48" fmla="*/ 231378 h 426640"/>
                    <a:gd name="connsiteX49" fmla="*/ 962025 w 1478756"/>
                    <a:gd name="connsiteY49" fmla="*/ 231378 h 426640"/>
                    <a:gd name="connsiteX50" fmla="*/ 990600 w 1478756"/>
                    <a:gd name="connsiteY50" fmla="*/ 231378 h 426640"/>
                    <a:gd name="connsiteX51" fmla="*/ 1009650 w 1478756"/>
                    <a:gd name="connsiteY51" fmla="*/ 231378 h 426640"/>
                    <a:gd name="connsiteX52" fmla="*/ 1023937 w 1478756"/>
                    <a:gd name="connsiteY52" fmla="*/ 231378 h 426640"/>
                    <a:gd name="connsiteX53" fmla="*/ 1050131 w 1478756"/>
                    <a:gd name="connsiteY53" fmla="*/ 231378 h 426640"/>
                    <a:gd name="connsiteX54" fmla="*/ 1050131 w 1478756"/>
                    <a:gd name="connsiteY54" fmla="*/ 231378 h 426640"/>
                    <a:gd name="connsiteX55" fmla="*/ 1050131 w 1478756"/>
                    <a:gd name="connsiteY55" fmla="*/ 221853 h 426640"/>
                    <a:gd name="connsiteX56" fmla="*/ 1054894 w 1478756"/>
                    <a:gd name="connsiteY56" fmla="*/ 205184 h 426640"/>
                    <a:gd name="connsiteX57" fmla="*/ 1057275 w 1478756"/>
                    <a:gd name="connsiteY57" fmla="*/ 186134 h 426640"/>
                    <a:gd name="connsiteX58" fmla="*/ 1059656 w 1478756"/>
                    <a:gd name="connsiteY58" fmla="*/ 178990 h 426640"/>
                    <a:gd name="connsiteX59" fmla="*/ 1097756 w 1478756"/>
                    <a:gd name="connsiteY59" fmla="*/ 178990 h 426640"/>
                    <a:gd name="connsiteX60" fmla="*/ 1123950 w 1478756"/>
                    <a:gd name="connsiteY60" fmla="*/ 178990 h 426640"/>
                    <a:gd name="connsiteX61" fmla="*/ 1147762 w 1478756"/>
                    <a:gd name="connsiteY61" fmla="*/ 178990 h 426640"/>
                    <a:gd name="connsiteX62" fmla="*/ 1162050 w 1478756"/>
                    <a:gd name="connsiteY62" fmla="*/ 178990 h 426640"/>
                    <a:gd name="connsiteX63" fmla="*/ 1231106 w 1478756"/>
                    <a:gd name="connsiteY63" fmla="*/ 178990 h 426640"/>
                    <a:gd name="connsiteX64" fmla="*/ 1266825 w 1478756"/>
                    <a:gd name="connsiteY64" fmla="*/ 176609 h 426640"/>
                    <a:gd name="connsiteX65" fmla="*/ 1295400 w 1478756"/>
                    <a:gd name="connsiteY65" fmla="*/ 176609 h 426640"/>
                    <a:gd name="connsiteX66" fmla="*/ 1309687 w 1478756"/>
                    <a:gd name="connsiteY66" fmla="*/ 171846 h 426640"/>
                    <a:gd name="connsiteX67" fmla="*/ 1316831 w 1478756"/>
                    <a:gd name="connsiteY67" fmla="*/ 143271 h 426640"/>
                    <a:gd name="connsiteX68" fmla="*/ 1316831 w 1478756"/>
                    <a:gd name="connsiteY68" fmla="*/ 119459 h 426640"/>
                    <a:gd name="connsiteX69" fmla="*/ 1319212 w 1478756"/>
                    <a:gd name="connsiteY69" fmla="*/ 102790 h 426640"/>
                    <a:gd name="connsiteX70" fmla="*/ 1319212 w 1478756"/>
                    <a:gd name="connsiteY70" fmla="*/ 83740 h 426640"/>
                    <a:gd name="connsiteX71" fmla="*/ 1323975 w 1478756"/>
                    <a:gd name="connsiteY71" fmla="*/ 71834 h 426640"/>
                    <a:gd name="connsiteX72" fmla="*/ 1340644 w 1478756"/>
                    <a:gd name="connsiteY72" fmla="*/ 71834 h 426640"/>
                    <a:gd name="connsiteX73" fmla="*/ 1362075 w 1478756"/>
                    <a:gd name="connsiteY73" fmla="*/ 71834 h 426640"/>
                    <a:gd name="connsiteX74" fmla="*/ 1388269 w 1478756"/>
                    <a:gd name="connsiteY74" fmla="*/ 71834 h 426640"/>
                    <a:gd name="connsiteX75" fmla="*/ 1412081 w 1478756"/>
                    <a:gd name="connsiteY75" fmla="*/ 69453 h 426640"/>
                    <a:gd name="connsiteX76" fmla="*/ 1438275 w 1478756"/>
                    <a:gd name="connsiteY76" fmla="*/ 69453 h 426640"/>
                    <a:gd name="connsiteX77" fmla="*/ 1452562 w 1478756"/>
                    <a:gd name="connsiteY77" fmla="*/ 69453 h 426640"/>
                    <a:gd name="connsiteX78" fmla="*/ 1462087 w 1478756"/>
                    <a:gd name="connsiteY78" fmla="*/ 69453 h 426640"/>
                    <a:gd name="connsiteX79" fmla="*/ 1464469 w 1478756"/>
                    <a:gd name="connsiteY79" fmla="*/ 33734 h 426640"/>
                    <a:gd name="connsiteX80" fmla="*/ 1464469 w 1478756"/>
                    <a:gd name="connsiteY80" fmla="*/ 5159 h 426640"/>
                    <a:gd name="connsiteX81" fmla="*/ 1478756 w 1478756"/>
                    <a:gd name="connsiteY81" fmla="*/ 2778 h 426640"/>
                    <a:gd name="connsiteX82" fmla="*/ 1478756 w 1478756"/>
                    <a:gd name="connsiteY82" fmla="*/ 2778 h 426640"/>
                    <a:gd name="connsiteX83" fmla="*/ 1478756 w 1478756"/>
                    <a:gd name="connsiteY83" fmla="*/ 2778 h 426640"/>
                    <a:gd name="connsiteX84" fmla="*/ 1478756 w 1478756"/>
                    <a:gd name="connsiteY84" fmla="*/ 2778 h 426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1478756" h="426640">
                      <a:moveTo>
                        <a:pt x="0" y="426640"/>
                      </a:moveTo>
                      <a:cubicBezTo>
                        <a:pt x="21034" y="419694"/>
                        <a:pt x="42069" y="412749"/>
                        <a:pt x="54769" y="409971"/>
                      </a:cubicBezTo>
                      <a:cubicBezTo>
                        <a:pt x="67469" y="407193"/>
                        <a:pt x="76200" y="409971"/>
                        <a:pt x="76200" y="409971"/>
                      </a:cubicBezTo>
                      <a:cubicBezTo>
                        <a:pt x="84137" y="409971"/>
                        <a:pt x="94457" y="410368"/>
                        <a:pt x="102394" y="409971"/>
                      </a:cubicBezTo>
                      <a:cubicBezTo>
                        <a:pt x="110331" y="409574"/>
                        <a:pt x="117475" y="407987"/>
                        <a:pt x="123825" y="407590"/>
                      </a:cubicBezTo>
                      <a:cubicBezTo>
                        <a:pt x="130175" y="407193"/>
                        <a:pt x="140494" y="407590"/>
                        <a:pt x="140494" y="407590"/>
                      </a:cubicBezTo>
                      <a:cubicBezTo>
                        <a:pt x="144463" y="407590"/>
                        <a:pt x="144859" y="408384"/>
                        <a:pt x="147637" y="407590"/>
                      </a:cubicBezTo>
                      <a:cubicBezTo>
                        <a:pt x="150415" y="406796"/>
                        <a:pt x="154781" y="405209"/>
                        <a:pt x="157162" y="402828"/>
                      </a:cubicBezTo>
                      <a:cubicBezTo>
                        <a:pt x="159543" y="400447"/>
                        <a:pt x="159941" y="395684"/>
                        <a:pt x="161925" y="393303"/>
                      </a:cubicBezTo>
                      <a:cubicBezTo>
                        <a:pt x="163909" y="390922"/>
                        <a:pt x="165894" y="390921"/>
                        <a:pt x="169069" y="388540"/>
                      </a:cubicBezTo>
                      <a:cubicBezTo>
                        <a:pt x="172244" y="386159"/>
                        <a:pt x="176213" y="380602"/>
                        <a:pt x="180975" y="379015"/>
                      </a:cubicBezTo>
                      <a:cubicBezTo>
                        <a:pt x="185737" y="377428"/>
                        <a:pt x="197644" y="379015"/>
                        <a:pt x="197644" y="379015"/>
                      </a:cubicBezTo>
                      <a:lnTo>
                        <a:pt x="214312" y="379015"/>
                      </a:lnTo>
                      <a:lnTo>
                        <a:pt x="226219" y="379015"/>
                      </a:lnTo>
                      <a:cubicBezTo>
                        <a:pt x="230585" y="379015"/>
                        <a:pt x="236141" y="379412"/>
                        <a:pt x="240506" y="379015"/>
                      </a:cubicBezTo>
                      <a:cubicBezTo>
                        <a:pt x="244871" y="378618"/>
                        <a:pt x="248840" y="378618"/>
                        <a:pt x="252412" y="376634"/>
                      </a:cubicBezTo>
                      <a:cubicBezTo>
                        <a:pt x="255984" y="374650"/>
                        <a:pt x="258762" y="369887"/>
                        <a:pt x="261937" y="367109"/>
                      </a:cubicBezTo>
                      <a:cubicBezTo>
                        <a:pt x="265112" y="364331"/>
                        <a:pt x="268287" y="361949"/>
                        <a:pt x="271462" y="359965"/>
                      </a:cubicBezTo>
                      <a:cubicBezTo>
                        <a:pt x="274637" y="357981"/>
                        <a:pt x="278209" y="356790"/>
                        <a:pt x="280987" y="355203"/>
                      </a:cubicBezTo>
                      <a:cubicBezTo>
                        <a:pt x="283765" y="353616"/>
                        <a:pt x="285353" y="351631"/>
                        <a:pt x="288131" y="350440"/>
                      </a:cubicBezTo>
                      <a:cubicBezTo>
                        <a:pt x="290909" y="349249"/>
                        <a:pt x="292894" y="348853"/>
                        <a:pt x="297656" y="348059"/>
                      </a:cubicBezTo>
                      <a:cubicBezTo>
                        <a:pt x="302418" y="347265"/>
                        <a:pt x="311150" y="346075"/>
                        <a:pt x="316706" y="345678"/>
                      </a:cubicBezTo>
                      <a:cubicBezTo>
                        <a:pt x="322262" y="345281"/>
                        <a:pt x="327819" y="347265"/>
                        <a:pt x="330994" y="345678"/>
                      </a:cubicBezTo>
                      <a:cubicBezTo>
                        <a:pt x="334169" y="344091"/>
                        <a:pt x="332978" y="340122"/>
                        <a:pt x="335756" y="336153"/>
                      </a:cubicBezTo>
                      <a:cubicBezTo>
                        <a:pt x="338534" y="332184"/>
                        <a:pt x="338534" y="324246"/>
                        <a:pt x="347662" y="321865"/>
                      </a:cubicBezTo>
                      <a:cubicBezTo>
                        <a:pt x="356790" y="319484"/>
                        <a:pt x="374253" y="322262"/>
                        <a:pt x="390525" y="321865"/>
                      </a:cubicBezTo>
                      <a:cubicBezTo>
                        <a:pt x="406797" y="321468"/>
                        <a:pt x="445294" y="319484"/>
                        <a:pt x="445294" y="319484"/>
                      </a:cubicBezTo>
                      <a:lnTo>
                        <a:pt x="502444" y="317103"/>
                      </a:lnTo>
                      <a:cubicBezTo>
                        <a:pt x="517922" y="316706"/>
                        <a:pt x="538162" y="317103"/>
                        <a:pt x="538162" y="317103"/>
                      </a:cubicBezTo>
                      <a:lnTo>
                        <a:pt x="576262" y="317103"/>
                      </a:lnTo>
                      <a:cubicBezTo>
                        <a:pt x="589359" y="317103"/>
                        <a:pt x="603647" y="317500"/>
                        <a:pt x="616744" y="317103"/>
                      </a:cubicBezTo>
                      <a:cubicBezTo>
                        <a:pt x="629841" y="316706"/>
                        <a:pt x="644922" y="315118"/>
                        <a:pt x="654844" y="314721"/>
                      </a:cubicBezTo>
                      <a:cubicBezTo>
                        <a:pt x="664766" y="314324"/>
                        <a:pt x="670719" y="316705"/>
                        <a:pt x="676275" y="314721"/>
                      </a:cubicBezTo>
                      <a:cubicBezTo>
                        <a:pt x="681831" y="312737"/>
                        <a:pt x="685006" y="306387"/>
                        <a:pt x="688181" y="302815"/>
                      </a:cubicBezTo>
                      <a:cubicBezTo>
                        <a:pt x="691356" y="299243"/>
                        <a:pt x="692944" y="296068"/>
                        <a:pt x="695325" y="293290"/>
                      </a:cubicBezTo>
                      <a:cubicBezTo>
                        <a:pt x="697706" y="290512"/>
                        <a:pt x="698103" y="287733"/>
                        <a:pt x="702469" y="286146"/>
                      </a:cubicBezTo>
                      <a:cubicBezTo>
                        <a:pt x="706835" y="284559"/>
                        <a:pt x="713979" y="284559"/>
                        <a:pt x="721519" y="283765"/>
                      </a:cubicBezTo>
                      <a:cubicBezTo>
                        <a:pt x="729059" y="282971"/>
                        <a:pt x="740965" y="281781"/>
                        <a:pt x="747712" y="281384"/>
                      </a:cubicBezTo>
                      <a:cubicBezTo>
                        <a:pt x="754459" y="280987"/>
                        <a:pt x="762000" y="281384"/>
                        <a:pt x="762000" y="281384"/>
                      </a:cubicBezTo>
                      <a:lnTo>
                        <a:pt x="776287" y="281384"/>
                      </a:lnTo>
                      <a:lnTo>
                        <a:pt x="788194" y="281384"/>
                      </a:lnTo>
                      <a:lnTo>
                        <a:pt x="800100" y="281384"/>
                      </a:lnTo>
                      <a:cubicBezTo>
                        <a:pt x="810815" y="281384"/>
                        <a:pt x="838200" y="282178"/>
                        <a:pt x="852487" y="281384"/>
                      </a:cubicBezTo>
                      <a:cubicBezTo>
                        <a:pt x="866774" y="280590"/>
                        <a:pt x="874316" y="277415"/>
                        <a:pt x="885825" y="276621"/>
                      </a:cubicBezTo>
                      <a:cubicBezTo>
                        <a:pt x="897334" y="275827"/>
                        <a:pt x="921544" y="276621"/>
                        <a:pt x="921544" y="276621"/>
                      </a:cubicBezTo>
                      <a:cubicBezTo>
                        <a:pt x="929085" y="276621"/>
                        <a:pt x="929085" y="280986"/>
                        <a:pt x="931069" y="276621"/>
                      </a:cubicBezTo>
                      <a:cubicBezTo>
                        <a:pt x="933053" y="272256"/>
                        <a:pt x="932656" y="256778"/>
                        <a:pt x="933450" y="250428"/>
                      </a:cubicBezTo>
                      <a:cubicBezTo>
                        <a:pt x="934244" y="244078"/>
                        <a:pt x="934244" y="241696"/>
                        <a:pt x="935831" y="238521"/>
                      </a:cubicBezTo>
                      <a:cubicBezTo>
                        <a:pt x="937418" y="235346"/>
                        <a:pt x="938609" y="232568"/>
                        <a:pt x="942975" y="231378"/>
                      </a:cubicBezTo>
                      <a:cubicBezTo>
                        <a:pt x="947341" y="230188"/>
                        <a:pt x="962025" y="231378"/>
                        <a:pt x="962025" y="231378"/>
                      </a:cubicBezTo>
                      <a:lnTo>
                        <a:pt x="990600" y="231378"/>
                      </a:lnTo>
                      <a:lnTo>
                        <a:pt x="1009650" y="231378"/>
                      </a:lnTo>
                      <a:lnTo>
                        <a:pt x="1023937" y="231378"/>
                      </a:lnTo>
                      <a:lnTo>
                        <a:pt x="1050131" y="231378"/>
                      </a:lnTo>
                      <a:lnTo>
                        <a:pt x="1050131" y="231378"/>
                      </a:lnTo>
                      <a:cubicBezTo>
                        <a:pt x="1050131" y="229791"/>
                        <a:pt x="1049337" y="226219"/>
                        <a:pt x="1050131" y="221853"/>
                      </a:cubicBezTo>
                      <a:cubicBezTo>
                        <a:pt x="1050925" y="217487"/>
                        <a:pt x="1053703" y="211137"/>
                        <a:pt x="1054894" y="205184"/>
                      </a:cubicBezTo>
                      <a:cubicBezTo>
                        <a:pt x="1056085" y="199231"/>
                        <a:pt x="1056481" y="190500"/>
                        <a:pt x="1057275" y="186134"/>
                      </a:cubicBezTo>
                      <a:cubicBezTo>
                        <a:pt x="1058069" y="181768"/>
                        <a:pt x="1052909" y="180181"/>
                        <a:pt x="1059656" y="178990"/>
                      </a:cubicBezTo>
                      <a:cubicBezTo>
                        <a:pt x="1066403" y="177799"/>
                        <a:pt x="1097756" y="178990"/>
                        <a:pt x="1097756" y="178990"/>
                      </a:cubicBezTo>
                      <a:lnTo>
                        <a:pt x="1123950" y="178990"/>
                      </a:lnTo>
                      <a:lnTo>
                        <a:pt x="1147762" y="178990"/>
                      </a:lnTo>
                      <a:lnTo>
                        <a:pt x="1162050" y="178990"/>
                      </a:lnTo>
                      <a:lnTo>
                        <a:pt x="1231106" y="178990"/>
                      </a:lnTo>
                      <a:cubicBezTo>
                        <a:pt x="1248568" y="178593"/>
                        <a:pt x="1256109" y="177006"/>
                        <a:pt x="1266825" y="176609"/>
                      </a:cubicBezTo>
                      <a:cubicBezTo>
                        <a:pt x="1277541" y="176212"/>
                        <a:pt x="1288256" y="177403"/>
                        <a:pt x="1295400" y="176609"/>
                      </a:cubicBezTo>
                      <a:cubicBezTo>
                        <a:pt x="1302544" y="175815"/>
                        <a:pt x="1306115" y="177402"/>
                        <a:pt x="1309687" y="171846"/>
                      </a:cubicBezTo>
                      <a:cubicBezTo>
                        <a:pt x="1313259" y="166290"/>
                        <a:pt x="1315640" y="152002"/>
                        <a:pt x="1316831" y="143271"/>
                      </a:cubicBezTo>
                      <a:cubicBezTo>
                        <a:pt x="1318022" y="134540"/>
                        <a:pt x="1316434" y="126206"/>
                        <a:pt x="1316831" y="119459"/>
                      </a:cubicBezTo>
                      <a:cubicBezTo>
                        <a:pt x="1317228" y="112712"/>
                        <a:pt x="1318815" y="108743"/>
                        <a:pt x="1319212" y="102790"/>
                      </a:cubicBezTo>
                      <a:cubicBezTo>
                        <a:pt x="1319609" y="96837"/>
                        <a:pt x="1318418" y="88899"/>
                        <a:pt x="1319212" y="83740"/>
                      </a:cubicBezTo>
                      <a:cubicBezTo>
                        <a:pt x="1320006" y="78581"/>
                        <a:pt x="1320403" y="73818"/>
                        <a:pt x="1323975" y="71834"/>
                      </a:cubicBezTo>
                      <a:cubicBezTo>
                        <a:pt x="1327547" y="69850"/>
                        <a:pt x="1340644" y="71834"/>
                        <a:pt x="1340644" y="71834"/>
                      </a:cubicBezTo>
                      <a:lnTo>
                        <a:pt x="1362075" y="71834"/>
                      </a:lnTo>
                      <a:cubicBezTo>
                        <a:pt x="1370012" y="71834"/>
                        <a:pt x="1379935" y="72231"/>
                        <a:pt x="1388269" y="71834"/>
                      </a:cubicBezTo>
                      <a:cubicBezTo>
                        <a:pt x="1396603" y="71437"/>
                        <a:pt x="1403747" y="69850"/>
                        <a:pt x="1412081" y="69453"/>
                      </a:cubicBezTo>
                      <a:cubicBezTo>
                        <a:pt x="1420415" y="69056"/>
                        <a:pt x="1438275" y="69453"/>
                        <a:pt x="1438275" y="69453"/>
                      </a:cubicBezTo>
                      <a:lnTo>
                        <a:pt x="1452562" y="69453"/>
                      </a:lnTo>
                      <a:cubicBezTo>
                        <a:pt x="1456531" y="69453"/>
                        <a:pt x="1460103" y="75406"/>
                        <a:pt x="1462087" y="69453"/>
                      </a:cubicBezTo>
                      <a:cubicBezTo>
                        <a:pt x="1464072" y="63500"/>
                        <a:pt x="1464072" y="44450"/>
                        <a:pt x="1464469" y="33734"/>
                      </a:cubicBezTo>
                      <a:cubicBezTo>
                        <a:pt x="1464866" y="23018"/>
                        <a:pt x="1462088" y="10318"/>
                        <a:pt x="1464469" y="5159"/>
                      </a:cubicBezTo>
                      <a:cubicBezTo>
                        <a:pt x="1466850" y="0"/>
                        <a:pt x="1478756" y="2778"/>
                        <a:pt x="1478756" y="2778"/>
                      </a:cubicBezTo>
                      <a:lnTo>
                        <a:pt x="1478756" y="2778"/>
                      </a:lnTo>
                      <a:lnTo>
                        <a:pt x="1478756" y="2778"/>
                      </a:lnTo>
                      <a:lnTo>
                        <a:pt x="1478756" y="2778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4581" name="Text Box 79"/>
          <p:cNvSpPr txBox="1">
            <a:spLocks noChangeArrowheads="1"/>
          </p:cNvSpPr>
          <p:nvPr/>
        </p:nvSpPr>
        <p:spPr bwMode="auto">
          <a:xfrm>
            <a:off x="5725744" y="4682729"/>
            <a:ext cx="2487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cs-CZ" sz="9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582" name="Text Box 85"/>
          <p:cNvSpPr txBox="1">
            <a:spLocks noChangeArrowheads="1"/>
          </p:cNvSpPr>
          <p:nvPr/>
        </p:nvSpPr>
        <p:spPr bwMode="auto">
          <a:xfrm>
            <a:off x="7518911" y="4682729"/>
            <a:ext cx="3129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cs-CZ" sz="9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24583" name="Text Box 93"/>
          <p:cNvSpPr txBox="1">
            <a:spLocks noChangeArrowheads="1"/>
          </p:cNvSpPr>
          <p:nvPr/>
        </p:nvSpPr>
        <p:spPr bwMode="auto">
          <a:xfrm>
            <a:off x="6433053" y="3871912"/>
            <a:ext cx="1340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500" b="1">
                <a:solidFill>
                  <a:srgbClr val="FFFF00"/>
                </a:solidFill>
              </a:rPr>
              <a:t>Rivaroxaban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500" b="1">
                <a:solidFill>
                  <a:srgbClr val="FFFF00"/>
                </a:solidFill>
              </a:rPr>
              <a:t>2.5 mg BID</a:t>
            </a:r>
          </a:p>
        </p:txBody>
      </p:sp>
      <p:sp>
        <p:nvSpPr>
          <p:cNvPr id="24584" name="Text Box 133"/>
          <p:cNvSpPr txBox="1">
            <a:spLocks noChangeArrowheads="1"/>
          </p:cNvSpPr>
          <p:nvPr/>
        </p:nvSpPr>
        <p:spPr bwMode="auto">
          <a:xfrm>
            <a:off x="6113897" y="1835945"/>
            <a:ext cx="13548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sv-SE" altLang="cs-CZ" sz="1200" b="1">
                <a:solidFill>
                  <a:srgbClr val="FFFFFF"/>
                </a:solidFill>
              </a:rPr>
              <a:t>All Cause Death</a:t>
            </a:r>
          </a:p>
        </p:txBody>
      </p:sp>
      <p:sp>
        <p:nvSpPr>
          <p:cNvPr id="24" name="Title 33"/>
          <p:cNvSpPr>
            <a:spLocks noGrp="1"/>
          </p:cNvSpPr>
          <p:nvPr>
            <p:ph type="title" idx="4294967295"/>
          </p:nvPr>
        </p:nvSpPr>
        <p:spPr>
          <a:xfrm>
            <a:off x="1" y="1139773"/>
            <a:ext cx="9078163" cy="387798"/>
          </a:xfrm>
        </p:spPr>
        <p:txBody>
          <a:bodyPr/>
          <a:lstStyle/>
          <a:p>
            <a:pPr algn="ctr">
              <a:defRPr/>
            </a:pPr>
            <a:r>
              <a:rPr lang="en-US" sz="2800" dirty="0"/>
              <a:t>PRIM</a:t>
            </a:r>
            <a:r>
              <a:rPr lang="cs-CZ" sz="2800" dirty="0"/>
              <a:t>.</a:t>
            </a:r>
            <a:r>
              <a:rPr lang="en-US" sz="2800" dirty="0"/>
              <a:t> ENDPOINT </a:t>
            </a:r>
            <a:r>
              <a:rPr lang="cs-CZ" sz="2800" dirty="0"/>
              <a:t>a MORTALITA (2x </a:t>
            </a:r>
            <a:r>
              <a:rPr lang="en-US" sz="2800" dirty="0"/>
              <a:t>2.5 mg</a:t>
            </a:r>
            <a:r>
              <a:rPr lang="cs-CZ" sz="2800" dirty="0"/>
              <a:t>)</a:t>
            </a:r>
            <a:endParaRPr lang="en-US" sz="2800" dirty="0"/>
          </a:p>
        </p:txBody>
      </p:sp>
      <p:sp>
        <p:nvSpPr>
          <p:cNvPr id="24586" name="Text Box 79"/>
          <p:cNvSpPr txBox="1">
            <a:spLocks noChangeArrowheads="1"/>
          </p:cNvSpPr>
          <p:nvPr/>
        </p:nvSpPr>
        <p:spPr bwMode="auto">
          <a:xfrm>
            <a:off x="3630244" y="4702969"/>
            <a:ext cx="2487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cs-CZ" sz="9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587" name="Text Box 85"/>
          <p:cNvSpPr txBox="1">
            <a:spLocks noChangeArrowheads="1"/>
          </p:cNvSpPr>
          <p:nvPr/>
        </p:nvSpPr>
        <p:spPr bwMode="auto">
          <a:xfrm>
            <a:off x="5423411" y="4694635"/>
            <a:ext cx="3129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cs-CZ" sz="9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24588" name="Text Box 133"/>
          <p:cNvSpPr txBox="1">
            <a:spLocks noChangeArrowheads="1"/>
          </p:cNvSpPr>
          <p:nvPr/>
        </p:nvSpPr>
        <p:spPr bwMode="auto">
          <a:xfrm>
            <a:off x="3828896" y="1846661"/>
            <a:ext cx="17636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sv-SE" altLang="cs-CZ" sz="1200" b="1">
                <a:solidFill>
                  <a:srgbClr val="FFFFFF"/>
                </a:solidFill>
              </a:rPr>
              <a:t>Cardiovascular Death</a:t>
            </a:r>
          </a:p>
        </p:txBody>
      </p:sp>
      <p:sp>
        <p:nvSpPr>
          <p:cNvPr id="24589" name="Text Box 124"/>
          <p:cNvSpPr txBox="1">
            <a:spLocks noChangeArrowheads="1"/>
          </p:cNvSpPr>
          <p:nvPr/>
        </p:nvSpPr>
        <p:spPr bwMode="auto">
          <a:xfrm>
            <a:off x="2026444" y="4852988"/>
            <a:ext cx="7846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cs-CZ" sz="1050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24590" name="Text Box 133"/>
          <p:cNvSpPr txBox="1">
            <a:spLocks noChangeArrowheads="1"/>
          </p:cNvSpPr>
          <p:nvPr/>
        </p:nvSpPr>
        <p:spPr bwMode="auto">
          <a:xfrm>
            <a:off x="1574099" y="1838327"/>
            <a:ext cx="1835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sv-SE" altLang="cs-CZ" sz="1200" b="1">
                <a:solidFill>
                  <a:srgbClr val="FFFFFF"/>
                </a:solidFill>
              </a:rPr>
              <a:t>CV Death / MI / Stroke*</a:t>
            </a:r>
          </a:p>
        </p:txBody>
      </p:sp>
      <p:sp>
        <p:nvSpPr>
          <p:cNvPr id="24591" name="Text Box 134"/>
          <p:cNvSpPr txBox="1">
            <a:spLocks noChangeArrowheads="1"/>
          </p:cNvSpPr>
          <p:nvPr/>
        </p:nvSpPr>
        <p:spPr bwMode="auto">
          <a:xfrm rot="16200000">
            <a:off x="-94059" y="3402054"/>
            <a:ext cx="27241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cs-CZ" sz="1050" b="1">
                <a:solidFill>
                  <a:srgbClr val="FFFFFF"/>
                </a:solidFill>
              </a:rPr>
              <a:t>Estimated Cumulative incidence (%)</a:t>
            </a:r>
          </a:p>
        </p:txBody>
      </p:sp>
      <p:sp>
        <p:nvSpPr>
          <p:cNvPr id="24592" name="Rectangle 59"/>
          <p:cNvSpPr>
            <a:spLocks noChangeArrowheads="1"/>
          </p:cNvSpPr>
          <p:nvPr/>
        </p:nvSpPr>
        <p:spPr bwMode="auto">
          <a:xfrm>
            <a:off x="1484711" y="2205039"/>
            <a:ext cx="816769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200" b="1">
                <a:solidFill>
                  <a:srgbClr val="EEE9E2"/>
                </a:solidFill>
              </a:rPr>
              <a:t>HR 0.84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cs-CZ" sz="1050" b="1">
              <a:solidFill>
                <a:srgbClr val="EEE9E2"/>
              </a:solidFill>
            </a:endParaRP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200" b="1">
                <a:solidFill>
                  <a:srgbClr val="EEE9E2"/>
                </a:solidFill>
              </a:rPr>
              <a:t>mITT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200" b="1">
                <a:solidFill>
                  <a:srgbClr val="EEE9E2"/>
                </a:solidFill>
              </a:rPr>
              <a:t>p=0.020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050">
                <a:solidFill>
                  <a:srgbClr val="EEE9E2"/>
                </a:solidFill>
              </a:rPr>
              <a:t>ITT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050">
                <a:solidFill>
                  <a:srgbClr val="EEE9E2"/>
                </a:solidFill>
              </a:rPr>
              <a:t>p=0.007</a:t>
            </a:r>
            <a:endParaRPr lang="en-GB" altLang="cs-CZ" sz="1350">
              <a:solidFill>
                <a:srgbClr val="EEE9E2"/>
              </a:solidFill>
            </a:endParaRPr>
          </a:p>
        </p:txBody>
      </p:sp>
      <p:sp>
        <p:nvSpPr>
          <p:cNvPr id="24593" name="Rectangle 67"/>
          <p:cNvSpPr>
            <a:spLocks noChangeArrowheads="1"/>
          </p:cNvSpPr>
          <p:nvPr/>
        </p:nvSpPr>
        <p:spPr bwMode="auto">
          <a:xfrm>
            <a:off x="3692129" y="2182418"/>
            <a:ext cx="796528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200" b="1">
                <a:solidFill>
                  <a:srgbClr val="FFFFFF"/>
                </a:solidFill>
              </a:rPr>
              <a:t>HR 0.66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cs-CZ" sz="1050" b="1">
              <a:solidFill>
                <a:srgbClr val="FFFFFF"/>
              </a:solidFill>
            </a:endParaRP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200" b="1">
                <a:solidFill>
                  <a:srgbClr val="FFFFFF"/>
                </a:solidFill>
              </a:rPr>
              <a:t>mITT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200" b="1">
                <a:solidFill>
                  <a:srgbClr val="FFFFFF"/>
                </a:solidFill>
              </a:rPr>
              <a:t>p=0.002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050">
                <a:solidFill>
                  <a:srgbClr val="FFFFFF"/>
                </a:solidFill>
              </a:rPr>
              <a:t>ITT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050">
                <a:solidFill>
                  <a:srgbClr val="FFFFFF"/>
                </a:solidFill>
              </a:rPr>
              <a:t>p=0.005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288508" y="2515791"/>
            <a:ext cx="5116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E00079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10.7%</a:t>
            </a:r>
          </a:p>
        </p:txBody>
      </p:sp>
      <p:sp>
        <p:nvSpPr>
          <p:cNvPr id="24598" name="TextBox 144"/>
          <p:cNvSpPr txBox="1">
            <a:spLocks noChangeArrowheads="1"/>
          </p:cNvSpPr>
          <p:nvPr/>
        </p:nvSpPr>
        <p:spPr bwMode="auto">
          <a:xfrm>
            <a:off x="3313510" y="2839641"/>
            <a:ext cx="4475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900" b="1">
                <a:solidFill>
                  <a:srgbClr val="FFFF00"/>
                </a:solidFill>
              </a:rPr>
              <a:t>9.1%</a:t>
            </a:r>
          </a:p>
        </p:txBody>
      </p:sp>
      <p:sp>
        <p:nvSpPr>
          <p:cNvPr id="24599" name="Text Box 79"/>
          <p:cNvSpPr txBox="1">
            <a:spLocks noChangeArrowheads="1"/>
          </p:cNvSpPr>
          <p:nvPr/>
        </p:nvSpPr>
        <p:spPr bwMode="auto">
          <a:xfrm>
            <a:off x="1353769" y="4708922"/>
            <a:ext cx="2487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cs-CZ" sz="9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600" name="Text Box 85"/>
          <p:cNvSpPr txBox="1">
            <a:spLocks noChangeArrowheads="1"/>
          </p:cNvSpPr>
          <p:nvPr/>
        </p:nvSpPr>
        <p:spPr bwMode="auto">
          <a:xfrm>
            <a:off x="3200514" y="4717256"/>
            <a:ext cx="3129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cs-CZ" sz="9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44" name="Text Box 92"/>
          <p:cNvSpPr txBox="1">
            <a:spLocks noChangeArrowheads="1"/>
          </p:cNvSpPr>
          <p:nvPr/>
        </p:nvSpPr>
        <p:spPr bwMode="auto">
          <a:xfrm>
            <a:off x="4586037" y="2183608"/>
            <a:ext cx="92204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en-GB" sz="1500" b="1" dirty="0">
                <a:solidFill>
                  <a:srgbClr val="E00079">
                    <a:lumMod val="60000"/>
                    <a:lumOff val="40000"/>
                  </a:srgbClr>
                </a:solidFill>
                <a:latin typeface="Arial" charset="0"/>
              </a:rPr>
              <a:t>Placebo</a:t>
            </a:r>
          </a:p>
        </p:txBody>
      </p:sp>
      <p:sp>
        <p:nvSpPr>
          <p:cNvPr id="24602" name="Text Box 124"/>
          <p:cNvSpPr txBox="1">
            <a:spLocks noChangeArrowheads="1"/>
          </p:cNvSpPr>
          <p:nvPr/>
        </p:nvSpPr>
        <p:spPr bwMode="auto">
          <a:xfrm>
            <a:off x="4256485" y="4851797"/>
            <a:ext cx="7846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cs-CZ" sz="1050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24603" name="Text Box 124"/>
          <p:cNvSpPr txBox="1">
            <a:spLocks noChangeArrowheads="1"/>
          </p:cNvSpPr>
          <p:nvPr/>
        </p:nvSpPr>
        <p:spPr bwMode="auto">
          <a:xfrm>
            <a:off x="6392466" y="4856560"/>
            <a:ext cx="7846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cs-CZ" sz="1050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629525" y="2533650"/>
            <a:ext cx="44755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E00079">
                    <a:lumMod val="60000"/>
                    <a:lumOff val="40000"/>
                  </a:srgbClr>
                </a:solidFill>
                <a:latin typeface="Arial" charset="0"/>
              </a:rPr>
              <a:t>4.5%</a:t>
            </a:r>
          </a:p>
        </p:txBody>
      </p:sp>
      <p:sp>
        <p:nvSpPr>
          <p:cNvPr id="24605" name="TextBox 145"/>
          <p:cNvSpPr txBox="1">
            <a:spLocks noChangeArrowheads="1"/>
          </p:cNvSpPr>
          <p:nvPr/>
        </p:nvSpPr>
        <p:spPr bwMode="auto">
          <a:xfrm>
            <a:off x="7629525" y="3215879"/>
            <a:ext cx="4475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900" b="1">
                <a:solidFill>
                  <a:srgbClr val="FFFF00"/>
                </a:solidFill>
              </a:rPr>
              <a:t>2.9%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528072" y="2494360"/>
            <a:ext cx="44755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E00079">
                    <a:lumMod val="60000"/>
                    <a:lumOff val="40000"/>
                  </a:srgbClr>
                </a:solidFill>
                <a:latin typeface="Arial" charset="0"/>
              </a:rPr>
              <a:t>4.1%</a:t>
            </a:r>
          </a:p>
        </p:txBody>
      </p:sp>
      <p:sp>
        <p:nvSpPr>
          <p:cNvPr id="24607" name="TextBox 150"/>
          <p:cNvSpPr txBox="1">
            <a:spLocks noChangeArrowheads="1"/>
          </p:cNvSpPr>
          <p:nvPr/>
        </p:nvSpPr>
        <p:spPr bwMode="auto">
          <a:xfrm>
            <a:off x="5528072" y="3220641"/>
            <a:ext cx="4475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900" b="1">
                <a:solidFill>
                  <a:srgbClr val="FFFF00"/>
                </a:solidFill>
              </a:rPr>
              <a:t>2.7%</a:t>
            </a:r>
          </a:p>
        </p:txBody>
      </p:sp>
      <p:sp>
        <p:nvSpPr>
          <p:cNvPr id="24608" name="Text Box 93"/>
          <p:cNvSpPr txBox="1">
            <a:spLocks noChangeArrowheads="1"/>
          </p:cNvSpPr>
          <p:nvPr/>
        </p:nvSpPr>
        <p:spPr bwMode="auto">
          <a:xfrm>
            <a:off x="4347078" y="3883819"/>
            <a:ext cx="1340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500" b="1">
                <a:solidFill>
                  <a:srgbClr val="FFFF00"/>
                </a:solidFill>
              </a:rPr>
              <a:t>Rivaroxaban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500" b="1">
                <a:solidFill>
                  <a:srgbClr val="FFFF00"/>
                </a:solidFill>
              </a:rPr>
              <a:t>2.5 mg BID</a:t>
            </a:r>
          </a:p>
        </p:txBody>
      </p:sp>
      <p:sp>
        <p:nvSpPr>
          <p:cNvPr id="24609" name="Text Box 93"/>
          <p:cNvSpPr txBox="1">
            <a:spLocks noChangeArrowheads="1"/>
          </p:cNvSpPr>
          <p:nvPr/>
        </p:nvSpPr>
        <p:spPr bwMode="auto">
          <a:xfrm>
            <a:off x="2106918" y="3883819"/>
            <a:ext cx="1340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500" b="1">
                <a:solidFill>
                  <a:srgbClr val="FFFF00"/>
                </a:solidFill>
              </a:rPr>
              <a:t>Rivaroxaban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500" b="1">
                <a:solidFill>
                  <a:srgbClr val="FFFF00"/>
                </a:solidFill>
              </a:rPr>
              <a:t>2.5 mg BID</a:t>
            </a:r>
          </a:p>
        </p:txBody>
      </p:sp>
      <p:sp>
        <p:nvSpPr>
          <p:cNvPr id="172" name="Text Box 92"/>
          <p:cNvSpPr txBox="1">
            <a:spLocks noChangeArrowheads="1"/>
          </p:cNvSpPr>
          <p:nvPr/>
        </p:nvSpPr>
        <p:spPr bwMode="auto">
          <a:xfrm>
            <a:off x="2348853" y="2206230"/>
            <a:ext cx="92204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en-GB" sz="1500" b="1" dirty="0">
                <a:solidFill>
                  <a:srgbClr val="E00079">
                    <a:lumMod val="60000"/>
                    <a:lumOff val="40000"/>
                  </a:srgbClr>
                </a:solidFill>
                <a:latin typeface="Arial" charset="0"/>
              </a:rPr>
              <a:t>Placebo</a:t>
            </a:r>
          </a:p>
        </p:txBody>
      </p:sp>
      <p:sp>
        <p:nvSpPr>
          <p:cNvPr id="24611" name="Rectangle 67"/>
          <p:cNvSpPr>
            <a:spLocks noChangeArrowheads="1"/>
          </p:cNvSpPr>
          <p:nvPr/>
        </p:nvSpPr>
        <p:spPr bwMode="auto">
          <a:xfrm>
            <a:off x="5848351" y="2177655"/>
            <a:ext cx="796529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200" b="1">
                <a:solidFill>
                  <a:srgbClr val="FFFFFF"/>
                </a:solidFill>
              </a:rPr>
              <a:t>HR 0.68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cs-CZ" sz="1050" b="1">
              <a:solidFill>
                <a:srgbClr val="FFFFFF"/>
              </a:solidFill>
            </a:endParaRP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200" b="1">
                <a:solidFill>
                  <a:srgbClr val="FFFFFF"/>
                </a:solidFill>
              </a:rPr>
              <a:t>mITT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200" b="1">
                <a:solidFill>
                  <a:srgbClr val="FFFFFF"/>
                </a:solidFill>
              </a:rPr>
              <a:t>p=0.002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050">
                <a:solidFill>
                  <a:srgbClr val="FFFFFF"/>
                </a:solidFill>
              </a:rPr>
              <a:t>ITT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1050">
                <a:solidFill>
                  <a:srgbClr val="FFFFFF"/>
                </a:solidFill>
              </a:rPr>
              <a:t>p=0.004</a:t>
            </a:r>
          </a:p>
        </p:txBody>
      </p:sp>
      <p:sp>
        <p:nvSpPr>
          <p:cNvPr id="24612" name="TextBox 147"/>
          <p:cNvSpPr txBox="1">
            <a:spLocks noChangeArrowheads="1"/>
          </p:cNvSpPr>
          <p:nvPr/>
        </p:nvSpPr>
        <p:spPr bwMode="auto">
          <a:xfrm>
            <a:off x="6661547" y="4364831"/>
            <a:ext cx="92692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EEE9E2"/>
                </a:solidFill>
              </a:rPr>
              <a:t>NNT = 63</a:t>
            </a:r>
          </a:p>
        </p:txBody>
      </p:sp>
      <p:sp>
        <p:nvSpPr>
          <p:cNvPr id="148" name="Text Box 92"/>
          <p:cNvSpPr txBox="1">
            <a:spLocks noChangeArrowheads="1"/>
          </p:cNvSpPr>
          <p:nvPr/>
        </p:nvSpPr>
        <p:spPr bwMode="auto">
          <a:xfrm>
            <a:off x="6663678" y="2184799"/>
            <a:ext cx="92204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en-GB" sz="1500" b="1" dirty="0">
                <a:solidFill>
                  <a:srgbClr val="E00079">
                    <a:lumMod val="60000"/>
                    <a:lumOff val="40000"/>
                  </a:srgbClr>
                </a:solidFill>
                <a:latin typeface="Arial" charset="0"/>
              </a:rPr>
              <a:t>Placebo</a:t>
            </a:r>
          </a:p>
        </p:txBody>
      </p:sp>
      <p:sp>
        <p:nvSpPr>
          <p:cNvPr id="149" name="TextBox 58"/>
          <p:cNvSpPr txBox="1">
            <a:spLocks noChangeArrowheads="1"/>
          </p:cNvSpPr>
          <p:nvPr/>
        </p:nvSpPr>
        <p:spPr bwMode="auto">
          <a:xfrm>
            <a:off x="1248967" y="5307806"/>
            <a:ext cx="663416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EEE9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* First occurrence of cardiovascular death, MI, stroke (ischemic, hemorrhagic, and uncertain) as adjudicated by the CEC across </a:t>
            </a:r>
            <a:r>
              <a:rPr lang="en-US" sz="750" dirty="0" err="1">
                <a:solidFill>
                  <a:srgbClr val="EEE9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thienopyridine</a:t>
            </a:r>
            <a:r>
              <a:rPr lang="en-US" sz="750" dirty="0">
                <a:solidFill>
                  <a:srgbClr val="EEE9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use strata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EEE9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Two year Kaplan-Meier estimates, </a:t>
            </a:r>
            <a:r>
              <a:rPr lang="en-US" sz="750" dirty="0">
                <a:solidFill>
                  <a:srgbClr val="EEE9E2"/>
                </a:solidFill>
                <a:latin typeface="Arial"/>
              </a:rPr>
              <a:t>HR and 95% confidence interval estimates from Cox model stratified by </a:t>
            </a:r>
            <a:r>
              <a:rPr lang="en-US" sz="750" dirty="0" err="1">
                <a:solidFill>
                  <a:srgbClr val="EEE9E2"/>
                </a:solidFill>
                <a:latin typeface="Arial"/>
              </a:rPr>
              <a:t>thienopyridine</a:t>
            </a:r>
            <a:r>
              <a:rPr lang="en-US" sz="750" dirty="0">
                <a:solidFill>
                  <a:srgbClr val="EEE9E2"/>
                </a:solidFill>
                <a:latin typeface="Arial"/>
              </a:rPr>
              <a:t> use are provided per </a:t>
            </a:r>
            <a:r>
              <a:rPr lang="en-US" sz="750" dirty="0" err="1">
                <a:solidFill>
                  <a:srgbClr val="EEE9E2"/>
                </a:solidFill>
                <a:latin typeface="Arial"/>
              </a:rPr>
              <a:t>mITT</a:t>
            </a:r>
            <a:r>
              <a:rPr lang="en-US" sz="750" dirty="0">
                <a:solidFill>
                  <a:srgbClr val="EEE9E2"/>
                </a:solidFill>
                <a:latin typeface="Arial"/>
              </a:rPr>
              <a:t> approach; Stratified log-rank p-values are provided for both </a:t>
            </a:r>
            <a:r>
              <a:rPr lang="en-US" sz="750" dirty="0" err="1">
                <a:solidFill>
                  <a:srgbClr val="EEE9E2"/>
                </a:solidFill>
                <a:latin typeface="Arial"/>
              </a:rPr>
              <a:t>mITT</a:t>
            </a:r>
            <a:r>
              <a:rPr lang="en-US" sz="750" dirty="0">
                <a:solidFill>
                  <a:srgbClr val="EEE9E2"/>
                </a:solidFill>
                <a:latin typeface="Arial"/>
              </a:rPr>
              <a:t> and ITT approaches; NNT=Number needed to treat.</a:t>
            </a:r>
            <a:endParaRPr lang="en-US" sz="750" dirty="0">
              <a:solidFill>
                <a:srgbClr val="EEE9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4616" name="TextBox 147"/>
          <p:cNvSpPr txBox="1">
            <a:spLocks noChangeArrowheads="1"/>
          </p:cNvSpPr>
          <p:nvPr/>
        </p:nvSpPr>
        <p:spPr bwMode="auto">
          <a:xfrm>
            <a:off x="4566047" y="4381500"/>
            <a:ext cx="92692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EEE9E2"/>
                </a:solidFill>
              </a:rPr>
              <a:t>NNT = 71</a:t>
            </a:r>
          </a:p>
        </p:txBody>
      </p:sp>
      <p:sp>
        <p:nvSpPr>
          <p:cNvPr id="24617" name="TextBox 147"/>
          <p:cNvSpPr txBox="1">
            <a:spLocks noChangeArrowheads="1"/>
          </p:cNvSpPr>
          <p:nvPr/>
        </p:nvSpPr>
        <p:spPr bwMode="auto">
          <a:xfrm>
            <a:off x="2312194" y="4381500"/>
            <a:ext cx="92692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EEE9E2"/>
                </a:solidFill>
              </a:rPr>
              <a:t>NNT = 63</a:t>
            </a:r>
          </a:p>
        </p:txBody>
      </p:sp>
      <p:sp>
        <p:nvSpPr>
          <p:cNvPr id="24618" name="TextBox 151"/>
          <p:cNvSpPr txBox="1">
            <a:spLocks noChangeArrowheads="1"/>
          </p:cNvSpPr>
          <p:nvPr/>
        </p:nvSpPr>
        <p:spPr bwMode="auto">
          <a:xfrm>
            <a:off x="2269331" y="4658916"/>
            <a:ext cx="33534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050" b="1">
                <a:solidFill>
                  <a:srgbClr val="EEE9E2"/>
                </a:solidFill>
              </a:rPr>
              <a:t>12</a:t>
            </a:r>
          </a:p>
        </p:txBody>
      </p:sp>
      <p:sp>
        <p:nvSpPr>
          <p:cNvPr id="24619" name="TextBox 153"/>
          <p:cNvSpPr txBox="1">
            <a:spLocks noChangeArrowheads="1"/>
          </p:cNvSpPr>
          <p:nvPr/>
        </p:nvSpPr>
        <p:spPr bwMode="auto">
          <a:xfrm>
            <a:off x="4500563" y="4673204"/>
            <a:ext cx="33534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050" b="1">
                <a:solidFill>
                  <a:srgbClr val="EEE9E2"/>
                </a:solidFill>
              </a:rPr>
              <a:t>12</a:t>
            </a:r>
          </a:p>
        </p:txBody>
      </p:sp>
      <p:sp>
        <p:nvSpPr>
          <p:cNvPr id="24620" name="TextBox 154"/>
          <p:cNvSpPr txBox="1">
            <a:spLocks noChangeArrowheads="1"/>
          </p:cNvSpPr>
          <p:nvPr/>
        </p:nvSpPr>
        <p:spPr bwMode="auto">
          <a:xfrm>
            <a:off x="6637735" y="4661297"/>
            <a:ext cx="33534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050" b="1">
                <a:solidFill>
                  <a:srgbClr val="EEE9E2"/>
                </a:solidFill>
              </a:rPr>
              <a:t>12</a:t>
            </a:r>
          </a:p>
        </p:txBody>
      </p:sp>
      <p:sp>
        <p:nvSpPr>
          <p:cNvPr id="24621" name="TextBox 168"/>
          <p:cNvSpPr txBox="1">
            <a:spLocks noChangeArrowheads="1"/>
          </p:cNvSpPr>
          <p:nvPr/>
        </p:nvSpPr>
        <p:spPr bwMode="auto">
          <a:xfrm>
            <a:off x="1159670" y="2202656"/>
            <a:ext cx="466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900" b="1">
                <a:solidFill>
                  <a:srgbClr val="EEE9E2"/>
                </a:solidFill>
              </a:rPr>
              <a:t>12%</a:t>
            </a:r>
          </a:p>
        </p:txBody>
      </p:sp>
      <p:graphicFrame>
        <p:nvGraphicFramePr>
          <p:cNvPr id="24622" name="Chart 133"/>
          <p:cNvGraphicFramePr>
            <a:graphicFrameLocks/>
          </p:cNvGraphicFramePr>
          <p:nvPr/>
        </p:nvGraphicFramePr>
        <p:xfrm>
          <a:off x="1104901" y="1980011"/>
          <a:ext cx="2415779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Worksheet" r:id="rId4" imgW="3219301" imgH="3867150" progId="Excel.Sheet.8">
                  <p:embed/>
                </p:oleObj>
              </mc:Choice>
              <mc:Fallback>
                <p:oleObj name="Worksheet" r:id="rId4" imgW="3219301" imgH="3867150" progId="Excel.Sheet.8">
                  <p:embed/>
                  <p:pic>
                    <p:nvPicPr>
                      <p:cNvPr id="24622" name="Chart 1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1" y="1980011"/>
                        <a:ext cx="2415779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23" name="Chart 146"/>
          <p:cNvGraphicFramePr>
            <a:graphicFrameLocks/>
          </p:cNvGraphicFramePr>
          <p:nvPr/>
        </p:nvGraphicFramePr>
        <p:xfrm>
          <a:off x="3378994" y="1980011"/>
          <a:ext cx="2343150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Worksheet" r:id="rId6" imgW="3124285" imgH="3867150" progId="Excel.Sheet.8">
                  <p:embed/>
                </p:oleObj>
              </mc:Choice>
              <mc:Fallback>
                <p:oleObj name="Worksheet" r:id="rId6" imgW="3124285" imgH="3867150" progId="Excel.Sheet.8">
                  <p:embed/>
                  <p:pic>
                    <p:nvPicPr>
                      <p:cNvPr id="24623" name="Chart 14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994" y="1980011"/>
                        <a:ext cx="2343150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24" name="TextBox 170"/>
          <p:cNvSpPr txBox="1">
            <a:spLocks noChangeArrowheads="1"/>
          </p:cNvSpPr>
          <p:nvPr/>
        </p:nvSpPr>
        <p:spPr bwMode="auto">
          <a:xfrm>
            <a:off x="3448050" y="2084785"/>
            <a:ext cx="3513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900" b="1">
                <a:solidFill>
                  <a:srgbClr val="EEE9E2"/>
                </a:solidFill>
              </a:rPr>
              <a:t>5%</a:t>
            </a:r>
          </a:p>
        </p:txBody>
      </p:sp>
      <p:graphicFrame>
        <p:nvGraphicFramePr>
          <p:cNvPr id="24625" name="Chart 147"/>
          <p:cNvGraphicFramePr>
            <a:graphicFrameLocks/>
          </p:cNvGraphicFramePr>
          <p:nvPr/>
        </p:nvGraphicFramePr>
        <p:xfrm>
          <a:off x="5581651" y="1972867"/>
          <a:ext cx="2358629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Worksheet" r:id="rId8" imgW="3143356" imgH="3867150" progId="Excel.Sheet.8">
                  <p:embed/>
                </p:oleObj>
              </mc:Choice>
              <mc:Fallback>
                <p:oleObj name="Worksheet" r:id="rId8" imgW="3143356" imgH="3867150" progId="Excel.Sheet.8">
                  <p:embed/>
                  <p:pic>
                    <p:nvPicPr>
                      <p:cNvPr id="24625" name="Chart 14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1" y="1972867"/>
                        <a:ext cx="2358629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26" name="TextBox 187"/>
          <p:cNvSpPr txBox="1">
            <a:spLocks noChangeArrowheads="1"/>
          </p:cNvSpPr>
          <p:nvPr/>
        </p:nvSpPr>
        <p:spPr bwMode="auto">
          <a:xfrm>
            <a:off x="5631656" y="2072879"/>
            <a:ext cx="3513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900" b="1">
                <a:solidFill>
                  <a:srgbClr val="EEE9E2"/>
                </a:solidFill>
              </a:rPr>
              <a:t>5%</a:t>
            </a:r>
          </a:p>
        </p:txBody>
      </p:sp>
      <p:sp>
        <p:nvSpPr>
          <p:cNvPr id="24627" name="Line 157"/>
          <p:cNvSpPr>
            <a:spLocks noChangeShapeType="1"/>
          </p:cNvSpPr>
          <p:nvPr/>
        </p:nvSpPr>
        <p:spPr bwMode="auto">
          <a:xfrm>
            <a:off x="1838325" y="5105400"/>
            <a:ext cx="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28" name="Line 158"/>
          <p:cNvSpPr>
            <a:spLocks noChangeShapeType="1"/>
          </p:cNvSpPr>
          <p:nvPr/>
        </p:nvSpPr>
        <p:spPr bwMode="auto">
          <a:xfrm>
            <a:off x="1481138" y="4672013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29" name="Line 159"/>
          <p:cNvSpPr>
            <a:spLocks noChangeShapeType="1"/>
          </p:cNvSpPr>
          <p:nvPr/>
        </p:nvSpPr>
        <p:spPr bwMode="auto">
          <a:xfrm>
            <a:off x="1952625" y="4673204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30" name="Line 160"/>
          <p:cNvSpPr>
            <a:spLocks noChangeShapeType="1"/>
          </p:cNvSpPr>
          <p:nvPr/>
        </p:nvSpPr>
        <p:spPr bwMode="auto">
          <a:xfrm>
            <a:off x="2418160" y="4674394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31" name="Line 161"/>
          <p:cNvSpPr>
            <a:spLocks noChangeShapeType="1"/>
          </p:cNvSpPr>
          <p:nvPr/>
        </p:nvSpPr>
        <p:spPr bwMode="auto">
          <a:xfrm>
            <a:off x="2883694" y="4675585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32" name="Line 162"/>
          <p:cNvSpPr>
            <a:spLocks noChangeShapeType="1"/>
          </p:cNvSpPr>
          <p:nvPr/>
        </p:nvSpPr>
        <p:spPr bwMode="auto">
          <a:xfrm>
            <a:off x="3348038" y="4669632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33" name="Line 163"/>
          <p:cNvSpPr>
            <a:spLocks noChangeShapeType="1"/>
          </p:cNvSpPr>
          <p:nvPr/>
        </p:nvSpPr>
        <p:spPr bwMode="auto">
          <a:xfrm>
            <a:off x="3702844" y="4667251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34" name="Line 164"/>
          <p:cNvSpPr>
            <a:spLocks noChangeShapeType="1"/>
          </p:cNvSpPr>
          <p:nvPr/>
        </p:nvSpPr>
        <p:spPr bwMode="auto">
          <a:xfrm>
            <a:off x="4174331" y="4668442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35" name="Line 165"/>
          <p:cNvSpPr>
            <a:spLocks noChangeShapeType="1"/>
          </p:cNvSpPr>
          <p:nvPr/>
        </p:nvSpPr>
        <p:spPr bwMode="auto">
          <a:xfrm>
            <a:off x="4639866" y="4669632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36" name="Line 166"/>
          <p:cNvSpPr>
            <a:spLocks noChangeShapeType="1"/>
          </p:cNvSpPr>
          <p:nvPr/>
        </p:nvSpPr>
        <p:spPr bwMode="auto">
          <a:xfrm>
            <a:off x="5105400" y="4670823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37" name="Line 167"/>
          <p:cNvSpPr>
            <a:spLocks noChangeShapeType="1"/>
          </p:cNvSpPr>
          <p:nvPr/>
        </p:nvSpPr>
        <p:spPr bwMode="auto">
          <a:xfrm>
            <a:off x="5569744" y="4664869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38" name="Line 168"/>
          <p:cNvSpPr>
            <a:spLocks noChangeShapeType="1"/>
          </p:cNvSpPr>
          <p:nvPr/>
        </p:nvSpPr>
        <p:spPr bwMode="auto">
          <a:xfrm>
            <a:off x="5865019" y="4650582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39" name="Line 169"/>
          <p:cNvSpPr>
            <a:spLocks noChangeShapeType="1"/>
          </p:cNvSpPr>
          <p:nvPr/>
        </p:nvSpPr>
        <p:spPr bwMode="auto">
          <a:xfrm>
            <a:off x="6336506" y="4651773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40" name="Line 170"/>
          <p:cNvSpPr>
            <a:spLocks noChangeShapeType="1"/>
          </p:cNvSpPr>
          <p:nvPr/>
        </p:nvSpPr>
        <p:spPr bwMode="auto">
          <a:xfrm>
            <a:off x="6802041" y="4652963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41" name="Line 171"/>
          <p:cNvSpPr>
            <a:spLocks noChangeShapeType="1"/>
          </p:cNvSpPr>
          <p:nvPr/>
        </p:nvSpPr>
        <p:spPr bwMode="auto">
          <a:xfrm>
            <a:off x="7267575" y="4654154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42" name="Line 172"/>
          <p:cNvSpPr>
            <a:spLocks noChangeShapeType="1"/>
          </p:cNvSpPr>
          <p:nvPr/>
        </p:nvSpPr>
        <p:spPr bwMode="auto">
          <a:xfrm>
            <a:off x="7714060" y="4648201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43" name="Line 173"/>
          <p:cNvSpPr>
            <a:spLocks noChangeShapeType="1"/>
          </p:cNvSpPr>
          <p:nvPr/>
        </p:nvSpPr>
        <p:spPr bwMode="auto">
          <a:xfrm flipH="1">
            <a:off x="1482330" y="2333625"/>
            <a:ext cx="54769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44" name="Line 174"/>
          <p:cNvSpPr>
            <a:spLocks noChangeShapeType="1"/>
          </p:cNvSpPr>
          <p:nvPr/>
        </p:nvSpPr>
        <p:spPr bwMode="auto">
          <a:xfrm flipH="1">
            <a:off x="1477567" y="3120629"/>
            <a:ext cx="54769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45" name="Line 175"/>
          <p:cNvSpPr>
            <a:spLocks noChangeShapeType="1"/>
          </p:cNvSpPr>
          <p:nvPr/>
        </p:nvSpPr>
        <p:spPr bwMode="auto">
          <a:xfrm flipH="1">
            <a:off x="1484711" y="3889772"/>
            <a:ext cx="54769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46" name="Line 176"/>
          <p:cNvSpPr>
            <a:spLocks noChangeShapeType="1"/>
          </p:cNvSpPr>
          <p:nvPr/>
        </p:nvSpPr>
        <p:spPr bwMode="auto">
          <a:xfrm flipH="1">
            <a:off x="3692130" y="2668191"/>
            <a:ext cx="54769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47" name="Line 177"/>
          <p:cNvSpPr>
            <a:spLocks noChangeShapeType="1"/>
          </p:cNvSpPr>
          <p:nvPr/>
        </p:nvSpPr>
        <p:spPr bwMode="auto">
          <a:xfrm flipH="1">
            <a:off x="3687367" y="3669506"/>
            <a:ext cx="54769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48" name="Line 179"/>
          <p:cNvSpPr>
            <a:spLocks noChangeShapeType="1"/>
          </p:cNvSpPr>
          <p:nvPr/>
        </p:nvSpPr>
        <p:spPr bwMode="auto">
          <a:xfrm flipH="1">
            <a:off x="5884070" y="2663429"/>
            <a:ext cx="54769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649" name="Line 180"/>
          <p:cNvSpPr>
            <a:spLocks noChangeShapeType="1"/>
          </p:cNvSpPr>
          <p:nvPr/>
        </p:nvSpPr>
        <p:spPr bwMode="auto">
          <a:xfrm flipH="1">
            <a:off x="5879308" y="3664744"/>
            <a:ext cx="54769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Ovál 1"/>
          <p:cNvSpPr/>
          <p:nvPr/>
        </p:nvSpPr>
        <p:spPr bwMode="auto">
          <a:xfrm>
            <a:off x="5628086" y="1597672"/>
            <a:ext cx="2594198" cy="325888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68F65DA-72F8-437B-B464-A7E89E7C9E83}"/>
              </a:ext>
            </a:extLst>
          </p:cNvPr>
          <p:cNvSpPr txBox="1"/>
          <p:nvPr/>
        </p:nvSpPr>
        <p:spPr>
          <a:xfrm>
            <a:off x="43643" y="5754530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nn-NO" sz="1000" dirty="0">
                <a:solidFill>
                  <a:srgbClr val="EEE9E2"/>
                </a:solidFill>
                <a:latin typeface="Calibri (Body)"/>
              </a:rPr>
              <a:t>Mega ,N Engl J Med 2012;366:9-19</a:t>
            </a:r>
            <a:endParaRPr lang="en-US" sz="1000" dirty="0">
              <a:solidFill>
                <a:srgbClr val="EEE9E2"/>
              </a:solidFill>
              <a:latin typeface="Calibri (Body)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664027D-3379-4619-A318-D06FD5C348DE}"/>
              </a:ext>
            </a:extLst>
          </p:cNvPr>
          <p:cNvSpPr txBox="1"/>
          <p:nvPr/>
        </p:nvSpPr>
        <p:spPr>
          <a:xfrm>
            <a:off x="2124431" y="5762671"/>
            <a:ext cx="1806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000" dirty="0">
                <a:solidFill>
                  <a:srgbClr val="F8F8F8"/>
                </a:solidFill>
                <a:latin typeface="Calibri (Body)"/>
              </a:rPr>
              <a:t>*</a:t>
            </a:r>
            <a:r>
              <a:rPr lang="sk-SK" sz="1000" dirty="0">
                <a:solidFill>
                  <a:srgbClr val="F8F8F8"/>
                </a:solidFill>
                <a:latin typeface="Calibri (Body)"/>
              </a:rPr>
              <a:t>Štatisticky významný výsledok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BC044-D339-44C5-9293-3E445D233164}"/>
              </a:ext>
            </a:extLst>
          </p:cNvPr>
          <p:cNvSpPr/>
          <p:nvPr/>
        </p:nvSpPr>
        <p:spPr>
          <a:xfrm>
            <a:off x="2078269" y="2663429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>
                <a:solidFill>
                  <a:srgbClr val="F8F8F8"/>
                </a:solidFill>
                <a:latin typeface="Arial"/>
              </a:rPr>
              <a:t>*</a:t>
            </a:r>
            <a:endParaRPr lang="sk-SK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B4359C-494D-4B4E-B0E6-C5F51654925D}"/>
              </a:ext>
            </a:extLst>
          </p:cNvPr>
          <p:cNvSpPr/>
          <p:nvPr/>
        </p:nvSpPr>
        <p:spPr>
          <a:xfrm>
            <a:off x="2078269" y="3008539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F8F8F8"/>
                </a:solidFill>
                <a:latin typeface="Arial"/>
              </a:rPr>
              <a:t>*</a:t>
            </a:r>
            <a:endParaRPr lang="sk-SK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A7548-B04F-4399-8479-943A15158261}"/>
              </a:ext>
            </a:extLst>
          </p:cNvPr>
          <p:cNvSpPr/>
          <p:nvPr/>
        </p:nvSpPr>
        <p:spPr>
          <a:xfrm>
            <a:off x="4276021" y="262023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F8F8F8"/>
                </a:solidFill>
                <a:latin typeface="Arial"/>
              </a:rPr>
              <a:t>*</a:t>
            </a:r>
            <a:endParaRPr lang="sk-SK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1DF783-7B28-4EB8-8FDE-23DE31D61319}"/>
              </a:ext>
            </a:extLst>
          </p:cNvPr>
          <p:cNvSpPr/>
          <p:nvPr/>
        </p:nvSpPr>
        <p:spPr>
          <a:xfrm>
            <a:off x="4247565" y="2971681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F8F8F8"/>
                </a:solidFill>
                <a:latin typeface="Arial"/>
              </a:rPr>
              <a:t>*</a:t>
            </a:r>
            <a:endParaRPr lang="sk-SK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EE475-33DE-46C4-8C90-CBBC9FF8AAA6}"/>
              </a:ext>
            </a:extLst>
          </p:cNvPr>
          <p:cNvSpPr/>
          <p:nvPr/>
        </p:nvSpPr>
        <p:spPr>
          <a:xfrm>
            <a:off x="6401697" y="2971826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F8F8F8"/>
                </a:solidFill>
                <a:latin typeface="Arial"/>
              </a:rPr>
              <a:t>*</a:t>
            </a:r>
            <a:endParaRPr lang="sk-SK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AF45EA-ADBC-4839-B91D-C57D11B22819}"/>
              </a:ext>
            </a:extLst>
          </p:cNvPr>
          <p:cNvSpPr/>
          <p:nvPr/>
        </p:nvSpPr>
        <p:spPr>
          <a:xfrm>
            <a:off x="6444012" y="262023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srgbClr val="F8F8F8"/>
                </a:solidFill>
                <a:latin typeface="Arial"/>
              </a:rPr>
              <a:t>*</a:t>
            </a:r>
            <a:endParaRPr lang="sk-SK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04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930689"/>
            <a:ext cx="9056218" cy="1107996"/>
          </a:xfrm>
          <a:solidFill>
            <a:schemeClr val="tx1"/>
          </a:solidFill>
        </p:spPr>
        <p:txBody>
          <a:bodyPr/>
          <a:lstStyle/>
          <a:p>
            <a:pPr algn="ctr"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fatálních a intrakraniálních krváceních nebyl rozdíl mezi nízkou dávkou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rivaroxabanu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placebem.</a:t>
            </a:r>
            <a:b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horší bezpečnostní výsledky studie mohla výhradně vyšší dávka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rivaroxabanu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zejména její kombinace s DAPT.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8675" name="Object 2"/>
          <p:cNvGraphicFramePr>
            <a:graphicFrameLocks noGrp="1"/>
          </p:cNvGraphicFramePr>
          <p:nvPr>
            <p:ph idx="1"/>
          </p:nvPr>
        </p:nvGraphicFramePr>
        <p:xfrm>
          <a:off x="1266825" y="1874045"/>
          <a:ext cx="6648450" cy="362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4" imgW="8753379" imgH="4772025" progId="Excel.Sheet.8">
                  <p:embed/>
                </p:oleObj>
              </mc:Choice>
              <mc:Fallback>
                <p:oleObj name="Worksheet" r:id="rId4" imgW="8753379" imgH="4772025" progId="Excel.Sheet.8">
                  <p:embed/>
                  <p:pic>
                    <p:nvPicPr>
                      <p:cNvPr id="28675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874045"/>
                        <a:ext cx="6648450" cy="362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6173391" y="4720828"/>
            <a:ext cx="4780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000000"/>
                </a:solidFill>
              </a:rPr>
              <a:t>n=4</a:t>
            </a:r>
          </a:p>
        </p:txBody>
      </p:sp>
      <p:sp>
        <p:nvSpPr>
          <p:cNvPr id="28680" name="TextBox 12"/>
          <p:cNvSpPr txBox="1">
            <a:spLocks noChangeArrowheads="1"/>
          </p:cNvSpPr>
          <p:nvPr/>
        </p:nvSpPr>
        <p:spPr bwMode="auto">
          <a:xfrm>
            <a:off x="6629400" y="4720828"/>
            <a:ext cx="4780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000000"/>
                </a:solidFill>
              </a:rPr>
              <a:t>n=5</a:t>
            </a: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7080647" y="4719637"/>
            <a:ext cx="4780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000000"/>
                </a:solidFill>
              </a:rPr>
              <a:t>n=8</a:t>
            </a:r>
          </a:p>
        </p:txBody>
      </p:sp>
      <p:sp>
        <p:nvSpPr>
          <p:cNvPr id="28682" name="TextBox 14"/>
          <p:cNvSpPr txBox="1">
            <a:spLocks noChangeArrowheads="1"/>
          </p:cNvSpPr>
          <p:nvPr/>
        </p:nvSpPr>
        <p:spPr bwMode="auto">
          <a:xfrm>
            <a:off x="2096691" y="4736306"/>
            <a:ext cx="4780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000000"/>
                </a:solidFill>
              </a:rPr>
              <a:t>n=9</a:t>
            </a:r>
          </a:p>
        </p:txBody>
      </p:sp>
      <p:sp>
        <p:nvSpPr>
          <p:cNvPr id="28683" name="TextBox 15"/>
          <p:cNvSpPr txBox="1">
            <a:spLocks noChangeArrowheads="1"/>
          </p:cNvSpPr>
          <p:nvPr/>
        </p:nvSpPr>
        <p:spPr bwMode="auto">
          <a:xfrm>
            <a:off x="2558654" y="4730353"/>
            <a:ext cx="4780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000000"/>
                </a:solidFill>
              </a:rPr>
              <a:t>n=6</a:t>
            </a:r>
          </a:p>
        </p:txBody>
      </p:sp>
      <p:sp>
        <p:nvSpPr>
          <p:cNvPr id="28684" name="TextBox 16"/>
          <p:cNvSpPr txBox="1">
            <a:spLocks noChangeArrowheads="1"/>
          </p:cNvSpPr>
          <p:nvPr/>
        </p:nvSpPr>
        <p:spPr bwMode="auto">
          <a:xfrm>
            <a:off x="2969419" y="4723210"/>
            <a:ext cx="5741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000000"/>
                </a:solidFill>
              </a:rPr>
              <a:t>n=15</a:t>
            </a: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1538287" y="5357813"/>
            <a:ext cx="6376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900">
                <a:solidFill>
                  <a:srgbClr val="EEE9E2"/>
                </a:solidFill>
              </a:rPr>
              <a:t>*Among patients treated with aspirin + thienopyridine, there was an increase in fatal bleeding among patients treated with 5.0 mg of Rivaroxaban (15/5110)  vs 2.5 mg of Rivaroxaban (5/5115)  (p=0.02)</a:t>
            </a:r>
          </a:p>
        </p:txBody>
      </p:sp>
      <p:sp>
        <p:nvSpPr>
          <p:cNvPr id="28686" name="TextBox 18"/>
          <p:cNvSpPr txBox="1">
            <a:spLocks noChangeArrowheads="1"/>
          </p:cNvSpPr>
          <p:nvPr/>
        </p:nvSpPr>
        <p:spPr bwMode="auto">
          <a:xfrm>
            <a:off x="2807494" y="4375547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800">
                <a:solidFill>
                  <a:srgbClr val="EEE9E2"/>
                </a:solidFill>
              </a:rPr>
              <a:t>*</a:t>
            </a:r>
          </a:p>
        </p:txBody>
      </p:sp>
      <p:sp>
        <p:nvSpPr>
          <p:cNvPr id="28687" name="TextBox 18"/>
          <p:cNvSpPr txBox="1">
            <a:spLocks noChangeArrowheads="1"/>
          </p:cNvSpPr>
          <p:nvPr/>
        </p:nvSpPr>
        <p:spPr bwMode="auto">
          <a:xfrm>
            <a:off x="3860008" y="2449118"/>
            <a:ext cx="18311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EEE9E2"/>
                </a:solidFill>
              </a:rPr>
              <a:t>p=0.009  Riva 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EEE9E2"/>
                </a:solidFill>
              </a:rPr>
              <a:t>Vs  Placebo</a:t>
            </a:r>
          </a:p>
        </p:txBody>
      </p:sp>
      <p:sp>
        <p:nvSpPr>
          <p:cNvPr id="28688" name="TextBox 10"/>
          <p:cNvSpPr txBox="1">
            <a:spLocks noChangeArrowheads="1"/>
          </p:cNvSpPr>
          <p:nvPr/>
        </p:nvSpPr>
        <p:spPr bwMode="auto">
          <a:xfrm>
            <a:off x="6047186" y="3524252"/>
            <a:ext cx="15751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EEE9E2"/>
                </a:solidFill>
              </a:rPr>
              <a:t>p=NS for Riva 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EEE9E2"/>
                </a:solidFill>
              </a:rPr>
              <a:t>vs Placebo</a:t>
            </a:r>
          </a:p>
        </p:txBody>
      </p:sp>
      <p:sp>
        <p:nvSpPr>
          <p:cNvPr id="28689" name="TextBox 14"/>
          <p:cNvSpPr txBox="1">
            <a:spLocks noChangeArrowheads="1"/>
          </p:cNvSpPr>
          <p:nvPr/>
        </p:nvSpPr>
        <p:spPr bwMode="auto">
          <a:xfrm>
            <a:off x="4137422" y="4729162"/>
            <a:ext cx="4780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000000"/>
                </a:solidFill>
              </a:rPr>
              <a:t>n=5</a:t>
            </a:r>
          </a:p>
        </p:txBody>
      </p:sp>
      <p:sp>
        <p:nvSpPr>
          <p:cNvPr id="28690" name="TextBox 14"/>
          <p:cNvSpPr txBox="1">
            <a:spLocks noChangeArrowheads="1"/>
          </p:cNvSpPr>
          <p:nvPr/>
        </p:nvSpPr>
        <p:spPr bwMode="auto">
          <a:xfrm>
            <a:off x="5016104" y="4716066"/>
            <a:ext cx="5741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000000"/>
                </a:solidFill>
              </a:rPr>
              <a:t>n=18</a:t>
            </a:r>
          </a:p>
        </p:txBody>
      </p:sp>
      <p:sp>
        <p:nvSpPr>
          <p:cNvPr id="28691" name="TextBox 14"/>
          <p:cNvSpPr txBox="1">
            <a:spLocks noChangeArrowheads="1"/>
          </p:cNvSpPr>
          <p:nvPr/>
        </p:nvSpPr>
        <p:spPr bwMode="auto">
          <a:xfrm>
            <a:off x="4554141" y="4724400"/>
            <a:ext cx="5741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000000"/>
                </a:solidFill>
              </a:rPr>
              <a:t>n=14</a:t>
            </a:r>
          </a:p>
        </p:txBody>
      </p:sp>
      <p:sp>
        <p:nvSpPr>
          <p:cNvPr id="28692" name="TextBox 10"/>
          <p:cNvSpPr txBox="1">
            <a:spLocks noChangeArrowheads="1"/>
          </p:cNvSpPr>
          <p:nvPr/>
        </p:nvSpPr>
        <p:spPr bwMode="auto">
          <a:xfrm>
            <a:off x="1985964" y="2565798"/>
            <a:ext cx="147994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EEE9E2"/>
                </a:solidFill>
              </a:rPr>
              <a:t>p=NS for Riva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EEE9E2"/>
                </a:solidFill>
              </a:rPr>
              <a:t>vs Placebo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1350">
              <a:solidFill>
                <a:srgbClr val="EEE9E2"/>
              </a:solidFill>
            </a:endParaRP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EEE9E2"/>
                </a:solidFill>
              </a:rPr>
              <a:t>p=0.044 for 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350">
                <a:solidFill>
                  <a:srgbClr val="EEE9E2"/>
                </a:solidFill>
              </a:rPr>
              <a:t>2.5 mg vs 5.0 mg</a:t>
            </a:r>
          </a:p>
        </p:txBody>
      </p:sp>
      <p:sp>
        <p:nvSpPr>
          <p:cNvPr id="28694" name="Line 23"/>
          <p:cNvSpPr>
            <a:spLocks noChangeShapeType="1"/>
          </p:cNvSpPr>
          <p:nvPr/>
        </p:nvSpPr>
        <p:spPr bwMode="auto">
          <a:xfrm flipH="1">
            <a:off x="1666875" y="2089547"/>
            <a:ext cx="82154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95" name="Line 24"/>
          <p:cNvSpPr>
            <a:spLocks noChangeShapeType="1"/>
          </p:cNvSpPr>
          <p:nvPr/>
        </p:nvSpPr>
        <p:spPr bwMode="auto">
          <a:xfrm flipH="1">
            <a:off x="1674019" y="2566988"/>
            <a:ext cx="82154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96" name="Line 25"/>
          <p:cNvSpPr>
            <a:spLocks noChangeShapeType="1"/>
          </p:cNvSpPr>
          <p:nvPr/>
        </p:nvSpPr>
        <p:spPr bwMode="auto">
          <a:xfrm flipH="1">
            <a:off x="1675211" y="3050381"/>
            <a:ext cx="8215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97" name="Line 26"/>
          <p:cNvSpPr>
            <a:spLocks noChangeShapeType="1"/>
          </p:cNvSpPr>
          <p:nvPr/>
        </p:nvSpPr>
        <p:spPr bwMode="auto">
          <a:xfrm flipH="1">
            <a:off x="1670449" y="3533775"/>
            <a:ext cx="8215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98" name="Line 27"/>
          <p:cNvSpPr>
            <a:spLocks noChangeShapeType="1"/>
          </p:cNvSpPr>
          <p:nvPr/>
        </p:nvSpPr>
        <p:spPr bwMode="auto">
          <a:xfrm flipH="1">
            <a:off x="1665686" y="4011216"/>
            <a:ext cx="8215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99" name="Line 28"/>
          <p:cNvSpPr>
            <a:spLocks noChangeShapeType="1"/>
          </p:cNvSpPr>
          <p:nvPr/>
        </p:nvSpPr>
        <p:spPr bwMode="auto">
          <a:xfrm flipH="1">
            <a:off x="1672830" y="4494610"/>
            <a:ext cx="8215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700" name="Line 29"/>
          <p:cNvSpPr>
            <a:spLocks noChangeShapeType="1"/>
          </p:cNvSpPr>
          <p:nvPr/>
        </p:nvSpPr>
        <p:spPr bwMode="auto">
          <a:xfrm>
            <a:off x="1752600" y="4976813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701" name="Line 30"/>
          <p:cNvSpPr>
            <a:spLocks noChangeShapeType="1"/>
          </p:cNvSpPr>
          <p:nvPr/>
        </p:nvSpPr>
        <p:spPr bwMode="auto">
          <a:xfrm>
            <a:off x="3790950" y="4979194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702" name="Line 31"/>
          <p:cNvSpPr>
            <a:spLocks noChangeShapeType="1"/>
          </p:cNvSpPr>
          <p:nvPr/>
        </p:nvSpPr>
        <p:spPr bwMode="auto">
          <a:xfrm>
            <a:off x="5834063" y="4973242"/>
            <a:ext cx="0" cy="69056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703" name="Line 32"/>
          <p:cNvSpPr>
            <a:spLocks noChangeShapeType="1"/>
          </p:cNvSpPr>
          <p:nvPr/>
        </p:nvSpPr>
        <p:spPr bwMode="auto">
          <a:xfrm flipH="1">
            <a:off x="1679974" y="4980385"/>
            <a:ext cx="8215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Ovál 31"/>
          <p:cNvSpPr/>
          <p:nvPr/>
        </p:nvSpPr>
        <p:spPr bwMode="auto">
          <a:xfrm>
            <a:off x="6019540" y="4297398"/>
            <a:ext cx="1222508" cy="80231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Ovál 32"/>
          <p:cNvSpPr/>
          <p:nvPr/>
        </p:nvSpPr>
        <p:spPr bwMode="auto">
          <a:xfrm>
            <a:off x="3962755" y="3600451"/>
            <a:ext cx="1222508" cy="150536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" name="Ovál 33"/>
          <p:cNvSpPr/>
          <p:nvPr/>
        </p:nvSpPr>
        <p:spPr bwMode="auto">
          <a:xfrm>
            <a:off x="1879137" y="4198710"/>
            <a:ext cx="1222508" cy="87906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9F5BA5-08E6-46B0-B2E5-864BCDA75AC2}"/>
              </a:ext>
            </a:extLst>
          </p:cNvPr>
          <p:cNvSpPr txBox="1"/>
          <p:nvPr/>
        </p:nvSpPr>
        <p:spPr>
          <a:xfrm>
            <a:off x="1" y="5754530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nn-NO" sz="1000" dirty="0">
                <a:solidFill>
                  <a:srgbClr val="EEE9E2"/>
                </a:solidFill>
                <a:latin typeface="Calibri (Body)"/>
              </a:rPr>
              <a:t>Mega ,N Engl J Med 2012;366:9-19</a:t>
            </a:r>
            <a:endParaRPr lang="en-US" sz="1000" dirty="0">
              <a:solidFill>
                <a:srgbClr val="EEE9E2"/>
              </a:solidFill>
              <a:latin typeface="Calibri (Body)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AF5C12-14D0-472A-9AD1-F7DDCB5F23B5}"/>
              </a:ext>
            </a:extLst>
          </p:cNvPr>
          <p:cNvSpPr/>
          <p:nvPr/>
        </p:nvSpPr>
        <p:spPr>
          <a:xfrm>
            <a:off x="2823524" y="3127490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800" dirty="0">
                <a:solidFill>
                  <a:srgbClr val="F8F8F8"/>
                </a:solidFill>
                <a:latin typeface="Arial"/>
              </a:rPr>
              <a:t>#</a:t>
            </a:r>
            <a:endParaRPr lang="sk-SK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A25E69-D81C-4FB7-9C07-E9A137FA0C25}"/>
              </a:ext>
            </a:extLst>
          </p:cNvPr>
          <p:cNvSpPr/>
          <p:nvPr/>
        </p:nvSpPr>
        <p:spPr>
          <a:xfrm>
            <a:off x="4773730" y="2389500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800" dirty="0">
                <a:solidFill>
                  <a:srgbClr val="F8F8F8"/>
                </a:solidFill>
                <a:latin typeface="Arial"/>
              </a:rPr>
              <a:t>#</a:t>
            </a:r>
            <a:endParaRPr lang="sk-SK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33A5AA-9BF2-4BC6-9DF0-23A77C6EE1AD}"/>
              </a:ext>
            </a:extLst>
          </p:cNvPr>
          <p:cNvSpPr/>
          <p:nvPr/>
        </p:nvSpPr>
        <p:spPr>
          <a:xfrm>
            <a:off x="2098442" y="5768013"/>
            <a:ext cx="18069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000" dirty="0">
                <a:solidFill>
                  <a:srgbClr val="F8F8F8"/>
                </a:solidFill>
                <a:latin typeface="Calibri (Body)"/>
              </a:rPr>
              <a:t>#</a:t>
            </a:r>
            <a:r>
              <a:rPr lang="sk-SK" sz="1000" dirty="0">
                <a:solidFill>
                  <a:srgbClr val="F8F8F8"/>
                </a:solidFill>
                <a:latin typeface="Calibri (Body)"/>
              </a:rPr>
              <a:t>Štatisticky významný výsledok</a:t>
            </a:r>
            <a:endParaRPr lang="sk-SK" sz="1000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12438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56347"/>
            <a:ext cx="9178061" cy="16239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0321"/>
            <a:ext cx="9161706" cy="594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3FF050-84C8-4B66-86CB-CEC56407112B}"/>
              </a:ext>
            </a:extLst>
          </p:cNvPr>
          <p:cNvSpPr txBox="1"/>
          <p:nvPr/>
        </p:nvSpPr>
        <p:spPr>
          <a:xfrm>
            <a:off x="1" y="5754530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n-NO" sz="1000" dirty="0">
                <a:solidFill>
                  <a:srgbClr val="EEE9E2"/>
                </a:solidFill>
                <a:latin typeface="Calibri (Body)"/>
                <a:cs typeface="Arial" panose="020B0604020202020204" pitchFamily="34" charset="0"/>
              </a:rPr>
              <a:t>Mega ,N Engl J Med 2012;366:9-19</a:t>
            </a:r>
            <a:endParaRPr lang="en-US" sz="1000" dirty="0">
              <a:solidFill>
                <a:srgbClr val="EEE9E2"/>
              </a:solidFill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95BD9-3F30-4976-BDE4-557480438822}"/>
              </a:ext>
            </a:extLst>
          </p:cNvPr>
          <p:cNvSpPr txBox="1"/>
          <p:nvPr/>
        </p:nvSpPr>
        <p:spPr>
          <a:xfrm>
            <a:off x="300905" y="3219434"/>
            <a:ext cx="1567239" cy="2308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sk-SK" sz="900" dirty="0">
                <a:solidFill>
                  <a:srgbClr val="000000"/>
                </a:solidFill>
                <a:latin typeface="Arial"/>
              </a:rPr>
              <a:t>ASA plus thienopyridine</a:t>
            </a: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3FE7C-5141-4322-A107-E8A8C60B75FC}"/>
              </a:ext>
            </a:extLst>
          </p:cNvPr>
          <p:cNvSpPr txBox="1"/>
          <p:nvPr/>
        </p:nvSpPr>
        <p:spPr>
          <a:xfrm>
            <a:off x="283181" y="3414366"/>
            <a:ext cx="1567239" cy="2308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sk-SK" sz="900" dirty="0">
                <a:solidFill>
                  <a:srgbClr val="000000"/>
                </a:solidFill>
                <a:latin typeface="Arial"/>
              </a:rPr>
              <a:t>ASA alone</a:t>
            </a: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A9DB3-336F-482F-8AAD-8E78EA5B34ED}"/>
              </a:ext>
            </a:extLst>
          </p:cNvPr>
          <p:cNvSpPr/>
          <p:nvPr/>
        </p:nvSpPr>
        <p:spPr>
          <a:xfrm>
            <a:off x="8901626" y="2412926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800" dirty="0">
                <a:solidFill>
                  <a:srgbClr val="000000"/>
                </a:solidFill>
                <a:latin typeface="Arial"/>
              </a:rPr>
              <a:t>#</a:t>
            </a:r>
            <a:endParaRPr lang="sk-SK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5DAE7-52F9-4FD0-ADB2-1E73F9306331}"/>
              </a:ext>
            </a:extLst>
          </p:cNvPr>
          <p:cNvSpPr/>
          <p:nvPr/>
        </p:nvSpPr>
        <p:spPr>
          <a:xfrm>
            <a:off x="2194832" y="5754530"/>
            <a:ext cx="30895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00" dirty="0">
                <a:solidFill>
                  <a:srgbClr val="F8F8F8"/>
                </a:solidFill>
                <a:latin typeface="Calibri (Body)"/>
                <a:cs typeface="Arial" panose="020B0604020202020204" pitchFamily="34" charset="0"/>
              </a:rPr>
              <a:t>#</a:t>
            </a:r>
            <a:r>
              <a:rPr lang="sk-SK" sz="1000" dirty="0">
                <a:solidFill>
                  <a:srgbClr val="F8F8F8"/>
                </a:solidFill>
                <a:latin typeface="Calibri (Body)"/>
                <a:cs typeface="Arial" panose="020B0604020202020204" pitchFamily="34" charset="0"/>
              </a:rPr>
              <a:t>Hodnota p nedosiahla štatistickú významnosť</a:t>
            </a:r>
            <a:endParaRPr lang="sk-SK" sz="1000" dirty="0">
              <a:solidFill>
                <a:srgbClr val="000000"/>
              </a:solidFill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9" name="Obdélník 6">
            <a:extLst>
              <a:ext uri="{FF2B5EF4-FFF2-40B4-BE49-F238E27FC236}">
                <a16:creationId xmlns:a16="http://schemas.microsoft.com/office/drawing/2014/main" id="{DF40DEA6-40B0-4742-9D9F-7AE26D34F938}"/>
              </a:ext>
            </a:extLst>
          </p:cNvPr>
          <p:cNvSpPr/>
          <p:nvPr/>
        </p:nvSpPr>
        <p:spPr bwMode="auto">
          <a:xfrm>
            <a:off x="300904" y="3450267"/>
            <a:ext cx="8669560" cy="231483"/>
          </a:xfrm>
          <a:prstGeom prst="rect">
            <a:avLst/>
          </a:prstGeom>
          <a:noFill/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0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Title 1"/>
          <p:cNvSpPr>
            <a:spLocks noGrp="1"/>
          </p:cNvSpPr>
          <p:nvPr>
            <p:ph type="title"/>
          </p:nvPr>
        </p:nvSpPr>
        <p:spPr>
          <a:xfrm>
            <a:off x="2003824" y="1004549"/>
            <a:ext cx="5388769" cy="553998"/>
          </a:xfrm>
        </p:spPr>
        <p:txBody>
          <a:bodyPr/>
          <a:lstStyle/>
          <a:p>
            <a:pPr algn="ctr">
              <a:defRPr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10" descr="atlas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80" y="841772"/>
            <a:ext cx="741759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42993" y="1071638"/>
            <a:ext cx="1050544" cy="5078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TIMI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4009" y="1346842"/>
            <a:ext cx="482824" cy="4154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ln w="11430"/>
                <a:gradFill>
                  <a:gsLst>
                    <a:gs pos="0">
                      <a:srgbClr val="3993B7">
                        <a:tint val="70000"/>
                        <a:satMod val="245000"/>
                      </a:srgbClr>
                    </a:gs>
                    <a:gs pos="75000">
                      <a:srgbClr val="3993B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993B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51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7345" y="932124"/>
            <a:ext cx="1164101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ln w="12700">
                  <a:solidFill>
                    <a:srgbClr val="F5F2EE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ATLAS ACS 2</a:t>
            </a:r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263348" y="1923143"/>
            <a:ext cx="8712403" cy="95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3831" indent="-173831" algn="ctr" defTabSz="6858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US" altLang="cs-CZ" sz="2800" b="1" dirty="0">
                <a:solidFill>
                  <a:srgbClr val="EEE9E2"/>
                </a:solidFill>
              </a:rPr>
              <a:t> </a:t>
            </a:r>
            <a:r>
              <a:rPr lang="cs-CZ" altLang="cs-CZ" sz="2800" b="1" dirty="0" err="1">
                <a:solidFill>
                  <a:srgbClr val="EEE9E2"/>
                </a:solidFill>
              </a:rPr>
              <a:t>Rivaroxaban</a:t>
            </a:r>
            <a:r>
              <a:rPr lang="en-US" altLang="cs-CZ" sz="2800" b="1" dirty="0">
                <a:solidFill>
                  <a:srgbClr val="EEE9E2"/>
                </a:solidFill>
              </a:rPr>
              <a:t> </a:t>
            </a:r>
            <a:r>
              <a:rPr lang="cs-CZ" altLang="cs-CZ" sz="2800" b="1" dirty="0">
                <a:solidFill>
                  <a:srgbClr val="EEE9E2"/>
                </a:solidFill>
              </a:rPr>
              <a:t>2x </a:t>
            </a:r>
            <a:r>
              <a:rPr lang="en-US" altLang="cs-CZ" sz="2800" b="1" dirty="0">
                <a:solidFill>
                  <a:srgbClr val="EEE9E2"/>
                </a:solidFill>
              </a:rPr>
              <a:t>2.5 mg </a:t>
            </a:r>
            <a:r>
              <a:rPr lang="cs-CZ" altLang="cs-CZ" sz="2800" b="1" dirty="0">
                <a:solidFill>
                  <a:srgbClr val="EEE9E2"/>
                </a:solidFill>
              </a:rPr>
              <a:t>(přidaný k </a:t>
            </a:r>
            <a:r>
              <a:rPr lang="en-US" altLang="cs-CZ" sz="2800" b="1" dirty="0">
                <a:solidFill>
                  <a:srgbClr val="EEE9E2"/>
                </a:solidFill>
              </a:rPr>
              <a:t>ASA + </a:t>
            </a:r>
            <a:r>
              <a:rPr lang="cs-CZ" altLang="cs-CZ" sz="2800" b="1" dirty="0" err="1">
                <a:solidFill>
                  <a:srgbClr val="EEE9E2"/>
                </a:solidFill>
              </a:rPr>
              <a:t>clopidogrelu</a:t>
            </a:r>
            <a:r>
              <a:rPr lang="cs-CZ" altLang="cs-CZ" sz="2800" b="1" dirty="0">
                <a:solidFill>
                  <a:srgbClr val="EEE9E2"/>
                </a:solidFill>
              </a:rPr>
              <a:t>)</a:t>
            </a:r>
            <a:r>
              <a:rPr lang="en-US" altLang="cs-CZ" sz="2800" b="1" dirty="0">
                <a:solidFill>
                  <a:srgbClr val="EEE9E2"/>
                </a:solidFill>
              </a:rPr>
              <a:t> </a:t>
            </a:r>
            <a:r>
              <a:rPr lang="en-US" altLang="cs-CZ" sz="2800" b="1" dirty="0">
                <a:solidFill>
                  <a:srgbClr val="FFFF00"/>
                </a:solidFill>
                <a:sym typeface="Symbol" panose="05050102010706020507" pitchFamily="18" charset="2"/>
              </a:rPr>
              <a:t></a:t>
            </a:r>
            <a:r>
              <a:rPr lang="cs-CZ" altLang="cs-CZ" sz="2800" b="1" dirty="0">
                <a:solidFill>
                  <a:srgbClr val="FFFF00"/>
                </a:solidFill>
                <a:sym typeface="Symbol" panose="05050102010706020507" pitchFamily="18" charset="2"/>
              </a:rPr>
              <a:t> celkovou mortalitu o </a:t>
            </a:r>
            <a:r>
              <a:rPr lang="en-US" altLang="cs-CZ" sz="2800" b="1" dirty="0">
                <a:solidFill>
                  <a:srgbClr val="FFFF00"/>
                </a:solidFill>
              </a:rPr>
              <a:t>3</a:t>
            </a:r>
            <a:r>
              <a:rPr lang="cs-CZ" altLang="cs-CZ" sz="2800" b="1" dirty="0">
                <a:solidFill>
                  <a:srgbClr val="FFFF00"/>
                </a:solidFill>
              </a:rPr>
              <a:t>2</a:t>
            </a:r>
            <a:r>
              <a:rPr lang="en-US" altLang="cs-CZ" sz="2800" b="1" dirty="0">
                <a:solidFill>
                  <a:srgbClr val="FFFF00"/>
                </a:solidFill>
              </a:rPr>
              <a:t>%</a:t>
            </a:r>
            <a:r>
              <a:rPr lang="cs-CZ" altLang="cs-CZ" sz="2800" b="1" dirty="0">
                <a:solidFill>
                  <a:srgbClr val="FFFF00"/>
                </a:solidFill>
              </a:rPr>
              <a:t> !</a:t>
            </a:r>
            <a:endParaRPr lang="en-US" alt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376364" y="4078623"/>
            <a:ext cx="6409135" cy="6985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marL="258366" algn="ctr" defTabSz="68580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ts val="2400"/>
              <a:defRPr/>
            </a:pPr>
            <a:endParaRPr lang="en-US">
              <a:solidFill>
                <a:srgbClr val="EEE9E2"/>
              </a:solidFill>
              <a:latin typeface="Arial"/>
            </a:endParaRPr>
          </a:p>
          <a:p>
            <a:pPr marL="258366"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31758" name="TextBox 12"/>
          <p:cNvSpPr txBox="1">
            <a:spLocks noChangeArrowheads="1"/>
          </p:cNvSpPr>
          <p:nvPr/>
        </p:nvSpPr>
        <p:spPr bwMode="auto">
          <a:xfrm>
            <a:off x="190196" y="4061220"/>
            <a:ext cx="8785555" cy="95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3831" indent="-173831" algn="ctr" defTabSz="6858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EEE9E2"/>
                </a:solidFill>
              </a:rPr>
              <a:t>Na každých 56 takto léčených pacientů se zabrání jednomu úmrtí.</a:t>
            </a:r>
            <a:endParaRPr lang="en-US" altLang="cs-CZ" sz="2800" b="1" dirty="0">
              <a:solidFill>
                <a:srgbClr val="EEE9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3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62C451-6E66-F94C-BF6B-69D21E5EA907}" type="slidenum">
              <a:rPr lang="fr-FR" smtClean="0"/>
              <a:pPr/>
              <a:t>16</a:t>
            </a:fld>
            <a:endParaRPr lang="fr-FR"/>
          </a:p>
        </p:txBody>
      </p:sp>
      <p:grpSp>
        <p:nvGrpSpPr>
          <p:cNvPr id="6" name="Group 78"/>
          <p:cNvGrpSpPr/>
          <p:nvPr/>
        </p:nvGrpSpPr>
        <p:grpSpPr>
          <a:xfrm>
            <a:off x="393108" y="1998765"/>
            <a:ext cx="8446093" cy="2890398"/>
            <a:chOff x="1087526" y="2495234"/>
            <a:chExt cx="7583586" cy="2725014"/>
          </a:xfrm>
        </p:grpSpPr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571872" y="3483548"/>
              <a:ext cx="2390787" cy="6238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684712">
                <a:defRPr/>
              </a:pPr>
              <a:r>
                <a:rPr lang="en-US" sz="1400" b="1" kern="0" dirty="0">
                  <a:solidFill>
                    <a:srgbClr val="0066CC"/>
                  </a:solidFill>
                  <a:sym typeface="Arial"/>
                </a:rPr>
                <a:t>Rivaroxaban 5</a:t>
              </a:r>
              <a:r>
                <a:rPr lang="cs-CZ" sz="1400" b="1" kern="0" dirty="0">
                  <a:solidFill>
                    <a:srgbClr val="0066CC"/>
                  </a:solidFill>
                  <a:sym typeface="Arial"/>
                </a:rPr>
                <a:t>,</a:t>
              </a:r>
              <a:r>
                <a:rPr lang="en-US" sz="1400" b="1" kern="0" dirty="0">
                  <a:solidFill>
                    <a:srgbClr val="0066CC"/>
                  </a:solidFill>
                  <a:sym typeface="Arial"/>
                </a:rPr>
                <a:t>0 mg bid</a:t>
              </a:r>
              <a:endParaRPr lang="cs-CZ" sz="1400" b="1" kern="0" dirty="0">
                <a:solidFill>
                  <a:srgbClr val="0066CC"/>
                </a:solidFill>
                <a:sym typeface="Arial"/>
              </a:endParaRPr>
            </a:p>
            <a:p>
              <a:pPr algn="ctr" defTabSz="684712"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Calibri"/>
                  <a:cs typeface="+mn-cs"/>
                  <a:sym typeface="Arial"/>
                </a:rPr>
                <a:t>± pantoprazole</a:t>
              </a:r>
              <a:r>
                <a:rPr lang="en-US" sz="900" kern="0" baseline="30000" dirty="0">
                  <a:solidFill>
                    <a:prstClr val="black"/>
                  </a:solidFill>
                  <a:latin typeface="Calibri"/>
                  <a:cs typeface="+mn-cs"/>
                  <a:sym typeface="Arial"/>
                </a:rPr>
                <a:t>‡</a:t>
              </a:r>
            </a:p>
            <a:p>
              <a:pPr algn="ctr" defTabSz="684712">
                <a:defRPr/>
              </a:pPr>
              <a:endParaRPr lang="en-US" sz="1400" b="1" kern="0" dirty="0">
                <a:solidFill>
                  <a:schemeClr val="bg1">
                    <a:lumMod val="50000"/>
                  </a:schemeClr>
                </a:solidFill>
                <a:sym typeface="Arial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732617" y="4217965"/>
              <a:ext cx="2069296" cy="6528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684712">
                <a:defRPr/>
              </a:pPr>
              <a:r>
                <a:rPr lang="en-US" b="1" kern="0" dirty="0">
                  <a:solidFill>
                    <a:schemeClr val="tx1"/>
                  </a:solidFill>
                  <a:sym typeface="Arial"/>
                </a:rPr>
                <a:t>ASA 100 mg od</a:t>
              </a:r>
              <a:endParaRPr lang="cs-CZ" b="1" kern="0" dirty="0">
                <a:solidFill>
                  <a:schemeClr val="tx1"/>
                </a:solidFill>
                <a:sym typeface="Arial"/>
              </a:endParaRPr>
            </a:p>
            <a:p>
              <a:pPr algn="ctr" defTabSz="684712"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Calibri"/>
                  <a:cs typeface="+mn-cs"/>
                  <a:sym typeface="Arial"/>
                </a:rPr>
                <a:t>± pantoprazole</a:t>
              </a:r>
              <a:r>
                <a:rPr lang="en-US" sz="900" kern="0" baseline="30000" dirty="0">
                  <a:solidFill>
                    <a:prstClr val="black"/>
                  </a:solidFill>
                  <a:latin typeface="Calibri"/>
                  <a:cs typeface="+mn-cs"/>
                  <a:sym typeface="Arial"/>
                </a:rPr>
                <a:t>‡</a:t>
              </a:r>
            </a:p>
            <a:p>
              <a:pPr algn="ctr" defTabSz="684712">
                <a:defRPr/>
              </a:pPr>
              <a:endParaRPr lang="en-US" sz="1400" b="1" kern="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4441657" y="2495234"/>
              <a:ext cx="2668399" cy="947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684712">
                <a:defRPr/>
              </a:pPr>
              <a:r>
                <a:rPr lang="en-US" b="1" kern="0" dirty="0">
                  <a:solidFill>
                    <a:srgbClr val="00CC00"/>
                  </a:solidFill>
                  <a:sym typeface="Arial"/>
                </a:rPr>
                <a:t>Rivaroxaban 2</a:t>
              </a:r>
              <a:r>
                <a:rPr lang="cs-CZ" b="1" kern="0" dirty="0">
                  <a:solidFill>
                    <a:srgbClr val="00CC00"/>
                  </a:solidFill>
                  <a:sym typeface="Arial"/>
                </a:rPr>
                <a:t>,</a:t>
              </a:r>
              <a:r>
                <a:rPr lang="en-US" b="1" kern="0" dirty="0">
                  <a:solidFill>
                    <a:srgbClr val="00CC00"/>
                  </a:solidFill>
                  <a:sym typeface="Arial"/>
                </a:rPr>
                <a:t>5 mg bid </a:t>
              </a:r>
              <a:endParaRPr lang="cs-CZ" b="1" kern="0" dirty="0">
                <a:solidFill>
                  <a:srgbClr val="00CC00"/>
                </a:solidFill>
                <a:sym typeface="Arial"/>
              </a:endParaRPr>
            </a:p>
            <a:p>
              <a:pPr algn="ctr" defTabSz="684712">
                <a:defRPr/>
              </a:pPr>
              <a:r>
                <a:rPr lang="en-US" b="1" kern="0" dirty="0">
                  <a:solidFill>
                    <a:srgbClr val="00CC00"/>
                  </a:solidFill>
                  <a:sym typeface="Arial"/>
                </a:rPr>
                <a:t>+ ASA 100 mg od </a:t>
              </a:r>
              <a:br>
                <a:rPr lang="en-US" sz="1400" b="1" kern="0" dirty="0">
                  <a:solidFill>
                    <a:schemeClr val="tx1"/>
                  </a:solidFill>
                  <a:sym typeface="Arial"/>
                </a:rPr>
              </a:br>
              <a:r>
                <a:rPr lang="en-US" sz="900" kern="0" dirty="0">
                  <a:solidFill>
                    <a:schemeClr val="tx1"/>
                  </a:solidFill>
                  <a:sym typeface="Arial"/>
                </a:rPr>
                <a:t>± pantoprazole</a:t>
              </a:r>
              <a:r>
                <a:rPr lang="en-US" sz="900" kern="0" baseline="30000" dirty="0">
                  <a:solidFill>
                    <a:schemeClr val="tx1"/>
                  </a:solidFill>
                  <a:sym typeface="Arial"/>
                </a:rPr>
                <a:t>‡</a:t>
              </a:r>
            </a:p>
            <a:p>
              <a:pPr algn="ctr" defTabSz="684712">
                <a:defRPr/>
              </a:pPr>
              <a:br>
                <a:rPr lang="en-US" sz="1100" b="1" kern="0" dirty="0">
                  <a:solidFill>
                    <a:schemeClr val="tx1"/>
                  </a:solidFill>
                  <a:sym typeface="Arial"/>
                </a:rPr>
              </a:br>
              <a:endParaRPr lang="en-US" sz="1100" b="1" kern="0" baseline="300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978481" y="3230946"/>
              <a:ext cx="1598987" cy="34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4712">
                <a:defRPr/>
              </a:pPr>
              <a:r>
                <a:rPr lang="en-GB" sz="9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/>
                  <a:sym typeface="Arial"/>
                </a:rPr>
                <a:t>30-day</a:t>
              </a:r>
              <a:br>
                <a:rPr lang="en-GB" sz="9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/>
                  <a:sym typeface="Arial"/>
                </a:rPr>
              </a:br>
              <a:r>
                <a:rPr lang="en-GB" sz="9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/>
                  <a:sym typeface="Arial"/>
                </a:rPr>
                <a:t>washout period*</a:t>
              </a:r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3656576" y="3899813"/>
              <a:ext cx="3539810" cy="0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4712">
                <a:defRPr/>
              </a:pPr>
              <a:endParaRPr lang="en-GB" sz="1400" kern="0" dirty="0">
                <a:solidFill>
                  <a:srgbClr val="4F2D7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801913" y="4872049"/>
              <a:ext cx="835158" cy="34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4712">
                <a:defRPr/>
              </a:pPr>
              <a:r>
                <a:rPr lang="en-GB" sz="9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/>
                  <a:sym typeface="Arial"/>
                </a:rPr>
                <a:t>Final </a:t>
              </a:r>
              <a:br>
                <a:rPr lang="en-GB" sz="9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/>
                  <a:sym typeface="Arial"/>
                </a:rPr>
              </a:br>
              <a:r>
                <a:rPr lang="en-GB" sz="9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/>
                  <a:sym typeface="Arial"/>
                </a:rPr>
                <a:t>follow-up visit</a:t>
              </a:r>
              <a:r>
                <a:rPr lang="en-GB" sz="900" kern="0" baseline="300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/>
                  <a:sym typeface="Arial"/>
                </a:rPr>
                <a:t>#</a:t>
              </a: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2477246" y="3901971"/>
              <a:ext cx="1044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4712">
                <a:defRPr/>
              </a:pPr>
              <a:endParaRPr lang="en-GB" sz="1400" kern="0" dirty="0">
                <a:solidFill>
                  <a:srgbClr val="3961AC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5" name="Straight Connector 48"/>
            <p:cNvCxnSpPr>
              <a:cxnSpLocks noChangeShapeType="1"/>
            </p:cNvCxnSpPr>
            <p:nvPr/>
          </p:nvCxnSpPr>
          <p:spPr bwMode="auto">
            <a:xfrm rot="5400000">
              <a:off x="3670042" y="3183775"/>
              <a:ext cx="716575" cy="643226"/>
            </a:xfrm>
            <a:prstGeom prst="line">
              <a:avLst/>
            </a:prstGeom>
            <a:noFill/>
            <a:ln w="2857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4338146" y="3151863"/>
              <a:ext cx="285824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4712">
                <a:defRPr/>
              </a:pPr>
              <a:endParaRPr lang="en-GB" sz="1400" kern="0" dirty="0">
                <a:solidFill>
                  <a:srgbClr val="4F2D7F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7" name="Straight Connector 59"/>
            <p:cNvCxnSpPr>
              <a:cxnSpLocks noChangeShapeType="1"/>
            </p:cNvCxnSpPr>
            <p:nvPr/>
          </p:nvCxnSpPr>
          <p:spPr bwMode="auto">
            <a:xfrm rot="16200000" flipH="1">
              <a:off x="3667547" y="3935544"/>
              <a:ext cx="718097" cy="67285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4351225" y="4626257"/>
              <a:ext cx="28492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4712">
                <a:defRPr/>
              </a:pPr>
              <a:endParaRPr lang="en-GB" sz="1400" kern="0" dirty="0">
                <a:solidFill>
                  <a:srgbClr val="4F2D7F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9" name="Straight Connector 3"/>
            <p:cNvCxnSpPr>
              <a:cxnSpLocks noChangeShapeType="1"/>
            </p:cNvCxnSpPr>
            <p:nvPr/>
          </p:nvCxnSpPr>
          <p:spPr bwMode="auto">
            <a:xfrm>
              <a:off x="7216408" y="3010183"/>
              <a:ext cx="0" cy="1868291"/>
            </a:xfrm>
            <a:prstGeom prst="line">
              <a:avLst/>
            </a:prstGeom>
            <a:noFill/>
            <a:ln w="28575" algn="ctr">
              <a:solidFill>
                <a:srgbClr val="807F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7240785" y="3151862"/>
              <a:ext cx="106648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4712">
                <a:defRPr/>
              </a:pPr>
              <a:endParaRPr lang="en-GB" sz="1400" kern="0" dirty="0">
                <a:solidFill>
                  <a:srgbClr val="4F2D7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7240785" y="3903589"/>
              <a:ext cx="106648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4712">
                <a:defRPr/>
              </a:pPr>
              <a:endParaRPr lang="en-GB" sz="1400" kern="0" dirty="0">
                <a:solidFill>
                  <a:srgbClr val="4F2D7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7242965" y="4626257"/>
              <a:ext cx="106648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4712">
                <a:defRPr/>
              </a:pPr>
              <a:endParaRPr lang="en-GB" sz="1400" kern="0" dirty="0">
                <a:solidFill>
                  <a:srgbClr val="4F2D7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7798488" y="4872049"/>
              <a:ext cx="872624" cy="34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4712">
                <a:defRPr/>
              </a:pPr>
              <a:r>
                <a:rPr lang="en-GB" sz="9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/>
                  <a:sym typeface="Arial"/>
                </a:rPr>
                <a:t>Final washout period visit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2744563" y="3565916"/>
              <a:ext cx="509366" cy="275737"/>
            </a:xfrm>
            <a:prstGeom prst="roundRect">
              <a:avLst/>
            </a:prstGeom>
            <a:solidFill>
              <a:srgbClr val="3961AC"/>
            </a:solidFill>
            <a:ln>
              <a:noFill/>
            </a:ln>
          </p:spPr>
          <p:txBody>
            <a:bodyPr lIns="24000" tIns="48000" rIns="24000" bIns="48000" anchor="ctr"/>
            <a:lstStyle/>
            <a:p>
              <a:pPr algn="ctr" defTabSz="684712">
                <a:lnSpc>
                  <a:spcPct val="90000"/>
                </a:lnSpc>
                <a:defRPr/>
              </a:pPr>
              <a:r>
                <a:rPr lang="en-GB" sz="11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1:1:1</a:t>
              </a:r>
              <a:endParaRPr lang="en-US" sz="11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Diagonal liegende Ecken des Rechtecks abrunden 17"/>
            <p:cNvSpPr/>
            <p:nvPr/>
          </p:nvSpPr>
          <p:spPr bwMode="auto">
            <a:xfrm flipH="1">
              <a:off x="1087526" y="3418364"/>
              <a:ext cx="1327545" cy="927769"/>
            </a:xfrm>
            <a:prstGeom prst="roundRect">
              <a:avLst/>
            </a:prstGeom>
            <a:solidFill>
              <a:srgbClr val="FFFFFF"/>
            </a:solidFill>
            <a:ln w="19050" algn="ctr">
              <a:solidFill>
                <a:srgbClr val="3961AC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684712">
                <a:lnSpc>
                  <a:spcPct val="90000"/>
                </a:lnSpc>
                <a:defRPr/>
              </a:pPr>
              <a:r>
                <a:rPr lang="en-US" sz="1200" b="1" kern="0" dirty="0" err="1">
                  <a:latin typeface="Arial"/>
                  <a:cs typeface="Arial" charset="0"/>
                  <a:sym typeface="Arial"/>
                </a:rPr>
                <a:t>Popu</a:t>
              </a:r>
              <a:r>
                <a:rPr lang="cs-CZ" sz="1200" b="1" kern="0" dirty="0">
                  <a:latin typeface="Arial"/>
                  <a:cs typeface="Arial" charset="0"/>
                  <a:sym typeface="Arial"/>
                </a:rPr>
                <a:t>lace</a:t>
              </a:r>
              <a:r>
                <a:rPr lang="en-US" sz="1200" b="1" kern="0" dirty="0">
                  <a:latin typeface="Arial"/>
                  <a:cs typeface="Arial" charset="0"/>
                  <a:sym typeface="Arial"/>
                </a:rPr>
                <a:t>:</a:t>
              </a:r>
              <a:br>
                <a:rPr lang="en-US" sz="1200" b="1" kern="0" dirty="0">
                  <a:latin typeface="Arial"/>
                  <a:cs typeface="Arial" charset="0"/>
                  <a:sym typeface="Arial"/>
                </a:rPr>
              </a:br>
              <a:r>
                <a:rPr lang="en-US" sz="1200" kern="0" dirty="0">
                  <a:latin typeface="Arial"/>
                  <a:cs typeface="Arial" charset="0"/>
                  <a:sym typeface="Arial"/>
                </a:rPr>
                <a:t>Do</a:t>
              </a:r>
              <a:r>
                <a:rPr lang="cs-CZ" sz="1200" kern="0" dirty="0" err="1">
                  <a:latin typeface="Arial"/>
                  <a:cs typeface="Arial" charset="0"/>
                  <a:sym typeface="Arial"/>
                </a:rPr>
                <a:t>kumentovaná</a:t>
              </a:r>
              <a:r>
                <a:rPr lang="en-US" sz="1200" kern="0" dirty="0">
                  <a:latin typeface="Arial"/>
                  <a:cs typeface="Arial" charset="0"/>
                  <a:sym typeface="Arial"/>
                </a:rPr>
                <a:t> </a:t>
              </a:r>
              <a:r>
                <a:rPr lang="cs-CZ" sz="1200" kern="0" dirty="0" err="1">
                  <a:latin typeface="Arial"/>
                  <a:cs typeface="Arial" charset="0"/>
                  <a:sym typeface="Arial"/>
                </a:rPr>
                <a:t>ICHS</a:t>
              </a:r>
              <a:r>
                <a:rPr lang="en-GB" sz="1200" kern="0" dirty="0">
                  <a:latin typeface="Arial"/>
                  <a:cs typeface="Arial" charset="0"/>
                  <a:sym typeface="Arial"/>
                </a:rPr>
                <a:t> </a:t>
              </a:r>
              <a:r>
                <a:rPr lang="cs-CZ" sz="1200" kern="0" dirty="0">
                  <a:latin typeface="Arial"/>
                  <a:cs typeface="Arial" charset="0"/>
                  <a:sym typeface="Arial"/>
                </a:rPr>
                <a:t>a/nebo</a:t>
              </a:r>
              <a:r>
                <a:rPr lang="en-GB" sz="1200" kern="0" dirty="0">
                  <a:latin typeface="Arial"/>
                  <a:cs typeface="Arial" charset="0"/>
                  <a:sym typeface="Arial"/>
                </a:rPr>
                <a:t> PAD</a:t>
              </a:r>
            </a:p>
          </p:txBody>
        </p:sp>
        <p:cxnSp>
          <p:nvCxnSpPr>
            <p:cNvPr id="27" name="Straight Connector 3"/>
            <p:cNvCxnSpPr>
              <a:cxnSpLocks noChangeShapeType="1"/>
            </p:cNvCxnSpPr>
            <p:nvPr/>
          </p:nvCxnSpPr>
          <p:spPr bwMode="auto">
            <a:xfrm>
              <a:off x="8321273" y="2910249"/>
              <a:ext cx="0" cy="1944000"/>
            </a:xfrm>
            <a:prstGeom prst="line">
              <a:avLst/>
            </a:prstGeom>
            <a:noFill/>
            <a:ln w="28575" algn="ctr">
              <a:solidFill>
                <a:srgbClr val="807F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Title 1"/>
          <p:cNvSpPr txBox="1">
            <a:spLocks/>
          </p:cNvSpPr>
          <p:nvPr/>
        </p:nvSpPr>
        <p:spPr>
          <a:xfrm>
            <a:off x="609600" y="98489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</a:rPr>
              <a:t>COMPASS design</a:t>
            </a:r>
            <a:endParaRPr lang="en-US" sz="3600" dirty="0"/>
          </a:p>
        </p:txBody>
      </p:sp>
      <p:sp>
        <p:nvSpPr>
          <p:cNvPr id="30" name="Obdélník 29"/>
          <p:cNvSpPr/>
          <p:nvPr/>
        </p:nvSpPr>
        <p:spPr>
          <a:xfrm>
            <a:off x="28715" y="5463714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*Patients treated according to local standard of care; </a:t>
            </a:r>
            <a:r>
              <a:rPr lang="en-GB" sz="1000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#</a:t>
            </a:r>
            <a:r>
              <a:rPr lang="en-GB"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≤30 days of the required </a:t>
            </a:r>
            <a:r>
              <a:rPr lang="en-GB" sz="10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prespecified</a:t>
            </a:r>
            <a:r>
              <a:rPr lang="en-GB"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 number of events having occurred</a:t>
            </a:r>
            <a:endParaRPr lang="cs-CZ" sz="1000" kern="0" dirty="0">
              <a:solidFill>
                <a:schemeClr val="tx1">
                  <a:lumMod val="65000"/>
                  <a:lumOff val="35000"/>
                </a:schemeClr>
              </a:solidFill>
              <a:cs typeface="Arial"/>
              <a:sym typeface="Arial"/>
            </a:endParaRPr>
          </a:p>
          <a:p>
            <a:pPr defTabSz="342326"/>
            <a:r>
              <a:rPr lang="en-GB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‡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patients who were not receiving a proton pump inhibitor were randomized to pantoprazole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 40 mg OD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 or pantoprazole placebo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  <a:cs typeface="Arial"/>
              <a:sym typeface="Arial"/>
            </a:endParaRPr>
          </a:p>
          <a:p>
            <a:pPr>
              <a:defRPr/>
            </a:pPr>
            <a:endParaRPr lang="en-US" sz="1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49977" y="5786318"/>
            <a:ext cx="30492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Eikelboom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JW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2017;377:1319–1330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" name="Picture 2" descr="http://sp-coll-bhc.bayer-ag.com/sites/220181/Branding%20Guidelines%202012/XRL_COMPASS_grey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68358" y="5658504"/>
            <a:ext cx="1415311" cy="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41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56" y="409364"/>
            <a:ext cx="8512946" cy="981864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COMPASS</a:t>
            </a:r>
            <a:r>
              <a:rPr lang="cs-CZ" sz="3200" b="1" dirty="0">
                <a:solidFill>
                  <a:srgbClr val="0000FF"/>
                </a:solidFill>
              </a:rPr>
              <a:t>: Široké spektrum pacientů se stabilní  ICHS a/nebo PAD</a:t>
            </a:r>
            <a:endParaRPr lang="en-GB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Group 101"/>
          <p:cNvGraphicFramePr>
            <a:graphicFrameLocks noGrp="1"/>
          </p:cNvGraphicFramePr>
          <p:nvPr>
            <p:ph sz="quarter" idx="14"/>
          </p:nvPr>
        </p:nvGraphicFramePr>
        <p:xfrm>
          <a:off x="467917" y="2304225"/>
          <a:ext cx="3933323" cy="316254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3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Hlavní zařazující kritéria</a:t>
                      </a: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707">
                <a:tc>
                  <a:txBody>
                    <a:bodyPr/>
                    <a:lstStyle/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u"/>
                        <a:tabLst>
                          <a:tab pos="1238250" algn="l"/>
                        </a:tabLst>
                        <a:defRPr/>
                      </a:pPr>
                      <a:r>
                        <a:rPr lang="en-GB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</a:t>
                      </a:r>
                      <a:r>
                        <a:rPr lang="en-GB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u"/>
                        <a:tabLst>
                          <a:tab pos="1238250" algn="l"/>
                        </a:tabLst>
                        <a:defRPr/>
                      </a:pPr>
                      <a:r>
                        <a:rPr lang="cs-CZ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ICHS</a:t>
                      </a:r>
                      <a:r>
                        <a:rPr lang="en-GB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≥1 </a:t>
                      </a:r>
                      <a:r>
                        <a:rPr lang="cs-CZ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 následujících</a:t>
                      </a:r>
                      <a:r>
                        <a:rPr lang="en-GB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546100" marR="0" lvl="1" indent="-2762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Symbol" panose="05050102010706020507" pitchFamily="18" charset="2"/>
                        <a:buChar char=""/>
                        <a:tabLst>
                          <a:tab pos="1238250" algn="l"/>
                        </a:tabLst>
                        <a:defRPr/>
                      </a:pPr>
                      <a:r>
                        <a:rPr lang="cs-CZ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Věk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 ≥65 </a:t>
                      </a:r>
                      <a:r>
                        <a:rPr lang="cs-CZ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let</a:t>
                      </a:r>
                      <a:endParaRPr lang="en-GB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546100" marR="0" lvl="1" indent="-2762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Symbol" panose="05050102010706020507" pitchFamily="18" charset="2"/>
                        <a:buChar char=""/>
                        <a:tabLst>
                          <a:tab pos="1238250" algn="l"/>
                        </a:tabLst>
                        <a:defRPr/>
                      </a:pPr>
                      <a:r>
                        <a:rPr lang="cs-CZ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Věk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 &lt;65 </a:t>
                      </a:r>
                      <a:r>
                        <a:rPr lang="cs-CZ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let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 plus </a:t>
                      </a:r>
                      <a:r>
                        <a:rPr lang="en-GB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atero</a:t>
                      </a:r>
                      <a:r>
                        <a:rPr lang="cs-CZ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skleróza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s-CZ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u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 ≥2 </a:t>
                      </a:r>
                      <a:r>
                        <a:rPr lang="cs-CZ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cévních</a:t>
                      </a:r>
                      <a:r>
                        <a:rPr lang="cs-CZ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povodí nebo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 ≥2 </a:t>
                      </a:r>
                      <a:r>
                        <a:rPr lang="cs-CZ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dalších rizikových faktorů</a:t>
                      </a:r>
                      <a:endParaRPr lang="en-GB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835025" marR="0" lvl="2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–"/>
                        <a:tabLst>
                          <a:tab pos="1238250" algn="l"/>
                        </a:tabLst>
                        <a:defRPr/>
                      </a:pPr>
                      <a:r>
                        <a:rPr lang="cs-CZ" sz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Aktivní</a:t>
                      </a:r>
                      <a:r>
                        <a:rPr lang="cs-CZ" sz="12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kuřák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835025" marR="0" lvl="2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–"/>
                        <a:tabLst>
                          <a:tab pos="1238250" algn="l"/>
                        </a:tabLst>
                        <a:defRPr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Diabetes mellitus </a:t>
                      </a:r>
                    </a:p>
                    <a:p>
                      <a:pPr marL="835025" marR="0" lvl="2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–"/>
                        <a:tabLst>
                          <a:tab pos="1238250" algn="l"/>
                        </a:tabLst>
                        <a:defRPr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Ren</a:t>
                      </a:r>
                      <a:r>
                        <a:rPr lang="cs-CZ" sz="12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ální</a:t>
                      </a:r>
                      <a:r>
                        <a:rPr lang="cs-CZ" sz="12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insuficience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 (eGFR &lt;60 ml/min)</a:t>
                      </a:r>
                    </a:p>
                    <a:p>
                      <a:pPr marL="835025" marR="0" lvl="2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–"/>
                        <a:tabLst>
                          <a:tab pos="1238250" algn="l"/>
                        </a:tabLst>
                        <a:defRPr/>
                      </a:pPr>
                      <a:r>
                        <a:rPr lang="cs-CZ" sz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Srdeční</a:t>
                      </a:r>
                      <a:r>
                        <a:rPr lang="cs-CZ" sz="12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selhání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835025" marR="0" lvl="2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–"/>
                        <a:tabLst>
                          <a:tab pos="1238250" algn="l"/>
                        </a:tabLst>
                        <a:defRPr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r>
                        <a:rPr lang="cs-CZ" sz="12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elakunární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 ischemic</a:t>
                      </a:r>
                      <a:r>
                        <a:rPr lang="cs-CZ" sz="12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ká</a:t>
                      </a:r>
                      <a:r>
                        <a:rPr lang="cs-CZ" sz="12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mrtvice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≥1 </a:t>
                      </a:r>
                      <a:r>
                        <a:rPr lang="cs-CZ" sz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měsíc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oup 101"/>
          <p:cNvGraphicFramePr>
            <a:graphicFrameLocks noGrp="1"/>
          </p:cNvGraphicFramePr>
          <p:nvPr>
            <p:ph sz="quarter" idx="15"/>
          </p:nvPr>
        </p:nvGraphicFramePr>
        <p:xfrm>
          <a:off x="4572086" y="2304225"/>
          <a:ext cx="4005839" cy="315443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0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Hlavní vylučující kritéria</a:t>
                      </a:r>
                      <a:r>
                        <a:rPr lang="en-GB" sz="1200" baseline="30000" dirty="0"/>
                        <a:t>#</a:t>
                      </a:r>
                      <a:endParaRPr kumimoji="0" lang="en-GB" sz="160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597">
                <a:tc>
                  <a:txBody>
                    <a:bodyPr/>
                    <a:lstStyle/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u"/>
                        <a:tabLst>
                          <a:tab pos="1238250" algn="l"/>
                        </a:tabLst>
                        <a:defRPr/>
                      </a:pP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Mrtvice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≤1 </a:t>
                      </a: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měsíce</a:t>
                      </a:r>
                      <a:r>
                        <a:rPr lang="cs-CZ" sz="14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nebo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jakákoliv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lang="cs-CZ" sz="14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emoragická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nebo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</a:t>
                      </a: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ní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mrtvice</a:t>
                      </a:r>
                      <a:b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u"/>
                        <a:tabLst>
                          <a:tab pos="1238250" algn="l"/>
                        </a:tabLst>
                        <a:defRPr/>
                      </a:pP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Těžké</a:t>
                      </a:r>
                      <a:r>
                        <a:rPr lang="cs-CZ" sz="14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srdeční selhání (definováno ejekční frakcí 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&lt;30% </a:t>
                      </a: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nebo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NYHA </a:t>
                      </a: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třídy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III </a:t>
                      </a: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IV</a:t>
                      </a:r>
                      <a: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cs-CZ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u"/>
                        <a:tabLst>
                          <a:tab pos="1238250" algn="l"/>
                        </a:tabLst>
                        <a:defRPr/>
                      </a:pPr>
                      <a:r>
                        <a:rPr lang="cs-CZ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Potřeba</a:t>
                      </a:r>
                      <a:r>
                        <a:rPr lang="cs-CZ" sz="14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DAPT, </a:t>
                      </a:r>
                      <a:r>
                        <a:rPr lang="cs-CZ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jiné</a:t>
                      </a: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antiagregační</a:t>
                      </a:r>
                      <a:r>
                        <a:rPr lang="cs-CZ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terapie, nebo terapie orálními antikoagulancii</a:t>
                      </a:r>
                      <a:br>
                        <a:rPr lang="cs-CZ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u"/>
                        <a:tabLst>
                          <a:tab pos="1238250" algn="l"/>
                        </a:tabLst>
                        <a:defRPr/>
                      </a:pP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eGFR &lt;15 ml/min</a:t>
                      </a:r>
                      <a:endParaRPr lang="en-GB" sz="11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54000" marB="54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195A1E6-D89D-4E23-A8FD-21EB66AF7E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67544" y="5573656"/>
            <a:ext cx="6603107" cy="543309"/>
          </a:xfrm>
        </p:spPr>
        <p:txBody>
          <a:bodyPr/>
          <a:lstStyle/>
          <a:p>
            <a:pPr algn="l"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*Including but not limited to; # any other exclusion criteria in conjunction with the local Product Information and any other contraindication listed in the local labelling for rivaroxaban or the comparator have to be considered</a:t>
            </a:r>
          </a:p>
          <a:p>
            <a:pPr algn="l"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Eikelboom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JW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2017;377:1319–1330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 descr="http://sp-coll-bhc.bayer-ag.com/sites/220181/Branding%20Guidelines%202012/XRL_COMPASS_grey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68358" y="5658504"/>
            <a:ext cx="1415311" cy="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2"/>
          </p:nvPr>
        </p:nvSpPr>
        <p:spPr>
          <a:xfrm>
            <a:off x="225188" y="1943100"/>
            <a:ext cx="4061062" cy="3533917"/>
          </a:xfrm>
        </p:spPr>
        <p:txBody>
          <a:bodyPr>
            <a:normAutofit/>
          </a:bodyPr>
          <a:lstStyle/>
          <a:p>
            <a:r>
              <a:rPr lang="sv-SE" sz="1400" b="1" dirty="0">
                <a:solidFill>
                  <a:schemeClr val="tx1"/>
                </a:solidFill>
              </a:rPr>
              <a:t>Infarkt myokardu </a:t>
            </a:r>
            <a:r>
              <a:rPr lang="sv-SE" sz="1400" dirty="0">
                <a:solidFill>
                  <a:schemeClr val="tx1"/>
                </a:solidFill>
              </a:rPr>
              <a:t>za posledních 20 let 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sv-SE" sz="900" i="1" dirty="0">
                <a:solidFill>
                  <a:schemeClr val="tx1"/>
                </a:solidFill>
              </a:rPr>
              <a:t>NEBO</a:t>
            </a:r>
            <a:endParaRPr lang="cs-CZ" sz="900" i="1" dirty="0">
              <a:solidFill>
                <a:schemeClr val="tx1"/>
              </a:solidFill>
            </a:endParaRPr>
          </a:p>
          <a:p>
            <a:r>
              <a:rPr lang="cs-CZ" sz="1400" b="1" dirty="0">
                <a:solidFill>
                  <a:schemeClr val="tx1"/>
                </a:solidFill>
              </a:rPr>
              <a:t>Postižení více koronárních </a:t>
            </a:r>
            <a:r>
              <a:rPr lang="cs-CZ" sz="1400" dirty="0">
                <a:solidFill>
                  <a:schemeClr val="tx1"/>
                </a:solidFill>
              </a:rPr>
              <a:t>tepen</a:t>
            </a:r>
            <a:r>
              <a:rPr lang="en-US" sz="1400" dirty="0">
                <a:solidFill>
                  <a:schemeClr val="tx1"/>
                </a:solidFill>
              </a:rPr>
              <a:t> s </a:t>
            </a:r>
            <a:r>
              <a:rPr lang="en-US" sz="1400" dirty="0" err="1">
                <a:solidFill>
                  <a:schemeClr val="tx1"/>
                </a:solidFill>
              </a:rPr>
              <a:t>příznaky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nebo</a:t>
            </a:r>
            <a:r>
              <a:rPr lang="en-US" sz="1400" dirty="0">
                <a:solidFill>
                  <a:schemeClr val="tx1"/>
                </a:solidFill>
              </a:rPr>
              <a:t> s </a:t>
            </a:r>
            <a:r>
              <a:rPr lang="en-US" sz="1400" dirty="0" err="1">
                <a:solidFill>
                  <a:schemeClr val="tx1"/>
                </a:solidFill>
              </a:rPr>
              <a:t>anamnézou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stabilní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nebo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nestabilní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anginy</a:t>
            </a:r>
            <a:r>
              <a:rPr lang="en-US" sz="1400" dirty="0">
                <a:solidFill>
                  <a:schemeClr val="tx1"/>
                </a:solidFill>
              </a:rPr>
              <a:t> pectoris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900" i="1" dirty="0">
                <a:solidFill>
                  <a:schemeClr val="tx1"/>
                </a:solidFill>
              </a:rPr>
              <a:t>NEBO</a:t>
            </a:r>
            <a:endParaRPr lang="en-GB" sz="900" i="1" dirty="0">
              <a:solidFill>
                <a:schemeClr val="tx1"/>
              </a:solidFill>
            </a:endParaRPr>
          </a:p>
          <a:p>
            <a:r>
              <a:rPr lang="cs-CZ" sz="1400" b="1" dirty="0">
                <a:solidFill>
                  <a:schemeClr val="tx1"/>
                </a:solidFill>
              </a:rPr>
              <a:t>PCI</a:t>
            </a:r>
            <a:r>
              <a:rPr lang="cs-CZ" sz="1400" dirty="0">
                <a:solidFill>
                  <a:schemeClr val="tx1"/>
                </a:solidFill>
              </a:rPr>
              <a:t> na vícero cévách</a:t>
            </a:r>
            <a:endParaRPr lang="en-GB" sz="1400" dirty="0">
              <a:solidFill>
                <a:schemeClr val="tx1"/>
              </a:solidFill>
            </a:endParaRPr>
          </a:p>
          <a:p>
            <a:pPr marL="0" indent="199741">
              <a:spcBef>
                <a:spcPts val="225"/>
              </a:spcBef>
              <a:buNone/>
            </a:pPr>
            <a:r>
              <a:rPr lang="cs-CZ" sz="900" i="1" dirty="0">
                <a:solidFill>
                  <a:schemeClr val="tx1"/>
                </a:solidFill>
              </a:rPr>
              <a:t>NEBO</a:t>
            </a:r>
            <a:endParaRPr lang="en-GB" sz="900" i="1" dirty="0">
              <a:solidFill>
                <a:schemeClr val="tx1"/>
              </a:solidFill>
            </a:endParaRPr>
          </a:p>
          <a:p>
            <a:r>
              <a:rPr lang="cs-CZ" sz="1400" b="1" dirty="0">
                <a:solidFill>
                  <a:schemeClr val="tx1"/>
                </a:solidFill>
              </a:rPr>
              <a:t>Bypass</a:t>
            </a:r>
            <a:r>
              <a:rPr lang="cs-CZ" sz="1400" dirty="0">
                <a:solidFill>
                  <a:schemeClr val="tx1"/>
                </a:solidFill>
              </a:rPr>
              <a:t> vícero cév (</a:t>
            </a:r>
            <a:r>
              <a:rPr lang="en-GB" sz="1400" dirty="0">
                <a:solidFill>
                  <a:schemeClr val="tx1"/>
                </a:solidFill>
              </a:rPr>
              <a:t>CABG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  <a:r>
              <a:rPr lang="en-GB" sz="1400" dirty="0">
                <a:solidFill>
                  <a:schemeClr val="tx1"/>
                </a:solidFill>
              </a:rPr>
              <a:t> do 1 </a:t>
            </a:r>
            <a:r>
              <a:rPr lang="en-GB" sz="1400" dirty="0" err="1">
                <a:solidFill>
                  <a:schemeClr val="tx1"/>
                </a:solidFill>
              </a:rPr>
              <a:t>týdne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nebo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před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nejméně</a:t>
            </a:r>
            <a:r>
              <a:rPr lang="en-GB" sz="1400" dirty="0">
                <a:solidFill>
                  <a:schemeClr val="tx1"/>
                </a:solidFill>
              </a:rPr>
              <a:t> 4 </a:t>
            </a:r>
            <a:r>
              <a:rPr lang="en-GB" sz="1400" dirty="0" err="1">
                <a:solidFill>
                  <a:schemeClr val="tx1"/>
                </a:solidFill>
              </a:rPr>
              <a:t>lety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nebo</a:t>
            </a:r>
            <a:r>
              <a:rPr lang="en-GB" sz="1400" dirty="0">
                <a:solidFill>
                  <a:schemeClr val="tx1"/>
                </a:solidFill>
              </a:rPr>
              <a:t> s </a:t>
            </a:r>
            <a:r>
              <a:rPr lang="en-GB" sz="1400" dirty="0" err="1">
                <a:solidFill>
                  <a:schemeClr val="tx1"/>
                </a:solidFill>
              </a:rPr>
              <a:t>recidivující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angínou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nebo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ischémií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kdykoli</a:t>
            </a:r>
            <a:r>
              <a:rPr lang="en-GB" sz="1400" dirty="0">
                <a:solidFill>
                  <a:schemeClr val="tx1"/>
                </a:solidFill>
              </a:rPr>
              <a:t> po </a:t>
            </a:r>
            <a:r>
              <a:rPr lang="en-GB" sz="1400" dirty="0" err="1">
                <a:solidFill>
                  <a:schemeClr val="tx1"/>
                </a:solidFill>
              </a:rPr>
              <a:t>operaci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br>
              <a:rPr lang="cs-CZ" sz="1400" dirty="0">
                <a:solidFill>
                  <a:schemeClr val="tx1"/>
                </a:solidFill>
              </a:rPr>
            </a:br>
            <a:br>
              <a:rPr lang="en-US" sz="1350" dirty="0">
                <a:solidFill>
                  <a:schemeClr val="tx1"/>
                </a:solidFill>
              </a:rPr>
            </a:b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795506" y="1943100"/>
            <a:ext cx="3713873" cy="3370144"/>
          </a:xfrm>
        </p:spPr>
        <p:txBody>
          <a:bodyPr/>
          <a:lstStyle/>
          <a:p>
            <a:r>
              <a:rPr lang="cs-CZ" sz="1400" b="1" dirty="0">
                <a:solidFill>
                  <a:schemeClr val="tx1"/>
                </a:solidFill>
              </a:rPr>
              <a:t>Předchozí </a:t>
            </a:r>
            <a:r>
              <a:rPr lang="en-GB" sz="1400" b="1" dirty="0">
                <a:solidFill>
                  <a:schemeClr val="tx1"/>
                </a:solidFill>
              </a:rPr>
              <a:t>bypass </a:t>
            </a:r>
            <a:r>
              <a:rPr lang="en-GB" sz="1400" b="1" dirty="0" err="1">
                <a:solidFill>
                  <a:schemeClr val="tx1"/>
                </a:solidFill>
              </a:rPr>
              <a:t>nebo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perkutánní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transluminální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angioplastika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ilia</a:t>
            </a:r>
            <a:r>
              <a:rPr lang="cs-CZ" sz="1400" dirty="0" err="1">
                <a:solidFill>
                  <a:schemeClr val="tx1"/>
                </a:solidFill>
              </a:rPr>
              <a:t>kálních</a:t>
            </a:r>
            <a:r>
              <a:rPr lang="cs-CZ" sz="1400" dirty="0">
                <a:solidFill>
                  <a:schemeClr val="tx1"/>
                </a:solidFill>
              </a:rPr>
              <a:t> nebo 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infrainguin</a:t>
            </a:r>
            <a:r>
              <a:rPr lang="cs-CZ" sz="1400" dirty="0" err="1">
                <a:solidFill>
                  <a:schemeClr val="tx1"/>
                </a:solidFill>
              </a:rPr>
              <a:t>álních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artérií</a:t>
            </a:r>
            <a:endParaRPr lang="en-GB" sz="1400" dirty="0">
              <a:solidFill>
                <a:schemeClr val="tx1"/>
              </a:solidFill>
            </a:endParaRPr>
          </a:p>
          <a:p>
            <a:pPr marL="0" indent="199741">
              <a:spcBef>
                <a:spcPts val="225"/>
              </a:spcBef>
              <a:buNone/>
            </a:pPr>
            <a:r>
              <a:rPr lang="cs-CZ" sz="900" i="1" dirty="0">
                <a:solidFill>
                  <a:schemeClr val="tx1"/>
                </a:solidFill>
              </a:rPr>
              <a:t>NEBO</a:t>
            </a:r>
            <a:endParaRPr lang="en-GB" sz="900" i="1" dirty="0">
              <a:solidFill>
                <a:schemeClr val="tx1"/>
              </a:solidFill>
            </a:endParaRPr>
          </a:p>
          <a:p>
            <a:r>
              <a:rPr lang="cs-CZ" sz="1400" b="1" dirty="0" err="1">
                <a:solidFill>
                  <a:schemeClr val="tx1"/>
                </a:solidFill>
              </a:rPr>
              <a:t>A</a:t>
            </a:r>
            <a:r>
              <a:rPr lang="en-GB" sz="1400" b="1" dirty="0" err="1">
                <a:solidFill>
                  <a:schemeClr val="tx1"/>
                </a:solidFill>
              </a:rPr>
              <a:t>mputace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končetiny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nebo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chodidla</a:t>
            </a:r>
            <a:r>
              <a:rPr lang="en-GB" sz="1400" dirty="0">
                <a:solidFill>
                  <a:schemeClr val="tx1"/>
                </a:solidFill>
              </a:rPr>
              <a:t> pro </a:t>
            </a:r>
            <a:r>
              <a:rPr lang="en-GB" sz="1400" dirty="0" err="1">
                <a:solidFill>
                  <a:schemeClr val="tx1"/>
                </a:solidFill>
              </a:rPr>
              <a:t>arteriální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onemocnění</a:t>
            </a:r>
            <a:br>
              <a:rPr lang="cs-CZ" sz="900" dirty="0">
                <a:solidFill>
                  <a:schemeClr val="tx1"/>
                </a:solidFill>
              </a:rPr>
            </a:br>
            <a:r>
              <a:rPr lang="cs-CZ" sz="900" i="1" dirty="0">
                <a:solidFill>
                  <a:schemeClr val="tx1"/>
                </a:solidFill>
              </a:rPr>
              <a:t>NEBO</a:t>
            </a:r>
            <a:endParaRPr lang="en-GB" sz="900" i="1" dirty="0">
              <a:solidFill>
                <a:schemeClr val="tx1"/>
              </a:solidFill>
            </a:endParaRPr>
          </a:p>
          <a:p>
            <a:r>
              <a:rPr lang="cs-CZ" sz="1400" b="1" dirty="0">
                <a:solidFill>
                  <a:schemeClr val="tx1"/>
                </a:solidFill>
              </a:rPr>
              <a:t>I</a:t>
            </a:r>
            <a:r>
              <a:rPr lang="en-GB" sz="1400" b="1" dirty="0" err="1">
                <a:solidFill>
                  <a:schemeClr val="tx1"/>
                </a:solidFill>
              </a:rPr>
              <a:t>ntermitentní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klaudikac</a:t>
            </a:r>
            <a:r>
              <a:rPr lang="cs-CZ" sz="1400" b="1" dirty="0">
                <a:solidFill>
                  <a:schemeClr val="tx1"/>
                </a:solidFill>
              </a:rPr>
              <a:t>e </a:t>
            </a:r>
            <a:r>
              <a:rPr lang="en-GB" sz="1400" dirty="0">
                <a:solidFill>
                  <a:schemeClr val="tx1"/>
                </a:solidFill>
              </a:rPr>
              <a:t>s </a:t>
            </a:r>
            <a:r>
              <a:rPr lang="en-GB" sz="1400" dirty="0" err="1">
                <a:solidFill>
                  <a:schemeClr val="tx1"/>
                </a:solidFill>
              </a:rPr>
              <a:t>poměrem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krevního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tlaku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na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kotníku</a:t>
            </a:r>
            <a:r>
              <a:rPr lang="en-GB" sz="1400" dirty="0">
                <a:solidFill>
                  <a:schemeClr val="tx1"/>
                </a:solidFill>
              </a:rPr>
              <a:t>/</a:t>
            </a:r>
            <a:r>
              <a:rPr lang="en-GB" sz="1400" dirty="0" err="1">
                <a:solidFill>
                  <a:schemeClr val="tx1"/>
                </a:solidFill>
              </a:rPr>
              <a:t>paži</a:t>
            </a:r>
            <a:r>
              <a:rPr lang="en-GB" sz="1400" dirty="0">
                <a:solidFill>
                  <a:schemeClr val="tx1"/>
                </a:solidFill>
              </a:rPr>
              <a:t> &lt; 0,90 a/</a:t>
            </a:r>
            <a:r>
              <a:rPr lang="en-GB" sz="1400" dirty="0" err="1">
                <a:solidFill>
                  <a:schemeClr val="tx1"/>
                </a:solidFill>
              </a:rPr>
              <a:t>nebo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významnou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stenózu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periferní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tepny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900" i="1" dirty="0">
                <a:solidFill>
                  <a:schemeClr val="tx1"/>
                </a:solidFill>
              </a:rPr>
              <a:t>NEBO</a:t>
            </a:r>
          </a:p>
          <a:p>
            <a:r>
              <a:rPr lang="cs-CZ" sz="1400" dirty="0" err="1">
                <a:solidFill>
                  <a:schemeClr val="tx1"/>
                </a:solidFill>
              </a:rPr>
              <a:t>P</a:t>
            </a:r>
            <a:r>
              <a:rPr lang="en-GB" sz="1400" dirty="0" err="1">
                <a:solidFill>
                  <a:schemeClr val="tx1"/>
                </a:solidFill>
              </a:rPr>
              <a:t>ředchozí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revaskularizaci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karotidy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nebo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asymptomatickou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stenózu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karotidy</a:t>
            </a:r>
            <a:r>
              <a:rPr lang="en-GB" sz="1400" dirty="0">
                <a:solidFill>
                  <a:schemeClr val="tx1"/>
                </a:solidFill>
              </a:rPr>
              <a:t> ≥ 50 %.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587" y="503032"/>
            <a:ext cx="5431838" cy="369332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COMPASS</a:t>
            </a:r>
            <a:r>
              <a:rPr lang="cs-CZ" sz="2800" b="1" dirty="0">
                <a:solidFill>
                  <a:srgbClr val="0000FF"/>
                </a:solidFill>
              </a:rPr>
              <a:t> - Studijní populace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15318" y="1480169"/>
            <a:ext cx="2227064" cy="297293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</a:rPr>
              <a:t>Definice </a:t>
            </a:r>
            <a:r>
              <a:rPr lang="cs-CZ" sz="2000" dirty="0" err="1">
                <a:solidFill>
                  <a:schemeClr val="tx1"/>
                </a:solidFill>
              </a:rPr>
              <a:t>ICHS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86400" y="1600220"/>
            <a:ext cx="2227064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50" algn="l"/>
              </a:tabLst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50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7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84737">
              <a:buClr>
                <a:srgbClr val="3961AC"/>
              </a:buClr>
            </a:pPr>
            <a:r>
              <a:rPr lang="cs-CZ" kern="0" dirty="0">
                <a:solidFill>
                  <a:srgbClr val="000000"/>
                </a:solidFill>
              </a:rPr>
              <a:t>Definice </a:t>
            </a:r>
            <a:r>
              <a:rPr lang="cs-CZ" kern="0" dirty="0" err="1">
                <a:solidFill>
                  <a:srgbClr val="000000"/>
                </a:solidFill>
              </a:rPr>
              <a:t>PAD</a:t>
            </a: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214" y="5798042"/>
            <a:ext cx="7743142" cy="3847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84737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Eikelboom JW et al, N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 2017;377:1319–1330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4737" fontAlgn="base">
              <a:spcBef>
                <a:spcPct val="50000"/>
              </a:spcBef>
              <a:spcAft>
                <a:spcPct val="0"/>
              </a:spcAft>
            </a:pP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http://sp-coll-bhc.bayer-ag.com/sites/220181/Branding%20Guidelines%202012/XRL_COMPASS_gre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132960" y="5707387"/>
            <a:ext cx="913036" cy="2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4743450" y="1480169"/>
            <a:ext cx="4052532" cy="343474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cs-CZ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658" y="425878"/>
            <a:ext cx="5907191" cy="84948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Cíle studie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99" y="1461923"/>
            <a:ext cx="8317354" cy="4039386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/>
              <a:t>Primární</a:t>
            </a:r>
            <a:endParaRPr lang="en-US" sz="2400" b="1" dirty="0"/>
          </a:p>
          <a:p>
            <a:pPr lvl="1"/>
            <a:r>
              <a:rPr lang="cs-CZ" sz="2000" dirty="0"/>
              <a:t>Kompozit</a:t>
            </a:r>
            <a:r>
              <a:rPr lang="cs-CZ" sz="2000" b="1" dirty="0"/>
              <a:t> K</a:t>
            </a:r>
            <a:r>
              <a:rPr lang="en-US" sz="2000" b="1" dirty="0"/>
              <a:t>V </a:t>
            </a:r>
            <a:r>
              <a:rPr lang="cs-CZ" sz="2000" b="1" dirty="0"/>
              <a:t>úmrtí</a:t>
            </a:r>
            <a:r>
              <a:rPr lang="en-US" sz="2000" b="1" dirty="0"/>
              <a:t>, </a:t>
            </a:r>
            <a:r>
              <a:rPr lang="cs-CZ" sz="2000" b="1" dirty="0"/>
              <a:t>CMP nebo </a:t>
            </a:r>
            <a:r>
              <a:rPr lang="cs-CZ" sz="2000" b="1" dirty="0" err="1"/>
              <a:t>IM</a:t>
            </a:r>
            <a:r>
              <a:rPr lang="en-US" sz="2000" dirty="0"/>
              <a:t> </a:t>
            </a:r>
            <a:r>
              <a:rPr lang="cs-CZ" sz="2000" dirty="0"/>
              <a:t> (</a:t>
            </a:r>
            <a:r>
              <a:rPr lang="cs-CZ" sz="2000" dirty="0" err="1"/>
              <a:t>MACE</a:t>
            </a:r>
            <a:r>
              <a:rPr lang="cs-CZ" sz="2000" dirty="0"/>
              <a:t>)</a:t>
            </a:r>
            <a:br>
              <a:rPr lang="cs-CZ" sz="2000" dirty="0"/>
            </a:br>
            <a:endParaRPr lang="en-US" sz="2000" i="1" dirty="0"/>
          </a:p>
          <a:p>
            <a:r>
              <a:rPr lang="cs-CZ" sz="2400" dirty="0"/>
              <a:t>Sekundární</a:t>
            </a:r>
            <a:endParaRPr lang="en-US" sz="2400" dirty="0"/>
          </a:p>
          <a:p>
            <a:pPr lvl="1"/>
            <a:r>
              <a:rPr lang="cs-CZ" sz="2000" dirty="0" err="1"/>
              <a:t>ICHS</a:t>
            </a:r>
            <a:r>
              <a:rPr lang="cs-CZ" sz="2000" dirty="0"/>
              <a:t> úmrtí</a:t>
            </a:r>
            <a:r>
              <a:rPr lang="en-US" sz="2000" dirty="0"/>
              <a:t>, </a:t>
            </a:r>
            <a:r>
              <a:rPr lang="cs-CZ" sz="2000" dirty="0" err="1"/>
              <a:t>iCMP</a:t>
            </a:r>
            <a:r>
              <a:rPr lang="en-US" sz="2000" dirty="0"/>
              <a:t>, </a:t>
            </a:r>
            <a:r>
              <a:rPr lang="cs-CZ" sz="2000" dirty="0" err="1"/>
              <a:t>IM</a:t>
            </a:r>
            <a:r>
              <a:rPr lang="cs-CZ" sz="2000" dirty="0"/>
              <a:t> nebo akutní končetinová</a:t>
            </a:r>
            <a:r>
              <a:rPr lang="en-US" sz="2000" dirty="0"/>
              <a:t> </a:t>
            </a:r>
            <a:r>
              <a:rPr lang="en-US" sz="2000" dirty="0" err="1"/>
              <a:t>ischemi</a:t>
            </a:r>
            <a:r>
              <a:rPr lang="cs-CZ" sz="2000" dirty="0"/>
              <a:t>e</a:t>
            </a:r>
            <a:endParaRPr lang="en-US" sz="2000" dirty="0"/>
          </a:p>
          <a:p>
            <a:pPr lvl="1"/>
            <a:r>
              <a:rPr lang="cs-CZ" sz="2000" dirty="0"/>
              <a:t>KV úmrtí</a:t>
            </a:r>
            <a:r>
              <a:rPr lang="en-US" sz="2000" dirty="0"/>
              <a:t>, </a:t>
            </a:r>
            <a:r>
              <a:rPr lang="cs-CZ" sz="2000" dirty="0" err="1"/>
              <a:t>iCMP</a:t>
            </a:r>
            <a:r>
              <a:rPr lang="en-US" sz="2000" dirty="0"/>
              <a:t>, </a:t>
            </a:r>
            <a:r>
              <a:rPr lang="cs-CZ" sz="2000" dirty="0" err="1"/>
              <a:t>IM</a:t>
            </a:r>
            <a:r>
              <a:rPr lang="cs-CZ" sz="2000" dirty="0"/>
              <a:t> nebo akutní končetinová</a:t>
            </a:r>
            <a:r>
              <a:rPr lang="en-US" sz="2000" dirty="0"/>
              <a:t> </a:t>
            </a:r>
            <a:r>
              <a:rPr lang="en-US" sz="2000" dirty="0" err="1"/>
              <a:t>ischemi</a:t>
            </a:r>
            <a:r>
              <a:rPr lang="cs-CZ" sz="2000" dirty="0"/>
              <a:t>e</a:t>
            </a:r>
            <a:r>
              <a:rPr lang="en-US" sz="2000" dirty="0"/>
              <a:t> </a:t>
            </a:r>
          </a:p>
          <a:p>
            <a:pPr lvl="1"/>
            <a:r>
              <a:rPr lang="en-US" sz="2000" b="1" dirty="0" err="1"/>
              <a:t>Mortalit</a:t>
            </a:r>
            <a:r>
              <a:rPr lang="cs-CZ" sz="2000" b="1" dirty="0"/>
              <a:t>a</a:t>
            </a:r>
            <a:endParaRPr lang="en-US" sz="2000" b="1" dirty="0"/>
          </a:p>
          <a:p>
            <a:endParaRPr lang="cs-CZ" sz="2400" dirty="0"/>
          </a:p>
          <a:p>
            <a:r>
              <a:rPr lang="cs-CZ" sz="2400" b="1" dirty="0"/>
              <a:t>Bezpečnost</a:t>
            </a:r>
            <a:endParaRPr lang="en-US" sz="2400" b="1" dirty="0"/>
          </a:p>
          <a:p>
            <a:pPr lvl="1"/>
            <a:r>
              <a:rPr lang="en-US" sz="2000" dirty="0"/>
              <a:t>ISTH </a:t>
            </a:r>
            <a:r>
              <a:rPr lang="cs-CZ" sz="2000" dirty="0"/>
              <a:t>závažné krvácení </a:t>
            </a:r>
            <a:r>
              <a:rPr lang="en-US" sz="2000" dirty="0"/>
              <a:t>(</a:t>
            </a:r>
            <a:r>
              <a:rPr lang="en-US" sz="2000" dirty="0" err="1"/>
              <a:t>modif</a:t>
            </a:r>
            <a:r>
              <a:rPr lang="cs-CZ" sz="2000" dirty="0" err="1"/>
              <a:t>ikované</a:t>
            </a:r>
            <a:r>
              <a:rPr lang="en-US" sz="2000" dirty="0"/>
              <a:t>)</a:t>
            </a:r>
            <a:br>
              <a:rPr lang="cs-CZ" sz="2000" dirty="0"/>
            </a:br>
            <a:endParaRPr lang="en-US" dirty="0"/>
          </a:p>
          <a:p>
            <a:r>
              <a:rPr lang="cs-CZ" sz="2400" b="1" dirty="0"/>
              <a:t>Net benefit</a:t>
            </a:r>
            <a:endParaRPr lang="en-US" sz="2400" b="1" dirty="0"/>
          </a:p>
          <a:p>
            <a:pPr lvl="1"/>
            <a:r>
              <a:rPr lang="cs-CZ" sz="2000" b="1" dirty="0" err="1"/>
              <a:t>Prímární</a:t>
            </a:r>
            <a:r>
              <a:rPr lang="cs-CZ" sz="2000" b="1" dirty="0"/>
              <a:t> </a:t>
            </a:r>
            <a:r>
              <a:rPr lang="cs-CZ" sz="2000" b="1" dirty="0" err="1"/>
              <a:t>účinnostní</a:t>
            </a:r>
            <a:r>
              <a:rPr lang="cs-CZ" sz="2000" b="1" dirty="0"/>
              <a:t> cíl +</a:t>
            </a:r>
            <a:r>
              <a:rPr lang="en-US" sz="2000" b="1" dirty="0"/>
              <a:t> fat</a:t>
            </a:r>
            <a:r>
              <a:rPr lang="cs-CZ" sz="2000" b="1" dirty="0" err="1"/>
              <a:t>ální</a:t>
            </a:r>
            <a:r>
              <a:rPr lang="cs-CZ" sz="2000" b="1" dirty="0"/>
              <a:t> krvácení nebo</a:t>
            </a:r>
            <a:r>
              <a:rPr lang="en-US" sz="2000" b="1" dirty="0"/>
              <a:t> </a:t>
            </a:r>
            <a:r>
              <a:rPr lang="cs-CZ" sz="2000" b="1" dirty="0"/>
              <a:t>symptomatické krvácení do kritického orgánu</a:t>
            </a:r>
            <a:r>
              <a:rPr lang="en-US" sz="200" dirty="0"/>
              <a:t>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-1945" y="5607269"/>
            <a:ext cx="3049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major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adverse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cardiovascular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events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Eikelboom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JW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2017;377:1319–1330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 descr="http://sp-coll-bhc.bayer-ag.com/sites/220181/Branding%20Guidelines%202012/XRL_COMPASS_gre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68358" y="5687869"/>
            <a:ext cx="1415311" cy="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A7A7A-0DD3-424F-B1B0-D68B476A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0002"/>
          </a:xfrm>
        </p:spPr>
        <p:txBody>
          <a:bodyPr/>
          <a:lstStyle/>
          <a:p>
            <a:pPr algn="ctr"/>
            <a:r>
              <a:rPr lang="cs-CZ" dirty="0"/>
              <a:t>Potenciální konflikt zájmů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EB54860-975B-4FCA-A583-9DF71FD95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76432"/>
              </p:ext>
            </p:extLst>
          </p:nvPr>
        </p:nvGraphicFramePr>
        <p:xfrm>
          <a:off x="545284" y="1350628"/>
          <a:ext cx="7886700" cy="4490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86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09090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171380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25483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890839">
                <a:tc>
                  <a:txBody>
                    <a:bodyPr/>
                    <a:lstStyle/>
                    <a:p>
                      <a:pPr algn="l"/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04397">
                <a:tc>
                  <a:txBody>
                    <a:bodyPr/>
                    <a:lstStyle/>
                    <a:p>
                      <a:pPr algn="l"/>
                      <a:r>
                        <a:rPr lang="cs-CZ" sz="14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cs-CZ" sz="1400" dirty="0"/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04397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04397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Stálý 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04397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Bayer, </a:t>
                      </a:r>
                      <a:r>
                        <a:rPr lang="cs-CZ" sz="1400" dirty="0" err="1"/>
                        <a:t>AstraZeneca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Medtronic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Pfizer</a:t>
                      </a:r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23483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Člen poradních sborů (</a:t>
                      </a:r>
                      <a:r>
                        <a:rPr lang="cs-CZ" sz="1400" dirty="0" err="1"/>
                        <a:t>advisory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boards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Bayer, </a:t>
                      </a:r>
                      <a:r>
                        <a:rPr lang="cs-CZ" sz="1400" dirty="0" err="1"/>
                        <a:t>AstraZeneca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Pfizer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Boehringer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Ingelheim</a:t>
                      </a:r>
                      <a:r>
                        <a:rPr lang="cs-CZ" sz="1400" dirty="0"/>
                        <a:t>,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04397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23483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Bayer, </a:t>
                      </a:r>
                      <a:r>
                        <a:rPr lang="cs-CZ" sz="1400" dirty="0" err="1"/>
                        <a:t>Novartis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AstraZeneca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Servier</a:t>
                      </a:r>
                      <a:endParaRPr lang="cs-CZ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157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23" y="511342"/>
            <a:ext cx="6202158" cy="99417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Doba sledování</a:t>
            </a:r>
            <a:r>
              <a:rPr lang="en-US" sz="3600" b="1" dirty="0">
                <a:solidFill>
                  <a:srgbClr val="0000FF"/>
                </a:solidFill>
              </a:rPr>
              <a:t>, adherence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4" y="1539193"/>
            <a:ext cx="8428331" cy="3263504"/>
          </a:xfrm>
        </p:spPr>
        <p:txBody>
          <a:bodyPr>
            <a:noAutofit/>
          </a:bodyPr>
          <a:lstStyle/>
          <a:p>
            <a:r>
              <a:rPr lang="cs-CZ" sz="1800" dirty="0"/>
              <a:t>6. únor</a:t>
            </a:r>
            <a:r>
              <a:rPr lang="en-US" sz="1800" dirty="0"/>
              <a:t>, 2017 </a:t>
            </a:r>
            <a:r>
              <a:rPr lang="cs-CZ" sz="1800" dirty="0"/>
              <a:t>-</a:t>
            </a:r>
            <a:r>
              <a:rPr lang="en-US" sz="1800" dirty="0"/>
              <a:t> Data and Safety Monitoring Board </a:t>
            </a:r>
            <a:r>
              <a:rPr lang="cs-CZ" sz="1800" dirty="0"/>
              <a:t>doporučila</a:t>
            </a:r>
            <a:r>
              <a:rPr lang="en-US" sz="1800" dirty="0"/>
              <a:t> </a:t>
            </a:r>
            <a:r>
              <a:rPr lang="cs-CZ" sz="1800" dirty="0"/>
              <a:t>ukončení</a:t>
            </a:r>
            <a:r>
              <a:rPr lang="en-US" sz="1800" dirty="0"/>
              <a:t> </a:t>
            </a:r>
            <a:r>
              <a:rPr lang="cs-CZ" sz="1800" dirty="0"/>
              <a:t>ramen </a:t>
            </a:r>
            <a:r>
              <a:rPr lang="en-US" sz="1800" dirty="0"/>
              <a:t>rivaroxaban/</a:t>
            </a:r>
            <a:r>
              <a:rPr lang="cs-CZ" sz="1800" dirty="0" err="1"/>
              <a:t>ASA</a:t>
            </a:r>
            <a:r>
              <a:rPr lang="en-US" sz="1800" dirty="0"/>
              <a:t> </a:t>
            </a:r>
            <a:r>
              <a:rPr lang="cs-CZ" sz="1800" dirty="0"/>
              <a:t>pro zjevný důkaz</a:t>
            </a:r>
            <a:r>
              <a:rPr lang="en-US" sz="1800" dirty="0"/>
              <a:t> </a:t>
            </a:r>
            <a:r>
              <a:rPr lang="cs-CZ" sz="1800" dirty="0"/>
              <a:t>o účinnosti.</a:t>
            </a:r>
            <a:br>
              <a:rPr lang="cs-CZ" sz="1800" dirty="0"/>
            </a:br>
            <a:r>
              <a:rPr lang="en-US" sz="1800" dirty="0"/>
              <a:t>(</a:t>
            </a:r>
            <a:r>
              <a:rPr lang="cs-CZ" sz="1800" dirty="0"/>
              <a:t>kombinace </a:t>
            </a:r>
            <a:r>
              <a:rPr lang="cs-CZ" sz="1800" b="1" dirty="0" err="1">
                <a:solidFill>
                  <a:srgbClr val="00B050"/>
                </a:solidFill>
              </a:rPr>
              <a:t>riva+ASA</a:t>
            </a:r>
            <a:r>
              <a:rPr lang="en-US" sz="1800" b="1" dirty="0">
                <a:solidFill>
                  <a:srgbClr val="00B050"/>
                </a:solidFill>
              </a:rPr>
              <a:t>:</a:t>
            </a:r>
            <a:r>
              <a:rPr lang="en-US" sz="1800" dirty="0"/>
              <a:t> Z= -4.59, </a:t>
            </a:r>
            <a:r>
              <a:rPr lang="en-US" sz="1800" b="1" dirty="0"/>
              <a:t>P&lt;0.00001</a:t>
            </a:r>
            <a:r>
              <a:rPr lang="en-US" sz="1800" dirty="0"/>
              <a:t>; </a:t>
            </a:r>
            <a:r>
              <a:rPr lang="en-US" sz="1800" b="1" dirty="0">
                <a:solidFill>
                  <a:srgbClr val="0000FF"/>
                </a:solidFill>
              </a:rPr>
              <a:t>rivaroxaban</a:t>
            </a:r>
            <a:r>
              <a:rPr lang="cs-CZ" sz="1800" b="1" dirty="0">
                <a:solidFill>
                  <a:srgbClr val="0000FF"/>
                </a:solidFill>
              </a:rPr>
              <a:t> samotný</a:t>
            </a:r>
            <a:r>
              <a:rPr lang="en-US" sz="1800" dirty="0">
                <a:solidFill>
                  <a:srgbClr val="0000FF"/>
                </a:solidFill>
              </a:rPr>
              <a:t>:</a:t>
            </a:r>
            <a:r>
              <a:rPr lang="en-US" sz="1800" dirty="0"/>
              <a:t> </a:t>
            </a:r>
            <a:r>
              <a:rPr lang="is-IS" sz="1800" dirty="0"/>
              <a:t>Z= -2.44, </a:t>
            </a:r>
            <a:r>
              <a:rPr lang="is-IS" sz="1800" b="1" dirty="0"/>
              <a:t>P=0.01</a:t>
            </a:r>
            <a:r>
              <a:rPr lang="is-IS" sz="1800" dirty="0"/>
              <a:t>)</a:t>
            </a:r>
            <a:br>
              <a:rPr lang="cs-CZ" sz="2400" dirty="0"/>
            </a:br>
            <a:endParaRPr lang="en-US" sz="2400" dirty="0"/>
          </a:p>
          <a:p>
            <a:r>
              <a:rPr lang="cs-CZ" sz="2400" dirty="0"/>
              <a:t>Ukončení v období březen-červen</a:t>
            </a:r>
            <a:r>
              <a:rPr lang="en-US" sz="2400" dirty="0"/>
              <a:t> 2017</a:t>
            </a:r>
            <a:br>
              <a:rPr lang="cs-CZ" sz="2400" dirty="0"/>
            </a:br>
            <a:endParaRPr lang="en-US" sz="2400" dirty="0"/>
          </a:p>
          <a:p>
            <a:r>
              <a:rPr lang="cs-CZ" sz="2400" b="1" dirty="0">
                <a:solidFill>
                  <a:srgbClr val="C00000"/>
                </a:solidFill>
              </a:rPr>
              <a:t>Průměrná doba sledování 23 měsíců</a:t>
            </a:r>
            <a:br>
              <a:rPr lang="cs-CZ" sz="2400" dirty="0"/>
            </a:br>
            <a:endParaRPr lang="en-US" sz="2400" dirty="0"/>
          </a:p>
          <a:p>
            <a:r>
              <a:rPr lang="cs-CZ" sz="2400" dirty="0"/>
              <a:t>Následné sledování z </a:t>
            </a:r>
            <a:r>
              <a:rPr lang="en-US" sz="2400" dirty="0"/>
              <a:t>99.8</a:t>
            </a:r>
            <a:r>
              <a:rPr lang="cs-CZ" sz="2400" dirty="0"/>
              <a:t> </a:t>
            </a:r>
            <a:r>
              <a:rPr lang="en-US" sz="2400" dirty="0"/>
              <a:t>% </a:t>
            </a:r>
            <a:r>
              <a:rPr lang="cs-CZ" sz="2400" dirty="0"/>
              <a:t>kompletní</a:t>
            </a:r>
            <a:endParaRPr lang="en-US" sz="2400" dirty="0"/>
          </a:p>
        </p:txBody>
      </p:sp>
      <p:sp>
        <p:nvSpPr>
          <p:cNvPr id="5" name="Obdélník 4"/>
          <p:cNvSpPr/>
          <p:nvPr/>
        </p:nvSpPr>
        <p:spPr>
          <a:xfrm>
            <a:off x="1" y="5754530"/>
            <a:ext cx="30492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Eikelboom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JW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2017;377:1319–1330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 descr="http://sp-coll-bhc.bayer-ag.com/sites/220181/Branding%20Guidelines%202012/XRL_COMPASS_grey.png">
            <a:extLst>
              <a:ext uri="{FF2B5EF4-FFF2-40B4-BE49-F238E27FC236}">
                <a16:creationId xmlns:a16="http://schemas.microsoft.com/office/drawing/2014/main" id="{945B338A-CAEC-4370-81E3-5ADB40F2D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68358" y="5658504"/>
            <a:ext cx="1415311" cy="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44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679" y="375321"/>
            <a:ext cx="718097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00FF"/>
                </a:solidFill>
              </a:rPr>
              <a:t>Základní charakteristiky pacientů</a:t>
            </a:r>
            <a:endParaRPr 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4741" y="1898006"/>
          <a:ext cx="8588523" cy="3697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5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Chara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kteristika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Rivaroxaban + </a:t>
                      </a:r>
                      <a:r>
                        <a:rPr lang="cs-CZ" sz="1800" dirty="0" err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ASA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N=9,152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Rivaroxaban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N=9,117</a:t>
                      </a:r>
                      <a:endParaRPr lang="en-US" sz="1800" dirty="0">
                        <a:solidFill>
                          <a:srgbClr val="0066C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N=9,126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Věk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roky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68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68</a:t>
                      </a:r>
                      <a:endParaRPr lang="en-US" sz="2000" dirty="0">
                        <a:solidFill>
                          <a:srgbClr val="0066C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Krevní tlak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mmHg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136/77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136/78</a:t>
                      </a:r>
                      <a:endParaRPr lang="en-US" sz="2000" dirty="0">
                        <a:solidFill>
                          <a:srgbClr val="0066C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136/78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Celkový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cholesterol, mmol/L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20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ICHS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91%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90%</a:t>
                      </a:r>
                      <a:endParaRPr lang="en-US" sz="2000" dirty="0">
                        <a:solidFill>
                          <a:srgbClr val="0066C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en-US" sz="2000" dirty="0">
                        <a:solidFill>
                          <a:srgbClr val="0066C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Diabetes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38%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38%</a:t>
                      </a:r>
                      <a:endParaRPr lang="en-US" sz="2000" dirty="0">
                        <a:solidFill>
                          <a:srgbClr val="0066C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Hypolipidemika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90%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90%</a:t>
                      </a:r>
                      <a:endParaRPr lang="en-US" sz="2000" dirty="0">
                        <a:solidFill>
                          <a:srgbClr val="0066C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ACE-I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nebo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71%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66CC"/>
                          </a:solidFill>
                          <a:effectLst/>
                        </a:rPr>
                        <a:t>72%</a:t>
                      </a:r>
                      <a:endParaRPr lang="en-US" sz="2000" dirty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" y="5783225"/>
            <a:ext cx="30492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Eikelboom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JW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2017;377:1319–1330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http://sp-coll-bhc.bayer-ag.com/sites/220181/Branding%20Guidelines%202012/XRL_COMPASS_grey.png">
            <a:extLst>
              <a:ext uri="{FF2B5EF4-FFF2-40B4-BE49-F238E27FC236}">
                <a16:creationId xmlns:a16="http://schemas.microsoft.com/office/drawing/2014/main" id="{973CD368-3B72-4D8D-AFA7-7D87896D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68358" y="5658504"/>
            <a:ext cx="1415311" cy="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70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" name="Picture 2" descr="http://sp-coll-bhc.bayer-ag.com/sites/220181/Branding%20Guidelines%202012/XRL_COMPASS_gre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23243" y="5759226"/>
            <a:ext cx="1219516" cy="16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0" name="TextBox 1359"/>
          <p:cNvSpPr txBox="1"/>
          <p:nvPr/>
        </p:nvSpPr>
        <p:spPr>
          <a:xfrm>
            <a:off x="63213" y="5464401"/>
            <a:ext cx="6829087" cy="615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457200"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Hodnoty za průměrnou dobu sledování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 m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ěsíců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457200">
              <a:defRPr/>
            </a:pP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457200"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Eikelboom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JW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2017;377:1319–1330</a:t>
            </a:r>
            <a:r>
              <a:rPr lang="sk-SK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#Štatisticky významný výsledok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457200">
              <a:defRPr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61" name="Content Placeholder 6"/>
          <p:cNvGraphicFramePr>
            <a:graphicFrameLocks noGrp="1"/>
          </p:cNvGraphicFramePr>
          <p:nvPr>
            <p:ph sz="quarter" idx="10"/>
          </p:nvPr>
        </p:nvGraphicFramePr>
        <p:xfrm>
          <a:off x="5600935" y="3900347"/>
          <a:ext cx="3510897" cy="877824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546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2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MACE*</a:t>
                      </a:r>
                    </a:p>
                  </a:txBody>
                  <a:tcPr marL="50516" marR="50516" marT="20574" marB="20574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%</a:t>
                      </a:r>
                    </a:p>
                  </a:txBody>
                  <a:tcPr marL="50516" marR="50516" marT="20574" marB="20574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HR (95% CI)</a:t>
                      </a:r>
                    </a:p>
                  </a:txBody>
                  <a:tcPr marL="50516" marR="50516" marT="20574" marB="20574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p-value</a:t>
                      </a:r>
                    </a:p>
                  </a:txBody>
                  <a:tcPr marL="50516" marR="50516" marT="20574" marB="20574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27">
                <a:tc>
                  <a:txBody>
                    <a:bodyPr/>
                    <a:lstStyle/>
                    <a:p>
                      <a:r>
                        <a:rPr lang="en-US" sz="900" kern="1200" dirty="0"/>
                        <a:t>A</a:t>
                      </a:r>
                      <a:r>
                        <a:rPr lang="cs-CZ" sz="900" kern="1200" dirty="0"/>
                        <a:t>SA</a:t>
                      </a:r>
                      <a:r>
                        <a:rPr lang="en-US" sz="900" kern="1200" dirty="0"/>
                        <a:t> 100mg OD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16" marR="50516" marT="20574" marB="205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5.4</a:t>
                      </a:r>
                      <a:endParaRPr lang="en-US" sz="900" b="0" dirty="0"/>
                    </a:p>
                  </a:txBody>
                  <a:tcPr marL="50516" marR="50516" marT="20574" marB="2057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/>
                        <a:t>-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16" marR="50516" marT="20574" marB="2057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/>
                        <a:t>-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16" marR="50516" marT="20574" marB="2057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01">
                <a:tc>
                  <a:txBody>
                    <a:bodyPr/>
                    <a:lstStyle/>
                    <a:p>
                      <a:r>
                        <a:rPr lang="en-US" sz="900" dirty="0"/>
                        <a:t>Rivaroxaban</a:t>
                      </a:r>
                      <a:r>
                        <a:rPr lang="en-US" sz="900" baseline="0" dirty="0"/>
                        <a:t> 5mg BID</a:t>
                      </a:r>
                      <a:endParaRPr lang="en-US" sz="900" dirty="0"/>
                    </a:p>
                  </a:txBody>
                  <a:tcPr marL="50516" marR="50516" marT="20574" marB="205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4.9</a:t>
                      </a:r>
                    </a:p>
                  </a:txBody>
                  <a:tcPr marL="84194" marR="84194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0.90 (0.79-1.03)</a:t>
                      </a:r>
                    </a:p>
                  </a:txBody>
                  <a:tcPr marL="84194" marR="84194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0.12</a:t>
                      </a:r>
                    </a:p>
                  </a:txBody>
                  <a:tcPr marL="84194" marR="84194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Rivaroxaban</a:t>
                      </a:r>
                      <a:r>
                        <a:rPr lang="en-US" sz="900" baseline="0" dirty="0"/>
                        <a:t> 2.5mg BID + A</a:t>
                      </a:r>
                      <a:r>
                        <a:rPr lang="cs-CZ" sz="900" baseline="0" dirty="0"/>
                        <a:t>SA</a:t>
                      </a:r>
                      <a:r>
                        <a:rPr lang="en-US" sz="900" baseline="0" dirty="0"/>
                        <a:t> 100 mg OD</a:t>
                      </a:r>
                      <a:endParaRPr lang="en-US" sz="900" dirty="0"/>
                    </a:p>
                  </a:txBody>
                  <a:tcPr marL="50516" marR="50516" marT="20574" marB="20574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4.1</a:t>
                      </a:r>
                    </a:p>
                  </a:txBody>
                  <a:tcPr marL="84194" marR="84194" marT="34290" marB="3429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0.76 (0.66-0.86)</a:t>
                      </a:r>
                    </a:p>
                  </a:txBody>
                  <a:tcPr marL="84194" marR="84194" marT="34290" marB="3429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&lt;0.001</a:t>
                      </a:r>
                      <a:r>
                        <a:rPr lang="sk-SK" sz="9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(Body)"/>
                        </a:rPr>
                        <a:t>#</a:t>
                      </a:r>
                      <a:endParaRPr lang="en-US" sz="900" baseline="30000" dirty="0"/>
                    </a:p>
                  </a:txBody>
                  <a:tcPr marL="84194" marR="84194" marT="34290" marB="3429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62" name="Rectangle 6"/>
          <p:cNvSpPr>
            <a:spLocks noChangeArrowheads="1"/>
          </p:cNvSpPr>
          <p:nvPr/>
        </p:nvSpPr>
        <p:spPr bwMode="auto">
          <a:xfrm rot="16200000">
            <a:off x="-125501" y="3230127"/>
            <a:ext cx="19171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cs-CZ" altLang="en-US" sz="1200" b="1" kern="0" dirty="0">
                <a:solidFill>
                  <a:srgbClr val="000000"/>
                </a:solidFill>
              </a:rPr>
              <a:t>Kumulativní</a:t>
            </a:r>
            <a:r>
              <a:rPr lang="en-US" altLang="en-US" sz="1200" b="1" kern="0" dirty="0">
                <a:solidFill>
                  <a:srgbClr val="000000"/>
                </a:solidFill>
              </a:rPr>
              <a:t> incidence (%)</a:t>
            </a:r>
            <a:endParaRPr lang="en-US" altLang="en-US" sz="1200" b="1" kern="0" dirty="0">
              <a:solidFill>
                <a:prstClr val="black"/>
              </a:solidFill>
            </a:endParaRPr>
          </a:p>
        </p:txBody>
      </p:sp>
      <p:grpSp>
        <p:nvGrpSpPr>
          <p:cNvPr id="1363" name="Group 1362"/>
          <p:cNvGrpSpPr/>
          <p:nvPr/>
        </p:nvGrpSpPr>
        <p:grpSpPr>
          <a:xfrm>
            <a:off x="1318120" y="1854061"/>
            <a:ext cx="91716" cy="2872498"/>
            <a:chOff x="1686616" y="1329081"/>
            <a:chExt cx="91716" cy="3829997"/>
          </a:xfrm>
        </p:grpSpPr>
        <p:sp>
          <p:nvSpPr>
            <p:cNvPr id="1364" name="Line 7"/>
            <p:cNvSpPr>
              <a:spLocks noChangeShapeType="1"/>
            </p:cNvSpPr>
            <p:nvPr/>
          </p:nvSpPr>
          <p:spPr bwMode="auto">
            <a:xfrm flipH="1">
              <a:off x="1686616" y="5159077"/>
              <a:ext cx="9171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1" name="Line 8"/>
            <p:cNvSpPr>
              <a:spLocks noChangeShapeType="1"/>
            </p:cNvSpPr>
            <p:nvPr/>
          </p:nvSpPr>
          <p:spPr bwMode="auto">
            <a:xfrm flipH="1">
              <a:off x="1686616" y="4393078"/>
              <a:ext cx="9171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2" name="Line 9"/>
            <p:cNvSpPr>
              <a:spLocks noChangeShapeType="1"/>
            </p:cNvSpPr>
            <p:nvPr/>
          </p:nvSpPr>
          <p:spPr bwMode="auto">
            <a:xfrm flipH="1">
              <a:off x="1686616" y="3625105"/>
              <a:ext cx="9171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3" name="Line 10"/>
            <p:cNvSpPr>
              <a:spLocks noChangeShapeType="1"/>
            </p:cNvSpPr>
            <p:nvPr/>
          </p:nvSpPr>
          <p:spPr bwMode="auto">
            <a:xfrm flipH="1">
              <a:off x="1686616" y="2861080"/>
              <a:ext cx="9171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4" name="Line 11"/>
            <p:cNvSpPr>
              <a:spLocks noChangeShapeType="1"/>
            </p:cNvSpPr>
            <p:nvPr/>
          </p:nvSpPr>
          <p:spPr bwMode="auto">
            <a:xfrm flipH="1">
              <a:off x="1686616" y="2095080"/>
              <a:ext cx="9171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5" name="Line 12"/>
            <p:cNvSpPr>
              <a:spLocks noChangeShapeType="1"/>
            </p:cNvSpPr>
            <p:nvPr/>
          </p:nvSpPr>
          <p:spPr bwMode="auto">
            <a:xfrm flipH="1">
              <a:off x="1686616" y="1329081"/>
              <a:ext cx="9171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6" name="Line 13"/>
            <p:cNvSpPr>
              <a:spLocks noChangeShapeType="1"/>
            </p:cNvSpPr>
            <p:nvPr/>
          </p:nvSpPr>
          <p:spPr bwMode="auto">
            <a:xfrm flipV="1">
              <a:off x="1778331" y="1329081"/>
              <a:ext cx="0" cy="38299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27" name="Group 2726"/>
          <p:cNvGrpSpPr/>
          <p:nvPr/>
        </p:nvGrpSpPr>
        <p:grpSpPr>
          <a:xfrm>
            <a:off x="1107337" y="1788712"/>
            <a:ext cx="169918" cy="3046868"/>
            <a:chOff x="1107337" y="1228300"/>
            <a:chExt cx="169918" cy="4062491"/>
          </a:xfrm>
        </p:grpSpPr>
        <p:sp>
          <p:nvSpPr>
            <p:cNvPr id="2728" name="Rectangle 14"/>
            <p:cNvSpPr>
              <a:spLocks noChangeArrowheads="1"/>
            </p:cNvSpPr>
            <p:nvPr/>
          </p:nvSpPr>
          <p:spPr bwMode="auto">
            <a:xfrm>
              <a:off x="1192296" y="5044570"/>
              <a:ext cx="84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800"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0</a:t>
              </a:r>
              <a:endParaRPr lang="en-US" altLang="en-US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2729" name="Rectangle 15"/>
            <p:cNvSpPr>
              <a:spLocks noChangeArrowheads="1"/>
            </p:cNvSpPr>
            <p:nvPr/>
          </p:nvSpPr>
          <p:spPr bwMode="auto">
            <a:xfrm>
              <a:off x="1192296" y="4290323"/>
              <a:ext cx="84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800"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2</a:t>
              </a:r>
              <a:endParaRPr lang="en-US" altLang="en-US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2730" name="Rectangle 16"/>
            <p:cNvSpPr>
              <a:spLocks noChangeArrowheads="1"/>
            </p:cNvSpPr>
            <p:nvPr/>
          </p:nvSpPr>
          <p:spPr bwMode="auto">
            <a:xfrm>
              <a:off x="1192296" y="3522348"/>
              <a:ext cx="84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800"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4</a:t>
              </a:r>
              <a:endParaRPr lang="en-US" altLang="en-US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2731" name="Rectangle 17"/>
            <p:cNvSpPr>
              <a:spLocks noChangeArrowheads="1"/>
            </p:cNvSpPr>
            <p:nvPr/>
          </p:nvSpPr>
          <p:spPr bwMode="auto">
            <a:xfrm>
              <a:off x="1192296" y="2760299"/>
              <a:ext cx="84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800"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6</a:t>
              </a:r>
              <a:endParaRPr lang="en-US" altLang="en-US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2732" name="Rectangle 18"/>
            <p:cNvSpPr>
              <a:spLocks noChangeArrowheads="1"/>
            </p:cNvSpPr>
            <p:nvPr/>
          </p:nvSpPr>
          <p:spPr bwMode="auto">
            <a:xfrm>
              <a:off x="1192296" y="1994299"/>
              <a:ext cx="84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800"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8</a:t>
              </a:r>
              <a:endParaRPr lang="en-US" altLang="en-US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2733" name="Rectangle 19"/>
            <p:cNvSpPr>
              <a:spLocks noChangeArrowheads="1"/>
            </p:cNvSpPr>
            <p:nvPr/>
          </p:nvSpPr>
          <p:spPr bwMode="auto">
            <a:xfrm>
              <a:off x="1107337" y="1228300"/>
              <a:ext cx="1699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685800"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10</a:t>
              </a:r>
              <a:endParaRPr lang="en-US" altLang="en-US" sz="12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34" name="Group 2733"/>
          <p:cNvGrpSpPr/>
          <p:nvPr/>
        </p:nvGrpSpPr>
        <p:grpSpPr>
          <a:xfrm>
            <a:off x="1583140" y="4842046"/>
            <a:ext cx="7246496" cy="290068"/>
            <a:chOff x="2001614" y="5313067"/>
            <a:chExt cx="6833261" cy="386757"/>
          </a:xfrm>
        </p:grpSpPr>
        <p:grpSp>
          <p:nvGrpSpPr>
            <p:cNvPr id="2735" name="Group 2734"/>
            <p:cNvGrpSpPr/>
            <p:nvPr/>
          </p:nvGrpSpPr>
          <p:grpSpPr>
            <a:xfrm>
              <a:off x="2040378" y="5313067"/>
              <a:ext cx="6766560" cy="80942"/>
              <a:chOff x="2040378" y="5313067"/>
              <a:chExt cx="6766560" cy="80942"/>
            </a:xfrm>
          </p:grpSpPr>
          <p:grpSp>
            <p:nvGrpSpPr>
              <p:cNvPr id="2740" name="Group 2739"/>
              <p:cNvGrpSpPr/>
              <p:nvPr/>
            </p:nvGrpSpPr>
            <p:grpSpPr>
              <a:xfrm>
                <a:off x="2040378" y="5313067"/>
                <a:ext cx="6766560" cy="80942"/>
                <a:chOff x="2040378" y="5313067"/>
                <a:chExt cx="6564254" cy="80942"/>
              </a:xfrm>
            </p:grpSpPr>
            <p:sp>
              <p:nvSpPr>
                <p:cNvPr id="2742" name="Line 20"/>
                <p:cNvSpPr>
                  <a:spLocks noChangeShapeType="1"/>
                </p:cNvSpPr>
                <p:nvPr/>
              </p:nvSpPr>
              <p:spPr bwMode="auto">
                <a:xfrm>
                  <a:off x="2040378" y="5313067"/>
                  <a:ext cx="0" cy="8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>
                    <a:defRPr/>
                  </a:pPr>
                  <a:endParaRPr lang="en-US" sz="12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43" name="Line 21"/>
                <p:cNvSpPr>
                  <a:spLocks noChangeShapeType="1"/>
                </p:cNvSpPr>
                <p:nvPr/>
              </p:nvSpPr>
              <p:spPr bwMode="auto">
                <a:xfrm>
                  <a:off x="4228462" y="5313067"/>
                  <a:ext cx="0" cy="8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>
                    <a:defRPr/>
                  </a:pPr>
                  <a:endParaRPr lang="en-US" sz="12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44" name="Line 22"/>
                <p:cNvSpPr>
                  <a:spLocks noChangeShapeType="1"/>
                </p:cNvSpPr>
                <p:nvPr/>
              </p:nvSpPr>
              <p:spPr bwMode="auto">
                <a:xfrm>
                  <a:off x="6416547" y="5313067"/>
                  <a:ext cx="0" cy="8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>
                    <a:defRPr/>
                  </a:pPr>
                  <a:endParaRPr lang="en-US" sz="12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45" name="Line 23"/>
                <p:cNvSpPr>
                  <a:spLocks noChangeShapeType="1"/>
                </p:cNvSpPr>
                <p:nvPr/>
              </p:nvSpPr>
              <p:spPr bwMode="auto">
                <a:xfrm>
                  <a:off x="8604632" y="5313067"/>
                  <a:ext cx="0" cy="8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>
                    <a:defRPr/>
                  </a:pPr>
                  <a:endParaRPr lang="en-US" sz="12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741" name="Line 24"/>
              <p:cNvSpPr>
                <a:spLocks noChangeShapeType="1"/>
              </p:cNvSpPr>
              <p:nvPr/>
            </p:nvSpPr>
            <p:spPr bwMode="auto">
              <a:xfrm>
                <a:off x="2040378" y="5313067"/>
                <a:ext cx="67624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736" name="Rectangle 25"/>
            <p:cNvSpPr>
              <a:spLocks noChangeArrowheads="1"/>
            </p:cNvSpPr>
            <p:nvPr/>
          </p:nvSpPr>
          <p:spPr bwMode="auto">
            <a:xfrm>
              <a:off x="2001614" y="5439956"/>
              <a:ext cx="8011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0</a:t>
              </a:r>
              <a:endParaRPr lang="en-US" altLang="en-US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2737" name="Rectangle 26"/>
            <p:cNvSpPr>
              <a:spLocks noChangeArrowheads="1"/>
            </p:cNvSpPr>
            <p:nvPr/>
          </p:nvSpPr>
          <p:spPr bwMode="auto">
            <a:xfrm>
              <a:off x="4271590" y="5453603"/>
              <a:ext cx="8011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1</a:t>
              </a:r>
              <a:endParaRPr lang="en-US" altLang="en-US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2738" name="Rectangle 27"/>
            <p:cNvSpPr>
              <a:spLocks noChangeArrowheads="1"/>
            </p:cNvSpPr>
            <p:nvPr/>
          </p:nvSpPr>
          <p:spPr bwMode="auto">
            <a:xfrm>
              <a:off x="6525731" y="5453603"/>
              <a:ext cx="8011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2</a:t>
              </a:r>
              <a:endParaRPr lang="en-US" altLang="en-US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2739" name="Rectangle 28"/>
            <p:cNvSpPr>
              <a:spLocks noChangeArrowheads="1"/>
            </p:cNvSpPr>
            <p:nvPr/>
          </p:nvSpPr>
          <p:spPr bwMode="auto">
            <a:xfrm>
              <a:off x="8754760" y="5453603"/>
              <a:ext cx="8011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3</a:t>
              </a:r>
              <a:endParaRPr lang="en-US" altLang="en-US" sz="12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46" name="Group 2745"/>
          <p:cNvGrpSpPr/>
          <p:nvPr/>
        </p:nvGrpSpPr>
        <p:grpSpPr>
          <a:xfrm>
            <a:off x="1636730" y="2536650"/>
            <a:ext cx="7229951" cy="2189909"/>
            <a:chOff x="1636729" y="2239199"/>
            <a:chExt cx="7229951" cy="2919878"/>
          </a:xfrm>
        </p:grpSpPr>
        <p:sp>
          <p:nvSpPr>
            <p:cNvPr id="2747" name="Freeform 29"/>
            <p:cNvSpPr>
              <a:spLocks/>
            </p:cNvSpPr>
            <p:nvPr/>
          </p:nvSpPr>
          <p:spPr bwMode="auto">
            <a:xfrm>
              <a:off x="1636729" y="2497821"/>
              <a:ext cx="7229950" cy="2661255"/>
            </a:xfrm>
            <a:custGeom>
              <a:avLst/>
              <a:gdLst>
                <a:gd name="T0" fmla="*/ 77 w 6252"/>
                <a:gd name="T1" fmla="*/ 2675 h 2696"/>
                <a:gd name="T2" fmla="*/ 170 w 6252"/>
                <a:gd name="T3" fmla="*/ 2646 h 2696"/>
                <a:gd name="T4" fmla="*/ 242 w 6252"/>
                <a:gd name="T5" fmla="*/ 2625 h 2696"/>
                <a:gd name="T6" fmla="*/ 335 w 6252"/>
                <a:gd name="T7" fmla="*/ 2602 h 2696"/>
                <a:gd name="T8" fmla="*/ 384 w 6252"/>
                <a:gd name="T9" fmla="*/ 2578 h 2696"/>
                <a:gd name="T10" fmla="*/ 412 w 6252"/>
                <a:gd name="T11" fmla="*/ 2543 h 2696"/>
                <a:gd name="T12" fmla="*/ 510 w 6252"/>
                <a:gd name="T13" fmla="*/ 2523 h 2696"/>
                <a:gd name="T14" fmla="*/ 559 w 6252"/>
                <a:gd name="T15" fmla="*/ 2497 h 2696"/>
                <a:gd name="T16" fmla="*/ 609 w 6252"/>
                <a:gd name="T17" fmla="*/ 2471 h 2696"/>
                <a:gd name="T18" fmla="*/ 653 w 6252"/>
                <a:gd name="T19" fmla="*/ 2438 h 2696"/>
                <a:gd name="T20" fmla="*/ 713 w 6252"/>
                <a:gd name="T21" fmla="*/ 2417 h 2696"/>
                <a:gd name="T22" fmla="*/ 779 w 6252"/>
                <a:gd name="T23" fmla="*/ 2386 h 2696"/>
                <a:gd name="T24" fmla="*/ 835 w 6252"/>
                <a:gd name="T25" fmla="*/ 2361 h 2696"/>
                <a:gd name="T26" fmla="*/ 868 w 6252"/>
                <a:gd name="T27" fmla="*/ 2341 h 2696"/>
                <a:gd name="T28" fmla="*/ 934 w 6252"/>
                <a:gd name="T29" fmla="*/ 2309 h 2696"/>
                <a:gd name="T30" fmla="*/ 977 w 6252"/>
                <a:gd name="T31" fmla="*/ 2288 h 2696"/>
                <a:gd name="T32" fmla="*/ 1026 w 6252"/>
                <a:gd name="T33" fmla="*/ 2262 h 2696"/>
                <a:gd name="T34" fmla="*/ 1131 w 6252"/>
                <a:gd name="T35" fmla="*/ 2242 h 2696"/>
                <a:gd name="T36" fmla="*/ 1241 w 6252"/>
                <a:gd name="T37" fmla="*/ 2212 h 2696"/>
                <a:gd name="T38" fmla="*/ 1289 w 6252"/>
                <a:gd name="T39" fmla="*/ 2186 h 2696"/>
                <a:gd name="T40" fmla="*/ 1329 w 6252"/>
                <a:gd name="T41" fmla="*/ 2148 h 2696"/>
                <a:gd name="T42" fmla="*/ 1426 w 6252"/>
                <a:gd name="T43" fmla="*/ 2122 h 2696"/>
                <a:gd name="T44" fmla="*/ 1492 w 6252"/>
                <a:gd name="T45" fmla="*/ 2098 h 2696"/>
                <a:gd name="T46" fmla="*/ 1558 w 6252"/>
                <a:gd name="T47" fmla="*/ 2058 h 2696"/>
                <a:gd name="T48" fmla="*/ 1647 w 6252"/>
                <a:gd name="T49" fmla="*/ 2037 h 2696"/>
                <a:gd name="T50" fmla="*/ 1713 w 6252"/>
                <a:gd name="T51" fmla="*/ 2014 h 2696"/>
                <a:gd name="T52" fmla="*/ 1784 w 6252"/>
                <a:gd name="T53" fmla="*/ 1964 h 2696"/>
                <a:gd name="T54" fmla="*/ 1850 w 6252"/>
                <a:gd name="T55" fmla="*/ 1942 h 2696"/>
                <a:gd name="T56" fmla="*/ 1915 w 6252"/>
                <a:gd name="T57" fmla="*/ 1909 h 2696"/>
                <a:gd name="T58" fmla="*/ 1959 w 6252"/>
                <a:gd name="T59" fmla="*/ 1876 h 2696"/>
                <a:gd name="T60" fmla="*/ 2032 w 6252"/>
                <a:gd name="T61" fmla="*/ 1846 h 2696"/>
                <a:gd name="T62" fmla="*/ 2131 w 6252"/>
                <a:gd name="T63" fmla="*/ 1813 h 2696"/>
                <a:gd name="T64" fmla="*/ 2207 w 6252"/>
                <a:gd name="T65" fmla="*/ 1789 h 2696"/>
                <a:gd name="T66" fmla="*/ 2288 w 6252"/>
                <a:gd name="T67" fmla="*/ 1758 h 2696"/>
                <a:gd name="T68" fmla="*/ 2420 w 6252"/>
                <a:gd name="T69" fmla="*/ 1723 h 2696"/>
                <a:gd name="T70" fmla="*/ 2498 w 6252"/>
                <a:gd name="T71" fmla="*/ 1681 h 2696"/>
                <a:gd name="T72" fmla="*/ 2651 w 6252"/>
                <a:gd name="T73" fmla="*/ 1654 h 2696"/>
                <a:gd name="T74" fmla="*/ 2750 w 6252"/>
                <a:gd name="T75" fmla="*/ 1628 h 2696"/>
                <a:gd name="T76" fmla="*/ 2821 w 6252"/>
                <a:gd name="T77" fmla="*/ 1593 h 2696"/>
                <a:gd name="T78" fmla="*/ 2882 w 6252"/>
                <a:gd name="T79" fmla="*/ 1558 h 2696"/>
                <a:gd name="T80" fmla="*/ 2937 w 6252"/>
                <a:gd name="T81" fmla="*/ 1513 h 2696"/>
                <a:gd name="T82" fmla="*/ 3024 w 6252"/>
                <a:gd name="T83" fmla="*/ 1484 h 2696"/>
                <a:gd name="T84" fmla="*/ 3102 w 6252"/>
                <a:gd name="T85" fmla="*/ 1435 h 2696"/>
                <a:gd name="T86" fmla="*/ 3178 w 6252"/>
                <a:gd name="T87" fmla="*/ 1392 h 2696"/>
                <a:gd name="T88" fmla="*/ 3305 w 6252"/>
                <a:gd name="T89" fmla="*/ 1345 h 2696"/>
                <a:gd name="T90" fmla="*/ 3371 w 6252"/>
                <a:gd name="T91" fmla="*/ 1312 h 2696"/>
                <a:gd name="T92" fmla="*/ 3425 w 6252"/>
                <a:gd name="T93" fmla="*/ 1277 h 2696"/>
                <a:gd name="T94" fmla="*/ 3635 w 6252"/>
                <a:gd name="T95" fmla="*/ 1241 h 2696"/>
                <a:gd name="T96" fmla="*/ 3739 w 6252"/>
                <a:gd name="T97" fmla="*/ 1201 h 2696"/>
                <a:gd name="T98" fmla="*/ 3942 w 6252"/>
                <a:gd name="T99" fmla="*/ 1149 h 2696"/>
                <a:gd name="T100" fmla="*/ 4040 w 6252"/>
                <a:gd name="T101" fmla="*/ 1085 h 2696"/>
                <a:gd name="T102" fmla="*/ 4205 w 6252"/>
                <a:gd name="T103" fmla="*/ 1034 h 2696"/>
                <a:gd name="T104" fmla="*/ 4254 w 6252"/>
                <a:gd name="T105" fmla="*/ 963 h 2696"/>
                <a:gd name="T106" fmla="*/ 4386 w 6252"/>
                <a:gd name="T107" fmla="*/ 899 h 2696"/>
                <a:gd name="T108" fmla="*/ 4485 w 6252"/>
                <a:gd name="T109" fmla="*/ 802 h 2696"/>
                <a:gd name="T110" fmla="*/ 4672 w 6252"/>
                <a:gd name="T111" fmla="*/ 736 h 2696"/>
                <a:gd name="T112" fmla="*/ 5029 w 6252"/>
                <a:gd name="T113" fmla="*/ 661 h 2696"/>
                <a:gd name="T114" fmla="*/ 5357 w 6252"/>
                <a:gd name="T115" fmla="*/ 545 h 2696"/>
                <a:gd name="T116" fmla="*/ 5484 w 6252"/>
                <a:gd name="T117" fmla="*/ 410 h 2696"/>
                <a:gd name="T118" fmla="*/ 5786 w 6252"/>
                <a:gd name="T119" fmla="*/ 268 h 2696"/>
                <a:gd name="T120" fmla="*/ 6034 w 6252"/>
                <a:gd name="T121" fmla="*/ 58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52" h="2696">
                  <a:moveTo>
                    <a:pt x="0" y="2696"/>
                  </a:moveTo>
                  <a:lnTo>
                    <a:pt x="11" y="2696"/>
                  </a:lnTo>
                  <a:lnTo>
                    <a:pt x="11" y="2687"/>
                  </a:lnTo>
                  <a:lnTo>
                    <a:pt x="21" y="2687"/>
                  </a:lnTo>
                  <a:lnTo>
                    <a:pt x="21" y="2684"/>
                  </a:lnTo>
                  <a:lnTo>
                    <a:pt x="54" y="2684"/>
                  </a:lnTo>
                  <a:lnTo>
                    <a:pt x="54" y="2679"/>
                  </a:lnTo>
                  <a:lnTo>
                    <a:pt x="66" y="2679"/>
                  </a:lnTo>
                  <a:lnTo>
                    <a:pt x="66" y="2675"/>
                  </a:lnTo>
                  <a:lnTo>
                    <a:pt x="77" y="2675"/>
                  </a:lnTo>
                  <a:lnTo>
                    <a:pt x="77" y="2663"/>
                  </a:lnTo>
                  <a:lnTo>
                    <a:pt x="104" y="2663"/>
                  </a:lnTo>
                  <a:lnTo>
                    <a:pt x="104" y="2658"/>
                  </a:lnTo>
                  <a:lnTo>
                    <a:pt x="125" y="2658"/>
                  </a:lnTo>
                  <a:lnTo>
                    <a:pt x="125" y="2654"/>
                  </a:lnTo>
                  <a:lnTo>
                    <a:pt x="137" y="2654"/>
                  </a:lnTo>
                  <a:lnTo>
                    <a:pt x="137" y="2649"/>
                  </a:lnTo>
                  <a:lnTo>
                    <a:pt x="165" y="2649"/>
                  </a:lnTo>
                  <a:lnTo>
                    <a:pt x="165" y="2646"/>
                  </a:lnTo>
                  <a:lnTo>
                    <a:pt x="170" y="2646"/>
                  </a:lnTo>
                  <a:lnTo>
                    <a:pt x="170" y="2641"/>
                  </a:lnTo>
                  <a:lnTo>
                    <a:pt x="181" y="2641"/>
                  </a:lnTo>
                  <a:lnTo>
                    <a:pt x="181" y="2637"/>
                  </a:lnTo>
                  <a:lnTo>
                    <a:pt x="191" y="2637"/>
                  </a:lnTo>
                  <a:lnTo>
                    <a:pt x="191" y="2632"/>
                  </a:lnTo>
                  <a:lnTo>
                    <a:pt x="203" y="2632"/>
                  </a:lnTo>
                  <a:lnTo>
                    <a:pt x="203" y="2628"/>
                  </a:lnTo>
                  <a:lnTo>
                    <a:pt x="224" y="2628"/>
                  </a:lnTo>
                  <a:lnTo>
                    <a:pt x="224" y="2625"/>
                  </a:lnTo>
                  <a:lnTo>
                    <a:pt x="242" y="2625"/>
                  </a:lnTo>
                  <a:lnTo>
                    <a:pt x="242" y="2620"/>
                  </a:lnTo>
                  <a:lnTo>
                    <a:pt x="257" y="2620"/>
                  </a:lnTo>
                  <a:lnTo>
                    <a:pt x="257" y="2616"/>
                  </a:lnTo>
                  <a:lnTo>
                    <a:pt x="280" y="2616"/>
                  </a:lnTo>
                  <a:lnTo>
                    <a:pt x="280" y="2611"/>
                  </a:lnTo>
                  <a:lnTo>
                    <a:pt x="297" y="2611"/>
                  </a:lnTo>
                  <a:lnTo>
                    <a:pt x="297" y="2608"/>
                  </a:lnTo>
                  <a:lnTo>
                    <a:pt x="318" y="2608"/>
                  </a:lnTo>
                  <a:lnTo>
                    <a:pt x="318" y="2602"/>
                  </a:lnTo>
                  <a:lnTo>
                    <a:pt x="335" y="2602"/>
                  </a:lnTo>
                  <a:lnTo>
                    <a:pt x="335" y="2599"/>
                  </a:lnTo>
                  <a:lnTo>
                    <a:pt x="340" y="2599"/>
                  </a:lnTo>
                  <a:lnTo>
                    <a:pt x="340" y="2590"/>
                  </a:lnTo>
                  <a:lnTo>
                    <a:pt x="351" y="2590"/>
                  </a:lnTo>
                  <a:lnTo>
                    <a:pt x="351" y="2587"/>
                  </a:lnTo>
                  <a:lnTo>
                    <a:pt x="356" y="2587"/>
                  </a:lnTo>
                  <a:lnTo>
                    <a:pt x="356" y="2582"/>
                  </a:lnTo>
                  <a:lnTo>
                    <a:pt x="368" y="2582"/>
                  </a:lnTo>
                  <a:lnTo>
                    <a:pt x="368" y="2578"/>
                  </a:lnTo>
                  <a:lnTo>
                    <a:pt x="384" y="2578"/>
                  </a:lnTo>
                  <a:lnTo>
                    <a:pt x="384" y="2569"/>
                  </a:lnTo>
                  <a:lnTo>
                    <a:pt x="389" y="2569"/>
                  </a:lnTo>
                  <a:lnTo>
                    <a:pt x="389" y="2564"/>
                  </a:lnTo>
                  <a:lnTo>
                    <a:pt x="396" y="2564"/>
                  </a:lnTo>
                  <a:lnTo>
                    <a:pt x="396" y="2552"/>
                  </a:lnTo>
                  <a:lnTo>
                    <a:pt x="401" y="2552"/>
                  </a:lnTo>
                  <a:lnTo>
                    <a:pt x="401" y="2549"/>
                  </a:lnTo>
                  <a:lnTo>
                    <a:pt x="406" y="2549"/>
                  </a:lnTo>
                  <a:lnTo>
                    <a:pt x="406" y="2543"/>
                  </a:lnTo>
                  <a:lnTo>
                    <a:pt x="412" y="2543"/>
                  </a:lnTo>
                  <a:lnTo>
                    <a:pt x="412" y="2540"/>
                  </a:lnTo>
                  <a:lnTo>
                    <a:pt x="417" y="2540"/>
                  </a:lnTo>
                  <a:lnTo>
                    <a:pt x="417" y="2535"/>
                  </a:lnTo>
                  <a:lnTo>
                    <a:pt x="439" y="2535"/>
                  </a:lnTo>
                  <a:lnTo>
                    <a:pt x="439" y="2531"/>
                  </a:lnTo>
                  <a:lnTo>
                    <a:pt x="488" y="2531"/>
                  </a:lnTo>
                  <a:lnTo>
                    <a:pt x="488" y="2526"/>
                  </a:lnTo>
                  <a:lnTo>
                    <a:pt x="493" y="2526"/>
                  </a:lnTo>
                  <a:lnTo>
                    <a:pt x="493" y="2523"/>
                  </a:lnTo>
                  <a:lnTo>
                    <a:pt x="510" y="2523"/>
                  </a:lnTo>
                  <a:lnTo>
                    <a:pt x="510" y="2517"/>
                  </a:lnTo>
                  <a:lnTo>
                    <a:pt x="516" y="2517"/>
                  </a:lnTo>
                  <a:lnTo>
                    <a:pt x="516" y="2509"/>
                  </a:lnTo>
                  <a:lnTo>
                    <a:pt x="521" y="2509"/>
                  </a:lnTo>
                  <a:lnTo>
                    <a:pt x="521" y="2505"/>
                  </a:lnTo>
                  <a:lnTo>
                    <a:pt x="526" y="2505"/>
                  </a:lnTo>
                  <a:lnTo>
                    <a:pt x="526" y="2502"/>
                  </a:lnTo>
                  <a:lnTo>
                    <a:pt x="538" y="2502"/>
                  </a:lnTo>
                  <a:lnTo>
                    <a:pt x="538" y="2497"/>
                  </a:lnTo>
                  <a:lnTo>
                    <a:pt x="559" y="2497"/>
                  </a:lnTo>
                  <a:lnTo>
                    <a:pt x="559" y="2493"/>
                  </a:lnTo>
                  <a:lnTo>
                    <a:pt x="571" y="2493"/>
                  </a:lnTo>
                  <a:lnTo>
                    <a:pt x="571" y="2488"/>
                  </a:lnTo>
                  <a:lnTo>
                    <a:pt x="582" y="2488"/>
                  </a:lnTo>
                  <a:lnTo>
                    <a:pt x="582" y="2484"/>
                  </a:lnTo>
                  <a:lnTo>
                    <a:pt x="587" y="2484"/>
                  </a:lnTo>
                  <a:lnTo>
                    <a:pt x="587" y="2476"/>
                  </a:lnTo>
                  <a:lnTo>
                    <a:pt x="604" y="2476"/>
                  </a:lnTo>
                  <a:lnTo>
                    <a:pt x="604" y="2471"/>
                  </a:lnTo>
                  <a:lnTo>
                    <a:pt x="609" y="2471"/>
                  </a:lnTo>
                  <a:lnTo>
                    <a:pt x="609" y="2467"/>
                  </a:lnTo>
                  <a:lnTo>
                    <a:pt x="620" y="2467"/>
                  </a:lnTo>
                  <a:lnTo>
                    <a:pt x="620" y="2458"/>
                  </a:lnTo>
                  <a:lnTo>
                    <a:pt x="625" y="2458"/>
                  </a:lnTo>
                  <a:lnTo>
                    <a:pt x="625" y="2455"/>
                  </a:lnTo>
                  <a:lnTo>
                    <a:pt x="632" y="2455"/>
                  </a:lnTo>
                  <a:lnTo>
                    <a:pt x="632" y="2446"/>
                  </a:lnTo>
                  <a:lnTo>
                    <a:pt x="642" y="2446"/>
                  </a:lnTo>
                  <a:lnTo>
                    <a:pt x="642" y="2438"/>
                  </a:lnTo>
                  <a:lnTo>
                    <a:pt x="653" y="2438"/>
                  </a:lnTo>
                  <a:lnTo>
                    <a:pt x="653" y="2432"/>
                  </a:lnTo>
                  <a:lnTo>
                    <a:pt x="680" y="2432"/>
                  </a:lnTo>
                  <a:lnTo>
                    <a:pt x="680" y="2429"/>
                  </a:lnTo>
                  <a:lnTo>
                    <a:pt x="691" y="2429"/>
                  </a:lnTo>
                  <a:lnTo>
                    <a:pt x="691" y="2426"/>
                  </a:lnTo>
                  <a:lnTo>
                    <a:pt x="698" y="2426"/>
                  </a:lnTo>
                  <a:lnTo>
                    <a:pt x="698" y="2420"/>
                  </a:lnTo>
                  <a:lnTo>
                    <a:pt x="703" y="2420"/>
                  </a:lnTo>
                  <a:lnTo>
                    <a:pt x="703" y="2417"/>
                  </a:lnTo>
                  <a:lnTo>
                    <a:pt x="713" y="2417"/>
                  </a:lnTo>
                  <a:lnTo>
                    <a:pt x="713" y="2412"/>
                  </a:lnTo>
                  <a:lnTo>
                    <a:pt x="719" y="2412"/>
                  </a:lnTo>
                  <a:lnTo>
                    <a:pt x="719" y="2408"/>
                  </a:lnTo>
                  <a:lnTo>
                    <a:pt x="731" y="2408"/>
                  </a:lnTo>
                  <a:lnTo>
                    <a:pt x="731" y="2399"/>
                  </a:lnTo>
                  <a:lnTo>
                    <a:pt x="746" y="2399"/>
                  </a:lnTo>
                  <a:lnTo>
                    <a:pt x="746" y="2394"/>
                  </a:lnTo>
                  <a:lnTo>
                    <a:pt x="764" y="2394"/>
                  </a:lnTo>
                  <a:lnTo>
                    <a:pt x="764" y="2386"/>
                  </a:lnTo>
                  <a:lnTo>
                    <a:pt x="779" y="2386"/>
                  </a:lnTo>
                  <a:lnTo>
                    <a:pt x="779" y="2382"/>
                  </a:lnTo>
                  <a:lnTo>
                    <a:pt x="797" y="2382"/>
                  </a:lnTo>
                  <a:lnTo>
                    <a:pt x="797" y="2379"/>
                  </a:lnTo>
                  <a:lnTo>
                    <a:pt x="807" y="2379"/>
                  </a:lnTo>
                  <a:lnTo>
                    <a:pt x="807" y="2370"/>
                  </a:lnTo>
                  <a:lnTo>
                    <a:pt x="812" y="2370"/>
                  </a:lnTo>
                  <a:lnTo>
                    <a:pt x="812" y="2365"/>
                  </a:lnTo>
                  <a:lnTo>
                    <a:pt x="830" y="2365"/>
                  </a:lnTo>
                  <a:lnTo>
                    <a:pt x="830" y="2361"/>
                  </a:lnTo>
                  <a:lnTo>
                    <a:pt x="835" y="2361"/>
                  </a:lnTo>
                  <a:lnTo>
                    <a:pt x="835" y="2356"/>
                  </a:lnTo>
                  <a:lnTo>
                    <a:pt x="840" y="2356"/>
                  </a:lnTo>
                  <a:lnTo>
                    <a:pt x="840" y="2353"/>
                  </a:lnTo>
                  <a:lnTo>
                    <a:pt x="845" y="2353"/>
                  </a:lnTo>
                  <a:lnTo>
                    <a:pt x="845" y="2347"/>
                  </a:lnTo>
                  <a:lnTo>
                    <a:pt x="850" y="2347"/>
                  </a:lnTo>
                  <a:lnTo>
                    <a:pt x="850" y="2344"/>
                  </a:lnTo>
                  <a:lnTo>
                    <a:pt x="863" y="2344"/>
                  </a:lnTo>
                  <a:lnTo>
                    <a:pt x="863" y="2341"/>
                  </a:lnTo>
                  <a:lnTo>
                    <a:pt x="868" y="2341"/>
                  </a:lnTo>
                  <a:lnTo>
                    <a:pt x="868" y="2335"/>
                  </a:lnTo>
                  <a:lnTo>
                    <a:pt x="873" y="2335"/>
                  </a:lnTo>
                  <a:lnTo>
                    <a:pt x="873" y="2332"/>
                  </a:lnTo>
                  <a:lnTo>
                    <a:pt x="901" y="2332"/>
                  </a:lnTo>
                  <a:lnTo>
                    <a:pt x="901" y="2327"/>
                  </a:lnTo>
                  <a:lnTo>
                    <a:pt x="906" y="2327"/>
                  </a:lnTo>
                  <a:lnTo>
                    <a:pt x="906" y="2323"/>
                  </a:lnTo>
                  <a:lnTo>
                    <a:pt x="916" y="2323"/>
                  </a:lnTo>
                  <a:lnTo>
                    <a:pt x="916" y="2309"/>
                  </a:lnTo>
                  <a:lnTo>
                    <a:pt x="934" y="2309"/>
                  </a:lnTo>
                  <a:lnTo>
                    <a:pt x="934" y="2306"/>
                  </a:lnTo>
                  <a:lnTo>
                    <a:pt x="954" y="2306"/>
                  </a:lnTo>
                  <a:lnTo>
                    <a:pt x="954" y="2301"/>
                  </a:lnTo>
                  <a:lnTo>
                    <a:pt x="960" y="2301"/>
                  </a:lnTo>
                  <a:lnTo>
                    <a:pt x="960" y="2297"/>
                  </a:lnTo>
                  <a:lnTo>
                    <a:pt x="967" y="2297"/>
                  </a:lnTo>
                  <a:lnTo>
                    <a:pt x="967" y="2294"/>
                  </a:lnTo>
                  <a:lnTo>
                    <a:pt x="972" y="2294"/>
                  </a:lnTo>
                  <a:lnTo>
                    <a:pt x="972" y="2288"/>
                  </a:lnTo>
                  <a:lnTo>
                    <a:pt x="977" y="2288"/>
                  </a:lnTo>
                  <a:lnTo>
                    <a:pt x="977" y="2285"/>
                  </a:lnTo>
                  <a:lnTo>
                    <a:pt x="982" y="2285"/>
                  </a:lnTo>
                  <a:lnTo>
                    <a:pt x="982" y="2276"/>
                  </a:lnTo>
                  <a:lnTo>
                    <a:pt x="987" y="2276"/>
                  </a:lnTo>
                  <a:lnTo>
                    <a:pt x="987" y="2271"/>
                  </a:lnTo>
                  <a:lnTo>
                    <a:pt x="993" y="2271"/>
                  </a:lnTo>
                  <a:lnTo>
                    <a:pt x="993" y="2268"/>
                  </a:lnTo>
                  <a:lnTo>
                    <a:pt x="1005" y="2268"/>
                  </a:lnTo>
                  <a:lnTo>
                    <a:pt x="1005" y="2262"/>
                  </a:lnTo>
                  <a:lnTo>
                    <a:pt x="1026" y="2262"/>
                  </a:lnTo>
                  <a:lnTo>
                    <a:pt x="1026" y="2259"/>
                  </a:lnTo>
                  <a:lnTo>
                    <a:pt x="1043" y="2259"/>
                  </a:lnTo>
                  <a:lnTo>
                    <a:pt x="1043" y="2254"/>
                  </a:lnTo>
                  <a:lnTo>
                    <a:pt x="1059" y="2254"/>
                  </a:lnTo>
                  <a:lnTo>
                    <a:pt x="1059" y="2250"/>
                  </a:lnTo>
                  <a:lnTo>
                    <a:pt x="1071" y="2250"/>
                  </a:lnTo>
                  <a:lnTo>
                    <a:pt x="1071" y="2247"/>
                  </a:lnTo>
                  <a:lnTo>
                    <a:pt x="1081" y="2247"/>
                  </a:lnTo>
                  <a:lnTo>
                    <a:pt x="1081" y="2242"/>
                  </a:lnTo>
                  <a:lnTo>
                    <a:pt x="1131" y="2242"/>
                  </a:lnTo>
                  <a:lnTo>
                    <a:pt x="1131" y="2238"/>
                  </a:lnTo>
                  <a:lnTo>
                    <a:pt x="1137" y="2238"/>
                  </a:lnTo>
                  <a:lnTo>
                    <a:pt x="1137" y="2233"/>
                  </a:lnTo>
                  <a:lnTo>
                    <a:pt x="1152" y="2233"/>
                  </a:lnTo>
                  <a:lnTo>
                    <a:pt x="1152" y="2229"/>
                  </a:lnTo>
                  <a:lnTo>
                    <a:pt x="1197" y="2229"/>
                  </a:lnTo>
                  <a:lnTo>
                    <a:pt x="1197" y="2224"/>
                  </a:lnTo>
                  <a:lnTo>
                    <a:pt x="1235" y="2224"/>
                  </a:lnTo>
                  <a:lnTo>
                    <a:pt x="1235" y="2212"/>
                  </a:lnTo>
                  <a:lnTo>
                    <a:pt x="1241" y="2212"/>
                  </a:lnTo>
                  <a:lnTo>
                    <a:pt x="1241" y="2207"/>
                  </a:lnTo>
                  <a:lnTo>
                    <a:pt x="1246" y="2207"/>
                  </a:lnTo>
                  <a:lnTo>
                    <a:pt x="1246" y="2200"/>
                  </a:lnTo>
                  <a:lnTo>
                    <a:pt x="1251" y="2200"/>
                  </a:lnTo>
                  <a:lnTo>
                    <a:pt x="1251" y="2195"/>
                  </a:lnTo>
                  <a:lnTo>
                    <a:pt x="1274" y="2195"/>
                  </a:lnTo>
                  <a:lnTo>
                    <a:pt x="1274" y="2191"/>
                  </a:lnTo>
                  <a:lnTo>
                    <a:pt x="1284" y="2191"/>
                  </a:lnTo>
                  <a:lnTo>
                    <a:pt x="1284" y="2186"/>
                  </a:lnTo>
                  <a:lnTo>
                    <a:pt x="1289" y="2186"/>
                  </a:lnTo>
                  <a:lnTo>
                    <a:pt x="1289" y="2174"/>
                  </a:lnTo>
                  <a:lnTo>
                    <a:pt x="1296" y="2174"/>
                  </a:lnTo>
                  <a:lnTo>
                    <a:pt x="1296" y="2165"/>
                  </a:lnTo>
                  <a:lnTo>
                    <a:pt x="1301" y="2165"/>
                  </a:lnTo>
                  <a:lnTo>
                    <a:pt x="1301" y="2160"/>
                  </a:lnTo>
                  <a:lnTo>
                    <a:pt x="1307" y="2160"/>
                  </a:lnTo>
                  <a:lnTo>
                    <a:pt x="1307" y="2153"/>
                  </a:lnTo>
                  <a:lnTo>
                    <a:pt x="1312" y="2153"/>
                  </a:lnTo>
                  <a:lnTo>
                    <a:pt x="1312" y="2148"/>
                  </a:lnTo>
                  <a:lnTo>
                    <a:pt x="1329" y="2148"/>
                  </a:lnTo>
                  <a:lnTo>
                    <a:pt x="1329" y="2144"/>
                  </a:lnTo>
                  <a:lnTo>
                    <a:pt x="1355" y="2144"/>
                  </a:lnTo>
                  <a:lnTo>
                    <a:pt x="1355" y="2139"/>
                  </a:lnTo>
                  <a:lnTo>
                    <a:pt x="1388" y="2139"/>
                  </a:lnTo>
                  <a:lnTo>
                    <a:pt x="1388" y="2131"/>
                  </a:lnTo>
                  <a:lnTo>
                    <a:pt x="1400" y="2131"/>
                  </a:lnTo>
                  <a:lnTo>
                    <a:pt x="1400" y="2127"/>
                  </a:lnTo>
                  <a:lnTo>
                    <a:pt x="1416" y="2127"/>
                  </a:lnTo>
                  <a:lnTo>
                    <a:pt x="1416" y="2122"/>
                  </a:lnTo>
                  <a:lnTo>
                    <a:pt x="1426" y="2122"/>
                  </a:lnTo>
                  <a:lnTo>
                    <a:pt x="1426" y="2118"/>
                  </a:lnTo>
                  <a:lnTo>
                    <a:pt x="1454" y="2118"/>
                  </a:lnTo>
                  <a:lnTo>
                    <a:pt x="1454" y="2110"/>
                  </a:lnTo>
                  <a:lnTo>
                    <a:pt x="1459" y="2110"/>
                  </a:lnTo>
                  <a:lnTo>
                    <a:pt x="1459" y="2106"/>
                  </a:lnTo>
                  <a:lnTo>
                    <a:pt x="1477" y="2106"/>
                  </a:lnTo>
                  <a:lnTo>
                    <a:pt x="1477" y="2101"/>
                  </a:lnTo>
                  <a:lnTo>
                    <a:pt x="1482" y="2101"/>
                  </a:lnTo>
                  <a:lnTo>
                    <a:pt x="1482" y="2098"/>
                  </a:lnTo>
                  <a:lnTo>
                    <a:pt x="1492" y="2098"/>
                  </a:lnTo>
                  <a:lnTo>
                    <a:pt x="1492" y="2092"/>
                  </a:lnTo>
                  <a:lnTo>
                    <a:pt x="1499" y="2092"/>
                  </a:lnTo>
                  <a:lnTo>
                    <a:pt x="1499" y="2084"/>
                  </a:lnTo>
                  <a:lnTo>
                    <a:pt x="1537" y="2084"/>
                  </a:lnTo>
                  <a:lnTo>
                    <a:pt x="1537" y="2080"/>
                  </a:lnTo>
                  <a:lnTo>
                    <a:pt x="1548" y="2080"/>
                  </a:lnTo>
                  <a:lnTo>
                    <a:pt x="1548" y="2063"/>
                  </a:lnTo>
                  <a:lnTo>
                    <a:pt x="1553" y="2063"/>
                  </a:lnTo>
                  <a:lnTo>
                    <a:pt x="1553" y="2058"/>
                  </a:lnTo>
                  <a:lnTo>
                    <a:pt x="1558" y="2058"/>
                  </a:lnTo>
                  <a:lnTo>
                    <a:pt x="1558" y="2054"/>
                  </a:lnTo>
                  <a:lnTo>
                    <a:pt x="1591" y="2054"/>
                  </a:lnTo>
                  <a:lnTo>
                    <a:pt x="1591" y="2049"/>
                  </a:lnTo>
                  <a:lnTo>
                    <a:pt x="1608" y="2049"/>
                  </a:lnTo>
                  <a:lnTo>
                    <a:pt x="1608" y="2046"/>
                  </a:lnTo>
                  <a:lnTo>
                    <a:pt x="1614" y="2046"/>
                  </a:lnTo>
                  <a:lnTo>
                    <a:pt x="1614" y="2040"/>
                  </a:lnTo>
                  <a:lnTo>
                    <a:pt x="1624" y="2040"/>
                  </a:lnTo>
                  <a:lnTo>
                    <a:pt x="1624" y="2037"/>
                  </a:lnTo>
                  <a:lnTo>
                    <a:pt x="1647" y="2037"/>
                  </a:lnTo>
                  <a:lnTo>
                    <a:pt x="1647" y="2032"/>
                  </a:lnTo>
                  <a:lnTo>
                    <a:pt x="1674" y="2032"/>
                  </a:lnTo>
                  <a:lnTo>
                    <a:pt x="1674" y="2028"/>
                  </a:lnTo>
                  <a:lnTo>
                    <a:pt x="1685" y="2028"/>
                  </a:lnTo>
                  <a:lnTo>
                    <a:pt x="1685" y="2023"/>
                  </a:lnTo>
                  <a:lnTo>
                    <a:pt x="1690" y="2023"/>
                  </a:lnTo>
                  <a:lnTo>
                    <a:pt x="1690" y="2018"/>
                  </a:lnTo>
                  <a:lnTo>
                    <a:pt x="1697" y="2018"/>
                  </a:lnTo>
                  <a:lnTo>
                    <a:pt x="1697" y="2014"/>
                  </a:lnTo>
                  <a:lnTo>
                    <a:pt x="1713" y="2014"/>
                  </a:lnTo>
                  <a:lnTo>
                    <a:pt x="1713" y="2006"/>
                  </a:lnTo>
                  <a:lnTo>
                    <a:pt x="1723" y="2006"/>
                  </a:lnTo>
                  <a:lnTo>
                    <a:pt x="1723" y="1992"/>
                  </a:lnTo>
                  <a:lnTo>
                    <a:pt x="1730" y="1992"/>
                  </a:lnTo>
                  <a:lnTo>
                    <a:pt x="1730" y="1987"/>
                  </a:lnTo>
                  <a:lnTo>
                    <a:pt x="1740" y="1987"/>
                  </a:lnTo>
                  <a:lnTo>
                    <a:pt x="1740" y="1973"/>
                  </a:lnTo>
                  <a:lnTo>
                    <a:pt x="1778" y="1973"/>
                  </a:lnTo>
                  <a:lnTo>
                    <a:pt x="1778" y="1964"/>
                  </a:lnTo>
                  <a:lnTo>
                    <a:pt x="1784" y="1964"/>
                  </a:lnTo>
                  <a:lnTo>
                    <a:pt x="1784" y="1961"/>
                  </a:lnTo>
                  <a:lnTo>
                    <a:pt x="1796" y="1961"/>
                  </a:lnTo>
                  <a:lnTo>
                    <a:pt x="1796" y="1955"/>
                  </a:lnTo>
                  <a:lnTo>
                    <a:pt x="1806" y="1955"/>
                  </a:lnTo>
                  <a:lnTo>
                    <a:pt x="1806" y="1950"/>
                  </a:lnTo>
                  <a:lnTo>
                    <a:pt x="1839" y="1950"/>
                  </a:lnTo>
                  <a:lnTo>
                    <a:pt x="1839" y="1947"/>
                  </a:lnTo>
                  <a:lnTo>
                    <a:pt x="1844" y="1947"/>
                  </a:lnTo>
                  <a:lnTo>
                    <a:pt x="1844" y="1942"/>
                  </a:lnTo>
                  <a:lnTo>
                    <a:pt x="1850" y="1942"/>
                  </a:lnTo>
                  <a:lnTo>
                    <a:pt x="1850" y="1933"/>
                  </a:lnTo>
                  <a:lnTo>
                    <a:pt x="1883" y="1933"/>
                  </a:lnTo>
                  <a:lnTo>
                    <a:pt x="1883" y="1928"/>
                  </a:lnTo>
                  <a:lnTo>
                    <a:pt x="1888" y="1928"/>
                  </a:lnTo>
                  <a:lnTo>
                    <a:pt x="1888" y="1917"/>
                  </a:lnTo>
                  <a:lnTo>
                    <a:pt x="1895" y="1917"/>
                  </a:lnTo>
                  <a:lnTo>
                    <a:pt x="1895" y="1914"/>
                  </a:lnTo>
                  <a:lnTo>
                    <a:pt x="1905" y="1914"/>
                  </a:lnTo>
                  <a:lnTo>
                    <a:pt x="1905" y="1909"/>
                  </a:lnTo>
                  <a:lnTo>
                    <a:pt x="1915" y="1909"/>
                  </a:lnTo>
                  <a:lnTo>
                    <a:pt x="1915" y="1903"/>
                  </a:lnTo>
                  <a:lnTo>
                    <a:pt x="1921" y="1903"/>
                  </a:lnTo>
                  <a:lnTo>
                    <a:pt x="1921" y="1900"/>
                  </a:lnTo>
                  <a:lnTo>
                    <a:pt x="1943" y="1900"/>
                  </a:lnTo>
                  <a:lnTo>
                    <a:pt x="1943" y="1895"/>
                  </a:lnTo>
                  <a:lnTo>
                    <a:pt x="1948" y="1895"/>
                  </a:lnTo>
                  <a:lnTo>
                    <a:pt x="1948" y="1884"/>
                  </a:lnTo>
                  <a:lnTo>
                    <a:pt x="1954" y="1884"/>
                  </a:lnTo>
                  <a:lnTo>
                    <a:pt x="1954" y="1876"/>
                  </a:lnTo>
                  <a:lnTo>
                    <a:pt x="1959" y="1876"/>
                  </a:lnTo>
                  <a:lnTo>
                    <a:pt x="1959" y="1870"/>
                  </a:lnTo>
                  <a:lnTo>
                    <a:pt x="1971" y="1870"/>
                  </a:lnTo>
                  <a:lnTo>
                    <a:pt x="1971" y="1865"/>
                  </a:lnTo>
                  <a:lnTo>
                    <a:pt x="1981" y="1865"/>
                  </a:lnTo>
                  <a:lnTo>
                    <a:pt x="1981" y="1857"/>
                  </a:lnTo>
                  <a:lnTo>
                    <a:pt x="2009" y="1857"/>
                  </a:lnTo>
                  <a:lnTo>
                    <a:pt x="2009" y="1851"/>
                  </a:lnTo>
                  <a:lnTo>
                    <a:pt x="2025" y="1851"/>
                  </a:lnTo>
                  <a:lnTo>
                    <a:pt x="2025" y="1846"/>
                  </a:lnTo>
                  <a:lnTo>
                    <a:pt x="2032" y="1846"/>
                  </a:lnTo>
                  <a:lnTo>
                    <a:pt x="2032" y="1837"/>
                  </a:lnTo>
                  <a:lnTo>
                    <a:pt x="2053" y="1837"/>
                  </a:lnTo>
                  <a:lnTo>
                    <a:pt x="2053" y="1832"/>
                  </a:lnTo>
                  <a:lnTo>
                    <a:pt x="2085" y="1832"/>
                  </a:lnTo>
                  <a:lnTo>
                    <a:pt x="2085" y="1822"/>
                  </a:lnTo>
                  <a:lnTo>
                    <a:pt x="2103" y="1822"/>
                  </a:lnTo>
                  <a:lnTo>
                    <a:pt x="2103" y="1818"/>
                  </a:lnTo>
                  <a:lnTo>
                    <a:pt x="2118" y="1818"/>
                  </a:lnTo>
                  <a:lnTo>
                    <a:pt x="2118" y="1813"/>
                  </a:lnTo>
                  <a:lnTo>
                    <a:pt x="2131" y="1813"/>
                  </a:lnTo>
                  <a:lnTo>
                    <a:pt x="2131" y="1808"/>
                  </a:lnTo>
                  <a:lnTo>
                    <a:pt x="2146" y="1808"/>
                  </a:lnTo>
                  <a:lnTo>
                    <a:pt x="2146" y="1803"/>
                  </a:lnTo>
                  <a:lnTo>
                    <a:pt x="2157" y="1803"/>
                  </a:lnTo>
                  <a:lnTo>
                    <a:pt x="2157" y="1798"/>
                  </a:lnTo>
                  <a:lnTo>
                    <a:pt x="2164" y="1798"/>
                  </a:lnTo>
                  <a:lnTo>
                    <a:pt x="2164" y="1794"/>
                  </a:lnTo>
                  <a:lnTo>
                    <a:pt x="2174" y="1794"/>
                  </a:lnTo>
                  <a:lnTo>
                    <a:pt x="2174" y="1789"/>
                  </a:lnTo>
                  <a:lnTo>
                    <a:pt x="2207" y="1789"/>
                  </a:lnTo>
                  <a:lnTo>
                    <a:pt x="2207" y="1784"/>
                  </a:lnTo>
                  <a:lnTo>
                    <a:pt x="2223" y="1784"/>
                  </a:lnTo>
                  <a:lnTo>
                    <a:pt x="2223" y="1778"/>
                  </a:lnTo>
                  <a:lnTo>
                    <a:pt x="2250" y="1778"/>
                  </a:lnTo>
                  <a:lnTo>
                    <a:pt x="2250" y="1768"/>
                  </a:lnTo>
                  <a:lnTo>
                    <a:pt x="2262" y="1768"/>
                  </a:lnTo>
                  <a:lnTo>
                    <a:pt x="2262" y="1763"/>
                  </a:lnTo>
                  <a:lnTo>
                    <a:pt x="2278" y="1763"/>
                  </a:lnTo>
                  <a:lnTo>
                    <a:pt x="2278" y="1758"/>
                  </a:lnTo>
                  <a:lnTo>
                    <a:pt x="2288" y="1758"/>
                  </a:lnTo>
                  <a:lnTo>
                    <a:pt x="2288" y="1749"/>
                  </a:lnTo>
                  <a:lnTo>
                    <a:pt x="2306" y="1749"/>
                  </a:lnTo>
                  <a:lnTo>
                    <a:pt x="2306" y="1744"/>
                  </a:lnTo>
                  <a:lnTo>
                    <a:pt x="2321" y="1744"/>
                  </a:lnTo>
                  <a:lnTo>
                    <a:pt x="2321" y="1739"/>
                  </a:lnTo>
                  <a:lnTo>
                    <a:pt x="2349" y="1739"/>
                  </a:lnTo>
                  <a:lnTo>
                    <a:pt x="2349" y="1733"/>
                  </a:lnTo>
                  <a:lnTo>
                    <a:pt x="2405" y="1733"/>
                  </a:lnTo>
                  <a:lnTo>
                    <a:pt x="2405" y="1723"/>
                  </a:lnTo>
                  <a:lnTo>
                    <a:pt x="2420" y="1723"/>
                  </a:lnTo>
                  <a:lnTo>
                    <a:pt x="2420" y="1713"/>
                  </a:lnTo>
                  <a:lnTo>
                    <a:pt x="2448" y="1713"/>
                  </a:lnTo>
                  <a:lnTo>
                    <a:pt x="2448" y="1707"/>
                  </a:lnTo>
                  <a:lnTo>
                    <a:pt x="2458" y="1707"/>
                  </a:lnTo>
                  <a:lnTo>
                    <a:pt x="2458" y="1702"/>
                  </a:lnTo>
                  <a:lnTo>
                    <a:pt x="2471" y="1702"/>
                  </a:lnTo>
                  <a:lnTo>
                    <a:pt x="2471" y="1692"/>
                  </a:lnTo>
                  <a:lnTo>
                    <a:pt x="2486" y="1692"/>
                  </a:lnTo>
                  <a:lnTo>
                    <a:pt x="2486" y="1681"/>
                  </a:lnTo>
                  <a:lnTo>
                    <a:pt x="2498" y="1681"/>
                  </a:lnTo>
                  <a:lnTo>
                    <a:pt x="2498" y="1676"/>
                  </a:lnTo>
                  <a:lnTo>
                    <a:pt x="2509" y="1676"/>
                  </a:lnTo>
                  <a:lnTo>
                    <a:pt x="2509" y="1671"/>
                  </a:lnTo>
                  <a:lnTo>
                    <a:pt x="2524" y="1671"/>
                  </a:lnTo>
                  <a:lnTo>
                    <a:pt x="2524" y="1666"/>
                  </a:lnTo>
                  <a:lnTo>
                    <a:pt x="2531" y="1666"/>
                  </a:lnTo>
                  <a:lnTo>
                    <a:pt x="2531" y="1661"/>
                  </a:lnTo>
                  <a:lnTo>
                    <a:pt x="2590" y="1661"/>
                  </a:lnTo>
                  <a:lnTo>
                    <a:pt x="2590" y="1654"/>
                  </a:lnTo>
                  <a:lnTo>
                    <a:pt x="2651" y="1654"/>
                  </a:lnTo>
                  <a:lnTo>
                    <a:pt x="2651" y="1648"/>
                  </a:lnTo>
                  <a:lnTo>
                    <a:pt x="2656" y="1648"/>
                  </a:lnTo>
                  <a:lnTo>
                    <a:pt x="2656" y="1643"/>
                  </a:lnTo>
                  <a:lnTo>
                    <a:pt x="2663" y="1643"/>
                  </a:lnTo>
                  <a:lnTo>
                    <a:pt x="2663" y="1638"/>
                  </a:lnTo>
                  <a:lnTo>
                    <a:pt x="2668" y="1638"/>
                  </a:lnTo>
                  <a:lnTo>
                    <a:pt x="2668" y="1633"/>
                  </a:lnTo>
                  <a:lnTo>
                    <a:pt x="2674" y="1633"/>
                  </a:lnTo>
                  <a:lnTo>
                    <a:pt x="2674" y="1628"/>
                  </a:lnTo>
                  <a:lnTo>
                    <a:pt x="2750" y="1628"/>
                  </a:lnTo>
                  <a:lnTo>
                    <a:pt x="2750" y="1621"/>
                  </a:lnTo>
                  <a:lnTo>
                    <a:pt x="2755" y="1621"/>
                  </a:lnTo>
                  <a:lnTo>
                    <a:pt x="2755" y="1610"/>
                  </a:lnTo>
                  <a:lnTo>
                    <a:pt x="2788" y="1610"/>
                  </a:lnTo>
                  <a:lnTo>
                    <a:pt x="2788" y="1605"/>
                  </a:lnTo>
                  <a:lnTo>
                    <a:pt x="2800" y="1605"/>
                  </a:lnTo>
                  <a:lnTo>
                    <a:pt x="2800" y="1600"/>
                  </a:lnTo>
                  <a:lnTo>
                    <a:pt x="2811" y="1600"/>
                  </a:lnTo>
                  <a:lnTo>
                    <a:pt x="2811" y="1593"/>
                  </a:lnTo>
                  <a:lnTo>
                    <a:pt x="2821" y="1593"/>
                  </a:lnTo>
                  <a:lnTo>
                    <a:pt x="2821" y="1588"/>
                  </a:lnTo>
                  <a:lnTo>
                    <a:pt x="2828" y="1588"/>
                  </a:lnTo>
                  <a:lnTo>
                    <a:pt x="2828" y="1576"/>
                  </a:lnTo>
                  <a:lnTo>
                    <a:pt x="2854" y="1576"/>
                  </a:lnTo>
                  <a:lnTo>
                    <a:pt x="2854" y="1570"/>
                  </a:lnTo>
                  <a:lnTo>
                    <a:pt x="2871" y="1570"/>
                  </a:lnTo>
                  <a:lnTo>
                    <a:pt x="2871" y="1565"/>
                  </a:lnTo>
                  <a:lnTo>
                    <a:pt x="2876" y="1565"/>
                  </a:lnTo>
                  <a:lnTo>
                    <a:pt x="2876" y="1558"/>
                  </a:lnTo>
                  <a:lnTo>
                    <a:pt x="2882" y="1558"/>
                  </a:lnTo>
                  <a:lnTo>
                    <a:pt x="2882" y="1548"/>
                  </a:lnTo>
                  <a:lnTo>
                    <a:pt x="2892" y="1548"/>
                  </a:lnTo>
                  <a:lnTo>
                    <a:pt x="2892" y="1536"/>
                  </a:lnTo>
                  <a:lnTo>
                    <a:pt x="2899" y="1536"/>
                  </a:lnTo>
                  <a:lnTo>
                    <a:pt x="2899" y="1523"/>
                  </a:lnTo>
                  <a:lnTo>
                    <a:pt x="2904" y="1523"/>
                  </a:lnTo>
                  <a:lnTo>
                    <a:pt x="2904" y="1518"/>
                  </a:lnTo>
                  <a:lnTo>
                    <a:pt x="2932" y="1518"/>
                  </a:lnTo>
                  <a:lnTo>
                    <a:pt x="2932" y="1513"/>
                  </a:lnTo>
                  <a:lnTo>
                    <a:pt x="2937" y="1513"/>
                  </a:lnTo>
                  <a:lnTo>
                    <a:pt x="2937" y="1506"/>
                  </a:lnTo>
                  <a:lnTo>
                    <a:pt x="2965" y="1506"/>
                  </a:lnTo>
                  <a:lnTo>
                    <a:pt x="2965" y="1501"/>
                  </a:lnTo>
                  <a:lnTo>
                    <a:pt x="2991" y="1501"/>
                  </a:lnTo>
                  <a:lnTo>
                    <a:pt x="2991" y="1494"/>
                  </a:lnTo>
                  <a:lnTo>
                    <a:pt x="3003" y="1494"/>
                  </a:lnTo>
                  <a:lnTo>
                    <a:pt x="3003" y="1489"/>
                  </a:lnTo>
                  <a:lnTo>
                    <a:pt x="3008" y="1489"/>
                  </a:lnTo>
                  <a:lnTo>
                    <a:pt x="3008" y="1484"/>
                  </a:lnTo>
                  <a:lnTo>
                    <a:pt x="3024" y="1484"/>
                  </a:lnTo>
                  <a:lnTo>
                    <a:pt x="3024" y="1477"/>
                  </a:lnTo>
                  <a:lnTo>
                    <a:pt x="3031" y="1477"/>
                  </a:lnTo>
                  <a:lnTo>
                    <a:pt x="3031" y="1471"/>
                  </a:lnTo>
                  <a:lnTo>
                    <a:pt x="3057" y="1471"/>
                  </a:lnTo>
                  <a:lnTo>
                    <a:pt x="3057" y="1452"/>
                  </a:lnTo>
                  <a:lnTo>
                    <a:pt x="3064" y="1452"/>
                  </a:lnTo>
                  <a:lnTo>
                    <a:pt x="3064" y="1440"/>
                  </a:lnTo>
                  <a:lnTo>
                    <a:pt x="3069" y="1440"/>
                  </a:lnTo>
                  <a:lnTo>
                    <a:pt x="3069" y="1435"/>
                  </a:lnTo>
                  <a:lnTo>
                    <a:pt x="3102" y="1435"/>
                  </a:lnTo>
                  <a:lnTo>
                    <a:pt x="3102" y="1428"/>
                  </a:lnTo>
                  <a:lnTo>
                    <a:pt x="3107" y="1428"/>
                  </a:lnTo>
                  <a:lnTo>
                    <a:pt x="3107" y="1416"/>
                  </a:lnTo>
                  <a:lnTo>
                    <a:pt x="3112" y="1416"/>
                  </a:lnTo>
                  <a:lnTo>
                    <a:pt x="3112" y="1409"/>
                  </a:lnTo>
                  <a:lnTo>
                    <a:pt x="3130" y="1409"/>
                  </a:lnTo>
                  <a:lnTo>
                    <a:pt x="3130" y="1397"/>
                  </a:lnTo>
                  <a:lnTo>
                    <a:pt x="3151" y="1397"/>
                  </a:lnTo>
                  <a:lnTo>
                    <a:pt x="3151" y="1392"/>
                  </a:lnTo>
                  <a:lnTo>
                    <a:pt x="3178" y="1392"/>
                  </a:lnTo>
                  <a:lnTo>
                    <a:pt x="3178" y="1385"/>
                  </a:lnTo>
                  <a:lnTo>
                    <a:pt x="3196" y="1385"/>
                  </a:lnTo>
                  <a:lnTo>
                    <a:pt x="3196" y="1378"/>
                  </a:lnTo>
                  <a:lnTo>
                    <a:pt x="3239" y="1378"/>
                  </a:lnTo>
                  <a:lnTo>
                    <a:pt x="3239" y="1373"/>
                  </a:lnTo>
                  <a:lnTo>
                    <a:pt x="3244" y="1373"/>
                  </a:lnTo>
                  <a:lnTo>
                    <a:pt x="3244" y="1366"/>
                  </a:lnTo>
                  <a:lnTo>
                    <a:pt x="3288" y="1366"/>
                  </a:lnTo>
                  <a:lnTo>
                    <a:pt x="3288" y="1345"/>
                  </a:lnTo>
                  <a:lnTo>
                    <a:pt x="3305" y="1345"/>
                  </a:lnTo>
                  <a:lnTo>
                    <a:pt x="3305" y="1340"/>
                  </a:lnTo>
                  <a:lnTo>
                    <a:pt x="3321" y="1340"/>
                  </a:lnTo>
                  <a:lnTo>
                    <a:pt x="3321" y="1333"/>
                  </a:lnTo>
                  <a:lnTo>
                    <a:pt x="3348" y="1333"/>
                  </a:lnTo>
                  <a:lnTo>
                    <a:pt x="3348" y="1326"/>
                  </a:lnTo>
                  <a:lnTo>
                    <a:pt x="3354" y="1326"/>
                  </a:lnTo>
                  <a:lnTo>
                    <a:pt x="3354" y="1319"/>
                  </a:lnTo>
                  <a:lnTo>
                    <a:pt x="3366" y="1319"/>
                  </a:lnTo>
                  <a:lnTo>
                    <a:pt x="3366" y="1312"/>
                  </a:lnTo>
                  <a:lnTo>
                    <a:pt x="3371" y="1312"/>
                  </a:lnTo>
                  <a:lnTo>
                    <a:pt x="3371" y="1305"/>
                  </a:lnTo>
                  <a:lnTo>
                    <a:pt x="3376" y="1305"/>
                  </a:lnTo>
                  <a:lnTo>
                    <a:pt x="3376" y="1298"/>
                  </a:lnTo>
                  <a:lnTo>
                    <a:pt x="3381" y="1298"/>
                  </a:lnTo>
                  <a:lnTo>
                    <a:pt x="3381" y="1291"/>
                  </a:lnTo>
                  <a:lnTo>
                    <a:pt x="3386" y="1291"/>
                  </a:lnTo>
                  <a:lnTo>
                    <a:pt x="3386" y="1284"/>
                  </a:lnTo>
                  <a:lnTo>
                    <a:pt x="3414" y="1284"/>
                  </a:lnTo>
                  <a:lnTo>
                    <a:pt x="3414" y="1277"/>
                  </a:lnTo>
                  <a:lnTo>
                    <a:pt x="3425" y="1277"/>
                  </a:lnTo>
                  <a:lnTo>
                    <a:pt x="3425" y="1270"/>
                  </a:lnTo>
                  <a:lnTo>
                    <a:pt x="3465" y="1270"/>
                  </a:lnTo>
                  <a:lnTo>
                    <a:pt x="3465" y="1263"/>
                  </a:lnTo>
                  <a:lnTo>
                    <a:pt x="3503" y="1263"/>
                  </a:lnTo>
                  <a:lnTo>
                    <a:pt x="3503" y="1255"/>
                  </a:lnTo>
                  <a:lnTo>
                    <a:pt x="3546" y="1255"/>
                  </a:lnTo>
                  <a:lnTo>
                    <a:pt x="3546" y="1248"/>
                  </a:lnTo>
                  <a:lnTo>
                    <a:pt x="3556" y="1248"/>
                  </a:lnTo>
                  <a:lnTo>
                    <a:pt x="3556" y="1241"/>
                  </a:lnTo>
                  <a:lnTo>
                    <a:pt x="3635" y="1241"/>
                  </a:lnTo>
                  <a:lnTo>
                    <a:pt x="3635" y="1232"/>
                  </a:lnTo>
                  <a:lnTo>
                    <a:pt x="3640" y="1232"/>
                  </a:lnTo>
                  <a:lnTo>
                    <a:pt x="3640" y="1225"/>
                  </a:lnTo>
                  <a:lnTo>
                    <a:pt x="3667" y="1225"/>
                  </a:lnTo>
                  <a:lnTo>
                    <a:pt x="3667" y="1216"/>
                  </a:lnTo>
                  <a:lnTo>
                    <a:pt x="3706" y="1216"/>
                  </a:lnTo>
                  <a:lnTo>
                    <a:pt x="3706" y="1209"/>
                  </a:lnTo>
                  <a:lnTo>
                    <a:pt x="3716" y="1209"/>
                  </a:lnTo>
                  <a:lnTo>
                    <a:pt x="3716" y="1201"/>
                  </a:lnTo>
                  <a:lnTo>
                    <a:pt x="3739" y="1201"/>
                  </a:lnTo>
                  <a:lnTo>
                    <a:pt x="3739" y="1183"/>
                  </a:lnTo>
                  <a:lnTo>
                    <a:pt x="3749" y="1183"/>
                  </a:lnTo>
                  <a:lnTo>
                    <a:pt x="3749" y="1177"/>
                  </a:lnTo>
                  <a:lnTo>
                    <a:pt x="3777" y="1177"/>
                  </a:lnTo>
                  <a:lnTo>
                    <a:pt x="3777" y="1168"/>
                  </a:lnTo>
                  <a:lnTo>
                    <a:pt x="3891" y="1168"/>
                  </a:lnTo>
                  <a:lnTo>
                    <a:pt x="3891" y="1159"/>
                  </a:lnTo>
                  <a:lnTo>
                    <a:pt x="3914" y="1159"/>
                  </a:lnTo>
                  <a:lnTo>
                    <a:pt x="3914" y="1149"/>
                  </a:lnTo>
                  <a:lnTo>
                    <a:pt x="3942" y="1149"/>
                  </a:lnTo>
                  <a:lnTo>
                    <a:pt x="3942" y="1140"/>
                  </a:lnTo>
                  <a:lnTo>
                    <a:pt x="3969" y="1140"/>
                  </a:lnTo>
                  <a:lnTo>
                    <a:pt x="3969" y="1121"/>
                  </a:lnTo>
                  <a:lnTo>
                    <a:pt x="3985" y="1121"/>
                  </a:lnTo>
                  <a:lnTo>
                    <a:pt x="3985" y="1104"/>
                  </a:lnTo>
                  <a:lnTo>
                    <a:pt x="3990" y="1104"/>
                  </a:lnTo>
                  <a:lnTo>
                    <a:pt x="3990" y="1093"/>
                  </a:lnTo>
                  <a:lnTo>
                    <a:pt x="4023" y="1093"/>
                  </a:lnTo>
                  <a:lnTo>
                    <a:pt x="4023" y="1085"/>
                  </a:lnTo>
                  <a:lnTo>
                    <a:pt x="4040" y="1085"/>
                  </a:lnTo>
                  <a:lnTo>
                    <a:pt x="4040" y="1074"/>
                  </a:lnTo>
                  <a:lnTo>
                    <a:pt x="4084" y="1074"/>
                  </a:lnTo>
                  <a:lnTo>
                    <a:pt x="4084" y="1066"/>
                  </a:lnTo>
                  <a:lnTo>
                    <a:pt x="4106" y="1066"/>
                  </a:lnTo>
                  <a:lnTo>
                    <a:pt x="4106" y="1055"/>
                  </a:lnTo>
                  <a:lnTo>
                    <a:pt x="4129" y="1055"/>
                  </a:lnTo>
                  <a:lnTo>
                    <a:pt x="4129" y="1045"/>
                  </a:lnTo>
                  <a:lnTo>
                    <a:pt x="4177" y="1045"/>
                  </a:lnTo>
                  <a:lnTo>
                    <a:pt x="4177" y="1034"/>
                  </a:lnTo>
                  <a:lnTo>
                    <a:pt x="4205" y="1034"/>
                  </a:lnTo>
                  <a:lnTo>
                    <a:pt x="4205" y="1024"/>
                  </a:lnTo>
                  <a:lnTo>
                    <a:pt x="4216" y="1024"/>
                  </a:lnTo>
                  <a:lnTo>
                    <a:pt x="4216" y="1015"/>
                  </a:lnTo>
                  <a:lnTo>
                    <a:pt x="4228" y="1015"/>
                  </a:lnTo>
                  <a:lnTo>
                    <a:pt x="4228" y="994"/>
                  </a:lnTo>
                  <a:lnTo>
                    <a:pt x="4238" y="994"/>
                  </a:lnTo>
                  <a:lnTo>
                    <a:pt x="4238" y="984"/>
                  </a:lnTo>
                  <a:lnTo>
                    <a:pt x="4249" y="984"/>
                  </a:lnTo>
                  <a:lnTo>
                    <a:pt x="4249" y="963"/>
                  </a:lnTo>
                  <a:lnTo>
                    <a:pt x="4254" y="963"/>
                  </a:lnTo>
                  <a:lnTo>
                    <a:pt x="4254" y="941"/>
                  </a:lnTo>
                  <a:lnTo>
                    <a:pt x="4266" y="941"/>
                  </a:lnTo>
                  <a:lnTo>
                    <a:pt x="4266" y="930"/>
                  </a:lnTo>
                  <a:lnTo>
                    <a:pt x="4276" y="930"/>
                  </a:lnTo>
                  <a:lnTo>
                    <a:pt x="4276" y="920"/>
                  </a:lnTo>
                  <a:lnTo>
                    <a:pt x="4309" y="920"/>
                  </a:lnTo>
                  <a:lnTo>
                    <a:pt x="4309" y="909"/>
                  </a:lnTo>
                  <a:lnTo>
                    <a:pt x="4315" y="909"/>
                  </a:lnTo>
                  <a:lnTo>
                    <a:pt x="4315" y="899"/>
                  </a:lnTo>
                  <a:lnTo>
                    <a:pt x="4386" y="899"/>
                  </a:lnTo>
                  <a:lnTo>
                    <a:pt x="4386" y="875"/>
                  </a:lnTo>
                  <a:lnTo>
                    <a:pt x="4431" y="875"/>
                  </a:lnTo>
                  <a:lnTo>
                    <a:pt x="4431" y="863"/>
                  </a:lnTo>
                  <a:lnTo>
                    <a:pt x="4441" y="863"/>
                  </a:lnTo>
                  <a:lnTo>
                    <a:pt x="4441" y="838"/>
                  </a:lnTo>
                  <a:lnTo>
                    <a:pt x="4446" y="838"/>
                  </a:lnTo>
                  <a:lnTo>
                    <a:pt x="4446" y="814"/>
                  </a:lnTo>
                  <a:lnTo>
                    <a:pt x="4464" y="814"/>
                  </a:lnTo>
                  <a:lnTo>
                    <a:pt x="4464" y="802"/>
                  </a:lnTo>
                  <a:lnTo>
                    <a:pt x="4485" y="802"/>
                  </a:lnTo>
                  <a:lnTo>
                    <a:pt x="4485" y="790"/>
                  </a:lnTo>
                  <a:lnTo>
                    <a:pt x="4556" y="790"/>
                  </a:lnTo>
                  <a:lnTo>
                    <a:pt x="4556" y="778"/>
                  </a:lnTo>
                  <a:lnTo>
                    <a:pt x="4589" y="778"/>
                  </a:lnTo>
                  <a:lnTo>
                    <a:pt x="4589" y="764"/>
                  </a:lnTo>
                  <a:lnTo>
                    <a:pt x="4644" y="764"/>
                  </a:lnTo>
                  <a:lnTo>
                    <a:pt x="4644" y="750"/>
                  </a:lnTo>
                  <a:lnTo>
                    <a:pt x="4667" y="750"/>
                  </a:lnTo>
                  <a:lnTo>
                    <a:pt x="4667" y="736"/>
                  </a:lnTo>
                  <a:lnTo>
                    <a:pt x="4672" y="736"/>
                  </a:lnTo>
                  <a:lnTo>
                    <a:pt x="4672" y="722"/>
                  </a:lnTo>
                  <a:lnTo>
                    <a:pt x="4694" y="722"/>
                  </a:lnTo>
                  <a:lnTo>
                    <a:pt x="4694" y="708"/>
                  </a:lnTo>
                  <a:lnTo>
                    <a:pt x="4776" y="708"/>
                  </a:lnTo>
                  <a:lnTo>
                    <a:pt x="4776" y="694"/>
                  </a:lnTo>
                  <a:lnTo>
                    <a:pt x="4941" y="694"/>
                  </a:lnTo>
                  <a:lnTo>
                    <a:pt x="4941" y="679"/>
                  </a:lnTo>
                  <a:lnTo>
                    <a:pt x="4996" y="679"/>
                  </a:lnTo>
                  <a:lnTo>
                    <a:pt x="4996" y="661"/>
                  </a:lnTo>
                  <a:lnTo>
                    <a:pt x="5029" y="661"/>
                  </a:lnTo>
                  <a:lnTo>
                    <a:pt x="5029" y="644"/>
                  </a:lnTo>
                  <a:lnTo>
                    <a:pt x="5161" y="644"/>
                  </a:lnTo>
                  <a:lnTo>
                    <a:pt x="5161" y="627"/>
                  </a:lnTo>
                  <a:lnTo>
                    <a:pt x="5243" y="627"/>
                  </a:lnTo>
                  <a:lnTo>
                    <a:pt x="5243" y="608"/>
                  </a:lnTo>
                  <a:lnTo>
                    <a:pt x="5319" y="608"/>
                  </a:lnTo>
                  <a:lnTo>
                    <a:pt x="5319" y="566"/>
                  </a:lnTo>
                  <a:lnTo>
                    <a:pt x="5331" y="566"/>
                  </a:lnTo>
                  <a:lnTo>
                    <a:pt x="5331" y="545"/>
                  </a:lnTo>
                  <a:lnTo>
                    <a:pt x="5357" y="545"/>
                  </a:lnTo>
                  <a:lnTo>
                    <a:pt x="5357" y="524"/>
                  </a:lnTo>
                  <a:lnTo>
                    <a:pt x="5407" y="524"/>
                  </a:lnTo>
                  <a:lnTo>
                    <a:pt x="5407" y="502"/>
                  </a:lnTo>
                  <a:lnTo>
                    <a:pt x="5423" y="502"/>
                  </a:lnTo>
                  <a:lnTo>
                    <a:pt x="5423" y="479"/>
                  </a:lnTo>
                  <a:lnTo>
                    <a:pt x="5440" y="479"/>
                  </a:lnTo>
                  <a:lnTo>
                    <a:pt x="5440" y="457"/>
                  </a:lnTo>
                  <a:lnTo>
                    <a:pt x="5446" y="457"/>
                  </a:lnTo>
                  <a:lnTo>
                    <a:pt x="5446" y="410"/>
                  </a:lnTo>
                  <a:lnTo>
                    <a:pt x="5484" y="410"/>
                  </a:lnTo>
                  <a:lnTo>
                    <a:pt x="5484" y="387"/>
                  </a:lnTo>
                  <a:lnTo>
                    <a:pt x="5600" y="387"/>
                  </a:lnTo>
                  <a:lnTo>
                    <a:pt x="5600" y="360"/>
                  </a:lnTo>
                  <a:lnTo>
                    <a:pt x="5666" y="360"/>
                  </a:lnTo>
                  <a:lnTo>
                    <a:pt x="5666" y="330"/>
                  </a:lnTo>
                  <a:lnTo>
                    <a:pt x="5676" y="330"/>
                  </a:lnTo>
                  <a:lnTo>
                    <a:pt x="5676" y="301"/>
                  </a:lnTo>
                  <a:lnTo>
                    <a:pt x="5725" y="301"/>
                  </a:lnTo>
                  <a:lnTo>
                    <a:pt x="5725" y="268"/>
                  </a:lnTo>
                  <a:lnTo>
                    <a:pt x="5786" y="268"/>
                  </a:lnTo>
                  <a:lnTo>
                    <a:pt x="5786" y="233"/>
                  </a:lnTo>
                  <a:lnTo>
                    <a:pt x="5818" y="233"/>
                  </a:lnTo>
                  <a:lnTo>
                    <a:pt x="5818" y="193"/>
                  </a:lnTo>
                  <a:lnTo>
                    <a:pt x="5846" y="193"/>
                  </a:lnTo>
                  <a:lnTo>
                    <a:pt x="5846" y="153"/>
                  </a:lnTo>
                  <a:lnTo>
                    <a:pt x="5912" y="153"/>
                  </a:lnTo>
                  <a:lnTo>
                    <a:pt x="5912" y="108"/>
                  </a:lnTo>
                  <a:lnTo>
                    <a:pt x="5962" y="108"/>
                  </a:lnTo>
                  <a:lnTo>
                    <a:pt x="5962" y="58"/>
                  </a:lnTo>
                  <a:lnTo>
                    <a:pt x="6034" y="58"/>
                  </a:lnTo>
                  <a:lnTo>
                    <a:pt x="6034" y="0"/>
                  </a:lnTo>
                  <a:lnTo>
                    <a:pt x="6252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8" name="Freeform 30"/>
            <p:cNvSpPr>
              <a:spLocks/>
            </p:cNvSpPr>
            <p:nvPr/>
          </p:nvSpPr>
          <p:spPr bwMode="auto">
            <a:xfrm>
              <a:off x="1636729" y="2239199"/>
              <a:ext cx="7229951" cy="2919878"/>
            </a:xfrm>
            <a:custGeom>
              <a:avLst/>
              <a:gdLst>
                <a:gd name="T0" fmla="*/ 33 w 6252"/>
                <a:gd name="T1" fmla="*/ 2916 h 2958"/>
                <a:gd name="T2" fmla="*/ 137 w 6252"/>
                <a:gd name="T3" fmla="*/ 2878 h 2958"/>
                <a:gd name="T4" fmla="*/ 181 w 6252"/>
                <a:gd name="T5" fmla="*/ 2838 h 2958"/>
                <a:gd name="T6" fmla="*/ 214 w 6252"/>
                <a:gd name="T7" fmla="*/ 2805 h 2958"/>
                <a:gd name="T8" fmla="*/ 269 w 6252"/>
                <a:gd name="T9" fmla="*/ 2767 h 2958"/>
                <a:gd name="T10" fmla="*/ 340 w 6252"/>
                <a:gd name="T11" fmla="*/ 2738 h 2958"/>
                <a:gd name="T12" fmla="*/ 422 w 6252"/>
                <a:gd name="T13" fmla="*/ 2703 h 2958"/>
                <a:gd name="T14" fmla="*/ 505 w 6252"/>
                <a:gd name="T15" fmla="*/ 2677 h 2958"/>
                <a:gd name="T16" fmla="*/ 559 w 6252"/>
                <a:gd name="T17" fmla="*/ 2639 h 2958"/>
                <a:gd name="T18" fmla="*/ 625 w 6252"/>
                <a:gd name="T19" fmla="*/ 2601 h 2958"/>
                <a:gd name="T20" fmla="*/ 675 w 6252"/>
                <a:gd name="T21" fmla="*/ 2566 h 2958"/>
                <a:gd name="T22" fmla="*/ 746 w 6252"/>
                <a:gd name="T23" fmla="*/ 2537 h 2958"/>
                <a:gd name="T24" fmla="*/ 797 w 6252"/>
                <a:gd name="T25" fmla="*/ 2502 h 2958"/>
                <a:gd name="T26" fmla="*/ 911 w 6252"/>
                <a:gd name="T27" fmla="*/ 2469 h 2958"/>
                <a:gd name="T28" fmla="*/ 949 w 6252"/>
                <a:gd name="T29" fmla="*/ 2443 h 2958"/>
                <a:gd name="T30" fmla="*/ 1066 w 6252"/>
                <a:gd name="T31" fmla="*/ 2422 h 2958"/>
                <a:gd name="T32" fmla="*/ 1104 w 6252"/>
                <a:gd name="T33" fmla="*/ 2382 h 2958"/>
                <a:gd name="T34" fmla="*/ 1175 w 6252"/>
                <a:gd name="T35" fmla="*/ 2361 h 2958"/>
                <a:gd name="T36" fmla="*/ 1230 w 6252"/>
                <a:gd name="T37" fmla="*/ 2335 h 2958"/>
                <a:gd name="T38" fmla="*/ 1279 w 6252"/>
                <a:gd name="T39" fmla="*/ 2306 h 2958"/>
                <a:gd name="T40" fmla="*/ 1322 w 6252"/>
                <a:gd name="T41" fmla="*/ 2271 h 2958"/>
                <a:gd name="T42" fmla="*/ 1421 w 6252"/>
                <a:gd name="T43" fmla="*/ 2247 h 2958"/>
                <a:gd name="T44" fmla="*/ 1471 w 6252"/>
                <a:gd name="T45" fmla="*/ 2212 h 2958"/>
                <a:gd name="T46" fmla="*/ 1520 w 6252"/>
                <a:gd name="T47" fmla="*/ 2186 h 2958"/>
                <a:gd name="T48" fmla="*/ 1631 w 6252"/>
                <a:gd name="T49" fmla="*/ 2138 h 2958"/>
                <a:gd name="T50" fmla="*/ 1690 w 6252"/>
                <a:gd name="T51" fmla="*/ 2103 h 2958"/>
                <a:gd name="T52" fmla="*/ 1735 w 6252"/>
                <a:gd name="T53" fmla="*/ 2066 h 2958"/>
                <a:gd name="T54" fmla="*/ 1773 w 6252"/>
                <a:gd name="T55" fmla="*/ 2035 h 2958"/>
                <a:gd name="T56" fmla="*/ 1811 w 6252"/>
                <a:gd name="T57" fmla="*/ 1994 h 2958"/>
                <a:gd name="T58" fmla="*/ 1883 w 6252"/>
                <a:gd name="T59" fmla="*/ 1961 h 2958"/>
                <a:gd name="T60" fmla="*/ 1938 w 6252"/>
                <a:gd name="T61" fmla="*/ 1923 h 2958"/>
                <a:gd name="T62" fmla="*/ 2047 w 6252"/>
                <a:gd name="T63" fmla="*/ 1890 h 2958"/>
                <a:gd name="T64" fmla="*/ 2118 w 6252"/>
                <a:gd name="T65" fmla="*/ 1836 h 2958"/>
                <a:gd name="T66" fmla="*/ 2217 w 6252"/>
                <a:gd name="T67" fmla="*/ 1787 h 2958"/>
                <a:gd name="T68" fmla="*/ 2278 w 6252"/>
                <a:gd name="T69" fmla="*/ 1742 h 2958"/>
                <a:gd name="T70" fmla="*/ 2344 w 6252"/>
                <a:gd name="T71" fmla="*/ 1716 h 2958"/>
                <a:gd name="T72" fmla="*/ 2425 w 6252"/>
                <a:gd name="T73" fmla="*/ 1669 h 2958"/>
                <a:gd name="T74" fmla="*/ 2498 w 6252"/>
                <a:gd name="T75" fmla="*/ 1643 h 2958"/>
                <a:gd name="T76" fmla="*/ 2547 w 6252"/>
                <a:gd name="T77" fmla="*/ 1605 h 2958"/>
                <a:gd name="T78" fmla="*/ 2635 w 6252"/>
                <a:gd name="T79" fmla="*/ 1579 h 2958"/>
                <a:gd name="T80" fmla="*/ 2767 w 6252"/>
                <a:gd name="T81" fmla="*/ 1539 h 2958"/>
                <a:gd name="T82" fmla="*/ 2932 w 6252"/>
                <a:gd name="T83" fmla="*/ 1499 h 2958"/>
                <a:gd name="T84" fmla="*/ 2998 w 6252"/>
                <a:gd name="T85" fmla="*/ 1445 h 2958"/>
                <a:gd name="T86" fmla="*/ 3112 w 6252"/>
                <a:gd name="T87" fmla="*/ 1416 h 2958"/>
                <a:gd name="T88" fmla="*/ 3178 w 6252"/>
                <a:gd name="T89" fmla="*/ 1378 h 2958"/>
                <a:gd name="T90" fmla="*/ 3222 w 6252"/>
                <a:gd name="T91" fmla="*/ 1326 h 2958"/>
                <a:gd name="T92" fmla="*/ 3338 w 6252"/>
                <a:gd name="T93" fmla="*/ 1258 h 2958"/>
                <a:gd name="T94" fmla="*/ 3491 w 6252"/>
                <a:gd name="T95" fmla="*/ 1203 h 2958"/>
                <a:gd name="T96" fmla="*/ 3640 w 6252"/>
                <a:gd name="T97" fmla="*/ 1158 h 2958"/>
                <a:gd name="T98" fmla="*/ 3761 w 6252"/>
                <a:gd name="T99" fmla="*/ 1109 h 2958"/>
                <a:gd name="T100" fmla="*/ 3843 w 6252"/>
                <a:gd name="T101" fmla="*/ 1048 h 2958"/>
                <a:gd name="T102" fmla="*/ 4018 w 6252"/>
                <a:gd name="T103" fmla="*/ 986 h 2958"/>
                <a:gd name="T104" fmla="*/ 4129 w 6252"/>
                <a:gd name="T105" fmla="*/ 929 h 2958"/>
                <a:gd name="T106" fmla="*/ 4299 w 6252"/>
                <a:gd name="T107" fmla="*/ 847 h 2958"/>
                <a:gd name="T108" fmla="*/ 4550 w 6252"/>
                <a:gd name="T109" fmla="*/ 778 h 2958"/>
                <a:gd name="T110" fmla="*/ 4847 w 6252"/>
                <a:gd name="T111" fmla="*/ 708 h 2958"/>
                <a:gd name="T112" fmla="*/ 4968 w 6252"/>
                <a:gd name="T113" fmla="*/ 599 h 2958"/>
                <a:gd name="T114" fmla="*/ 5194 w 6252"/>
                <a:gd name="T115" fmla="*/ 510 h 2958"/>
                <a:gd name="T116" fmla="*/ 5463 w 6252"/>
                <a:gd name="T117" fmla="*/ 386 h 2958"/>
                <a:gd name="T118" fmla="*/ 5742 w 6252"/>
                <a:gd name="T119" fmla="*/ 221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2" h="2958">
                  <a:moveTo>
                    <a:pt x="0" y="2958"/>
                  </a:moveTo>
                  <a:lnTo>
                    <a:pt x="11" y="2958"/>
                  </a:lnTo>
                  <a:lnTo>
                    <a:pt x="11" y="2946"/>
                  </a:lnTo>
                  <a:lnTo>
                    <a:pt x="16" y="2946"/>
                  </a:lnTo>
                  <a:lnTo>
                    <a:pt x="16" y="2941"/>
                  </a:lnTo>
                  <a:lnTo>
                    <a:pt x="21" y="2941"/>
                  </a:lnTo>
                  <a:lnTo>
                    <a:pt x="21" y="2932"/>
                  </a:lnTo>
                  <a:lnTo>
                    <a:pt x="26" y="2932"/>
                  </a:lnTo>
                  <a:lnTo>
                    <a:pt x="26" y="2920"/>
                  </a:lnTo>
                  <a:lnTo>
                    <a:pt x="33" y="2920"/>
                  </a:lnTo>
                  <a:lnTo>
                    <a:pt x="33" y="2916"/>
                  </a:lnTo>
                  <a:lnTo>
                    <a:pt x="49" y="2916"/>
                  </a:lnTo>
                  <a:lnTo>
                    <a:pt x="49" y="2911"/>
                  </a:lnTo>
                  <a:lnTo>
                    <a:pt x="66" y="2911"/>
                  </a:lnTo>
                  <a:lnTo>
                    <a:pt x="66" y="2908"/>
                  </a:lnTo>
                  <a:lnTo>
                    <a:pt x="77" y="2908"/>
                  </a:lnTo>
                  <a:lnTo>
                    <a:pt x="77" y="2894"/>
                  </a:lnTo>
                  <a:lnTo>
                    <a:pt x="92" y="2894"/>
                  </a:lnTo>
                  <a:lnTo>
                    <a:pt x="92" y="2885"/>
                  </a:lnTo>
                  <a:lnTo>
                    <a:pt x="125" y="2885"/>
                  </a:lnTo>
                  <a:lnTo>
                    <a:pt x="125" y="2878"/>
                  </a:lnTo>
                  <a:lnTo>
                    <a:pt x="137" y="2878"/>
                  </a:lnTo>
                  <a:lnTo>
                    <a:pt x="137" y="2870"/>
                  </a:lnTo>
                  <a:lnTo>
                    <a:pt x="148" y="2870"/>
                  </a:lnTo>
                  <a:lnTo>
                    <a:pt x="148" y="2861"/>
                  </a:lnTo>
                  <a:lnTo>
                    <a:pt x="153" y="2861"/>
                  </a:lnTo>
                  <a:lnTo>
                    <a:pt x="153" y="2856"/>
                  </a:lnTo>
                  <a:lnTo>
                    <a:pt x="170" y="2856"/>
                  </a:lnTo>
                  <a:lnTo>
                    <a:pt x="170" y="2852"/>
                  </a:lnTo>
                  <a:lnTo>
                    <a:pt x="176" y="2852"/>
                  </a:lnTo>
                  <a:lnTo>
                    <a:pt x="176" y="2847"/>
                  </a:lnTo>
                  <a:lnTo>
                    <a:pt x="181" y="2847"/>
                  </a:lnTo>
                  <a:lnTo>
                    <a:pt x="181" y="2838"/>
                  </a:lnTo>
                  <a:lnTo>
                    <a:pt x="186" y="2838"/>
                  </a:lnTo>
                  <a:lnTo>
                    <a:pt x="186" y="2831"/>
                  </a:lnTo>
                  <a:lnTo>
                    <a:pt x="191" y="2831"/>
                  </a:lnTo>
                  <a:lnTo>
                    <a:pt x="191" y="2826"/>
                  </a:lnTo>
                  <a:lnTo>
                    <a:pt x="198" y="2826"/>
                  </a:lnTo>
                  <a:lnTo>
                    <a:pt x="198" y="2818"/>
                  </a:lnTo>
                  <a:lnTo>
                    <a:pt x="203" y="2818"/>
                  </a:lnTo>
                  <a:lnTo>
                    <a:pt x="203" y="2809"/>
                  </a:lnTo>
                  <a:lnTo>
                    <a:pt x="209" y="2809"/>
                  </a:lnTo>
                  <a:lnTo>
                    <a:pt x="209" y="2805"/>
                  </a:lnTo>
                  <a:lnTo>
                    <a:pt x="214" y="2805"/>
                  </a:lnTo>
                  <a:lnTo>
                    <a:pt x="214" y="2800"/>
                  </a:lnTo>
                  <a:lnTo>
                    <a:pt x="219" y="2800"/>
                  </a:lnTo>
                  <a:lnTo>
                    <a:pt x="219" y="2797"/>
                  </a:lnTo>
                  <a:lnTo>
                    <a:pt x="236" y="2797"/>
                  </a:lnTo>
                  <a:lnTo>
                    <a:pt x="236" y="2785"/>
                  </a:lnTo>
                  <a:lnTo>
                    <a:pt x="252" y="2785"/>
                  </a:lnTo>
                  <a:lnTo>
                    <a:pt x="252" y="2779"/>
                  </a:lnTo>
                  <a:lnTo>
                    <a:pt x="257" y="2779"/>
                  </a:lnTo>
                  <a:lnTo>
                    <a:pt x="257" y="2771"/>
                  </a:lnTo>
                  <a:lnTo>
                    <a:pt x="269" y="2771"/>
                  </a:lnTo>
                  <a:lnTo>
                    <a:pt x="269" y="2767"/>
                  </a:lnTo>
                  <a:lnTo>
                    <a:pt x="290" y="2767"/>
                  </a:lnTo>
                  <a:lnTo>
                    <a:pt x="290" y="2753"/>
                  </a:lnTo>
                  <a:lnTo>
                    <a:pt x="307" y="2753"/>
                  </a:lnTo>
                  <a:lnTo>
                    <a:pt x="307" y="2750"/>
                  </a:lnTo>
                  <a:lnTo>
                    <a:pt x="323" y="2750"/>
                  </a:lnTo>
                  <a:lnTo>
                    <a:pt x="323" y="2745"/>
                  </a:lnTo>
                  <a:lnTo>
                    <a:pt x="330" y="2745"/>
                  </a:lnTo>
                  <a:lnTo>
                    <a:pt x="330" y="2741"/>
                  </a:lnTo>
                  <a:lnTo>
                    <a:pt x="335" y="2741"/>
                  </a:lnTo>
                  <a:lnTo>
                    <a:pt x="335" y="2738"/>
                  </a:lnTo>
                  <a:lnTo>
                    <a:pt x="340" y="2738"/>
                  </a:lnTo>
                  <a:lnTo>
                    <a:pt x="340" y="2733"/>
                  </a:lnTo>
                  <a:lnTo>
                    <a:pt x="346" y="2733"/>
                  </a:lnTo>
                  <a:lnTo>
                    <a:pt x="346" y="2720"/>
                  </a:lnTo>
                  <a:lnTo>
                    <a:pt x="356" y="2720"/>
                  </a:lnTo>
                  <a:lnTo>
                    <a:pt x="356" y="2715"/>
                  </a:lnTo>
                  <a:lnTo>
                    <a:pt x="396" y="2715"/>
                  </a:lnTo>
                  <a:lnTo>
                    <a:pt x="396" y="2712"/>
                  </a:lnTo>
                  <a:lnTo>
                    <a:pt x="412" y="2712"/>
                  </a:lnTo>
                  <a:lnTo>
                    <a:pt x="412" y="2707"/>
                  </a:lnTo>
                  <a:lnTo>
                    <a:pt x="422" y="2707"/>
                  </a:lnTo>
                  <a:lnTo>
                    <a:pt x="422" y="2703"/>
                  </a:lnTo>
                  <a:lnTo>
                    <a:pt x="444" y="2703"/>
                  </a:lnTo>
                  <a:lnTo>
                    <a:pt x="444" y="2694"/>
                  </a:lnTo>
                  <a:lnTo>
                    <a:pt x="450" y="2694"/>
                  </a:lnTo>
                  <a:lnTo>
                    <a:pt x="450" y="2691"/>
                  </a:lnTo>
                  <a:lnTo>
                    <a:pt x="455" y="2691"/>
                  </a:lnTo>
                  <a:lnTo>
                    <a:pt x="455" y="2686"/>
                  </a:lnTo>
                  <a:lnTo>
                    <a:pt x="477" y="2686"/>
                  </a:lnTo>
                  <a:lnTo>
                    <a:pt x="477" y="2682"/>
                  </a:lnTo>
                  <a:lnTo>
                    <a:pt x="500" y="2682"/>
                  </a:lnTo>
                  <a:lnTo>
                    <a:pt x="500" y="2677"/>
                  </a:lnTo>
                  <a:lnTo>
                    <a:pt x="505" y="2677"/>
                  </a:lnTo>
                  <a:lnTo>
                    <a:pt x="505" y="2674"/>
                  </a:lnTo>
                  <a:lnTo>
                    <a:pt x="510" y="2674"/>
                  </a:lnTo>
                  <a:lnTo>
                    <a:pt x="510" y="2665"/>
                  </a:lnTo>
                  <a:lnTo>
                    <a:pt x="516" y="2665"/>
                  </a:lnTo>
                  <a:lnTo>
                    <a:pt x="516" y="2660"/>
                  </a:lnTo>
                  <a:lnTo>
                    <a:pt x="538" y="2660"/>
                  </a:lnTo>
                  <a:lnTo>
                    <a:pt x="538" y="2648"/>
                  </a:lnTo>
                  <a:lnTo>
                    <a:pt x="549" y="2648"/>
                  </a:lnTo>
                  <a:lnTo>
                    <a:pt x="549" y="2642"/>
                  </a:lnTo>
                  <a:lnTo>
                    <a:pt x="559" y="2642"/>
                  </a:lnTo>
                  <a:lnTo>
                    <a:pt x="559" y="2639"/>
                  </a:lnTo>
                  <a:lnTo>
                    <a:pt x="571" y="2639"/>
                  </a:lnTo>
                  <a:lnTo>
                    <a:pt x="571" y="2635"/>
                  </a:lnTo>
                  <a:lnTo>
                    <a:pt x="576" y="2635"/>
                  </a:lnTo>
                  <a:lnTo>
                    <a:pt x="576" y="2622"/>
                  </a:lnTo>
                  <a:lnTo>
                    <a:pt x="592" y="2622"/>
                  </a:lnTo>
                  <a:lnTo>
                    <a:pt x="592" y="2618"/>
                  </a:lnTo>
                  <a:lnTo>
                    <a:pt x="614" y="2618"/>
                  </a:lnTo>
                  <a:lnTo>
                    <a:pt x="614" y="2604"/>
                  </a:lnTo>
                  <a:lnTo>
                    <a:pt x="620" y="2604"/>
                  </a:lnTo>
                  <a:lnTo>
                    <a:pt x="620" y="2601"/>
                  </a:lnTo>
                  <a:lnTo>
                    <a:pt x="625" y="2601"/>
                  </a:lnTo>
                  <a:lnTo>
                    <a:pt x="625" y="2596"/>
                  </a:lnTo>
                  <a:lnTo>
                    <a:pt x="642" y="2596"/>
                  </a:lnTo>
                  <a:lnTo>
                    <a:pt x="642" y="2592"/>
                  </a:lnTo>
                  <a:lnTo>
                    <a:pt x="647" y="2592"/>
                  </a:lnTo>
                  <a:lnTo>
                    <a:pt x="647" y="2589"/>
                  </a:lnTo>
                  <a:lnTo>
                    <a:pt x="653" y="2589"/>
                  </a:lnTo>
                  <a:lnTo>
                    <a:pt x="653" y="2583"/>
                  </a:lnTo>
                  <a:lnTo>
                    <a:pt x="670" y="2583"/>
                  </a:lnTo>
                  <a:lnTo>
                    <a:pt x="670" y="2575"/>
                  </a:lnTo>
                  <a:lnTo>
                    <a:pt x="675" y="2575"/>
                  </a:lnTo>
                  <a:lnTo>
                    <a:pt x="675" y="2566"/>
                  </a:lnTo>
                  <a:lnTo>
                    <a:pt x="686" y="2566"/>
                  </a:lnTo>
                  <a:lnTo>
                    <a:pt x="686" y="2563"/>
                  </a:lnTo>
                  <a:lnTo>
                    <a:pt x="708" y="2563"/>
                  </a:lnTo>
                  <a:lnTo>
                    <a:pt x="708" y="2554"/>
                  </a:lnTo>
                  <a:lnTo>
                    <a:pt x="713" y="2554"/>
                  </a:lnTo>
                  <a:lnTo>
                    <a:pt x="713" y="2549"/>
                  </a:lnTo>
                  <a:lnTo>
                    <a:pt x="724" y="2549"/>
                  </a:lnTo>
                  <a:lnTo>
                    <a:pt x="724" y="2542"/>
                  </a:lnTo>
                  <a:lnTo>
                    <a:pt x="731" y="2542"/>
                  </a:lnTo>
                  <a:lnTo>
                    <a:pt x="731" y="2537"/>
                  </a:lnTo>
                  <a:lnTo>
                    <a:pt x="746" y="2537"/>
                  </a:lnTo>
                  <a:lnTo>
                    <a:pt x="746" y="2533"/>
                  </a:lnTo>
                  <a:lnTo>
                    <a:pt x="752" y="2533"/>
                  </a:lnTo>
                  <a:lnTo>
                    <a:pt x="752" y="2528"/>
                  </a:lnTo>
                  <a:lnTo>
                    <a:pt x="769" y="2528"/>
                  </a:lnTo>
                  <a:lnTo>
                    <a:pt x="769" y="2519"/>
                  </a:lnTo>
                  <a:lnTo>
                    <a:pt x="779" y="2519"/>
                  </a:lnTo>
                  <a:lnTo>
                    <a:pt x="779" y="2516"/>
                  </a:lnTo>
                  <a:lnTo>
                    <a:pt x="790" y="2516"/>
                  </a:lnTo>
                  <a:lnTo>
                    <a:pt x="790" y="2507"/>
                  </a:lnTo>
                  <a:lnTo>
                    <a:pt x="797" y="2507"/>
                  </a:lnTo>
                  <a:lnTo>
                    <a:pt x="797" y="2502"/>
                  </a:lnTo>
                  <a:lnTo>
                    <a:pt x="850" y="2502"/>
                  </a:lnTo>
                  <a:lnTo>
                    <a:pt x="850" y="2498"/>
                  </a:lnTo>
                  <a:lnTo>
                    <a:pt x="856" y="2498"/>
                  </a:lnTo>
                  <a:lnTo>
                    <a:pt x="856" y="2486"/>
                  </a:lnTo>
                  <a:lnTo>
                    <a:pt x="873" y="2486"/>
                  </a:lnTo>
                  <a:lnTo>
                    <a:pt x="873" y="2481"/>
                  </a:lnTo>
                  <a:lnTo>
                    <a:pt x="878" y="2481"/>
                  </a:lnTo>
                  <a:lnTo>
                    <a:pt x="878" y="2478"/>
                  </a:lnTo>
                  <a:lnTo>
                    <a:pt x="906" y="2478"/>
                  </a:lnTo>
                  <a:lnTo>
                    <a:pt x="906" y="2469"/>
                  </a:lnTo>
                  <a:lnTo>
                    <a:pt x="911" y="2469"/>
                  </a:lnTo>
                  <a:lnTo>
                    <a:pt x="911" y="2464"/>
                  </a:lnTo>
                  <a:lnTo>
                    <a:pt x="916" y="2464"/>
                  </a:lnTo>
                  <a:lnTo>
                    <a:pt x="916" y="2460"/>
                  </a:lnTo>
                  <a:lnTo>
                    <a:pt x="922" y="2460"/>
                  </a:lnTo>
                  <a:lnTo>
                    <a:pt x="922" y="2455"/>
                  </a:lnTo>
                  <a:lnTo>
                    <a:pt x="928" y="2455"/>
                  </a:lnTo>
                  <a:lnTo>
                    <a:pt x="928" y="2452"/>
                  </a:lnTo>
                  <a:lnTo>
                    <a:pt x="944" y="2452"/>
                  </a:lnTo>
                  <a:lnTo>
                    <a:pt x="944" y="2446"/>
                  </a:lnTo>
                  <a:lnTo>
                    <a:pt x="949" y="2446"/>
                  </a:lnTo>
                  <a:lnTo>
                    <a:pt x="949" y="2443"/>
                  </a:lnTo>
                  <a:lnTo>
                    <a:pt x="972" y="2443"/>
                  </a:lnTo>
                  <a:lnTo>
                    <a:pt x="972" y="2439"/>
                  </a:lnTo>
                  <a:lnTo>
                    <a:pt x="993" y="2439"/>
                  </a:lnTo>
                  <a:lnTo>
                    <a:pt x="993" y="2434"/>
                  </a:lnTo>
                  <a:lnTo>
                    <a:pt x="1005" y="2434"/>
                  </a:lnTo>
                  <a:lnTo>
                    <a:pt x="1005" y="2431"/>
                  </a:lnTo>
                  <a:lnTo>
                    <a:pt x="1048" y="2431"/>
                  </a:lnTo>
                  <a:lnTo>
                    <a:pt x="1048" y="2426"/>
                  </a:lnTo>
                  <a:lnTo>
                    <a:pt x="1053" y="2426"/>
                  </a:lnTo>
                  <a:lnTo>
                    <a:pt x="1053" y="2422"/>
                  </a:lnTo>
                  <a:lnTo>
                    <a:pt x="1066" y="2422"/>
                  </a:lnTo>
                  <a:lnTo>
                    <a:pt x="1066" y="2413"/>
                  </a:lnTo>
                  <a:lnTo>
                    <a:pt x="1071" y="2413"/>
                  </a:lnTo>
                  <a:lnTo>
                    <a:pt x="1071" y="2400"/>
                  </a:lnTo>
                  <a:lnTo>
                    <a:pt x="1081" y="2400"/>
                  </a:lnTo>
                  <a:lnTo>
                    <a:pt x="1081" y="2396"/>
                  </a:lnTo>
                  <a:lnTo>
                    <a:pt x="1092" y="2396"/>
                  </a:lnTo>
                  <a:lnTo>
                    <a:pt x="1092" y="2391"/>
                  </a:lnTo>
                  <a:lnTo>
                    <a:pt x="1098" y="2391"/>
                  </a:lnTo>
                  <a:lnTo>
                    <a:pt x="1098" y="2387"/>
                  </a:lnTo>
                  <a:lnTo>
                    <a:pt x="1104" y="2387"/>
                  </a:lnTo>
                  <a:lnTo>
                    <a:pt x="1104" y="2382"/>
                  </a:lnTo>
                  <a:lnTo>
                    <a:pt x="1109" y="2382"/>
                  </a:lnTo>
                  <a:lnTo>
                    <a:pt x="1109" y="2379"/>
                  </a:lnTo>
                  <a:lnTo>
                    <a:pt x="1119" y="2379"/>
                  </a:lnTo>
                  <a:lnTo>
                    <a:pt x="1119" y="2375"/>
                  </a:lnTo>
                  <a:lnTo>
                    <a:pt x="1124" y="2375"/>
                  </a:lnTo>
                  <a:lnTo>
                    <a:pt x="1124" y="2370"/>
                  </a:lnTo>
                  <a:lnTo>
                    <a:pt x="1152" y="2370"/>
                  </a:lnTo>
                  <a:lnTo>
                    <a:pt x="1152" y="2367"/>
                  </a:lnTo>
                  <a:lnTo>
                    <a:pt x="1157" y="2367"/>
                  </a:lnTo>
                  <a:lnTo>
                    <a:pt x="1157" y="2361"/>
                  </a:lnTo>
                  <a:lnTo>
                    <a:pt x="1175" y="2361"/>
                  </a:lnTo>
                  <a:lnTo>
                    <a:pt x="1175" y="2358"/>
                  </a:lnTo>
                  <a:lnTo>
                    <a:pt x="1180" y="2358"/>
                  </a:lnTo>
                  <a:lnTo>
                    <a:pt x="1180" y="2353"/>
                  </a:lnTo>
                  <a:lnTo>
                    <a:pt x="1190" y="2353"/>
                  </a:lnTo>
                  <a:lnTo>
                    <a:pt x="1190" y="2349"/>
                  </a:lnTo>
                  <a:lnTo>
                    <a:pt x="1197" y="2349"/>
                  </a:lnTo>
                  <a:lnTo>
                    <a:pt x="1197" y="2344"/>
                  </a:lnTo>
                  <a:lnTo>
                    <a:pt x="1208" y="2344"/>
                  </a:lnTo>
                  <a:lnTo>
                    <a:pt x="1208" y="2341"/>
                  </a:lnTo>
                  <a:lnTo>
                    <a:pt x="1230" y="2341"/>
                  </a:lnTo>
                  <a:lnTo>
                    <a:pt x="1230" y="2335"/>
                  </a:lnTo>
                  <a:lnTo>
                    <a:pt x="1235" y="2335"/>
                  </a:lnTo>
                  <a:lnTo>
                    <a:pt x="1235" y="2327"/>
                  </a:lnTo>
                  <a:lnTo>
                    <a:pt x="1246" y="2327"/>
                  </a:lnTo>
                  <a:lnTo>
                    <a:pt x="1246" y="2320"/>
                  </a:lnTo>
                  <a:lnTo>
                    <a:pt x="1251" y="2320"/>
                  </a:lnTo>
                  <a:lnTo>
                    <a:pt x="1251" y="2315"/>
                  </a:lnTo>
                  <a:lnTo>
                    <a:pt x="1256" y="2315"/>
                  </a:lnTo>
                  <a:lnTo>
                    <a:pt x="1256" y="2311"/>
                  </a:lnTo>
                  <a:lnTo>
                    <a:pt x="1263" y="2311"/>
                  </a:lnTo>
                  <a:lnTo>
                    <a:pt x="1263" y="2306"/>
                  </a:lnTo>
                  <a:lnTo>
                    <a:pt x="1279" y="2306"/>
                  </a:lnTo>
                  <a:lnTo>
                    <a:pt x="1279" y="2302"/>
                  </a:lnTo>
                  <a:lnTo>
                    <a:pt x="1296" y="2302"/>
                  </a:lnTo>
                  <a:lnTo>
                    <a:pt x="1296" y="2297"/>
                  </a:lnTo>
                  <a:lnTo>
                    <a:pt x="1307" y="2297"/>
                  </a:lnTo>
                  <a:lnTo>
                    <a:pt x="1307" y="2289"/>
                  </a:lnTo>
                  <a:lnTo>
                    <a:pt x="1312" y="2289"/>
                  </a:lnTo>
                  <a:lnTo>
                    <a:pt x="1312" y="2285"/>
                  </a:lnTo>
                  <a:lnTo>
                    <a:pt x="1317" y="2285"/>
                  </a:lnTo>
                  <a:lnTo>
                    <a:pt x="1317" y="2280"/>
                  </a:lnTo>
                  <a:lnTo>
                    <a:pt x="1322" y="2280"/>
                  </a:lnTo>
                  <a:lnTo>
                    <a:pt x="1322" y="2271"/>
                  </a:lnTo>
                  <a:lnTo>
                    <a:pt x="1334" y="2271"/>
                  </a:lnTo>
                  <a:lnTo>
                    <a:pt x="1334" y="2268"/>
                  </a:lnTo>
                  <a:lnTo>
                    <a:pt x="1340" y="2268"/>
                  </a:lnTo>
                  <a:lnTo>
                    <a:pt x="1340" y="2259"/>
                  </a:lnTo>
                  <a:lnTo>
                    <a:pt x="1378" y="2259"/>
                  </a:lnTo>
                  <a:lnTo>
                    <a:pt x="1378" y="2256"/>
                  </a:lnTo>
                  <a:lnTo>
                    <a:pt x="1383" y="2256"/>
                  </a:lnTo>
                  <a:lnTo>
                    <a:pt x="1383" y="2250"/>
                  </a:lnTo>
                  <a:lnTo>
                    <a:pt x="1416" y="2250"/>
                  </a:lnTo>
                  <a:lnTo>
                    <a:pt x="1416" y="2247"/>
                  </a:lnTo>
                  <a:lnTo>
                    <a:pt x="1421" y="2247"/>
                  </a:lnTo>
                  <a:lnTo>
                    <a:pt x="1421" y="2242"/>
                  </a:lnTo>
                  <a:lnTo>
                    <a:pt x="1438" y="2242"/>
                  </a:lnTo>
                  <a:lnTo>
                    <a:pt x="1438" y="2238"/>
                  </a:lnTo>
                  <a:lnTo>
                    <a:pt x="1454" y="2238"/>
                  </a:lnTo>
                  <a:lnTo>
                    <a:pt x="1454" y="2233"/>
                  </a:lnTo>
                  <a:lnTo>
                    <a:pt x="1459" y="2233"/>
                  </a:lnTo>
                  <a:lnTo>
                    <a:pt x="1459" y="2230"/>
                  </a:lnTo>
                  <a:lnTo>
                    <a:pt x="1466" y="2230"/>
                  </a:lnTo>
                  <a:lnTo>
                    <a:pt x="1466" y="2221"/>
                  </a:lnTo>
                  <a:lnTo>
                    <a:pt x="1471" y="2221"/>
                  </a:lnTo>
                  <a:lnTo>
                    <a:pt x="1471" y="2212"/>
                  </a:lnTo>
                  <a:lnTo>
                    <a:pt x="1487" y="2212"/>
                  </a:lnTo>
                  <a:lnTo>
                    <a:pt x="1487" y="2207"/>
                  </a:lnTo>
                  <a:lnTo>
                    <a:pt x="1492" y="2207"/>
                  </a:lnTo>
                  <a:lnTo>
                    <a:pt x="1492" y="2204"/>
                  </a:lnTo>
                  <a:lnTo>
                    <a:pt x="1499" y="2204"/>
                  </a:lnTo>
                  <a:lnTo>
                    <a:pt x="1499" y="2200"/>
                  </a:lnTo>
                  <a:lnTo>
                    <a:pt x="1504" y="2200"/>
                  </a:lnTo>
                  <a:lnTo>
                    <a:pt x="1504" y="2191"/>
                  </a:lnTo>
                  <a:lnTo>
                    <a:pt x="1515" y="2191"/>
                  </a:lnTo>
                  <a:lnTo>
                    <a:pt x="1515" y="2186"/>
                  </a:lnTo>
                  <a:lnTo>
                    <a:pt x="1520" y="2186"/>
                  </a:lnTo>
                  <a:lnTo>
                    <a:pt x="1520" y="2183"/>
                  </a:lnTo>
                  <a:lnTo>
                    <a:pt x="1537" y="2183"/>
                  </a:lnTo>
                  <a:lnTo>
                    <a:pt x="1537" y="2174"/>
                  </a:lnTo>
                  <a:lnTo>
                    <a:pt x="1558" y="2174"/>
                  </a:lnTo>
                  <a:lnTo>
                    <a:pt x="1558" y="2169"/>
                  </a:lnTo>
                  <a:lnTo>
                    <a:pt x="1575" y="2169"/>
                  </a:lnTo>
                  <a:lnTo>
                    <a:pt x="1575" y="2151"/>
                  </a:lnTo>
                  <a:lnTo>
                    <a:pt x="1591" y="2151"/>
                  </a:lnTo>
                  <a:lnTo>
                    <a:pt x="1591" y="2148"/>
                  </a:lnTo>
                  <a:lnTo>
                    <a:pt x="1631" y="2148"/>
                  </a:lnTo>
                  <a:lnTo>
                    <a:pt x="1631" y="2138"/>
                  </a:lnTo>
                  <a:lnTo>
                    <a:pt x="1641" y="2138"/>
                  </a:lnTo>
                  <a:lnTo>
                    <a:pt x="1641" y="2129"/>
                  </a:lnTo>
                  <a:lnTo>
                    <a:pt x="1647" y="2129"/>
                  </a:lnTo>
                  <a:lnTo>
                    <a:pt x="1647" y="2120"/>
                  </a:lnTo>
                  <a:lnTo>
                    <a:pt x="1657" y="2120"/>
                  </a:lnTo>
                  <a:lnTo>
                    <a:pt x="1657" y="2117"/>
                  </a:lnTo>
                  <a:lnTo>
                    <a:pt x="1669" y="2117"/>
                  </a:lnTo>
                  <a:lnTo>
                    <a:pt x="1669" y="2112"/>
                  </a:lnTo>
                  <a:lnTo>
                    <a:pt x="1674" y="2112"/>
                  </a:lnTo>
                  <a:lnTo>
                    <a:pt x="1674" y="2103"/>
                  </a:lnTo>
                  <a:lnTo>
                    <a:pt x="1690" y="2103"/>
                  </a:lnTo>
                  <a:lnTo>
                    <a:pt x="1690" y="2094"/>
                  </a:lnTo>
                  <a:lnTo>
                    <a:pt x="1697" y="2094"/>
                  </a:lnTo>
                  <a:lnTo>
                    <a:pt x="1697" y="2086"/>
                  </a:lnTo>
                  <a:lnTo>
                    <a:pt x="1713" y="2086"/>
                  </a:lnTo>
                  <a:lnTo>
                    <a:pt x="1713" y="2080"/>
                  </a:lnTo>
                  <a:lnTo>
                    <a:pt x="1718" y="2080"/>
                  </a:lnTo>
                  <a:lnTo>
                    <a:pt x="1718" y="2075"/>
                  </a:lnTo>
                  <a:lnTo>
                    <a:pt x="1730" y="2075"/>
                  </a:lnTo>
                  <a:lnTo>
                    <a:pt x="1730" y="2072"/>
                  </a:lnTo>
                  <a:lnTo>
                    <a:pt x="1735" y="2072"/>
                  </a:lnTo>
                  <a:lnTo>
                    <a:pt x="1735" y="2066"/>
                  </a:lnTo>
                  <a:lnTo>
                    <a:pt x="1745" y="2066"/>
                  </a:lnTo>
                  <a:lnTo>
                    <a:pt x="1745" y="2063"/>
                  </a:lnTo>
                  <a:lnTo>
                    <a:pt x="1751" y="2063"/>
                  </a:lnTo>
                  <a:lnTo>
                    <a:pt x="1751" y="2058"/>
                  </a:lnTo>
                  <a:lnTo>
                    <a:pt x="1756" y="2058"/>
                  </a:lnTo>
                  <a:lnTo>
                    <a:pt x="1756" y="2049"/>
                  </a:lnTo>
                  <a:lnTo>
                    <a:pt x="1763" y="2049"/>
                  </a:lnTo>
                  <a:lnTo>
                    <a:pt x="1763" y="2039"/>
                  </a:lnTo>
                  <a:lnTo>
                    <a:pt x="1768" y="2039"/>
                  </a:lnTo>
                  <a:lnTo>
                    <a:pt x="1768" y="2035"/>
                  </a:lnTo>
                  <a:lnTo>
                    <a:pt x="1773" y="2035"/>
                  </a:lnTo>
                  <a:lnTo>
                    <a:pt x="1773" y="2021"/>
                  </a:lnTo>
                  <a:lnTo>
                    <a:pt x="1778" y="2021"/>
                  </a:lnTo>
                  <a:lnTo>
                    <a:pt x="1778" y="2016"/>
                  </a:lnTo>
                  <a:lnTo>
                    <a:pt x="1784" y="2016"/>
                  </a:lnTo>
                  <a:lnTo>
                    <a:pt x="1784" y="2013"/>
                  </a:lnTo>
                  <a:lnTo>
                    <a:pt x="1789" y="2013"/>
                  </a:lnTo>
                  <a:lnTo>
                    <a:pt x="1789" y="2008"/>
                  </a:lnTo>
                  <a:lnTo>
                    <a:pt x="1796" y="2008"/>
                  </a:lnTo>
                  <a:lnTo>
                    <a:pt x="1796" y="1999"/>
                  </a:lnTo>
                  <a:lnTo>
                    <a:pt x="1811" y="1999"/>
                  </a:lnTo>
                  <a:lnTo>
                    <a:pt x="1811" y="1994"/>
                  </a:lnTo>
                  <a:lnTo>
                    <a:pt x="1844" y="1994"/>
                  </a:lnTo>
                  <a:lnTo>
                    <a:pt x="1844" y="1985"/>
                  </a:lnTo>
                  <a:lnTo>
                    <a:pt x="1850" y="1985"/>
                  </a:lnTo>
                  <a:lnTo>
                    <a:pt x="1850" y="1975"/>
                  </a:lnTo>
                  <a:lnTo>
                    <a:pt x="1862" y="1975"/>
                  </a:lnTo>
                  <a:lnTo>
                    <a:pt x="1862" y="1971"/>
                  </a:lnTo>
                  <a:lnTo>
                    <a:pt x="1867" y="1971"/>
                  </a:lnTo>
                  <a:lnTo>
                    <a:pt x="1867" y="1966"/>
                  </a:lnTo>
                  <a:lnTo>
                    <a:pt x="1877" y="1966"/>
                  </a:lnTo>
                  <a:lnTo>
                    <a:pt x="1877" y="1961"/>
                  </a:lnTo>
                  <a:lnTo>
                    <a:pt x="1883" y="1961"/>
                  </a:lnTo>
                  <a:lnTo>
                    <a:pt x="1883" y="1957"/>
                  </a:lnTo>
                  <a:lnTo>
                    <a:pt x="1888" y="1957"/>
                  </a:lnTo>
                  <a:lnTo>
                    <a:pt x="1888" y="1952"/>
                  </a:lnTo>
                  <a:lnTo>
                    <a:pt x="1895" y="1952"/>
                  </a:lnTo>
                  <a:lnTo>
                    <a:pt x="1895" y="1942"/>
                  </a:lnTo>
                  <a:lnTo>
                    <a:pt x="1921" y="1942"/>
                  </a:lnTo>
                  <a:lnTo>
                    <a:pt x="1921" y="1933"/>
                  </a:lnTo>
                  <a:lnTo>
                    <a:pt x="1933" y="1933"/>
                  </a:lnTo>
                  <a:lnTo>
                    <a:pt x="1933" y="1928"/>
                  </a:lnTo>
                  <a:lnTo>
                    <a:pt x="1938" y="1928"/>
                  </a:lnTo>
                  <a:lnTo>
                    <a:pt x="1938" y="1923"/>
                  </a:lnTo>
                  <a:lnTo>
                    <a:pt x="1943" y="1923"/>
                  </a:lnTo>
                  <a:lnTo>
                    <a:pt x="1943" y="1919"/>
                  </a:lnTo>
                  <a:lnTo>
                    <a:pt x="1966" y="1919"/>
                  </a:lnTo>
                  <a:lnTo>
                    <a:pt x="1966" y="1914"/>
                  </a:lnTo>
                  <a:lnTo>
                    <a:pt x="2009" y="1914"/>
                  </a:lnTo>
                  <a:lnTo>
                    <a:pt x="2009" y="1909"/>
                  </a:lnTo>
                  <a:lnTo>
                    <a:pt x="2020" y="1909"/>
                  </a:lnTo>
                  <a:lnTo>
                    <a:pt x="2020" y="1900"/>
                  </a:lnTo>
                  <a:lnTo>
                    <a:pt x="2032" y="1900"/>
                  </a:lnTo>
                  <a:lnTo>
                    <a:pt x="2032" y="1890"/>
                  </a:lnTo>
                  <a:lnTo>
                    <a:pt x="2047" y="1890"/>
                  </a:lnTo>
                  <a:lnTo>
                    <a:pt x="2047" y="1876"/>
                  </a:lnTo>
                  <a:lnTo>
                    <a:pt x="2065" y="1876"/>
                  </a:lnTo>
                  <a:lnTo>
                    <a:pt x="2065" y="1865"/>
                  </a:lnTo>
                  <a:lnTo>
                    <a:pt x="2080" y="1865"/>
                  </a:lnTo>
                  <a:lnTo>
                    <a:pt x="2080" y="1860"/>
                  </a:lnTo>
                  <a:lnTo>
                    <a:pt x="2098" y="1860"/>
                  </a:lnTo>
                  <a:lnTo>
                    <a:pt x="2098" y="1851"/>
                  </a:lnTo>
                  <a:lnTo>
                    <a:pt x="2113" y="1851"/>
                  </a:lnTo>
                  <a:lnTo>
                    <a:pt x="2113" y="1846"/>
                  </a:lnTo>
                  <a:lnTo>
                    <a:pt x="2118" y="1846"/>
                  </a:lnTo>
                  <a:lnTo>
                    <a:pt x="2118" y="1836"/>
                  </a:lnTo>
                  <a:lnTo>
                    <a:pt x="2146" y="1836"/>
                  </a:lnTo>
                  <a:lnTo>
                    <a:pt x="2146" y="1825"/>
                  </a:lnTo>
                  <a:lnTo>
                    <a:pt x="2179" y="1825"/>
                  </a:lnTo>
                  <a:lnTo>
                    <a:pt x="2179" y="1811"/>
                  </a:lnTo>
                  <a:lnTo>
                    <a:pt x="2190" y="1811"/>
                  </a:lnTo>
                  <a:lnTo>
                    <a:pt x="2190" y="1796"/>
                  </a:lnTo>
                  <a:lnTo>
                    <a:pt x="2202" y="1796"/>
                  </a:lnTo>
                  <a:lnTo>
                    <a:pt x="2202" y="1791"/>
                  </a:lnTo>
                  <a:lnTo>
                    <a:pt x="2207" y="1791"/>
                  </a:lnTo>
                  <a:lnTo>
                    <a:pt x="2207" y="1787"/>
                  </a:lnTo>
                  <a:lnTo>
                    <a:pt x="2217" y="1787"/>
                  </a:lnTo>
                  <a:lnTo>
                    <a:pt x="2217" y="1772"/>
                  </a:lnTo>
                  <a:lnTo>
                    <a:pt x="2245" y="1772"/>
                  </a:lnTo>
                  <a:lnTo>
                    <a:pt x="2245" y="1761"/>
                  </a:lnTo>
                  <a:lnTo>
                    <a:pt x="2250" y="1761"/>
                  </a:lnTo>
                  <a:lnTo>
                    <a:pt x="2250" y="1756"/>
                  </a:lnTo>
                  <a:lnTo>
                    <a:pt x="2268" y="1756"/>
                  </a:lnTo>
                  <a:lnTo>
                    <a:pt x="2268" y="1751"/>
                  </a:lnTo>
                  <a:lnTo>
                    <a:pt x="2273" y="1751"/>
                  </a:lnTo>
                  <a:lnTo>
                    <a:pt x="2273" y="1746"/>
                  </a:lnTo>
                  <a:lnTo>
                    <a:pt x="2278" y="1746"/>
                  </a:lnTo>
                  <a:lnTo>
                    <a:pt x="2278" y="1742"/>
                  </a:lnTo>
                  <a:lnTo>
                    <a:pt x="2288" y="1742"/>
                  </a:lnTo>
                  <a:lnTo>
                    <a:pt x="2288" y="1737"/>
                  </a:lnTo>
                  <a:lnTo>
                    <a:pt x="2301" y="1737"/>
                  </a:lnTo>
                  <a:lnTo>
                    <a:pt x="2301" y="1732"/>
                  </a:lnTo>
                  <a:lnTo>
                    <a:pt x="2311" y="1732"/>
                  </a:lnTo>
                  <a:lnTo>
                    <a:pt x="2311" y="1726"/>
                  </a:lnTo>
                  <a:lnTo>
                    <a:pt x="2316" y="1726"/>
                  </a:lnTo>
                  <a:lnTo>
                    <a:pt x="2316" y="1721"/>
                  </a:lnTo>
                  <a:lnTo>
                    <a:pt x="2339" y="1721"/>
                  </a:lnTo>
                  <a:lnTo>
                    <a:pt x="2339" y="1716"/>
                  </a:lnTo>
                  <a:lnTo>
                    <a:pt x="2344" y="1716"/>
                  </a:lnTo>
                  <a:lnTo>
                    <a:pt x="2344" y="1711"/>
                  </a:lnTo>
                  <a:lnTo>
                    <a:pt x="2354" y="1711"/>
                  </a:lnTo>
                  <a:lnTo>
                    <a:pt x="2354" y="1700"/>
                  </a:lnTo>
                  <a:lnTo>
                    <a:pt x="2367" y="1700"/>
                  </a:lnTo>
                  <a:lnTo>
                    <a:pt x="2367" y="1695"/>
                  </a:lnTo>
                  <a:lnTo>
                    <a:pt x="2372" y="1695"/>
                  </a:lnTo>
                  <a:lnTo>
                    <a:pt x="2372" y="1690"/>
                  </a:lnTo>
                  <a:lnTo>
                    <a:pt x="2377" y="1690"/>
                  </a:lnTo>
                  <a:lnTo>
                    <a:pt x="2377" y="1680"/>
                  </a:lnTo>
                  <a:lnTo>
                    <a:pt x="2425" y="1680"/>
                  </a:lnTo>
                  <a:lnTo>
                    <a:pt x="2425" y="1669"/>
                  </a:lnTo>
                  <a:lnTo>
                    <a:pt x="2438" y="1669"/>
                  </a:lnTo>
                  <a:lnTo>
                    <a:pt x="2438" y="1664"/>
                  </a:lnTo>
                  <a:lnTo>
                    <a:pt x="2443" y="1664"/>
                  </a:lnTo>
                  <a:lnTo>
                    <a:pt x="2443" y="1659"/>
                  </a:lnTo>
                  <a:lnTo>
                    <a:pt x="2453" y="1659"/>
                  </a:lnTo>
                  <a:lnTo>
                    <a:pt x="2453" y="1654"/>
                  </a:lnTo>
                  <a:lnTo>
                    <a:pt x="2476" y="1654"/>
                  </a:lnTo>
                  <a:lnTo>
                    <a:pt x="2476" y="1648"/>
                  </a:lnTo>
                  <a:lnTo>
                    <a:pt x="2491" y="1648"/>
                  </a:lnTo>
                  <a:lnTo>
                    <a:pt x="2491" y="1643"/>
                  </a:lnTo>
                  <a:lnTo>
                    <a:pt x="2498" y="1643"/>
                  </a:lnTo>
                  <a:lnTo>
                    <a:pt x="2498" y="1638"/>
                  </a:lnTo>
                  <a:lnTo>
                    <a:pt x="2504" y="1638"/>
                  </a:lnTo>
                  <a:lnTo>
                    <a:pt x="2504" y="1633"/>
                  </a:lnTo>
                  <a:lnTo>
                    <a:pt x="2509" y="1633"/>
                  </a:lnTo>
                  <a:lnTo>
                    <a:pt x="2509" y="1622"/>
                  </a:lnTo>
                  <a:lnTo>
                    <a:pt x="2519" y="1622"/>
                  </a:lnTo>
                  <a:lnTo>
                    <a:pt x="2519" y="1617"/>
                  </a:lnTo>
                  <a:lnTo>
                    <a:pt x="2542" y="1617"/>
                  </a:lnTo>
                  <a:lnTo>
                    <a:pt x="2542" y="1612"/>
                  </a:lnTo>
                  <a:lnTo>
                    <a:pt x="2547" y="1612"/>
                  </a:lnTo>
                  <a:lnTo>
                    <a:pt x="2547" y="1605"/>
                  </a:lnTo>
                  <a:lnTo>
                    <a:pt x="2552" y="1605"/>
                  </a:lnTo>
                  <a:lnTo>
                    <a:pt x="2552" y="1600"/>
                  </a:lnTo>
                  <a:lnTo>
                    <a:pt x="2597" y="1600"/>
                  </a:lnTo>
                  <a:lnTo>
                    <a:pt x="2597" y="1595"/>
                  </a:lnTo>
                  <a:lnTo>
                    <a:pt x="2613" y="1595"/>
                  </a:lnTo>
                  <a:lnTo>
                    <a:pt x="2613" y="1589"/>
                  </a:lnTo>
                  <a:lnTo>
                    <a:pt x="2623" y="1589"/>
                  </a:lnTo>
                  <a:lnTo>
                    <a:pt x="2623" y="1584"/>
                  </a:lnTo>
                  <a:lnTo>
                    <a:pt x="2630" y="1584"/>
                  </a:lnTo>
                  <a:lnTo>
                    <a:pt x="2630" y="1579"/>
                  </a:lnTo>
                  <a:lnTo>
                    <a:pt x="2635" y="1579"/>
                  </a:lnTo>
                  <a:lnTo>
                    <a:pt x="2635" y="1574"/>
                  </a:lnTo>
                  <a:lnTo>
                    <a:pt x="2651" y="1574"/>
                  </a:lnTo>
                  <a:lnTo>
                    <a:pt x="2651" y="1562"/>
                  </a:lnTo>
                  <a:lnTo>
                    <a:pt x="2684" y="1562"/>
                  </a:lnTo>
                  <a:lnTo>
                    <a:pt x="2684" y="1556"/>
                  </a:lnTo>
                  <a:lnTo>
                    <a:pt x="2729" y="1556"/>
                  </a:lnTo>
                  <a:lnTo>
                    <a:pt x="2729" y="1551"/>
                  </a:lnTo>
                  <a:lnTo>
                    <a:pt x="2734" y="1551"/>
                  </a:lnTo>
                  <a:lnTo>
                    <a:pt x="2734" y="1546"/>
                  </a:lnTo>
                  <a:lnTo>
                    <a:pt x="2767" y="1546"/>
                  </a:lnTo>
                  <a:lnTo>
                    <a:pt x="2767" y="1539"/>
                  </a:lnTo>
                  <a:lnTo>
                    <a:pt x="2778" y="1539"/>
                  </a:lnTo>
                  <a:lnTo>
                    <a:pt x="2778" y="1534"/>
                  </a:lnTo>
                  <a:lnTo>
                    <a:pt x="2833" y="1534"/>
                  </a:lnTo>
                  <a:lnTo>
                    <a:pt x="2833" y="1522"/>
                  </a:lnTo>
                  <a:lnTo>
                    <a:pt x="2899" y="1522"/>
                  </a:lnTo>
                  <a:lnTo>
                    <a:pt x="2899" y="1517"/>
                  </a:lnTo>
                  <a:lnTo>
                    <a:pt x="2909" y="1517"/>
                  </a:lnTo>
                  <a:lnTo>
                    <a:pt x="2909" y="1504"/>
                  </a:lnTo>
                  <a:lnTo>
                    <a:pt x="2915" y="1504"/>
                  </a:lnTo>
                  <a:lnTo>
                    <a:pt x="2915" y="1499"/>
                  </a:lnTo>
                  <a:lnTo>
                    <a:pt x="2932" y="1499"/>
                  </a:lnTo>
                  <a:lnTo>
                    <a:pt x="2932" y="1494"/>
                  </a:lnTo>
                  <a:lnTo>
                    <a:pt x="2937" y="1494"/>
                  </a:lnTo>
                  <a:lnTo>
                    <a:pt x="2937" y="1487"/>
                  </a:lnTo>
                  <a:lnTo>
                    <a:pt x="2953" y="1487"/>
                  </a:lnTo>
                  <a:lnTo>
                    <a:pt x="2953" y="1482"/>
                  </a:lnTo>
                  <a:lnTo>
                    <a:pt x="2970" y="1482"/>
                  </a:lnTo>
                  <a:lnTo>
                    <a:pt x="2970" y="1470"/>
                  </a:lnTo>
                  <a:lnTo>
                    <a:pt x="2991" y="1470"/>
                  </a:lnTo>
                  <a:lnTo>
                    <a:pt x="2991" y="1463"/>
                  </a:lnTo>
                  <a:lnTo>
                    <a:pt x="2998" y="1463"/>
                  </a:lnTo>
                  <a:lnTo>
                    <a:pt x="2998" y="1445"/>
                  </a:lnTo>
                  <a:lnTo>
                    <a:pt x="3003" y="1445"/>
                  </a:lnTo>
                  <a:lnTo>
                    <a:pt x="3003" y="1440"/>
                  </a:lnTo>
                  <a:lnTo>
                    <a:pt x="3031" y="1440"/>
                  </a:lnTo>
                  <a:lnTo>
                    <a:pt x="3031" y="1433"/>
                  </a:lnTo>
                  <a:lnTo>
                    <a:pt x="3036" y="1433"/>
                  </a:lnTo>
                  <a:lnTo>
                    <a:pt x="3036" y="1428"/>
                  </a:lnTo>
                  <a:lnTo>
                    <a:pt x="3057" y="1428"/>
                  </a:lnTo>
                  <a:lnTo>
                    <a:pt x="3057" y="1421"/>
                  </a:lnTo>
                  <a:lnTo>
                    <a:pt x="3102" y="1421"/>
                  </a:lnTo>
                  <a:lnTo>
                    <a:pt x="3102" y="1416"/>
                  </a:lnTo>
                  <a:lnTo>
                    <a:pt x="3112" y="1416"/>
                  </a:lnTo>
                  <a:lnTo>
                    <a:pt x="3112" y="1409"/>
                  </a:lnTo>
                  <a:lnTo>
                    <a:pt x="3140" y="1409"/>
                  </a:lnTo>
                  <a:lnTo>
                    <a:pt x="3140" y="1402"/>
                  </a:lnTo>
                  <a:lnTo>
                    <a:pt x="3156" y="1402"/>
                  </a:lnTo>
                  <a:lnTo>
                    <a:pt x="3156" y="1397"/>
                  </a:lnTo>
                  <a:lnTo>
                    <a:pt x="3168" y="1397"/>
                  </a:lnTo>
                  <a:lnTo>
                    <a:pt x="3168" y="1390"/>
                  </a:lnTo>
                  <a:lnTo>
                    <a:pt x="3173" y="1390"/>
                  </a:lnTo>
                  <a:lnTo>
                    <a:pt x="3173" y="1383"/>
                  </a:lnTo>
                  <a:lnTo>
                    <a:pt x="3178" y="1383"/>
                  </a:lnTo>
                  <a:lnTo>
                    <a:pt x="3178" y="1378"/>
                  </a:lnTo>
                  <a:lnTo>
                    <a:pt x="3184" y="1378"/>
                  </a:lnTo>
                  <a:lnTo>
                    <a:pt x="3184" y="1352"/>
                  </a:lnTo>
                  <a:lnTo>
                    <a:pt x="3196" y="1352"/>
                  </a:lnTo>
                  <a:lnTo>
                    <a:pt x="3196" y="1345"/>
                  </a:lnTo>
                  <a:lnTo>
                    <a:pt x="3201" y="1345"/>
                  </a:lnTo>
                  <a:lnTo>
                    <a:pt x="3201" y="1340"/>
                  </a:lnTo>
                  <a:lnTo>
                    <a:pt x="3206" y="1340"/>
                  </a:lnTo>
                  <a:lnTo>
                    <a:pt x="3206" y="1333"/>
                  </a:lnTo>
                  <a:lnTo>
                    <a:pt x="3211" y="1333"/>
                  </a:lnTo>
                  <a:lnTo>
                    <a:pt x="3211" y="1326"/>
                  </a:lnTo>
                  <a:lnTo>
                    <a:pt x="3222" y="1326"/>
                  </a:lnTo>
                  <a:lnTo>
                    <a:pt x="3222" y="1314"/>
                  </a:lnTo>
                  <a:lnTo>
                    <a:pt x="3272" y="1314"/>
                  </a:lnTo>
                  <a:lnTo>
                    <a:pt x="3272" y="1307"/>
                  </a:lnTo>
                  <a:lnTo>
                    <a:pt x="3288" y="1307"/>
                  </a:lnTo>
                  <a:lnTo>
                    <a:pt x="3288" y="1300"/>
                  </a:lnTo>
                  <a:lnTo>
                    <a:pt x="3305" y="1300"/>
                  </a:lnTo>
                  <a:lnTo>
                    <a:pt x="3305" y="1286"/>
                  </a:lnTo>
                  <a:lnTo>
                    <a:pt x="3326" y="1286"/>
                  </a:lnTo>
                  <a:lnTo>
                    <a:pt x="3326" y="1265"/>
                  </a:lnTo>
                  <a:lnTo>
                    <a:pt x="3338" y="1265"/>
                  </a:lnTo>
                  <a:lnTo>
                    <a:pt x="3338" y="1258"/>
                  </a:lnTo>
                  <a:lnTo>
                    <a:pt x="3381" y="1258"/>
                  </a:lnTo>
                  <a:lnTo>
                    <a:pt x="3381" y="1244"/>
                  </a:lnTo>
                  <a:lnTo>
                    <a:pt x="3392" y="1244"/>
                  </a:lnTo>
                  <a:lnTo>
                    <a:pt x="3392" y="1237"/>
                  </a:lnTo>
                  <a:lnTo>
                    <a:pt x="3437" y="1237"/>
                  </a:lnTo>
                  <a:lnTo>
                    <a:pt x="3437" y="1223"/>
                  </a:lnTo>
                  <a:lnTo>
                    <a:pt x="3442" y="1223"/>
                  </a:lnTo>
                  <a:lnTo>
                    <a:pt x="3442" y="1217"/>
                  </a:lnTo>
                  <a:lnTo>
                    <a:pt x="3475" y="1217"/>
                  </a:lnTo>
                  <a:lnTo>
                    <a:pt x="3475" y="1203"/>
                  </a:lnTo>
                  <a:lnTo>
                    <a:pt x="3491" y="1203"/>
                  </a:lnTo>
                  <a:lnTo>
                    <a:pt x="3491" y="1196"/>
                  </a:lnTo>
                  <a:lnTo>
                    <a:pt x="3518" y="1196"/>
                  </a:lnTo>
                  <a:lnTo>
                    <a:pt x="3518" y="1187"/>
                  </a:lnTo>
                  <a:lnTo>
                    <a:pt x="3524" y="1187"/>
                  </a:lnTo>
                  <a:lnTo>
                    <a:pt x="3524" y="1180"/>
                  </a:lnTo>
                  <a:lnTo>
                    <a:pt x="3602" y="1180"/>
                  </a:lnTo>
                  <a:lnTo>
                    <a:pt x="3602" y="1173"/>
                  </a:lnTo>
                  <a:lnTo>
                    <a:pt x="3629" y="1173"/>
                  </a:lnTo>
                  <a:lnTo>
                    <a:pt x="3629" y="1164"/>
                  </a:lnTo>
                  <a:lnTo>
                    <a:pt x="3640" y="1164"/>
                  </a:lnTo>
                  <a:lnTo>
                    <a:pt x="3640" y="1158"/>
                  </a:lnTo>
                  <a:lnTo>
                    <a:pt x="3662" y="1158"/>
                  </a:lnTo>
                  <a:lnTo>
                    <a:pt x="3662" y="1149"/>
                  </a:lnTo>
                  <a:lnTo>
                    <a:pt x="3688" y="1149"/>
                  </a:lnTo>
                  <a:lnTo>
                    <a:pt x="3688" y="1140"/>
                  </a:lnTo>
                  <a:lnTo>
                    <a:pt x="3728" y="1140"/>
                  </a:lnTo>
                  <a:lnTo>
                    <a:pt x="3728" y="1133"/>
                  </a:lnTo>
                  <a:lnTo>
                    <a:pt x="3733" y="1133"/>
                  </a:lnTo>
                  <a:lnTo>
                    <a:pt x="3733" y="1116"/>
                  </a:lnTo>
                  <a:lnTo>
                    <a:pt x="3754" y="1116"/>
                  </a:lnTo>
                  <a:lnTo>
                    <a:pt x="3754" y="1109"/>
                  </a:lnTo>
                  <a:lnTo>
                    <a:pt x="3761" y="1109"/>
                  </a:lnTo>
                  <a:lnTo>
                    <a:pt x="3761" y="1100"/>
                  </a:lnTo>
                  <a:lnTo>
                    <a:pt x="3772" y="1100"/>
                  </a:lnTo>
                  <a:lnTo>
                    <a:pt x="3772" y="1092"/>
                  </a:lnTo>
                  <a:lnTo>
                    <a:pt x="3792" y="1092"/>
                  </a:lnTo>
                  <a:lnTo>
                    <a:pt x="3792" y="1083"/>
                  </a:lnTo>
                  <a:lnTo>
                    <a:pt x="3810" y="1083"/>
                  </a:lnTo>
                  <a:lnTo>
                    <a:pt x="3810" y="1074"/>
                  </a:lnTo>
                  <a:lnTo>
                    <a:pt x="3837" y="1074"/>
                  </a:lnTo>
                  <a:lnTo>
                    <a:pt x="3837" y="1057"/>
                  </a:lnTo>
                  <a:lnTo>
                    <a:pt x="3843" y="1057"/>
                  </a:lnTo>
                  <a:lnTo>
                    <a:pt x="3843" y="1048"/>
                  </a:lnTo>
                  <a:lnTo>
                    <a:pt x="3858" y="1048"/>
                  </a:lnTo>
                  <a:lnTo>
                    <a:pt x="3858" y="1031"/>
                  </a:lnTo>
                  <a:lnTo>
                    <a:pt x="3881" y="1031"/>
                  </a:lnTo>
                  <a:lnTo>
                    <a:pt x="3881" y="1022"/>
                  </a:lnTo>
                  <a:lnTo>
                    <a:pt x="3909" y="1022"/>
                  </a:lnTo>
                  <a:lnTo>
                    <a:pt x="3909" y="1014"/>
                  </a:lnTo>
                  <a:lnTo>
                    <a:pt x="3914" y="1014"/>
                  </a:lnTo>
                  <a:lnTo>
                    <a:pt x="3914" y="1005"/>
                  </a:lnTo>
                  <a:lnTo>
                    <a:pt x="3924" y="1005"/>
                  </a:lnTo>
                  <a:lnTo>
                    <a:pt x="3924" y="986"/>
                  </a:lnTo>
                  <a:lnTo>
                    <a:pt x="4018" y="986"/>
                  </a:lnTo>
                  <a:lnTo>
                    <a:pt x="4018" y="977"/>
                  </a:lnTo>
                  <a:lnTo>
                    <a:pt x="4035" y="977"/>
                  </a:lnTo>
                  <a:lnTo>
                    <a:pt x="4035" y="967"/>
                  </a:lnTo>
                  <a:lnTo>
                    <a:pt x="4063" y="967"/>
                  </a:lnTo>
                  <a:lnTo>
                    <a:pt x="4063" y="958"/>
                  </a:lnTo>
                  <a:lnTo>
                    <a:pt x="4084" y="958"/>
                  </a:lnTo>
                  <a:lnTo>
                    <a:pt x="4084" y="948"/>
                  </a:lnTo>
                  <a:lnTo>
                    <a:pt x="4122" y="948"/>
                  </a:lnTo>
                  <a:lnTo>
                    <a:pt x="4122" y="937"/>
                  </a:lnTo>
                  <a:lnTo>
                    <a:pt x="4129" y="937"/>
                  </a:lnTo>
                  <a:lnTo>
                    <a:pt x="4129" y="929"/>
                  </a:lnTo>
                  <a:lnTo>
                    <a:pt x="4134" y="929"/>
                  </a:lnTo>
                  <a:lnTo>
                    <a:pt x="4134" y="908"/>
                  </a:lnTo>
                  <a:lnTo>
                    <a:pt x="4139" y="908"/>
                  </a:lnTo>
                  <a:lnTo>
                    <a:pt x="4139" y="899"/>
                  </a:lnTo>
                  <a:lnTo>
                    <a:pt x="4167" y="899"/>
                  </a:lnTo>
                  <a:lnTo>
                    <a:pt x="4167" y="889"/>
                  </a:lnTo>
                  <a:lnTo>
                    <a:pt x="4195" y="889"/>
                  </a:lnTo>
                  <a:lnTo>
                    <a:pt x="4195" y="868"/>
                  </a:lnTo>
                  <a:lnTo>
                    <a:pt x="4228" y="868"/>
                  </a:lnTo>
                  <a:lnTo>
                    <a:pt x="4228" y="847"/>
                  </a:lnTo>
                  <a:lnTo>
                    <a:pt x="4299" y="847"/>
                  </a:lnTo>
                  <a:lnTo>
                    <a:pt x="4299" y="837"/>
                  </a:lnTo>
                  <a:lnTo>
                    <a:pt x="4332" y="837"/>
                  </a:lnTo>
                  <a:lnTo>
                    <a:pt x="4332" y="824"/>
                  </a:lnTo>
                  <a:lnTo>
                    <a:pt x="4347" y="824"/>
                  </a:lnTo>
                  <a:lnTo>
                    <a:pt x="4347" y="814"/>
                  </a:lnTo>
                  <a:lnTo>
                    <a:pt x="4358" y="814"/>
                  </a:lnTo>
                  <a:lnTo>
                    <a:pt x="4358" y="802"/>
                  </a:lnTo>
                  <a:lnTo>
                    <a:pt x="4452" y="802"/>
                  </a:lnTo>
                  <a:lnTo>
                    <a:pt x="4452" y="790"/>
                  </a:lnTo>
                  <a:lnTo>
                    <a:pt x="4550" y="790"/>
                  </a:lnTo>
                  <a:lnTo>
                    <a:pt x="4550" y="778"/>
                  </a:lnTo>
                  <a:lnTo>
                    <a:pt x="4578" y="778"/>
                  </a:lnTo>
                  <a:lnTo>
                    <a:pt x="4578" y="764"/>
                  </a:lnTo>
                  <a:lnTo>
                    <a:pt x="4611" y="764"/>
                  </a:lnTo>
                  <a:lnTo>
                    <a:pt x="4611" y="750"/>
                  </a:lnTo>
                  <a:lnTo>
                    <a:pt x="4616" y="750"/>
                  </a:lnTo>
                  <a:lnTo>
                    <a:pt x="4616" y="738"/>
                  </a:lnTo>
                  <a:lnTo>
                    <a:pt x="4687" y="738"/>
                  </a:lnTo>
                  <a:lnTo>
                    <a:pt x="4687" y="724"/>
                  </a:lnTo>
                  <a:lnTo>
                    <a:pt x="4705" y="724"/>
                  </a:lnTo>
                  <a:lnTo>
                    <a:pt x="4705" y="708"/>
                  </a:lnTo>
                  <a:lnTo>
                    <a:pt x="4847" y="708"/>
                  </a:lnTo>
                  <a:lnTo>
                    <a:pt x="4847" y="693"/>
                  </a:lnTo>
                  <a:lnTo>
                    <a:pt x="4852" y="693"/>
                  </a:lnTo>
                  <a:lnTo>
                    <a:pt x="4852" y="663"/>
                  </a:lnTo>
                  <a:lnTo>
                    <a:pt x="4857" y="663"/>
                  </a:lnTo>
                  <a:lnTo>
                    <a:pt x="4857" y="648"/>
                  </a:lnTo>
                  <a:lnTo>
                    <a:pt x="4946" y="648"/>
                  </a:lnTo>
                  <a:lnTo>
                    <a:pt x="4946" y="630"/>
                  </a:lnTo>
                  <a:lnTo>
                    <a:pt x="4956" y="630"/>
                  </a:lnTo>
                  <a:lnTo>
                    <a:pt x="4956" y="615"/>
                  </a:lnTo>
                  <a:lnTo>
                    <a:pt x="4968" y="615"/>
                  </a:lnTo>
                  <a:lnTo>
                    <a:pt x="4968" y="599"/>
                  </a:lnTo>
                  <a:lnTo>
                    <a:pt x="5001" y="599"/>
                  </a:lnTo>
                  <a:lnTo>
                    <a:pt x="5001" y="582"/>
                  </a:lnTo>
                  <a:lnTo>
                    <a:pt x="5017" y="582"/>
                  </a:lnTo>
                  <a:lnTo>
                    <a:pt x="5017" y="564"/>
                  </a:lnTo>
                  <a:lnTo>
                    <a:pt x="5034" y="564"/>
                  </a:lnTo>
                  <a:lnTo>
                    <a:pt x="5034" y="549"/>
                  </a:lnTo>
                  <a:lnTo>
                    <a:pt x="5149" y="549"/>
                  </a:lnTo>
                  <a:lnTo>
                    <a:pt x="5149" y="530"/>
                  </a:lnTo>
                  <a:lnTo>
                    <a:pt x="5161" y="530"/>
                  </a:lnTo>
                  <a:lnTo>
                    <a:pt x="5161" y="510"/>
                  </a:lnTo>
                  <a:lnTo>
                    <a:pt x="5194" y="510"/>
                  </a:lnTo>
                  <a:lnTo>
                    <a:pt x="5194" y="491"/>
                  </a:lnTo>
                  <a:lnTo>
                    <a:pt x="5237" y="491"/>
                  </a:lnTo>
                  <a:lnTo>
                    <a:pt x="5237" y="472"/>
                  </a:lnTo>
                  <a:lnTo>
                    <a:pt x="5291" y="472"/>
                  </a:lnTo>
                  <a:lnTo>
                    <a:pt x="5291" y="452"/>
                  </a:lnTo>
                  <a:lnTo>
                    <a:pt x="5319" y="452"/>
                  </a:lnTo>
                  <a:lnTo>
                    <a:pt x="5319" y="431"/>
                  </a:lnTo>
                  <a:lnTo>
                    <a:pt x="5402" y="431"/>
                  </a:lnTo>
                  <a:lnTo>
                    <a:pt x="5402" y="408"/>
                  </a:lnTo>
                  <a:lnTo>
                    <a:pt x="5463" y="408"/>
                  </a:lnTo>
                  <a:lnTo>
                    <a:pt x="5463" y="386"/>
                  </a:lnTo>
                  <a:lnTo>
                    <a:pt x="5534" y="386"/>
                  </a:lnTo>
                  <a:lnTo>
                    <a:pt x="5534" y="360"/>
                  </a:lnTo>
                  <a:lnTo>
                    <a:pt x="5572" y="360"/>
                  </a:lnTo>
                  <a:lnTo>
                    <a:pt x="5572" y="334"/>
                  </a:lnTo>
                  <a:lnTo>
                    <a:pt x="5583" y="334"/>
                  </a:lnTo>
                  <a:lnTo>
                    <a:pt x="5583" y="280"/>
                  </a:lnTo>
                  <a:lnTo>
                    <a:pt x="5648" y="280"/>
                  </a:lnTo>
                  <a:lnTo>
                    <a:pt x="5648" y="252"/>
                  </a:lnTo>
                  <a:lnTo>
                    <a:pt x="5676" y="252"/>
                  </a:lnTo>
                  <a:lnTo>
                    <a:pt x="5676" y="221"/>
                  </a:lnTo>
                  <a:lnTo>
                    <a:pt x="5742" y="221"/>
                  </a:lnTo>
                  <a:lnTo>
                    <a:pt x="5742" y="188"/>
                  </a:lnTo>
                  <a:lnTo>
                    <a:pt x="5753" y="188"/>
                  </a:lnTo>
                  <a:lnTo>
                    <a:pt x="5753" y="155"/>
                  </a:lnTo>
                  <a:lnTo>
                    <a:pt x="5907" y="155"/>
                  </a:lnTo>
                  <a:lnTo>
                    <a:pt x="5907" y="110"/>
                  </a:lnTo>
                  <a:lnTo>
                    <a:pt x="5956" y="110"/>
                  </a:lnTo>
                  <a:lnTo>
                    <a:pt x="5956" y="61"/>
                  </a:lnTo>
                  <a:lnTo>
                    <a:pt x="6153" y="61"/>
                  </a:lnTo>
                  <a:lnTo>
                    <a:pt x="6153" y="0"/>
                  </a:lnTo>
                  <a:lnTo>
                    <a:pt x="6252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49" name="Group 2748"/>
          <p:cNvGrpSpPr/>
          <p:nvPr/>
        </p:nvGrpSpPr>
        <p:grpSpPr>
          <a:xfrm>
            <a:off x="1636730" y="2216825"/>
            <a:ext cx="7229871" cy="2518618"/>
            <a:chOff x="1636728" y="1812766"/>
            <a:chExt cx="7229871" cy="335815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50" name="Rectangle 31"/>
            <p:cNvSpPr>
              <a:spLocks noChangeArrowheads="1"/>
            </p:cNvSpPr>
            <p:nvPr/>
          </p:nvSpPr>
          <p:spPr bwMode="auto">
            <a:xfrm>
              <a:off x="1636728" y="5145258"/>
              <a:ext cx="30068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1" name="Rectangle 32"/>
            <p:cNvSpPr>
              <a:spLocks noChangeArrowheads="1"/>
            </p:cNvSpPr>
            <p:nvPr/>
          </p:nvSpPr>
          <p:spPr bwMode="auto">
            <a:xfrm>
              <a:off x="1652918" y="5155128"/>
              <a:ext cx="25441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2" name="Freeform 33"/>
            <p:cNvSpPr>
              <a:spLocks/>
            </p:cNvSpPr>
            <p:nvPr/>
          </p:nvSpPr>
          <p:spPr bwMode="auto">
            <a:xfrm>
              <a:off x="1655232" y="5145258"/>
              <a:ext cx="25441" cy="25665"/>
            </a:xfrm>
            <a:custGeom>
              <a:avLst/>
              <a:gdLst>
                <a:gd name="T0" fmla="*/ 10 w 23"/>
                <a:gd name="T1" fmla="*/ 0 h 24"/>
                <a:gd name="T2" fmla="*/ 0 w 23"/>
                <a:gd name="T3" fmla="*/ 12 h 24"/>
                <a:gd name="T4" fmla="*/ 10 w 23"/>
                <a:gd name="T5" fmla="*/ 24 h 24"/>
                <a:gd name="T6" fmla="*/ 23 w 23"/>
                <a:gd name="T7" fmla="*/ 12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3" name="Rectangle 34"/>
            <p:cNvSpPr>
              <a:spLocks noChangeArrowheads="1"/>
            </p:cNvSpPr>
            <p:nvPr/>
          </p:nvSpPr>
          <p:spPr bwMode="auto">
            <a:xfrm>
              <a:off x="1666797" y="5143283"/>
              <a:ext cx="1387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4" name="Freeform 35"/>
            <p:cNvSpPr>
              <a:spLocks/>
            </p:cNvSpPr>
            <p:nvPr/>
          </p:nvSpPr>
          <p:spPr bwMode="auto">
            <a:xfrm>
              <a:off x="1655231" y="5143283"/>
              <a:ext cx="25441" cy="23690"/>
            </a:xfrm>
            <a:custGeom>
              <a:avLst/>
              <a:gdLst>
                <a:gd name="T0" fmla="*/ 0 w 23"/>
                <a:gd name="T1" fmla="*/ 12 h 24"/>
                <a:gd name="T2" fmla="*/ 10 w 23"/>
                <a:gd name="T3" fmla="*/ 0 h 24"/>
                <a:gd name="T4" fmla="*/ 23 w 23"/>
                <a:gd name="T5" fmla="*/ 12 h 24"/>
                <a:gd name="T6" fmla="*/ 10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5" name="Rectangle 36"/>
            <p:cNvSpPr>
              <a:spLocks noChangeArrowheads="1"/>
            </p:cNvSpPr>
            <p:nvPr/>
          </p:nvSpPr>
          <p:spPr bwMode="auto">
            <a:xfrm>
              <a:off x="1666796" y="5149207"/>
              <a:ext cx="25441" cy="592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6" name="Freeform 37"/>
            <p:cNvSpPr>
              <a:spLocks/>
            </p:cNvSpPr>
            <p:nvPr/>
          </p:nvSpPr>
          <p:spPr bwMode="auto">
            <a:xfrm>
              <a:off x="1669108" y="5143283"/>
              <a:ext cx="25441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7" name="Rectangle 38"/>
            <p:cNvSpPr>
              <a:spLocks noChangeArrowheads="1"/>
            </p:cNvSpPr>
            <p:nvPr/>
          </p:nvSpPr>
          <p:spPr bwMode="auto">
            <a:xfrm>
              <a:off x="1680671" y="5137361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8" name="Freeform 39"/>
            <p:cNvSpPr>
              <a:spLocks/>
            </p:cNvSpPr>
            <p:nvPr/>
          </p:nvSpPr>
          <p:spPr bwMode="auto">
            <a:xfrm>
              <a:off x="1669108" y="5137361"/>
              <a:ext cx="25441" cy="23690"/>
            </a:xfrm>
            <a:custGeom>
              <a:avLst/>
              <a:gdLst>
                <a:gd name="T0" fmla="*/ 0 w 23"/>
                <a:gd name="T1" fmla="*/ 12 h 25"/>
                <a:gd name="T2" fmla="*/ 11 w 23"/>
                <a:gd name="T3" fmla="*/ 0 h 25"/>
                <a:gd name="T4" fmla="*/ 23 w 23"/>
                <a:gd name="T5" fmla="*/ 12 h 25"/>
                <a:gd name="T6" fmla="*/ 11 w 23"/>
                <a:gd name="T7" fmla="*/ 25 h 25"/>
                <a:gd name="T8" fmla="*/ 0 w 2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9" name="Rectangle 40"/>
            <p:cNvSpPr>
              <a:spLocks noChangeArrowheads="1"/>
            </p:cNvSpPr>
            <p:nvPr/>
          </p:nvSpPr>
          <p:spPr bwMode="auto">
            <a:xfrm>
              <a:off x="1673734" y="5145258"/>
              <a:ext cx="25441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0" name="Freeform 41"/>
            <p:cNvSpPr>
              <a:spLocks/>
            </p:cNvSpPr>
            <p:nvPr/>
          </p:nvSpPr>
          <p:spPr bwMode="auto">
            <a:xfrm>
              <a:off x="1676047" y="5137361"/>
              <a:ext cx="25441" cy="23690"/>
            </a:xfrm>
            <a:custGeom>
              <a:avLst/>
              <a:gdLst>
                <a:gd name="T0" fmla="*/ 11 w 23"/>
                <a:gd name="T1" fmla="*/ 0 h 25"/>
                <a:gd name="T2" fmla="*/ 0 w 23"/>
                <a:gd name="T3" fmla="*/ 12 h 25"/>
                <a:gd name="T4" fmla="*/ 11 w 23"/>
                <a:gd name="T5" fmla="*/ 25 h 25"/>
                <a:gd name="T6" fmla="*/ 23 w 23"/>
                <a:gd name="T7" fmla="*/ 12 h 25"/>
                <a:gd name="T8" fmla="*/ 11 w 2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1" y="0"/>
                  </a:moveTo>
                  <a:lnTo>
                    <a:pt x="0" y="12"/>
                  </a:lnTo>
                  <a:lnTo>
                    <a:pt x="11" y="25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1" name="Rectangle 42"/>
            <p:cNvSpPr>
              <a:spLocks noChangeArrowheads="1"/>
            </p:cNvSpPr>
            <p:nvPr/>
          </p:nvSpPr>
          <p:spPr bwMode="auto">
            <a:xfrm>
              <a:off x="1687610" y="5133413"/>
              <a:ext cx="4626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2" name="Freeform 43"/>
            <p:cNvSpPr>
              <a:spLocks/>
            </p:cNvSpPr>
            <p:nvPr/>
          </p:nvSpPr>
          <p:spPr bwMode="auto">
            <a:xfrm>
              <a:off x="1676047" y="5133413"/>
              <a:ext cx="25441" cy="25665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3" name="Rectangle 44"/>
            <p:cNvSpPr>
              <a:spLocks noChangeArrowheads="1"/>
            </p:cNvSpPr>
            <p:nvPr/>
          </p:nvSpPr>
          <p:spPr bwMode="auto">
            <a:xfrm>
              <a:off x="1678359" y="5141309"/>
              <a:ext cx="27753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4" name="Freeform 45"/>
            <p:cNvSpPr>
              <a:spLocks/>
            </p:cNvSpPr>
            <p:nvPr/>
          </p:nvSpPr>
          <p:spPr bwMode="auto">
            <a:xfrm>
              <a:off x="1680671" y="5133413"/>
              <a:ext cx="27753" cy="25665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5" name="Rectangle 46"/>
            <p:cNvSpPr>
              <a:spLocks noChangeArrowheads="1"/>
            </p:cNvSpPr>
            <p:nvPr/>
          </p:nvSpPr>
          <p:spPr bwMode="auto">
            <a:xfrm>
              <a:off x="1692237" y="5129464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6" name="Freeform 47"/>
            <p:cNvSpPr>
              <a:spLocks/>
            </p:cNvSpPr>
            <p:nvPr/>
          </p:nvSpPr>
          <p:spPr bwMode="auto">
            <a:xfrm>
              <a:off x="1680671" y="5129464"/>
              <a:ext cx="27753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7" name="Rectangle 48"/>
            <p:cNvSpPr>
              <a:spLocks noChangeArrowheads="1"/>
            </p:cNvSpPr>
            <p:nvPr/>
          </p:nvSpPr>
          <p:spPr bwMode="auto">
            <a:xfrm>
              <a:off x="1685298" y="5133413"/>
              <a:ext cx="25441" cy="7898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8" name="Freeform 49"/>
            <p:cNvSpPr>
              <a:spLocks/>
            </p:cNvSpPr>
            <p:nvPr/>
          </p:nvSpPr>
          <p:spPr bwMode="auto">
            <a:xfrm>
              <a:off x="1687610" y="5129464"/>
              <a:ext cx="25441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9" name="Rectangle 50"/>
            <p:cNvSpPr>
              <a:spLocks noChangeArrowheads="1"/>
            </p:cNvSpPr>
            <p:nvPr/>
          </p:nvSpPr>
          <p:spPr bwMode="auto">
            <a:xfrm>
              <a:off x="1699176" y="5119593"/>
              <a:ext cx="6938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0" name="Freeform 51"/>
            <p:cNvSpPr>
              <a:spLocks/>
            </p:cNvSpPr>
            <p:nvPr/>
          </p:nvSpPr>
          <p:spPr bwMode="auto">
            <a:xfrm>
              <a:off x="1687610" y="5119593"/>
              <a:ext cx="25441" cy="25665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1" name="Rectangle 52"/>
            <p:cNvSpPr>
              <a:spLocks noChangeArrowheads="1"/>
            </p:cNvSpPr>
            <p:nvPr/>
          </p:nvSpPr>
          <p:spPr bwMode="auto">
            <a:xfrm>
              <a:off x="1692237" y="5125515"/>
              <a:ext cx="25441" cy="7898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2" name="Freeform 53"/>
            <p:cNvSpPr>
              <a:spLocks/>
            </p:cNvSpPr>
            <p:nvPr/>
          </p:nvSpPr>
          <p:spPr bwMode="auto">
            <a:xfrm>
              <a:off x="1692237" y="5119593"/>
              <a:ext cx="27753" cy="25665"/>
            </a:xfrm>
            <a:custGeom>
              <a:avLst/>
              <a:gdLst>
                <a:gd name="T0" fmla="*/ 10 w 23"/>
                <a:gd name="T1" fmla="*/ 0 h 24"/>
                <a:gd name="T2" fmla="*/ 0 w 23"/>
                <a:gd name="T3" fmla="*/ 12 h 24"/>
                <a:gd name="T4" fmla="*/ 10 w 23"/>
                <a:gd name="T5" fmla="*/ 24 h 24"/>
                <a:gd name="T6" fmla="*/ 23 w 23"/>
                <a:gd name="T7" fmla="*/ 12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3" name="Rectangle 54"/>
            <p:cNvSpPr>
              <a:spLocks noChangeArrowheads="1"/>
            </p:cNvSpPr>
            <p:nvPr/>
          </p:nvSpPr>
          <p:spPr bwMode="auto">
            <a:xfrm>
              <a:off x="1706115" y="5113670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4" name="Freeform 55"/>
            <p:cNvSpPr>
              <a:spLocks/>
            </p:cNvSpPr>
            <p:nvPr/>
          </p:nvSpPr>
          <p:spPr bwMode="auto">
            <a:xfrm>
              <a:off x="1692237" y="5113670"/>
              <a:ext cx="27753" cy="23690"/>
            </a:xfrm>
            <a:custGeom>
              <a:avLst/>
              <a:gdLst>
                <a:gd name="T0" fmla="*/ 0 w 23"/>
                <a:gd name="T1" fmla="*/ 12 h 24"/>
                <a:gd name="T2" fmla="*/ 10 w 23"/>
                <a:gd name="T3" fmla="*/ 0 h 24"/>
                <a:gd name="T4" fmla="*/ 23 w 23"/>
                <a:gd name="T5" fmla="*/ 12 h 24"/>
                <a:gd name="T6" fmla="*/ 10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5" name="Rectangle 56"/>
            <p:cNvSpPr>
              <a:spLocks noChangeArrowheads="1"/>
            </p:cNvSpPr>
            <p:nvPr/>
          </p:nvSpPr>
          <p:spPr bwMode="auto">
            <a:xfrm>
              <a:off x="1699176" y="5119593"/>
              <a:ext cx="25441" cy="592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6" name="Freeform 57"/>
            <p:cNvSpPr>
              <a:spLocks/>
            </p:cNvSpPr>
            <p:nvPr/>
          </p:nvSpPr>
          <p:spPr bwMode="auto">
            <a:xfrm>
              <a:off x="1701489" y="5113670"/>
              <a:ext cx="25441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7" name="Rectangle 58"/>
            <p:cNvSpPr>
              <a:spLocks noChangeArrowheads="1"/>
            </p:cNvSpPr>
            <p:nvPr/>
          </p:nvSpPr>
          <p:spPr bwMode="auto">
            <a:xfrm>
              <a:off x="1713053" y="5107748"/>
              <a:ext cx="6938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8" name="Freeform 59"/>
            <p:cNvSpPr>
              <a:spLocks/>
            </p:cNvSpPr>
            <p:nvPr/>
          </p:nvSpPr>
          <p:spPr bwMode="auto">
            <a:xfrm>
              <a:off x="1701489" y="5107748"/>
              <a:ext cx="25441" cy="25665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9" name="Rectangle 60"/>
            <p:cNvSpPr>
              <a:spLocks noChangeArrowheads="1"/>
            </p:cNvSpPr>
            <p:nvPr/>
          </p:nvSpPr>
          <p:spPr bwMode="auto">
            <a:xfrm>
              <a:off x="1706115" y="5117619"/>
              <a:ext cx="25441" cy="1974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0" name="Freeform 61"/>
            <p:cNvSpPr>
              <a:spLocks/>
            </p:cNvSpPr>
            <p:nvPr/>
          </p:nvSpPr>
          <p:spPr bwMode="auto">
            <a:xfrm>
              <a:off x="1708427" y="5107748"/>
              <a:ext cx="25441" cy="25665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1" name="Rectangle 62"/>
            <p:cNvSpPr>
              <a:spLocks noChangeArrowheads="1"/>
            </p:cNvSpPr>
            <p:nvPr/>
          </p:nvSpPr>
          <p:spPr bwMode="auto">
            <a:xfrm>
              <a:off x="1719990" y="5105774"/>
              <a:ext cx="11565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2" name="Freeform 63"/>
            <p:cNvSpPr>
              <a:spLocks/>
            </p:cNvSpPr>
            <p:nvPr/>
          </p:nvSpPr>
          <p:spPr bwMode="auto">
            <a:xfrm>
              <a:off x="1708427" y="5105774"/>
              <a:ext cx="25441" cy="23690"/>
            </a:xfrm>
            <a:custGeom>
              <a:avLst/>
              <a:gdLst>
                <a:gd name="T0" fmla="*/ 0 w 23"/>
                <a:gd name="T1" fmla="*/ 12 h 25"/>
                <a:gd name="T2" fmla="*/ 11 w 23"/>
                <a:gd name="T3" fmla="*/ 0 h 25"/>
                <a:gd name="T4" fmla="*/ 23 w 23"/>
                <a:gd name="T5" fmla="*/ 12 h 25"/>
                <a:gd name="T6" fmla="*/ 11 w 23"/>
                <a:gd name="T7" fmla="*/ 25 h 25"/>
                <a:gd name="T8" fmla="*/ 0 w 2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3" name="Rectangle 64"/>
            <p:cNvSpPr>
              <a:spLocks noChangeArrowheads="1"/>
            </p:cNvSpPr>
            <p:nvPr/>
          </p:nvSpPr>
          <p:spPr bwMode="auto">
            <a:xfrm>
              <a:off x="1717678" y="5107748"/>
              <a:ext cx="25441" cy="9872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4" name="Freeform 65"/>
            <p:cNvSpPr>
              <a:spLocks/>
            </p:cNvSpPr>
            <p:nvPr/>
          </p:nvSpPr>
          <p:spPr bwMode="auto">
            <a:xfrm>
              <a:off x="1719990" y="5105774"/>
              <a:ext cx="25441" cy="23690"/>
            </a:xfrm>
            <a:custGeom>
              <a:avLst/>
              <a:gdLst>
                <a:gd name="T0" fmla="*/ 10 w 22"/>
                <a:gd name="T1" fmla="*/ 0 h 25"/>
                <a:gd name="T2" fmla="*/ 0 w 22"/>
                <a:gd name="T3" fmla="*/ 12 h 25"/>
                <a:gd name="T4" fmla="*/ 10 w 22"/>
                <a:gd name="T5" fmla="*/ 25 h 25"/>
                <a:gd name="T6" fmla="*/ 22 w 22"/>
                <a:gd name="T7" fmla="*/ 12 h 25"/>
                <a:gd name="T8" fmla="*/ 10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0" y="0"/>
                  </a:moveTo>
                  <a:lnTo>
                    <a:pt x="0" y="12"/>
                  </a:lnTo>
                  <a:lnTo>
                    <a:pt x="10" y="25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5" name="Rectangle 66"/>
            <p:cNvSpPr>
              <a:spLocks noChangeArrowheads="1"/>
            </p:cNvSpPr>
            <p:nvPr/>
          </p:nvSpPr>
          <p:spPr bwMode="auto">
            <a:xfrm>
              <a:off x="1731557" y="5095902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6" name="Freeform 67"/>
            <p:cNvSpPr>
              <a:spLocks/>
            </p:cNvSpPr>
            <p:nvPr/>
          </p:nvSpPr>
          <p:spPr bwMode="auto">
            <a:xfrm>
              <a:off x="1719990" y="5095902"/>
              <a:ext cx="25441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7" name="Rectangle 68"/>
            <p:cNvSpPr>
              <a:spLocks noChangeArrowheads="1"/>
            </p:cNvSpPr>
            <p:nvPr/>
          </p:nvSpPr>
          <p:spPr bwMode="auto">
            <a:xfrm>
              <a:off x="1724618" y="5107748"/>
              <a:ext cx="25441" cy="1974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8" name="Freeform 69"/>
            <p:cNvSpPr>
              <a:spLocks/>
            </p:cNvSpPr>
            <p:nvPr/>
          </p:nvSpPr>
          <p:spPr bwMode="auto">
            <a:xfrm>
              <a:off x="1724618" y="5095902"/>
              <a:ext cx="27753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9" name="Rectangle 70"/>
            <p:cNvSpPr>
              <a:spLocks noChangeArrowheads="1"/>
            </p:cNvSpPr>
            <p:nvPr/>
          </p:nvSpPr>
          <p:spPr bwMode="auto">
            <a:xfrm>
              <a:off x="1768561" y="5088005"/>
              <a:ext cx="1387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0" name="Freeform 71"/>
            <p:cNvSpPr>
              <a:spLocks/>
            </p:cNvSpPr>
            <p:nvPr/>
          </p:nvSpPr>
          <p:spPr bwMode="auto">
            <a:xfrm>
              <a:off x="1756997" y="5088005"/>
              <a:ext cx="27753" cy="23690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1" name="Rectangle 72"/>
            <p:cNvSpPr>
              <a:spLocks noChangeArrowheads="1"/>
            </p:cNvSpPr>
            <p:nvPr/>
          </p:nvSpPr>
          <p:spPr bwMode="auto">
            <a:xfrm>
              <a:off x="1768561" y="5093927"/>
              <a:ext cx="25441" cy="592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2" name="Freeform 73"/>
            <p:cNvSpPr>
              <a:spLocks/>
            </p:cNvSpPr>
            <p:nvPr/>
          </p:nvSpPr>
          <p:spPr bwMode="auto">
            <a:xfrm>
              <a:off x="1768561" y="5088005"/>
              <a:ext cx="27753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3" name="Rectangle 74"/>
            <p:cNvSpPr>
              <a:spLocks noChangeArrowheads="1"/>
            </p:cNvSpPr>
            <p:nvPr/>
          </p:nvSpPr>
          <p:spPr bwMode="auto">
            <a:xfrm>
              <a:off x="1782438" y="5082082"/>
              <a:ext cx="13878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4" name="Freeform 75"/>
            <p:cNvSpPr>
              <a:spLocks/>
            </p:cNvSpPr>
            <p:nvPr/>
          </p:nvSpPr>
          <p:spPr bwMode="auto">
            <a:xfrm>
              <a:off x="1768560" y="5082082"/>
              <a:ext cx="27753" cy="25665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5" name="Rectangle 76"/>
            <p:cNvSpPr>
              <a:spLocks noChangeArrowheads="1"/>
            </p:cNvSpPr>
            <p:nvPr/>
          </p:nvSpPr>
          <p:spPr bwMode="auto">
            <a:xfrm>
              <a:off x="1782438" y="5091953"/>
              <a:ext cx="25441" cy="1974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6" name="Freeform 77"/>
            <p:cNvSpPr>
              <a:spLocks/>
            </p:cNvSpPr>
            <p:nvPr/>
          </p:nvSpPr>
          <p:spPr bwMode="auto">
            <a:xfrm>
              <a:off x="1784751" y="5082082"/>
              <a:ext cx="25441" cy="25665"/>
            </a:xfrm>
            <a:custGeom>
              <a:avLst/>
              <a:gdLst>
                <a:gd name="T0" fmla="*/ 10 w 23"/>
                <a:gd name="T1" fmla="*/ 0 h 24"/>
                <a:gd name="T2" fmla="*/ 0 w 23"/>
                <a:gd name="T3" fmla="*/ 12 h 24"/>
                <a:gd name="T4" fmla="*/ 10 w 23"/>
                <a:gd name="T5" fmla="*/ 24 h 24"/>
                <a:gd name="T6" fmla="*/ 23 w 23"/>
                <a:gd name="T7" fmla="*/ 12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7" name="Rectangle 78"/>
            <p:cNvSpPr>
              <a:spLocks noChangeArrowheads="1"/>
            </p:cNvSpPr>
            <p:nvPr/>
          </p:nvSpPr>
          <p:spPr bwMode="auto">
            <a:xfrm>
              <a:off x="1796316" y="5080109"/>
              <a:ext cx="11565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8" name="Freeform 79"/>
            <p:cNvSpPr>
              <a:spLocks/>
            </p:cNvSpPr>
            <p:nvPr/>
          </p:nvSpPr>
          <p:spPr bwMode="auto">
            <a:xfrm>
              <a:off x="1784751" y="5080109"/>
              <a:ext cx="25441" cy="23690"/>
            </a:xfrm>
            <a:custGeom>
              <a:avLst/>
              <a:gdLst>
                <a:gd name="T0" fmla="*/ 0 w 23"/>
                <a:gd name="T1" fmla="*/ 12 h 25"/>
                <a:gd name="T2" fmla="*/ 10 w 23"/>
                <a:gd name="T3" fmla="*/ 0 h 25"/>
                <a:gd name="T4" fmla="*/ 23 w 23"/>
                <a:gd name="T5" fmla="*/ 12 h 25"/>
                <a:gd name="T6" fmla="*/ 10 w 23"/>
                <a:gd name="T7" fmla="*/ 25 h 25"/>
                <a:gd name="T8" fmla="*/ 0 w 2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9" name="Rectangle 80"/>
            <p:cNvSpPr>
              <a:spLocks noChangeArrowheads="1"/>
            </p:cNvSpPr>
            <p:nvPr/>
          </p:nvSpPr>
          <p:spPr bwMode="auto">
            <a:xfrm>
              <a:off x="1794002" y="5086031"/>
              <a:ext cx="25441" cy="592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0" name="Freeform 81"/>
            <p:cNvSpPr>
              <a:spLocks/>
            </p:cNvSpPr>
            <p:nvPr/>
          </p:nvSpPr>
          <p:spPr bwMode="auto">
            <a:xfrm>
              <a:off x="1796316" y="5080109"/>
              <a:ext cx="25441" cy="23690"/>
            </a:xfrm>
            <a:custGeom>
              <a:avLst/>
              <a:gdLst>
                <a:gd name="T0" fmla="*/ 11 w 23"/>
                <a:gd name="T1" fmla="*/ 0 h 25"/>
                <a:gd name="T2" fmla="*/ 0 w 23"/>
                <a:gd name="T3" fmla="*/ 12 h 25"/>
                <a:gd name="T4" fmla="*/ 11 w 23"/>
                <a:gd name="T5" fmla="*/ 25 h 25"/>
                <a:gd name="T6" fmla="*/ 23 w 23"/>
                <a:gd name="T7" fmla="*/ 12 h 25"/>
                <a:gd name="T8" fmla="*/ 11 w 2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1" y="0"/>
                  </a:moveTo>
                  <a:lnTo>
                    <a:pt x="0" y="12"/>
                  </a:lnTo>
                  <a:lnTo>
                    <a:pt x="11" y="25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1" name="Rectangle 82"/>
            <p:cNvSpPr>
              <a:spLocks noChangeArrowheads="1"/>
            </p:cNvSpPr>
            <p:nvPr/>
          </p:nvSpPr>
          <p:spPr bwMode="auto">
            <a:xfrm>
              <a:off x="1807879" y="5074186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2" name="Freeform 83"/>
            <p:cNvSpPr>
              <a:spLocks/>
            </p:cNvSpPr>
            <p:nvPr/>
          </p:nvSpPr>
          <p:spPr bwMode="auto">
            <a:xfrm>
              <a:off x="1796316" y="5074186"/>
              <a:ext cx="25441" cy="23690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3" name="Rectangle 84"/>
            <p:cNvSpPr>
              <a:spLocks noChangeArrowheads="1"/>
            </p:cNvSpPr>
            <p:nvPr/>
          </p:nvSpPr>
          <p:spPr bwMode="auto">
            <a:xfrm>
              <a:off x="1798629" y="5082082"/>
              <a:ext cx="27753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4" name="Freeform 85"/>
            <p:cNvSpPr>
              <a:spLocks/>
            </p:cNvSpPr>
            <p:nvPr/>
          </p:nvSpPr>
          <p:spPr bwMode="auto">
            <a:xfrm>
              <a:off x="1800941" y="5074186"/>
              <a:ext cx="27753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5" name="Rectangle 86"/>
            <p:cNvSpPr>
              <a:spLocks noChangeArrowheads="1"/>
            </p:cNvSpPr>
            <p:nvPr/>
          </p:nvSpPr>
          <p:spPr bwMode="auto">
            <a:xfrm>
              <a:off x="1814819" y="5070237"/>
              <a:ext cx="18504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6" name="Freeform 87"/>
            <p:cNvSpPr>
              <a:spLocks/>
            </p:cNvSpPr>
            <p:nvPr/>
          </p:nvSpPr>
          <p:spPr bwMode="auto">
            <a:xfrm>
              <a:off x="1800942" y="5070237"/>
              <a:ext cx="27753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7" name="Rectangle 88"/>
            <p:cNvSpPr>
              <a:spLocks noChangeArrowheads="1"/>
            </p:cNvSpPr>
            <p:nvPr/>
          </p:nvSpPr>
          <p:spPr bwMode="auto">
            <a:xfrm>
              <a:off x="1819445" y="5070237"/>
              <a:ext cx="25441" cy="11846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8" name="Freeform 89"/>
            <p:cNvSpPr>
              <a:spLocks/>
            </p:cNvSpPr>
            <p:nvPr/>
          </p:nvSpPr>
          <p:spPr bwMode="auto">
            <a:xfrm>
              <a:off x="1821757" y="5070237"/>
              <a:ext cx="25441" cy="23690"/>
            </a:xfrm>
            <a:custGeom>
              <a:avLst/>
              <a:gdLst>
                <a:gd name="T0" fmla="*/ 10 w 23"/>
                <a:gd name="T1" fmla="*/ 0 h 24"/>
                <a:gd name="T2" fmla="*/ 0 w 23"/>
                <a:gd name="T3" fmla="*/ 12 h 24"/>
                <a:gd name="T4" fmla="*/ 10 w 23"/>
                <a:gd name="T5" fmla="*/ 24 h 24"/>
                <a:gd name="T6" fmla="*/ 23 w 23"/>
                <a:gd name="T7" fmla="*/ 12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9" name="Rectangle 90"/>
            <p:cNvSpPr>
              <a:spLocks noChangeArrowheads="1"/>
            </p:cNvSpPr>
            <p:nvPr/>
          </p:nvSpPr>
          <p:spPr bwMode="auto">
            <a:xfrm>
              <a:off x="1833322" y="5058392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0" name="Freeform 91"/>
            <p:cNvSpPr>
              <a:spLocks/>
            </p:cNvSpPr>
            <p:nvPr/>
          </p:nvSpPr>
          <p:spPr bwMode="auto">
            <a:xfrm>
              <a:off x="1821757" y="5058392"/>
              <a:ext cx="25441" cy="23690"/>
            </a:xfrm>
            <a:custGeom>
              <a:avLst/>
              <a:gdLst>
                <a:gd name="T0" fmla="*/ 0 w 23"/>
                <a:gd name="T1" fmla="*/ 12 h 24"/>
                <a:gd name="T2" fmla="*/ 10 w 23"/>
                <a:gd name="T3" fmla="*/ 0 h 24"/>
                <a:gd name="T4" fmla="*/ 23 w 23"/>
                <a:gd name="T5" fmla="*/ 12 h 24"/>
                <a:gd name="T6" fmla="*/ 10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1" name="Rectangle 92"/>
            <p:cNvSpPr>
              <a:spLocks noChangeArrowheads="1"/>
            </p:cNvSpPr>
            <p:nvPr/>
          </p:nvSpPr>
          <p:spPr bwMode="auto">
            <a:xfrm>
              <a:off x="1826383" y="5066288"/>
              <a:ext cx="25441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2" name="Freeform 93"/>
            <p:cNvSpPr>
              <a:spLocks/>
            </p:cNvSpPr>
            <p:nvPr/>
          </p:nvSpPr>
          <p:spPr bwMode="auto">
            <a:xfrm>
              <a:off x="1828695" y="5058392"/>
              <a:ext cx="25441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3" name="Rectangle 94"/>
            <p:cNvSpPr>
              <a:spLocks noChangeArrowheads="1"/>
            </p:cNvSpPr>
            <p:nvPr/>
          </p:nvSpPr>
          <p:spPr bwMode="auto">
            <a:xfrm>
              <a:off x="1840260" y="5054443"/>
              <a:ext cx="4626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4" name="Freeform 95"/>
            <p:cNvSpPr>
              <a:spLocks/>
            </p:cNvSpPr>
            <p:nvPr/>
          </p:nvSpPr>
          <p:spPr bwMode="auto">
            <a:xfrm>
              <a:off x="1828695" y="5054443"/>
              <a:ext cx="25441" cy="23690"/>
            </a:xfrm>
            <a:custGeom>
              <a:avLst/>
              <a:gdLst>
                <a:gd name="T0" fmla="*/ 0 w 23"/>
                <a:gd name="T1" fmla="*/ 12 h 25"/>
                <a:gd name="T2" fmla="*/ 11 w 23"/>
                <a:gd name="T3" fmla="*/ 0 h 25"/>
                <a:gd name="T4" fmla="*/ 23 w 23"/>
                <a:gd name="T5" fmla="*/ 12 h 25"/>
                <a:gd name="T6" fmla="*/ 11 w 23"/>
                <a:gd name="T7" fmla="*/ 25 h 25"/>
                <a:gd name="T8" fmla="*/ 0 w 2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5" name="Rectangle 96"/>
            <p:cNvSpPr>
              <a:spLocks noChangeArrowheads="1"/>
            </p:cNvSpPr>
            <p:nvPr/>
          </p:nvSpPr>
          <p:spPr bwMode="auto">
            <a:xfrm>
              <a:off x="1831009" y="5056418"/>
              <a:ext cx="27753" cy="9872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6" name="Freeform 97"/>
            <p:cNvSpPr>
              <a:spLocks/>
            </p:cNvSpPr>
            <p:nvPr/>
          </p:nvSpPr>
          <p:spPr bwMode="auto">
            <a:xfrm>
              <a:off x="1833322" y="5054443"/>
              <a:ext cx="25441" cy="23690"/>
            </a:xfrm>
            <a:custGeom>
              <a:avLst/>
              <a:gdLst>
                <a:gd name="T0" fmla="*/ 11 w 23"/>
                <a:gd name="T1" fmla="*/ 0 h 25"/>
                <a:gd name="T2" fmla="*/ 0 w 23"/>
                <a:gd name="T3" fmla="*/ 12 h 25"/>
                <a:gd name="T4" fmla="*/ 11 w 23"/>
                <a:gd name="T5" fmla="*/ 25 h 25"/>
                <a:gd name="T6" fmla="*/ 23 w 23"/>
                <a:gd name="T7" fmla="*/ 12 h 25"/>
                <a:gd name="T8" fmla="*/ 11 w 2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1" y="0"/>
                  </a:moveTo>
                  <a:lnTo>
                    <a:pt x="0" y="12"/>
                  </a:lnTo>
                  <a:lnTo>
                    <a:pt x="11" y="25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7" name="Rectangle 98"/>
            <p:cNvSpPr>
              <a:spLocks noChangeArrowheads="1"/>
            </p:cNvSpPr>
            <p:nvPr/>
          </p:nvSpPr>
          <p:spPr bwMode="auto">
            <a:xfrm>
              <a:off x="1844886" y="5044573"/>
              <a:ext cx="1387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8" name="Freeform 99"/>
            <p:cNvSpPr>
              <a:spLocks/>
            </p:cNvSpPr>
            <p:nvPr/>
          </p:nvSpPr>
          <p:spPr bwMode="auto">
            <a:xfrm>
              <a:off x="1833322" y="5044573"/>
              <a:ext cx="25441" cy="23690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9" name="Rectangle 100"/>
            <p:cNvSpPr>
              <a:spLocks noChangeArrowheads="1"/>
            </p:cNvSpPr>
            <p:nvPr/>
          </p:nvSpPr>
          <p:spPr bwMode="auto">
            <a:xfrm>
              <a:off x="1844886" y="5054443"/>
              <a:ext cx="25441" cy="1974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0" name="Freeform 101"/>
            <p:cNvSpPr>
              <a:spLocks/>
            </p:cNvSpPr>
            <p:nvPr/>
          </p:nvSpPr>
          <p:spPr bwMode="auto">
            <a:xfrm>
              <a:off x="1844886" y="5044573"/>
              <a:ext cx="27753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1" name="Rectangle 102"/>
            <p:cNvSpPr>
              <a:spLocks noChangeArrowheads="1"/>
            </p:cNvSpPr>
            <p:nvPr/>
          </p:nvSpPr>
          <p:spPr bwMode="auto">
            <a:xfrm>
              <a:off x="1858763" y="5042598"/>
              <a:ext cx="1387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2" name="Freeform 103"/>
            <p:cNvSpPr>
              <a:spLocks/>
            </p:cNvSpPr>
            <p:nvPr/>
          </p:nvSpPr>
          <p:spPr bwMode="auto">
            <a:xfrm>
              <a:off x="1844885" y="5042598"/>
              <a:ext cx="27753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3" name="Rectangle 104"/>
            <p:cNvSpPr>
              <a:spLocks noChangeArrowheads="1"/>
            </p:cNvSpPr>
            <p:nvPr/>
          </p:nvSpPr>
          <p:spPr bwMode="auto">
            <a:xfrm>
              <a:off x="1858763" y="5050496"/>
              <a:ext cx="25441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4" name="Freeform 105"/>
            <p:cNvSpPr>
              <a:spLocks/>
            </p:cNvSpPr>
            <p:nvPr/>
          </p:nvSpPr>
          <p:spPr bwMode="auto">
            <a:xfrm>
              <a:off x="1858763" y="5042598"/>
              <a:ext cx="27753" cy="23690"/>
            </a:xfrm>
            <a:custGeom>
              <a:avLst/>
              <a:gdLst>
                <a:gd name="T0" fmla="*/ 10 w 23"/>
                <a:gd name="T1" fmla="*/ 0 h 24"/>
                <a:gd name="T2" fmla="*/ 0 w 23"/>
                <a:gd name="T3" fmla="*/ 12 h 24"/>
                <a:gd name="T4" fmla="*/ 10 w 23"/>
                <a:gd name="T5" fmla="*/ 24 h 24"/>
                <a:gd name="T6" fmla="*/ 23 w 23"/>
                <a:gd name="T7" fmla="*/ 12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5" name="Rectangle 106"/>
            <p:cNvSpPr>
              <a:spLocks noChangeArrowheads="1"/>
            </p:cNvSpPr>
            <p:nvPr/>
          </p:nvSpPr>
          <p:spPr bwMode="auto">
            <a:xfrm>
              <a:off x="1905021" y="5032726"/>
              <a:ext cx="4626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6" name="Rectangle 107"/>
            <p:cNvSpPr>
              <a:spLocks noChangeArrowheads="1"/>
            </p:cNvSpPr>
            <p:nvPr/>
          </p:nvSpPr>
          <p:spPr bwMode="auto">
            <a:xfrm>
              <a:off x="1895769" y="5036675"/>
              <a:ext cx="25441" cy="7898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7" name="Freeform 108"/>
            <p:cNvSpPr>
              <a:spLocks/>
            </p:cNvSpPr>
            <p:nvPr/>
          </p:nvSpPr>
          <p:spPr bwMode="auto">
            <a:xfrm>
              <a:off x="1898081" y="5032726"/>
              <a:ext cx="25441" cy="23690"/>
            </a:xfrm>
            <a:custGeom>
              <a:avLst/>
              <a:gdLst>
                <a:gd name="T0" fmla="*/ 10 w 22"/>
                <a:gd name="T1" fmla="*/ 0 h 25"/>
                <a:gd name="T2" fmla="*/ 0 w 22"/>
                <a:gd name="T3" fmla="*/ 13 h 25"/>
                <a:gd name="T4" fmla="*/ 10 w 22"/>
                <a:gd name="T5" fmla="*/ 25 h 25"/>
                <a:gd name="T6" fmla="*/ 22 w 22"/>
                <a:gd name="T7" fmla="*/ 13 h 25"/>
                <a:gd name="T8" fmla="*/ 10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0" y="0"/>
                  </a:moveTo>
                  <a:lnTo>
                    <a:pt x="0" y="13"/>
                  </a:lnTo>
                  <a:lnTo>
                    <a:pt x="10" y="25"/>
                  </a:lnTo>
                  <a:lnTo>
                    <a:pt x="22" y="1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8" name="Rectangle 109"/>
            <p:cNvSpPr>
              <a:spLocks noChangeArrowheads="1"/>
            </p:cNvSpPr>
            <p:nvPr/>
          </p:nvSpPr>
          <p:spPr bwMode="auto">
            <a:xfrm>
              <a:off x="1909646" y="5024830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9" name="Freeform 110"/>
            <p:cNvSpPr>
              <a:spLocks/>
            </p:cNvSpPr>
            <p:nvPr/>
          </p:nvSpPr>
          <p:spPr bwMode="auto">
            <a:xfrm>
              <a:off x="1898081" y="5024830"/>
              <a:ext cx="25441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0" name="Rectangle 111"/>
            <p:cNvSpPr>
              <a:spLocks noChangeArrowheads="1"/>
            </p:cNvSpPr>
            <p:nvPr/>
          </p:nvSpPr>
          <p:spPr bwMode="auto">
            <a:xfrm>
              <a:off x="1902709" y="5032726"/>
              <a:ext cx="25441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1" name="Freeform 112"/>
            <p:cNvSpPr>
              <a:spLocks/>
            </p:cNvSpPr>
            <p:nvPr/>
          </p:nvSpPr>
          <p:spPr bwMode="auto">
            <a:xfrm>
              <a:off x="1905021" y="5024830"/>
              <a:ext cx="25441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2" name="Rectangle 113"/>
            <p:cNvSpPr>
              <a:spLocks noChangeArrowheads="1"/>
            </p:cNvSpPr>
            <p:nvPr/>
          </p:nvSpPr>
          <p:spPr bwMode="auto">
            <a:xfrm>
              <a:off x="1916584" y="5020882"/>
              <a:ext cx="11565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3" name="Freeform 114"/>
            <p:cNvSpPr>
              <a:spLocks/>
            </p:cNvSpPr>
            <p:nvPr/>
          </p:nvSpPr>
          <p:spPr bwMode="auto">
            <a:xfrm>
              <a:off x="1905021" y="5020882"/>
              <a:ext cx="25441" cy="23690"/>
            </a:xfrm>
            <a:custGeom>
              <a:avLst/>
              <a:gdLst>
                <a:gd name="T0" fmla="*/ 0 w 23"/>
                <a:gd name="T1" fmla="*/ 12 h 25"/>
                <a:gd name="T2" fmla="*/ 11 w 23"/>
                <a:gd name="T3" fmla="*/ 0 h 25"/>
                <a:gd name="T4" fmla="*/ 23 w 23"/>
                <a:gd name="T5" fmla="*/ 12 h 25"/>
                <a:gd name="T6" fmla="*/ 11 w 23"/>
                <a:gd name="T7" fmla="*/ 25 h 25"/>
                <a:gd name="T8" fmla="*/ 0 w 2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4" name="Rectangle 115"/>
            <p:cNvSpPr>
              <a:spLocks noChangeArrowheads="1"/>
            </p:cNvSpPr>
            <p:nvPr/>
          </p:nvSpPr>
          <p:spPr bwMode="auto">
            <a:xfrm>
              <a:off x="1914272" y="5018908"/>
              <a:ext cx="25441" cy="1381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5" name="Freeform 116"/>
            <p:cNvSpPr>
              <a:spLocks/>
            </p:cNvSpPr>
            <p:nvPr/>
          </p:nvSpPr>
          <p:spPr bwMode="auto">
            <a:xfrm>
              <a:off x="1916584" y="5020882"/>
              <a:ext cx="25441" cy="23690"/>
            </a:xfrm>
            <a:custGeom>
              <a:avLst/>
              <a:gdLst>
                <a:gd name="T0" fmla="*/ 10 w 22"/>
                <a:gd name="T1" fmla="*/ 0 h 25"/>
                <a:gd name="T2" fmla="*/ 0 w 22"/>
                <a:gd name="T3" fmla="*/ 12 h 25"/>
                <a:gd name="T4" fmla="*/ 10 w 22"/>
                <a:gd name="T5" fmla="*/ 25 h 25"/>
                <a:gd name="T6" fmla="*/ 22 w 22"/>
                <a:gd name="T7" fmla="*/ 12 h 25"/>
                <a:gd name="T8" fmla="*/ 10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0" y="0"/>
                  </a:moveTo>
                  <a:lnTo>
                    <a:pt x="0" y="12"/>
                  </a:lnTo>
                  <a:lnTo>
                    <a:pt x="10" y="25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6" name="Rectangle 117"/>
            <p:cNvSpPr>
              <a:spLocks noChangeArrowheads="1"/>
            </p:cNvSpPr>
            <p:nvPr/>
          </p:nvSpPr>
          <p:spPr bwMode="auto">
            <a:xfrm>
              <a:off x="1928150" y="5007062"/>
              <a:ext cx="1387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7" name="Freeform 118"/>
            <p:cNvSpPr>
              <a:spLocks/>
            </p:cNvSpPr>
            <p:nvPr/>
          </p:nvSpPr>
          <p:spPr bwMode="auto">
            <a:xfrm>
              <a:off x="1916583" y="5007062"/>
              <a:ext cx="25441" cy="23690"/>
            </a:xfrm>
            <a:custGeom>
              <a:avLst/>
              <a:gdLst>
                <a:gd name="T0" fmla="*/ 0 w 22"/>
                <a:gd name="T1" fmla="*/ 13 h 25"/>
                <a:gd name="T2" fmla="*/ 10 w 22"/>
                <a:gd name="T3" fmla="*/ 0 h 25"/>
                <a:gd name="T4" fmla="*/ 22 w 22"/>
                <a:gd name="T5" fmla="*/ 13 h 25"/>
                <a:gd name="T6" fmla="*/ 10 w 22"/>
                <a:gd name="T7" fmla="*/ 25 h 25"/>
                <a:gd name="T8" fmla="*/ 0 w 22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0" y="13"/>
                  </a:moveTo>
                  <a:lnTo>
                    <a:pt x="10" y="0"/>
                  </a:lnTo>
                  <a:lnTo>
                    <a:pt x="22" y="13"/>
                  </a:lnTo>
                  <a:lnTo>
                    <a:pt x="10" y="25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8" name="Rectangle 119"/>
            <p:cNvSpPr>
              <a:spLocks noChangeArrowheads="1"/>
            </p:cNvSpPr>
            <p:nvPr/>
          </p:nvSpPr>
          <p:spPr bwMode="auto">
            <a:xfrm>
              <a:off x="1928149" y="5011011"/>
              <a:ext cx="25441" cy="7898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9" name="Freeform 120"/>
            <p:cNvSpPr>
              <a:spLocks/>
            </p:cNvSpPr>
            <p:nvPr/>
          </p:nvSpPr>
          <p:spPr bwMode="auto">
            <a:xfrm>
              <a:off x="1930461" y="5007062"/>
              <a:ext cx="25441" cy="23690"/>
            </a:xfrm>
            <a:custGeom>
              <a:avLst/>
              <a:gdLst>
                <a:gd name="T0" fmla="*/ 10 w 22"/>
                <a:gd name="T1" fmla="*/ 0 h 25"/>
                <a:gd name="T2" fmla="*/ 0 w 22"/>
                <a:gd name="T3" fmla="*/ 13 h 25"/>
                <a:gd name="T4" fmla="*/ 10 w 22"/>
                <a:gd name="T5" fmla="*/ 25 h 25"/>
                <a:gd name="T6" fmla="*/ 22 w 22"/>
                <a:gd name="T7" fmla="*/ 13 h 25"/>
                <a:gd name="T8" fmla="*/ 10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0" y="0"/>
                  </a:moveTo>
                  <a:lnTo>
                    <a:pt x="0" y="13"/>
                  </a:lnTo>
                  <a:lnTo>
                    <a:pt x="10" y="25"/>
                  </a:lnTo>
                  <a:lnTo>
                    <a:pt x="22" y="1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0" name="Rectangle 121"/>
            <p:cNvSpPr>
              <a:spLocks noChangeArrowheads="1"/>
            </p:cNvSpPr>
            <p:nvPr/>
          </p:nvSpPr>
          <p:spPr bwMode="auto">
            <a:xfrm>
              <a:off x="1942027" y="4999164"/>
              <a:ext cx="11565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1" name="Freeform 122"/>
            <p:cNvSpPr>
              <a:spLocks/>
            </p:cNvSpPr>
            <p:nvPr/>
          </p:nvSpPr>
          <p:spPr bwMode="auto">
            <a:xfrm>
              <a:off x="1930461" y="4999164"/>
              <a:ext cx="25441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2" name="Rectangle 123"/>
            <p:cNvSpPr>
              <a:spLocks noChangeArrowheads="1"/>
            </p:cNvSpPr>
            <p:nvPr/>
          </p:nvSpPr>
          <p:spPr bwMode="auto">
            <a:xfrm>
              <a:off x="1939712" y="5007062"/>
              <a:ext cx="25441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3" name="Freeform 124"/>
            <p:cNvSpPr>
              <a:spLocks/>
            </p:cNvSpPr>
            <p:nvPr/>
          </p:nvSpPr>
          <p:spPr bwMode="auto">
            <a:xfrm>
              <a:off x="1942027" y="4999164"/>
              <a:ext cx="25441" cy="23690"/>
            </a:xfrm>
            <a:custGeom>
              <a:avLst/>
              <a:gdLst>
                <a:gd name="T0" fmla="*/ 10 w 23"/>
                <a:gd name="T1" fmla="*/ 0 h 24"/>
                <a:gd name="T2" fmla="*/ 0 w 23"/>
                <a:gd name="T3" fmla="*/ 12 h 24"/>
                <a:gd name="T4" fmla="*/ 10 w 23"/>
                <a:gd name="T5" fmla="*/ 24 h 24"/>
                <a:gd name="T6" fmla="*/ 23 w 23"/>
                <a:gd name="T7" fmla="*/ 12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4" name="Rectangle 125"/>
            <p:cNvSpPr>
              <a:spLocks noChangeArrowheads="1"/>
            </p:cNvSpPr>
            <p:nvPr/>
          </p:nvSpPr>
          <p:spPr bwMode="auto">
            <a:xfrm>
              <a:off x="1953590" y="4995217"/>
              <a:ext cx="18504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5" name="Freeform 126"/>
            <p:cNvSpPr>
              <a:spLocks/>
            </p:cNvSpPr>
            <p:nvPr/>
          </p:nvSpPr>
          <p:spPr bwMode="auto">
            <a:xfrm>
              <a:off x="1942026" y="4995217"/>
              <a:ext cx="25441" cy="23690"/>
            </a:xfrm>
            <a:custGeom>
              <a:avLst/>
              <a:gdLst>
                <a:gd name="T0" fmla="*/ 0 w 23"/>
                <a:gd name="T1" fmla="*/ 12 h 25"/>
                <a:gd name="T2" fmla="*/ 10 w 23"/>
                <a:gd name="T3" fmla="*/ 0 h 25"/>
                <a:gd name="T4" fmla="*/ 23 w 23"/>
                <a:gd name="T5" fmla="*/ 12 h 25"/>
                <a:gd name="T6" fmla="*/ 10 w 23"/>
                <a:gd name="T7" fmla="*/ 25 h 25"/>
                <a:gd name="T8" fmla="*/ 0 w 2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6" name="Rectangle 127"/>
            <p:cNvSpPr>
              <a:spLocks noChangeArrowheads="1"/>
            </p:cNvSpPr>
            <p:nvPr/>
          </p:nvSpPr>
          <p:spPr bwMode="auto">
            <a:xfrm>
              <a:off x="1958215" y="5003113"/>
              <a:ext cx="25441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7" name="Freeform 128"/>
            <p:cNvSpPr>
              <a:spLocks/>
            </p:cNvSpPr>
            <p:nvPr/>
          </p:nvSpPr>
          <p:spPr bwMode="auto">
            <a:xfrm>
              <a:off x="1960528" y="4995217"/>
              <a:ext cx="25441" cy="23690"/>
            </a:xfrm>
            <a:custGeom>
              <a:avLst/>
              <a:gdLst>
                <a:gd name="T0" fmla="*/ 10 w 22"/>
                <a:gd name="T1" fmla="*/ 0 h 25"/>
                <a:gd name="T2" fmla="*/ 0 w 22"/>
                <a:gd name="T3" fmla="*/ 12 h 25"/>
                <a:gd name="T4" fmla="*/ 10 w 22"/>
                <a:gd name="T5" fmla="*/ 25 h 25"/>
                <a:gd name="T6" fmla="*/ 22 w 22"/>
                <a:gd name="T7" fmla="*/ 12 h 25"/>
                <a:gd name="T8" fmla="*/ 10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0" y="0"/>
                  </a:moveTo>
                  <a:lnTo>
                    <a:pt x="0" y="12"/>
                  </a:lnTo>
                  <a:lnTo>
                    <a:pt x="10" y="25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8" name="Rectangle 129"/>
            <p:cNvSpPr>
              <a:spLocks noChangeArrowheads="1"/>
            </p:cNvSpPr>
            <p:nvPr/>
          </p:nvSpPr>
          <p:spPr bwMode="auto">
            <a:xfrm>
              <a:off x="1972094" y="4991269"/>
              <a:ext cx="1387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9" name="Freeform 130"/>
            <p:cNvSpPr>
              <a:spLocks/>
            </p:cNvSpPr>
            <p:nvPr/>
          </p:nvSpPr>
          <p:spPr bwMode="auto">
            <a:xfrm>
              <a:off x="1960527" y="4991269"/>
              <a:ext cx="25441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0" name="Rectangle 131"/>
            <p:cNvSpPr>
              <a:spLocks noChangeArrowheads="1"/>
            </p:cNvSpPr>
            <p:nvPr/>
          </p:nvSpPr>
          <p:spPr bwMode="auto">
            <a:xfrm>
              <a:off x="1972093" y="4993244"/>
              <a:ext cx="25441" cy="9872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1" name="Freeform 132"/>
            <p:cNvSpPr>
              <a:spLocks/>
            </p:cNvSpPr>
            <p:nvPr/>
          </p:nvSpPr>
          <p:spPr bwMode="auto">
            <a:xfrm>
              <a:off x="1974405" y="4991269"/>
              <a:ext cx="25441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2" name="Rectangle 133"/>
            <p:cNvSpPr>
              <a:spLocks noChangeArrowheads="1"/>
            </p:cNvSpPr>
            <p:nvPr/>
          </p:nvSpPr>
          <p:spPr bwMode="auto">
            <a:xfrm>
              <a:off x="1985969" y="4981397"/>
              <a:ext cx="11565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3" name="Freeform 134"/>
            <p:cNvSpPr>
              <a:spLocks/>
            </p:cNvSpPr>
            <p:nvPr/>
          </p:nvSpPr>
          <p:spPr bwMode="auto">
            <a:xfrm>
              <a:off x="1974405" y="4981397"/>
              <a:ext cx="25441" cy="23690"/>
            </a:xfrm>
            <a:custGeom>
              <a:avLst/>
              <a:gdLst>
                <a:gd name="T0" fmla="*/ 0 w 22"/>
                <a:gd name="T1" fmla="*/ 13 h 25"/>
                <a:gd name="T2" fmla="*/ 10 w 22"/>
                <a:gd name="T3" fmla="*/ 0 h 25"/>
                <a:gd name="T4" fmla="*/ 22 w 22"/>
                <a:gd name="T5" fmla="*/ 13 h 25"/>
                <a:gd name="T6" fmla="*/ 10 w 22"/>
                <a:gd name="T7" fmla="*/ 25 h 25"/>
                <a:gd name="T8" fmla="*/ 0 w 22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0" y="13"/>
                  </a:moveTo>
                  <a:lnTo>
                    <a:pt x="10" y="0"/>
                  </a:lnTo>
                  <a:lnTo>
                    <a:pt x="22" y="13"/>
                  </a:lnTo>
                  <a:lnTo>
                    <a:pt x="10" y="25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4" name="Rectangle 135"/>
            <p:cNvSpPr>
              <a:spLocks noChangeArrowheads="1"/>
            </p:cNvSpPr>
            <p:nvPr/>
          </p:nvSpPr>
          <p:spPr bwMode="auto">
            <a:xfrm>
              <a:off x="1983655" y="4991269"/>
              <a:ext cx="27753" cy="1974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5" name="Freeform 136"/>
            <p:cNvSpPr>
              <a:spLocks/>
            </p:cNvSpPr>
            <p:nvPr/>
          </p:nvSpPr>
          <p:spPr bwMode="auto">
            <a:xfrm>
              <a:off x="1985969" y="4981397"/>
              <a:ext cx="25441" cy="23690"/>
            </a:xfrm>
            <a:custGeom>
              <a:avLst/>
              <a:gdLst>
                <a:gd name="T0" fmla="*/ 11 w 23"/>
                <a:gd name="T1" fmla="*/ 0 h 25"/>
                <a:gd name="T2" fmla="*/ 0 w 23"/>
                <a:gd name="T3" fmla="*/ 13 h 25"/>
                <a:gd name="T4" fmla="*/ 11 w 23"/>
                <a:gd name="T5" fmla="*/ 25 h 25"/>
                <a:gd name="T6" fmla="*/ 23 w 23"/>
                <a:gd name="T7" fmla="*/ 13 h 25"/>
                <a:gd name="T8" fmla="*/ 11 w 2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1" y="0"/>
                  </a:moveTo>
                  <a:lnTo>
                    <a:pt x="0" y="13"/>
                  </a:lnTo>
                  <a:lnTo>
                    <a:pt x="11" y="25"/>
                  </a:lnTo>
                  <a:lnTo>
                    <a:pt x="23" y="1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6" name="Rectangle 137"/>
            <p:cNvSpPr>
              <a:spLocks noChangeArrowheads="1"/>
            </p:cNvSpPr>
            <p:nvPr/>
          </p:nvSpPr>
          <p:spPr bwMode="auto">
            <a:xfrm>
              <a:off x="1997533" y="4977448"/>
              <a:ext cx="4626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7" name="Freeform 138"/>
            <p:cNvSpPr>
              <a:spLocks/>
            </p:cNvSpPr>
            <p:nvPr/>
          </p:nvSpPr>
          <p:spPr bwMode="auto">
            <a:xfrm>
              <a:off x="1985969" y="4977448"/>
              <a:ext cx="25441" cy="25665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8" name="Rectangle 139"/>
            <p:cNvSpPr>
              <a:spLocks noChangeArrowheads="1"/>
            </p:cNvSpPr>
            <p:nvPr/>
          </p:nvSpPr>
          <p:spPr bwMode="auto">
            <a:xfrm>
              <a:off x="2011412" y="4973500"/>
              <a:ext cx="25441" cy="1974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9" name="Rectangle 140"/>
            <p:cNvSpPr>
              <a:spLocks noChangeArrowheads="1"/>
            </p:cNvSpPr>
            <p:nvPr/>
          </p:nvSpPr>
          <p:spPr bwMode="auto">
            <a:xfrm>
              <a:off x="2025287" y="4961656"/>
              <a:ext cx="16190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0" name="Freeform 141"/>
            <p:cNvSpPr>
              <a:spLocks/>
            </p:cNvSpPr>
            <p:nvPr/>
          </p:nvSpPr>
          <p:spPr bwMode="auto">
            <a:xfrm>
              <a:off x="2011412" y="4961656"/>
              <a:ext cx="27753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1" name="Rectangle 142"/>
            <p:cNvSpPr>
              <a:spLocks noChangeArrowheads="1"/>
            </p:cNvSpPr>
            <p:nvPr/>
          </p:nvSpPr>
          <p:spPr bwMode="auto">
            <a:xfrm>
              <a:off x="2027599" y="4965603"/>
              <a:ext cx="27753" cy="7898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2" name="Freeform 143"/>
            <p:cNvSpPr>
              <a:spLocks/>
            </p:cNvSpPr>
            <p:nvPr/>
          </p:nvSpPr>
          <p:spPr bwMode="auto">
            <a:xfrm>
              <a:off x="2029912" y="4961656"/>
              <a:ext cx="25441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3" name="Rectangle 144"/>
            <p:cNvSpPr>
              <a:spLocks noChangeArrowheads="1"/>
            </p:cNvSpPr>
            <p:nvPr/>
          </p:nvSpPr>
          <p:spPr bwMode="auto">
            <a:xfrm>
              <a:off x="2041477" y="4951784"/>
              <a:ext cx="6938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4" name="Freeform 145"/>
            <p:cNvSpPr>
              <a:spLocks/>
            </p:cNvSpPr>
            <p:nvPr/>
          </p:nvSpPr>
          <p:spPr bwMode="auto">
            <a:xfrm>
              <a:off x="2029912" y="4951784"/>
              <a:ext cx="25441" cy="25665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5" name="Rectangle 146"/>
            <p:cNvSpPr>
              <a:spLocks noChangeArrowheads="1"/>
            </p:cNvSpPr>
            <p:nvPr/>
          </p:nvSpPr>
          <p:spPr bwMode="auto">
            <a:xfrm>
              <a:off x="2034539" y="4961656"/>
              <a:ext cx="25441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6" name="Freeform 147"/>
            <p:cNvSpPr>
              <a:spLocks/>
            </p:cNvSpPr>
            <p:nvPr/>
          </p:nvSpPr>
          <p:spPr bwMode="auto">
            <a:xfrm>
              <a:off x="2036853" y="4951784"/>
              <a:ext cx="25441" cy="25665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7" name="Rectangle 148"/>
            <p:cNvSpPr>
              <a:spLocks noChangeArrowheads="1"/>
            </p:cNvSpPr>
            <p:nvPr/>
          </p:nvSpPr>
          <p:spPr bwMode="auto">
            <a:xfrm>
              <a:off x="2048416" y="4949810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" name="Freeform 149"/>
            <p:cNvSpPr>
              <a:spLocks/>
            </p:cNvSpPr>
            <p:nvPr/>
          </p:nvSpPr>
          <p:spPr bwMode="auto">
            <a:xfrm>
              <a:off x="2036853" y="4949810"/>
              <a:ext cx="25441" cy="23690"/>
            </a:xfrm>
            <a:custGeom>
              <a:avLst/>
              <a:gdLst>
                <a:gd name="T0" fmla="*/ 0 w 22"/>
                <a:gd name="T1" fmla="*/ 13 h 25"/>
                <a:gd name="T2" fmla="*/ 10 w 22"/>
                <a:gd name="T3" fmla="*/ 0 h 25"/>
                <a:gd name="T4" fmla="*/ 22 w 22"/>
                <a:gd name="T5" fmla="*/ 13 h 25"/>
                <a:gd name="T6" fmla="*/ 10 w 22"/>
                <a:gd name="T7" fmla="*/ 25 h 25"/>
                <a:gd name="T8" fmla="*/ 0 w 22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0" y="13"/>
                  </a:moveTo>
                  <a:lnTo>
                    <a:pt x="10" y="0"/>
                  </a:lnTo>
                  <a:lnTo>
                    <a:pt x="22" y="13"/>
                  </a:lnTo>
                  <a:lnTo>
                    <a:pt x="10" y="25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" name="Rectangle 150"/>
            <p:cNvSpPr>
              <a:spLocks noChangeArrowheads="1"/>
            </p:cNvSpPr>
            <p:nvPr/>
          </p:nvSpPr>
          <p:spPr bwMode="auto">
            <a:xfrm>
              <a:off x="2041477" y="4955733"/>
              <a:ext cx="27753" cy="592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" name="Freeform 151"/>
            <p:cNvSpPr>
              <a:spLocks/>
            </p:cNvSpPr>
            <p:nvPr/>
          </p:nvSpPr>
          <p:spPr bwMode="auto">
            <a:xfrm>
              <a:off x="2043792" y="4949810"/>
              <a:ext cx="27753" cy="23690"/>
            </a:xfrm>
            <a:custGeom>
              <a:avLst/>
              <a:gdLst>
                <a:gd name="T0" fmla="*/ 10 w 22"/>
                <a:gd name="T1" fmla="*/ 0 h 25"/>
                <a:gd name="T2" fmla="*/ 0 w 22"/>
                <a:gd name="T3" fmla="*/ 13 h 25"/>
                <a:gd name="T4" fmla="*/ 10 w 22"/>
                <a:gd name="T5" fmla="*/ 25 h 25"/>
                <a:gd name="T6" fmla="*/ 22 w 22"/>
                <a:gd name="T7" fmla="*/ 13 h 25"/>
                <a:gd name="T8" fmla="*/ 10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0" y="0"/>
                  </a:moveTo>
                  <a:lnTo>
                    <a:pt x="0" y="13"/>
                  </a:lnTo>
                  <a:lnTo>
                    <a:pt x="10" y="25"/>
                  </a:lnTo>
                  <a:lnTo>
                    <a:pt x="22" y="1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1" name="Rectangle 152"/>
            <p:cNvSpPr>
              <a:spLocks noChangeArrowheads="1"/>
            </p:cNvSpPr>
            <p:nvPr/>
          </p:nvSpPr>
          <p:spPr bwMode="auto">
            <a:xfrm>
              <a:off x="2055356" y="4943886"/>
              <a:ext cx="1387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2" name="Freeform 153"/>
            <p:cNvSpPr>
              <a:spLocks/>
            </p:cNvSpPr>
            <p:nvPr/>
          </p:nvSpPr>
          <p:spPr bwMode="auto">
            <a:xfrm>
              <a:off x="2043792" y="4943886"/>
              <a:ext cx="27753" cy="23690"/>
            </a:xfrm>
            <a:custGeom>
              <a:avLst/>
              <a:gdLst>
                <a:gd name="T0" fmla="*/ 0 w 22"/>
                <a:gd name="T1" fmla="*/ 12 h 25"/>
                <a:gd name="T2" fmla="*/ 10 w 22"/>
                <a:gd name="T3" fmla="*/ 0 h 25"/>
                <a:gd name="T4" fmla="*/ 22 w 22"/>
                <a:gd name="T5" fmla="*/ 12 h 25"/>
                <a:gd name="T6" fmla="*/ 10 w 22"/>
                <a:gd name="T7" fmla="*/ 25 h 25"/>
                <a:gd name="T8" fmla="*/ 0 w 22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" name="Rectangle 154"/>
            <p:cNvSpPr>
              <a:spLocks noChangeArrowheads="1"/>
            </p:cNvSpPr>
            <p:nvPr/>
          </p:nvSpPr>
          <p:spPr bwMode="auto">
            <a:xfrm>
              <a:off x="2055356" y="4943886"/>
              <a:ext cx="25441" cy="11846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4" name="Freeform 155"/>
            <p:cNvSpPr>
              <a:spLocks/>
            </p:cNvSpPr>
            <p:nvPr/>
          </p:nvSpPr>
          <p:spPr bwMode="auto">
            <a:xfrm>
              <a:off x="2055356" y="4943886"/>
              <a:ext cx="27753" cy="23690"/>
            </a:xfrm>
            <a:custGeom>
              <a:avLst/>
              <a:gdLst>
                <a:gd name="T0" fmla="*/ 10 w 23"/>
                <a:gd name="T1" fmla="*/ 0 h 25"/>
                <a:gd name="T2" fmla="*/ 0 w 23"/>
                <a:gd name="T3" fmla="*/ 12 h 25"/>
                <a:gd name="T4" fmla="*/ 10 w 23"/>
                <a:gd name="T5" fmla="*/ 25 h 25"/>
                <a:gd name="T6" fmla="*/ 23 w 23"/>
                <a:gd name="T7" fmla="*/ 12 h 25"/>
                <a:gd name="T8" fmla="*/ 10 w 2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0" y="0"/>
                  </a:moveTo>
                  <a:lnTo>
                    <a:pt x="0" y="12"/>
                  </a:lnTo>
                  <a:lnTo>
                    <a:pt x="10" y="25"/>
                  </a:lnTo>
                  <a:lnTo>
                    <a:pt x="23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5" name="Rectangle 156"/>
            <p:cNvSpPr>
              <a:spLocks noChangeArrowheads="1"/>
            </p:cNvSpPr>
            <p:nvPr/>
          </p:nvSpPr>
          <p:spPr bwMode="auto">
            <a:xfrm>
              <a:off x="2069233" y="4932042"/>
              <a:ext cx="4626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6" name="Freeform 157"/>
            <p:cNvSpPr>
              <a:spLocks/>
            </p:cNvSpPr>
            <p:nvPr/>
          </p:nvSpPr>
          <p:spPr bwMode="auto">
            <a:xfrm>
              <a:off x="2055356" y="4932042"/>
              <a:ext cx="27753" cy="23690"/>
            </a:xfrm>
            <a:custGeom>
              <a:avLst/>
              <a:gdLst>
                <a:gd name="T0" fmla="*/ 0 w 23"/>
                <a:gd name="T1" fmla="*/ 12 h 24"/>
                <a:gd name="T2" fmla="*/ 10 w 23"/>
                <a:gd name="T3" fmla="*/ 0 h 24"/>
                <a:gd name="T4" fmla="*/ 23 w 23"/>
                <a:gd name="T5" fmla="*/ 12 h 24"/>
                <a:gd name="T6" fmla="*/ 10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7" name="Rectangle 158"/>
            <p:cNvSpPr>
              <a:spLocks noChangeArrowheads="1"/>
            </p:cNvSpPr>
            <p:nvPr/>
          </p:nvSpPr>
          <p:spPr bwMode="auto">
            <a:xfrm>
              <a:off x="2059980" y="4935990"/>
              <a:ext cx="25441" cy="7898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8" name="Freeform 159"/>
            <p:cNvSpPr>
              <a:spLocks/>
            </p:cNvSpPr>
            <p:nvPr/>
          </p:nvSpPr>
          <p:spPr bwMode="auto">
            <a:xfrm>
              <a:off x="2062293" y="4932042"/>
              <a:ext cx="25441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9" name="Rectangle 160"/>
            <p:cNvSpPr>
              <a:spLocks noChangeArrowheads="1"/>
            </p:cNvSpPr>
            <p:nvPr/>
          </p:nvSpPr>
          <p:spPr bwMode="auto">
            <a:xfrm>
              <a:off x="2073858" y="4924145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0" name="Freeform 161"/>
            <p:cNvSpPr>
              <a:spLocks/>
            </p:cNvSpPr>
            <p:nvPr/>
          </p:nvSpPr>
          <p:spPr bwMode="auto">
            <a:xfrm>
              <a:off x="2062293" y="4924145"/>
              <a:ext cx="25441" cy="23690"/>
            </a:xfrm>
            <a:custGeom>
              <a:avLst/>
              <a:gdLst>
                <a:gd name="T0" fmla="*/ 0 w 23"/>
                <a:gd name="T1" fmla="*/ 13 h 25"/>
                <a:gd name="T2" fmla="*/ 11 w 23"/>
                <a:gd name="T3" fmla="*/ 0 h 25"/>
                <a:gd name="T4" fmla="*/ 23 w 23"/>
                <a:gd name="T5" fmla="*/ 13 h 25"/>
                <a:gd name="T6" fmla="*/ 11 w 23"/>
                <a:gd name="T7" fmla="*/ 25 h 25"/>
                <a:gd name="T8" fmla="*/ 0 w 23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3"/>
                  </a:moveTo>
                  <a:lnTo>
                    <a:pt x="11" y="0"/>
                  </a:lnTo>
                  <a:lnTo>
                    <a:pt x="23" y="13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1" name="Rectangle 162"/>
            <p:cNvSpPr>
              <a:spLocks noChangeArrowheads="1"/>
            </p:cNvSpPr>
            <p:nvPr/>
          </p:nvSpPr>
          <p:spPr bwMode="auto">
            <a:xfrm>
              <a:off x="2066919" y="4932042"/>
              <a:ext cx="25441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2" name="Freeform 163"/>
            <p:cNvSpPr>
              <a:spLocks/>
            </p:cNvSpPr>
            <p:nvPr/>
          </p:nvSpPr>
          <p:spPr bwMode="auto">
            <a:xfrm>
              <a:off x="2069233" y="4924145"/>
              <a:ext cx="25441" cy="23690"/>
            </a:xfrm>
            <a:custGeom>
              <a:avLst/>
              <a:gdLst>
                <a:gd name="T0" fmla="*/ 11 w 23"/>
                <a:gd name="T1" fmla="*/ 0 h 25"/>
                <a:gd name="T2" fmla="*/ 0 w 23"/>
                <a:gd name="T3" fmla="*/ 13 h 25"/>
                <a:gd name="T4" fmla="*/ 11 w 23"/>
                <a:gd name="T5" fmla="*/ 25 h 25"/>
                <a:gd name="T6" fmla="*/ 23 w 23"/>
                <a:gd name="T7" fmla="*/ 13 h 25"/>
                <a:gd name="T8" fmla="*/ 11 w 2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1" y="0"/>
                  </a:moveTo>
                  <a:lnTo>
                    <a:pt x="0" y="13"/>
                  </a:lnTo>
                  <a:lnTo>
                    <a:pt x="11" y="25"/>
                  </a:lnTo>
                  <a:lnTo>
                    <a:pt x="23" y="1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3" name="Rectangle 164"/>
            <p:cNvSpPr>
              <a:spLocks noChangeArrowheads="1"/>
            </p:cNvSpPr>
            <p:nvPr/>
          </p:nvSpPr>
          <p:spPr bwMode="auto">
            <a:xfrm>
              <a:off x="2080797" y="4920196"/>
              <a:ext cx="4626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4" name="Freeform 165"/>
            <p:cNvSpPr>
              <a:spLocks/>
            </p:cNvSpPr>
            <p:nvPr/>
          </p:nvSpPr>
          <p:spPr bwMode="auto">
            <a:xfrm>
              <a:off x="2069233" y="4920196"/>
              <a:ext cx="25441" cy="23690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5" name="Rectangle 166"/>
            <p:cNvSpPr>
              <a:spLocks noChangeArrowheads="1"/>
            </p:cNvSpPr>
            <p:nvPr/>
          </p:nvSpPr>
          <p:spPr bwMode="auto">
            <a:xfrm>
              <a:off x="2071546" y="4926119"/>
              <a:ext cx="27753" cy="592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6" name="Freeform 167"/>
            <p:cNvSpPr>
              <a:spLocks/>
            </p:cNvSpPr>
            <p:nvPr/>
          </p:nvSpPr>
          <p:spPr bwMode="auto">
            <a:xfrm>
              <a:off x="2073858" y="4920196"/>
              <a:ext cx="27753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7" name="Rectangle 168"/>
            <p:cNvSpPr>
              <a:spLocks noChangeArrowheads="1"/>
            </p:cNvSpPr>
            <p:nvPr/>
          </p:nvSpPr>
          <p:spPr bwMode="auto">
            <a:xfrm>
              <a:off x="2085423" y="4914273"/>
              <a:ext cx="16190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8" name="Freeform 169"/>
            <p:cNvSpPr>
              <a:spLocks/>
            </p:cNvSpPr>
            <p:nvPr/>
          </p:nvSpPr>
          <p:spPr bwMode="auto">
            <a:xfrm>
              <a:off x="2073858" y="4914273"/>
              <a:ext cx="27753" cy="25665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9" name="Rectangle 170"/>
            <p:cNvSpPr>
              <a:spLocks noChangeArrowheads="1"/>
            </p:cNvSpPr>
            <p:nvPr/>
          </p:nvSpPr>
          <p:spPr bwMode="auto">
            <a:xfrm>
              <a:off x="2085423" y="4918222"/>
              <a:ext cx="27753" cy="7898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0" name="Freeform 171"/>
            <p:cNvSpPr>
              <a:spLocks/>
            </p:cNvSpPr>
            <p:nvPr/>
          </p:nvSpPr>
          <p:spPr bwMode="auto">
            <a:xfrm>
              <a:off x="2087737" y="4914273"/>
              <a:ext cx="27753" cy="25665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1" name="Rectangle 172"/>
            <p:cNvSpPr>
              <a:spLocks noChangeArrowheads="1"/>
            </p:cNvSpPr>
            <p:nvPr/>
          </p:nvSpPr>
          <p:spPr bwMode="auto">
            <a:xfrm>
              <a:off x="2101613" y="4906377"/>
              <a:ext cx="16190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2" name="Freeform 173"/>
            <p:cNvSpPr>
              <a:spLocks/>
            </p:cNvSpPr>
            <p:nvPr/>
          </p:nvSpPr>
          <p:spPr bwMode="auto">
            <a:xfrm>
              <a:off x="2087738" y="4906377"/>
              <a:ext cx="27753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3" name="Rectangle 174"/>
            <p:cNvSpPr>
              <a:spLocks noChangeArrowheads="1"/>
            </p:cNvSpPr>
            <p:nvPr/>
          </p:nvSpPr>
          <p:spPr bwMode="auto">
            <a:xfrm>
              <a:off x="2147872" y="4898480"/>
              <a:ext cx="9252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4" name="Rectangle 175"/>
            <p:cNvSpPr>
              <a:spLocks noChangeArrowheads="1"/>
            </p:cNvSpPr>
            <p:nvPr/>
          </p:nvSpPr>
          <p:spPr bwMode="auto">
            <a:xfrm>
              <a:off x="2143245" y="4906377"/>
              <a:ext cx="25441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5" name="Freeform 176"/>
            <p:cNvSpPr>
              <a:spLocks/>
            </p:cNvSpPr>
            <p:nvPr/>
          </p:nvSpPr>
          <p:spPr bwMode="auto">
            <a:xfrm>
              <a:off x="2145557" y="4898480"/>
              <a:ext cx="25441" cy="23690"/>
            </a:xfrm>
            <a:custGeom>
              <a:avLst/>
              <a:gdLst>
                <a:gd name="T0" fmla="*/ 11 w 23"/>
                <a:gd name="T1" fmla="*/ 0 h 25"/>
                <a:gd name="T2" fmla="*/ 0 w 23"/>
                <a:gd name="T3" fmla="*/ 13 h 25"/>
                <a:gd name="T4" fmla="*/ 11 w 23"/>
                <a:gd name="T5" fmla="*/ 25 h 25"/>
                <a:gd name="T6" fmla="*/ 23 w 23"/>
                <a:gd name="T7" fmla="*/ 13 h 25"/>
                <a:gd name="T8" fmla="*/ 11 w 2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1" y="0"/>
                  </a:moveTo>
                  <a:lnTo>
                    <a:pt x="0" y="13"/>
                  </a:lnTo>
                  <a:lnTo>
                    <a:pt x="11" y="25"/>
                  </a:lnTo>
                  <a:lnTo>
                    <a:pt x="23" y="1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6" name="Rectangle 177"/>
            <p:cNvSpPr>
              <a:spLocks noChangeArrowheads="1"/>
            </p:cNvSpPr>
            <p:nvPr/>
          </p:nvSpPr>
          <p:spPr bwMode="auto">
            <a:xfrm>
              <a:off x="2157122" y="4894532"/>
              <a:ext cx="4626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7" name="Freeform 178"/>
            <p:cNvSpPr>
              <a:spLocks/>
            </p:cNvSpPr>
            <p:nvPr/>
          </p:nvSpPr>
          <p:spPr bwMode="auto">
            <a:xfrm>
              <a:off x="2145557" y="4894532"/>
              <a:ext cx="25441" cy="23690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8" name="Rectangle 179"/>
            <p:cNvSpPr>
              <a:spLocks noChangeArrowheads="1"/>
            </p:cNvSpPr>
            <p:nvPr/>
          </p:nvSpPr>
          <p:spPr bwMode="auto">
            <a:xfrm>
              <a:off x="2147872" y="4898480"/>
              <a:ext cx="27753" cy="7898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9" name="Freeform 180"/>
            <p:cNvSpPr>
              <a:spLocks/>
            </p:cNvSpPr>
            <p:nvPr/>
          </p:nvSpPr>
          <p:spPr bwMode="auto">
            <a:xfrm>
              <a:off x="2150184" y="4894532"/>
              <a:ext cx="27753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0" name="Rectangle 181"/>
            <p:cNvSpPr>
              <a:spLocks noChangeArrowheads="1"/>
            </p:cNvSpPr>
            <p:nvPr/>
          </p:nvSpPr>
          <p:spPr bwMode="auto">
            <a:xfrm>
              <a:off x="2161750" y="4886634"/>
              <a:ext cx="20813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1" name="Freeform 182"/>
            <p:cNvSpPr>
              <a:spLocks/>
            </p:cNvSpPr>
            <p:nvPr/>
          </p:nvSpPr>
          <p:spPr bwMode="auto">
            <a:xfrm>
              <a:off x="2150185" y="4886634"/>
              <a:ext cx="27753" cy="23690"/>
            </a:xfrm>
            <a:custGeom>
              <a:avLst/>
              <a:gdLst>
                <a:gd name="T0" fmla="*/ 0 w 23"/>
                <a:gd name="T1" fmla="*/ 12 h 25"/>
                <a:gd name="T2" fmla="*/ 11 w 23"/>
                <a:gd name="T3" fmla="*/ 0 h 25"/>
                <a:gd name="T4" fmla="*/ 23 w 23"/>
                <a:gd name="T5" fmla="*/ 12 h 25"/>
                <a:gd name="T6" fmla="*/ 11 w 23"/>
                <a:gd name="T7" fmla="*/ 25 h 25"/>
                <a:gd name="T8" fmla="*/ 0 w 2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2" name="Rectangle 183"/>
            <p:cNvSpPr>
              <a:spLocks noChangeArrowheads="1"/>
            </p:cNvSpPr>
            <p:nvPr/>
          </p:nvSpPr>
          <p:spPr bwMode="auto">
            <a:xfrm>
              <a:off x="2168688" y="4894532"/>
              <a:ext cx="25441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3" name="Freeform 184"/>
            <p:cNvSpPr>
              <a:spLocks/>
            </p:cNvSpPr>
            <p:nvPr/>
          </p:nvSpPr>
          <p:spPr bwMode="auto">
            <a:xfrm>
              <a:off x="2170999" y="4886634"/>
              <a:ext cx="25441" cy="23690"/>
            </a:xfrm>
            <a:custGeom>
              <a:avLst/>
              <a:gdLst>
                <a:gd name="T0" fmla="*/ 10 w 22"/>
                <a:gd name="T1" fmla="*/ 0 h 25"/>
                <a:gd name="T2" fmla="*/ 0 w 22"/>
                <a:gd name="T3" fmla="*/ 12 h 25"/>
                <a:gd name="T4" fmla="*/ 10 w 22"/>
                <a:gd name="T5" fmla="*/ 25 h 25"/>
                <a:gd name="T6" fmla="*/ 22 w 22"/>
                <a:gd name="T7" fmla="*/ 12 h 25"/>
                <a:gd name="T8" fmla="*/ 10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0" y="0"/>
                  </a:moveTo>
                  <a:lnTo>
                    <a:pt x="0" y="12"/>
                  </a:lnTo>
                  <a:lnTo>
                    <a:pt x="10" y="25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4" name="Rectangle 185"/>
            <p:cNvSpPr>
              <a:spLocks noChangeArrowheads="1"/>
            </p:cNvSpPr>
            <p:nvPr/>
          </p:nvSpPr>
          <p:spPr bwMode="auto">
            <a:xfrm>
              <a:off x="2182565" y="4882685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5" name="Freeform 186"/>
            <p:cNvSpPr>
              <a:spLocks/>
            </p:cNvSpPr>
            <p:nvPr/>
          </p:nvSpPr>
          <p:spPr bwMode="auto">
            <a:xfrm>
              <a:off x="2170999" y="4882685"/>
              <a:ext cx="25441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6" name="Rectangle 187"/>
            <p:cNvSpPr>
              <a:spLocks noChangeArrowheads="1"/>
            </p:cNvSpPr>
            <p:nvPr/>
          </p:nvSpPr>
          <p:spPr bwMode="auto">
            <a:xfrm>
              <a:off x="2175625" y="4886634"/>
              <a:ext cx="25441" cy="7898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7" name="Freeform 188"/>
            <p:cNvSpPr>
              <a:spLocks/>
            </p:cNvSpPr>
            <p:nvPr/>
          </p:nvSpPr>
          <p:spPr bwMode="auto">
            <a:xfrm>
              <a:off x="2177938" y="4882685"/>
              <a:ext cx="25441" cy="23690"/>
            </a:xfrm>
            <a:custGeom>
              <a:avLst/>
              <a:gdLst>
                <a:gd name="T0" fmla="*/ 10 w 23"/>
                <a:gd name="T1" fmla="*/ 0 h 24"/>
                <a:gd name="T2" fmla="*/ 0 w 23"/>
                <a:gd name="T3" fmla="*/ 12 h 24"/>
                <a:gd name="T4" fmla="*/ 10 w 23"/>
                <a:gd name="T5" fmla="*/ 24 h 24"/>
                <a:gd name="T6" fmla="*/ 23 w 23"/>
                <a:gd name="T7" fmla="*/ 12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8" name="Rectangle 189"/>
            <p:cNvSpPr>
              <a:spLocks noChangeArrowheads="1"/>
            </p:cNvSpPr>
            <p:nvPr/>
          </p:nvSpPr>
          <p:spPr bwMode="auto">
            <a:xfrm>
              <a:off x="2189503" y="4874789"/>
              <a:ext cx="11565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9" name="Freeform 190"/>
            <p:cNvSpPr>
              <a:spLocks/>
            </p:cNvSpPr>
            <p:nvPr/>
          </p:nvSpPr>
          <p:spPr bwMode="auto">
            <a:xfrm>
              <a:off x="2177938" y="4874789"/>
              <a:ext cx="25441" cy="23690"/>
            </a:xfrm>
            <a:custGeom>
              <a:avLst/>
              <a:gdLst>
                <a:gd name="T0" fmla="*/ 0 w 23"/>
                <a:gd name="T1" fmla="*/ 12 h 24"/>
                <a:gd name="T2" fmla="*/ 10 w 23"/>
                <a:gd name="T3" fmla="*/ 0 h 24"/>
                <a:gd name="T4" fmla="*/ 23 w 23"/>
                <a:gd name="T5" fmla="*/ 12 h 24"/>
                <a:gd name="T6" fmla="*/ 10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0" name="Rectangle 191"/>
            <p:cNvSpPr>
              <a:spLocks noChangeArrowheads="1"/>
            </p:cNvSpPr>
            <p:nvPr/>
          </p:nvSpPr>
          <p:spPr bwMode="auto">
            <a:xfrm>
              <a:off x="2187191" y="4880711"/>
              <a:ext cx="25441" cy="592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1" name="Freeform 192"/>
            <p:cNvSpPr>
              <a:spLocks/>
            </p:cNvSpPr>
            <p:nvPr/>
          </p:nvSpPr>
          <p:spPr bwMode="auto">
            <a:xfrm>
              <a:off x="2189503" y="4874789"/>
              <a:ext cx="25441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2" name="Rectangle 193"/>
            <p:cNvSpPr>
              <a:spLocks noChangeArrowheads="1"/>
            </p:cNvSpPr>
            <p:nvPr/>
          </p:nvSpPr>
          <p:spPr bwMode="auto">
            <a:xfrm>
              <a:off x="2201069" y="4868867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3" name="Freeform 194"/>
            <p:cNvSpPr>
              <a:spLocks/>
            </p:cNvSpPr>
            <p:nvPr/>
          </p:nvSpPr>
          <p:spPr bwMode="auto">
            <a:xfrm>
              <a:off x="2189503" y="4868867"/>
              <a:ext cx="25441" cy="23690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4" name="Rectangle 195"/>
            <p:cNvSpPr>
              <a:spLocks noChangeArrowheads="1"/>
            </p:cNvSpPr>
            <p:nvPr/>
          </p:nvSpPr>
          <p:spPr bwMode="auto">
            <a:xfrm>
              <a:off x="2191816" y="4868867"/>
              <a:ext cx="27753" cy="11846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5" name="Freeform 196"/>
            <p:cNvSpPr>
              <a:spLocks/>
            </p:cNvSpPr>
            <p:nvPr/>
          </p:nvSpPr>
          <p:spPr bwMode="auto">
            <a:xfrm>
              <a:off x="2194129" y="4868867"/>
              <a:ext cx="27753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6" name="Rectangle 197"/>
            <p:cNvSpPr>
              <a:spLocks noChangeArrowheads="1"/>
            </p:cNvSpPr>
            <p:nvPr/>
          </p:nvSpPr>
          <p:spPr bwMode="auto">
            <a:xfrm>
              <a:off x="2208005" y="4857021"/>
              <a:ext cx="25441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7" name="Freeform 198"/>
            <p:cNvSpPr>
              <a:spLocks/>
            </p:cNvSpPr>
            <p:nvPr/>
          </p:nvSpPr>
          <p:spPr bwMode="auto">
            <a:xfrm>
              <a:off x="2194129" y="4857021"/>
              <a:ext cx="27753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8" name="Rectangle 199"/>
            <p:cNvSpPr>
              <a:spLocks noChangeArrowheads="1"/>
            </p:cNvSpPr>
            <p:nvPr/>
          </p:nvSpPr>
          <p:spPr bwMode="auto">
            <a:xfrm>
              <a:off x="2219571" y="4862944"/>
              <a:ext cx="25441" cy="592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9" name="Freeform 200"/>
            <p:cNvSpPr>
              <a:spLocks/>
            </p:cNvSpPr>
            <p:nvPr/>
          </p:nvSpPr>
          <p:spPr bwMode="auto">
            <a:xfrm>
              <a:off x="2221883" y="4857021"/>
              <a:ext cx="25441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0" name="Rectangle 201"/>
            <p:cNvSpPr>
              <a:spLocks noChangeArrowheads="1"/>
            </p:cNvSpPr>
            <p:nvPr/>
          </p:nvSpPr>
          <p:spPr bwMode="auto">
            <a:xfrm>
              <a:off x="2233449" y="4851098"/>
              <a:ext cx="4626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1" name="Freeform 202"/>
            <p:cNvSpPr>
              <a:spLocks/>
            </p:cNvSpPr>
            <p:nvPr/>
          </p:nvSpPr>
          <p:spPr bwMode="auto">
            <a:xfrm>
              <a:off x="2221883" y="4851098"/>
              <a:ext cx="25441" cy="23690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2" name="Rectangle 203"/>
            <p:cNvSpPr>
              <a:spLocks noChangeArrowheads="1"/>
            </p:cNvSpPr>
            <p:nvPr/>
          </p:nvSpPr>
          <p:spPr bwMode="auto">
            <a:xfrm>
              <a:off x="2224195" y="4857021"/>
              <a:ext cx="27753" cy="592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3" name="Freeform 204"/>
            <p:cNvSpPr>
              <a:spLocks/>
            </p:cNvSpPr>
            <p:nvPr/>
          </p:nvSpPr>
          <p:spPr bwMode="auto">
            <a:xfrm>
              <a:off x="2226509" y="4851098"/>
              <a:ext cx="25441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924" name="Group 406"/>
            <p:cNvGrpSpPr>
              <a:grpSpLocks/>
            </p:cNvGrpSpPr>
            <p:nvPr/>
          </p:nvGrpSpPr>
          <p:grpSpPr bwMode="auto">
            <a:xfrm>
              <a:off x="2226509" y="4501661"/>
              <a:ext cx="922823" cy="367205"/>
              <a:chOff x="2861" y="2350"/>
              <a:chExt cx="399" cy="186"/>
            </a:xfrm>
            <a:grpFill/>
          </p:grpSpPr>
          <p:sp>
            <p:nvSpPr>
              <p:cNvPr id="3852" name="Rectangle 206"/>
              <p:cNvSpPr>
                <a:spLocks noChangeArrowheads="1"/>
              </p:cNvSpPr>
              <p:nvPr/>
            </p:nvSpPr>
            <p:spPr bwMode="auto">
              <a:xfrm>
                <a:off x="2866" y="2524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53" name="Freeform 207"/>
              <p:cNvSpPr>
                <a:spLocks/>
              </p:cNvSpPr>
              <p:nvPr/>
            </p:nvSpPr>
            <p:spPr bwMode="auto">
              <a:xfrm>
                <a:off x="2861" y="2524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54" name="Rectangle 208"/>
              <p:cNvSpPr>
                <a:spLocks noChangeArrowheads="1"/>
              </p:cNvSpPr>
              <p:nvPr/>
            </p:nvSpPr>
            <p:spPr bwMode="auto">
              <a:xfrm>
                <a:off x="2863" y="2529"/>
                <a:ext cx="11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55" name="Freeform 209"/>
              <p:cNvSpPr>
                <a:spLocks/>
              </p:cNvSpPr>
              <p:nvPr/>
            </p:nvSpPr>
            <p:spPr bwMode="auto">
              <a:xfrm>
                <a:off x="2864" y="2524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56" name="Rectangle 210"/>
              <p:cNvSpPr>
                <a:spLocks noChangeArrowheads="1"/>
              </p:cNvSpPr>
              <p:nvPr/>
            </p:nvSpPr>
            <p:spPr bwMode="auto">
              <a:xfrm>
                <a:off x="2877" y="2523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57" name="Freeform 211"/>
              <p:cNvSpPr>
                <a:spLocks/>
              </p:cNvSpPr>
              <p:nvPr/>
            </p:nvSpPr>
            <p:spPr bwMode="auto">
              <a:xfrm>
                <a:off x="2878" y="2519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58" name="Rectangle 212"/>
              <p:cNvSpPr>
                <a:spLocks noChangeArrowheads="1"/>
              </p:cNvSpPr>
              <p:nvPr/>
            </p:nvSpPr>
            <p:spPr bwMode="auto">
              <a:xfrm>
                <a:off x="2883" y="2517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59" name="Freeform 213"/>
              <p:cNvSpPr>
                <a:spLocks/>
              </p:cNvSpPr>
              <p:nvPr/>
            </p:nvSpPr>
            <p:spPr bwMode="auto">
              <a:xfrm>
                <a:off x="2878" y="2517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60" name="Rectangle 214"/>
              <p:cNvSpPr>
                <a:spLocks noChangeArrowheads="1"/>
              </p:cNvSpPr>
              <p:nvPr/>
            </p:nvSpPr>
            <p:spPr bwMode="auto">
              <a:xfrm>
                <a:off x="2879" y="2519"/>
                <a:ext cx="12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61" name="Freeform 215"/>
              <p:cNvSpPr>
                <a:spLocks/>
              </p:cNvSpPr>
              <p:nvPr/>
            </p:nvSpPr>
            <p:spPr bwMode="auto">
              <a:xfrm>
                <a:off x="2880" y="2517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62" name="Rectangle 216"/>
              <p:cNvSpPr>
                <a:spLocks noChangeArrowheads="1"/>
              </p:cNvSpPr>
              <p:nvPr/>
            </p:nvSpPr>
            <p:spPr bwMode="auto">
              <a:xfrm>
                <a:off x="2885" y="2513"/>
                <a:ext cx="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63" name="Freeform 217"/>
              <p:cNvSpPr>
                <a:spLocks/>
              </p:cNvSpPr>
              <p:nvPr/>
            </p:nvSpPr>
            <p:spPr bwMode="auto">
              <a:xfrm>
                <a:off x="2880" y="2513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64" name="Rectangle 218"/>
              <p:cNvSpPr>
                <a:spLocks noChangeArrowheads="1"/>
              </p:cNvSpPr>
              <p:nvPr/>
            </p:nvSpPr>
            <p:spPr bwMode="auto">
              <a:xfrm>
                <a:off x="2883" y="2514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65" name="Freeform 219"/>
              <p:cNvSpPr>
                <a:spLocks/>
              </p:cNvSpPr>
              <p:nvPr/>
            </p:nvSpPr>
            <p:spPr bwMode="auto">
              <a:xfrm>
                <a:off x="2884" y="2513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66" name="Rectangle 220"/>
              <p:cNvSpPr>
                <a:spLocks noChangeArrowheads="1"/>
              </p:cNvSpPr>
              <p:nvPr/>
            </p:nvSpPr>
            <p:spPr bwMode="auto">
              <a:xfrm>
                <a:off x="2889" y="2508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67" name="Freeform 221"/>
              <p:cNvSpPr>
                <a:spLocks/>
              </p:cNvSpPr>
              <p:nvPr/>
            </p:nvSpPr>
            <p:spPr bwMode="auto">
              <a:xfrm>
                <a:off x="2884" y="2508"/>
                <a:ext cx="11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68" name="Rectangle 222"/>
              <p:cNvSpPr>
                <a:spLocks noChangeArrowheads="1"/>
              </p:cNvSpPr>
              <p:nvPr/>
            </p:nvSpPr>
            <p:spPr bwMode="auto">
              <a:xfrm>
                <a:off x="2885" y="2508"/>
                <a:ext cx="12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69" name="Freeform 223"/>
              <p:cNvSpPr>
                <a:spLocks/>
              </p:cNvSpPr>
              <p:nvPr/>
            </p:nvSpPr>
            <p:spPr bwMode="auto">
              <a:xfrm>
                <a:off x="2886" y="2508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70" name="Rectangle 224"/>
              <p:cNvSpPr>
                <a:spLocks noChangeArrowheads="1"/>
              </p:cNvSpPr>
              <p:nvPr/>
            </p:nvSpPr>
            <p:spPr bwMode="auto">
              <a:xfrm>
                <a:off x="2892" y="2502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71" name="Freeform 225"/>
              <p:cNvSpPr>
                <a:spLocks/>
              </p:cNvSpPr>
              <p:nvPr/>
            </p:nvSpPr>
            <p:spPr bwMode="auto">
              <a:xfrm>
                <a:off x="2886" y="2502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72" name="Rectangle 226"/>
              <p:cNvSpPr>
                <a:spLocks noChangeArrowheads="1"/>
              </p:cNvSpPr>
              <p:nvPr/>
            </p:nvSpPr>
            <p:spPr bwMode="auto">
              <a:xfrm>
                <a:off x="2888" y="2506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73" name="Freeform 227"/>
              <p:cNvSpPr>
                <a:spLocks/>
              </p:cNvSpPr>
              <p:nvPr/>
            </p:nvSpPr>
            <p:spPr bwMode="auto">
              <a:xfrm>
                <a:off x="2889" y="2502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74" name="Rectangle 228"/>
              <p:cNvSpPr>
                <a:spLocks noChangeArrowheads="1"/>
              </p:cNvSpPr>
              <p:nvPr/>
            </p:nvSpPr>
            <p:spPr bwMode="auto">
              <a:xfrm>
                <a:off x="2894" y="2500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75" name="Freeform 229"/>
              <p:cNvSpPr>
                <a:spLocks/>
              </p:cNvSpPr>
              <p:nvPr/>
            </p:nvSpPr>
            <p:spPr bwMode="auto">
              <a:xfrm>
                <a:off x="2889" y="2500"/>
                <a:ext cx="11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76" name="Rectangle 230"/>
              <p:cNvSpPr>
                <a:spLocks noChangeArrowheads="1"/>
              </p:cNvSpPr>
              <p:nvPr/>
            </p:nvSpPr>
            <p:spPr bwMode="auto">
              <a:xfrm>
                <a:off x="2891" y="2504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77" name="Freeform 231"/>
              <p:cNvSpPr>
                <a:spLocks/>
              </p:cNvSpPr>
              <p:nvPr/>
            </p:nvSpPr>
            <p:spPr bwMode="auto">
              <a:xfrm>
                <a:off x="2892" y="2500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78" name="Rectangle 232"/>
              <p:cNvSpPr>
                <a:spLocks noChangeArrowheads="1"/>
              </p:cNvSpPr>
              <p:nvPr/>
            </p:nvSpPr>
            <p:spPr bwMode="auto">
              <a:xfrm>
                <a:off x="2897" y="2498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79" name="Freeform 233"/>
              <p:cNvSpPr>
                <a:spLocks/>
              </p:cNvSpPr>
              <p:nvPr/>
            </p:nvSpPr>
            <p:spPr bwMode="auto">
              <a:xfrm>
                <a:off x="2892" y="2498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0" name="Rectangle 234"/>
              <p:cNvSpPr>
                <a:spLocks noChangeArrowheads="1"/>
              </p:cNvSpPr>
              <p:nvPr/>
            </p:nvSpPr>
            <p:spPr bwMode="auto">
              <a:xfrm>
                <a:off x="2899" y="2502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1" name="Freeform 235"/>
              <p:cNvSpPr>
                <a:spLocks/>
              </p:cNvSpPr>
              <p:nvPr/>
            </p:nvSpPr>
            <p:spPr bwMode="auto">
              <a:xfrm>
                <a:off x="2900" y="2498"/>
                <a:ext cx="12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2" name="Rectangle 236"/>
              <p:cNvSpPr>
                <a:spLocks noChangeArrowheads="1"/>
              </p:cNvSpPr>
              <p:nvPr/>
            </p:nvSpPr>
            <p:spPr bwMode="auto">
              <a:xfrm>
                <a:off x="2905" y="2496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3" name="Freeform 237"/>
              <p:cNvSpPr>
                <a:spLocks/>
              </p:cNvSpPr>
              <p:nvPr/>
            </p:nvSpPr>
            <p:spPr bwMode="auto">
              <a:xfrm>
                <a:off x="2900" y="2496"/>
                <a:ext cx="12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4" name="Rectangle 238"/>
              <p:cNvSpPr>
                <a:spLocks noChangeArrowheads="1"/>
              </p:cNvSpPr>
              <p:nvPr/>
            </p:nvSpPr>
            <p:spPr bwMode="auto">
              <a:xfrm>
                <a:off x="2902" y="2500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5" name="Freeform 239"/>
              <p:cNvSpPr>
                <a:spLocks/>
              </p:cNvSpPr>
              <p:nvPr/>
            </p:nvSpPr>
            <p:spPr bwMode="auto">
              <a:xfrm>
                <a:off x="2903" y="2496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6" name="Rectangle 240"/>
              <p:cNvSpPr>
                <a:spLocks noChangeArrowheads="1"/>
              </p:cNvSpPr>
              <p:nvPr/>
            </p:nvSpPr>
            <p:spPr bwMode="auto">
              <a:xfrm>
                <a:off x="2908" y="2493"/>
                <a:ext cx="10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7" name="Freeform 241"/>
              <p:cNvSpPr>
                <a:spLocks/>
              </p:cNvSpPr>
              <p:nvPr/>
            </p:nvSpPr>
            <p:spPr bwMode="auto">
              <a:xfrm>
                <a:off x="2903" y="2493"/>
                <a:ext cx="11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8" name="Rectangle 242"/>
              <p:cNvSpPr>
                <a:spLocks noChangeArrowheads="1"/>
              </p:cNvSpPr>
              <p:nvPr/>
            </p:nvSpPr>
            <p:spPr bwMode="auto">
              <a:xfrm>
                <a:off x="2912" y="2498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9" name="Freeform 243"/>
              <p:cNvSpPr>
                <a:spLocks/>
              </p:cNvSpPr>
              <p:nvPr/>
            </p:nvSpPr>
            <p:spPr bwMode="auto">
              <a:xfrm>
                <a:off x="2913" y="2493"/>
                <a:ext cx="12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90" name="Rectangle 244"/>
              <p:cNvSpPr>
                <a:spLocks noChangeArrowheads="1"/>
              </p:cNvSpPr>
              <p:nvPr/>
            </p:nvSpPr>
            <p:spPr bwMode="auto">
              <a:xfrm>
                <a:off x="2918" y="2492"/>
                <a:ext cx="7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91" name="Freeform 245"/>
              <p:cNvSpPr>
                <a:spLocks/>
              </p:cNvSpPr>
              <p:nvPr/>
            </p:nvSpPr>
            <p:spPr bwMode="auto">
              <a:xfrm>
                <a:off x="2913" y="2492"/>
                <a:ext cx="12" cy="12"/>
              </a:xfrm>
              <a:custGeom>
                <a:avLst/>
                <a:gdLst>
                  <a:gd name="T0" fmla="*/ 0 w 23"/>
                  <a:gd name="T1" fmla="*/ 13 h 25"/>
                  <a:gd name="T2" fmla="*/ 11 w 23"/>
                  <a:gd name="T3" fmla="*/ 0 h 25"/>
                  <a:gd name="T4" fmla="*/ 23 w 23"/>
                  <a:gd name="T5" fmla="*/ 13 h 25"/>
                  <a:gd name="T6" fmla="*/ 11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1" y="0"/>
                    </a:lnTo>
                    <a:lnTo>
                      <a:pt x="23" y="13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92" name="Rectangle 246"/>
              <p:cNvSpPr>
                <a:spLocks noChangeArrowheads="1"/>
              </p:cNvSpPr>
              <p:nvPr/>
            </p:nvSpPr>
            <p:spPr bwMode="auto">
              <a:xfrm>
                <a:off x="2938" y="2487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93" name="Rectangle 247"/>
              <p:cNvSpPr>
                <a:spLocks noChangeArrowheads="1"/>
              </p:cNvSpPr>
              <p:nvPr/>
            </p:nvSpPr>
            <p:spPr bwMode="auto">
              <a:xfrm>
                <a:off x="2935" y="2489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94" name="Freeform 248"/>
              <p:cNvSpPr>
                <a:spLocks/>
              </p:cNvSpPr>
              <p:nvPr/>
            </p:nvSpPr>
            <p:spPr bwMode="auto">
              <a:xfrm>
                <a:off x="2936" y="2487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95" name="Rectangle 249"/>
              <p:cNvSpPr>
                <a:spLocks noChangeArrowheads="1"/>
              </p:cNvSpPr>
              <p:nvPr/>
            </p:nvSpPr>
            <p:spPr bwMode="auto">
              <a:xfrm>
                <a:off x="2941" y="2483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96" name="Freeform 250"/>
              <p:cNvSpPr>
                <a:spLocks/>
              </p:cNvSpPr>
              <p:nvPr/>
            </p:nvSpPr>
            <p:spPr bwMode="auto">
              <a:xfrm>
                <a:off x="2936" y="2483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97" name="Rectangle 251"/>
              <p:cNvSpPr>
                <a:spLocks noChangeArrowheads="1"/>
              </p:cNvSpPr>
              <p:nvPr/>
            </p:nvSpPr>
            <p:spPr bwMode="auto">
              <a:xfrm>
                <a:off x="2938" y="2487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98" name="Freeform 252"/>
              <p:cNvSpPr>
                <a:spLocks/>
              </p:cNvSpPr>
              <p:nvPr/>
            </p:nvSpPr>
            <p:spPr bwMode="auto">
              <a:xfrm>
                <a:off x="2938" y="2483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99" name="Rectangle 253"/>
              <p:cNvSpPr>
                <a:spLocks noChangeArrowheads="1"/>
              </p:cNvSpPr>
              <p:nvPr/>
            </p:nvSpPr>
            <p:spPr bwMode="auto">
              <a:xfrm>
                <a:off x="2944" y="2480"/>
                <a:ext cx="7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00" name="Freeform 254"/>
              <p:cNvSpPr>
                <a:spLocks/>
              </p:cNvSpPr>
              <p:nvPr/>
            </p:nvSpPr>
            <p:spPr bwMode="auto">
              <a:xfrm>
                <a:off x="2938" y="2480"/>
                <a:ext cx="12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01" name="Rectangle 255"/>
              <p:cNvSpPr>
                <a:spLocks noChangeArrowheads="1"/>
              </p:cNvSpPr>
              <p:nvPr/>
            </p:nvSpPr>
            <p:spPr bwMode="auto">
              <a:xfrm>
                <a:off x="2945" y="2485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02" name="Freeform 256"/>
              <p:cNvSpPr>
                <a:spLocks/>
              </p:cNvSpPr>
              <p:nvPr/>
            </p:nvSpPr>
            <p:spPr bwMode="auto">
              <a:xfrm>
                <a:off x="2946" y="2480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03" name="Rectangle 257"/>
              <p:cNvSpPr>
                <a:spLocks noChangeArrowheads="1"/>
              </p:cNvSpPr>
              <p:nvPr/>
            </p:nvSpPr>
            <p:spPr bwMode="auto">
              <a:xfrm>
                <a:off x="2951" y="2479"/>
                <a:ext cx="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04" name="Freeform 258"/>
              <p:cNvSpPr>
                <a:spLocks/>
              </p:cNvSpPr>
              <p:nvPr/>
            </p:nvSpPr>
            <p:spPr bwMode="auto">
              <a:xfrm>
                <a:off x="2946" y="2479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1 w 23"/>
                  <a:gd name="T3" fmla="*/ 0 h 25"/>
                  <a:gd name="T4" fmla="*/ 23 w 23"/>
                  <a:gd name="T5" fmla="*/ 13 h 25"/>
                  <a:gd name="T6" fmla="*/ 11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1" y="0"/>
                    </a:lnTo>
                    <a:lnTo>
                      <a:pt x="23" y="13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05" name="Rectangle 259"/>
              <p:cNvSpPr>
                <a:spLocks noChangeArrowheads="1"/>
              </p:cNvSpPr>
              <p:nvPr/>
            </p:nvSpPr>
            <p:spPr bwMode="auto">
              <a:xfrm>
                <a:off x="2949" y="2483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06" name="Freeform 260"/>
              <p:cNvSpPr>
                <a:spLocks/>
              </p:cNvSpPr>
              <p:nvPr/>
            </p:nvSpPr>
            <p:spPr bwMode="auto">
              <a:xfrm>
                <a:off x="2950" y="2479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07" name="Rectangle 261"/>
              <p:cNvSpPr>
                <a:spLocks noChangeArrowheads="1"/>
              </p:cNvSpPr>
              <p:nvPr/>
            </p:nvSpPr>
            <p:spPr bwMode="auto">
              <a:xfrm>
                <a:off x="2955" y="2477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08" name="Freeform 262"/>
              <p:cNvSpPr>
                <a:spLocks/>
              </p:cNvSpPr>
              <p:nvPr/>
            </p:nvSpPr>
            <p:spPr bwMode="auto">
              <a:xfrm>
                <a:off x="2950" y="2477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09" name="Rectangle 263"/>
              <p:cNvSpPr>
                <a:spLocks noChangeArrowheads="1"/>
              </p:cNvSpPr>
              <p:nvPr/>
            </p:nvSpPr>
            <p:spPr bwMode="auto">
              <a:xfrm>
                <a:off x="2951" y="2479"/>
                <a:ext cx="12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0" name="Freeform 264"/>
              <p:cNvSpPr>
                <a:spLocks/>
              </p:cNvSpPr>
              <p:nvPr/>
            </p:nvSpPr>
            <p:spPr bwMode="auto">
              <a:xfrm>
                <a:off x="2952" y="2477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1" name="Rectangle 265"/>
              <p:cNvSpPr>
                <a:spLocks noChangeArrowheads="1"/>
              </p:cNvSpPr>
              <p:nvPr/>
            </p:nvSpPr>
            <p:spPr bwMode="auto">
              <a:xfrm>
                <a:off x="2957" y="2473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2" name="Freeform 266"/>
              <p:cNvSpPr>
                <a:spLocks/>
              </p:cNvSpPr>
              <p:nvPr/>
            </p:nvSpPr>
            <p:spPr bwMode="auto">
              <a:xfrm>
                <a:off x="2952" y="2473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3" name="Rectangle 267"/>
              <p:cNvSpPr>
                <a:spLocks noChangeArrowheads="1"/>
              </p:cNvSpPr>
              <p:nvPr/>
            </p:nvSpPr>
            <p:spPr bwMode="auto">
              <a:xfrm>
                <a:off x="2954" y="2476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4" name="Freeform 268"/>
              <p:cNvSpPr>
                <a:spLocks/>
              </p:cNvSpPr>
              <p:nvPr/>
            </p:nvSpPr>
            <p:spPr bwMode="auto">
              <a:xfrm>
                <a:off x="2955" y="2473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5" name="Rectangle 269"/>
              <p:cNvSpPr>
                <a:spLocks noChangeArrowheads="1"/>
              </p:cNvSpPr>
              <p:nvPr/>
            </p:nvSpPr>
            <p:spPr bwMode="auto">
              <a:xfrm>
                <a:off x="2960" y="2470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6" name="Freeform 270"/>
              <p:cNvSpPr>
                <a:spLocks/>
              </p:cNvSpPr>
              <p:nvPr/>
            </p:nvSpPr>
            <p:spPr bwMode="auto">
              <a:xfrm>
                <a:off x="2955" y="2470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7" name="Rectangle 271"/>
              <p:cNvSpPr>
                <a:spLocks noChangeArrowheads="1"/>
              </p:cNvSpPr>
              <p:nvPr/>
            </p:nvSpPr>
            <p:spPr bwMode="auto">
              <a:xfrm>
                <a:off x="2957" y="2474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8" name="Freeform 272"/>
              <p:cNvSpPr>
                <a:spLocks/>
              </p:cNvSpPr>
              <p:nvPr/>
            </p:nvSpPr>
            <p:spPr bwMode="auto">
              <a:xfrm>
                <a:off x="2957" y="2470"/>
                <a:ext cx="12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19" name="Rectangle 273"/>
              <p:cNvSpPr>
                <a:spLocks noChangeArrowheads="1"/>
              </p:cNvSpPr>
              <p:nvPr/>
            </p:nvSpPr>
            <p:spPr bwMode="auto">
              <a:xfrm>
                <a:off x="2963" y="2468"/>
                <a:ext cx="2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0" name="Freeform 274"/>
              <p:cNvSpPr>
                <a:spLocks/>
              </p:cNvSpPr>
              <p:nvPr/>
            </p:nvSpPr>
            <p:spPr bwMode="auto">
              <a:xfrm>
                <a:off x="2957" y="2468"/>
                <a:ext cx="12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1" name="Rectangle 275"/>
              <p:cNvSpPr>
                <a:spLocks noChangeArrowheads="1"/>
              </p:cNvSpPr>
              <p:nvPr/>
            </p:nvSpPr>
            <p:spPr bwMode="auto">
              <a:xfrm>
                <a:off x="2994" y="2457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2" name="Rectangle 276"/>
              <p:cNvSpPr>
                <a:spLocks noChangeArrowheads="1"/>
              </p:cNvSpPr>
              <p:nvPr/>
            </p:nvSpPr>
            <p:spPr bwMode="auto">
              <a:xfrm>
                <a:off x="2990" y="2461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3" name="Freeform 277"/>
              <p:cNvSpPr>
                <a:spLocks/>
              </p:cNvSpPr>
              <p:nvPr/>
            </p:nvSpPr>
            <p:spPr bwMode="auto">
              <a:xfrm>
                <a:off x="2990" y="2457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4" name="Rectangle 278"/>
              <p:cNvSpPr>
                <a:spLocks noChangeArrowheads="1"/>
              </p:cNvSpPr>
              <p:nvPr/>
            </p:nvSpPr>
            <p:spPr bwMode="auto">
              <a:xfrm>
                <a:off x="2996" y="2455"/>
                <a:ext cx="1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5" name="Freeform 279"/>
              <p:cNvSpPr>
                <a:spLocks/>
              </p:cNvSpPr>
              <p:nvPr/>
            </p:nvSpPr>
            <p:spPr bwMode="auto">
              <a:xfrm>
                <a:off x="2990" y="2455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6" name="Rectangle 280"/>
              <p:cNvSpPr>
                <a:spLocks noChangeArrowheads="1"/>
              </p:cNvSpPr>
              <p:nvPr/>
            </p:nvSpPr>
            <p:spPr bwMode="auto">
              <a:xfrm>
                <a:off x="3006" y="2460"/>
                <a:ext cx="11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7" name="Freeform 281"/>
              <p:cNvSpPr>
                <a:spLocks/>
              </p:cNvSpPr>
              <p:nvPr/>
            </p:nvSpPr>
            <p:spPr bwMode="auto">
              <a:xfrm>
                <a:off x="3007" y="2455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8" name="Rectangle 282"/>
              <p:cNvSpPr>
                <a:spLocks noChangeArrowheads="1"/>
              </p:cNvSpPr>
              <p:nvPr/>
            </p:nvSpPr>
            <p:spPr bwMode="auto">
              <a:xfrm>
                <a:off x="3012" y="2454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9" name="Freeform 283"/>
              <p:cNvSpPr>
                <a:spLocks/>
              </p:cNvSpPr>
              <p:nvPr/>
            </p:nvSpPr>
            <p:spPr bwMode="auto">
              <a:xfrm>
                <a:off x="3007" y="2454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30" name="Rectangle 284"/>
              <p:cNvSpPr>
                <a:spLocks noChangeArrowheads="1"/>
              </p:cNvSpPr>
              <p:nvPr/>
            </p:nvSpPr>
            <p:spPr bwMode="auto">
              <a:xfrm>
                <a:off x="3011" y="2457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31" name="Freeform 285"/>
              <p:cNvSpPr>
                <a:spLocks/>
              </p:cNvSpPr>
              <p:nvPr/>
            </p:nvSpPr>
            <p:spPr bwMode="auto">
              <a:xfrm>
                <a:off x="3012" y="2454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32" name="Rectangle 286"/>
              <p:cNvSpPr>
                <a:spLocks noChangeArrowheads="1"/>
              </p:cNvSpPr>
              <p:nvPr/>
            </p:nvSpPr>
            <p:spPr bwMode="auto">
              <a:xfrm>
                <a:off x="3017" y="2451"/>
                <a:ext cx="1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33" name="Freeform 287"/>
              <p:cNvSpPr>
                <a:spLocks/>
              </p:cNvSpPr>
              <p:nvPr/>
            </p:nvSpPr>
            <p:spPr bwMode="auto">
              <a:xfrm>
                <a:off x="3012" y="2451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34" name="Rectangle 288"/>
              <p:cNvSpPr>
                <a:spLocks noChangeArrowheads="1"/>
              </p:cNvSpPr>
              <p:nvPr/>
            </p:nvSpPr>
            <p:spPr bwMode="auto">
              <a:xfrm>
                <a:off x="3023" y="2455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35" name="Freeform 289"/>
              <p:cNvSpPr>
                <a:spLocks/>
              </p:cNvSpPr>
              <p:nvPr/>
            </p:nvSpPr>
            <p:spPr bwMode="auto">
              <a:xfrm>
                <a:off x="3023" y="2451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36" name="Rectangle 290"/>
              <p:cNvSpPr>
                <a:spLocks noChangeArrowheads="1"/>
              </p:cNvSpPr>
              <p:nvPr/>
            </p:nvSpPr>
            <p:spPr bwMode="auto">
              <a:xfrm>
                <a:off x="3029" y="2449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37" name="Freeform 291"/>
              <p:cNvSpPr>
                <a:spLocks/>
              </p:cNvSpPr>
              <p:nvPr/>
            </p:nvSpPr>
            <p:spPr bwMode="auto">
              <a:xfrm>
                <a:off x="3023" y="2449"/>
                <a:ext cx="12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38" name="Rectangle 292"/>
              <p:cNvSpPr>
                <a:spLocks noChangeArrowheads="1"/>
              </p:cNvSpPr>
              <p:nvPr/>
            </p:nvSpPr>
            <p:spPr bwMode="auto">
              <a:xfrm>
                <a:off x="3025" y="2453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39" name="Freeform 293"/>
              <p:cNvSpPr>
                <a:spLocks/>
              </p:cNvSpPr>
              <p:nvPr/>
            </p:nvSpPr>
            <p:spPr bwMode="auto">
              <a:xfrm>
                <a:off x="3026" y="2449"/>
                <a:ext cx="11" cy="12"/>
              </a:xfrm>
              <a:custGeom>
                <a:avLst/>
                <a:gdLst>
                  <a:gd name="T0" fmla="*/ 10 w 23"/>
                  <a:gd name="T1" fmla="*/ 0 h 25"/>
                  <a:gd name="T2" fmla="*/ 0 w 23"/>
                  <a:gd name="T3" fmla="*/ 13 h 25"/>
                  <a:gd name="T4" fmla="*/ 10 w 23"/>
                  <a:gd name="T5" fmla="*/ 25 h 25"/>
                  <a:gd name="T6" fmla="*/ 23 w 23"/>
                  <a:gd name="T7" fmla="*/ 13 h 25"/>
                  <a:gd name="T8" fmla="*/ 10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3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40" name="Rectangle 294"/>
              <p:cNvSpPr>
                <a:spLocks noChangeArrowheads="1"/>
              </p:cNvSpPr>
              <p:nvPr/>
            </p:nvSpPr>
            <p:spPr bwMode="auto">
              <a:xfrm>
                <a:off x="3031" y="2447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41" name="Freeform 295"/>
              <p:cNvSpPr>
                <a:spLocks/>
              </p:cNvSpPr>
              <p:nvPr/>
            </p:nvSpPr>
            <p:spPr bwMode="auto">
              <a:xfrm>
                <a:off x="3026" y="2447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0 w 23"/>
                  <a:gd name="T3" fmla="*/ 0 h 25"/>
                  <a:gd name="T4" fmla="*/ 23 w 23"/>
                  <a:gd name="T5" fmla="*/ 12 h 25"/>
                  <a:gd name="T6" fmla="*/ 10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42" name="Rectangle 296"/>
              <p:cNvSpPr>
                <a:spLocks noChangeArrowheads="1"/>
              </p:cNvSpPr>
              <p:nvPr/>
            </p:nvSpPr>
            <p:spPr bwMode="auto">
              <a:xfrm>
                <a:off x="3028" y="2451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43" name="Freeform 297"/>
              <p:cNvSpPr>
                <a:spLocks/>
              </p:cNvSpPr>
              <p:nvPr/>
            </p:nvSpPr>
            <p:spPr bwMode="auto">
              <a:xfrm>
                <a:off x="3029" y="2447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44" name="Rectangle 298"/>
              <p:cNvSpPr>
                <a:spLocks noChangeArrowheads="1"/>
              </p:cNvSpPr>
              <p:nvPr/>
            </p:nvSpPr>
            <p:spPr bwMode="auto">
              <a:xfrm>
                <a:off x="3034" y="2445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45" name="Freeform 299"/>
              <p:cNvSpPr>
                <a:spLocks/>
              </p:cNvSpPr>
              <p:nvPr/>
            </p:nvSpPr>
            <p:spPr bwMode="auto">
              <a:xfrm>
                <a:off x="3029" y="2445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46" name="Rectangle 300"/>
              <p:cNvSpPr>
                <a:spLocks noChangeArrowheads="1"/>
              </p:cNvSpPr>
              <p:nvPr/>
            </p:nvSpPr>
            <p:spPr bwMode="auto">
              <a:xfrm>
                <a:off x="3039" y="2448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47" name="Freeform 301"/>
              <p:cNvSpPr>
                <a:spLocks/>
              </p:cNvSpPr>
              <p:nvPr/>
            </p:nvSpPr>
            <p:spPr bwMode="auto">
              <a:xfrm>
                <a:off x="3040" y="2445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48" name="Rectangle 302"/>
              <p:cNvSpPr>
                <a:spLocks noChangeArrowheads="1"/>
              </p:cNvSpPr>
              <p:nvPr/>
            </p:nvSpPr>
            <p:spPr bwMode="auto">
              <a:xfrm>
                <a:off x="3045" y="2442"/>
                <a:ext cx="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49" name="Freeform 303"/>
              <p:cNvSpPr>
                <a:spLocks/>
              </p:cNvSpPr>
              <p:nvPr/>
            </p:nvSpPr>
            <p:spPr bwMode="auto">
              <a:xfrm>
                <a:off x="3040" y="2442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50" name="Rectangle 304"/>
              <p:cNvSpPr>
                <a:spLocks noChangeArrowheads="1"/>
              </p:cNvSpPr>
              <p:nvPr/>
            </p:nvSpPr>
            <p:spPr bwMode="auto">
              <a:xfrm>
                <a:off x="3062" y="2438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51" name="Freeform 305"/>
              <p:cNvSpPr>
                <a:spLocks/>
              </p:cNvSpPr>
              <p:nvPr/>
            </p:nvSpPr>
            <p:spPr bwMode="auto">
              <a:xfrm>
                <a:off x="3056" y="2438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52" name="Rectangle 306"/>
              <p:cNvSpPr>
                <a:spLocks noChangeArrowheads="1"/>
              </p:cNvSpPr>
              <p:nvPr/>
            </p:nvSpPr>
            <p:spPr bwMode="auto">
              <a:xfrm>
                <a:off x="3058" y="2442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53" name="Freeform 307"/>
              <p:cNvSpPr>
                <a:spLocks/>
              </p:cNvSpPr>
              <p:nvPr/>
            </p:nvSpPr>
            <p:spPr bwMode="auto">
              <a:xfrm>
                <a:off x="3059" y="2438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54" name="Rectangle 308"/>
              <p:cNvSpPr>
                <a:spLocks noChangeArrowheads="1"/>
              </p:cNvSpPr>
              <p:nvPr/>
            </p:nvSpPr>
            <p:spPr bwMode="auto">
              <a:xfrm>
                <a:off x="3064" y="2436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55" name="Freeform 309"/>
              <p:cNvSpPr>
                <a:spLocks/>
              </p:cNvSpPr>
              <p:nvPr/>
            </p:nvSpPr>
            <p:spPr bwMode="auto">
              <a:xfrm>
                <a:off x="3059" y="2436"/>
                <a:ext cx="11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56" name="Rectangle 310"/>
              <p:cNvSpPr>
                <a:spLocks noChangeArrowheads="1"/>
              </p:cNvSpPr>
              <p:nvPr/>
            </p:nvSpPr>
            <p:spPr bwMode="auto">
              <a:xfrm>
                <a:off x="3069" y="2440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57" name="Freeform 311"/>
              <p:cNvSpPr>
                <a:spLocks/>
              </p:cNvSpPr>
              <p:nvPr/>
            </p:nvSpPr>
            <p:spPr bwMode="auto">
              <a:xfrm>
                <a:off x="3070" y="2436"/>
                <a:ext cx="12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58" name="Rectangle 312"/>
              <p:cNvSpPr>
                <a:spLocks noChangeArrowheads="1"/>
              </p:cNvSpPr>
              <p:nvPr/>
            </p:nvSpPr>
            <p:spPr bwMode="auto">
              <a:xfrm>
                <a:off x="3075" y="2434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59" name="Freeform 313"/>
              <p:cNvSpPr>
                <a:spLocks/>
              </p:cNvSpPr>
              <p:nvPr/>
            </p:nvSpPr>
            <p:spPr bwMode="auto">
              <a:xfrm>
                <a:off x="3070" y="2434"/>
                <a:ext cx="12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0" name="Rectangle 314"/>
              <p:cNvSpPr>
                <a:spLocks noChangeArrowheads="1"/>
              </p:cNvSpPr>
              <p:nvPr/>
            </p:nvSpPr>
            <p:spPr bwMode="auto">
              <a:xfrm>
                <a:off x="3077" y="2438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1" name="Freeform 315"/>
              <p:cNvSpPr>
                <a:spLocks/>
              </p:cNvSpPr>
              <p:nvPr/>
            </p:nvSpPr>
            <p:spPr bwMode="auto">
              <a:xfrm>
                <a:off x="3078" y="2434"/>
                <a:ext cx="11" cy="12"/>
              </a:xfrm>
              <a:custGeom>
                <a:avLst/>
                <a:gdLst>
                  <a:gd name="T0" fmla="*/ 10 w 23"/>
                  <a:gd name="T1" fmla="*/ 0 h 25"/>
                  <a:gd name="T2" fmla="*/ 0 w 23"/>
                  <a:gd name="T3" fmla="*/ 12 h 25"/>
                  <a:gd name="T4" fmla="*/ 10 w 23"/>
                  <a:gd name="T5" fmla="*/ 25 h 25"/>
                  <a:gd name="T6" fmla="*/ 23 w 23"/>
                  <a:gd name="T7" fmla="*/ 12 h 25"/>
                  <a:gd name="T8" fmla="*/ 10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2" name="Rectangle 316"/>
              <p:cNvSpPr>
                <a:spLocks noChangeArrowheads="1"/>
              </p:cNvSpPr>
              <p:nvPr/>
            </p:nvSpPr>
            <p:spPr bwMode="auto">
              <a:xfrm>
                <a:off x="3083" y="2432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3" name="Freeform 317"/>
              <p:cNvSpPr>
                <a:spLocks/>
              </p:cNvSpPr>
              <p:nvPr/>
            </p:nvSpPr>
            <p:spPr bwMode="auto">
              <a:xfrm>
                <a:off x="3078" y="2432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4" name="Rectangle 318"/>
              <p:cNvSpPr>
                <a:spLocks noChangeArrowheads="1"/>
              </p:cNvSpPr>
              <p:nvPr/>
            </p:nvSpPr>
            <p:spPr bwMode="auto">
              <a:xfrm>
                <a:off x="3080" y="2435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5" name="Freeform 319"/>
              <p:cNvSpPr>
                <a:spLocks/>
              </p:cNvSpPr>
              <p:nvPr/>
            </p:nvSpPr>
            <p:spPr bwMode="auto">
              <a:xfrm>
                <a:off x="3081" y="2432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6" name="Rectangle 320"/>
              <p:cNvSpPr>
                <a:spLocks noChangeArrowheads="1"/>
              </p:cNvSpPr>
              <p:nvPr/>
            </p:nvSpPr>
            <p:spPr bwMode="auto">
              <a:xfrm>
                <a:off x="3086" y="2429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7" name="Freeform 321"/>
              <p:cNvSpPr>
                <a:spLocks/>
              </p:cNvSpPr>
              <p:nvPr/>
            </p:nvSpPr>
            <p:spPr bwMode="auto">
              <a:xfrm>
                <a:off x="3081" y="2429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8" name="Rectangle 322"/>
              <p:cNvSpPr>
                <a:spLocks noChangeArrowheads="1"/>
              </p:cNvSpPr>
              <p:nvPr/>
            </p:nvSpPr>
            <p:spPr bwMode="auto">
              <a:xfrm>
                <a:off x="3083" y="2434"/>
                <a:ext cx="12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9" name="Freeform 323"/>
              <p:cNvSpPr>
                <a:spLocks/>
              </p:cNvSpPr>
              <p:nvPr/>
            </p:nvSpPr>
            <p:spPr bwMode="auto">
              <a:xfrm>
                <a:off x="3084" y="2429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70" name="Rectangle 324"/>
              <p:cNvSpPr>
                <a:spLocks noChangeArrowheads="1"/>
              </p:cNvSpPr>
              <p:nvPr/>
            </p:nvSpPr>
            <p:spPr bwMode="auto">
              <a:xfrm>
                <a:off x="3089" y="2428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71" name="Freeform 325"/>
              <p:cNvSpPr>
                <a:spLocks/>
              </p:cNvSpPr>
              <p:nvPr/>
            </p:nvSpPr>
            <p:spPr bwMode="auto">
              <a:xfrm>
                <a:off x="3084" y="2428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72" name="Rectangle 326"/>
              <p:cNvSpPr>
                <a:spLocks noChangeArrowheads="1"/>
              </p:cNvSpPr>
              <p:nvPr/>
            </p:nvSpPr>
            <p:spPr bwMode="auto">
              <a:xfrm>
                <a:off x="3086" y="2429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73" name="Freeform 327"/>
              <p:cNvSpPr>
                <a:spLocks/>
              </p:cNvSpPr>
              <p:nvPr/>
            </p:nvSpPr>
            <p:spPr bwMode="auto">
              <a:xfrm>
                <a:off x="3087" y="2428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74" name="Rectangle 328"/>
              <p:cNvSpPr>
                <a:spLocks noChangeArrowheads="1"/>
              </p:cNvSpPr>
              <p:nvPr/>
            </p:nvSpPr>
            <p:spPr bwMode="auto">
              <a:xfrm>
                <a:off x="3092" y="2423"/>
                <a:ext cx="10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75" name="Freeform 329"/>
              <p:cNvSpPr>
                <a:spLocks/>
              </p:cNvSpPr>
              <p:nvPr/>
            </p:nvSpPr>
            <p:spPr bwMode="auto">
              <a:xfrm>
                <a:off x="3087" y="2423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1 w 23"/>
                  <a:gd name="T3" fmla="*/ 0 h 25"/>
                  <a:gd name="T4" fmla="*/ 23 w 23"/>
                  <a:gd name="T5" fmla="*/ 13 h 25"/>
                  <a:gd name="T6" fmla="*/ 11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1" y="0"/>
                    </a:lnTo>
                    <a:lnTo>
                      <a:pt x="23" y="13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76" name="Rectangle 330"/>
              <p:cNvSpPr>
                <a:spLocks noChangeArrowheads="1"/>
              </p:cNvSpPr>
              <p:nvPr/>
            </p:nvSpPr>
            <p:spPr bwMode="auto">
              <a:xfrm>
                <a:off x="3096" y="2428"/>
                <a:ext cx="12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77" name="Freeform 331"/>
              <p:cNvSpPr>
                <a:spLocks/>
              </p:cNvSpPr>
              <p:nvPr/>
            </p:nvSpPr>
            <p:spPr bwMode="auto">
              <a:xfrm>
                <a:off x="3097" y="2423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78" name="Rectangle 332"/>
              <p:cNvSpPr>
                <a:spLocks noChangeArrowheads="1"/>
              </p:cNvSpPr>
              <p:nvPr/>
            </p:nvSpPr>
            <p:spPr bwMode="auto">
              <a:xfrm>
                <a:off x="3102" y="2421"/>
                <a:ext cx="9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79" name="Freeform 333"/>
              <p:cNvSpPr>
                <a:spLocks/>
              </p:cNvSpPr>
              <p:nvPr/>
            </p:nvSpPr>
            <p:spPr bwMode="auto">
              <a:xfrm>
                <a:off x="3097" y="2421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80" name="Rectangle 334"/>
              <p:cNvSpPr>
                <a:spLocks noChangeArrowheads="1"/>
              </p:cNvSpPr>
              <p:nvPr/>
            </p:nvSpPr>
            <p:spPr bwMode="auto">
              <a:xfrm>
                <a:off x="3105" y="2425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81" name="Freeform 335"/>
              <p:cNvSpPr>
                <a:spLocks/>
              </p:cNvSpPr>
              <p:nvPr/>
            </p:nvSpPr>
            <p:spPr bwMode="auto">
              <a:xfrm>
                <a:off x="3106" y="2421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82" name="Rectangle 336"/>
              <p:cNvSpPr>
                <a:spLocks noChangeArrowheads="1"/>
              </p:cNvSpPr>
              <p:nvPr/>
            </p:nvSpPr>
            <p:spPr bwMode="auto">
              <a:xfrm>
                <a:off x="3111" y="2419"/>
                <a:ext cx="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83" name="Freeform 337"/>
              <p:cNvSpPr>
                <a:spLocks/>
              </p:cNvSpPr>
              <p:nvPr/>
            </p:nvSpPr>
            <p:spPr bwMode="auto">
              <a:xfrm>
                <a:off x="3106" y="2419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84" name="Rectangle 338"/>
              <p:cNvSpPr>
                <a:spLocks noChangeArrowheads="1"/>
              </p:cNvSpPr>
              <p:nvPr/>
            </p:nvSpPr>
            <p:spPr bwMode="auto">
              <a:xfrm>
                <a:off x="3121" y="2410"/>
                <a:ext cx="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85" name="Rectangle 339"/>
              <p:cNvSpPr>
                <a:spLocks noChangeArrowheads="1"/>
              </p:cNvSpPr>
              <p:nvPr/>
            </p:nvSpPr>
            <p:spPr bwMode="auto">
              <a:xfrm>
                <a:off x="3119" y="2412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86" name="Freeform 340"/>
              <p:cNvSpPr>
                <a:spLocks/>
              </p:cNvSpPr>
              <p:nvPr/>
            </p:nvSpPr>
            <p:spPr bwMode="auto">
              <a:xfrm>
                <a:off x="3120" y="2410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87" name="Rectangle 341"/>
              <p:cNvSpPr>
                <a:spLocks noChangeArrowheads="1"/>
              </p:cNvSpPr>
              <p:nvPr/>
            </p:nvSpPr>
            <p:spPr bwMode="auto">
              <a:xfrm>
                <a:off x="3125" y="2406"/>
                <a:ext cx="1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88" name="Freeform 342"/>
              <p:cNvSpPr>
                <a:spLocks/>
              </p:cNvSpPr>
              <p:nvPr/>
            </p:nvSpPr>
            <p:spPr bwMode="auto">
              <a:xfrm>
                <a:off x="3120" y="2406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89" name="Rectangle 343"/>
              <p:cNvSpPr>
                <a:spLocks noChangeArrowheads="1"/>
              </p:cNvSpPr>
              <p:nvPr/>
            </p:nvSpPr>
            <p:spPr bwMode="auto">
              <a:xfrm>
                <a:off x="3133" y="2410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90" name="Freeform 344"/>
              <p:cNvSpPr>
                <a:spLocks/>
              </p:cNvSpPr>
              <p:nvPr/>
            </p:nvSpPr>
            <p:spPr bwMode="auto">
              <a:xfrm>
                <a:off x="3134" y="2406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91" name="Rectangle 345"/>
              <p:cNvSpPr>
                <a:spLocks noChangeArrowheads="1"/>
              </p:cNvSpPr>
              <p:nvPr/>
            </p:nvSpPr>
            <p:spPr bwMode="auto">
              <a:xfrm>
                <a:off x="3139" y="2404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92" name="Freeform 346"/>
              <p:cNvSpPr>
                <a:spLocks/>
              </p:cNvSpPr>
              <p:nvPr/>
            </p:nvSpPr>
            <p:spPr bwMode="auto">
              <a:xfrm>
                <a:off x="3134" y="2404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93" name="Rectangle 347"/>
              <p:cNvSpPr>
                <a:spLocks noChangeArrowheads="1"/>
              </p:cNvSpPr>
              <p:nvPr/>
            </p:nvSpPr>
            <p:spPr bwMode="auto">
              <a:xfrm>
                <a:off x="3135" y="2408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94" name="Freeform 348"/>
              <p:cNvSpPr>
                <a:spLocks/>
              </p:cNvSpPr>
              <p:nvPr/>
            </p:nvSpPr>
            <p:spPr bwMode="auto">
              <a:xfrm>
                <a:off x="3136" y="2404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95" name="Rectangle 349"/>
              <p:cNvSpPr>
                <a:spLocks noChangeArrowheads="1"/>
              </p:cNvSpPr>
              <p:nvPr/>
            </p:nvSpPr>
            <p:spPr bwMode="auto">
              <a:xfrm>
                <a:off x="3141" y="2402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96" name="Freeform 350"/>
              <p:cNvSpPr>
                <a:spLocks/>
              </p:cNvSpPr>
              <p:nvPr/>
            </p:nvSpPr>
            <p:spPr bwMode="auto">
              <a:xfrm>
                <a:off x="3136" y="2402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97" name="Rectangle 351"/>
              <p:cNvSpPr>
                <a:spLocks noChangeArrowheads="1"/>
              </p:cNvSpPr>
              <p:nvPr/>
            </p:nvSpPr>
            <p:spPr bwMode="auto">
              <a:xfrm>
                <a:off x="3138" y="2404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98" name="Freeform 352"/>
              <p:cNvSpPr>
                <a:spLocks/>
              </p:cNvSpPr>
              <p:nvPr/>
            </p:nvSpPr>
            <p:spPr bwMode="auto">
              <a:xfrm>
                <a:off x="3139" y="2402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99" name="Rectangle 353"/>
              <p:cNvSpPr>
                <a:spLocks noChangeArrowheads="1"/>
              </p:cNvSpPr>
              <p:nvPr/>
            </p:nvSpPr>
            <p:spPr bwMode="auto">
              <a:xfrm>
                <a:off x="3144" y="2398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00" name="Freeform 354"/>
              <p:cNvSpPr>
                <a:spLocks/>
              </p:cNvSpPr>
              <p:nvPr/>
            </p:nvSpPr>
            <p:spPr bwMode="auto">
              <a:xfrm>
                <a:off x="3139" y="2398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01" name="Rectangle 355"/>
              <p:cNvSpPr>
                <a:spLocks noChangeArrowheads="1"/>
              </p:cNvSpPr>
              <p:nvPr/>
            </p:nvSpPr>
            <p:spPr bwMode="auto">
              <a:xfrm>
                <a:off x="3140" y="2400"/>
                <a:ext cx="12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02" name="Freeform 356"/>
              <p:cNvSpPr>
                <a:spLocks/>
              </p:cNvSpPr>
              <p:nvPr/>
            </p:nvSpPr>
            <p:spPr bwMode="auto">
              <a:xfrm>
                <a:off x="3141" y="2398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03" name="Rectangle 357"/>
              <p:cNvSpPr>
                <a:spLocks noChangeArrowheads="1"/>
              </p:cNvSpPr>
              <p:nvPr/>
            </p:nvSpPr>
            <p:spPr bwMode="auto">
              <a:xfrm>
                <a:off x="3147" y="2394"/>
                <a:ext cx="1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04" name="Freeform 358"/>
              <p:cNvSpPr>
                <a:spLocks/>
              </p:cNvSpPr>
              <p:nvPr/>
            </p:nvSpPr>
            <p:spPr bwMode="auto">
              <a:xfrm>
                <a:off x="3141" y="2394"/>
                <a:ext cx="12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05" name="Rectangle 359"/>
              <p:cNvSpPr>
                <a:spLocks noChangeArrowheads="1"/>
              </p:cNvSpPr>
              <p:nvPr/>
            </p:nvSpPr>
            <p:spPr bwMode="auto">
              <a:xfrm>
                <a:off x="3157" y="2397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06" name="Freeform 360"/>
              <p:cNvSpPr>
                <a:spLocks/>
              </p:cNvSpPr>
              <p:nvPr/>
            </p:nvSpPr>
            <p:spPr bwMode="auto">
              <a:xfrm>
                <a:off x="3158" y="2394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07" name="Rectangle 361"/>
              <p:cNvSpPr>
                <a:spLocks noChangeArrowheads="1"/>
              </p:cNvSpPr>
              <p:nvPr/>
            </p:nvSpPr>
            <p:spPr bwMode="auto">
              <a:xfrm>
                <a:off x="3163" y="2391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08" name="Freeform 362"/>
              <p:cNvSpPr>
                <a:spLocks/>
              </p:cNvSpPr>
              <p:nvPr/>
            </p:nvSpPr>
            <p:spPr bwMode="auto">
              <a:xfrm>
                <a:off x="3158" y="2391"/>
                <a:ext cx="11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09" name="Rectangle 363"/>
              <p:cNvSpPr>
                <a:spLocks noChangeArrowheads="1"/>
              </p:cNvSpPr>
              <p:nvPr/>
            </p:nvSpPr>
            <p:spPr bwMode="auto">
              <a:xfrm>
                <a:off x="3176" y="2387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10" name="Freeform 364"/>
              <p:cNvSpPr>
                <a:spLocks/>
              </p:cNvSpPr>
              <p:nvPr/>
            </p:nvSpPr>
            <p:spPr bwMode="auto">
              <a:xfrm>
                <a:off x="3177" y="2385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11" name="Rectangle 365"/>
              <p:cNvSpPr>
                <a:spLocks noChangeArrowheads="1"/>
              </p:cNvSpPr>
              <p:nvPr/>
            </p:nvSpPr>
            <p:spPr bwMode="auto">
              <a:xfrm>
                <a:off x="3182" y="2381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12" name="Freeform 366"/>
              <p:cNvSpPr>
                <a:spLocks/>
              </p:cNvSpPr>
              <p:nvPr/>
            </p:nvSpPr>
            <p:spPr bwMode="auto">
              <a:xfrm>
                <a:off x="3177" y="2381"/>
                <a:ext cx="11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13" name="Rectangle 367"/>
              <p:cNvSpPr>
                <a:spLocks noChangeArrowheads="1"/>
              </p:cNvSpPr>
              <p:nvPr/>
            </p:nvSpPr>
            <p:spPr bwMode="auto">
              <a:xfrm>
                <a:off x="3187" y="2384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14" name="Freeform 368"/>
              <p:cNvSpPr>
                <a:spLocks/>
              </p:cNvSpPr>
              <p:nvPr/>
            </p:nvSpPr>
            <p:spPr bwMode="auto">
              <a:xfrm>
                <a:off x="3188" y="2381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15" name="Rectangle 369"/>
              <p:cNvSpPr>
                <a:spLocks noChangeArrowheads="1"/>
              </p:cNvSpPr>
              <p:nvPr/>
            </p:nvSpPr>
            <p:spPr bwMode="auto">
              <a:xfrm>
                <a:off x="3193" y="2378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16" name="Freeform 370"/>
              <p:cNvSpPr>
                <a:spLocks/>
              </p:cNvSpPr>
              <p:nvPr/>
            </p:nvSpPr>
            <p:spPr bwMode="auto">
              <a:xfrm>
                <a:off x="3188" y="2378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17" name="Rectangle 371"/>
              <p:cNvSpPr>
                <a:spLocks noChangeArrowheads="1"/>
              </p:cNvSpPr>
              <p:nvPr/>
            </p:nvSpPr>
            <p:spPr bwMode="auto">
              <a:xfrm>
                <a:off x="3190" y="2382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18" name="Freeform 372"/>
              <p:cNvSpPr>
                <a:spLocks/>
              </p:cNvSpPr>
              <p:nvPr/>
            </p:nvSpPr>
            <p:spPr bwMode="auto">
              <a:xfrm>
                <a:off x="3191" y="2378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19" name="Rectangle 373"/>
              <p:cNvSpPr>
                <a:spLocks noChangeArrowheads="1"/>
              </p:cNvSpPr>
              <p:nvPr/>
            </p:nvSpPr>
            <p:spPr bwMode="auto">
              <a:xfrm>
                <a:off x="3196" y="2376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20" name="Freeform 374"/>
              <p:cNvSpPr>
                <a:spLocks/>
              </p:cNvSpPr>
              <p:nvPr/>
            </p:nvSpPr>
            <p:spPr bwMode="auto">
              <a:xfrm>
                <a:off x="3191" y="2376"/>
                <a:ext cx="11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21" name="Rectangle 375"/>
              <p:cNvSpPr>
                <a:spLocks noChangeArrowheads="1"/>
              </p:cNvSpPr>
              <p:nvPr/>
            </p:nvSpPr>
            <p:spPr bwMode="auto">
              <a:xfrm>
                <a:off x="3193" y="2381"/>
                <a:ext cx="11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22" name="Freeform 376"/>
              <p:cNvSpPr>
                <a:spLocks/>
              </p:cNvSpPr>
              <p:nvPr/>
            </p:nvSpPr>
            <p:spPr bwMode="auto">
              <a:xfrm>
                <a:off x="3193" y="2376"/>
                <a:ext cx="12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23" name="Rectangle 377"/>
              <p:cNvSpPr>
                <a:spLocks noChangeArrowheads="1"/>
              </p:cNvSpPr>
              <p:nvPr/>
            </p:nvSpPr>
            <p:spPr bwMode="auto">
              <a:xfrm>
                <a:off x="3199" y="2375"/>
                <a:ext cx="2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24" name="Freeform 378"/>
              <p:cNvSpPr>
                <a:spLocks/>
              </p:cNvSpPr>
              <p:nvPr/>
            </p:nvSpPr>
            <p:spPr bwMode="auto">
              <a:xfrm>
                <a:off x="3193" y="2375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25" name="Rectangle 379"/>
              <p:cNvSpPr>
                <a:spLocks noChangeArrowheads="1"/>
              </p:cNvSpPr>
              <p:nvPr/>
            </p:nvSpPr>
            <p:spPr bwMode="auto">
              <a:xfrm>
                <a:off x="3218" y="2374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26" name="Freeform 380"/>
              <p:cNvSpPr>
                <a:spLocks/>
              </p:cNvSpPr>
              <p:nvPr/>
            </p:nvSpPr>
            <p:spPr bwMode="auto">
              <a:xfrm>
                <a:off x="3219" y="2375"/>
                <a:ext cx="11" cy="12"/>
              </a:xfrm>
              <a:custGeom>
                <a:avLst/>
                <a:gdLst>
                  <a:gd name="T0" fmla="*/ 10 w 23"/>
                  <a:gd name="T1" fmla="*/ 0 h 25"/>
                  <a:gd name="T2" fmla="*/ 0 w 23"/>
                  <a:gd name="T3" fmla="*/ 12 h 25"/>
                  <a:gd name="T4" fmla="*/ 10 w 23"/>
                  <a:gd name="T5" fmla="*/ 25 h 25"/>
                  <a:gd name="T6" fmla="*/ 23 w 23"/>
                  <a:gd name="T7" fmla="*/ 12 h 25"/>
                  <a:gd name="T8" fmla="*/ 10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27" name="Rectangle 381"/>
              <p:cNvSpPr>
                <a:spLocks noChangeArrowheads="1"/>
              </p:cNvSpPr>
              <p:nvPr/>
            </p:nvSpPr>
            <p:spPr bwMode="auto">
              <a:xfrm>
                <a:off x="3224" y="2368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28" name="Freeform 382"/>
              <p:cNvSpPr>
                <a:spLocks/>
              </p:cNvSpPr>
              <p:nvPr/>
            </p:nvSpPr>
            <p:spPr bwMode="auto">
              <a:xfrm>
                <a:off x="3219" y="2368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0 w 23"/>
                  <a:gd name="T3" fmla="*/ 0 h 25"/>
                  <a:gd name="T4" fmla="*/ 23 w 23"/>
                  <a:gd name="T5" fmla="*/ 13 h 25"/>
                  <a:gd name="T6" fmla="*/ 10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0" y="0"/>
                    </a:lnTo>
                    <a:lnTo>
                      <a:pt x="23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29" name="Rectangle 383"/>
              <p:cNvSpPr>
                <a:spLocks noChangeArrowheads="1"/>
              </p:cNvSpPr>
              <p:nvPr/>
            </p:nvSpPr>
            <p:spPr bwMode="auto">
              <a:xfrm>
                <a:off x="3220" y="2372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30" name="Freeform 384"/>
              <p:cNvSpPr>
                <a:spLocks/>
              </p:cNvSpPr>
              <p:nvPr/>
            </p:nvSpPr>
            <p:spPr bwMode="auto">
              <a:xfrm>
                <a:off x="3221" y="2368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31" name="Rectangle 385"/>
              <p:cNvSpPr>
                <a:spLocks noChangeArrowheads="1"/>
              </p:cNvSpPr>
              <p:nvPr/>
            </p:nvSpPr>
            <p:spPr bwMode="auto">
              <a:xfrm>
                <a:off x="3226" y="2366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32" name="Freeform 386"/>
              <p:cNvSpPr>
                <a:spLocks/>
              </p:cNvSpPr>
              <p:nvPr/>
            </p:nvSpPr>
            <p:spPr bwMode="auto">
              <a:xfrm>
                <a:off x="3221" y="2366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33" name="Rectangle 387"/>
              <p:cNvSpPr>
                <a:spLocks noChangeArrowheads="1"/>
              </p:cNvSpPr>
              <p:nvPr/>
            </p:nvSpPr>
            <p:spPr bwMode="auto">
              <a:xfrm>
                <a:off x="3223" y="2369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34" name="Freeform 388"/>
              <p:cNvSpPr>
                <a:spLocks/>
              </p:cNvSpPr>
              <p:nvPr/>
            </p:nvSpPr>
            <p:spPr bwMode="auto">
              <a:xfrm>
                <a:off x="3224" y="2366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35" name="Rectangle 389"/>
              <p:cNvSpPr>
                <a:spLocks noChangeArrowheads="1"/>
              </p:cNvSpPr>
              <p:nvPr/>
            </p:nvSpPr>
            <p:spPr bwMode="auto">
              <a:xfrm>
                <a:off x="3229" y="2363"/>
                <a:ext cx="1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36" name="Freeform 390"/>
              <p:cNvSpPr>
                <a:spLocks/>
              </p:cNvSpPr>
              <p:nvPr/>
            </p:nvSpPr>
            <p:spPr bwMode="auto">
              <a:xfrm>
                <a:off x="3224" y="2363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37" name="Rectangle 391"/>
              <p:cNvSpPr>
                <a:spLocks noChangeArrowheads="1"/>
              </p:cNvSpPr>
              <p:nvPr/>
            </p:nvSpPr>
            <p:spPr bwMode="auto">
              <a:xfrm>
                <a:off x="3241" y="2357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38" name="Rectangle 392"/>
              <p:cNvSpPr>
                <a:spLocks noChangeArrowheads="1"/>
              </p:cNvSpPr>
              <p:nvPr/>
            </p:nvSpPr>
            <p:spPr bwMode="auto">
              <a:xfrm>
                <a:off x="3237" y="2361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39" name="Freeform 393"/>
              <p:cNvSpPr>
                <a:spLocks/>
              </p:cNvSpPr>
              <p:nvPr/>
            </p:nvSpPr>
            <p:spPr bwMode="auto">
              <a:xfrm>
                <a:off x="3238" y="2357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40" name="Rectangle 394"/>
              <p:cNvSpPr>
                <a:spLocks noChangeArrowheads="1"/>
              </p:cNvSpPr>
              <p:nvPr/>
            </p:nvSpPr>
            <p:spPr bwMode="auto">
              <a:xfrm>
                <a:off x="3243" y="2355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41" name="Freeform 395"/>
              <p:cNvSpPr>
                <a:spLocks/>
              </p:cNvSpPr>
              <p:nvPr/>
            </p:nvSpPr>
            <p:spPr bwMode="auto">
              <a:xfrm>
                <a:off x="3238" y="2355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1 w 23"/>
                  <a:gd name="T3" fmla="*/ 0 h 25"/>
                  <a:gd name="T4" fmla="*/ 23 w 23"/>
                  <a:gd name="T5" fmla="*/ 13 h 25"/>
                  <a:gd name="T6" fmla="*/ 11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1" y="0"/>
                    </a:lnTo>
                    <a:lnTo>
                      <a:pt x="23" y="13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42" name="Rectangle 396"/>
              <p:cNvSpPr>
                <a:spLocks noChangeArrowheads="1"/>
              </p:cNvSpPr>
              <p:nvPr/>
            </p:nvSpPr>
            <p:spPr bwMode="auto">
              <a:xfrm>
                <a:off x="3242" y="2359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43" name="Freeform 397"/>
              <p:cNvSpPr>
                <a:spLocks/>
              </p:cNvSpPr>
              <p:nvPr/>
            </p:nvSpPr>
            <p:spPr bwMode="auto">
              <a:xfrm>
                <a:off x="3243" y="2355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44" name="Rectangle 398"/>
              <p:cNvSpPr>
                <a:spLocks noChangeArrowheads="1"/>
              </p:cNvSpPr>
              <p:nvPr/>
            </p:nvSpPr>
            <p:spPr bwMode="auto">
              <a:xfrm>
                <a:off x="3248" y="2353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45" name="Freeform 399"/>
              <p:cNvSpPr>
                <a:spLocks/>
              </p:cNvSpPr>
              <p:nvPr/>
            </p:nvSpPr>
            <p:spPr bwMode="auto">
              <a:xfrm>
                <a:off x="3243" y="2353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46" name="Rectangle 400"/>
              <p:cNvSpPr>
                <a:spLocks noChangeArrowheads="1"/>
              </p:cNvSpPr>
              <p:nvPr/>
            </p:nvSpPr>
            <p:spPr bwMode="auto">
              <a:xfrm>
                <a:off x="3245" y="2356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47" name="Freeform 401"/>
              <p:cNvSpPr>
                <a:spLocks/>
              </p:cNvSpPr>
              <p:nvPr/>
            </p:nvSpPr>
            <p:spPr bwMode="auto">
              <a:xfrm>
                <a:off x="3245" y="2353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48" name="Rectangle 402"/>
              <p:cNvSpPr>
                <a:spLocks noChangeArrowheads="1"/>
              </p:cNvSpPr>
              <p:nvPr/>
            </p:nvSpPr>
            <p:spPr bwMode="auto">
              <a:xfrm>
                <a:off x="3251" y="2350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49" name="Freeform 403"/>
              <p:cNvSpPr>
                <a:spLocks/>
              </p:cNvSpPr>
              <p:nvPr/>
            </p:nvSpPr>
            <p:spPr bwMode="auto">
              <a:xfrm>
                <a:off x="3245" y="2350"/>
                <a:ext cx="12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50" name="Rectangle 404"/>
              <p:cNvSpPr>
                <a:spLocks noChangeArrowheads="1"/>
              </p:cNvSpPr>
              <p:nvPr/>
            </p:nvSpPr>
            <p:spPr bwMode="auto">
              <a:xfrm>
                <a:off x="3248" y="2353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51" name="Freeform 405"/>
              <p:cNvSpPr>
                <a:spLocks/>
              </p:cNvSpPr>
              <p:nvPr/>
            </p:nvSpPr>
            <p:spPr bwMode="auto">
              <a:xfrm>
                <a:off x="3249" y="2350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25" name="Group 607"/>
            <p:cNvGrpSpPr>
              <a:grpSpLocks/>
            </p:cNvGrpSpPr>
            <p:nvPr/>
          </p:nvGrpSpPr>
          <p:grpSpPr bwMode="auto">
            <a:xfrm>
              <a:off x="3123890" y="4154197"/>
              <a:ext cx="790992" cy="365232"/>
              <a:chOff x="3249" y="2174"/>
              <a:chExt cx="342" cy="185"/>
            </a:xfrm>
            <a:grpFill/>
          </p:grpSpPr>
          <p:sp>
            <p:nvSpPr>
              <p:cNvPr id="3652" name="Rectangle 407"/>
              <p:cNvSpPr>
                <a:spLocks noChangeArrowheads="1"/>
              </p:cNvSpPr>
              <p:nvPr/>
            </p:nvSpPr>
            <p:spPr bwMode="auto">
              <a:xfrm>
                <a:off x="3254" y="2347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53" name="Freeform 408"/>
              <p:cNvSpPr>
                <a:spLocks/>
              </p:cNvSpPr>
              <p:nvPr/>
            </p:nvSpPr>
            <p:spPr bwMode="auto">
              <a:xfrm>
                <a:off x="3249" y="2347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54" name="Rectangle 409"/>
              <p:cNvSpPr>
                <a:spLocks noChangeArrowheads="1"/>
              </p:cNvSpPr>
              <p:nvPr/>
            </p:nvSpPr>
            <p:spPr bwMode="auto">
              <a:xfrm>
                <a:off x="3251" y="2350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55" name="Freeform 410"/>
              <p:cNvSpPr>
                <a:spLocks/>
              </p:cNvSpPr>
              <p:nvPr/>
            </p:nvSpPr>
            <p:spPr bwMode="auto">
              <a:xfrm>
                <a:off x="3252" y="2347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56" name="Rectangle 411"/>
              <p:cNvSpPr>
                <a:spLocks noChangeArrowheads="1"/>
              </p:cNvSpPr>
              <p:nvPr/>
            </p:nvSpPr>
            <p:spPr bwMode="auto">
              <a:xfrm>
                <a:off x="3257" y="2344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57" name="Freeform 412"/>
              <p:cNvSpPr>
                <a:spLocks/>
              </p:cNvSpPr>
              <p:nvPr/>
            </p:nvSpPr>
            <p:spPr bwMode="auto">
              <a:xfrm>
                <a:off x="3252" y="2344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58" name="Rectangle 413"/>
              <p:cNvSpPr>
                <a:spLocks noChangeArrowheads="1"/>
              </p:cNvSpPr>
              <p:nvPr/>
            </p:nvSpPr>
            <p:spPr bwMode="auto">
              <a:xfrm>
                <a:off x="3253" y="2349"/>
                <a:ext cx="12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59" name="Freeform 414"/>
              <p:cNvSpPr>
                <a:spLocks/>
              </p:cNvSpPr>
              <p:nvPr/>
            </p:nvSpPr>
            <p:spPr bwMode="auto">
              <a:xfrm>
                <a:off x="3254" y="2344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60" name="Rectangle 415"/>
              <p:cNvSpPr>
                <a:spLocks noChangeArrowheads="1"/>
              </p:cNvSpPr>
              <p:nvPr/>
            </p:nvSpPr>
            <p:spPr bwMode="auto">
              <a:xfrm>
                <a:off x="3259" y="2343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61" name="Freeform 416"/>
              <p:cNvSpPr>
                <a:spLocks/>
              </p:cNvSpPr>
              <p:nvPr/>
            </p:nvSpPr>
            <p:spPr bwMode="auto">
              <a:xfrm>
                <a:off x="3254" y="2343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62" name="Rectangle 417"/>
              <p:cNvSpPr>
                <a:spLocks noChangeArrowheads="1"/>
              </p:cNvSpPr>
              <p:nvPr/>
            </p:nvSpPr>
            <p:spPr bwMode="auto">
              <a:xfrm>
                <a:off x="3258" y="2346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63" name="Freeform 418"/>
              <p:cNvSpPr>
                <a:spLocks/>
              </p:cNvSpPr>
              <p:nvPr/>
            </p:nvSpPr>
            <p:spPr bwMode="auto">
              <a:xfrm>
                <a:off x="3259" y="2343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64" name="Rectangle 419"/>
              <p:cNvSpPr>
                <a:spLocks noChangeArrowheads="1"/>
              </p:cNvSpPr>
              <p:nvPr/>
            </p:nvSpPr>
            <p:spPr bwMode="auto">
              <a:xfrm>
                <a:off x="3265" y="2340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65" name="Freeform 420"/>
              <p:cNvSpPr>
                <a:spLocks/>
              </p:cNvSpPr>
              <p:nvPr/>
            </p:nvSpPr>
            <p:spPr bwMode="auto">
              <a:xfrm>
                <a:off x="3259" y="2340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66" name="Rectangle 421"/>
              <p:cNvSpPr>
                <a:spLocks noChangeArrowheads="1"/>
              </p:cNvSpPr>
              <p:nvPr/>
            </p:nvSpPr>
            <p:spPr bwMode="auto">
              <a:xfrm>
                <a:off x="3267" y="2342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67" name="Freeform 422"/>
              <p:cNvSpPr>
                <a:spLocks/>
              </p:cNvSpPr>
              <p:nvPr/>
            </p:nvSpPr>
            <p:spPr bwMode="auto">
              <a:xfrm>
                <a:off x="3268" y="2340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68" name="Rectangle 423"/>
              <p:cNvSpPr>
                <a:spLocks noChangeArrowheads="1"/>
              </p:cNvSpPr>
              <p:nvPr/>
            </p:nvSpPr>
            <p:spPr bwMode="auto">
              <a:xfrm>
                <a:off x="3273" y="2336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69" name="Freeform 424"/>
              <p:cNvSpPr>
                <a:spLocks/>
              </p:cNvSpPr>
              <p:nvPr/>
            </p:nvSpPr>
            <p:spPr bwMode="auto">
              <a:xfrm>
                <a:off x="3268" y="2336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0 w 23"/>
                  <a:gd name="T3" fmla="*/ 0 h 25"/>
                  <a:gd name="T4" fmla="*/ 23 w 23"/>
                  <a:gd name="T5" fmla="*/ 12 h 25"/>
                  <a:gd name="T6" fmla="*/ 10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70" name="Rectangle 425"/>
              <p:cNvSpPr>
                <a:spLocks noChangeArrowheads="1"/>
              </p:cNvSpPr>
              <p:nvPr/>
            </p:nvSpPr>
            <p:spPr bwMode="auto">
              <a:xfrm>
                <a:off x="3270" y="2340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71" name="Freeform 426"/>
              <p:cNvSpPr>
                <a:spLocks/>
              </p:cNvSpPr>
              <p:nvPr/>
            </p:nvSpPr>
            <p:spPr bwMode="auto">
              <a:xfrm>
                <a:off x="3271" y="2336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72" name="Rectangle 427"/>
              <p:cNvSpPr>
                <a:spLocks noChangeArrowheads="1"/>
              </p:cNvSpPr>
              <p:nvPr/>
            </p:nvSpPr>
            <p:spPr bwMode="auto">
              <a:xfrm>
                <a:off x="3276" y="2334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73" name="Freeform 428"/>
              <p:cNvSpPr>
                <a:spLocks/>
              </p:cNvSpPr>
              <p:nvPr/>
            </p:nvSpPr>
            <p:spPr bwMode="auto">
              <a:xfrm>
                <a:off x="3271" y="2334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74" name="Rectangle 429"/>
              <p:cNvSpPr>
                <a:spLocks noChangeArrowheads="1"/>
              </p:cNvSpPr>
              <p:nvPr/>
            </p:nvSpPr>
            <p:spPr bwMode="auto">
              <a:xfrm>
                <a:off x="3275" y="2337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75" name="Freeform 430"/>
              <p:cNvSpPr>
                <a:spLocks/>
              </p:cNvSpPr>
              <p:nvPr/>
            </p:nvSpPr>
            <p:spPr bwMode="auto">
              <a:xfrm>
                <a:off x="3276" y="2334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76" name="Rectangle 431"/>
              <p:cNvSpPr>
                <a:spLocks noChangeArrowheads="1"/>
              </p:cNvSpPr>
              <p:nvPr/>
            </p:nvSpPr>
            <p:spPr bwMode="auto">
              <a:xfrm>
                <a:off x="3281" y="2331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77" name="Freeform 432"/>
              <p:cNvSpPr>
                <a:spLocks/>
              </p:cNvSpPr>
              <p:nvPr/>
            </p:nvSpPr>
            <p:spPr bwMode="auto">
              <a:xfrm>
                <a:off x="3276" y="2331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78" name="Rectangle 433"/>
              <p:cNvSpPr>
                <a:spLocks noChangeArrowheads="1"/>
              </p:cNvSpPr>
              <p:nvPr/>
            </p:nvSpPr>
            <p:spPr bwMode="auto">
              <a:xfrm>
                <a:off x="3278" y="2336"/>
                <a:ext cx="11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79" name="Freeform 434"/>
              <p:cNvSpPr>
                <a:spLocks/>
              </p:cNvSpPr>
              <p:nvPr/>
            </p:nvSpPr>
            <p:spPr bwMode="auto">
              <a:xfrm>
                <a:off x="3278" y="2331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80" name="Rectangle 435"/>
              <p:cNvSpPr>
                <a:spLocks noChangeArrowheads="1"/>
              </p:cNvSpPr>
              <p:nvPr/>
            </p:nvSpPr>
            <p:spPr bwMode="auto">
              <a:xfrm>
                <a:off x="3291" y="2331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81" name="Freeform 436"/>
              <p:cNvSpPr>
                <a:spLocks/>
              </p:cNvSpPr>
              <p:nvPr/>
            </p:nvSpPr>
            <p:spPr bwMode="auto">
              <a:xfrm>
                <a:off x="3292" y="2327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82" name="Rectangle 437"/>
              <p:cNvSpPr>
                <a:spLocks noChangeArrowheads="1"/>
              </p:cNvSpPr>
              <p:nvPr/>
            </p:nvSpPr>
            <p:spPr bwMode="auto">
              <a:xfrm>
                <a:off x="3297" y="2325"/>
                <a:ext cx="7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83" name="Freeform 438"/>
              <p:cNvSpPr>
                <a:spLocks/>
              </p:cNvSpPr>
              <p:nvPr/>
            </p:nvSpPr>
            <p:spPr bwMode="auto">
              <a:xfrm>
                <a:off x="3292" y="2325"/>
                <a:ext cx="12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84" name="Rectangle 439"/>
              <p:cNvSpPr>
                <a:spLocks noChangeArrowheads="1"/>
              </p:cNvSpPr>
              <p:nvPr/>
            </p:nvSpPr>
            <p:spPr bwMode="auto">
              <a:xfrm>
                <a:off x="3297" y="2329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85" name="Freeform 440"/>
              <p:cNvSpPr>
                <a:spLocks/>
              </p:cNvSpPr>
              <p:nvPr/>
            </p:nvSpPr>
            <p:spPr bwMode="auto">
              <a:xfrm>
                <a:off x="3298" y="2325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86" name="Rectangle 441"/>
              <p:cNvSpPr>
                <a:spLocks noChangeArrowheads="1"/>
              </p:cNvSpPr>
              <p:nvPr/>
            </p:nvSpPr>
            <p:spPr bwMode="auto">
              <a:xfrm>
                <a:off x="3304" y="2323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87" name="Freeform 442"/>
              <p:cNvSpPr>
                <a:spLocks/>
              </p:cNvSpPr>
              <p:nvPr/>
            </p:nvSpPr>
            <p:spPr bwMode="auto">
              <a:xfrm>
                <a:off x="3298" y="2323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88" name="Rectangle 443"/>
              <p:cNvSpPr>
                <a:spLocks noChangeArrowheads="1"/>
              </p:cNvSpPr>
              <p:nvPr/>
            </p:nvSpPr>
            <p:spPr bwMode="auto">
              <a:xfrm>
                <a:off x="3300" y="2327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89" name="Freeform 444"/>
              <p:cNvSpPr>
                <a:spLocks/>
              </p:cNvSpPr>
              <p:nvPr/>
            </p:nvSpPr>
            <p:spPr bwMode="auto">
              <a:xfrm>
                <a:off x="3301" y="2323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90" name="Rectangle 445"/>
              <p:cNvSpPr>
                <a:spLocks noChangeArrowheads="1"/>
              </p:cNvSpPr>
              <p:nvPr/>
            </p:nvSpPr>
            <p:spPr bwMode="auto">
              <a:xfrm>
                <a:off x="3306" y="2321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91" name="Freeform 446"/>
              <p:cNvSpPr>
                <a:spLocks/>
              </p:cNvSpPr>
              <p:nvPr/>
            </p:nvSpPr>
            <p:spPr bwMode="auto">
              <a:xfrm>
                <a:off x="3301" y="2321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92" name="Rectangle 447"/>
              <p:cNvSpPr>
                <a:spLocks noChangeArrowheads="1"/>
              </p:cNvSpPr>
              <p:nvPr/>
            </p:nvSpPr>
            <p:spPr bwMode="auto">
              <a:xfrm>
                <a:off x="3303" y="2323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93" name="Freeform 448"/>
              <p:cNvSpPr>
                <a:spLocks/>
              </p:cNvSpPr>
              <p:nvPr/>
            </p:nvSpPr>
            <p:spPr bwMode="auto">
              <a:xfrm>
                <a:off x="3304" y="2321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94" name="Rectangle 449"/>
              <p:cNvSpPr>
                <a:spLocks noChangeArrowheads="1"/>
              </p:cNvSpPr>
              <p:nvPr/>
            </p:nvSpPr>
            <p:spPr bwMode="auto">
              <a:xfrm>
                <a:off x="3309" y="2317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95" name="Freeform 450"/>
              <p:cNvSpPr>
                <a:spLocks/>
              </p:cNvSpPr>
              <p:nvPr/>
            </p:nvSpPr>
            <p:spPr bwMode="auto">
              <a:xfrm>
                <a:off x="3304" y="2317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96" name="Rectangle 451"/>
              <p:cNvSpPr>
                <a:spLocks noChangeArrowheads="1"/>
              </p:cNvSpPr>
              <p:nvPr/>
            </p:nvSpPr>
            <p:spPr bwMode="auto">
              <a:xfrm>
                <a:off x="3308" y="2321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97" name="Freeform 452"/>
              <p:cNvSpPr>
                <a:spLocks/>
              </p:cNvSpPr>
              <p:nvPr/>
            </p:nvSpPr>
            <p:spPr bwMode="auto">
              <a:xfrm>
                <a:off x="3309" y="2317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98" name="Rectangle 453"/>
              <p:cNvSpPr>
                <a:spLocks noChangeArrowheads="1"/>
              </p:cNvSpPr>
              <p:nvPr/>
            </p:nvSpPr>
            <p:spPr bwMode="auto">
              <a:xfrm>
                <a:off x="3314" y="2315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99" name="Freeform 454"/>
              <p:cNvSpPr>
                <a:spLocks/>
              </p:cNvSpPr>
              <p:nvPr/>
            </p:nvSpPr>
            <p:spPr bwMode="auto">
              <a:xfrm>
                <a:off x="3309" y="2315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00" name="Rectangle 455"/>
              <p:cNvSpPr>
                <a:spLocks noChangeArrowheads="1"/>
              </p:cNvSpPr>
              <p:nvPr/>
            </p:nvSpPr>
            <p:spPr bwMode="auto">
              <a:xfrm>
                <a:off x="3310" y="2318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01" name="Freeform 456"/>
              <p:cNvSpPr>
                <a:spLocks/>
              </p:cNvSpPr>
              <p:nvPr/>
            </p:nvSpPr>
            <p:spPr bwMode="auto">
              <a:xfrm>
                <a:off x="3311" y="2315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02" name="Rectangle 457"/>
              <p:cNvSpPr>
                <a:spLocks noChangeArrowheads="1"/>
              </p:cNvSpPr>
              <p:nvPr/>
            </p:nvSpPr>
            <p:spPr bwMode="auto">
              <a:xfrm>
                <a:off x="3317" y="2312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03" name="Freeform 458"/>
              <p:cNvSpPr>
                <a:spLocks/>
              </p:cNvSpPr>
              <p:nvPr/>
            </p:nvSpPr>
            <p:spPr bwMode="auto">
              <a:xfrm>
                <a:off x="3311" y="2312"/>
                <a:ext cx="12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04" name="Rectangle 459"/>
              <p:cNvSpPr>
                <a:spLocks noChangeArrowheads="1"/>
              </p:cNvSpPr>
              <p:nvPr/>
            </p:nvSpPr>
            <p:spPr bwMode="auto">
              <a:xfrm>
                <a:off x="3313" y="2317"/>
                <a:ext cx="11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05" name="Freeform 460"/>
              <p:cNvSpPr>
                <a:spLocks/>
              </p:cNvSpPr>
              <p:nvPr/>
            </p:nvSpPr>
            <p:spPr bwMode="auto">
              <a:xfrm>
                <a:off x="3314" y="2312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06" name="Rectangle 461"/>
              <p:cNvSpPr>
                <a:spLocks noChangeArrowheads="1"/>
              </p:cNvSpPr>
              <p:nvPr/>
            </p:nvSpPr>
            <p:spPr bwMode="auto">
              <a:xfrm>
                <a:off x="3319" y="2310"/>
                <a:ext cx="4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07" name="Freeform 462"/>
              <p:cNvSpPr>
                <a:spLocks/>
              </p:cNvSpPr>
              <p:nvPr/>
            </p:nvSpPr>
            <p:spPr bwMode="auto">
              <a:xfrm>
                <a:off x="3314" y="2310"/>
                <a:ext cx="11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08" name="Rectangle 463"/>
              <p:cNvSpPr>
                <a:spLocks noChangeArrowheads="1"/>
              </p:cNvSpPr>
              <p:nvPr/>
            </p:nvSpPr>
            <p:spPr bwMode="auto">
              <a:xfrm>
                <a:off x="3317" y="2314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09" name="Freeform 464"/>
              <p:cNvSpPr>
                <a:spLocks/>
              </p:cNvSpPr>
              <p:nvPr/>
            </p:nvSpPr>
            <p:spPr bwMode="auto">
              <a:xfrm>
                <a:off x="3317" y="2310"/>
                <a:ext cx="12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10" name="Rectangle 465"/>
              <p:cNvSpPr>
                <a:spLocks noChangeArrowheads="1"/>
              </p:cNvSpPr>
              <p:nvPr/>
            </p:nvSpPr>
            <p:spPr bwMode="auto">
              <a:xfrm>
                <a:off x="3323" y="2308"/>
                <a:ext cx="1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11" name="Freeform 466"/>
              <p:cNvSpPr>
                <a:spLocks/>
              </p:cNvSpPr>
              <p:nvPr/>
            </p:nvSpPr>
            <p:spPr bwMode="auto">
              <a:xfrm>
                <a:off x="3317" y="2308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12" name="Rectangle 467"/>
              <p:cNvSpPr>
                <a:spLocks noChangeArrowheads="1"/>
              </p:cNvSpPr>
              <p:nvPr/>
            </p:nvSpPr>
            <p:spPr bwMode="auto">
              <a:xfrm>
                <a:off x="3330" y="2312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13" name="Freeform 468"/>
              <p:cNvSpPr>
                <a:spLocks/>
              </p:cNvSpPr>
              <p:nvPr/>
            </p:nvSpPr>
            <p:spPr bwMode="auto">
              <a:xfrm>
                <a:off x="3330" y="2308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14" name="Rectangle 469"/>
              <p:cNvSpPr>
                <a:spLocks noChangeArrowheads="1"/>
              </p:cNvSpPr>
              <p:nvPr/>
            </p:nvSpPr>
            <p:spPr bwMode="auto">
              <a:xfrm>
                <a:off x="3336" y="2306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15" name="Freeform 470"/>
              <p:cNvSpPr>
                <a:spLocks/>
              </p:cNvSpPr>
              <p:nvPr/>
            </p:nvSpPr>
            <p:spPr bwMode="auto">
              <a:xfrm>
                <a:off x="3330" y="2306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16" name="Rectangle 471"/>
              <p:cNvSpPr>
                <a:spLocks noChangeArrowheads="1"/>
              </p:cNvSpPr>
              <p:nvPr/>
            </p:nvSpPr>
            <p:spPr bwMode="auto">
              <a:xfrm>
                <a:off x="3333" y="2308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17" name="Freeform 472"/>
              <p:cNvSpPr>
                <a:spLocks/>
              </p:cNvSpPr>
              <p:nvPr/>
            </p:nvSpPr>
            <p:spPr bwMode="auto">
              <a:xfrm>
                <a:off x="3334" y="2306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18" name="Rectangle 473"/>
              <p:cNvSpPr>
                <a:spLocks noChangeArrowheads="1"/>
              </p:cNvSpPr>
              <p:nvPr/>
            </p:nvSpPr>
            <p:spPr bwMode="auto">
              <a:xfrm>
                <a:off x="3339" y="2302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19" name="Freeform 474"/>
              <p:cNvSpPr>
                <a:spLocks/>
              </p:cNvSpPr>
              <p:nvPr/>
            </p:nvSpPr>
            <p:spPr bwMode="auto">
              <a:xfrm>
                <a:off x="3334" y="2302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20" name="Rectangle 475"/>
              <p:cNvSpPr>
                <a:spLocks noChangeArrowheads="1"/>
              </p:cNvSpPr>
              <p:nvPr/>
            </p:nvSpPr>
            <p:spPr bwMode="auto">
              <a:xfrm>
                <a:off x="3356" y="2299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21" name="Rectangle 476"/>
              <p:cNvSpPr>
                <a:spLocks noChangeArrowheads="1"/>
              </p:cNvSpPr>
              <p:nvPr/>
            </p:nvSpPr>
            <p:spPr bwMode="auto">
              <a:xfrm>
                <a:off x="3355" y="2304"/>
                <a:ext cx="11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22" name="Freeform 477"/>
              <p:cNvSpPr>
                <a:spLocks/>
              </p:cNvSpPr>
              <p:nvPr/>
            </p:nvSpPr>
            <p:spPr bwMode="auto">
              <a:xfrm>
                <a:off x="3356" y="2299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23" name="Rectangle 478"/>
              <p:cNvSpPr>
                <a:spLocks noChangeArrowheads="1"/>
              </p:cNvSpPr>
              <p:nvPr/>
            </p:nvSpPr>
            <p:spPr bwMode="auto">
              <a:xfrm>
                <a:off x="3361" y="2297"/>
                <a:ext cx="2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24" name="Freeform 479"/>
              <p:cNvSpPr>
                <a:spLocks/>
              </p:cNvSpPr>
              <p:nvPr/>
            </p:nvSpPr>
            <p:spPr bwMode="auto">
              <a:xfrm>
                <a:off x="3356" y="2297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25" name="Rectangle 480"/>
              <p:cNvSpPr>
                <a:spLocks noChangeArrowheads="1"/>
              </p:cNvSpPr>
              <p:nvPr/>
            </p:nvSpPr>
            <p:spPr bwMode="auto">
              <a:xfrm>
                <a:off x="3357" y="2301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26" name="Freeform 481"/>
              <p:cNvSpPr>
                <a:spLocks/>
              </p:cNvSpPr>
              <p:nvPr/>
            </p:nvSpPr>
            <p:spPr bwMode="auto">
              <a:xfrm>
                <a:off x="3358" y="2297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27" name="Rectangle 482"/>
              <p:cNvSpPr>
                <a:spLocks noChangeArrowheads="1"/>
              </p:cNvSpPr>
              <p:nvPr/>
            </p:nvSpPr>
            <p:spPr bwMode="auto">
              <a:xfrm>
                <a:off x="3363" y="2295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28" name="Freeform 483"/>
              <p:cNvSpPr>
                <a:spLocks/>
              </p:cNvSpPr>
              <p:nvPr/>
            </p:nvSpPr>
            <p:spPr bwMode="auto">
              <a:xfrm>
                <a:off x="3358" y="2295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29" name="Rectangle 484"/>
              <p:cNvSpPr>
                <a:spLocks noChangeArrowheads="1"/>
              </p:cNvSpPr>
              <p:nvPr/>
            </p:nvSpPr>
            <p:spPr bwMode="auto">
              <a:xfrm>
                <a:off x="3360" y="2299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0" name="Freeform 485"/>
              <p:cNvSpPr>
                <a:spLocks/>
              </p:cNvSpPr>
              <p:nvPr/>
            </p:nvSpPr>
            <p:spPr bwMode="auto">
              <a:xfrm>
                <a:off x="3361" y="2295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1" name="Rectangle 486"/>
              <p:cNvSpPr>
                <a:spLocks noChangeArrowheads="1"/>
              </p:cNvSpPr>
              <p:nvPr/>
            </p:nvSpPr>
            <p:spPr bwMode="auto">
              <a:xfrm>
                <a:off x="3366" y="2293"/>
                <a:ext cx="9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2" name="Freeform 487"/>
              <p:cNvSpPr>
                <a:spLocks/>
              </p:cNvSpPr>
              <p:nvPr/>
            </p:nvSpPr>
            <p:spPr bwMode="auto">
              <a:xfrm>
                <a:off x="3361" y="2293"/>
                <a:ext cx="11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3" name="Rectangle 488"/>
              <p:cNvSpPr>
                <a:spLocks noChangeArrowheads="1"/>
              </p:cNvSpPr>
              <p:nvPr/>
            </p:nvSpPr>
            <p:spPr bwMode="auto">
              <a:xfrm>
                <a:off x="3369" y="2292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4" name="Freeform 489"/>
              <p:cNvSpPr>
                <a:spLocks/>
              </p:cNvSpPr>
              <p:nvPr/>
            </p:nvSpPr>
            <p:spPr bwMode="auto">
              <a:xfrm>
                <a:off x="3369" y="2293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5" name="Rectangle 490"/>
              <p:cNvSpPr>
                <a:spLocks noChangeArrowheads="1"/>
              </p:cNvSpPr>
              <p:nvPr/>
            </p:nvSpPr>
            <p:spPr bwMode="auto">
              <a:xfrm>
                <a:off x="3375" y="2286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6" name="Freeform 491"/>
              <p:cNvSpPr>
                <a:spLocks/>
              </p:cNvSpPr>
              <p:nvPr/>
            </p:nvSpPr>
            <p:spPr bwMode="auto">
              <a:xfrm>
                <a:off x="3369" y="2286"/>
                <a:ext cx="12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7" name="Rectangle 492"/>
              <p:cNvSpPr>
                <a:spLocks noChangeArrowheads="1"/>
              </p:cNvSpPr>
              <p:nvPr/>
            </p:nvSpPr>
            <p:spPr bwMode="auto">
              <a:xfrm>
                <a:off x="3374" y="2291"/>
                <a:ext cx="11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8" name="Freeform 493"/>
              <p:cNvSpPr>
                <a:spLocks/>
              </p:cNvSpPr>
              <p:nvPr/>
            </p:nvSpPr>
            <p:spPr bwMode="auto">
              <a:xfrm>
                <a:off x="3375" y="2286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9" name="Rectangle 494"/>
              <p:cNvSpPr>
                <a:spLocks noChangeArrowheads="1"/>
              </p:cNvSpPr>
              <p:nvPr/>
            </p:nvSpPr>
            <p:spPr bwMode="auto">
              <a:xfrm>
                <a:off x="3380" y="2284"/>
                <a:ext cx="2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40" name="Freeform 495"/>
              <p:cNvSpPr>
                <a:spLocks/>
              </p:cNvSpPr>
              <p:nvPr/>
            </p:nvSpPr>
            <p:spPr bwMode="auto">
              <a:xfrm>
                <a:off x="3375" y="2284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41" name="Rectangle 496"/>
              <p:cNvSpPr>
                <a:spLocks noChangeArrowheads="1"/>
              </p:cNvSpPr>
              <p:nvPr/>
            </p:nvSpPr>
            <p:spPr bwMode="auto">
              <a:xfrm>
                <a:off x="3376" y="2288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42" name="Freeform 497"/>
              <p:cNvSpPr>
                <a:spLocks/>
              </p:cNvSpPr>
              <p:nvPr/>
            </p:nvSpPr>
            <p:spPr bwMode="auto">
              <a:xfrm>
                <a:off x="3377" y="2284"/>
                <a:ext cx="12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43" name="Rectangle 498"/>
              <p:cNvSpPr>
                <a:spLocks noChangeArrowheads="1"/>
              </p:cNvSpPr>
              <p:nvPr/>
            </p:nvSpPr>
            <p:spPr bwMode="auto">
              <a:xfrm>
                <a:off x="3382" y="2282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44" name="Freeform 499"/>
              <p:cNvSpPr>
                <a:spLocks/>
              </p:cNvSpPr>
              <p:nvPr/>
            </p:nvSpPr>
            <p:spPr bwMode="auto">
              <a:xfrm>
                <a:off x="3377" y="2282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45" name="Rectangle 500"/>
              <p:cNvSpPr>
                <a:spLocks noChangeArrowheads="1"/>
              </p:cNvSpPr>
              <p:nvPr/>
            </p:nvSpPr>
            <p:spPr bwMode="auto">
              <a:xfrm>
                <a:off x="3379" y="2284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46" name="Freeform 501"/>
              <p:cNvSpPr>
                <a:spLocks/>
              </p:cNvSpPr>
              <p:nvPr/>
            </p:nvSpPr>
            <p:spPr bwMode="auto">
              <a:xfrm>
                <a:off x="3380" y="2282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47" name="Rectangle 502"/>
              <p:cNvSpPr>
                <a:spLocks noChangeArrowheads="1"/>
              </p:cNvSpPr>
              <p:nvPr/>
            </p:nvSpPr>
            <p:spPr bwMode="auto">
              <a:xfrm>
                <a:off x="3385" y="2278"/>
                <a:ext cx="1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48" name="Freeform 503"/>
              <p:cNvSpPr>
                <a:spLocks/>
              </p:cNvSpPr>
              <p:nvPr/>
            </p:nvSpPr>
            <p:spPr bwMode="auto">
              <a:xfrm>
                <a:off x="3380" y="2278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49" name="Rectangle 504"/>
              <p:cNvSpPr>
                <a:spLocks noChangeArrowheads="1"/>
              </p:cNvSpPr>
              <p:nvPr/>
            </p:nvSpPr>
            <p:spPr bwMode="auto">
              <a:xfrm>
                <a:off x="3393" y="2282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0" name="Freeform 505"/>
              <p:cNvSpPr>
                <a:spLocks/>
              </p:cNvSpPr>
              <p:nvPr/>
            </p:nvSpPr>
            <p:spPr bwMode="auto">
              <a:xfrm>
                <a:off x="3394" y="2278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1" name="Rectangle 506"/>
              <p:cNvSpPr>
                <a:spLocks noChangeArrowheads="1"/>
              </p:cNvSpPr>
              <p:nvPr/>
            </p:nvSpPr>
            <p:spPr bwMode="auto">
              <a:xfrm>
                <a:off x="3399" y="2276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2" name="Freeform 507"/>
              <p:cNvSpPr>
                <a:spLocks/>
              </p:cNvSpPr>
              <p:nvPr/>
            </p:nvSpPr>
            <p:spPr bwMode="auto">
              <a:xfrm>
                <a:off x="3394" y="2276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3" name="Rectangle 508"/>
              <p:cNvSpPr>
                <a:spLocks noChangeArrowheads="1"/>
              </p:cNvSpPr>
              <p:nvPr/>
            </p:nvSpPr>
            <p:spPr bwMode="auto">
              <a:xfrm>
                <a:off x="3413" y="2269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4" name="Rectangle 509"/>
              <p:cNvSpPr>
                <a:spLocks noChangeArrowheads="1"/>
              </p:cNvSpPr>
              <p:nvPr/>
            </p:nvSpPr>
            <p:spPr bwMode="auto">
              <a:xfrm>
                <a:off x="3418" y="2273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5" name="Freeform 510"/>
              <p:cNvSpPr>
                <a:spLocks/>
              </p:cNvSpPr>
              <p:nvPr/>
            </p:nvSpPr>
            <p:spPr bwMode="auto">
              <a:xfrm>
                <a:off x="3419" y="2269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6" name="Rectangle 511"/>
              <p:cNvSpPr>
                <a:spLocks noChangeArrowheads="1"/>
              </p:cNvSpPr>
              <p:nvPr/>
            </p:nvSpPr>
            <p:spPr bwMode="auto">
              <a:xfrm>
                <a:off x="3424" y="2267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7" name="Freeform 512"/>
              <p:cNvSpPr>
                <a:spLocks/>
              </p:cNvSpPr>
              <p:nvPr/>
            </p:nvSpPr>
            <p:spPr bwMode="auto">
              <a:xfrm>
                <a:off x="3419" y="2267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8" name="Rectangle 513"/>
              <p:cNvSpPr>
                <a:spLocks noChangeArrowheads="1"/>
              </p:cNvSpPr>
              <p:nvPr/>
            </p:nvSpPr>
            <p:spPr bwMode="auto">
              <a:xfrm>
                <a:off x="3423" y="2271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9" name="Freeform 514"/>
              <p:cNvSpPr>
                <a:spLocks/>
              </p:cNvSpPr>
              <p:nvPr/>
            </p:nvSpPr>
            <p:spPr bwMode="auto">
              <a:xfrm>
                <a:off x="3424" y="2267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60" name="Rectangle 515"/>
              <p:cNvSpPr>
                <a:spLocks noChangeArrowheads="1"/>
              </p:cNvSpPr>
              <p:nvPr/>
            </p:nvSpPr>
            <p:spPr bwMode="auto">
              <a:xfrm>
                <a:off x="3429" y="2265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61" name="Freeform 516"/>
              <p:cNvSpPr>
                <a:spLocks/>
              </p:cNvSpPr>
              <p:nvPr/>
            </p:nvSpPr>
            <p:spPr bwMode="auto">
              <a:xfrm>
                <a:off x="3424" y="2265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62" name="Rectangle 517"/>
              <p:cNvSpPr>
                <a:spLocks noChangeArrowheads="1"/>
              </p:cNvSpPr>
              <p:nvPr/>
            </p:nvSpPr>
            <p:spPr bwMode="auto">
              <a:xfrm>
                <a:off x="3426" y="2266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63" name="Freeform 518"/>
              <p:cNvSpPr>
                <a:spLocks/>
              </p:cNvSpPr>
              <p:nvPr/>
            </p:nvSpPr>
            <p:spPr bwMode="auto">
              <a:xfrm>
                <a:off x="3427" y="2265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64" name="Rectangle 519"/>
              <p:cNvSpPr>
                <a:spLocks noChangeArrowheads="1"/>
              </p:cNvSpPr>
              <p:nvPr/>
            </p:nvSpPr>
            <p:spPr bwMode="auto">
              <a:xfrm>
                <a:off x="3432" y="2260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65" name="Freeform 520"/>
              <p:cNvSpPr>
                <a:spLocks/>
              </p:cNvSpPr>
              <p:nvPr/>
            </p:nvSpPr>
            <p:spPr bwMode="auto">
              <a:xfrm>
                <a:off x="3427" y="2260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66" name="Rectangle 521"/>
              <p:cNvSpPr>
                <a:spLocks noChangeArrowheads="1"/>
              </p:cNvSpPr>
              <p:nvPr/>
            </p:nvSpPr>
            <p:spPr bwMode="auto">
              <a:xfrm>
                <a:off x="3437" y="2265"/>
                <a:ext cx="11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67" name="Freeform 522"/>
              <p:cNvSpPr>
                <a:spLocks/>
              </p:cNvSpPr>
              <p:nvPr/>
            </p:nvSpPr>
            <p:spPr bwMode="auto">
              <a:xfrm>
                <a:off x="3438" y="2260"/>
                <a:ext cx="11" cy="12"/>
              </a:xfrm>
              <a:custGeom>
                <a:avLst/>
                <a:gdLst>
                  <a:gd name="T0" fmla="*/ 10 w 23"/>
                  <a:gd name="T1" fmla="*/ 0 h 25"/>
                  <a:gd name="T2" fmla="*/ 0 w 23"/>
                  <a:gd name="T3" fmla="*/ 12 h 25"/>
                  <a:gd name="T4" fmla="*/ 10 w 23"/>
                  <a:gd name="T5" fmla="*/ 25 h 25"/>
                  <a:gd name="T6" fmla="*/ 23 w 23"/>
                  <a:gd name="T7" fmla="*/ 12 h 25"/>
                  <a:gd name="T8" fmla="*/ 10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68" name="Rectangle 523"/>
              <p:cNvSpPr>
                <a:spLocks noChangeArrowheads="1"/>
              </p:cNvSpPr>
              <p:nvPr/>
            </p:nvSpPr>
            <p:spPr bwMode="auto">
              <a:xfrm>
                <a:off x="3443" y="2258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69" name="Freeform 524"/>
              <p:cNvSpPr>
                <a:spLocks/>
              </p:cNvSpPr>
              <p:nvPr/>
            </p:nvSpPr>
            <p:spPr bwMode="auto">
              <a:xfrm>
                <a:off x="3438" y="2258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70" name="Rectangle 525"/>
              <p:cNvSpPr>
                <a:spLocks noChangeArrowheads="1"/>
              </p:cNvSpPr>
              <p:nvPr/>
            </p:nvSpPr>
            <p:spPr bwMode="auto">
              <a:xfrm>
                <a:off x="3440" y="2262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71" name="Freeform 526"/>
              <p:cNvSpPr>
                <a:spLocks/>
              </p:cNvSpPr>
              <p:nvPr/>
            </p:nvSpPr>
            <p:spPr bwMode="auto">
              <a:xfrm>
                <a:off x="3441" y="2258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72" name="Rectangle 527"/>
              <p:cNvSpPr>
                <a:spLocks noChangeArrowheads="1"/>
              </p:cNvSpPr>
              <p:nvPr/>
            </p:nvSpPr>
            <p:spPr bwMode="auto">
              <a:xfrm>
                <a:off x="3446" y="2256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73" name="Freeform 528"/>
              <p:cNvSpPr>
                <a:spLocks/>
              </p:cNvSpPr>
              <p:nvPr/>
            </p:nvSpPr>
            <p:spPr bwMode="auto">
              <a:xfrm>
                <a:off x="3441" y="2256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74" name="Rectangle 529"/>
              <p:cNvSpPr>
                <a:spLocks noChangeArrowheads="1"/>
              </p:cNvSpPr>
              <p:nvPr/>
            </p:nvSpPr>
            <p:spPr bwMode="auto">
              <a:xfrm>
                <a:off x="3448" y="2259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75" name="Freeform 530"/>
              <p:cNvSpPr>
                <a:spLocks/>
              </p:cNvSpPr>
              <p:nvPr/>
            </p:nvSpPr>
            <p:spPr bwMode="auto">
              <a:xfrm>
                <a:off x="3449" y="2256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76" name="Rectangle 531"/>
              <p:cNvSpPr>
                <a:spLocks noChangeArrowheads="1"/>
              </p:cNvSpPr>
              <p:nvPr/>
            </p:nvSpPr>
            <p:spPr bwMode="auto">
              <a:xfrm>
                <a:off x="3454" y="2253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77" name="Freeform 532"/>
              <p:cNvSpPr>
                <a:spLocks/>
              </p:cNvSpPr>
              <p:nvPr/>
            </p:nvSpPr>
            <p:spPr bwMode="auto">
              <a:xfrm>
                <a:off x="3449" y="2253"/>
                <a:ext cx="12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78" name="Rectangle 533"/>
              <p:cNvSpPr>
                <a:spLocks noChangeArrowheads="1"/>
              </p:cNvSpPr>
              <p:nvPr/>
            </p:nvSpPr>
            <p:spPr bwMode="auto">
              <a:xfrm>
                <a:off x="3451" y="2258"/>
                <a:ext cx="11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79" name="Freeform 534"/>
              <p:cNvSpPr>
                <a:spLocks/>
              </p:cNvSpPr>
              <p:nvPr/>
            </p:nvSpPr>
            <p:spPr bwMode="auto">
              <a:xfrm>
                <a:off x="3452" y="2253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80" name="Rectangle 535"/>
              <p:cNvSpPr>
                <a:spLocks noChangeArrowheads="1"/>
              </p:cNvSpPr>
              <p:nvPr/>
            </p:nvSpPr>
            <p:spPr bwMode="auto">
              <a:xfrm>
                <a:off x="3457" y="2251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81" name="Freeform 536"/>
              <p:cNvSpPr>
                <a:spLocks/>
              </p:cNvSpPr>
              <p:nvPr/>
            </p:nvSpPr>
            <p:spPr bwMode="auto">
              <a:xfrm>
                <a:off x="3452" y="2251"/>
                <a:ext cx="11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82" name="Rectangle 537"/>
              <p:cNvSpPr>
                <a:spLocks noChangeArrowheads="1"/>
              </p:cNvSpPr>
              <p:nvPr/>
            </p:nvSpPr>
            <p:spPr bwMode="auto">
              <a:xfrm>
                <a:off x="3454" y="2255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83" name="Freeform 538"/>
              <p:cNvSpPr>
                <a:spLocks/>
              </p:cNvSpPr>
              <p:nvPr/>
            </p:nvSpPr>
            <p:spPr bwMode="auto">
              <a:xfrm>
                <a:off x="3454" y="2251"/>
                <a:ext cx="12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84" name="Rectangle 539"/>
              <p:cNvSpPr>
                <a:spLocks noChangeArrowheads="1"/>
              </p:cNvSpPr>
              <p:nvPr/>
            </p:nvSpPr>
            <p:spPr bwMode="auto">
              <a:xfrm>
                <a:off x="3460" y="2249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85" name="Freeform 540"/>
              <p:cNvSpPr>
                <a:spLocks/>
              </p:cNvSpPr>
              <p:nvPr/>
            </p:nvSpPr>
            <p:spPr bwMode="auto">
              <a:xfrm>
                <a:off x="3454" y="2249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86" name="Rectangle 541"/>
              <p:cNvSpPr>
                <a:spLocks noChangeArrowheads="1"/>
              </p:cNvSpPr>
              <p:nvPr/>
            </p:nvSpPr>
            <p:spPr bwMode="auto">
              <a:xfrm>
                <a:off x="3467" y="2248"/>
                <a:ext cx="12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87" name="Rectangle 542"/>
              <p:cNvSpPr>
                <a:spLocks noChangeArrowheads="1"/>
              </p:cNvSpPr>
              <p:nvPr/>
            </p:nvSpPr>
            <p:spPr bwMode="auto">
              <a:xfrm>
                <a:off x="3474" y="2242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88" name="Freeform 543"/>
              <p:cNvSpPr>
                <a:spLocks/>
              </p:cNvSpPr>
              <p:nvPr/>
            </p:nvSpPr>
            <p:spPr bwMode="auto">
              <a:xfrm>
                <a:off x="3468" y="2242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89" name="Rectangle 544"/>
              <p:cNvSpPr>
                <a:spLocks noChangeArrowheads="1"/>
              </p:cNvSpPr>
              <p:nvPr/>
            </p:nvSpPr>
            <p:spPr bwMode="auto">
              <a:xfrm>
                <a:off x="3470" y="2246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90" name="Freeform 545"/>
              <p:cNvSpPr>
                <a:spLocks/>
              </p:cNvSpPr>
              <p:nvPr/>
            </p:nvSpPr>
            <p:spPr bwMode="auto">
              <a:xfrm>
                <a:off x="3471" y="2242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91" name="Rectangle 546"/>
              <p:cNvSpPr>
                <a:spLocks noChangeArrowheads="1"/>
              </p:cNvSpPr>
              <p:nvPr/>
            </p:nvSpPr>
            <p:spPr bwMode="auto">
              <a:xfrm>
                <a:off x="3476" y="2240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92" name="Freeform 547"/>
              <p:cNvSpPr>
                <a:spLocks/>
              </p:cNvSpPr>
              <p:nvPr/>
            </p:nvSpPr>
            <p:spPr bwMode="auto">
              <a:xfrm>
                <a:off x="3471" y="2240"/>
                <a:ext cx="11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93" name="Rectangle 548"/>
              <p:cNvSpPr>
                <a:spLocks noChangeArrowheads="1"/>
              </p:cNvSpPr>
              <p:nvPr/>
            </p:nvSpPr>
            <p:spPr bwMode="auto">
              <a:xfrm>
                <a:off x="3481" y="2244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94" name="Freeform 549"/>
              <p:cNvSpPr>
                <a:spLocks/>
              </p:cNvSpPr>
              <p:nvPr/>
            </p:nvSpPr>
            <p:spPr bwMode="auto">
              <a:xfrm>
                <a:off x="3482" y="2240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95" name="Rectangle 550"/>
              <p:cNvSpPr>
                <a:spLocks noChangeArrowheads="1"/>
              </p:cNvSpPr>
              <p:nvPr/>
            </p:nvSpPr>
            <p:spPr bwMode="auto">
              <a:xfrm>
                <a:off x="3487" y="2238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96" name="Freeform 551"/>
              <p:cNvSpPr>
                <a:spLocks/>
              </p:cNvSpPr>
              <p:nvPr/>
            </p:nvSpPr>
            <p:spPr bwMode="auto">
              <a:xfrm>
                <a:off x="3482" y="2238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97" name="Rectangle 552"/>
              <p:cNvSpPr>
                <a:spLocks noChangeArrowheads="1"/>
              </p:cNvSpPr>
              <p:nvPr/>
            </p:nvSpPr>
            <p:spPr bwMode="auto">
              <a:xfrm>
                <a:off x="3484" y="2239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98" name="Freeform 553"/>
              <p:cNvSpPr>
                <a:spLocks/>
              </p:cNvSpPr>
              <p:nvPr/>
            </p:nvSpPr>
            <p:spPr bwMode="auto">
              <a:xfrm>
                <a:off x="3485" y="2238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99" name="Rectangle 554"/>
              <p:cNvSpPr>
                <a:spLocks noChangeArrowheads="1"/>
              </p:cNvSpPr>
              <p:nvPr/>
            </p:nvSpPr>
            <p:spPr bwMode="auto">
              <a:xfrm>
                <a:off x="3490" y="2233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00" name="Freeform 555"/>
              <p:cNvSpPr>
                <a:spLocks/>
              </p:cNvSpPr>
              <p:nvPr/>
            </p:nvSpPr>
            <p:spPr bwMode="auto">
              <a:xfrm>
                <a:off x="3485" y="2233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01" name="Rectangle 556"/>
              <p:cNvSpPr>
                <a:spLocks noChangeArrowheads="1"/>
              </p:cNvSpPr>
              <p:nvPr/>
            </p:nvSpPr>
            <p:spPr bwMode="auto">
              <a:xfrm>
                <a:off x="3489" y="2237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02" name="Freeform 557"/>
              <p:cNvSpPr>
                <a:spLocks/>
              </p:cNvSpPr>
              <p:nvPr/>
            </p:nvSpPr>
            <p:spPr bwMode="auto">
              <a:xfrm>
                <a:off x="3490" y="2233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03" name="Rectangle 558"/>
              <p:cNvSpPr>
                <a:spLocks noChangeArrowheads="1"/>
              </p:cNvSpPr>
              <p:nvPr/>
            </p:nvSpPr>
            <p:spPr bwMode="auto">
              <a:xfrm>
                <a:off x="3495" y="2231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04" name="Freeform 559"/>
              <p:cNvSpPr>
                <a:spLocks/>
              </p:cNvSpPr>
              <p:nvPr/>
            </p:nvSpPr>
            <p:spPr bwMode="auto">
              <a:xfrm>
                <a:off x="3490" y="2231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0 w 23"/>
                  <a:gd name="T3" fmla="*/ 0 h 25"/>
                  <a:gd name="T4" fmla="*/ 23 w 23"/>
                  <a:gd name="T5" fmla="*/ 12 h 25"/>
                  <a:gd name="T6" fmla="*/ 10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05" name="Rectangle 560"/>
              <p:cNvSpPr>
                <a:spLocks noChangeArrowheads="1"/>
              </p:cNvSpPr>
              <p:nvPr/>
            </p:nvSpPr>
            <p:spPr bwMode="auto">
              <a:xfrm>
                <a:off x="3492" y="2234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06" name="Freeform 561"/>
              <p:cNvSpPr>
                <a:spLocks/>
              </p:cNvSpPr>
              <p:nvPr/>
            </p:nvSpPr>
            <p:spPr bwMode="auto">
              <a:xfrm>
                <a:off x="3493" y="2231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07" name="Rectangle 562"/>
              <p:cNvSpPr>
                <a:spLocks noChangeArrowheads="1"/>
              </p:cNvSpPr>
              <p:nvPr/>
            </p:nvSpPr>
            <p:spPr bwMode="auto">
              <a:xfrm>
                <a:off x="3498" y="2228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08" name="Freeform 563"/>
              <p:cNvSpPr>
                <a:spLocks/>
              </p:cNvSpPr>
              <p:nvPr/>
            </p:nvSpPr>
            <p:spPr bwMode="auto">
              <a:xfrm>
                <a:off x="3493" y="2228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09" name="Rectangle 564"/>
              <p:cNvSpPr>
                <a:spLocks noChangeArrowheads="1"/>
              </p:cNvSpPr>
              <p:nvPr/>
            </p:nvSpPr>
            <p:spPr bwMode="auto">
              <a:xfrm>
                <a:off x="3503" y="2232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10" name="Freeform 565"/>
              <p:cNvSpPr>
                <a:spLocks/>
              </p:cNvSpPr>
              <p:nvPr/>
            </p:nvSpPr>
            <p:spPr bwMode="auto">
              <a:xfrm>
                <a:off x="3504" y="2228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11" name="Rectangle 566"/>
              <p:cNvSpPr>
                <a:spLocks noChangeArrowheads="1"/>
              </p:cNvSpPr>
              <p:nvPr/>
            </p:nvSpPr>
            <p:spPr bwMode="auto">
              <a:xfrm>
                <a:off x="3509" y="2226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12" name="Freeform 567"/>
              <p:cNvSpPr>
                <a:spLocks/>
              </p:cNvSpPr>
              <p:nvPr/>
            </p:nvSpPr>
            <p:spPr bwMode="auto">
              <a:xfrm>
                <a:off x="3504" y="2226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13" name="Rectangle 568"/>
              <p:cNvSpPr>
                <a:spLocks noChangeArrowheads="1"/>
              </p:cNvSpPr>
              <p:nvPr/>
            </p:nvSpPr>
            <p:spPr bwMode="auto">
              <a:xfrm>
                <a:off x="3511" y="2223"/>
                <a:ext cx="11" cy="9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14" name="Freeform 569"/>
              <p:cNvSpPr>
                <a:spLocks/>
              </p:cNvSpPr>
              <p:nvPr/>
            </p:nvSpPr>
            <p:spPr bwMode="auto">
              <a:xfrm>
                <a:off x="3512" y="2226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15" name="Rectangle 570"/>
              <p:cNvSpPr>
                <a:spLocks noChangeArrowheads="1"/>
              </p:cNvSpPr>
              <p:nvPr/>
            </p:nvSpPr>
            <p:spPr bwMode="auto">
              <a:xfrm>
                <a:off x="3530" y="2212"/>
                <a:ext cx="9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16" name="Rectangle 571"/>
              <p:cNvSpPr>
                <a:spLocks noChangeArrowheads="1"/>
              </p:cNvSpPr>
              <p:nvPr/>
            </p:nvSpPr>
            <p:spPr bwMode="auto">
              <a:xfrm>
                <a:off x="3533" y="2209"/>
                <a:ext cx="12" cy="10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17" name="Freeform 572"/>
              <p:cNvSpPr>
                <a:spLocks/>
              </p:cNvSpPr>
              <p:nvPr/>
            </p:nvSpPr>
            <p:spPr bwMode="auto">
              <a:xfrm>
                <a:off x="3534" y="2212"/>
                <a:ext cx="12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18" name="Rectangle 573"/>
              <p:cNvSpPr>
                <a:spLocks noChangeArrowheads="1"/>
              </p:cNvSpPr>
              <p:nvPr/>
            </p:nvSpPr>
            <p:spPr bwMode="auto">
              <a:xfrm>
                <a:off x="3539" y="2203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19" name="Freeform 574"/>
              <p:cNvSpPr>
                <a:spLocks/>
              </p:cNvSpPr>
              <p:nvPr/>
            </p:nvSpPr>
            <p:spPr bwMode="auto">
              <a:xfrm>
                <a:off x="3534" y="2203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20" name="Rectangle 575"/>
              <p:cNvSpPr>
                <a:spLocks noChangeArrowheads="1"/>
              </p:cNvSpPr>
              <p:nvPr/>
            </p:nvSpPr>
            <p:spPr bwMode="auto">
              <a:xfrm>
                <a:off x="3536" y="2206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21" name="Freeform 576"/>
              <p:cNvSpPr>
                <a:spLocks/>
              </p:cNvSpPr>
              <p:nvPr/>
            </p:nvSpPr>
            <p:spPr bwMode="auto">
              <a:xfrm>
                <a:off x="3537" y="2203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22" name="Rectangle 577"/>
              <p:cNvSpPr>
                <a:spLocks noChangeArrowheads="1"/>
              </p:cNvSpPr>
              <p:nvPr/>
            </p:nvSpPr>
            <p:spPr bwMode="auto">
              <a:xfrm>
                <a:off x="3542" y="2200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23" name="Freeform 578"/>
              <p:cNvSpPr>
                <a:spLocks/>
              </p:cNvSpPr>
              <p:nvPr/>
            </p:nvSpPr>
            <p:spPr bwMode="auto">
              <a:xfrm>
                <a:off x="3537" y="2200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24" name="Rectangle 579"/>
              <p:cNvSpPr>
                <a:spLocks noChangeArrowheads="1"/>
              </p:cNvSpPr>
              <p:nvPr/>
            </p:nvSpPr>
            <p:spPr bwMode="auto">
              <a:xfrm>
                <a:off x="3539" y="2205"/>
                <a:ext cx="11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25" name="Freeform 580"/>
              <p:cNvSpPr>
                <a:spLocks/>
              </p:cNvSpPr>
              <p:nvPr/>
            </p:nvSpPr>
            <p:spPr bwMode="auto">
              <a:xfrm>
                <a:off x="3539" y="2200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26" name="Rectangle 581"/>
              <p:cNvSpPr>
                <a:spLocks noChangeArrowheads="1"/>
              </p:cNvSpPr>
              <p:nvPr/>
            </p:nvSpPr>
            <p:spPr bwMode="auto">
              <a:xfrm>
                <a:off x="3545" y="2199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27" name="Freeform 582"/>
              <p:cNvSpPr>
                <a:spLocks/>
              </p:cNvSpPr>
              <p:nvPr/>
            </p:nvSpPr>
            <p:spPr bwMode="auto">
              <a:xfrm>
                <a:off x="3539" y="2199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28" name="Rectangle 583"/>
              <p:cNvSpPr>
                <a:spLocks noChangeArrowheads="1"/>
              </p:cNvSpPr>
              <p:nvPr/>
            </p:nvSpPr>
            <p:spPr bwMode="auto">
              <a:xfrm>
                <a:off x="3541" y="2202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29" name="Freeform 584"/>
              <p:cNvSpPr>
                <a:spLocks/>
              </p:cNvSpPr>
              <p:nvPr/>
            </p:nvSpPr>
            <p:spPr bwMode="auto">
              <a:xfrm>
                <a:off x="3542" y="2199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30" name="Rectangle 585"/>
              <p:cNvSpPr>
                <a:spLocks noChangeArrowheads="1"/>
              </p:cNvSpPr>
              <p:nvPr/>
            </p:nvSpPr>
            <p:spPr bwMode="auto">
              <a:xfrm>
                <a:off x="3547" y="2196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31" name="Freeform 586"/>
              <p:cNvSpPr>
                <a:spLocks/>
              </p:cNvSpPr>
              <p:nvPr/>
            </p:nvSpPr>
            <p:spPr bwMode="auto">
              <a:xfrm>
                <a:off x="3542" y="2196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32" name="Rectangle 587"/>
              <p:cNvSpPr>
                <a:spLocks noChangeArrowheads="1"/>
              </p:cNvSpPr>
              <p:nvPr/>
            </p:nvSpPr>
            <p:spPr bwMode="auto">
              <a:xfrm>
                <a:off x="3544" y="2199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33" name="Freeform 588"/>
              <p:cNvSpPr>
                <a:spLocks/>
              </p:cNvSpPr>
              <p:nvPr/>
            </p:nvSpPr>
            <p:spPr bwMode="auto">
              <a:xfrm>
                <a:off x="3545" y="2196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34" name="Rectangle 589"/>
              <p:cNvSpPr>
                <a:spLocks noChangeArrowheads="1"/>
              </p:cNvSpPr>
              <p:nvPr/>
            </p:nvSpPr>
            <p:spPr bwMode="auto">
              <a:xfrm>
                <a:off x="3550" y="2193"/>
                <a:ext cx="6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35" name="Freeform 590"/>
              <p:cNvSpPr>
                <a:spLocks/>
              </p:cNvSpPr>
              <p:nvPr/>
            </p:nvSpPr>
            <p:spPr bwMode="auto">
              <a:xfrm>
                <a:off x="3545" y="2193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36" name="Rectangle 591"/>
              <p:cNvSpPr>
                <a:spLocks noChangeArrowheads="1"/>
              </p:cNvSpPr>
              <p:nvPr/>
            </p:nvSpPr>
            <p:spPr bwMode="auto">
              <a:xfrm>
                <a:off x="3550" y="2197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37" name="Freeform 592"/>
              <p:cNvSpPr>
                <a:spLocks/>
              </p:cNvSpPr>
              <p:nvPr/>
            </p:nvSpPr>
            <p:spPr bwMode="auto">
              <a:xfrm>
                <a:off x="3551" y="2193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38" name="Rectangle 593"/>
              <p:cNvSpPr>
                <a:spLocks noChangeArrowheads="1"/>
              </p:cNvSpPr>
              <p:nvPr/>
            </p:nvSpPr>
            <p:spPr bwMode="auto">
              <a:xfrm>
                <a:off x="3556" y="2191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39" name="Freeform 594"/>
              <p:cNvSpPr>
                <a:spLocks/>
              </p:cNvSpPr>
              <p:nvPr/>
            </p:nvSpPr>
            <p:spPr bwMode="auto">
              <a:xfrm>
                <a:off x="3551" y="2191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40" name="Rectangle 595"/>
              <p:cNvSpPr>
                <a:spLocks noChangeArrowheads="1"/>
              </p:cNvSpPr>
              <p:nvPr/>
            </p:nvSpPr>
            <p:spPr bwMode="auto">
              <a:xfrm>
                <a:off x="3555" y="2195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41" name="Freeform 596"/>
              <p:cNvSpPr>
                <a:spLocks/>
              </p:cNvSpPr>
              <p:nvPr/>
            </p:nvSpPr>
            <p:spPr bwMode="auto">
              <a:xfrm>
                <a:off x="3556" y="2191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42" name="Rectangle 597"/>
              <p:cNvSpPr>
                <a:spLocks noChangeArrowheads="1"/>
              </p:cNvSpPr>
              <p:nvPr/>
            </p:nvSpPr>
            <p:spPr bwMode="auto">
              <a:xfrm>
                <a:off x="3561" y="2189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43" name="Freeform 598"/>
              <p:cNvSpPr>
                <a:spLocks/>
              </p:cNvSpPr>
              <p:nvPr/>
            </p:nvSpPr>
            <p:spPr bwMode="auto">
              <a:xfrm>
                <a:off x="3556" y="2189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44" name="Rectangle 599"/>
              <p:cNvSpPr>
                <a:spLocks noChangeArrowheads="1"/>
              </p:cNvSpPr>
              <p:nvPr/>
            </p:nvSpPr>
            <p:spPr bwMode="auto">
              <a:xfrm>
                <a:off x="3566" y="2193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45" name="Freeform 600"/>
              <p:cNvSpPr>
                <a:spLocks/>
              </p:cNvSpPr>
              <p:nvPr/>
            </p:nvSpPr>
            <p:spPr bwMode="auto">
              <a:xfrm>
                <a:off x="3567" y="2189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46" name="Rectangle 601"/>
              <p:cNvSpPr>
                <a:spLocks noChangeArrowheads="1"/>
              </p:cNvSpPr>
              <p:nvPr/>
            </p:nvSpPr>
            <p:spPr bwMode="auto">
              <a:xfrm>
                <a:off x="3572" y="2186"/>
                <a:ext cx="1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47" name="Freeform 602"/>
              <p:cNvSpPr>
                <a:spLocks/>
              </p:cNvSpPr>
              <p:nvPr/>
            </p:nvSpPr>
            <p:spPr bwMode="auto">
              <a:xfrm>
                <a:off x="3567" y="2186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48" name="Rectangle 603"/>
              <p:cNvSpPr>
                <a:spLocks noChangeArrowheads="1"/>
              </p:cNvSpPr>
              <p:nvPr/>
            </p:nvSpPr>
            <p:spPr bwMode="auto">
              <a:xfrm>
                <a:off x="3584" y="2180"/>
                <a:ext cx="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49" name="Rectangle 604"/>
              <p:cNvSpPr>
                <a:spLocks noChangeArrowheads="1"/>
              </p:cNvSpPr>
              <p:nvPr/>
            </p:nvSpPr>
            <p:spPr bwMode="auto">
              <a:xfrm>
                <a:off x="3579" y="2180"/>
                <a:ext cx="12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50" name="Freeform 605"/>
              <p:cNvSpPr>
                <a:spLocks/>
              </p:cNvSpPr>
              <p:nvPr/>
            </p:nvSpPr>
            <p:spPr bwMode="auto">
              <a:xfrm>
                <a:off x="3580" y="2180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51" name="Rectangle 606"/>
              <p:cNvSpPr>
                <a:spLocks noChangeArrowheads="1"/>
              </p:cNvSpPr>
              <p:nvPr/>
            </p:nvSpPr>
            <p:spPr bwMode="auto">
              <a:xfrm>
                <a:off x="3585" y="2174"/>
                <a:ext cx="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26" name="Group 808"/>
            <p:cNvGrpSpPr>
              <a:grpSpLocks/>
            </p:cNvGrpSpPr>
            <p:nvPr/>
          </p:nvGrpSpPr>
          <p:grpSpPr bwMode="auto">
            <a:xfrm>
              <a:off x="3889440" y="3725791"/>
              <a:ext cx="999148" cy="452098"/>
              <a:chOff x="3580" y="1957"/>
              <a:chExt cx="432" cy="229"/>
            </a:xfrm>
            <a:grpFill/>
          </p:grpSpPr>
          <p:sp>
            <p:nvSpPr>
              <p:cNvPr id="3452" name="Freeform 608"/>
              <p:cNvSpPr>
                <a:spLocks/>
              </p:cNvSpPr>
              <p:nvPr/>
            </p:nvSpPr>
            <p:spPr bwMode="auto">
              <a:xfrm>
                <a:off x="3580" y="2174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53" name="Rectangle 609"/>
              <p:cNvSpPr>
                <a:spLocks noChangeArrowheads="1"/>
              </p:cNvSpPr>
              <p:nvPr/>
            </p:nvSpPr>
            <p:spPr bwMode="auto">
              <a:xfrm>
                <a:off x="3583" y="2176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54" name="Freeform 610"/>
              <p:cNvSpPr>
                <a:spLocks/>
              </p:cNvSpPr>
              <p:nvPr/>
            </p:nvSpPr>
            <p:spPr bwMode="auto">
              <a:xfrm>
                <a:off x="3584" y="2174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55" name="Rectangle 611"/>
              <p:cNvSpPr>
                <a:spLocks noChangeArrowheads="1"/>
              </p:cNvSpPr>
              <p:nvPr/>
            </p:nvSpPr>
            <p:spPr bwMode="auto">
              <a:xfrm>
                <a:off x="3589" y="2170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56" name="Freeform 612"/>
              <p:cNvSpPr>
                <a:spLocks/>
              </p:cNvSpPr>
              <p:nvPr/>
            </p:nvSpPr>
            <p:spPr bwMode="auto">
              <a:xfrm>
                <a:off x="3584" y="2170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57" name="Rectangle 613"/>
              <p:cNvSpPr>
                <a:spLocks noChangeArrowheads="1"/>
              </p:cNvSpPr>
              <p:nvPr/>
            </p:nvSpPr>
            <p:spPr bwMode="auto">
              <a:xfrm>
                <a:off x="3585" y="2171"/>
                <a:ext cx="12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58" name="Freeform 614"/>
              <p:cNvSpPr>
                <a:spLocks/>
              </p:cNvSpPr>
              <p:nvPr/>
            </p:nvSpPr>
            <p:spPr bwMode="auto">
              <a:xfrm>
                <a:off x="3586" y="2170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59" name="Rectangle 615"/>
              <p:cNvSpPr>
                <a:spLocks noChangeArrowheads="1"/>
              </p:cNvSpPr>
              <p:nvPr/>
            </p:nvSpPr>
            <p:spPr bwMode="auto">
              <a:xfrm>
                <a:off x="3591" y="2165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0" name="Freeform 616"/>
              <p:cNvSpPr>
                <a:spLocks/>
              </p:cNvSpPr>
              <p:nvPr/>
            </p:nvSpPr>
            <p:spPr bwMode="auto">
              <a:xfrm>
                <a:off x="3586" y="2165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1" name="Rectangle 617"/>
              <p:cNvSpPr>
                <a:spLocks noChangeArrowheads="1"/>
              </p:cNvSpPr>
              <p:nvPr/>
            </p:nvSpPr>
            <p:spPr bwMode="auto">
              <a:xfrm>
                <a:off x="3591" y="2168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2" name="Freeform 618"/>
              <p:cNvSpPr>
                <a:spLocks/>
              </p:cNvSpPr>
              <p:nvPr/>
            </p:nvSpPr>
            <p:spPr bwMode="auto">
              <a:xfrm>
                <a:off x="3591" y="2165"/>
                <a:ext cx="12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3" name="Rectangle 619"/>
              <p:cNvSpPr>
                <a:spLocks noChangeArrowheads="1"/>
              </p:cNvSpPr>
              <p:nvPr/>
            </p:nvSpPr>
            <p:spPr bwMode="auto">
              <a:xfrm>
                <a:off x="3597" y="2162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4" name="Freeform 620"/>
              <p:cNvSpPr>
                <a:spLocks/>
              </p:cNvSpPr>
              <p:nvPr/>
            </p:nvSpPr>
            <p:spPr bwMode="auto">
              <a:xfrm>
                <a:off x="3591" y="2162"/>
                <a:ext cx="12" cy="12"/>
              </a:xfrm>
              <a:custGeom>
                <a:avLst/>
                <a:gdLst>
                  <a:gd name="T0" fmla="*/ 0 w 23"/>
                  <a:gd name="T1" fmla="*/ 12 h 25"/>
                  <a:gd name="T2" fmla="*/ 10 w 23"/>
                  <a:gd name="T3" fmla="*/ 0 h 25"/>
                  <a:gd name="T4" fmla="*/ 23 w 23"/>
                  <a:gd name="T5" fmla="*/ 12 h 25"/>
                  <a:gd name="T6" fmla="*/ 10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5" name="Rectangle 621"/>
              <p:cNvSpPr>
                <a:spLocks noChangeArrowheads="1"/>
              </p:cNvSpPr>
              <p:nvPr/>
            </p:nvSpPr>
            <p:spPr bwMode="auto">
              <a:xfrm>
                <a:off x="3596" y="2156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6" name="Freeform 622"/>
              <p:cNvSpPr>
                <a:spLocks/>
              </p:cNvSpPr>
              <p:nvPr/>
            </p:nvSpPr>
            <p:spPr bwMode="auto">
              <a:xfrm>
                <a:off x="3597" y="2162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7" name="Rectangle 623"/>
              <p:cNvSpPr>
                <a:spLocks noChangeArrowheads="1"/>
              </p:cNvSpPr>
              <p:nvPr/>
            </p:nvSpPr>
            <p:spPr bwMode="auto">
              <a:xfrm>
                <a:off x="3602" y="2150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8" name="Freeform 624"/>
              <p:cNvSpPr>
                <a:spLocks/>
              </p:cNvSpPr>
              <p:nvPr/>
            </p:nvSpPr>
            <p:spPr bwMode="auto">
              <a:xfrm>
                <a:off x="3597" y="2150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9" name="Rectangle 625"/>
              <p:cNvSpPr>
                <a:spLocks noChangeArrowheads="1"/>
              </p:cNvSpPr>
              <p:nvPr/>
            </p:nvSpPr>
            <p:spPr bwMode="auto">
              <a:xfrm>
                <a:off x="3599" y="2154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70" name="Freeform 626"/>
              <p:cNvSpPr>
                <a:spLocks/>
              </p:cNvSpPr>
              <p:nvPr/>
            </p:nvSpPr>
            <p:spPr bwMode="auto">
              <a:xfrm>
                <a:off x="3600" y="2150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71" name="Rectangle 627"/>
              <p:cNvSpPr>
                <a:spLocks noChangeArrowheads="1"/>
              </p:cNvSpPr>
              <p:nvPr/>
            </p:nvSpPr>
            <p:spPr bwMode="auto">
              <a:xfrm>
                <a:off x="3605" y="2148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72" name="Freeform 628"/>
              <p:cNvSpPr>
                <a:spLocks/>
              </p:cNvSpPr>
              <p:nvPr/>
            </p:nvSpPr>
            <p:spPr bwMode="auto">
              <a:xfrm>
                <a:off x="3600" y="2148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73" name="Rectangle 629"/>
              <p:cNvSpPr>
                <a:spLocks noChangeArrowheads="1"/>
              </p:cNvSpPr>
              <p:nvPr/>
            </p:nvSpPr>
            <p:spPr bwMode="auto">
              <a:xfrm>
                <a:off x="3605" y="2152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74" name="Freeform 630"/>
              <p:cNvSpPr>
                <a:spLocks/>
              </p:cNvSpPr>
              <p:nvPr/>
            </p:nvSpPr>
            <p:spPr bwMode="auto">
              <a:xfrm>
                <a:off x="3605" y="2148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75" name="Rectangle 631"/>
              <p:cNvSpPr>
                <a:spLocks noChangeArrowheads="1"/>
              </p:cNvSpPr>
              <p:nvPr/>
            </p:nvSpPr>
            <p:spPr bwMode="auto">
              <a:xfrm>
                <a:off x="3611" y="2146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76" name="Freeform 632"/>
              <p:cNvSpPr>
                <a:spLocks/>
              </p:cNvSpPr>
              <p:nvPr/>
            </p:nvSpPr>
            <p:spPr bwMode="auto">
              <a:xfrm>
                <a:off x="3605" y="2146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77" name="Rectangle 633"/>
              <p:cNvSpPr>
                <a:spLocks noChangeArrowheads="1"/>
              </p:cNvSpPr>
              <p:nvPr/>
            </p:nvSpPr>
            <p:spPr bwMode="auto">
              <a:xfrm>
                <a:off x="3631" y="2140"/>
                <a:ext cx="1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78" name="Rectangle 634"/>
              <p:cNvSpPr>
                <a:spLocks noChangeArrowheads="1"/>
              </p:cNvSpPr>
              <p:nvPr/>
            </p:nvSpPr>
            <p:spPr bwMode="auto">
              <a:xfrm>
                <a:off x="3626" y="2144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79" name="Freeform 635"/>
              <p:cNvSpPr>
                <a:spLocks/>
              </p:cNvSpPr>
              <p:nvPr/>
            </p:nvSpPr>
            <p:spPr bwMode="auto">
              <a:xfrm>
                <a:off x="3627" y="2140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0" name="Rectangle 636"/>
              <p:cNvSpPr>
                <a:spLocks noChangeArrowheads="1"/>
              </p:cNvSpPr>
              <p:nvPr/>
            </p:nvSpPr>
            <p:spPr bwMode="auto">
              <a:xfrm>
                <a:off x="3632" y="2138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1" name="Freeform 637"/>
              <p:cNvSpPr>
                <a:spLocks/>
              </p:cNvSpPr>
              <p:nvPr/>
            </p:nvSpPr>
            <p:spPr bwMode="auto">
              <a:xfrm>
                <a:off x="3627" y="2138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2" name="Rectangle 638"/>
              <p:cNvSpPr>
                <a:spLocks noChangeArrowheads="1"/>
              </p:cNvSpPr>
              <p:nvPr/>
            </p:nvSpPr>
            <p:spPr bwMode="auto">
              <a:xfrm>
                <a:off x="3629" y="2142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3" name="Freeform 639"/>
              <p:cNvSpPr>
                <a:spLocks/>
              </p:cNvSpPr>
              <p:nvPr/>
            </p:nvSpPr>
            <p:spPr bwMode="auto">
              <a:xfrm>
                <a:off x="3630" y="2138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4" name="Rectangle 640"/>
              <p:cNvSpPr>
                <a:spLocks noChangeArrowheads="1"/>
              </p:cNvSpPr>
              <p:nvPr/>
            </p:nvSpPr>
            <p:spPr bwMode="auto">
              <a:xfrm>
                <a:off x="3635" y="2136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5" name="Freeform 641"/>
              <p:cNvSpPr>
                <a:spLocks/>
              </p:cNvSpPr>
              <p:nvPr/>
            </p:nvSpPr>
            <p:spPr bwMode="auto">
              <a:xfrm>
                <a:off x="3630" y="2136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6" name="Rectangle 642"/>
              <p:cNvSpPr>
                <a:spLocks noChangeArrowheads="1"/>
              </p:cNvSpPr>
              <p:nvPr/>
            </p:nvSpPr>
            <p:spPr bwMode="auto">
              <a:xfrm>
                <a:off x="3635" y="2137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7" name="Freeform 643"/>
              <p:cNvSpPr>
                <a:spLocks/>
              </p:cNvSpPr>
              <p:nvPr/>
            </p:nvSpPr>
            <p:spPr bwMode="auto">
              <a:xfrm>
                <a:off x="3636" y="2136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8" name="Rectangle 644"/>
              <p:cNvSpPr>
                <a:spLocks noChangeArrowheads="1"/>
              </p:cNvSpPr>
              <p:nvPr/>
            </p:nvSpPr>
            <p:spPr bwMode="auto">
              <a:xfrm>
                <a:off x="3641" y="2131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9" name="Freeform 645"/>
              <p:cNvSpPr>
                <a:spLocks/>
              </p:cNvSpPr>
              <p:nvPr/>
            </p:nvSpPr>
            <p:spPr bwMode="auto">
              <a:xfrm>
                <a:off x="3636" y="2131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0" name="Rectangle 646"/>
              <p:cNvSpPr>
                <a:spLocks noChangeArrowheads="1"/>
              </p:cNvSpPr>
              <p:nvPr/>
            </p:nvSpPr>
            <p:spPr bwMode="auto">
              <a:xfrm>
                <a:off x="3637" y="2134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1" name="Freeform 647"/>
              <p:cNvSpPr>
                <a:spLocks/>
              </p:cNvSpPr>
              <p:nvPr/>
            </p:nvSpPr>
            <p:spPr bwMode="auto">
              <a:xfrm>
                <a:off x="3638" y="2131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2" name="Rectangle 648"/>
              <p:cNvSpPr>
                <a:spLocks noChangeArrowheads="1"/>
              </p:cNvSpPr>
              <p:nvPr/>
            </p:nvSpPr>
            <p:spPr bwMode="auto">
              <a:xfrm>
                <a:off x="3644" y="2128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3" name="Freeform 649"/>
              <p:cNvSpPr>
                <a:spLocks/>
              </p:cNvSpPr>
              <p:nvPr/>
            </p:nvSpPr>
            <p:spPr bwMode="auto">
              <a:xfrm>
                <a:off x="3638" y="2128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4" name="Rectangle 650"/>
              <p:cNvSpPr>
                <a:spLocks noChangeArrowheads="1"/>
              </p:cNvSpPr>
              <p:nvPr/>
            </p:nvSpPr>
            <p:spPr bwMode="auto">
              <a:xfrm>
                <a:off x="3643" y="2130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5" name="Freeform 651"/>
              <p:cNvSpPr>
                <a:spLocks/>
              </p:cNvSpPr>
              <p:nvPr/>
            </p:nvSpPr>
            <p:spPr bwMode="auto">
              <a:xfrm>
                <a:off x="3644" y="2128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6" name="Rectangle 652"/>
              <p:cNvSpPr>
                <a:spLocks noChangeArrowheads="1"/>
              </p:cNvSpPr>
              <p:nvPr/>
            </p:nvSpPr>
            <p:spPr bwMode="auto">
              <a:xfrm>
                <a:off x="3649" y="2124"/>
                <a:ext cx="1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7" name="Freeform 653"/>
              <p:cNvSpPr>
                <a:spLocks/>
              </p:cNvSpPr>
              <p:nvPr/>
            </p:nvSpPr>
            <p:spPr bwMode="auto">
              <a:xfrm>
                <a:off x="3644" y="2124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8" name="Rectangle 654"/>
              <p:cNvSpPr>
                <a:spLocks noChangeArrowheads="1"/>
              </p:cNvSpPr>
              <p:nvPr/>
            </p:nvSpPr>
            <p:spPr bwMode="auto">
              <a:xfrm>
                <a:off x="3657" y="2125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9" name="Freeform 655"/>
              <p:cNvSpPr>
                <a:spLocks/>
              </p:cNvSpPr>
              <p:nvPr/>
            </p:nvSpPr>
            <p:spPr bwMode="auto">
              <a:xfrm>
                <a:off x="3657" y="2124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0" name="Rectangle 656"/>
              <p:cNvSpPr>
                <a:spLocks noChangeArrowheads="1"/>
              </p:cNvSpPr>
              <p:nvPr/>
            </p:nvSpPr>
            <p:spPr bwMode="auto">
              <a:xfrm>
                <a:off x="3663" y="2119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1" name="Freeform 657"/>
              <p:cNvSpPr>
                <a:spLocks/>
              </p:cNvSpPr>
              <p:nvPr/>
            </p:nvSpPr>
            <p:spPr bwMode="auto">
              <a:xfrm>
                <a:off x="3657" y="2119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2" name="Rectangle 658"/>
              <p:cNvSpPr>
                <a:spLocks noChangeArrowheads="1"/>
              </p:cNvSpPr>
              <p:nvPr/>
            </p:nvSpPr>
            <p:spPr bwMode="auto">
              <a:xfrm>
                <a:off x="3665" y="2120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3" name="Freeform 659"/>
              <p:cNvSpPr>
                <a:spLocks/>
              </p:cNvSpPr>
              <p:nvPr/>
            </p:nvSpPr>
            <p:spPr bwMode="auto">
              <a:xfrm>
                <a:off x="3666" y="2119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4" name="Rectangle 660"/>
              <p:cNvSpPr>
                <a:spLocks noChangeArrowheads="1"/>
              </p:cNvSpPr>
              <p:nvPr/>
            </p:nvSpPr>
            <p:spPr bwMode="auto">
              <a:xfrm>
                <a:off x="3671" y="2114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5" name="Freeform 661"/>
              <p:cNvSpPr>
                <a:spLocks/>
              </p:cNvSpPr>
              <p:nvPr/>
            </p:nvSpPr>
            <p:spPr bwMode="auto">
              <a:xfrm>
                <a:off x="3666" y="2114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6" name="Rectangle 662"/>
              <p:cNvSpPr>
                <a:spLocks noChangeArrowheads="1"/>
              </p:cNvSpPr>
              <p:nvPr/>
            </p:nvSpPr>
            <p:spPr bwMode="auto">
              <a:xfrm>
                <a:off x="3684" y="2117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7" name="Rectangle 663"/>
              <p:cNvSpPr>
                <a:spLocks noChangeArrowheads="1"/>
              </p:cNvSpPr>
              <p:nvPr/>
            </p:nvSpPr>
            <p:spPr bwMode="auto">
              <a:xfrm>
                <a:off x="3690" y="2111"/>
                <a:ext cx="1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8" name="Freeform 664"/>
              <p:cNvSpPr>
                <a:spLocks/>
              </p:cNvSpPr>
              <p:nvPr/>
            </p:nvSpPr>
            <p:spPr bwMode="auto">
              <a:xfrm>
                <a:off x="3685" y="2111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9" name="Rectangle 665"/>
              <p:cNvSpPr>
                <a:spLocks noChangeArrowheads="1"/>
              </p:cNvSpPr>
              <p:nvPr/>
            </p:nvSpPr>
            <p:spPr bwMode="auto">
              <a:xfrm>
                <a:off x="3698" y="2105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0" name="Freeform 666"/>
              <p:cNvSpPr>
                <a:spLocks/>
              </p:cNvSpPr>
              <p:nvPr/>
            </p:nvSpPr>
            <p:spPr bwMode="auto">
              <a:xfrm>
                <a:off x="3699" y="2111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1" name="Rectangle 667"/>
              <p:cNvSpPr>
                <a:spLocks noChangeArrowheads="1"/>
              </p:cNvSpPr>
              <p:nvPr/>
            </p:nvSpPr>
            <p:spPr bwMode="auto">
              <a:xfrm>
                <a:off x="3704" y="2099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2" name="Freeform 668"/>
              <p:cNvSpPr>
                <a:spLocks/>
              </p:cNvSpPr>
              <p:nvPr/>
            </p:nvSpPr>
            <p:spPr bwMode="auto">
              <a:xfrm>
                <a:off x="3699" y="2099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3" name="Rectangle 669"/>
              <p:cNvSpPr>
                <a:spLocks noChangeArrowheads="1"/>
              </p:cNvSpPr>
              <p:nvPr/>
            </p:nvSpPr>
            <p:spPr bwMode="auto">
              <a:xfrm>
                <a:off x="3706" y="2102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4" name="Freeform 670"/>
              <p:cNvSpPr>
                <a:spLocks/>
              </p:cNvSpPr>
              <p:nvPr/>
            </p:nvSpPr>
            <p:spPr bwMode="auto">
              <a:xfrm>
                <a:off x="3707" y="2099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5" name="Rectangle 671"/>
              <p:cNvSpPr>
                <a:spLocks noChangeArrowheads="1"/>
              </p:cNvSpPr>
              <p:nvPr/>
            </p:nvSpPr>
            <p:spPr bwMode="auto">
              <a:xfrm>
                <a:off x="3712" y="2096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6" name="Freeform 672"/>
              <p:cNvSpPr>
                <a:spLocks/>
              </p:cNvSpPr>
              <p:nvPr/>
            </p:nvSpPr>
            <p:spPr bwMode="auto">
              <a:xfrm>
                <a:off x="3707" y="2096"/>
                <a:ext cx="11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7" name="Rectangle 673"/>
              <p:cNvSpPr>
                <a:spLocks noChangeArrowheads="1"/>
              </p:cNvSpPr>
              <p:nvPr/>
            </p:nvSpPr>
            <p:spPr bwMode="auto">
              <a:xfrm>
                <a:off x="3709" y="2100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8" name="Freeform 674"/>
              <p:cNvSpPr>
                <a:spLocks/>
              </p:cNvSpPr>
              <p:nvPr/>
            </p:nvSpPr>
            <p:spPr bwMode="auto">
              <a:xfrm>
                <a:off x="3709" y="2096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9" name="Rectangle 675"/>
              <p:cNvSpPr>
                <a:spLocks noChangeArrowheads="1"/>
              </p:cNvSpPr>
              <p:nvPr/>
            </p:nvSpPr>
            <p:spPr bwMode="auto">
              <a:xfrm>
                <a:off x="3715" y="2094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20" name="Freeform 676"/>
              <p:cNvSpPr>
                <a:spLocks/>
              </p:cNvSpPr>
              <p:nvPr/>
            </p:nvSpPr>
            <p:spPr bwMode="auto">
              <a:xfrm>
                <a:off x="3709" y="2094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21" name="Rectangle 677"/>
              <p:cNvSpPr>
                <a:spLocks noChangeArrowheads="1"/>
              </p:cNvSpPr>
              <p:nvPr/>
            </p:nvSpPr>
            <p:spPr bwMode="auto">
              <a:xfrm>
                <a:off x="3720" y="2097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22" name="Freeform 678"/>
              <p:cNvSpPr>
                <a:spLocks/>
              </p:cNvSpPr>
              <p:nvPr/>
            </p:nvSpPr>
            <p:spPr bwMode="auto">
              <a:xfrm>
                <a:off x="3721" y="2094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23" name="Rectangle 679"/>
              <p:cNvSpPr>
                <a:spLocks noChangeArrowheads="1"/>
              </p:cNvSpPr>
              <p:nvPr/>
            </p:nvSpPr>
            <p:spPr bwMode="auto">
              <a:xfrm>
                <a:off x="3726" y="2091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24" name="Freeform 680"/>
              <p:cNvSpPr>
                <a:spLocks/>
              </p:cNvSpPr>
              <p:nvPr/>
            </p:nvSpPr>
            <p:spPr bwMode="auto">
              <a:xfrm>
                <a:off x="3721" y="2091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25" name="Rectangle 681"/>
              <p:cNvSpPr>
                <a:spLocks noChangeArrowheads="1"/>
              </p:cNvSpPr>
              <p:nvPr/>
            </p:nvSpPr>
            <p:spPr bwMode="auto">
              <a:xfrm>
                <a:off x="3722" y="2095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26" name="Freeform 682"/>
              <p:cNvSpPr>
                <a:spLocks/>
              </p:cNvSpPr>
              <p:nvPr/>
            </p:nvSpPr>
            <p:spPr bwMode="auto">
              <a:xfrm>
                <a:off x="3723" y="2091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27" name="Rectangle 683"/>
              <p:cNvSpPr>
                <a:spLocks noChangeArrowheads="1"/>
              </p:cNvSpPr>
              <p:nvPr/>
            </p:nvSpPr>
            <p:spPr bwMode="auto">
              <a:xfrm>
                <a:off x="3729" y="2088"/>
                <a:ext cx="6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28" name="Freeform 684"/>
              <p:cNvSpPr>
                <a:spLocks/>
              </p:cNvSpPr>
              <p:nvPr/>
            </p:nvSpPr>
            <p:spPr bwMode="auto">
              <a:xfrm>
                <a:off x="3723" y="2088"/>
                <a:ext cx="12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29" name="Rectangle 685"/>
              <p:cNvSpPr>
                <a:spLocks noChangeArrowheads="1"/>
              </p:cNvSpPr>
              <p:nvPr/>
            </p:nvSpPr>
            <p:spPr bwMode="auto">
              <a:xfrm>
                <a:off x="3751" y="2087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30" name="Rectangle 686"/>
              <p:cNvSpPr>
                <a:spLocks noChangeArrowheads="1"/>
              </p:cNvSpPr>
              <p:nvPr/>
            </p:nvSpPr>
            <p:spPr bwMode="auto">
              <a:xfrm>
                <a:off x="3753" y="2088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31" name="Freeform 687"/>
              <p:cNvSpPr>
                <a:spLocks/>
              </p:cNvSpPr>
              <p:nvPr/>
            </p:nvSpPr>
            <p:spPr bwMode="auto">
              <a:xfrm>
                <a:off x="3754" y="2087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32" name="Rectangle 688"/>
              <p:cNvSpPr>
                <a:spLocks noChangeArrowheads="1"/>
              </p:cNvSpPr>
              <p:nvPr/>
            </p:nvSpPr>
            <p:spPr bwMode="auto">
              <a:xfrm>
                <a:off x="3759" y="2081"/>
                <a:ext cx="14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33" name="Freeform 689"/>
              <p:cNvSpPr>
                <a:spLocks/>
              </p:cNvSpPr>
              <p:nvPr/>
            </p:nvSpPr>
            <p:spPr bwMode="auto">
              <a:xfrm>
                <a:off x="3754" y="2081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34" name="Rectangle 690"/>
              <p:cNvSpPr>
                <a:spLocks noChangeArrowheads="1"/>
              </p:cNvSpPr>
              <p:nvPr/>
            </p:nvSpPr>
            <p:spPr bwMode="auto">
              <a:xfrm>
                <a:off x="3767" y="2085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35" name="Freeform 691"/>
              <p:cNvSpPr>
                <a:spLocks/>
              </p:cNvSpPr>
              <p:nvPr/>
            </p:nvSpPr>
            <p:spPr bwMode="auto">
              <a:xfrm>
                <a:off x="3768" y="2081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36" name="Rectangle 692"/>
              <p:cNvSpPr>
                <a:spLocks noChangeArrowheads="1"/>
              </p:cNvSpPr>
              <p:nvPr/>
            </p:nvSpPr>
            <p:spPr bwMode="auto">
              <a:xfrm>
                <a:off x="3773" y="2079"/>
                <a:ext cx="1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37" name="Freeform 693"/>
              <p:cNvSpPr>
                <a:spLocks/>
              </p:cNvSpPr>
              <p:nvPr/>
            </p:nvSpPr>
            <p:spPr bwMode="auto">
              <a:xfrm>
                <a:off x="3768" y="2079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38" name="Rectangle 694"/>
              <p:cNvSpPr>
                <a:spLocks noChangeArrowheads="1"/>
              </p:cNvSpPr>
              <p:nvPr/>
            </p:nvSpPr>
            <p:spPr bwMode="auto">
              <a:xfrm>
                <a:off x="3781" y="2082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39" name="Freeform 695"/>
              <p:cNvSpPr>
                <a:spLocks/>
              </p:cNvSpPr>
              <p:nvPr/>
            </p:nvSpPr>
            <p:spPr bwMode="auto">
              <a:xfrm>
                <a:off x="3781" y="2079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40" name="Rectangle 696"/>
              <p:cNvSpPr>
                <a:spLocks noChangeArrowheads="1"/>
              </p:cNvSpPr>
              <p:nvPr/>
            </p:nvSpPr>
            <p:spPr bwMode="auto">
              <a:xfrm>
                <a:off x="3787" y="2076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41" name="Freeform 697"/>
              <p:cNvSpPr>
                <a:spLocks/>
              </p:cNvSpPr>
              <p:nvPr/>
            </p:nvSpPr>
            <p:spPr bwMode="auto">
              <a:xfrm>
                <a:off x="3781" y="2076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42" name="Rectangle 698"/>
              <p:cNvSpPr>
                <a:spLocks noChangeArrowheads="1"/>
              </p:cNvSpPr>
              <p:nvPr/>
            </p:nvSpPr>
            <p:spPr bwMode="auto">
              <a:xfrm>
                <a:off x="3786" y="2075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43" name="Freeform 699"/>
              <p:cNvSpPr>
                <a:spLocks/>
              </p:cNvSpPr>
              <p:nvPr/>
            </p:nvSpPr>
            <p:spPr bwMode="auto">
              <a:xfrm>
                <a:off x="3787" y="2076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44" name="Rectangle 700"/>
              <p:cNvSpPr>
                <a:spLocks noChangeArrowheads="1"/>
              </p:cNvSpPr>
              <p:nvPr/>
            </p:nvSpPr>
            <p:spPr bwMode="auto">
              <a:xfrm>
                <a:off x="3792" y="2068"/>
                <a:ext cx="2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45" name="Freeform 701"/>
              <p:cNvSpPr>
                <a:spLocks/>
              </p:cNvSpPr>
              <p:nvPr/>
            </p:nvSpPr>
            <p:spPr bwMode="auto">
              <a:xfrm>
                <a:off x="3787" y="2068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46" name="Rectangle 702"/>
              <p:cNvSpPr>
                <a:spLocks noChangeArrowheads="1"/>
              </p:cNvSpPr>
              <p:nvPr/>
            </p:nvSpPr>
            <p:spPr bwMode="auto">
              <a:xfrm>
                <a:off x="3788" y="2072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47" name="Freeform 703"/>
              <p:cNvSpPr>
                <a:spLocks/>
              </p:cNvSpPr>
              <p:nvPr/>
            </p:nvSpPr>
            <p:spPr bwMode="auto">
              <a:xfrm>
                <a:off x="3789" y="2068"/>
                <a:ext cx="12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48" name="Rectangle 704"/>
              <p:cNvSpPr>
                <a:spLocks noChangeArrowheads="1"/>
              </p:cNvSpPr>
              <p:nvPr/>
            </p:nvSpPr>
            <p:spPr bwMode="auto">
              <a:xfrm>
                <a:off x="3794" y="2066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49" name="Freeform 705"/>
              <p:cNvSpPr>
                <a:spLocks/>
              </p:cNvSpPr>
              <p:nvPr/>
            </p:nvSpPr>
            <p:spPr bwMode="auto">
              <a:xfrm>
                <a:off x="3789" y="2066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50" name="Rectangle 706"/>
              <p:cNvSpPr>
                <a:spLocks noChangeArrowheads="1"/>
              </p:cNvSpPr>
              <p:nvPr/>
            </p:nvSpPr>
            <p:spPr bwMode="auto">
              <a:xfrm>
                <a:off x="3805" y="2064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51" name="Rectangle 707"/>
              <p:cNvSpPr>
                <a:spLocks noChangeArrowheads="1"/>
              </p:cNvSpPr>
              <p:nvPr/>
            </p:nvSpPr>
            <p:spPr bwMode="auto">
              <a:xfrm>
                <a:off x="3811" y="2058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52" name="Freeform 708"/>
              <p:cNvSpPr>
                <a:spLocks/>
              </p:cNvSpPr>
              <p:nvPr/>
            </p:nvSpPr>
            <p:spPr bwMode="auto">
              <a:xfrm>
                <a:off x="3806" y="2058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53" name="Rectangle 709"/>
              <p:cNvSpPr>
                <a:spLocks noChangeArrowheads="1"/>
              </p:cNvSpPr>
              <p:nvPr/>
            </p:nvSpPr>
            <p:spPr bwMode="auto">
              <a:xfrm>
                <a:off x="3807" y="2062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54" name="Freeform 710"/>
              <p:cNvSpPr>
                <a:spLocks/>
              </p:cNvSpPr>
              <p:nvPr/>
            </p:nvSpPr>
            <p:spPr bwMode="auto">
              <a:xfrm>
                <a:off x="3808" y="2058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55" name="Rectangle 711"/>
              <p:cNvSpPr>
                <a:spLocks noChangeArrowheads="1"/>
              </p:cNvSpPr>
              <p:nvPr/>
            </p:nvSpPr>
            <p:spPr bwMode="auto">
              <a:xfrm>
                <a:off x="3814" y="2055"/>
                <a:ext cx="2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56" name="Freeform 712"/>
              <p:cNvSpPr>
                <a:spLocks/>
              </p:cNvSpPr>
              <p:nvPr/>
            </p:nvSpPr>
            <p:spPr bwMode="auto">
              <a:xfrm>
                <a:off x="3808" y="2055"/>
                <a:ext cx="12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57" name="Rectangle 713"/>
              <p:cNvSpPr>
                <a:spLocks noChangeArrowheads="1"/>
              </p:cNvSpPr>
              <p:nvPr/>
            </p:nvSpPr>
            <p:spPr bwMode="auto">
              <a:xfrm>
                <a:off x="3810" y="2059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58" name="Freeform 714"/>
              <p:cNvSpPr>
                <a:spLocks/>
              </p:cNvSpPr>
              <p:nvPr/>
            </p:nvSpPr>
            <p:spPr bwMode="auto">
              <a:xfrm>
                <a:off x="3811" y="2055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59" name="Rectangle 715"/>
              <p:cNvSpPr>
                <a:spLocks noChangeArrowheads="1"/>
              </p:cNvSpPr>
              <p:nvPr/>
            </p:nvSpPr>
            <p:spPr bwMode="auto">
              <a:xfrm>
                <a:off x="3816" y="2053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60" name="Freeform 716"/>
              <p:cNvSpPr>
                <a:spLocks/>
              </p:cNvSpPr>
              <p:nvPr/>
            </p:nvSpPr>
            <p:spPr bwMode="auto">
              <a:xfrm>
                <a:off x="3811" y="2053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61" name="Rectangle 717"/>
              <p:cNvSpPr>
                <a:spLocks noChangeArrowheads="1"/>
              </p:cNvSpPr>
              <p:nvPr/>
            </p:nvSpPr>
            <p:spPr bwMode="auto">
              <a:xfrm>
                <a:off x="3813" y="2051"/>
                <a:ext cx="11" cy="8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62" name="Freeform 718"/>
              <p:cNvSpPr>
                <a:spLocks/>
              </p:cNvSpPr>
              <p:nvPr/>
            </p:nvSpPr>
            <p:spPr bwMode="auto">
              <a:xfrm>
                <a:off x="3814" y="2053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63" name="Rectangle 719"/>
              <p:cNvSpPr>
                <a:spLocks noChangeArrowheads="1"/>
              </p:cNvSpPr>
              <p:nvPr/>
            </p:nvSpPr>
            <p:spPr bwMode="auto">
              <a:xfrm>
                <a:off x="3819" y="2045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64" name="Freeform 720"/>
              <p:cNvSpPr>
                <a:spLocks/>
              </p:cNvSpPr>
              <p:nvPr/>
            </p:nvSpPr>
            <p:spPr bwMode="auto">
              <a:xfrm>
                <a:off x="3814" y="2045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65" name="Rectangle 721"/>
              <p:cNvSpPr>
                <a:spLocks noChangeArrowheads="1"/>
              </p:cNvSpPr>
              <p:nvPr/>
            </p:nvSpPr>
            <p:spPr bwMode="auto">
              <a:xfrm>
                <a:off x="3819" y="2049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66" name="Freeform 722"/>
              <p:cNvSpPr>
                <a:spLocks/>
              </p:cNvSpPr>
              <p:nvPr/>
            </p:nvSpPr>
            <p:spPr bwMode="auto">
              <a:xfrm>
                <a:off x="3820" y="2045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67" name="Rectangle 723"/>
              <p:cNvSpPr>
                <a:spLocks noChangeArrowheads="1"/>
              </p:cNvSpPr>
              <p:nvPr/>
            </p:nvSpPr>
            <p:spPr bwMode="auto">
              <a:xfrm>
                <a:off x="3825" y="2042"/>
                <a:ext cx="5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68" name="Freeform 724"/>
              <p:cNvSpPr>
                <a:spLocks/>
              </p:cNvSpPr>
              <p:nvPr/>
            </p:nvSpPr>
            <p:spPr bwMode="auto">
              <a:xfrm>
                <a:off x="3820" y="2042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69" name="Rectangle 725"/>
              <p:cNvSpPr>
                <a:spLocks noChangeArrowheads="1"/>
              </p:cNvSpPr>
              <p:nvPr/>
            </p:nvSpPr>
            <p:spPr bwMode="auto">
              <a:xfrm>
                <a:off x="3824" y="2046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70" name="Freeform 726"/>
              <p:cNvSpPr>
                <a:spLocks/>
              </p:cNvSpPr>
              <p:nvPr/>
            </p:nvSpPr>
            <p:spPr bwMode="auto">
              <a:xfrm>
                <a:off x="3825" y="2042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71" name="Rectangle 727"/>
              <p:cNvSpPr>
                <a:spLocks noChangeArrowheads="1"/>
              </p:cNvSpPr>
              <p:nvPr/>
            </p:nvSpPr>
            <p:spPr bwMode="auto">
              <a:xfrm>
                <a:off x="3830" y="2040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72" name="Freeform 728"/>
              <p:cNvSpPr>
                <a:spLocks/>
              </p:cNvSpPr>
              <p:nvPr/>
            </p:nvSpPr>
            <p:spPr bwMode="auto">
              <a:xfrm>
                <a:off x="3825" y="2040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73" name="Rectangle 729"/>
              <p:cNvSpPr>
                <a:spLocks noChangeArrowheads="1"/>
              </p:cNvSpPr>
              <p:nvPr/>
            </p:nvSpPr>
            <p:spPr bwMode="auto">
              <a:xfrm>
                <a:off x="3829" y="2043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74" name="Freeform 730"/>
              <p:cNvSpPr>
                <a:spLocks/>
              </p:cNvSpPr>
              <p:nvPr/>
            </p:nvSpPr>
            <p:spPr bwMode="auto">
              <a:xfrm>
                <a:off x="3830" y="2040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75" name="Rectangle 731"/>
              <p:cNvSpPr>
                <a:spLocks noChangeArrowheads="1"/>
              </p:cNvSpPr>
              <p:nvPr/>
            </p:nvSpPr>
            <p:spPr bwMode="auto">
              <a:xfrm>
                <a:off x="3835" y="2037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76" name="Freeform 732"/>
              <p:cNvSpPr>
                <a:spLocks/>
              </p:cNvSpPr>
              <p:nvPr/>
            </p:nvSpPr>
            <p:spPr bwMode="auto">
              <a:xfrm>
                <a:off x="3830" y="2037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77" name="Rectangle 733"/>
              <p:cNvSpPr>
                <a:spLocks noChangeArrowheads="1"/>
              </p:cNvSpPr>
              <p:nvPr/>
            </p:nvSpPr>
            <p:spPr bwMode="auto">
              <a:xfrm>
                <a:off x="3835" y="2041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78" name="Freeform 734"/>
              <p:cNvSpPr>
                <a:spLocks/>
              </p:cNvSpPr>
              <p:nvPr/>
            </p:nvSpPr>
            <p:spPr bwMode="auto">
              <a:xfrm>
                <a:off x="3836" y="2037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79" name="Rectangle 735"/>
              <p:cNvSpPr>
                <a:spLocks noChangeArrowheads="1"/>
              </p:cNvSpPr>
              <p:nvPr/>
            </p:nvSpPr>
            <p:spPr bwMode="auto">
              <a:xfrm>
                <a:off x="3841" y="2035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0" name="Freeform 736"/>
              <p:cNvSpPr>
                <a:spLocks/>
              </p:cNvSpPr>
              <p:nvPr/>
            </p:nvSpPr>
            <p:spPr bwMode="auto">
              <a:xfrm>
                <a:off x="3836" y="2035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1" name="Rectangle 737"/>
              <p:cNvSpPr>
                <a:spLocks noChangeArrowheads="1"/>
              </p:cNvSpPr>
              <p:nvPr/>
            </p:nvSpPr>
            <p:spPr bwMode="auto">
              <a:xfrm>
                <a:off x="3838" y="2038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2" name="Freeform 738"/>
              <p:cNvSpPr>
                <a:spLocks/>
              </p:cNvSpPr>
              <p:nvPr/>
            </p:nvSpPr>
            <p:spPr bwMode="auto">
              <a:xfrm>
                <a:off x="3839" y="2035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3" name="Rectangle 739"/>
              <p:cNvSpPr>
                <a:spLocks noChangeArrowheads="1"/>
              </p:cNvSpPr>
              <p:nvPr/>
            </p:nvSpPr>
            <p:spPr bwMode="auto">
              <a:xfrm>
                <a:off x="3844" y="2032"/>
                <a:ext cx="9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4" name="Freeform 740"/>
              <p:cNvSpPr>
                <a:spLocks/>
              </p:cNvSpPr>
              <p:nvPr/>
            </p:nvSpPr>
            <p:spPr bwMode="auto">
              <a:xfrm>
                <a:off x="3839" y="2032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5" name="Rectangle 741"/>
              <p:cNvSpPr>
                <a:spLocks noChangeArrowheads="1"/>
              </p:cNvSpPr>
              <p:nvPr/>
            </p:nvSpPr>
            <p:spPr bwMode="auto">
              <a:xfrm>
                <a:off x="3867" y="2029"/>
                <a:ext cx="1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6" name="Rectangle 742"/>
              <p:cNvSpPr>
                <a:spLocks noChangeArrowheads="1"/>
              </p:cNvSpPr>
              <p:nvPr/>
            </p:nvSpPr>
            <p:spPr bwMode="auto">
              <a:xfrm>
                <a:off x="3862" y="2033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7" name="Freeform 743"/>
              <p:cNvSpPr>
                <a:spLocks/>
              </p:cNvSpPr>
              <p:nvPr/>
            </p:nvSpPr>
            <p:spPr bwMode="auto">
              <a:xfrm>
                <a:off x="3863" y="2029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8" name="Rectangle 744"/>
              <p:cNvSpPr>
                <a:spLocks noChangeArrowheads="1"/>
              </p:cNvSpPr>
              <p:nvPr/>
            </p:nvSpPr>
            <p:spPr bwMode="auto">
              <a:xfrm>
                <a:off x="3868" y="2027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9" name="Freeform 745"/>
              <p:cNvSpPr>
                <a:spLocks/>
              </p:cNvSpPr>
              <p:nvPr/>
            </p:nvSpPr>
            <p:spPr bwMode="auto">
              <a:xfrm>
                <a:off x="3863" y="2027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90" name="Rectangle 746"/>
              <p:cNvSpPr>
                <a:spLocks noChangeArrowheads="1"/>
              </p:cNvSpPr>
              <p:nvPr/>
            </p:nvSpPr>
            <p:spPr bwMode="auto">
              <a:xfrm>
                <a:off x="3873" y="2024"/>
                <a:ext cx="12" cy="9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91" name="Freeform 747"/>
              <p:cNvSpPr>
                <a:spLocks/>
              </p:cNvSpPr>
              <p:nvPr/>
            </p:nvSpPr>
            <p:spPr bwMode="auto">
              <a:xfrm>
                <a:off x="3874" y="2027"/>
                <a:ext cx="12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92" name="Rectangle 748"/>
              <p:cNvSpPr>
                <a:spLocks noChangeArrowheads="1"/>
              </p:cNvSpPr>
              <p:nvPr/>
            </p:nvSpPr>
            <p:spPr bwMode="auto">
              <a:xfrm>
                <a:off x="3879" y="2018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93" name="Freeform 749"/>
              <p:cNvSpPr>
                <a:spLocks/>
              </p:cNvSpPr>
              <p:nvPr/>
            </p:nvSpPr>
            <p:spPr bwMode="auto">
              <a:xfrm>
                <a:off x="3874" y="2018"/>
                <a:ext cx="12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94" name="Rectangle 750"/>
              <p:cNvSpPr>
                <a:spLocks noChangeArrowheads="1"/>
              </p:cNvSpPr>
              <p:nvPr/>
            </p:nvSpPr>
            <p:spPr bwMode="auto">
              <a:xfrm>
                <a:off x="3879" y="2022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95" name="Freeform 751"/>
              <p:cNvSpPr>
                <a:spLocks/>
              </p:cNvSpPr>
              <p:nvPr/>
            </p:nvSpPr>
            <p:spPr bwMode="auto">
              <a:xfrm>
                <a:off x="3879" y="2018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96" name="Rectangle 752"/>
              <p:cNvSpPr>
                <a:spLocks noChangeArrowheads="1"/>
              </p:cNvSpPr>
              <p:nvPr/>
            </p:nvSpPr>
            <p:spPr bwMode="auto">
              <a:xfrm>
                <a:off x="3885" y="2016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97" name="Freeform 753"/>
              <p:cNvSpPr>
                <a:spLocks/>
              </p:cNvSpPr>
              <p:nvPr/>
            </p:nvSpPr>
            <p:spPr bwMode="auto">
              <a:xfrm>
                <a:off x="3879" y="2016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98" name="Rectangle 754"/>
              <p:cNvSpPr>
                <a:spLocks noChangeArrowheads="1"/>
              </p:cNvSpPr>
              <p:nvPr/>
            </p:nvSpPr>
            <p:spPr bwMode="auto">
              <a:xfrm>
                <a:off x="3890" y="2016"/>
                <a:ext cx="11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99" name="Freeform 755"/>
              <p:cNvSpPr>
                <a:spLocks/>
              </p:cNvSpPr>
              <p:nvPr/>
            </p:nvSpPr>
            <p:spPr bwMode="auto">
              <a:xfrm>
                <a:off x="3891" y="2016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00" name="Rectangle 756"/>
              <p:cNvSpPr>
                <a:spLocks noChangeArrowheads="1"/>
              </p:cNvSpPr>
              <p:nvPr/>
            </p:nvSpPr>
            <p:spPr bwMode="auto">
              <a:xfrm>
                <a:off x="3896" y="2010"/>
                <a:ext cx="5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01" name="Freeform 757"/>
              <p:cNvSpPr>
                <a:spLocks/>
              </p:cNvSpPr>
              <p:nvPr/>
            </p:nvSpPr>
            <p:spPr bwMode="auto">
              <a:xfrm>
                <a:off x="3891" y="2010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02" name="Rectangle 758"/>
              <p:cNvSpPr>
                <a:spLocks noChangeArrowheads="1"/>
              </p:cNvSpPr>
              <p:nvPr/>
            </p:nvSpPr>
            <p:spPr bwMode="auto">
              <a:xfrm>
                <a:off x="3895" y="2014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03" name="Freeform 759"/>
              <p:cNvSpPr>
                <a:spLocks/>
              </p:cNvSpPr>
              <p:nvPr/>
            </p:nvSpPr>
            <p:spPr bwMode="auto">
              <a:xfrm>
                <a:off x="3896" y="2010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04" name="Rectangle 760"/>
              <p:cNvSpPr>
                <a:spLocks noChangeArrowheads="1"/>
              </p:cNvSpPr>
              <p:nvPr/>
            </p:nvSpPr>
            <p:spPr bwMode="auto">
              <a:xfrm>
                <a:off x="3901" y="2008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05" name="Freeform 761"/>
              <p:cNvSpPr>
                <a:spLocks/>
              </p:cNvSpPr>
              <p:nvPr/>
            </p:nvSpPr>
            <p:spPr bwMode="auto">
              <a:xfrm>
                <a:off x="3896" y="2008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06" name="Rectangle 762"/>
              <p:cNvSpPr>
                <a:spLocks noChangeArrowheads="1"/>
              </p:cNvSpPr>
              <p:nvPr/>
            </p:nvSpPr>
            <p:spPr bwMode="auto">
              <a:xfrm>
                <a:off x="3906" y="2011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07" name="Freeform 763"/>
              <p:cNvSpPr>
                <a:spLocks/>
              </p:cNvSpPr>
              <p:nvPr/>
            </p:nvSpPr>
            <p:spPr bwMode="auto">
              <a:xfrm>
                <a:off x="3907" y="2008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08" name="Rectangle 764"/>
              <p:cNvSpPr>
                <a:spLocks noChangeArrowheads="1"/>
              </p:cNvSpPr>
              <p:nvPr/>
            </p:nvSpPr>
            <p:spPr bwMode="auto">
              <a:xfrm>
                <a:off x="3924" y="1999"/>
                <a:ext cx="7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09" name="Rectangle 765"/>
              <p:cNvSpPr>
                <a:spLocks noChangeArrowheads="1"/>
              </p:cNvSpPr>
              <p:nvPr/>
            </p:nvSpPr>
            <p:spPr bwMode="auto">
              <a:xfrm>
                <a:off x="3925" y="2003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10" name="Freeform 766"/>
              <p:cNvSpPr>
                <a:spLocks/>
              </p:cNvSpPr>
              <p:nvPr/>
            </p:nvSpPr>
            <p:spPr bwMode="auto">
              <a:xfrm>
                <a:off x="3926" y="1999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11" name="Rectangle 767"/>
              <p:cNvSpPr>
                <a:spLocks noChangeArrowheads="1"/>
              </p:cNvSpPr>
              <p:nvPr/>
            </p:nvSpPr>
            <p:spPr bwMode="auto">
              <a:xfrm>
                <a:off x="3931" y="1996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12" name="Freeform 768"/>
              <p:cNvSpPr>
                <a:spLocks/>
              </p:cNvSpPr>
              <p:nvPr/>
            </p:nvSpPr>
            <p:spPr bwMode="auto">
              <a:xfrm>
                <a:off x="3926" y="1996"/>
                <a:ext cx="12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13" name="Rectangle 769"/>
              <p:cNvSpPr>
                <a:spLocks noChangeArrowheads="1"/>
              </p:cNvSpPr>
              <p:nvPr/>
            </p:nvSpPr>
            <p:spPr bwMode="auto">
              <a:xfrm>
                <a:off x="3928" y="2000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14" name="Freeform 770"/>
              <p:cNvSpPr>
                <a:spLocks/>
              </p:cNvSpPr>
              <p:nvPr/>
            </p:nvSpPr>
            <p:spPr bwMode="auto">
              <a:xfrm>
                <a:off x="3929" y="1996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15" name="Rectangle 771"/>
              <p:cNvSpPr>
                <a:spLocks noChangeArrowheads="1"/>
              </p:cNvSpPr>
              <p:nvPr/>
            </p:nvSpPr>
            <p:spPr bwMode="auto">
              <a:xfrm>
                <a:off x="3934" y="1994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16" name="Freeform 772"/>
              <p:cNvSpPr>
                <a:spLocks/>
              </p:cNvSpPr>
              <p:nvPr/>
            </p:nvSpPr>
            <p:spPr bwMode="auto">
              <a:xfrm>
                <a:off x="3929" y="1994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17" name="Rectangle 773"/>
              <p:cNvSpPr>
                <a:spLocks noChangeArrowheads="1"/>
              </p:cNvSpPr>
              <p:nvPr/>
            </p:nvSpPr>
            <p:spPr bwMode="auto">
              <a:xfrm>
                <a:off x="3934" y="1997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18" name="Freeform 774"/>
              <p:cNvSpPr>
                <a:spLocks/>
              </p:cNvSpPr>
              <p:nvPr/>
            </p:nvSpPr>
            <p:spPr bwMode="auto">
              <a:xfrm>
                <a:off x="3935" y="1994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19" name="Rectangle 775"/>
              <p:cNvSpPr>
                <a:spLocks noChangeArrowheads="1"/>
              </p:cNvSpPr>
              <p:nvPr/>
            </p:nvSpPr>
            <p:spPr bwMode="auto">
              <a:xfrm>
                <a:off x="3940" y="1991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20" name="Freeform 776"/>
              <p:cNvSpPr>
                <a:spLocks/>
              </p:cNvSpPr>
              <p:nvPr/>
            </p:nvSpPr>
            <p:spPr bwMode="auto">
              <a:xfrm>
                <a:off x="3935" y="1991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21" name="Rectangle 777"/>
              <p:cNvSpPr>
                <a:spLocks noChangeArrowheads="1"/>
              </p:cNvSpPr>
              <p:nvPr/>
            </p:nvSpPr>
            <p:spPr bwMode="auto">
              <a:xfrm>
                <a:off x="3939" y="1995"/>
                <a:ext cx="12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22" name="Freeform 778"/>
              <p:cNvSpPr>
                <a:spLocks/>
              </p:cNvSpPr>
              <p:nvPr/>
            </p:nvSpPr>
            <p:spPr bwMode="auto">
              <a:xfrm>
                <a:off x="3940" y="1991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23" name="Rectangle 779"/>
              <p:cNvSpPr>
                <a:spLocks noChangeArrowheads="1"/>
              </p:cNvSpPr>
              <p:nvPr/>
            </p:nvSpPr>
            <p:spPr bwMode="auto">
              <a:xfrm>
                <a:off x="3945" y="1989"/>
                <a:ext cx="1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24" name="Freeform 780"/>
              <p:cNvSpPr>
                <a:spLocks/>
              </p:cNvSpPr>
              <p:nvPr/>
            </p:nvSpPr>
            <p:spPr bwMode="auto">
              <a:xfrm>
                <a:off x="3940" y="1989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1 w 23"/>
                  <a:gd name="T3" fmla="*/ 0 h 25"/>
                  <a:gd name="T4" fmla="*/ 23 w 23"/>
                  <a:gd name="T5" fmla="*/ 13 h 25"/>
                  <a:gd name="T6" fmla="*/ 11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1" y="0"/>
                    </a:lnTo>
                    <a:lnTo>
                      <a:pt x="23" y="13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25" name="Rectangle 781"/>
              <p:cNvSpPr>
                <a:spLocks noChangeArrowheads="1"/>
              </p:cNvSpPr>
              <p:nvPr/>
            </p:nvSpPr>
            <p:spPr bwMode="auto">
              <a:xfrm>
                <a:off x="3951" y="1989"/>
                <a:ext cx="11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26" name="Freeform 782"/>
              <p:cNvSpPr>
                <a:spLocks/>
              </p:cNvSpPr>
              <p:nvPr/>
            </p:nvSpPr>
            <p:spPr bwMode="auto">
              <a:xfrm>
                <a:off x="3951" y="1989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27" name="Rectangle 783"/>
              <p:cNvSpPr>
                <a:spLocks noChangeArrowheads="1"/>
              </p:cNvSpPr>
              <p:nvPr/>
            </p:nvSpPr>
            <p:spPr bwMode="auto">
              <a:xfrm>
                <a:off x="3957" y="1983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28" name="Freeform 784"/>
              <p:cNvSpPr>
                <a:spLocks/>
              </p:cNvSpPr>
              <p:nvPr/>
            </p:nvSpPr>
            <p:spPr bwMode="auto">
              <a:xfrm>
                <a:off x="3951" y="1983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29" name="Rectangle 785"/>
              <p:cNvSpPr>
                <a:spLocks noChangeArrowheads="1"/>
              </p:cNvSpPr>
              <p:nvPr/>
            </p:nvSpPr>
            <p:spPr bwMode="auto">
              <a:xfrm>
                <a:off x="3953" y="1986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30" name="Freeform 786"/>
              <p:cNvSpPr>
                <a:spLocks/>
              </p:cNvSpPr>
              <p:nvPr/>
            </p:nvSpPr>
            <p:spPr bwMode="auto">
              <a:xfrm>
                <a:off x="3954" y="1983"/>
                <a:ext cx="11" cy="12"/>
              </a:xfrm>
              <a:custGeom>
                <a:avLst/>
                <a:gdLst>
                  <a:gd name="T0" fmla="*/ 10 w 23"/>
                  <a:gd name="T1" fmla="*/ 0 h 25"/>
                  <a:gd name="T2" fmla="*/ 0 w 23"/>
                  <a:gd name="T3" fmla="*/ 12 h 25"/>
                  <a:gd name="T4" fmla="*/ 10 w 23"/>
                  <a:gd name="T5" fmla="*/ 25 h 25"/>
                  <a:gd name="T6" fmla="*/ 23 w 23"/>
                  <a:gd name="T7" fmla="*/ 12 h 25"/>
                  <a:gd name="T8" fmla="*/ 10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31" name="Rectangle 787"/>
              <p:cNvSpPr>
                <a:spLocks noChangeArrowheads="1"/>
              </p:cNvSpPr>
              <p:nvPr/>
            </p:nvSpPr>
            <p:spPr bwMode="auto">
              <a:xfrm>
                <a:off x="3959" y="1980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32" name="Freeform 788"/>
              <p:cNvSpPr>
                <a:spLocks/>
              </p:cNvSpPr>
              <p:nvPr/>
            </p:nvSpPr>
            <p:spPr bwMode="auto">
              <a:xfrm>
                <a:off x="3954" y="1980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33" name="Rectangle 789"/>
              <p:cNvSpPr>
                <a:spLocks noChangeArrowheads="1"/>
              </p:cNvSpPr>
              <p:nvPr/>
            </p:nvSpPr>
            <p:spPr bwMode="auto">
              <a:xfrm>
                <a:off x="3961" y="1979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34" name="Freeform 790"/>
              <p:cNvSpPr>
                <a:spLocks/>
              </p:cNvSpPr>
              <p:nvPr/>
            </p:nvSpPr>
            <p:spPr bwMode="auto">
              <a:xfrm>
                <a:off x="3962" y="1980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35" name="Rectangle 791"/>
              <p:cNvSpPr>
                <a:spLocks noChangeArrowheads="1"/>
              </p:cNvSpPr>
              <p:nvPr/>
            </p:nvSpPr>
            <p:spPr bwMode="auto">
              <a:xfrm>
                <a:off x="3980" y="1969"/>
                <a:ext cx="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36" name="Rectangle 792"/>
              <p:cNvSpPr>
                <a:spLocks noChangeArrowheads="1"/>
              </p:cNvSpPr>
              <p:nvPr/>
            </p:nvSpPr>
            <p:spPr bwMode="auto">
              <a:xfrm>
                <a:off x="3977" y="1972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37" name="Freeform 793"/>
              <p:cNvSpPr>
                <a:spLocks/>
              </p:cNvSpPr>
              <p:nvPr/>
            </p:nvSpPr>
            <p:spPr bwMode="auto">
              <a:xfrm>
                <a:off x="3978" y="1969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38" name="Rectangle 794"/>
              <p:cNvSpPr>
                <a:spLocks noChangeArrowheads="1"/>
              </p:cNvSpPr>
              <p:nvPr/>
            </p:nvSpPr>
            <p:spPr bwMode="auto">
              <a:xfrm>
                <a:off x="3984" y="1966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39" name="Freeform 795"/>
              <p:cNvSpPr>
                <a:spLocks/>
              </p:cNvSpPr>
              <p:nvPr/>
            </p:nvSpPr>
            <p:spPr bwMode="auto">
              <a:xfrm>
                <a:off x="3978" y="1966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40" name="Rectangle 796"/>
              <p:cNvSpPr>
                <a:spLocks noChangeArrowheads="1"/>
              </p:cNvSpPr>
              <p:nvPr/>
            </p:nvSpPr>
            <p:spPr bwMode="auto">
              <a:xfrm>
                <a:off x="3986" y="1970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41" name="Freeform 797"/>
              <p:cNvSpPr>
                <a:spLocks/>
              </p:cNvSpPr>
              <p:nvPr/>
            </p:nvSpPr>
            <p:spPr bwMode="auto">
              <a:xfrm>
                <a:off x="3987" y="1966"/>
                <a:ext cx="11" cy="12"/>
              </a:xfrm>
              <a:custGeom>
                <a:avLst/>
                <a:gdLst>
                  <a:gd name="T0" fmla="*/ 10 w 23"/>
                  <a:gd name="T1" fmla="*/ 0 h 25"/>
                  <a:gd name="T2" fmla="*/ 0 w 23"/>
                  <a:gd name="T3" fmla="*/ 12 h 25"/>
                  <a:gd name="T4" fmla="*/ 10 w 23"/>
                  <a:gd name="T5" fmla="*/ 25 h 25"/>
                  <a:gd name="T6" fmla="*/ 23 w 23"/>
                  <a:gd name="T7" fmla="*/ 12 h 25"/>
                  <a:gd name="T8" fmla="*/ 10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42" name="Rectangle 798"/>
              <p:cNvSpPr>
                <a:spLocks noChangeArrowheads="1"/>
              </p:cNvSpPr>
              <p:nvPr/>
            </p:nvSpPr>
            <p:spPr bwMode="auto">
              <a:xfrm>
                <a:off x="3992" y="1964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43" name="Freeform 799"/>
              <p:cNvSpPr>
                <a:spLocks/>
              </p:cNvSpPr>
              <p:nvPr/>
            </p:nvSpPr>
            <p:spPr bwMode="auto">
              <a:xfrm>
                <a:off x="3987" y="1964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44" name="Rectangle 800"/>
              <p:cNvSpPr>
                <a:spLocks noChangeArrowheads="1"/>
              </p:cNvSpPr>
              <p:nvPr/>
            </p:nvSpPr>
            <p:spPr bwMode="auto">
              <a:xfrm>
                <a:off x="3994" y="1966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45" name="Freeform 801"/>
              <p:cNvSpPr>
                <a:spLocks/>
              </p:cNvSpPr>
              <p:nvPr/>
            </p:nvSpPr>
            <p:spPr bwMode="auto">
              <a:xfrm>
                <a:off x="3995" y="1964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46" name="Rectangle 802"/>
              <p:cNvSpPr>
                <a:spLocks noChangeArrowheads="1"/>
              </p:cNvSpPr>
              <p:nvPr/>
            </p:nvSpPr>
            <p:spPr bwMode="auto">
              <a:xfrm>
                <a:off x="4000" y="1960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47" name="Freeform 803"/>
              <p:cNvSpPr>
                <a:spLocks/>
              </p:cNvSpPr>
              <p:nvPr/>
            </p:nvSpPr>
            <p:spPr bwMode="auto">
              <a:xfrm>
                <a:off x="3995" y="1960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48" name="Rectangle 804"/>
              <p:cNvSpPr>
                <a:spLocks noChangeArrowheads="1"/>
              </p:cNvSpPr>
              <p:nvPr/>
            </p:nvSpPr>
            <p:spPr bwMode="auto">
              <a:xfrm>
                <a:off x="4000" y="1964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49" name="Freeform 805"/>
              <p:cNvSpPr>
                <a:spLocks/>
              </p:cNvSpPr>
              <p:nvPr/>
            </p:nvSpPr>
            <p:spPr bwMode="auto">
              <a:xfrm>
                <a:off x="4001" y="1960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50" name="Rectangle 806"/>
              <p:cNvSpPr>
                <a:spLocks noChangeArrowheads="1"/>
              </p:cNvSpPr>
              <p:nvPr/>
            </p:nvSpPr>
            <p:spPr bwMode="auto">
              <a:xfrm>
                <a:off x="4006" y="1957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51" name="Freeform 807"/>
              <p:cNvSpPr>
                <a:spLocks/>
              </p:cNvSpPr>
              <p:nvPr/>
            </p:nvSpPr>
            <p:spPr bwMode="auto">
              <a:xfrm>
                <a:off x="4001" y="1957"/>
                <a:ext cx="11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27" name="Group 1009"/>
            <p:cNvGrpSpPr>
              <a:grpSpLocks/>
            </p:cNvGrpSpPr>
            <p:nvPr/>
          </p:nvGrpSpPr>
          <p:grpSpPr bwMode="auto">
            <a:xfrm>
              <a:off x="4867774" y="3220389"/>
              <a:ext cx="957516" cy="531067"/>
              <a:chOff x="4003" y="1701"/>
              <a:chExt cx="414" cy="269"/>
            </a:xfrm>
            <a:grpFill/>
          </p:grpSpPr>
          <p:sp>
            <p:nvSpPr>
              <p:cNvPr id="3252" name="Rectangle 809"/>
              <p:cNvSpPr>
                <a:spLocks noChangeArrowheads="1"/>
              </p:cNvSpPr>
              <p:nvPr/>
            </p:nvSpPr>
            <p:spPr bwMode="auto">
              <a:xfrm>
                <a:off x="4003" y="1961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53" name="Freeform 810"/>
              <p:cNvSpPr>
                <a:spLocks/>
              </p:cNvSpPr>
              <p:nvPr/>
            </p:nvSpPr>
            <p:spPr bwMode="auto">
              <a:xfrm>
                <a:off x="4003" y="1957"/>
                <a:ext cx="12" cy="13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54" name="Rectangle 811"/>
              <p:cNvSpPr>
                <a:spLocks noChangeArrowheads="1"/>
              </p:cNvSpPr>
              <p:nvPr/>
            </p:nvSpPr>
            <p:spPr bwMode="auto">
              <a:xfrm>
                <a:off x="4009" y="1955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55" name="Freeform 812"/>
              <p:cNvSpPr>
                <a:spLocks/>
              </p:cNvSpPr>
              <p:nvPr/>
            </p:nvSpPr>
            <p:spPr bwMode="auto">
              <a:xfrm>
                <a:off x="4003" y="1955"/>
                <a:ext cx="12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56" name="Rectangle 813"/>
              <p:cNvSpPr>
                <a:spLocks noChangeArrowheads="1"/>
              </p:cNvSpPr>
              <p:nvPr/>
            </p:nvSpPr>
            <p:spPr bwMode="auto">
              <a:xfrm>
                <a:off x="4005" y="1957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57" name="Freeform 814"/>
              <p:cNvSpPr>
                <a:spLocks/>
              </p:cNvSpPr>
              <p:nvPr/>
            </p:nvSpPr>
            <p:spPr bwMode="auto">
              <a:xfrm>
                <a:off x="4006" y="1955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58" name="Rectangle 815"/>
              <p:cNvSpPr>
                <a:spLocks noChangeArrowheads="1"/>
              </p:cNvSpPr>
              <p:nvPr/>
            </p:nvSpPr>
            <p:spPr bwMode="auto">
              <a:xfrm>
                <a:off x="4011" y="1951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59" name="Freeform 816"/>
              <p:cNvSpPr>
                <a:spLocks/>
              </p:cNvSpPr>
              <p:nvPr/>
            </p:nvSpPr>
            <p:spPr bwMode="auto">
              <a:xfrm>
                <a:off x="4006" y="1951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0" name="Rectangle 817"/>
              <p:cNvSpPr>
                <a:spLocks noChangeArrowheads="1"/>
              </p:cNvSpPr>
              <p:nvPr/>
            </p:nvSpPr>
            <p:spPr bwMode="auto">
              <a:xfrm>
                <a:off x="4008" y="1955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1" name="Freeform 818"/>
              <p:cNvSpPr>
                <a:spLocks/>
              </p:cNvSpPr>
              <p:nvPr/>
            </p:nvSpPr>
            <p:spPr bwMode="auto">
              <a:xfrm>
                <a:off x="4009" y="1951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2" name="Rectangle 819"/>
              <p:cNvSpPr>
                <a:spLocks noChangeArrowheads="1"/>
              </p:cNvSpPr>
              <p:nvPr/>
            </p:nvSpPr>
            <p:spPr bwMode="auto">
              <a:xfrm>
                <a:off x="4014" y="1949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3" name="Freeform 820"/>
              <p:cNvSpPr>
                <a:spLocks/>
              </p:cNvSpPr>
              <p:nvPr/>
            </p:nvSpPr>
            <p:spPr bwMode="auto">
              <a:xfrm>
                <a:off x="4009" y="1949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4" name="Rectangle 821"/>
              <p:cNvSpPr>
                <a:spLocks noChangeArrowheads="1"/>
              </p:cNvSpPr>
              <p:nvPr/>
            </p:nvSpPr>
            <p:spPr bwMode="auto">
              <a:xfrm>
                <a:off x="4010" y="1952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5" name="Freeform 822"/>
              <p:cNvSpPr>
                <a:spLocks/>
              </p:cNvSpPr>
              <p:nvPr/>
            </p:nvSpPr>
            <p:spPr bwMode="auto">
              <a:xfrm>
                <a:off x="4011" y="1949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6" name="Rectangle 823"/>
              <p:cNvSpPr>
                <a:spLocks noChangeArrowheads="1"/>
              </p:cNvSpPr>
              <p:nvPr/>
            </p:nvSpPr>
            <p:spPr bwMode="auto">
              <a:xfrm>
                <a:off x="4016" y="1946"/>
                <a:ext cx="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7" name="Freeform 824"/>
              <p:cNvSpPr>
                <a:spLocks/>
              </p:cNvSpPr>
              <p:nvPr/>
            </p:nvSpPr>
            <p:spPr bwMode="auto">
              <a:xfrm>
                <a:off x="4011" y="1946"/>
                <a:ext cx="12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8" name="Rectangle 825"/>
              <p:cNvSpPr>
                <a:spLocks noChangeArrowheads="1"/>
              </p:cNvSpPr>
              <p:nvPr/>
            </p:nvSpPr>
            <p:spPr bwMode="auto">
              <a:xfrm>
                <a:off x="4014" y="1946"/>
                <a:ext cx="11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9" name="Freeform 826"/>
              <p:cNvSpPr>
                <a:spLocks/>
              </p:cNvSpPr>
              <p:nvPr/>
            </p:nvSpPr>
            <p:spPr bwMode="auto">
              <a:xfrm>
                <a:off x="4015" y="1946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0" name="Rectangle 827"/>
              <p:cNvSpPr>
                <a:spLocks noChangeArrowheads="1"/>
              </p:cNvSpPr>
              <p:nvPr/>
            </p:nvSpPr>
            <p:spPr bwMode="auto">
              <a:xfrm>
                <a:off x="4020" y="1940"/>
                <a:ext cx="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1" name="Freeform 828"/>
              <p:cNvSpPr>
                <a:spLocks/>
              </p:cNvSpPr>
              <p:nvPr/>
            </p:nvSpPr>
            <p:spPr bwMode="auto">
              <a:xfrm>
                <a:off x="4015" y="1940"/>
                <a:ext cx="11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2" name="Rectangle 829"/>
              <p:cNvSpPr>
                <a:spLocks noChangeArrowheads="1"/>
              </p:cNvSpPr>
              <p:nvPr/>
            </p:nvSpPr>
            <p:spPr bwMode="auto">
              <a:xfrm>
                <a:off x="4030" y="1931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3" name="Rectangle 830"/>
              <p:cNvSpPr>
                <a:spLocks noChangeArrowheads="1"/>
              </p:cNvSpPr>
              <p:nvPr/>
            </p:nvSpPr>
            <p:spPr bwMode="auto">
              <a:xfrm>
                <a:off x="4027" y="1935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4" name="Freeform 831"/>
              <p:cNvSpPr>
                <a:spLocks/>
              </p:cNvSpPr>
              <p:nvPr/>
            </p:nvSpPr>
            <p:spPr bwMode="auto">
              <a:xfrm>
                <a:off x="4028" y="1931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5" name="Rectangle 832"/>
              <p:cNvSpPr>
                <a:spLocks noChangeArrowheads="1"/>
              </p:cNvSpPr>
              <p:nvPr/>
            </p:nvSpPr>
            <p:spPr bwMode="auto">
              <a:xfrm>
                <a:off x="4033" y="1929"/>
                <a:ext cx="19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6" name="Freeform 833"/>
              <p:cNvSpPr>
                <a:spLocks/>
              </p:cNvSpPr>
              <p:nvPr/>
            </p:nvSpPr>
            <p:spPr bwMode="auto">
              <a:xfrm>
                <a:off x="4028" y="1929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7" name="Rectangle 834"/>
              <p:cNvSpPr>
                <a:spLocks noChangeArrowheads="1"/>
              </p:cNvSpPr>
              <p:nvPr/>
            </p:nvSpPr>
            <p:spPr bwMode="auto">
              <a:xfrm>
                <a:off x="4046" y="1929"/>
                <a:ext cx="11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8" name="Freeform 835"/>
              <p:cNvSpPr>
                <a:spLocks/>
              </p:cNvSpPr>
              <p:nvPr/>
            </p:nvSpPr>
            <p:spPr bwMode="auto">
              <a:xfrm>
                <a:off x="4047" y="1929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9" name="Rectangle 836"/>
              <p:cNvSpPr>
                <a:spLocks noChangeArrowheads="1"/>
              </p:cNvSpPr>
              <p:nvPr/>
            </p:nvSpPr>
            <p:spPr bwMode="auto">
              <a:xfrm>
                <a:off x="4052" y="1923"/>
                <a:ext cx="1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0" name="Freeform 837"/>
              <p:cNvSpPr>
                <a:spLocks/>
              </p:cNvSpPr>
              <p:nvPr/>
            </p:nvSpPr>
            <p:spPr bwMode="auto">
              <a:xfrm>
                <a:off x="4047" y="1923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1" name="Rectangle 838"/>
              <p:cNvSpPr>
                <a:spLocks noChangeArrowheads="1"/>
              </p:cNvSpPr>
              <p:nvPr/>
            </p:nvSpPr>
            <p:spPr bwMode="auto">
              <a:xfrm>
                <a:off x="4060" y="1926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2" name="Freeform 839"/>
              <p:cNvSpPr>
                <a:spLocks/>
              </p:cNvSpPr>
              <p:nvPr/>
            </p:nvSpPr>
            <p:spPr bwMode="auto">
              <a:xfrm>
                <a:off x="4061" y="1923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3" name="Rectangle 840"/>
              <p:cNvSpPr>
                <a:spLocks noChangeArrowheads="1"/>
              </p:cNvSpPr>
              <p:nvPr/>
            </p:nvSpPr>
            <p:spPr bwMode="auto">
              <a:xfrm>
                <a:off x="4066" y="1920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4" name="Freeform 841"/>
              <p:cNvSpPr>
                <a:spLocks/>
              </p:cNvSpPr>
              <p:nvPr/>
            </p:nvSpPr>
            <p:spPr bwMode="auto">
              <a:xfrm>
                <a:off x="4061" y="1920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5" name="Rectangle 842"/>
              <p:cNvSpPr>
                <a:spLocks noChangeArrowheads="1"/>
              </p:cNvSpPr>
              <p:nvPr/>
            </p:nvSpPr>
            <p:spPr bwMode="auto">
              <a:xfrm>
                <a:off x="4062" y="1923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6" name="Freeform 843"/>
              <p:cNvSpPr>
                <a:spLocks/>
              </p:cNvSpPr>
              <p:nvPr/>
            </p:nvSpPr>
            <p:spPr bwMode="auto">
              <a:xfrm>
                <a:off x="4063" y="1920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7" name="Rectangle 844"/>
              <p:cNvSpPr>
                <a:spLocks noChangeArrowheads="1"/>
              </p:cNvSpPr>
              <p:nvPr/>
            </p:nvSpPr>
            <p:spPr bwMode="auto">
              <a:xfrm>
                <a:off x="4069" y="1917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8" name="Freeform 845"/>
              <p:cNvSpPr>
                <a:spLocks/>
              </p:cNvSpPr>
              <p:nvPr/>
            </p:nvSpPr>
            <p:spPr bwMode="auto">
              <a:xfrm>
                <a:off x="4063" y="1917"/>
                <a:ext cx="12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9" name="Rectangle 846"/>
              <p:cNvSpPr>
                <a:spLocks noChangeArrowheads="1"/>
              </p:cNvSpPr>
              <p:nvPr/>
            </p:nvSpPr>
            <p:spPr bwMode="auto">
              <a:xfrm>
                <a:off x="4071" y="1917"/>
                <a:ext cx="11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0" name="Freeform 847"/>
              <p:cNvSpPr>
                <a:spLocks/>
              </p:cNvSpPr>
              <p:nvPr/>
            </p:nvSpPr>
            <p:spPr bwMode="auto">
              <a:xfrm>
                <a:off x="4072" y="1917"/>
                <a:ext cx="11" cy="12"/>
              </a:xfrm>
              <a:custGeom>
                <a:avLst/>
                <a:gdLst>
                  <a:gd name="T0" fmla="*/ 10 w 23"/>
                  <a:gd name="T1" fmla="*/ 0 h 25"/>
                  <a:gd name="T2" fmla="*/ 0 w 23"/>
                  <a:gd name="T3" fmla="*/ 13 h 25"/>
                  <a:gd name="T4" fmla="*/ 10 w 23"/>
                  <a:gd name="T5" fmla="*/ 25 h 25"/>
                  <a:gd name="T6" fmla="*/ 23 w 23"/>
                  <a:gd name="T7" fmla="*/ 13 h 25"/>
                  <a:gd name="T8" fmla="*/ 10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3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1" name="Rectangle 848"/>
              <p:cNvSpPr>
                <a:spLocks noChangeArrowheads="1"/>
              </p:cNvSpPr>
              <p:nvPr/>
            </p:nvSpPr>
            <p:spPr bwMode="auto">
              <a:xfrm>
                <a:off x="4077" y="1911"/>
                <a:ext cx="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2" name="Freeform 849"/>
              <p:cNvSpPr>
                <a:spLocks/>
              </p:cNvSpPr>
              <p:nvPr/>
            </p:nvSpPr>
            <p:spPr bwMode="auto">
              <a:xfrm>
                <a:off x="4072" y="1911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0 w 23"/>
                  <a:gd name="T3" fmla="*/ 0 h 25"/>
                  <a:gd name="T4" fmla="*/ 23 w 23"/>
                  <a:gd name="T5" fmla="*/ 12 h 25"/>
                  <a:gd name="T6" fmla="*/ 10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3" name="Rectangle 850"/>
              <p:cNvSpPr>
                <a:spLocks noChangeArrowheads="1"/>
              </p:cNvSpPr>
              <p:nvPr/>
            </p:nvSpPr>
            <p:spPr bwMode="auto">
              <a:xfrm>
                <a:off x="4087" y="1902"/>
                <a:ext cx="3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4" name="Rectangle 851"/>
              <p:cNvSpPr>
                <a:spLocks noChangeArrowheads="1"/>
              </p:cNvSpPr>
              <p:nvPr/>
            </p:nvSpPr>
            <p:spPr bwMode="auto">
              <a:xfrm>
                <a:off x="4112" y="1905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5" name="Freeform 852"/>
              <p:cNvSpPr>
                <a:spLocks/>
              </p:cNvSpPr>
              <p:nvPr/>
            </p:nvSpPr>
            <p:spPr bwMode="auto">
              <a:xfrm>
                <a:off x="4113" y="1902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6" name="Rectangle 853"/>
              <p:cNvSpPr>
                <a:spLocks noChangeArrowheads="1"/>
              </p:cNvSpPr>
              <p:nvPr/>
            </p:nvSpPr>
            <p:spPr bwMode="auto">
              <a:xfrm>
                <a:off x="4118" y="1899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7" name="Freeform 854"/>
              <p:cNvSpPr>
                <a:spLocks/>
              </p:cNvSpPr>
              <p:nvPr/>
            </p:nvSpPr>
            <p:spPr bwMode="auto">
              <a:xfrm>
                <a:off x="4113" y="1899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8" name="Rectangle 855"/>
              <p:cNvSpPr>
                <a:spLocks noChangeArrowheads="1"/>
              </p:cNvSpPr>
              <p:nvPr/>
            </p:nvSpPr>
            <p:spPr bwMode="auto">
              <a:xfrm>
                <a:off x="4115" y="1902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9" name="Freeform 856"/>
              <p:cNvSpPr>
                <a:spLocks/>
              </p:cNvSpPr>
              <p:nvPr/>
            </p:nvSpPr>
            <p:spPr bwMode="auto">
              <a:xfrm>
                <a:off x="4116" y="1899"/>
                <a:ext cx="12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00" name="Rectangle 857"/>
              <p:cNvSpPr>
                <a:spLocks noChangeArrowheads="1"/>
              </p:cNvSpPr>
              <p:nvPr/>
            </p:nvSpPr>
            <p:spPr bwMode="auto">
              <a:xfrm>
                <a:off x="4121" y="1896"/>
                <a:ext cx="1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01" name="Freeform 858"/>
              <p:cNvSpPr>
                <a:spLocks/>
              </p:cNvSpPr>
              <p:nvPr/>
            </p:nvSpPr>
            <p:spPr bwMode="auto">
              <a:xfrm>
                <a:off x="4116" y="1896"/>
                <a:ext cx="12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02" name="Rectangle 859"/>
              <p:cNvSpPr>
                <a:spLocks noChangeArrowheads="1"/>
              </p:cNvSpPr>
              <p:nvPr/>
            </p:nvSpPr>
            <p:spPr bwMode="auto">
              <a:xfrm>
                <a:off x="4128" y="1899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03" name="Freeform 860"/>
              <p:cNvSpPr>
                <a:spLocks/>
              </p:cNvSpPr>
              <p:nvPr/>
            </p:nvSpPr>
            <p:spPr bwMode="auto">
              <a:xfrm>
                <a:off x="4129" y="1896"/>
                <a:ext cx="12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04" name="Rectangle 861"/>
              <p:cNvSpPr>
                <a:spLocks noChangeArrowheads="1"/>
              </p:cNvSpPr>
              <p:nvPr/>
            </p:nvSpPr>
            <p:spPr bwMode="auto">
              <a:xfrm>
                <a:off x="4134" y="1893"/>
                <a:ext cx="7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05" name="Freeform 862"/>
              <p:cNvSpPr>
                <a:spLocks/>
              </p:cNvSpPr>
              <p:nvPr/>
            </p:nvSpPr>
            <p:spPr bwMode="auto">
              <a:xfrm>
                <a:off x="4129" y="1893"/>
                <a:ext cx="12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06" name="Rectangle 863"/>
              <p:cNvSpPr>
                <a:spLocks noChangeArrowheads="1"/>
              </p:cNvSpPr>
              <p:nvPr/>
            </p:nvSpPr>
            <p:spPr bwMode="auto">
              <a:xfrm>
                <a:off x="4134" y="1896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07" name="Freeform 864"/>
              <p:cNvSpPr>
                <a:spLocks/>
              </p:cNvSpPr>
              <p:nvPr/>
            </p:nvSpPr>
            <p:spPr bwMode="auto">
              <a:xfrm>
                <a:off x="4135" y="1893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08" name="Rectangle 865"/>
              <p:cNvSpPr>
                <a:spLocks noChangeArrowheads="1"/>
              </p:cNvSpPr>
              <p:nvPr/>
            </p:nvSpPr>
            <p:spPr bwMode="auto">
              <a:xfrm>
                <a:off x="4141" y="1890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09" name="Freeform 866"/>
              <p:cNvSpPr>
                <a:spLocks/>
              </p:cNvSpPr>
              <p:nvPr/>
            </p:nvSpPr>
            <p:spPr bwMode="auto">
              <a:xfrm>
                <a:off x="4135" y="1890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0" name="Rectangle 867"/>
              <p:cNvSpPr>
                <a:spLocks noChangeArrowheads="1"/>
              </p:cNvSpPr>
              <p:nvPr/>
            </p:nvSpPr>
            <p:spPr bwMode="auto">
              <a:xfrm>
                <a:off x="4151" y="1890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1" name="Rectangle 868"/>
              <p:cNvSpPr>
                <a:spLocks noChangeArrowheads="1"/>
              </p:cNvSpPr>
              <p:nvPr/>
            </p:nvSpPr>
            <p:spPr bwMode="auto">
              <a:xfrm>
                <a:off x="4157" y="1884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2" name="Freeform 869"/>
              <p:cNvSpPr>
                <a:spLocks/>
              </p:cNvSpPr>
              <p:nvPr/>
            </p:nvSpPr>
            <p:spPr bwMode="auto">
              <a:xfrm>
                <a:off x="4152" y="1884"/>
                <a:ext cx="11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3" name="Rectangle 870"/>
              <p:cNvSpPr>
                <a:spLocks noChangeArrowheads="1"/>
              </p:cNvSpPr>
              <p:nvPr/>
            </p:nvSpPr>
            <p:spPr bwMode="auto">
              <a:xfrm>
                <a:off x="4154" y="1884"/>
                <a:ext cx="11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4" name="Freeform 871"/>
              <p:cNvSpPr>
                <a:spLocks/>
              </p:cNvSpPr>
              <p:nvPr/>
            </p:nvSpPr>
            <p:spPr bwMode="auto">
              <a:xfrm>
                <a:off x="4154" y="1884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5" name="Rectangle 872"/>
              <p:cNvSpPr>
                <a:spLocks noChangeArrowheads="1"/>
              </p:cNvSpPr>
              <p:nvPr/>
            </p:nvSpPr>
            <p:spPr bwMode="auto">
              <a:xfrm>
                <a:off x="4160" y="1878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6" name="Freeform 873"/>
              <p:cNvSpPr>
                <a:spLocks/>
              </p:cNvSpPr>
              <p:nvPr/>
            </p:nvSpPr>
            <p:spPr bwMode="auto">
              <a:xfrm>
                <a:off x="4154" y="1878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7" name="Rectangle 874"/>
              <p:cNvSpPr>
                <a:spLocks noChangeArrowheads="1"/>
              </p:cNvSpPr>
              <p:nvPr/>
            </p:nvSpPr>
            <p:spPr bwMode="auto">
              <a:xfrm>
                <a:off x="4156" y="1880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8" name="Freeform 875"/>
              <p:cNvSpPr>
                <a:spLocks/>
              </p:cNvSpPr>
              <p:nvPr/>
            </p:nvSpPr>
            <p:spPr bwMode="auto">
              <a:xfrm>
                <a:off x="4157" y="1878"/>
                <a:ext cx="11" cy="12"/>
              </a:xfrm>
              <a:custGeom>
                <a:avLst/>
                <a:gdLst>
                  <a:gd name="T0" fmla="*/ 10 w 23"/>
                  <a:gd name="T1" fmla="*/ 0 h 25"/>
                  <a:gd name="T2" fmla="*/ 0 w 23"/>
                  <a:gd name="T3" fmla="*/ 12 h 25"/>
                  <a:gd name="T4" fmla="*/ 10 w 23"/>
                  <a:gd name="T5" fmla="*/ 25 h 25"/>
                  <a:gd name="T6" fmla="*/ 23 w 23"/>
                  <a:gd name="T7" fmla="*/ 12 h 25"/>
                  <a:gd name="T8" fmla="*/ 10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9" name="Rectangle 876"/>
              <p:cNvSpPr>
                <a:spLocks noChangeArrowheads="1"/>
              </p:cNvSpPr>
              <p:nvPr/>
            </p:nvSpPr>
            <p:spPr bwMode="auto">
              <a:xfrm>
                <a:off x="4162" y="1874"/>
                <a:ext cx="9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0" name="Freeform 877"/>
              <p:cNvSpPr>
                <a:spLocks/>
              </p:cNvSpPr>
              <p:nvPr/>
            </p:nvSpPr>
            <p:spPr bwMode="auto">
              <a:xfrm>
                <a:off x="4157" y="1874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0 w 23"/>
                  <a:gd name="T3" fmla="*/ 0 h 25"/>
                  <a:gd name="T4" fmla="*/ 23 w 23"/>
                  <a:gd name="T5" fmla="*/ 13 h 25"/>
                  <a:gd name="T6" fmla="*/ 10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0" y="0"/>
                    </a:lnTo>
                    <a:lnTo>
                      <a:pt x="23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1" name="Rectangle 878"/>
              <p:cNvSpPr>
                <a:spLocks noChangeArrowheads="1"/>
              </p:cNvSpPr>
              <p:nvPr/>
            </p:nvSpPr>
            <p:spPr bwMode="auto">
              <a:xfrm>
                <a:off x="4165" y="1874"/>
                <a:ext cx="11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2" name="Freeform 879"/>
              <p:cNvSpPr>
                <a:spLocks/>
              </p:cNvSpPr>
              <p:nvPr/>
            </p:nvSpPr>
            <p:spPr bwMode="auto">
              <a:xfrm>
                <a:off x="4166" y="1874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3" name="Rectangle 880"/>
              <p:cNvSpPr>
                <a:spLocks noChangeArrowheads="1"/>
              </p:cNvSpPr>
              <p:nvPr/>
            </p:nvSpPr>
            <p:spPr bwMode="auto">
              <a:xfrm>
                <a:off x="4171" y="1868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4" name="Freeform 881"/>
              <p:cNvSpPr>
                <a:spLocks/>
              </p:cNvSpPr>
              <p:nvPr/>
            </p:nvSpPr>
            <p:spPr bwMode="auto">
              <a:xfrm>
                <a:off x="4166" y="1868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5" name="Rectangle 882"/>
              <p:cNvSpPr>
                <a:spLocks noChangeArrowheads="1"/>
              </p:cNvSpPr>
              <p:nvPr/>
            </p:nvSpPr>
            <p:spPr bwMode="auto">
              <a:xfrm>
                <a:off x="4167" y="1871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6" name="Freeform 883"/>
              <p:cNvSpPr>
                <a:spLocks/>
              </p:cNvSpPr>
              <p:nvPr/>
            </p:nvSpPr>
            <p:spPr bwMode="auto">
              <a:xfrm>
                <a:off x="4168" y="1868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7" name="Rectangle 884"/>
              <p:cNvSpPr>
                <a:spLocks noChangeArrowheads="1"/>
              </p:cNvSpPr>
              <p:nvPr/>
            </p:nvSpPr>
            <p:spPr bwMode="auto">
              <a:xfrm>
                <a:off x="4173" y="1865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8" name="Freeform 885"/>
              <p:cNvSpPr>
                <a:spLocks/>
              </p:cNvSpPr>
              <p:nvPr/>
            </p:nvSpPr>
            <p:spPr bwMode="auto">
              <a:xfrm>
                <a:off x="4168" y="1865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9" name="Rectangle 886"/>
              <p:cNvSpPr>
                <a:spLocks noChangeArrowheads="1"/>
              </p:cNvSpPr>
              <p:nvPr/>
            </p:nvSpPr>
            <p:spPr bwMode="auto">
              <a:xfrm>
                <a:off x="4173" y="1865"/>
                <a:ext cx="11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30" name="Freeform 887"/>
              <p:cNvSpPr>
                <a:spLocks/>
              </p:cNvSpPr>
              <p:nvPr/>
            </p:nvSpPr>
            <p:spPr bwMode="auto">
              <a:xfrm>
                <a:off x="4173" y="1865"/>
                <a:ext cx="12" cy="12"/>
              </a:xfrm>
              <a:custGeom>
                <a:avLst/>
                <a:gdLst>
                  <a:gd name="T0" fmla="*/ 10 w 23"/>
                  <a:gd name="T1" fmla="*/ 0 h 25"/>
                  <a:gd name="T2" fmla="*/ 0 w 23"/>
                  <a:gd name="T3" fmla="*/ 12 h 25"/>
                  <a:gd name="T4" fmla="*/ 10 w 23"/>
                  <a:gd name="T5" fmla="*/ 25 h 25"/>
                  <a:gd name="T6" fmla="*/ 23 w 23"/>
                  <a:gd name="T7" fmla="*/ 12 h 25"/>
                  <a:gd name="T8" fmla="*/ 10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31" name="Rectangle 888"/>
              <p:cNvSpPr>
                <a:spLocks noChangeArrowheads="1"/>
              </p:cNvSpPr>
              <p:nvPr/>
            </p:nvSpPr>
            <p:spPr bwMode="auto">
              <a:xfrm>
                <a:off x="4179" y="1859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32" name="Freeform 889"/>
              <p:cNvSpPr>
                <a:spLocks/>
              </p:cNvSpPr>
              <p:nvPr/>
            </p:nvSpPr>
            <p:spPr bwMode="auto">
              <a:xfrm>
                <a:off x="4173" y="1859"/>
                <a:ext cx="12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33" name="Rectangle 890"/>
              <p:cNvSpPr>
                <a:spLocks noChangeArrowheads="1"/>
              </p:cNvSpPr>
              <p:nvPr/>
            </p:nvSpPr>
            <p:spPr bwMode="auto">
              <a:xfrm>
                <a:off x="4178" y="1861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34" name="Freeform 891"/>
              <p:cNvSpPr>
                <a:spLocks/>
              </p:cNvSpPr>
              <p:nvPr/>
            </p:nvSpPr>
            <p:spPr bwMode="auto">
              <a:xfrm>
                <a:off x="4179" y="1859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35" name="Rectangle 892"/>
              <p:cNvSpPr>
                <a:spLocks noChangeArrowheads="1"/>
              </p:cNvSpPr>
              <p:nvPr/>
            </p:nvSpPr>
            <p:spPr bwMode="auto">
              <a:xfrm>
                <a:off x="4184" y="1855"/>
                <a:ext cx="1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36" name="Freeform 893"/>
              <p:cNvSpPr>
                <a:spLocks/>
              </p:cNvSpPr>
              <p:nvPr/>
            </p:nvSpPr>
            <p:spPr bwMode="auto">
              <a:xfrm>
                <a:off x="4179" y="1855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37" name="Rectangle 894"/>
              <p:cNvSpPr>
                <a:spLocks noChangeArrowheads="1"/>
              </p:cNvSpPr>
              <p:nvPr/>
            </p:nvSpPr>
            <p:spPr bwMode="auto">
              <a:xfrm>
                <a:off x="4206" y="1859"/>
                <a:ext cx="11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38" name="Rectangle 895"/>
              <p:cNvSpPr>
                <a:spLocks noChangeArrowheads="1"/>
              </p:cNvSpPr>
              <p:nvPr/>
            </p:nvSpPr>
            <p:spPr bwMode="auto">
              <a:xfrm>
                <a:off x="4212" y="1853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39" name="Freeform 896"/>
              <p:cNvSpPr>
                <a:spLocks/>
              </p:cNvSpPr>
              <p:nvPr/>
            </p:nvSpPr>
            <p:spPr bwMode="auto">
              <a:xfrm>
                <a:off x="4206" y="1853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0" name="Rectangle 897"/>
              <p:cNvSpPr>
                <a:spLocks noChangeArrowheads="1"/>
              </p:cNvSpPr>
              <p:nvPr/>
            </p:nvSpPr>
            <p:spPr bwMode="auto">
              <a:xfrm>
                <a:off x="4208" y="1855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1" name="Freeform 898"/>
              <p:cNvSpPr>
                <a:spLocks/>
              </p:cNvSpPr>
              <p:nvPr/>
            </p:nvSpPr>
            <p:spPr bwMode="auto">
              <a:xfrm>
                <a:off x="4209" y="1853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2" name="Rectangle 899"/>
              <p:cNvSpPr>
                <a:spLocks noChangeArrowheads="1"/>
              </p:cNvSpPr>
              <p:nvPr/>
            </p:nvSpPr>
            <p:spPr bwMode="auto">
              <a:xfrm>
                <a:off x="4214" y="1849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3" name="Freeform 900"/>
              <p:cNvSpPr>
                <a:spLocks/>
              </p:cNvSpPr>
              <p:nvPr/>
            </p:nvSpPr>
            <p:spPr bwMode="auto">
              <a:xfrm>
                <a:off x="4209" y="1849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4" name="Rectangle 901"/>
              <p:cNvSpPr>
                <a:spLocks noChangeArrowheads="1"/>
              </p:cNvSpPr>
              <p:nvPr/>
            </p:nvSpPr>
            <p:spPr bwMode="auto">
              <a:xfrm>
                <a:off x="4211" y="1848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5" name="Freeform 902"/>
              <p:cNvSpPr>
                <a:spLocks/>
              </p:cNvSpPr>
              <p:nvPr/>
            </p:nvSpPr>
            <p:spPr bwMode="auto">
              <a:xfrm>
                <a:off x="4212" y="1849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6" name="Rectangle 903"/>
              <p:cNvSpPr>
                <a:spLocks noChangeArrowheads="1"/>
              </p:cNvSpPr>
              <p:nvPr/>
            </p:nvSpPr>
            <p:spPr bwMode="auto">
              <a:xfrm>
                <a:off x="4217" y="1842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7" name="Freeform 904"/>
              <p:cNvSpPr>
                <a:spLocks/>
              </p:cNvSpPr>
              <p:nvPr/>
            </p:nvSpPr>
            <p:spPr bwMode="auto">
              <a:xfrm>
                <a:off x="4212" y="1842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8" name="Rectangle 905"/>
              <p:cNvSpPr>
                <a:spLocks noChangeArrowheads="1"/>
              </p:cNvSpPr>
              <p:nvPr/>
            </p:nvSpPr>
            <p:spPr bwMode="auto">
              <a:xfrm>
                <a:off x="4214" y="1845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9" name="Freeform 906"/>
              <p:cNvSpPr>
                <a:spLocks/>
              </p:cNvSpPr>
              <p:nvPr/>
            </p:nvSpPr>
            <p:spPr bwMode="auto">
              <a:xfrm>
                <a:off x="4215" y="1842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0" name="Rectangle 907"/>
              <p:cNvSpPr>
                <a:spLocks noChangeArrowheads="1"/>
              </p:cNvSpPr>
              <p:nvPr/>
            </p:nvSpPr>
            <p:spPr bwMode="auto">
              <a:xfrm>
                <a:off x="4220" y="1839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1" name="Freeform 908"/>
              <p:cNvSpPr>
                <a:spLocks/>
              </p:cNvSpPr>
              <p:nvPr/>
            </p:nvSpPr>
            <p:spPr bwMode="auto">
              <a:xfrm>
                <a:off x="4215" y="1839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2" name="Rectangle 909"/>
              <p:cNvSpPr>
                <a:spLocks noChangeArrowheads="1"/>
              </p:cNvSpPr>
              <p:nvPr/>
            </p:nvSpPr>
            <p:spPr bwMode="auto">
              <a:xfrm>
                <a:off x="4217" y="1842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3" name="Freeform 910"/>
              <p:cNvSpPr>
                <a:spLocks/>
              </p:cNvSpPr>
              <p:nvPr/>
            </p:nvSpPr>
            <p:spPr bwMode="auto">
              <a:xfrm>
                <a:off x="4218" y="1839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4" name="Rectangle 911"/>
              <p:cNvSpPr>
                <a:spLocks noChangeArrowheads="1"/>
              </p:cNvSpPr>
              <p:nvPr/>
            </p:nvSpPr>
            <p:spPr bwMode="auto">
              <a:xfrm>
                <a:off x="4223" y="1836"/>
                <a:ext cx="1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5" name="Freeform 912"/>
              <p:cNvSpPr>
                <a:spLocks/>
              </p:cNvSpPr>
              <p:nvPr/>
            </p:nvSpPr>
            <p:spPr bwMode="auto">
              <a:xfrm>
                <a:off x="4218" y="1836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6" name="Rectangle 913"/>
              <p:cNvSpPr>
                <a:spLocks noChangeArrowheads="1"/>
              </p:cNvSpPr>
              <p:nvPr/>
            </p:nvSpPr>
            <p:spPr bwMode="auto">
              <a:xfrm>
                <a:off x="4231" y="1839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7" name="Freeform 914"/>
              <p:cNvSpPr>
                <a:spLocks/>
              </p:cNvSpPr>
              <p:nvPr/>
            </p:nvSpPr>
            <p:spPr bwMode="auto">
              <a:xfrm>
                <a:off x="4232" y="1836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8" name="Rectangle 915"/>
              <p:cNvSpPr>
                <a:spLocks noChangeArrowheads="1"/>
              </p:cNvSpPr>
              <p:nvPr/>
            </p:nvSpPr>
            <p:spPr bwMode="auto">
              <a:xfrm>
                <a:off x="4237" y="1833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9" name="Freeform 916"/>
              <p:cNvSpPr>
                <a:spLocks/>
              </p:cNvSpPr>
              <p:nvPr/>
            </p:nvSpPr>
            <p:spPr bwMode="auto">
              <a:xfrm>
                <a:off x="4232" y="1833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0" name="Rectangle 917"/>
              <p:cNvSpPr>
                <a:spLocks noChangeArrowheads="1"/>
              </p:cNvSpPr>
              <p:nvPr/>
            </p:nvSpPr>
            <p:spPr bwMode="auto">
              <a:xfrm>
                <a:off x="4239" y="1835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1" name="Freeform 918"/>
              <p:cNvSpPr>
                <a:spLocks/>
              </p:cNvSpPr>
              <p:nvPr/>
            </p:nvSpPr>
            <p:spPr bwMode="auto">
              <a:xfrm>
                <a:off x="4239" y="1833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2" name="Rectangle 919"/>
              <p:cNvSpPr>
                <a:spLocks noChangeArrowheads="1"/>
              </p:cNvSpPr>
              <p:nvPr/>
            </p:nvSpPr>
            <p:spPr bwMode="auto">
              <a:xfrm>
                <a:off x="4245" y="1829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3" name="Freeform 920"/>
              <p:cNvSpPr>
                <a:spLocks/>
              </p:cNvSpPr>
              <p:nvPr/>
            </p:nvSpPr>
            <p:spPr bwMode="auto">
              <a:xfrm>
                <a:off x="4239" y="1829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4" name="Rectangle 921"/>
              <p:cNvSpPr>
                <a:spLocks noChangeArrowheads="1"/>
              </p:cNvSpPr>
              <p:nvPr/>
            </p:nvSpPr>
            <p:spPr bwMode="auto">
              <a:xfrm>
                <a:off x="4244" y="1832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5" name="Freeform 922"/>
              <p:cNvSpPr>
                <a:spLocks/>
              </p:cNvSpPr>
              <p:nvPr/>
            </p:nvSpPr>
            <p:spPr bwMode="auto">
              <a:xfrm>
                <a:off x="4245" y="1829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6" name="Rectangle 923"/>
              <p:cNvSpPr>
                <a:spLocks noChangeArrowheads="1"/>
              </p:cNvSpPr>
              <p:nvPr/>
            </p:nvSpPr>
            <p:spPr bwMode="auto">
              <a:xfrm>
                <a:off x="4250" y="1826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7" name="Freeform 924"/>
              <p:cNvSpPr>
                <a:spLocks/>
              </p:cNvSpPr>
              <p:nvPr/>
            </p:nvSpPr>
            <p:spPr bwMode="auto">
              <a:xfrm>
                <a:off x="4245" y="1826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8" name="Rectangle 925"/>
              <p:cNvSpPr>
                <a:spLocks noChangeArrowheads="1"/>
              </p:cNvSpPr>
              <p:nvPr/>
            </p:nvSpPr>
            <p:spPr bwMode="auto">
              <a:xfrm>
                <a:off x="4255" y="1819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9" name="Freeform 926"/>
              <p:cNvSpPr>
                <a:spLocks/>
              </p:cNvSpPr>
              <p:nvPr/>
            </p:nvSpPr>
            <p:spPr bwMode="auto">
              <a:xfrm>
                <a:off x="4256" y="1816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0" name="Rectangle 927"/>
              <p:cNvSpPr>
                <a:spLocks noChangeArrowheads="1"/>
              </p:cNvSpPr>
              <p:nvPr/>
            </p:nvSpPr>
            <p:spPr bwMode="auto">
              <a:xfrm>
                <a:off x="4261" y="1813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1" name="Freeform 928"/>
              <p:cNvSpPr>
                <a:spLocks/>
              </p:cNvSpPr>
              <p:nvPr/>
            </p:nvSpPr>
            <p:spPr bwMode="auto">
              <a:xfrm>
                <a:off x="4256" y="1813"/>
                <a:ext cx="11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2" name="Rectangle 929"/>
              <p:cNvSpPr>
                <a:spLocks noChangeArrowheads="1"/>
              </p:cNvSpPr>
              <p:nvPr/>
            </p:nvSpPr>
            <p:spPr bwMode="auto">
              <a:xfrm>
                <a:off x="4258" y="1812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3" name="Freeform 930"/>
              <p:cNvSpPr>
                <a:spLocks/>
              </p:cNvSpPr>
              <p:nvPr/>
            </p:nvSpPr>
            <p:spPr bwMode="auto">
              <a:xfrm>
                <a:off x="4258" y="1813"/>
                <a:ext cx="12" cy="12"/>
              </a:xfrm>
              <a:custGeom>
                <a:avLst/>
                <a:gdLst>
                  <a:gd name="T0" fmla="*/ 10 w 23"/>
                  <a:gd name="T1" fmla="*/ 0 h 25"/>
                  <a:gd name="T2" fmla="*/ 0 w 23"/>
                  <a:gd name="T3" fmla="*/ 12 h 25"/>
                  <a:gd name="T4" fmla="*/ 10 w 23"/>
                  <a:gd name="T5" fmla="*/ 25 h 25"/>
                  <a:gd name="T6" fmla="*/ 23 w 23"/>
                  <a:gd name="T7" fmla="*/ 12 h 25"/>
                  <a:gd name="T8" fmla="*/ 10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4" name="Rectangle 931"/>
              <p:cNvSpPr>
                <a:spLocks noChangeArrowheads="1"/>
              </p:cNvSpPr>
              <p:nvPr/>
            </p:nvSpPr>
            <p:spPr bwMode="auto">
              <a:xfrm>
                <a:off x="4264" y="1806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5" name="Freeform 932"/>
              <p:cNvSpPr>
                <a:spLocks/>
              </p:cNvSpPr>
              <p:nvPr/>
            </p:nvSpPr>
            <p:spPr bwMode="auto">
              <a:xfrm>
                <a:off x="4258" y="1806"/>
                <a:ext cx="12" cy="12"/>
              </a:xfrm>
              <a:custGeom>
                <a:avLst/>
                <a:gdLst>
                  <a:gd name="T0" fmla="*/ 0 w 23"/>
                  <a:gd name="T1" fmla="*/ 13 h 25"/>
                  <a:gd name="T2" fmla="*/ 10 w 23"/>
                  <a:gd name="T3" fmla="*/ 0 h 25"/>
                  <a:gd name="T4" fmla="*/ 23 w 23"/>
                  <a:gd name="T5" fmla="*/ 13 h 25"/>
                  <a:gd name="T6" fmla="*/ 10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0" y="0"/>
                    </a:lnTo>
                    <a:lnTo>
                      <a:pt x="23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6" name="Rectangle 933"/>
              <p:cNvSpPr>
                <a:spLocks noChangeArrowheads="1"/>
              </p:cNvSpPr>
              <p:nvPr/>
            </p:nvSpPr>
            <p:spPr bwMode="auto">
              <a:xfrm>
                <a:off x="4260" y="1808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7" name="Freeform 934"/>
              <p:cNvSpPr>
                <a:spLocks/>
              </p:cNvSpPr>
              <p:nvPr/>
            </p:nvSpPr>
            <p:spPr bwMode="auto">
              <a:xfrm>
                <a:off x="4261" y="1806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8" name="Rectangle 935"/>
              <p:cNvSpPr>
                <a:spLocks noChangeArrowheads="1"/>
              </p:cNvSpPr>
              <p:nvPr/>
            </p:nvSpPr>
            <p:spPr bwMode="auto">
              <a:xfrm>
                <a:off x="4266" y="1802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9" name="Freeform 936"/>
              <p:cNvSpPr>
                <a:spLocks/>
              </p:cNvSpPr>
              <p:nvPr/>
            </p:nvSpPr>
            <p:spPr bwMode="auto">
              <a:xfrm>
                <a:off x="4261" y="1802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1 w 23"/>
                  <a:gd name="T3" fmla="*/ 0 h 25"/>
                  <a:gd name="T4" fmla="*/ 23 w 23"/>
                  <a:gd name="T5" fmla="*/ 13 h 25"/>
                  <a:gd name="T6" fmla="*/ 11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1" y="0"/>
                    </a:lnTo>
                    <a:lnTo>
                      <a:pt x="23" y="13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0" name="Rectangle 937"/>
              <p:cNvSpPr>
                <a:spLocks noChangeArrowheads="1"/>
              </p:cNvSpPr>
              <p:nvPr/>
            </p:nvSpPr>
            <p:spPr bwMode="auto">
              <a:xfrm>
                <a:off x="4263" y="1805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1" name="Freeform 938"/>
              <p:cNvSpPr>
                <a:spLocks/>
              </p:cNvSpPr>
              <p:nvPr/>
            </p:nvSpPr>
            <p:spPr bwMode="auto">
              <a:xfrm>
                <a:off x="4264" y="1802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2" name="Rectangle 939"/>
              <p:cNvSpPr>
                <a:spLocks noChangeArrowheads="1"/>
              </p:cNvSpPr>
              <p:nvPr/>
            </p:nvSpPr>
            <p:spPr bwMode="auto">
              <a:xfrm>
                <a:off x="4269" y="1799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3" name="Freeform 940"/>
              <p:cNvSpPr>
                <a:spLocks/>
              </p:cNvSpPr>
              <p:nvPr/>
            </p:nvSpPr>
            <p:spPr bwMode="auto">
              <a:xfrm>
                <a:off x="4264" y="1799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1 w 23"/>
                  <a:gd name="T3" fmla="*/ 0 h 25"/>
                  <a:gd name="T4" fmla="*/ 23 w 23"/>
                  <a:gd name="T5" fmla="*/ 13 h 25"/>
                  <a:gd name="T6" fmla="*/ 11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1" y="0"/>
                    </a:lnTo>
                    <a:lnTo>
                      <a:pt x="23" y="13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4" name="Rectangle 941"/>
              <p:cNvSpPr>
                <a:spLocks noChangeArrowheads="1"/>
              </p:cNvSpPr>
              <p:nvPr/>
            </p:nvSpPr>
            <p:spPr bwMode="auto">
              <a:xfrm>
                <a:off x="4266" y="1798"/>
                <a:ext cx="12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5" name="Freeform 942"/>
              <p:cNvSpPr>
                <a:spLocks/>
              </p:cNvSpPr>
              <p:nvPr/>
            </p:nvSpPr>
            <p:spPr bwMode="auto">
              <a:xfrm>
                <a:off x="4267" y="1799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6" name="Rectangle 943"/>
              <p:cNvSpPr>
                <a:spLocks noChangeArrowheads="1"/>
              </p:cNvSpPr>
              <p:nvPr/>
            </p:nvSpPr>
            <p:spPr bwMode="auto">
              <a:xfrm>
                <a:off x="4272" y="1792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7" name="Freeform 944"/>
              <p:cNvSpPr>
                <a:spLocks/>
              </p:cNvSpPr>
              <p:nvPr/>
            </p:nvSpPr>
            <p:spPr bwMode="auto">
              <a:xfrm>
                <a:off x="4267" y="1792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8" name="Rectangle 945"/>
              <p:cNvSpPr>
                <a:spLocks noChangeArrowheads="1"/>
              </p:cNvSpPr>
              <p:nvPr/>
            </p:nvSpPr>
            <p:spPr bwMode="auto">
              <a:xfrm>
                <a:off x="4269" y="1791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9" name="Freeform 946"/>
              <p:cNvSpPr>
                <a:spLocks/>
              </p:cNvSpPr>
              <p:nvPr/>
            </p:nvSpPr>
            <p:spPr bwMode="auto">
              <a:xfrm>
                <a:off x="4270" y="1792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0" name="Rectangle 947"/>
              <p:cNvSpPr>
                <a:spLocks noChangeArrowheads="1"/>
              </p:cNvSpPr>
              <p:nvPr/>
            </p:nvSpPr>
            <p:spPr bwMode="auto">
              <a:xfrm>
                <a:off x="4275" y="1785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1" name="Freeform 948"/>
              <p:cNvSpPr>
                <a:spLocks/>
              </p:cNvSpPr>
              <p:nvPr/>
            </p:nvSpPr>
            <p:spPr bwMode="auto">
              <a:xfrm>
                <a:off x="4270" y="1785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2" name="Rectangle 949"/>
              <p:cNvSpPr>
                <a:spLocks noChangeArrowheads="1"/>
              </p:cNvSpPr>
              <p:nvPr/>
            </p:nvSpPr>
            <p:spPr bwMode="auto">
              <a:xfrm>
                <a:off x="4274" y="1787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3" name="Freeform 950"/>
              <p:cNvSpPr>
                <a:spLocks/>
              </p:cNvSpPr>
              <p:nvPr/>
            </p:nvSpPr>
            <p:spPr bwMode="auto">
              <a:xfrm>
                <a:off x="4275" y="1785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4" name="Rectangle 951"/>
              <p:cNvSpPr>
                <a:spLocks noChangeArrowheads="1"/>
              </p:cNvSpPr>
              <p:nvPr/>
            </p:nvSpPr>
            <p:spPr bwMode="auto">
              <a:xfrm>
                <a:off x="4280" y="1781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5" name="Freeform 952"/>
              <p:cNvSpPr>
                <a:spLocks/>
              </p:cNvSpPr>
              <p:nvPr/>
            </p:nvSpPr>
            <p:spPr bwMode="auto">
              <a:xfrm>
                <a:off x="4275" y="1781"/>
                <a:ext cx="11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6" name="Rectangle 953"/>
              <p:cNvSpPr>
                <a:spLocks noChangeArrowheads="1"/>
              </p:cNvSpPr>
              <p:nvPr/>
            </p:nvSpPr>
            <p:spPr bwMode="auto">
              <a:xfrm>
                <a:off x="4277" y="1784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7" name="Freeform 954"/>
              <p:cNvSpPr>
                <a:spLocks/>
              </p:cNvSpPr>
              <p:nvPr/>
            </p:nvSpPr>
            <p:spPr bwMode="auto">
              <a:xfrm>
                <a:off x="4278" y="1781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8" name="Rectangle 955"/>
              <p:cNvSpPr>
                <a:spLocks noChangeArrowheads="1"/>
              </p:cNvSpPr>
              <p:nvPr/>
            </p:nvSpPr>
            <p:spPr bwMode="auto">
              <a:xfrm>
                <a:off x="4283" y="1778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9" name="Freeform 956"/>
              <p:cNvSpPr>
                <a:spLocks/>
              </p:cNvSpPr>
              <p:nvPr/>
            </p:nvSpPr>
            <p:spPr bwMode="auto">
              <a:xfrm>
                <a:off x="4278" y="1778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0" name="Rectangle 957"/>
              <p:cNvSpPr>
                <a:spLocks noChangeArrowheads="1"/>
              </p:cNvSpPr>
              <p:nvPr/>
            </p:nvSpPr>
            <p:spPr bwMode="auto">
              <a:xfrm>
                <a:off x="4283" y="1781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1" name="Freeform 958"/>
              <p:cNvSpPr>
                <a:spLocks/>
              </p:cNvSpPr>
              <p:nvPr/>
            </p:nvSpPr>
            <p:spPr bwMode="auto">
              <a:xfrm>
                <a:off x="4284" y="1778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2" name="Rectangle 959"/>
              <p:cNvSpPr>
                <a:spLocks noChangeArrowheads="1"/>
              </p:cNvSpPr>
              <p:nvPr/>
            </p:nvSpPr>
            <p:spPr bwMode="auto">
              <a:xfrm>
                <a:off x="4303" y="1771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3" name="Rectangle 960"/>
              <p:cNvSpPr>
                <a:spLocks noChangeArrowheads="1"/>
              </p:cNvSpPr>
              <p:nvPr/>
            </p:nvSpPr>
            <p:spPr bwMode="auto">
              <a:xfrm>
                <a:off x="4299" y="1770"/>
                <a:ext cx="12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4" name="Freeform 961"/>
              <p:cNvSpPr>
                <a:spLocks/>
              </p:cNvSpPr>
              <p:nvPr/>
            </p:nvSpPr>
            <p:spPr bwMode="auto">
              <a:xfrm>
                <a:off x="4300" y="1771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5" name="Rectangle 962"/>
              <p:cNvSpPr>
                <a:spLocks noChangeArrowheads="1"/>
              </p:cNvSpPr>
              <p:nvPr/>
            </p:nvSpPr>
            <p:spPr bwMode="auto">
              <a:xfrm>
                <a:off x="4305" y="1764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6" name="Freeform 963"/>
              <p:cNvSpPr>
                <a:spLocks/>
              </p:cNvSpPr>
              <p:nvPr/>
            </p:nvSpPr>
            <p:spPr bwMode="auto">
              <a:xfrm>
                <a:off x="4300" y="1764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7" name="Rectangle 964"/>
              <p:cNvSpPr>
                <a:spLocks noChangeArrowheads="1"/>
              </p:cNvSpPr>
              <p:nvPr/>
            </p:nvSpPr>
            <p:spPr bwMode="auto">
              <a:xfrm>
                <a:off x="4302" y="1767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8" name="Freeform 965"/>
              <p:cNvSpPr>
                <a:spLocks/>
              </p:cNvSpPr>
              <p:nvPr/>
            </p:nvSpPr>
            <p:spPr bwMode="auto">
              <a:xfrm>
                <a:off x="4303" y="1764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9" name="Rectangle 966"/>
              <p:cNvSpPr>
                <a:spLocks noChangeArrowheads="1"/>
              </p:cNvSpPr>
              <p:nvPr/>
            </p:nvSpPr>
            <p:spPr bwMode="auto">
              <a:xfrm>
                <a:off x="4308" y="1761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10" name="Freeform 967"/>
              <p:cNvSpPr>
                <a:spLocks/>
              </p:cNvSpPr>
              <p:nvPr/>
            </p:nvSpPr>
            <p:spPr bwMode="auto">
              <a:xfrm>
                <a:off x="4303" y="1761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11" name="Rectangle 968"/>
              <p:cNvSpPr>
                <a:spLocks noChangeArrowheads="1"/>
              </p:cNvSpPr>
              <p:nvPr/>
            </p:nvSpPr>
            <p:spPr bwMode="auto">
              <a:xfrm>
                <a:off x="4310" y="1763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12" name="Freeform 969"/>
              <p:cNvSpPr>
                <a:spLocks/>
              </p:cNvSpPr>
              <p:nvPr/>
            </p:nvSpPr>
            <p:spPr bwMode="auto">
              <a:xfrm>
                <a:off x="4311" y="1761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13" name="Rectangle 970"/>
              <p:cNvSpPr>
                <a:spLocks noChangeArrowheads="1"/>
              </p:cNvSpPr>
              <p:nvPr/>
            </p:nvSpPr>
            <p:spPr bwMode="auto">
              <a:xfrm>
                <a:off x="4316" y="1757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14" name="Freeform 971"/>
              <p:cNvSpPr>
                <a:spLocks/>
              </p:cNvSpPr>
              <p:nvPr/>
            </p:nvSpPr>
            <p:spPr bwMode="auto">
              <a:xfrm>
                <a:off x="4311" y="1757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0 w 23"/>
                  <a:gd name="T3" fmla="*/ 0 h 25"/>
                  <a:gd name="T4" fmla="*/ 23 w 23"/>
                  <a:gd name="T5" fmla="*/ 12 h 25"/>
                  <a:gd name="T6" fmla="*/ 10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15" name="Rectangle 972"/>
              <p:cNvSpPr>
                <a:spLocks noChangeArrowheads="1"/>
              </p:cNvSpPr>
              <p:nvPr/>
            </p:nvSpPr>
            <p:spPr bwMode="auto">
              <a:xfrm>
                <a:off x="4321" y="1760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16" name="Freeform 973"/>
              <p:cNvSpPr>
                <a:spLocks/>
              </p:cNvSpPr>
              <p:nvPr/>
            </p:nvSpPr>
            <p:spPr bwMode="auto">
              <a:xfrm>
                <a:off x="4322" y="1757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17" name="Rectangle 974"/>
              <p:cNvSpPr>
                <a:spLocks noChangeArrowheads="1"/>
              </p:cNvSpPr>
              <p:nvPr/>
            </p:nvSpPr>
            <p:spPr bwMode="auto">
              <a:xfrm>
                <a:off x="4327" y="1754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18" name="Freeform 975"/>
              <p:cNvSpPr>
                <a:spLocks/>
              </p:cNvSpPr>
              <p:nvPr/>
            </p:nvSpPr>
            <p:spPr bwMode="auto">
              <a:xfrm>
                <a:off x="4322" y="1754"/>
                <a:ext cx="11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19" name="Rectangle 976"/>
              <p:cNvSpPr>
                <a:spLocks noChangeArrowheads="1"/>
              </p:cNvSpPr>
              <p:nvPr/>
            </p:nvSpPr>
            <p:spPr bwMode="auto">
              <a:xfrm>
                <a:off x="4329" y="1753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0" name="Freeform 977"/>
              <p:cNvSpPr>
                <a:spLocks/>
              </p:cNvSpPr>
              <p:nvPr/>
            </p:nvSpPr>
            <p:spPr bwMode="auto">
              <a:xfrm>
                <a:off x="4330" y="1754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1" name="Rectangle 978"/>
              <p:cNvSpPr>
                <a:spLocks noChangeArrowheads="1"/>
              </p:cNvSpPr>
              <p:nvPr/>
            </p:nvSpPr>
            <p:spPr bwMode="auto">
              <a:xfrm>
                <a:off x="4335" y="1747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2" name="Freeform 979"/>
              <p:cNvSpPr>
                <a:spLocks/>
              </p:cNvSpPr>
              <p:nvPr/>
            </p:nvSpPr>
            <p:spPr bwMode="auto">
              <a:xfrm>
                <a:off x="4330" y="1747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1 w 23"/>
                  <a:gd name="T3" fmla="*/ 0 h 25"/>
                  <a:gd name="T4" fmla="*/ 23 w 23"/>
                  <a:gd name="T5" fmla="*/ 13 h 25"/>
                  <a:gd name="T6" fmla="*/ 11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1" y="0"/>
                    </a:lnTo>
                    <a:lnTo>
                      <a:pt x="23" y="13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3" name="Rectangle 980"/>
              <p:cNvSpPr>
                <a:spLocks noChangeArrowheads="1"/>
              </p:cNvSpPr>
              <p:nvPr/>
            </p:nvSpPr>
            <p:spPr bwMode="auto">
              <a:xfrm>
                <a:off x="4340" y="1751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4" name="Freeform 981"/>
              <p:cNvSpPr>
                <a:spLocks/>
              </p:cNvSpPr>
              <p:nvPr/>
            </p:nvSpPr>
            <p:spPr bwMode="auto">
              <a:xfrm>
                <a:off x="4341" y="1747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5" name="Rectangle 982"/>
              <p:cNvSpPr>
                <a:spLocks noChangeArrowheads="1"/>
              </p:cNvSpPr>
              <p:nvPr/>
            </p:nvSpPr>
            <p:spPr bwMode="auto">
              <a:xfrm>
                <a:off x="4357" y="1739"/>
                <a:ext cx="19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6" name="Rectangle 983"/>
              <p:cNvSpPr>
                <a:spLocks noChangeArrowheads="1"/>
              </p:cNvSpPr>
              <p:nvPr/>
            </p:nvSpPr>
            <p:spPr bwMode="auto">
              <a:xfrm>
                <a:off x="4370" y="1741"/>
                <a:ext cx="12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7" name="Freeform 984"/>
              <p:cNvSpPr>
                <a:spLocks/>
              </p:cNvSpPr>
              <p:nvPr/>
            </p:nvSpPr>
            <p:spPr bwMode="auto">
              <a:xfrm>
                <a:off x="4371" y="1739"/>
                <a:ext cx="12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8" name="Rectangle 985"/>
              <p:cNvSpPr>
                <a:spLocks noChangeArrowheads="1"/>
              </p:cNvSpPr>
              <p:nvPr/>
            </p:nvSpPr>
            <p:spPr bwMode="auto">
              <a:xfrm>
                <a:off x="4376" y="1735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9" name="Freeform 986"/>
              <p:cNvSpPr>
                <a:spLocks/>
              </p:cNvSpPr>
              <p:nvPr/>
            </p:nvSpPr>
            <p:spPr bwMode="auto">
              <a:xfrm>
                <a:off x="4371" y="1735"/>
                <a:ext cx="12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30" name="Rectangle 987"/>
              <p:cNvSpPr>
                <a:spLocks noChangeArrowheads="1"/>
              </p:cNvSpPr>
              <p:nvPr/>
            </p:nvSpPr>
            <p:spPr bwMode="auto">
              <a:xfrm>
                <a:off x="4373" y="1738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31" name="Freeform 988"/>
              <p:cNvSpPr>
                <a:spLocks/>
              </p:cNvSpPr>
              <p:nvPr/>
            </p:nvSpPr>
            <p:spPr bwMode="auto">
              <a:xfrm>
                <a:off x="4374" y="1735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32" name="Rectangle 989"/>
              <p:cNvSpPr>
                <a:spLocks noChangeArrowheads="1"/>
              </p:cNvSpPr>
              <p:nvPr/>
            </p:nvSpPr>
            <p:spPr bwMode="auto">
              <a:xfrm>
                <a:off x="4379" y="1732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33" name="Freeform 990"/>
              <p:cNvSpPr>
                <a:spLocks/>
              </p:cNvSpPr>
              <p:nvPr/>
            </p:nvSpPr>
            <p:spPr bwMode="auto">
              <a:xfrm>
                <a:off x="4374" y="1732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34" name="Rectangle 991"/>
              <p:cNvSpPr>
                <a:spLocks noChangeArrowheads="1"/>
              </p:cNvSpPr>
              <p:nvPr/>
            </p:nvSpPr>
            <p:spPr bwMode="auto">
              <a:xfrm>
                <a:off x="4376" y="1734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35" name="Freeform 992"/>
              <p:cNvSpPr>
                <a:spLocks/>
              </p:cNvSpPr>
              <p:nvPr/>
            </p:nvSpPr>
            <p:spPr bwMode="auto">
              <a:xfrm>
                <a:off x="4376" y="1732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36" name="Rectangle 993"/>
              <p:cNvSpPr>
                <a:spLocks noChangeArrowheads="1"/>
              </p:cNvSpPr>
              <p:nvPr/>
            </p:nvSpPr>
            <p:spPr bwMode="auto">
              <a:xfrm>
                <a:off x="4382" y="1728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37" name="Freeform 994"/>
              <p:cNvSpPr>
                <a:spLocks/>
              </p:cNvSpPr>
              <p:nvPr/>
            </p:nvSpPr>
            <p:spPr bwMode="auto">
              <a:xfrm>
                <a:off x="4376" y="1728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38" name="Rectangle 995"/>
              <p:cNvSpPr>
                <a:spLocks noChangeArrowheads="1"/>
              </p:cNvSpPr>
              <p:nvPr/>
            </p:nvSpPr>
            <p:spPr bwMode="auto">
              <a:xfrm>
                <a:off x="4384" y="1730"/>
                <a:ext cx="12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39" name="Freeform 996"/>
              <p:cNvSpPr>
                <a:spLocks/>
              </p:cNvSpPr>
              <p:nvPr/>
            </p:nvSpPr>
            <p:spPr bwMode="auto">
              <a:xfrm>
                <a:off x="4385" y="1728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40" name="Rectangle 997"/>
              <p:cNvSpPr>
                <a:spLocks noChangeArrowheads="1"/>
              </p:cNvSpPr>
              <p:nvPr/>
            </p:nvSpPr>
            <p:spPr bwMode="auto">
              <a:xfrm>
                <a:off x="4390" y="1724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41" name="Freeform 998"/>
              <p:cNvSpPr>
                <a:spLocks/>
              </p:cNvSpPr>
              <p:nvPr/>
            </p:nvSpPr>
            <p:spPr bwMode="auto">
              <a:xfrm>
                <a:off x="4385" y="1724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42" name="Rectangle 999"/>
              <p:cNvSpPr>
                <a:spLocks noChangeArrowheads="1"/>
              </p:cNvSpPr>
              <p:nvPr/>
            </p:nvSpPr>
            <p:spPr bwMode="auto">
              <a:xfrm>
                <a:off x="4389" y="1726"/>
                <a:ext cx="12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43" name="Freeform 1000"/>
              <p:cNvSpPr>
                <a:spLocks/>
              </p:cNvSpPr>
              <p:nvPr/>
            </p:nvSpPr>
            <p:spPr bwMode="auto">
              <a:xfrm>
                <a:off x="4390" y="1724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44" name="Rectangle 1001"/>
              <p:cNvSpPr>
                <a:spLocks noChangeArrowheads="1"/>
              </p:cNvSpPr>
              <p:nvPr/>
            </p:nvSpPr>
            <p:spPr bwMode="auto">
              <a:xfrm>
                <a:off x="4396" y="1720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45" name="Freeform 1002"/>
              <p:cNvSpPr>
                <a:spLocks/>
              </p:cNvSpPr>
              <p:nvPr/>
            </p:nvSpPr>
            <p:spPr bwMode="auto">
              <a:xfrm>
                <a:off x="4390" y="1720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46" name="Rectangle 1003"/>
              <p:cNvSpPr>
                <a:spLocks noChangeArrowheads="1"/>
              </p:cNvSpPr>
              <p:nvPr/>
            </p:nvSpPr>
            <p:spPr bwMode="auto">
              <a:xfrm>
                <a:off x="4398" y="1722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47" name="Freeform 1004"/>
              <p:cNvSpPr>
                <a:spLocks/>
              </p:cNvSpPr>
              <p:nvPr/>
            </p:nvSpPr>
            <p:spPr bwMode="auto">
              <a:xfrm>
                <a:off x="4399" y="1720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48" name="Rectangle 1005"/>
              <p:cNvSpPr>
                <a:spLocks noChangeArrowheads="1"/>
              </p:cNvSpPr>
              <p:nvPr/>
            </p:nvSpPr>
            <p:spPr bwMode="auto">
              <a:xfrm>
                <a:off x="4403" y="1707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49" name="Rectangle 1006"/>
              <p:cNvSpPr>
                <a:spLocks noChangeArrowheads="1"/>
              </p:cNvSpPr>
              <p:nvPr/>
            </p:nvSpPr>
            <p:spPr bwMode="auto">
              <a:xfrm>
                <a:off x="4409" y="1701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50" name="Freeform 1007"/>
              <p:cNvSpPr>
                <a:spLocks/>
              </p:cNvSpPr>
              <p:nvPr/>
            </p:nvSpPr>
            <p:spPr bwMode="auto">
              <a:xfrm>
                <a:off x="4404" y="1701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1 w 23"/>
                  <a:gd name="T3" fmla="*/ 0 h 25"/>
                  <a:gd name="T4" fmla="*/ 23 w 23"/>
                  <a:gd name="T5" fmla="*/ 13 h 25"/>
                  <a:gd name="T6" fmla="*/ 11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1" y="0"/>
                    </a:lnTo>
                    <a:lnTo>
                      <a:pt x="23" y="13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51" name="Rectangle 1008"/>
              <p:cNvSpPr>
                <a:spLocks noChangeArrowheads="1"/>
              </p:cNvSpPr>
              <p:nvPr/>
            </p:nvSpPr>
            <p:spPr bwMode="auto">
              <a:xfrm>
                <a:off x="4406" y="1703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28" name="Group 1210"/>
            <p:cNvGrpSpPr>
              <a:grpSpLocks/>
            </p:cNvGrpSpPr>
            <p:nvPr/>
          </p:nvGrpSpPr>
          <p:grpSpPr bwMode="auto">
            <a:xfrm>
              <a:off x="5802161" y="2557049"/>
              <a:ext cx="1276687" cy="687030"/>
              <a:chOff x="4407" y="1365"/>
              <a:chExt cx="552" cy="348"/>
            </a:xfrm>
            <a:grpFill/>
          </p:grpSpPr>
          <p:sp>
            <p:nvSpPr>
              <p:cNvPr id="3052" name="Freeform 1010"/>
              <p:cNvSpPr>
                <a:spLocks/>
              </p:cNvSpPr>
              <p:nvPr/>
            </p:nvSpPr>
            <p:spPr bwMode="auto">
              <a:xfrm>
                <a:off x="4407" y="1701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53" name="Rectangle 1011"/>
              <p:cNvSpPr>
                <a:spLocks noChangeArrowheads="1"/>
              </p:cNvSpPr>
              <p:nvPr/>
            </p:nvSpPr>
            <p:spPr bwMode="auto">
              <a:xfrm>
                <a:off x="4412" y="1697"/>
                <a:ext cx="9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54" name="Freeform 1012"/>
              <p:cNvSpPr>
                <a:spLocks/>
              </p:cNvSpPr>
              <p:nvPr/>
            </p:nvSpPr>
            <p:spPr bwMode="auto">
              <a:xfrm>
                <a:off x="4407" y="1697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55" name="Rectangle 1013"/>
              <p:cNvSpPr>
                <a:spLocks noChangeArrowheads="1"/>
              </p:cNvSpPr>
              <p:nvPr/>
            </p:nvSpPr>
            <p:spPr bwMode="auto">
              <a:xfrm>
                <a:off x="4415" y="1696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56" name="Freeform 1014"/>
              <p:cNvSpPr>
                <a:spLocks/>
              </p:cNvSpPr>
              <p:nvPr/>
            </p:nvSpPr>
            <p:spPr bwMode="auto">
              <a:xfrm>
                <a:off x="4415" y="1697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57" name="Rectangle 1015"/>
              <p:cNvSpPr>
                <a:spLocks noChangeArrowheads="1"/>
              </p:cNvSpPr>
              <p:nvPr/>
            </p:nvSpPr>
            <p:spPr bwMode="auto">
              <a:xfrm>
                <a:off x="4421" y="1689"/>
                <a:ext cx="10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58" name="Freeform 1016"/>
              <p:cNvSpPr>
                <a:spLocks/>
              </p:cNvSpPr>
              <p:nvPr/>
            </p:nvSpPr>
            <p:spPr bwMode="auto">
              <a:xfrm>
                <a:off x="4415" y="1689"/>
                <a:ext cx="12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59" name="Rectangle 1017"/>
              <p:cNvSpPr>
                <a:spLocks noChangeArrowheads="1"/>
              </p:cNvSpPr>
              <p:nvPr/>
            </p:nvSpPr>
            <p:spPr bwMode="auto">
              <a:xfrm>
                <a:off x="4425" y="1691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60" name="Freeform 1018"/>
              <p:cNvSpPr>
                <a:spLocks/>
              </p:cNvSpPr>
              <p:nvPr/>
            </p:nvSpPr>
            <p:spPr bwMode="auto">
              <a:xfrm>
                <a:off x="4426" y="1689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61" name="Rectangle 1019"/>
              <p:cNvSpPr>
                <a:spLocks noChangeArrowheads="1"/>
              </p:cNvSpPr>
              <p:nvPr/>
            </p:nvSpPr>
            <p:spPr bwMode="auto">
              <a:xfrm>
                <a:off x="4431" y="1685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62" name="Freeform 1020"/>
              <p:cNvSpPr>
                <a:spLocks/>
              </p:cNvSpPr>
              <p:nvPr/>
            </p:nvSpPr>
            <p:spPr bwMode="auto">
              <a:xfrm>
                <a:off x="4426" y="1685"/>
                <a:ext cx="11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63" name="Rectangle 1021"/>
              <p:cNvSpPr>
                <a:spLocks noChangeArrowheads="1"/>
              </p:cNvSpPr>
              <p:nvPr/>
            </p:nvSpPr>
            <p:spPr bwMode="auto">
              <a:xfrm>
                <a:off x="4431" y="1688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64" name="Freeform 1022"/>
              <p:cNvSpPr>
                <a:spLocks/>
              </p:cNvSpPr>
              <p:nvPr/>
            </p:nvSpPr>
            <p:spPr bwMode="auto">
              <a:xfrm>
                <a:off x="4432" y="1685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65" name="Rectangle 1023"/>
              <p:cNvSpPr>
                <a:spLocks noChangeArrowheads="1"/>
              </p:cNvSpPr>
              <p:nvPr/>
            </p:nvSpPr>
            <p:spPr bwMode="auto">
              <a:xfrm>
                <a:off x="4437" y="1682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66" name="Freeform 1024"/>
              <p:cNvSpPr>
                <a:spLocks/>
              </p:cNvSpPr>
              <p:nvPr/>
            </p:nvSpPr>
            <p:spPr bwMode="auto">
              <a:xfrm>
                <a:off x="4432" y="1682"/>
                <a:ext cx="11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67" name="Rectangle 1025"/>
              <p:cNvSpPr>
                <a:spLocks noChangeArrowheads="1"/>
              </p:cNvSpPr>
              <p:nvPr/>
            </p:nvSpPr>
            <p:spPr bwMode="auto">
              <a:xfrm>
                <a:off x="4436" y="1683"/>
                <a:ext cx="12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68" name="Freeform 1026"/>
              <p:cNvSpPr>
                <a:spLocks/>
              </p:cNvSpPr>
              <p:nvPr/>
            </p:nvSpPr>
            <p:spPr bwMode="auto">
              <a:xfrm>
                <a:off x="4437" y="1682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69" name="Rectangle 1027"/>
              <p:cNvSpPr>
                <a:spLocks noChangeArrowheads="1"/>
              </p:cNvSpPr>
              <p:nvPr/>
            </p:nvSpPr>
            <p:spPr bwMode="auto">
              <a:xfrm>
                <a:off x="4442" y="1677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70" name="Freeform 1028"/>
              <p:cNvSpPr>
                <a:spLocks/>
              </p:cNvSpPr>
              <p:nvPr/>
            </p:nvSpPr>
            <p:spPr bwMode="auto">
              <a:xfrm>
                <a:off x="4437" y="1677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71" name="Rectangle 1029"/>
              <p:cNvSpPr>
                <a:spLocks noChangeArrowheads="1"/>
              </p:cNvSpPr>
              <p:nvPr/>
            </p:nvSpPr>
            <p:spPr bwMode="auto">
              <a:xfrm>
                <a:off x="4439" y="1680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72" name="Freeform 1030"/>
              <p:cNvSpPr>
                <a:spLocks/>
              </p:cNvSpPr>
              <p:nvPr/>
            </p:nvSpPr>
            <p:spPr bwMode="auto">
              <a:xfrm>
                <a:off x="4440" y="1677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73" name="Rectangle 1031"/>
              <p:cNvSpPr>
                <a:spLocks noChangeArrowheads="1"/>
              </p:cNvSpPr>
              <p:nvPr/>
            </p:nvSpPr>
            <p:spPr bwMode="auto">
              <a:xfrm>
                <a:off x="4445" y="1674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74" name="Freeform 1032"/>
              <p:cNvSpPr>
                <a:spLocks/>
              </p:cNvSpPr>
              <p:nvPr/>
            </p:nvSpPr>
            <p:spPr bwMode="auto">
              <a:xfrm>
                <a:off x="4440" y="1674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75" name="Rectangle 1033"/>
              <p:cNvSpPr>
                <a:spLocks noChangeArrowheads="1"/>
              </p:cNvSpPr>
              <p:nvPr/>
            </p:nvSpPr>
            <p:spPr bwMode="auto">
              <a:xfrm>
                <a:off x="4455" y="1671"/>
                <a:ext cx="12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76" name="Freeform 1034"/>
              <p:cNvSpPr>
                <a:spLocks/>
              </p:cNvSpPr>
              <p:nvPr/>
            </p:nvSpPr>
            <p:spPr bwMode="auto">
              <a:xfrm>
                <a:off x="4456" y="1670"/>
                <a:ext cx="12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77" name="Rectangle 1035"/>
              <p:cNvSpPr>
                <a:spLocks noChangeArrowheads="1"/>
              </p:cNvSpPr>
              <p:nvPr/>
            </p:nvSpPr>
            <p:spPr bwMode="auto">
              <a:xfrm>
                <a:off x="4461" y="1665"/>
                <a:ext cx="9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78" name="Freeform 1036"/>
              <p:cNvSpPr>
                <a:spLocks/>
              </p:cNvSpPr>
              <p:nvPr/>
            </p:nvSpPr>
            <p:spPr bwMode="auto">
              <a:xfrm>
                <a:off x="4456" y="1665"/>
                <a:ext cx="12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79" name="Rectangle 1037"/>
              <p:cNvSpPr>
                <a:spLocks noChangeArrowheads="1"/>
              </p:cNvSpPr>
              <p:nvPr/>
            </p:nvSpPr>
            <p:spPr bwMode="auto">
              <a:xfrm>
                <a:off x="4464" y="1668"/>
                <a:ext cx="11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0" name="Freeform 1038"/>
              <p:cNvSpPr>
                <a:spLocks/>
              </p:cNvSpPr>
              <p:nvPr/>
            </p:nvSpPr>
            <p:spPr bwMode="auto">
              <a:xfrm>
                <a:off x="4465" y="1665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1" name="Rectangle 1039"/>
              <p:cNvSpPr>
                <a:spLocks noChangeArrowheads="1"/>
              </p:cNvSpPr>
              <p:nvPr/>
            </p:nvSpPr>
            <p:spPr bwMode="auto">
              <a:xfrm>
                <a:off x="4470" y="1662"/>
                <a:ext cx="3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2" name="Freeform 1040"/>
              <p:cNvSpPr>
                <a:spLocks/>
              </p:cNvSpPr>
              <p:nvPr/>
            </p:nvSpPr>
            <p:spPr bwMode="auto">
              <a:xfrm>
                <a:off x="4465" y="1662"/>
                <a:ext cx="11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3" name="Rectangle 1041"/>
              <p:cNvSpPr>
                <a:spLocks noChangeArrowheads="1"/>
              </p:cNvSpPr>
              <p:nvPr/>
            </p:nvSpPr>
            <p:spPr bwMode="auto">
              <a:xfrm>
                <a:off x="4500" y="1659"/>
                <a:ext cx="11" cy="9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4" name="Freeform 1042"/>
              <p:cNvSpPr>
                <a:spLocks/>
              </p:cNvSpPr>
              <p:nvPr/>
            </p:nvSpPr>
            <p:spPr bwMode="auto">
              <a:xfrm>
                <a:off x="4500" y="1662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5" name="Rectangle 1043"/>
              <p:cNvSpPr>
                <a:spLocks noChangeArrowheads="1"/>
              </p:cNvSpPr>
              <p:nvPr/>
            </p:nvSpPr>
            <p:spPr bwMode="auto">
              <a:xfrm>
                <a:off x="4506" y="1653"/>
                <a:ext cx="7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6" name="Freeform 1044"/>
              <p:cNvSpPr>
                <a:spLocks/>
              </p:cNvSpPr>
              <p:nvPr/>
            </p:nvSpPr>
            <p:spPr bwMode="auto">
              <a:xfrm>
                <a:off x="4500" y="1653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7" name="Rectangle 1045"/>
              <p:cNvSpPr>
                <a:spLocks noChangeArrowheads="1"/>
              </p:cNvSpPr>
              <p:nvPr/>
            </p:nvSpPr>
            <p:spPr bwMode="auto">
              <a:xfrm>
                <a:off x="4507" y="1658"/>
                <a:ext cx="12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8" name="Freeform 1046"/>
              <p:cNvSpPr>
                <a:spLocks/>
              </p:cNvSpPr>
              <p:nvPr/>
            </p:nvSpPr>
            <p:spPr bwMode="auto">
              <a:xfrm>
                <a:off x="4508" y="1653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9" name="Rectangle 1047"/>
              <p:cNvSpPr>
                <a:spLocks noChangeArrowheads="1"/>
              </p:cNvSpPr>
              <p:nvPr/>
            </p:nvSpPr>
            <p:spPr bwMode="auto">
              <a:xfrm>
                <a:off x="4523" y="1644"/>
                <a:ext cx="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90" name="Rectangle 1048"/>
              <p:cNvSpPr>
                <a:spLocks noChangeArrowheads="1"/>
              </p:cNvSpPr>
              <p:nvPr/>
            </p:nvSpPr>
            <p:spPr bwMode="auto">
              <a:xfrm>
                <a:off x="4521" y="1646"/>
                <a:ext cx="12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91" name="Freeform 1049"/>
              <p:cNvSpPr>
                <a:spLocks/>
              </p:cNvSpPr>
              <p:nvPr/>
            </p:nvSpPr>
            <p:spPr bwMode="auto">
              <a:xfrm>
                <a:off x="4522" y="1644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92" name="Rectangle 1050"/>
              <p:cNvSpPr>
                <a:spLocks noChangeArrowheads="1"/>
              </p:cNvSpPr>
              <p:nvPr/>
            </p:nvSpPr>
            <p:spPr bwMode="auto">
              <a:xfrm>
                <a:off x="4527" y="1640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93" name="Freeform 1051"/>
              <p:cNvSpPr>
                <a:spLocks/>
              </p:cNvSpPr>
              <p:nvPr/>
            </p:nvSpPr>
            <p:spPr bwMode="auto">
              <a:xfrm>
                <a:off x="4522" y="1640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94" name="Rectangle 1052"/>
              <p:cNvSpPr>
                <a:spLocks noChangeArrowheads="1"/>
              </p:cNvSpPr>
              <p:nvPr/>
            </p:nvSpPr>
            <p:spPr bwMode="auto">
              <a:xfrm>
                <a:off x="4524" y="1642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95" name="Freeform 1053"/>
              <p:cNvSpPr>
                <a:spLocks/>
              </p:cNvSpPr>
              <p:nvPr/>
            </p:nvSpPr>
            <p:spPr bwMode="auto">
              <a:xfrm>
                <a:off x="4525" y="1640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96" name="Rectangle 1054"/>
              <p:cNvSpPr>
                <a:spLocks noChangeArrowheads="1"/>
              </p:cNvSpPr>
              <p:nvPr/>
            </p:nvSpPr>
            <p:spPr bwMode="auto">
              <a:xfrm>
                <a:off x="4530" y="1636"/>
                <a:ext cx="9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97" name="Freeform 1055"/>
              <p:cNvSpPr>
                <a:spLocks/>
              </p:cNvSpPr>
              <p:nvPr/>
            </p:nvSpPr>
            <p:spPr bwMode="auto">
              <a:xfrm>
                <a:off x="4525" y="1636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1 w 23"/>
                  <a:gd name="T3" fmla="*/ 0 h 25"/>
                  <a:gd name="T4" fmla="*/ 23 w 23"/>
                  <a:gd name="T5" fmla="*/ 13 h 25"/>
                  <a:gd name="T6" fmla="*/ 11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1" y="0"/>
                    </a:lnTo>
                    <a:lnTo>
                      <a:pt x="23" y="13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98" name="Rectangle 1056"/>
              <p:cNvSpPr>
                <a:spLocks noChangeArrowheads="1"/>
              </p:cNvSpPr>
              <p:nvPr/>
            </p:nvSpPr>
            <p:spPr bwMode="auto">
              <a:xfrm>
                <a:off x="4533" y="1633"/>
                <a:ext cx="11" cy="9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99" name="Freeform 1057"/>
              <p:cNvSpPr>
                <a:spLocks/>
              </p:cNvSpPr>
              <p:nvPr/>
            </p:nvSpPr>
            <p:spPr bwMode="auto">
              <a:xfrm>
                <a:off x="4533" y="1636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00" name="Rectangle 1058"/>
              <p:cNvSpPr>
                <a:spLocks noChangeArrowheads="1"/>
              </p:cNvSpPr>
              <p:nvPr/>
            </p:nvSpPr>
            <p:spPr bwMode="auto">
              <a:xfrm>
                <a:off x="4539" y="1627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01" name="Freeform 1059"/>
              <p:cNvSpPr>
                <a:spLocks/>
              </p:cNvSpPr>
              <p:nvPr/>
            </p:nvSpPr>
            <p:spPr bwMode="auto">
              <a:xfrm>
                <a:off x="4533" y="1627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02" name="Rectangle 1060"/>
              <p:cNvSpPr>
                <a:spLocks noChangeArrowheads="1"/>
              </p:cNvSpPr>
              <p:nvPr/>
            </p:nvSpPr>
            <p:spPr bwMode="auto">
              <a:xfrm>
                <a:off x="4535" y="1624"/>
                <a:ext cx="11" cy="9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03" name="Freeform 1061"/>
              <p:cNvSpPr>
                <a:spLocks/>
              </p:cNvSpPr>
              <p:nvPr/>
            </p:nvSpPr>
            <p:spPr bwMode="auto">
              <a:xfrm>
                <a:off x="4536" y="1627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04" name="Rectangle 1062"/>
              <p:cNvSpPr>
                <a:spLocks noChangeArrowheads="1"/>
              </p:cNvSpPr>
              <p:nvPr/>
            </p:nvSpPr>
            <p:spPr bwMode="auto">
              <a:xfrm>
                <a:off x="4541" y="1618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05" name="Freeform 1063"/>
              <p:cNvSpPr>
                <a:spLocks/>
              </p:cNvSpPr>
              <p:nvPr/>
            </p:nvSpPr>
            <p:spPr bwMode="auto">
              <a:xfrm>
                <a:off x="4536" y="1618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06" name="Rectangle 1064"/>
              <p:cNvSpPr>
                <a:spLocks noChangeArrowheads="1"/>
              </p:cNvSpPr>
              <p:nvPr/>
            </p:nvSpPr>
            <p:spPr bwMode="auto">
              <a:xfrm>
                <a:off x="4543" y="1620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07" name="Freeform 1065"/>
              <p:cNvSpPr>
                <a:spLocks/>
              </p:cNvSpPr>
              <p:nvPr/>
            </p:nvSpPr>
            <p:spPr bwMode="auto">
              <a:xfrm>
                <a:off x="4544" y="1618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08" name="Rectangle 1066"/>
              <p:cNvSpPr>
                <a:spLocks noChangeArrowheads="1"/>
              </p:cNvSpPr>
              <p:nvPr/>
            </p:nvSpPr>
            <p:spPr bwMode="auto">
              <a:xfrm>
                <a:off x="4549" y="1614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09" name="Freeform 1067"/>
              <p:cNvSpPr>
                <a:spLocks/>
              </p:cNvSpPr>
              <p:nvPr/>
            </p:nvSpPr>
            <p:spPr bwMode="auto">
              <a:xfrm>
                <a:off x="4544" y="1614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10" name="Rectangle 1068"/>
              <p:cNvSpPr>
                <a:spLocks noChangeArrowheads="1"/>
              </p:cNvSpPr>
              <p:nvPr/>
            </p:nvSpPr>
            <p:spPr bwMode="auto">
              <a:xfrm>
                <a:off x="4546" y="1616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11" name="Freeform 1069"/>
              <p:cNvSpPr>
                <a:spLocks/>
              </p:cNvSpPr>
              <p:nvPr/>
            </p:nvSpPr>
            <p:spPr bwMode="auto">
              <a:xfrm>
                <a:off x="4546" y="1614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12" name="Rectangle 1070"/>
              <p:cNvSpPr>
                <a:spLocks noChangeArrowheads="1"/>
              </p:cNvSpPr>
              <p:nvPr/>
            </p:nvSpPr>
            <p:spPr bwMode="auto">
              <a:xfrm>
                <a:off x="4552" y="1610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13" name="Freeform 1071"/>
              <p:cNvSpPr>
                <a:spLocks/>
              </p:cNvSpPr>
              <p:nvPr/>
            </p:nvSpPr>
            <p:spPr bwMode="auto">
              <a:xfrm>
                <a:off x="4546" y="1610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14" name="Rectangle 1072"/>
              <p:cNvSpPr>
                <a:spLocks noChangeArrowheads="1"/>
              </p:cNvSpPr>
              <p:nvPr/>
            </p:nvSpPr>
            <p:spPr bwMode="auto">
              <a:xfrm>
                <a:off x="4557" y="1602"/>
                <a:ext cx="11" cy="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15" name="Rectangle 1073"/>
              <p:cNvSpPr>
                <a:spLocks noChangeArrowheads="1"/>
              </p:cNvSpPr>
              <p:nvPr/>
            </p:nvSpPr>
            <p:spPr bwMode="auto">
              <a:xfrm>
                <a:off x="4563" y="1596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16" name="Freeform 1074"/>
              <p:cNvSpPr>
                <a:spLocks/>
              </p:cNvSpPr>
              <p:nvPr/>
            </p:nvSpPr>
            <p:spPr bwMode="auto">
              <a:xfrm>
                <a:off x="4558" y="1596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17" name="Rectangle 1075"/>
              <p:cNvSpPr>
                <a:spLocks noChangeArrowheads="1"/>
              </p:cNvSpPr>
              <p:nvPr/>
            </p:nvSpPr>
            <p:spPr bwMode="auto">
              <a:xfrm>
                <a:off x="4568" y="1598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18" name="Freeform 1076"/>
              <p:cNvSpPr>
                <a:spLocks/>
              </p:cNvSpPr>
              <p:nvPr/>
            </p:nvSpPr>
            <p:spPr bwMode="auto">
              <a:xfrm>
                <a:off x="4569" y="1596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19" name="Rectangle 1077"/>
              <p:cNvSpPr>
                <a:spLocks noChangeArrowheads="1"/>
              </p:cNvSpPr>
              <p:nvPr/>
            </p:nvSpPr>
            <p:spPr bwMode="auto">
              <a:xfrm>
                <a:off x="4574" y="1591"/>
                <a:ext cx="5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20" name="Freeform 1078"/>
              <p:cNvSpPr>
                <a:spLocks/>
              </p:cNvSpPr>
              <p:nvPr/>
            </p:nvSpPr>
            <p:spPr bwMode="auto">
              <a:xfrm>
                <a:off x="4569" y="1591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21" name="Rectangle 1079"/>
              <p:cNvSpPr>
                <a:spLocks noChangeArrowheads="1"/>
              </p:cNvSpPr>
              <p:nvPr/>
            </p:nvSpPr>
            <p:spPr bwMode="auto">
              <a:xfrm>
                <a:off x="4573" y="1593"/>
                <a:ext cx="12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22" name="Freeform 1080"/>
              <p:cNvSpPr>
                <a:spLocks/>
              </p:cNvSpPr>
              <p:nvPr/>
            </p:nvSpPr>
            <p:spPr bwMode="auto">
              <a:xfrm>
                <a:off x="4574" y="1591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23" name="Rectangle 1081"/>
              <p:cNvSpPr>
                <a:spLocks noChangeArrowheads="1"/>
              </p:cNvSpPr>
              <p:nvPr/>
            </p:nvSpPr>
            <p:spPr bwMode="auto">
              <a:xfrm>
                <a:off x="4579" y="1587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24" name="Freeform 1082"/>
              <p:cNvSpPr>
                <a:spLocks/>
              </p:cNvSpPr>
              <p:nvPr/>
            </p:nvSpPr>
            <p:spPr bwMode="auto">
              <a:xfrm>
                <a:off x="4574" y="1587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1 w 23"/>
                  <a:gd name="T3" fmla="*/ 0 h 25"/>
                  <a:gd name="T4" fmla="*/ 23 w 23"/>
                  <a:gd name="T5" fmla="*/ 12 h 25"/>
                  <a:gd name="T6" fmla="*/ 11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25" name="Rectangle 1083"/>
              <p:cNvSpPr>
                <a:spLocks noChangeArrowheads="1"/>
              </p:cNvSpPr>
              <p:nvPr/>
            </p:nvSpPr>
            <p:spPr bwMode="auto">
              <a:xfrm>
                <a:off x="4576" y="1588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26" name="Freeform 1084"/>
              <p:cNvSpPr>
                <a:spLocks/>
              </p:cNvSpPr>
              <p:nvPr/>
            </p:nvSpPr>
            <p:spPr bwMode="auto">
              <a:xfrm>
                <a:off x="4577" y="1587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27" name="Rectangle 1085"/>
              <p:cNvSpPr>
                <a:spLocks noChangeArrowheads="1"/>
              </p:cNvSpPr>
              <p:nvPr/>
            </p:nvSpPr>
            <p:spPr bwMode="auto">
              <a:xfrm>
                <a:off x="4582" y="1582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28" name="Freeform 1086"/>
              <p:cNvSpPr>
                <a:spLocks/>
              </p:cNvSpPr>
              <p:nvPr/>
            </p:nvSpPr>
            <p:spPr bwMode="auto">
              <a:xfrm>
                <a:off x="4577" y="1582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29" name="Rectangle 1087"/>
              <p:cNvSpPr>
                <a:spLocks noChangeArrowheads="1"/>
              </p:cNvSpPr>
              <p:nvPr/>
            </p:nvSpPr>
            <p:spPr bwMode="auto">
              <a:xfrm>
                <a:off x="4587" y="1584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30" name="Freeform 1088"/>
              <p:cNvSpPr>
                <a:spLocks/>
              </p:cNvSpPr>
              <p:nvPr/>
            </p:nvSpPr>
            <p:spPr bwMode="auto">
              <a:xfrm>
                <a:off x="4588" y="1582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31" name="Rectangle 1089"/>
              <p:cNvSpPr>
                <a:spLocks noChangeArrowheads="1"/>
              </p:cNvSpPr>
              <p:nvPr/>
            </p:nvSpPr>
            <p:spPr bwMode="auto">
              <a:xfrm>
                <a:off x="4593" y="1578"/>
                <a:ext cx="19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32" name="Freeform 1090"/>
              <p:cNvSpPr>
                <a:spLocks/>
              </p:cNvSpPr>
              <p:nvPr/>
            </p:nvSpPr>
            <p:spPr bwMode="auto">
              <a:xfrm>
                <a:off x="4588" y="1578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33" name="Rectangle 1091"/>
              <p:cNvSpPr>
                <a:spLocks noChangeArrowheads="1"/>
              </p:cNvSpPr>
              <p:nvPr/>
            </p:nvSpPr>
            <p:spPr bwMode="auto">
              <a:xfrm>
                <a:off x="4618" y="1574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34" name="Rectangle 1092"/>
              <p:cNvSpPr>
                <a:spLocks noChangeArrowheads="1"/>
              </p:cNvSpPr>
              <p:nvPr/>
            </p:nvSpPr>
            <p:spPr bwMode="auto">
              <a:xfrm>
                <a:off x="4624" y="1568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35" name="Freeform 1093"/>
              <p:cNvSpPr>
                <a:spLocks/>
              </p:cNvSpPr>
              <p:nvPr/>
            </p:nvSpPr>
            <p:spPr bwMode="auto">
              <a:xfrm>
                <a:off x="4618" y="1568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36" name="Rectangle 1094"/>
              <p:cNvSpPr>
                <a:spLocks noChangeArrowheads="1"/>
              </p:cNvSpPr>
              <p:nvPr/>
            </p:nvSpPr>
            <p:spPr bwMode="auto">
              <a:xfrm>
                <a:off x="4620" y="1570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37" name="Freeform 1095"/>
              <p:cNvSpPr>
                <a:spLocks/>
              </p:cNvSpPr>
              <p:nvPr/>
            </p:nvSpPr>
            <p:spPr bwMode="auto">
              <a:xfrm>
                <a:off x="4621" y="1568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38" name="Rectangle 1096"/>
              <p:cNvSpPr>
                <a:spLocks noChangeArrowheads="1"/>
              </p:cNvSpPr>
              <p:nvPr/>
            </p:nvSpPr>
            <p:spPr bwMode="auto">
              <a:xfrm>
                <a:off x="4626" y="1564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39" name="Freeform 1097"/>
              <p:cNvSpPr>
                <a:spLocks/>
              </p:cNvSpPr>
              <p:nvPr/>
            </p:nvSpPr>
            <p:spPr bwMode="auto">
              <a:xfrm>
                <a:off x="4621" y="1564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0 w 23"/>
                  <a:gd name="T3" fmla="*/ 0 h 25"/>
                  <a:gd name="T4" fmla="*/ 23 w 23"/>
                  <a:gd name="T5" fmla="*/ 13 h 25"/>
                  <a:gd name="T6" fmla="*/ 10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0" y="0"/>
                    </a:lnTo>
                    <a:lnTo>
                      <a:pt x="23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40" name="Rectangle 1098"/>
              <p:cNvSpPr>
                <a:spLocks noChangeArrowheads="1"/>
              </p:cNvSpPr>
              <p:nvPr/>
            </p:nvSpPr>
            <p:spPr bwMode="auto">
              <a:xfrm>
                <a:off x="4623" y="1565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41" name="Freeform 1099"/>
              <p:cNvSpPr>
                <a:spLocks/>
              </p:cNvSpPr>
              <p:nvPr/>
            </p:nvSpPr>
            <p:spPr bwMode="auto">
              <a:xfrm>
                <a:off x="4624" y="1564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42" name="Rectangle 1100"/>
              <p:cNvSpPr>
                <a:spLocks noChangeArrowheads="1"/>
              </p:cNvSpPr>
              <p:nvPr/>
            </p:nvSpPr>
            <p:spPr bwMode="auto">
              <a:xfrm>
                <a:off x="4629" y="1558"/>
                <a:ext cx="2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43" name="Freeform 1101"/>
              <p:cNvSpPr>
                <a:spLocks/>
              </p:cNvSpPr>
              <p:nvPr/>
            </p:nvSpPr>
            <p:spPr bwMode="auto">
              <a:xfrm>
                <a:off x="4624" y="1558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44" name="Rectangle 1102"/>
              <p:cNvSpPr>
                <a:spLocks noChangeArrowheads="1"/>
              </p:cNvSpPr>
              <p:nvPr/>
            </p:nvSpPr>
            <p:spPr bwMode="auto">
              <a:xfrm>
                <a:off x="4625" y="1559"/>
                <a:ext cx="12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45" name="Freeform 1103"/>
              <p:cNvSpPr>
                <a:spLocks/>
              </p:cNvSpPr>
              <p:nvPr/>
            </p:nvSpPr>
            <p:spPr bwMode="auto">
              <a:xfrm>
                <a:off x="4626" y="1558"/>
                <a:ext cx="12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46" name="Rectangle 1104"/>
              <p:cNvSpPr>
                <a:spLocks noChangeArrowheads="1"/>
              </p:cNvSpPr>
              <p:nvPr/>
            </p:nvSpPr>
            <p:spPr bwMode="auto">
              <a:xfrm>
                <a:off x="4631" y="1553"/>
                <a:ext cx="1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47" name="Freeform 1105"/>
              <p:cNvSpPr>
                <a:spLocks/>
              </p:cNvSpPr>
              <p:nvPr/>
            </p:nvSpPr>
            <p:spPr bwMode="auto">
              <a:xfrm>
                <a:off x="4626" y="1553"/>
                <a:ext cx="12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48" name="Rectangle 1106"/>
              <p:cNvSpPr>
                <a:spLocks noChangeArrowheads="1"/>
              </p:cNvSpPr>
              <p:nvPr/>
            </p:nvSpPr>
            <p:spPr bwMode="auto">
              <a:xfrm>
                <a:off x="4637" y="1550"/>
                <a:ext cx="11" cy="9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49" name="Freeform 1107"/>
              <p:cNvSpPr>
                <a:spLocks/>
              </p:cNvSpPr>
              <p:nvPr/>
            </p:nvSpPr>
            <p:spPr bwMode="auto">
              <a:xfrm>
                <a:off x="4638" y="1553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0" name="Rectangle 1108"/>
              <p:cNvSpPr>
                <a:spLocks noChangeArrowheads="1"/>
              </p:cNvSpPr>
              <p:nvPr/>
            </p:nvSpPr>
            <p:spPr bwMode="auto">
              <a:xfrm>
                <a:off x="4643" y="1544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1" name="Freeform 1109"/>
              <p:cNvSpPr>
                <a:spLocks/>
              </p:cNvSpPr>
              <p:nvPr/>
            </p:nvSpPr>
            <p:spPr bwMode="auto">
              <a:xfrm>
                <a:off x="4638" y="1544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0 w 23"/>
                  <a:gd name="T3" fmla="*/ 0 h 25"/>
                  <a:gd name="T4" fmla="*/ 23 w 23"/>
                  <a:gd name="T5" fmla="*/ 13 h 25"/>
                  <a:gd name="T6" fmla="*/ 10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0" y="0"/>
                    </a:lnTo>
                    <a:lnTo>
                      <a:pt x="23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2" name="Rectangle 1110"/>
              <p:cNvSpPr>
                <a:spLocks noChangeArrowheads="1"/>
              </p:cNvSpPr>
              <p:nvPr/>
            </p:nvSpPr>
            <p:spPr bwMode="auto">
              <a:xfrm>
                <a:off x="4639" y="1545"/>
                <a:ext cx="12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3" name="Freeform 1111"/>
              <p:cNvSpPr>
                <a:spLocks/>
              </p:cNvSpPr>
              <p:nvPr/>
            </p:nvSpPr>
            <p:spPr bwMode="auto">
              <a:xfrm>
                <a:off x="4640" y="1544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3 h 25"/>
                  <a:gd name="T4" fmla="*/ 11 w 23"/>
                  <a:gd name="T5" fmla="*/ 25 h 25"/>
                  <a:gd name="T6" fmla="*/ 23 w 23"/>
                  <a:gd name="T7" fmla="*/ 13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3"/>
                    </a:lnTo>
                    <a:lnTo>
                      <a:pt x="11" y="25"/>
                    </a:lnTo>
                    <a:lnTo>
                      <a:pt x="23" y="1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4" name="Rectangle 1112"/>
              <p:cNvSpPr>
                <a:spLocks noChangeArrowheads="1"/>
              </p:cNvSpPr>
              <p:nvPr/>
            </p:nvSpPr>
            <p:spPr bwMode="auto">
              <a:xfrm>
                <a:off x="4645" y="1539"/>
                <a:ext cx="3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5" name="Freeform 1113"/>
              <p:cNvSpPr>
                <a:spLocks/>
              </p:cNvSpPr>
              <p:nvPr/>
            </p:nvSpPr>
            <p:spPr bwMode="auto">
              <a:xfrm>
                <a:off x="4640" y="1539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6" name="Rectangle 1114"/>
              <p:cNvSpPr>
                <a:spLocks noChangeArrowheads="1"/>
              </p:cNvSpPr>
              <p:nvPr/>
            </p:nvSpPr>
            <p:spPr bwMode="auto">
              <a:xfrm>
                <a:off x="4642" y="1540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7" name="Freeform 1115"/>
              <p:cNvSpPr>
                <a:spLocks/>
              </p:cNvSpPr>
              <p:nvPr/>
            </p:nvSpPr>
            <p:spPr bwMode="auto">
              <a:xfrm>
                <a:off x="4643" y="1539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8" name="Rectangle 1116"/>
              <p:cNvSpPr>
                <a:spLocks noChangeArrowheads="1"/>
              </p:cNvSpPr>
              <p:nvPr/>
            </p:nvSpPr>
            <p:spPr bwMode="auto">
              <a:xfrm>
                <a:off x="4648" y="1534"/>
                <a:ext cx="6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9" name="Freeform 1117"/>
              <p:cNvSpPr>
                <a:spLocks/>
              </p:cNvSpPr>
              <p:nvPr/>
            </p:nvSpPr>
            <p:spPr bwMode="auto">
              <a:xfrm>
                <a:off x="4643" y="1534"/>
                <a:ext cx="11" cy="12"/>
              </a:xfrm>
              <a:custGeom>
                <a:avLst/>
                <a:gdLst>
                  <a:gd name="T0" fmla="*/ 0 w 23"/>
                  <a:gd name="T1" fmla="*/ 13 h 25"/>
                  <a:gd name="T2" fmla="*/ 11 w 23"/>
                  <a:gd name="T3" fmla="*/ 0 h 25"/>
                  <a:gd name="T4" fmla="*/ 23 w 23"/>
                  <a:gd name="T5" fmla="*/ 13 h 25"/>
                  <a:gd name="T6" fmla="*/ 11 w 23"/>
                  <a:gd name="T7" fmla="*/ 25 h 25"/>
                  <a:gd name="T8" fmla="*/ 0 w 23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3"/>
                    </a:moveTo>
                    <a:lnTo>
                      <a:pt x="11" y="0"/>
                    </a:lnTo>
                    <a:lnTo>
                      <a:pt x="23" y="13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0" name="Rectangle 1118"/>
              <p:cNvSpPr>
                <a:spLocks noChangeArrowheads="1"/>
              </p:cNvSpPr>
              <p:nvPr/>
            </p:nvSpPr>
            <p:spPr bwMode="auto">
              <a:xfrm>
                <a:off x="4648" y="1539"/>
                <a:ext cx="11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1" name="Freeform 1119"/>
              <p:cNvSpPr>
                <a:spLocks/>
              </p:cNvSpPr>
              <p:nvPr/>
            </p:nvSpPr>
            <p:spPr bwMode="auto">
              <a:xfrm>
                <a:off x="4649" y="1534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2" name="Rectangle 1120"/>
              <p:cNvSpPr>
                <a:spLocks noChangeArrowheads="1"/>
              </p:cNvSpPr>
              <p:nvPr/>
            </p:nvSpPr>
            <p:spPr bwMode="auto">
              <a:xfrm>
                <a:off x="4668" y="1529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3" name="Rectangle 1121"/>
              <p:cNvSpPr>
                <a:spLocks noChangeArrowheads="1"/>
              </p:cNvSpPr>
              <p:nvPr/>
            </p:nvSpPr>
            <p:spPr bwMode="auto">
              <a:xfrm>
                <a:off x="4667" y="1531"/>
                <a:ext cx="11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4" name="Freeform 1122"/>
              <p:cNvSpPr>
                <a:spLocks/>
              </p:cNvSpPr>
              <p:nvPr/>
            </p:nvSpPr>
            <p:spPr bwMode="auto">
              <a:xfrm>
                <a:off x="4668" y="1529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5" name="Rectangle 1123"/>
              <p:cNvSpPr>
                <a:spLocks noChangeArrowheads="1"/>
              </p:cNvSpPr>
              <p:nvPr/>
            </p:nvSpPr>
            <p:spPr bwMode="auto">
              <a:xfrm>
                <a:off x="4673" y="1525"/>
                <a:ext cx="1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6" name="Freeform 1124"/>
              <p:cNvSpPr>
                <a:spLocks/>
              </p:cNvSpPr>
              <p:nvPr/>
            </p:nvSpPr>
            <p:spPr bwMode="auto">
              <a:xfrm>
                <a:off x="4668" y="1525"/>
                <a:ext cx="11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7" name="Rectangle 1125"/>
              <p:cNvSpPr>
                <a:spLocks noChangeArrowheads="1"/>
              </p:cNvSpPr>
              <p:nvPr/>
            </p:nvSpPr>
            <p:spPr bwMode="auto">
              <a:xfrm>
                <a:off x="4681" y="1526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8" name="Freeform 1126"/>
              <p:cNvSpPr>
                <a:spLocks/>
              </p:cNvSpPr>
              <p:nvPr/>
            </p:nvSpPr>
            <p:spPr bwMode="auto">
              <a:xfrm>
                <a:off x="4682" y="1525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9" name="Rectangle 1127"/>
              <p:cNvSpPr>
                <a:spLocks noChangeArrowheads="1"/>
              </p:cNvSpPr>
              <p:nvPr/>
            </p:nvSpPr>
            <p:spPr bwMode="auto">
              <a:xfrm>
                <a:off x="4687" y="1519"/>
                <a:ext cx="5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0" name="Freeform 1128"/>
              <p:cNvSpPr>
                <a:spLocks/>
              </p:cNvSpPr>
              <p:nvPr/>
            </p:nvSpPr>
            <p:spPr bwMode="auto">
              <a:xfrm>
                <a:off x="4682" y="1519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1" name="Rectangle 1129"/>
              <p:cNvSpPr>
                <a:spLocks noChangeArrowheads="1"/>
              </p:cNvSpPr>
              <p:nvPr/>
            </p:nvSpPr>
            <p:spPr bwMode="auto">
              <a:xfrm>
                <a:off x="4686" y="1515"/>
                <a:ext cx="11" cy="1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2" name="Freeform 1130"/>
              <p:cNvSpPr>
                <a:spLocks/>
              </p:cNvSpPr>
              <p:nvPr/>
            </p:nvSpPr>
            <p:spPr bwMode="auto">
              <a:xfrm>
                <a:off x="4687" y="1519"/>
                <a:ext cx="11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3" name="Rectangle 1131"/>
              <p:cNvSpPr>
                <a:spLocks noChangeArrowheads="1"/>
              </p:cNvSpPr>
              <p:nvPr/>
            </p:nvSpPr>
            <p:spPr bwMode="auto">
              <a:xfrm>
                <a:off x="4692" y="1509"/>
                <a:ext cx="19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4" name="Freeform 1132"/>
              <p:cNvSpPr>
                <a:spLocks/>
              </p:cNvSpPr>
              <p:nvPr/>
            </p:nvSpPr>
            <p:spPr bwMode="auto">
              <a:xfrm>
                <a:off x="4687" y="1509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5" name="Rectangle 1133"/>
              <p:cNvSpPr>
                <a:spLocks noChangeArrowheads="1"/>
              </p:cNvSpPr>
              <p:nvPr/>
            </p:nvSpPr>
            <p:spPr bwMode="auto">
              <a:xfrm>
                <a:off x="4705" y="1510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6" name="Freeform 1134"/>
              <p:cNvSpPr>
                <a:spLocks/>
              </p:cNvSpPr>
              <p:nvPr/>
            </p:nvSpPr>
            <p:spPr bwMode="auto">
              <a:xfrm>
                <a:off x="4706" y="1509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7" name="Rectangle 1135"/>
              <p:cNvSpPr>
                <a:spLocks noChangeArrowheads="1"/>
              </p:cNvSpPr>
              <p:nvPr/>
            </p:nvSpPr>
            <p:spPr bwMode="auto">
              <a:xfrm>
                <a:off x="4711" y="1504"/>
                <a:ext cx="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8" name="Freeform 1136"/>
              <p:cNvSpPr>
                <a:spLocks/>
              </p:cNvSpPr>
              <p:nvPr/>
            </p:nvSpPr>
            <p:spPr bwMode="auto">
              <a:xfrm>
                <a:off x="4706" y="1504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9" name="Rectangle 1137"/>
              <p:cNvSpPr>
                <a:spLocks noChangeArrowheads="1"/>
              </p:cNvSpPr>
              <p:nvPr/>
            </p:nvSpPr>
            <p:spPr bwMode="auto">
              <a:xfrm>
                <a:off x="4716" y="1500"/>
                <a:ext cx="12" cy="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80" name="Rectangle 1138"/>
              <p:cNvSpPr>
                <a:spLocks noChangeArrowheads="1"/>
              </p:cNvSpPr>
              <p:nvPr/>
            </p:nvSpPr>
            <p:spPr bwMode="auto">
              <a:xfrm>
                <a:off x="4723" y="1493"/>
                <a:ext cx="32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81" name="Freeform 1139"/>
              <p:cNvSpPr>
                <a:spLocks/>
              </p:cNvSpPr>
              <p:nvPr/>
            </p:nvSpPr>
            <p:spPr bwMode="auto">
              <a:xfrm>
                <a:off x="4717" y="1493"/>
                <a:ext cx="12" cy="13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82" name="Rectangle 1140"/>
              <p:cNvSpPr>
                <a:spLocks noChangeArrowheads="1"/>
              </p:cNvSpPr>
              <p:nvPr/>
            </p:nvSpPr>
            <p:spPr bwMode="auto">
              <a:xfrm>
                <a:off x="4749" y="1494"/>
                <a:ext cx="12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83" name="Freeform 1141"/>
              <p:cNvSpPr>
                <a:spLocks/>
              </p:cNvSpPr>
              <p:nvPr/>
            </p:nvSpPr>
            <p:spPr bwMode="auto">
              <a:xfrm>
                <a:off x="4750" y="1493"/>
                <a:ext cx="12" cy="13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84" name="Rectangle 1142"/>
              <p:cNvSpPr>
                <a:spLocks noChangeArrowheads="1"/>
              </p:cNvSpPr>
              <p:nvPr/>
            </p:nvSpPr>
            <p:spPr bwMode="auto">
              <a:xfrm>
                <a:off x="4755" y="1488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85" name="Freeform 1143"/>
              <p:cNvSpPr>
                <a:spLocks/>
              </p:cNvSpPr>
              <p:nvPr/>
            </p:nvSpPr>
            <p:spPr bwMode="auto">
              <a:xfrm>
                <a:off x="4750" y="1488"/>
                <a:ext cx="12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86" name="Rectangle 1144"/>
              <p:cNvSpPr>
                <a:spLocks noChangeArrowheads="1"/>
              </p:cNvSpPr>
              <p:nvPr/>
            </p:nvSpPr>
            <p:spPr bwMode="auto">
              <a:xfrm>
                <a:off x="4752" y="1489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87" name="Freeform 1145"/>
              <p:cNvSpPr>
                <a:spLocks/>
              </p:cNvSpPr>
              <p:nvPr/>
            </p:nvSpPr>
            <p:spPr bwMode="auto">
              <a:xfrm>
                <a:off x="4753" y="1488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88" name="Rectangle 1146"/>
              <p:cNvSpPr>
                <a:spLocks noChangeArrowheads="1"/>
              </p:cNvSpPr>
              <p:nvPr/>
            </p:nvSpPr>
            <p:spPr bwMode="auto">
              <a:xfrm>
                <a:off x="4758" y="1483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89" name="Freeform 1147"/>
              <p:cNvSpPr>
                <a:spLocks/>
              </p:cNvSpPr>
              <p:nvPr/>
            </p:nvSpPr>
            <p:spPr bwMode="auto">
              <a:xfrm>
                <a:off x="4753" y="1483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90" name="Rectangle 1148"/>
              <p:cNvSpPr>
                <a:spLocks noChangeArrowheads="1"/>
              </p:cNvSpPr>
              <p:nvPr/>
            </p:nvSpPr>
            <p:spPr bwMode="auto">
              <a:xfrm>
                <a:off x="4760" y="1484"/>
                <a:ext cx="11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91" name="Freeform 1149"/>
              <p:cNvSpPr>
                <a:spLocks/>
              </p:cNvSpPr>
              <p:nvPr/>
            </p:nvSpPr>
            <p:spPr bwMode="auto">
              <a:xfrm>
                <a:off x="4761" y="1483"/>
                <a:ext cx="11" cy="12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92" name="Rectangle 1150"/>
              <p:cNvSpPr>
                <a:spLocks noChangeArrowheads="1"/>
              </p:cNvSpPr>
              <p:nvPr/>
            </p:nvSpPr>
            <p:spPr bwMode="auto">
              <a:xfrm>
                <a:off x="4766" y="1478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93" name="Freeform 1151"/>
              <p:cNvSpPr>
                <a:spLocks/>
              </p:cNvSpPr>
              <p:nvPr/>
            </p:nvSpPr>
            <p:spPr bwMode="auto">
              <a:xfrm>
                <a:off x="4761" y="1478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94" name="Rectangle 1152"/>
              <p:cNvSpPr>
                <a:spLocks noChangeArrowheads="1"/>
              </p:cNvSpPr>
              <p:nvPr/>
            </p:nvSpPr>
            <p:spPr bwMode="auto">
              <a:xfrm>
                <a:off x="4762" y="1480"/>
                <a:ext cx="12" cy="4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95" name="Freeform 1153"/>
              <p:cNvSpPr>
                <a:spLocks/>
              </p:cNvSpPr>
              <p:nvPr/>
            </p:nvSpPr>
            <p:spPr bwMode="auto">
              <a:xfrm>
                <a:off x="4763" y="1478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96" name="Rectangle 1154"/>
              <p:cNvSpPr>
                <a:spLocks noChangeArrowheads="1"/>
              </p:cNvSpPr>
              <p:nvPr/>
            </p:nvSpPr>
            <p:spPr bwMode="auto">
              <a:xfrm>
                <a:off x="4779" y="1467"/>
                <a:ext cx="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97" name="Rectangle 1155"/>
              <p:cNvSpPr>
                <a:spLocks noChangeArrowheads="1"/>
              </p:cNvSpPr>
              <p:nvPr/>
            </p:nvSpPr>
            <p:spPr bwMode="auto">
              <a:xfrm>
                <a:off x="4774" y="1467"/>
                <a:ext cx="11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98" name="Freeform 1156"/>
              <p:cNvSpPr>
                <a:spLocks/>
              </p:cNvSpPr>
              <p:nvPr/>
            </p:nvSpPr>
            <p:spPr bwMode="auto">
              <a:xfrm>
                <a:off x="4775" y="1467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99" name="Rectangle 1157"/>
              <p:cNvSpPr>
                <a:spLocks noChangeArrowheads="1"/>
              </p:cNvSpPr>
              <p:nvPr/>
            </p:nvSpPr>
            <p:spPr bwMode="auto">
              <a:xfrm>
                <a:off x="4780" y="1460"/>
                <a:ext cx="8" cy="13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00" name="Freeform 1158"/>
              <p:cNvSpPr>
                <a:spLocks/>
              </p:cNvSpPr>
              <p:nvPr/>
            </p:nvSpPr>
            <p:spPr bwMode="auto">
              <a:xfrm>
                <a:off x="4775" y="1460"/>
                <a:ext cx="11" cy="13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01" name="Rectangle 1159"/>
              <p:cNvSpPr>
                <a:spLocks noChangeArrowheads="1"/>
              </p:cNvSpPr>
              <p:nvPr/>
            </p:nvSpPr>
            <p:spPr bwMode="auto">
              <a:xfrm>
                <a:off x="4782" y="1461"/>
                <a:ext cx="12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02" name="Freeform 1160"/>
              <p:cNvSpPr>
                <a:spLocks/>
              </p:cNvSpPr>
              <p:nvPr/>
            </p:nvSpPr>
            <p:spPr bwMode="auto">
              <a:xfrm>
                <a:off x="4783" y="1460"/>
                <a:ext cx="11" cy="13"/>
              </a:xfrm>
              <a:custGeom>
                <a:avLst/>
                <a:gdLst>
                  <a:gd name="T0" fmla="*/ 11 w 23"/>
                  <a:gd name="T1" fmla="*/ 0 h 24"/>
                  <a:gd name="T2" fmla="*/ 0 w 23"/>
                  <a:gd name="T3" fmla="*/ 12 h 24"/>
                  <a:gd name="T4" fmla="*/ 11 w 23"/>
                  <a:gd name="T5" fmla="*/ 24 h 24"/>
                  <a:gd name="T6" fmla="*/ 23 w 23"/>
                  <a:gd name="T7" fmla="*/ 12 h 24"/>
                  <a:gd name="T8" fmla="*/ 11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1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03" name="Rectangle 1161"/>
              <p:cNvSpPr>
                <a:spLocks noChangeArrowheads="1"/>
              </p:cNvSpPr>
              <p:nvPr/>
            </p:nvSpPr>
            <p:spPr bwMode="auto">
              <a:xfrm>
                <a:off x="4788" y="1455"/>
                <a:ext cx="2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04" name="Freeform 1162"/>
              <p:cNvSpPr>
                <a:spLocks/>
              </p:cNvSpPr>
              <p:nvPr/>
            </p:nvSpPr>
            <p:spPr bwMode="auto">
              <a:xfrm>
                <a:off x="4783" y="1455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05" name="Rectangle 1163"/>
              <p:cNvSpPr>
                <a:spLocks noChangeArrowheads="1"/>
              </p:cNvSpPr>
              <p:nvPr/>
            </p:nvSpPr>
            <p:spPr bwMode="auto">
              <a:xfrm>
                <a:off x="4804" y="1455"/>
                <a:ext cx="11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06" name="Freeform 1164"/>
              <p:cNvSpPr>
                <a:spLocks/>
              </p:cNvSpPr>
              <p:nvPr/>
            </p:nvSpPr>
            <p:spPr bwMode="auto">
              <a:xfrm>
                <a:off x="4805" y="1455"/>
                <a:ext cx="11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07" name="Rectangle 1165"/>
              <p:cNvSpPr>
                <a:spLocks noChangeArrowheads="1"/>
              </p:cNvSpPr>
              <p:nvPr/>
            </p:nvSpPr>
            <p:spPr bwMode="auto">
              <a:xfrm>
                <a:off x="4810" y="1449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08" name="Freeform 1166"/>
              <p:cNvSpPr>
                <a:spLocks/>
              </p:cNvSpPr>
              <p:nvPr/>
            </p:nvSpPr>
            <p:spPr bwMode="auto">
              <a:xfrm>
                <a:off x="4805" y="1449"/>
                <a:ext cx="11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09" name="Rectangle 1167"/>
              <p:cNvSpPr>
                <a:spLocks noChangeArrowheads="1"/>
              </p:cNvSpPr>
              <p:nvPr/>
            </p:nvSpPr>
            <p:spPr bwMode="auto">
              <a:xfrm>
                <a:off x="4807" y="1449"/>
                <a:ext cx="11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0" name="Freeform 1168"/>
              <p:cNvSpPr>
                <a:spLocks/>
              </p:cNvSpPr>
              <p:nvPr/>
            </p:nvSpPr>
            <p:spPr bwMode="auto">
              <a:xfrm>
                <a:off x="4807" y="1449"/>
                <a:ext cx="12" cy="12"/>
              </a:xfrm>
              <a:custGeom>
                <a:avLst/>
                <a:gdLst>
                  <a:gd name="T0" fmla="*/ 10 w 23"/>
                  <a:gd name="T1" fmla="*/ 0 h 25"/>
                  <a:gd name="T2" fmla="*/ 0 w 23"/>
                  <a:gd name="T3" fmla="*/ 13 h 25"/>
                  <a:gd name="T4" fmla="*/ 10 w 23"/>
                  <a:gd name="T5" fmla="*/ 25 h 25"/>
                  <a:gd name="T6" fmla="*/ 23 w 23"/>
                  <a:gd name="T7" fmla="*/ 13 h 25"/>
                  <a:gd name="T8" fmla="*/ 10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3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1" name="Rectangle 1169"/>
              <p:cNvSpPr>
                <a:spLocks noChangeArrowheads="1"/>
              </p:cNvSpPr>
              <p:nvPr/>
            </p:nvSpPr>
            <p:spPr bwMode="auto">
              <a:xfrm>
                <a:off x="4813" y="1443"/>
                <a:ext cx="2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2" name="Freeform 1170"/>
              <p:cNvSpPr>
                <a:spLocks/>
              </p:cNvSpPr>
              <p:nvPr/>
            </p:nvSpPr>
            <p:spPr bwMode="auto">
              <a:xfrm>
                <a:off x="4807" y="1443"/>
                <a:ext cx="12" cy="12"/>
              </a:xfrm>
              <a:custGeom>
                <a:avLst/>
                <a:gdLst>
                  <a:gd name="T0" fmla="*/ 0 w 23"/>
                  <a:gd name="T1" fmla="*/ 12 h 25"/>
                  <a:gd name="T2" fmla="*/ 10 w 23"/>
                  <a:gd name="T3" fmla="*/ 0 h 25"/>
                  <a:gd name="T4" fmla="*/ 23 w 23"/>
                  <a:gd name="T5" fmla="*/ 12 h 25"/>
                  <a:gd name="T6" fmla="*/ 10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3" name="Rectangle 1171"/>
              <p:cNvSpPr>
                <a:spLocks noChangeArrowheads="1"/>
              </p:cNvSpPr>
              <p:nvPr/>
            </p:nvSpPr>
            <p:spPr bwMode="auto">
              <a:xfrm>
                <a:off x="4809" y="1444"/>
                <a:ext cx="12" cy="5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4" name="Freeform 1172"/>
              <p:cNvSpPr>
                <a:spLocks/>
              </p:cNvSpPr>
              <p:nvPr/>
            </p:nvSpPr>
            <p:spPr bwMode="auto">
              <a:xfrm>
                <a:off x="4810" y="1443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5" name="Rectangle 1173"/>
              <p:cNvSpPr>
                <a:spLocks noChangeArrowheads="1"/>
              </p:cNvSpPr>
              <p:nvPr/>
            </p:nvSpPr>
            <p:spPr bwMode="auto">
              <a:xfrm>
                <a:off x="4815" y="1438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6" name="Freeform 1174"/>
              <p:cNvSpPr>
                <a:spLocks/>
              </p:cNvSpPr>
              <p:nvPr/>
            </p:nvSpPr>
            <p:spPr bwMode="auto">
              <a:xfrm>
                <a:off x="4810" y="1438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7" name="Rectangle 1175"/>
              <p:cNvSpPr>
                <a:spLocks noChangeArrowheads="1"/>
              </p:cNvSpPr>
              <p:nvPr/>
            </p:nvSpPr>
            <p:spPr bwMode="auto">
              <a:xfrm>
                <a:off x="4821" y="1426"/>
                <a:ext cx="11" cy="8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8" name="Rectangle 1176"/>
              <p:cNvSpPr>
                <a:spLocks noChangeArrowheads="1"/>
              </p:cNvSpPr>
              <p:nvPr/>
            </p:nvSpPr>
            <p:spPr bwMode="auto">
              <a:xfrm>
                <a:off x="4827" y="1420"/>
                <a:ext cx="1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9" name="Freeform 1177"/>
              <p:cNvSpPr>
                <a:spLocks/>
              </p:cNvSpPr>
              <p:nvPr/>
            </p:nvSpPr>
            <p:spPr bwMode="auto">
              <a:xfrm>
                <a:off x="4821" y="1420"/>
                <a:ext cx="12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20" name="Rectangle 1178"/>
              <p:cNvSpPr>
                <a:spLocks noChangeArrowheads="1"/>
              </p:cNvSpPr>
              <p:nvPr/>
            </p:nvSpPr>
            <p:spPr bwMode="auto">
              <a:xfrm>
                <a:off x="4834" y="1420"/>
                <a:ext cx="12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21" name="Freeform 1179"/>
              <p:cNvSpPr>
                <a:spLocks/>
              </p:cNvSpPr>
              <p:nvPr/>
            </p:nvSpPr>
            <p:spPr bwMode="auto">
              <a:xfrm>
                <a:off x="4835" y="1420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22" name="Rectangle 1180"/>
              <p:cNvSpPr>
                <a:spLocks noChangeArrowheads="1"/>
              </p:cNvSpPr>
              <p:nvPr/>
            </p:nvSpPr>
            <p:spPr bwMode="auto">
              <a:xfrm>
                <a:off x="4840" y="1414"/>
                <a:ext cx="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23" name="Freeform 1181"/>
              <p:cNvSpPr>
                <a:spLocks/>
              </p:cNvSpPr>
              <p:nvPr/>
            </p:nvSpPr>
            <p:spPr bwMode="auto">
              <a:xfrm>
                <a:off x="4835" y="1414"/>
                <a:ext cx="12" cy="12"/>
              </a:xfrm>
              <a:custGeom>
                <a:avLst/>
                <a:gdLst>
                  <a:gd name="T0" fmla="*/ 0 w 22"/>
                  <a:gd name="T1" fmla="*/ 12 h 25"/>
                  <a:gd name="T2" fmla="*/ 10 w 22"/>
                  <a:gd name="T3" fmla="*/ 0 h 25"/>
                  <a:gd name="T4" fmla="*/ 22 w 22"/>
                  <a:gd name="T5" fmla="*/ 12 h 25"/>
                  <a:gd name="T6" fmla="*/ 10 w 22"/>
                  <a:gd name="T7" fmla="*/ 25 h 25"/>
                  <a:gd name="T8" fmla="*/ 0 w 22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24" name="Rectangle 1182"/>
              <p:cNvSpPr>
                <a:spLocks noChangeArrowheads="1"/>
              </p:cNvSpPr>
              <p:nvPr/>
            </p:nvSpPr>
            <p:spPr bwMode="auto">
              <a:xfrm>
                <a:off x="4842" y="1414"/>
                <a:ext cx="11" cy="6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25" name="Freeform 1183"/>
              <p:cNvSpPr>
                <a:spLocks/>
              </p:cNvSpPr>
              <p:nvPr/>
            </p:nvSpPr>
            <p:spPr bwMode="auto">
              <a:xfrm>
                <a:off x="4843" y="1414"/>
                <a:ext cx="11" cy="12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11 w 23"/>
                  <a:gd name="T5" fmla="*/ 25 h 25"/>
                  <a:gd name="T6" fmla="*/ 23 w 23"/>
                  <a:gd name="T7" fmla="*/ 12 h 25"/>
                  <a:gd name="T8" fmla="*/ 11 w 2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11" y="25"/>
                    </a:lnTo>
                    <a:lnTo>
                      <a:pt x="23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26" name="Rectangle 1184"/>
              <p:cNvSpPr>
                <a:spLocks noChangeArrowheads="1"/>
              </p:cNvSpPr>
              <p:nvPr/>
            </p:nvSpPr>
            <p:spPr bwMode="auto">
              <a:xfrm>
                <a:off x="4848" y="1408"/>
                <a:ext cx="28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27" name="Rectangle 1185"/>
              <p:cNvSpPr>
                <a:spLocks noChangeArrowheads="1"/>
              </p:cNvSpPr>
              <p:nvPr/>
            </p:nvSpPr>
            <p:spPr bwMode="auto">
              <a:xfrm>
                <a:off x="4893" y="1408"/>
                <a:ext cx="2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28" name="Freeform 1186"/>
              <p:cNvSpPr>
                <a:spLocks/>
              </p:cNvSpPr>
              <p:nvPr/>
            </p:nvSpPr>
            <p:spPr bwMode="auto">
              <a:xfrm>
                <a:off x="4843" y="1408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1 w 23"/>
                  <a:gd name="T3" fmla="*/ 0 h 24"/>
                  <a:gd name="T4" fmla="*/ 23 w 23"/>
                  <a:gd name="T5" fmla="*/ 12 h 24"/>
                  <a:gd name="T6" fmla="*/ 11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29" name="Rectangle 1187"/>
              <p:cNvSpPr>
                <a:spLocks noChangeArrowheads="1"/>
              </p:cNvSpPr>
              <p:nvPr/>
            </p:nvSpPr>
            <p:spPr bwMode="auto">
              <a:xfrm>
                <a:off x="4908" y="1407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0" name="Freeform 1188"/>
              <p:cNvSpPr>
                <a:spLocks/>
              </p:cNvSpPr>
              <p:nvPr/>
            </p:nvSpPr>
            <p:spPr bwMode="auto">
              <a:xfrm>
                <a:off x="4909" y="1408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1" name="Rectangle 1189"/>
              <p:cNvSpPr>
                <a:spLocks noChangeArrowheads="1"/>
              </p:cNvSpPr>
              <p:nvPr/>
            </p:nvSpPr>
            <p:spPr bwMode="auto">
              <a:xfrm>
                <a:off x="4914" y="1401"/>
                <a:ext cx="11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2" name="Freeform 1190"/>
              <p:cNvSpPr>
                <a:spLocks/>
              </p:cNvSpPr>
              <p:nvPr/>
            </p:nvSpPr>
            <p:spPr bwMode="auto">
              <a:xfrm>
                <a:off x="4909" y="1401"/>
                <a:ext cx="11" cy="12"/>
              </a:xfrm>
              <a:custGeom>
                <a:avLst/>
                <a:gdLst>
                  <a:gd name="T0" fmla="*/ 0 w 23"/>
                  <a:gd name="T1" fmla="*/ 12 h 25"/>
                  <a:gd name="T2" fmla="*/ 10 w 23"/>
                  <a:gd name="T3" fmla="*/ 0 h 25"/>
                  <a:gd name="T4" fmla="*/ 23 w 23"/>
                  <a:gd name="T5" fmla="*/ 12 h 25"/>
                  <a:gd name="T6" fmla="*/ 10 w 23"/>
                  <a:gd name="T7" fmla="*/ 25 h 25"/>
                  <a:gd name="T8" fmla="*/ 0 w 23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5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3" name="Rectangle 1191"/>
              <p:cNvSpPr>
                <a:spLocks noChangeArrowheads="1"/>
              </p:cNvSpPr>
              <p:nvPr/>
            </p:nvSpPr>
            <p:spPr bwMode="auto">
              <a:xfrm>
                <a:off x="4919" y="1400"/>
                <a:ext cx="12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4" name="Freeform 1192"/>
              <p:cNvSpPr>
                <a:spLocks/>
              </p:cNvSpPr>
              <p:nvPr/>
            </p:nvSpPr>
            <p:spPr bwMode="auto">
              <a:xfrm>
                <a:off x="4920" y="1401"/>
                <a:ext cx="12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2 h 25"/>
                  <a:gd name="T4" fmla="*/ 10 w 22"/>
                  <a:gd name="T5" fmla="*/ 25 h 25"/>
                  <a:gd name="T6" fmla="*/ 22 w 22"/>
                  <a:gd name="T7" fmla="*/ 12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2"/>
                    </a:lnTo>
                    <a:lnTo>
                      <a:pt x="10" y="25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5" name="Rectangle 1193"/>
              <p:cNvSpPr>
                <a:spLocks noChangeArrowheads="1"/>
              </p:cNvSpPr>
              <p:nvPr/>
            </p:nvSpPr>
            <p:spPr bwMode="auto">
              <a:xfrm>
                <a:off x="4925" y="1394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6" name="Freeform 1194"/>
              <p:cNvSpPr>
                <a:spLocks/>
              </p:cNvSpPr>
              <p:nvPr/>
            </p:nvSpPr>
            <p:spPr bwMode="auto">
              <a:xfrm>
                <a:off x="4920" y="1394"/>
                <a:ext cx="12" cy="12"/>
              </a:xfrm>
              <a:custGeom>
                <a:avLst/>
                <a:gdLst>
                  <a:gd name="T0" fmla="*/ 0 w 22"/>
                  <a:gd name="T1" fmla="*/ 13 h 25"/>
                  <a:gd name="T2" fmla="*/ 10 w 22"/>
                  <a:gd name="T3" fmla="*/ 0 h 25"/>
                  <a:gd name="T4" fmla="*/ 22 w 22"/>
                  <a:gd name="T5" fmla="*/ 13 h 25"/>
                  <a:gd name="T6" fmla="*/ 10 w 22"/>
                  <a:gd name="T7" fmla="*/ 25 h 25"/>
                  <a:gd name="T8" fmla="*/ 0 w 2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0" y="2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7" name="Rectangle 1195"/>
              <p:cNvSpPr>
                <a:spLocks noChangeArrowheads="1"/>
              </p:cNvSpPr>
              <p:nvPr/>
            </p:nvSpPr>
            <p:spPr bwMode="auto">
              <a:xfrm>
                <a:off x="4922" y="1393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8" name="Freeform 1196"/>
              <p:cNvSpPr>
                <a:spLocks/>
              </p:cNvSpPr>
              <p:nvPr/>
            </p:nvSpPr>
            <p:spPr bwMode="auto">
              <a:xfrm>
                <a:off x="4923" y="1394"/>
                <a:ext cx="11" cy="12"/>
              </a:xfrm>
              <a:custGeom>
                <a:avLst/>
                <a:gdLst>
                  <a:gd name="T0" fmla="*/ 10 w 22"/>
                  <a:gd name="T1" fmla="*/ 0 h 25"/>
                  <a:gd name="T2" fmla="*/ 0 w 22"/>
                  <a:gd name="T3" fmla="*/ 13 h 25"/>
                  <a:gd name="T4" fmla="*/ 10 w 22"/>
                  <a:gd name="T5" fmla="*/ 25 h 25"/>
                  <a:gd name="T6" fmla="*/ 22 w 22"/>
                  <a:gd name="T7" fmla="*/ 13 h 25"/>
                  <a:gd name="T8" fmla="*/ 10 w 2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0" y="0"/>
                    </a:moveTo>
                    <a:lnTo>
                      <a:pt x="0" y="13"/>
                    </a:lnTo>
                    <a:lnTo>
                      <a:pt x="10" y="25"/>
                    </a:lnTo>
                    <a:lnTo>
                      <a:pt x="22" y="1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9" name="Rectangle 1197"/>
              <p:cNvSpPr>
                <a:spLocks noChangeArrowheads="1"/>
              </p:cNvSpPr>
              <p:nvPr/>
            </p:nvSpPr>
            <p:spPr bwMode="auto">
              <a:xfrm>
                <a:off x="4928" y="1387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40" name="Freeform 1198"/>
              <p:cNvSpPr>
                <a:spLocks/>
              </p:cNvSpPr>
              <p:nvPr/>
            </p:nvSpPr>
            <p:spPr bwMode="auto">
              <a:xfrm>
                <a:off x="4923" y="1387"/>
                <a:ext cx="11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41" name="Rectangle 1199"/>
              <p:cNvSpPr>
                <a:spLocks noChangeArrowheads="1"/>
              </p:cNvSpPr>
              <p:nvPr/>
            </p:nvSpPr>
            <p:spPr bwMode="auto">
              <a:xfrm>
                <a:off x="4925" y="1386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42" name="Freeform 1200"/>
              <p:cNvSpPr>
                <a:spLocks/>
              </p:cNvSpPr>
              <p:nvPr/>
            </p:nvSpPr>
            <p:spPr bwMode="auto">
              <a:xfrm>
                <a:off x="4925" y="1387"/>
                <a:ext cx="12" cy="12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12 h 24"/>
                  <a:gd name="T4" fmla="*/ 10 w 22"/>
                  <a:gd name="T5" fmla="*/ 24 h 24"/>
                  <a:gd name="T6" fmla="*/ 22 w 22"/>
                  <a:gd name="T7" fmla="*/ 12 h 24"/>
                  <a:gd name="T8" fmla="*/ 10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43" name="Rectangle 1201"/>
              <p:cNvSpPr>
                <a:spLocks noChangeArrowheads="1"/>
              </p:cNvSpPr>
              <p:nvPr/>
            </p:nvSpPr>
            <p:spPr bwMode="auto">
              <a:xfrm>
                <a:off x="4931" y="1380"/>
                <a:ext cx="4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44" name="Freeform 1202"/>
              <p:cNvSpPr>
                <a:spLocks/>
              </p:cNvSpPr>
              <p:nvPr/>
            </p:nvSpPr>
            <p:spPr bwMode="auto">
              <a:xfrm>
                <a:off x="4925" y="1380"/>
                <a:ext cx="12" cy="12"/>
              </a:xfrm>
              <a:custGeom>
                <a:avLst/>
                <a:gdLst>
                  <a:gd name="T0" fmla="*/ 0 w 22"/>
                  <a:gd name="T1" fmla="*/ 12 h 24"/>
                  <a:gd name="T2" fmla="*/ 10 w 22"/>
                  <a:gd name="T3" fmla="*/ 0 h 24"/>
                  <a:gd name="T4" fmla="*/ 22 w 22"/>
                  <a:gd name="T5" fmla="*/ 12 h 24"/>
                  <a:gd name="T6" fmla="*/ 10 w 22"/>
                  <a:gd name="T7" fmla="*/ 24 h 24"/>
                  <a:gd name="T8" fmla="*/ 0 w 2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2"/>
                    </a:moveTo>
                    <a:lnTo>
                      <a:pt x="10" y="0"/>
                    </a:lnTo>
                    <a:lnTo>
                      <a:pt x="22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45" name="Rectangle 1203"/>
              <p:cNvSpPr>
                <a:spLocks noChangeArrowheads="1"/>
              </p:cNvSpPr>
              <p:nvPr/>
            </p:nvSpPr>
            <p:spPr bwMode="auto">
              <a:xfrm>
                <a:off x="4945" y="1373"/>
                <a:ext cx="5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46" name="Rectangle 1204"/>
              <p:cNvSpPr>
                <a:spLocks noChangeArrowheads="1"/>
              </p:cNvSpPr>
              <p:nvPr/>
            </p:nvSpPr>
            <p:spPr bwMode="auto">
              <a:xfrm>
                <a:off x="4944" y="1372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47" name="Freeform 1205"/>
              <p:cNvSpPr>
                <a:spLocks/>
              </p:cNvSpPr>
              <p:nvPr/>
            </p:nvSpPr>
            <p:spPr bwMode="auto">
              <a:xfrm>
                <a:off x="4945" y="1373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48" name="Rectangle 1206"/>
              <p:cNvSpPr>
                <a:spLocks noChangeArrowheads="1"/>
              </p:cNvSpPr>
              <p:nvPr/>
            </p:nvSpPr>
            <p:spPr bwMode="auto">
              <a:xfrm>
                <a:off x="4950" y="1366"/>
                <a:ext cx="3" cy="12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49" name="Freeform 1207"/>
              <p:cNvSpPr>
                <a:spLocks/>
              </p:cNvSpPr>
              <p:nvPr/>
            </p:nvSpPr>
            <p:spPr bwMode="auto">
              <a:xfrm>
                <a:off x="4945" y="1366"/>
                <a:ext cx="11" cy="12"/>
              </a:xfrm>
              <a:custGeom>
                <a:avLst/>
                <a:gdLst>
                  <a:gd name="T0" fmla="*/ 0 w 23"/>
                  <a:gd name="T1" fmla="*/ 12 h 24"/>
                  <a:gd name="T2" fmla="*/ 10 w 23"/>
                  <a:gd name="T3" fmla="*/ 0 h 24"/>
                  <a:gd name="T4" fmla="*/ 23 w 23"/>
                  <a:gd name="T5" fmla="*/ 12 h 24"/>
                  <a:gd name="T6" fmla="*/ 10 w 23"/>
                  <a:gd name="T7" fmla="*/ 24 h 24"/>
                  <a:gd name="T8" fmla="*/ 0 w 23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10" y="0"/>
                    </a:ln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50" name="Rectangle 1208"/>
              <p:cNvSpPr>
                <a:spLocks noChangeArrowheads="1"/>
              </p:cNvSpPr>
              <p:nvPr/>
            </p:nvSpPr>
            <p:spPr bwMode="auto">
              <a:xfrm>
                <a:off x="4947" y="1365"/>
                <a:ext cx="11" cy="7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51" name="Freeform 1209"/>
              <p:cNvSpPr>
                <a:spLocks/>
              </p:cNvSpPr>
              <p:nvPr/>
            </p:nvSpPr>
            <p:spPr bwMode="auto">
              <a:xfrm>
                <a:off x="4948" y="1366"/>
                <a:ext cx="11" cy="12"/>
              </a:xfrm>
              <a:custGeom>
                <a:avLst/>
                <a:gdLst>
                  <a:gd name="T0" fmla="*/ 10 w 23"/>
                  <a:gd name="T1" fmla="*/ 0 h 24"/>
                  <a:gd name="T2" fmla="*/ 0 w 23"/>
                  <a:gd name="T3" fmla="*/ 12 h 24"/>
                  <a:gd name="T4" fmla="*/ 10 w 23"/>
                  <a:gd name="T5" fmla="*/ 24 h 24"/>
                  <a:gd name="T6" fmla="*/ 23 w 23"/>
                  <a:gd name="T7" fmla="*/ 12 h 24"/>
                  <a:gd name="T8" fmla="*/ 10 w 2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0" y="0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120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29" name="Rectangle 1211"/>
            <p:cNvSpPr>
              <a:spLocks noChangeArrowheads="1"/>
            </p:cNvSpPr>
            <p:nvPr/>
          </p:nvSpPr>
          <p:spPr bwMode="auto">
            <a:xfrm>
              <a:off x="7064973" y="2545204"/>
              <a:ext cx="18504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0" name="Freeform 1212"/>
            <p:cNvSpPr>
              <a:spLocks/>
            </p:cNvSpPr>
            <p:nvPr/>
          </p:nvSpPr>
          <p:spPr bwMode="auto">
            <a:xfrm>
              <a:off x="7053411" y="2545204"/>
              <a:ext cx="25442" cy="23690"/>
            </a:xfrm>
            <a:custGeom>
              <a:avLst/>
              <a:gdLst>
                <a:gd name="T0" fmla="*/ 0 w 23"/>
                <a:gd name="T1" fmla="*/ 12 h 24"/>
                <a:gd name="T2" fmla="*/ 10 w 23"/>
                <a:gd name="T3" fmla="*/ 0 h 24"/>
                <a:gd name="T4" fmla="*/ 23 w 23"/>
                <a:gd name="T5" fmla="*/ 12 h 24"/>
                <a:gd name="T6" fmla="*/ 10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1" name="Rectangle 1213"/>
            <p:cNvSpPr>
              <a:spLocks noChangeArrowheads="1"/>
            </p:cNvSpPr>
            <p:nvPr/>
          </p:nvSpPr>
          <p:spPr bwMode="auto">
            <a:xfrm>
              <a:off x="7069602" y="2543230"/>
              <a:ext cx="25442" cy="1381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2" name="Freeform 1214"/>
            <p:cNvSpPr>
              <a:spLocks/>
            </p:cNvSpPr>
            <p:nvPr/>
          </p:nvSpPr>
          <p:spPr bwMode="auto">
            <a:xfrm>
              <a:off x="7071913" y="2545204"/>
              <a:ext cx="25442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3" name="Rectangle 1215"/>
            <p:cNvSpPr>
              <a:spLocks noChangeArrowheads="1"/>
            </p:cNvSpPr>
            <p:nvPr/>
          </p:nvSpPr>
          <p:spPr bwMode="auto">
            <a:xfrm>
              <a:off x="7083479" y="2531385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4" name="Freeform 1216"/>
            <p:cNvSpPr>
              <a:spLocks/>
            </p:cNvSpPr>
            <p:nvPr/>
          </p:nvSpPr>
          <p:spPr bwMode="auto">
            <a:xfrm>
              <a:off x="7071912" y="2531385"/>
              <a:ext cx="25442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5" name="Rectangle 1217"/>
            <p:cNvSpPr>
              <a:spLocks noChangeArrowheads="1"/>
            </p:cNvSpPr>
            <p:nvPr/>
          </p:nvSpPr>
          <p:spPr bwMode="auto">
            <a:xfrm>
              <a:off x="7076539" y="2529410"/>
              <a:ext cx="25442" cy="1381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6" name="Freeform 1218"/>
            <p:cNvSpPr>
              <a:spLocks/>
            </p:cNvSpPr>
            <p:nvPr/>
          </p:nvSpPr>
          <p:spPr bwMode="auto">
            <a:xfrm>
              <a:off x="7076539" y="2531385"/>
              <a:ext cx="27755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7" name="Rectangle 1219"/>
            <p:cNvSpPr>
              <a:spLocks noChangeArrowheads="1"/>
            </p:cNvSpPr>
            <p:nvPr/>
          </p:nvSpPr>
          <p:spPr bwMode="auto">
            <a:xfrm>
              <a:off x="7090415" y="2517565"/>
              <a:ext cx="53194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8" name="Freeform 1220"/>
            <p:cNvSpPr>
              <a:spLocks/>
            </p:cNvSpPr>
            <p:nvPr/>
          </p:nvSpPr>
          <p:spPr bwMode="auto">
            <a:xfrm>
              <a:off x="7076537" y="2517565"/>
              <a:ext cx="27755" cy="23690"/>
            </a:xfrm>
            <a:custGeom>
              <a:avLst/>
              <a:gdLst>
                <a:gd name="T0" fmla="*/ 0 w 22"/>
                <a:gd name="T1" fmla="*/ 12 h 25"/>
                <a:gd name="T2" fmla="*/ 10 w 22"/>
                <a:gd name="T3" fmla="*/ 0 h 25"/>
                <a:gd name="T4" fmla="*/ 22 w 22"/>
                <a:gd name="T5" fmla="*/ 12 h 25"/>
                <a:gd name="T6" fmla="*/ 10 w 22"/>
                <a:gd name="T7" fmla="*/ 25 h 25"/>
                <a:gd name="T8" fmla="*/ 0 w 22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9" name="Rectangle 1221"/>
            <p:cNvSpPr>
              <a:spLocks noChangeArrowheads="1"/>
            </p:cNvSpPr>
            <p:nvPr/>
          </p:nvSpPr>
          <p:spPr bwMode="auto">
            <a:xfrm>
              <a:off x="7157487" y="2515592"/>
              <a:ext cx="25442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0" name="Rectangle 1222"/>
            <p:cNvSpPr>
              <a:spLocks noChangeArrowheads="1"/>
            </p:cNvSpPr>
            <p:nvPr/>
          </p:nvSpPr>
          <p:spPr bwMode="auto">
            <a:xfrm>
              <a:off x="7171364" y="2503746"/>
              <a:ext cx="39320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1" name="Freeform 1223"/>
            <p:cNvSpPr>
              <a:spLocks/>
            </p:cNvSpPr>
            <p:nvPr/>
          </p:nvSpPr>
          <p:spPr bwMode="auto">
            <a:xfrm>
              <a:off x="7159799" y="2503746"/>
              <a:ext cx="25442" cy="23690"/>
            </a:xfrm>
            <a:custGeom>
              <a:avLst/>
              <a:gdLst>
                <a:gd name="T0" fmla="*/ 0 w 23"/>
                <a:gd name="T1" fmla="*/ 13 h 25"/>
                <a:gd name="T2" fmla="*/ 10 w 23"/>
                <a:gd name="T3" fmla="*/ 0 h 25"/>
                <a:gd name="T4" fmla="*/ 23 w 23"/>
                <a:gd name="T5" fmla="*/ 13 h 25"/>
                <a:gd name="T6" fmla="*/ 10 w 23"/>
                <a:gd name="T7" fmla="*/ 25 h 25"/>
                <a:gd name="T8" fmla="*/ 0 w 23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3"/>
                  </a:moveTo>
                  <a:lnTo>
                    <a:pt x="10" y="0"/>
                  </a:lnTo>
                  <a:lnTo>
                    <a:pt x="23" y="13"/>
                  </a:lnTo>
                  <a:lnTo>
                    <a:pt x="10" y="25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2" name="Rectangle 1224"/>
            <p:cNvSpPr>
              <a:spLocks noChangeArrowheads="1"/>
            </p:cNvSpPr>
            <p:nvPr/>
          </p:nvSpPr>
          <p:spPr bwMode="auto">
            <a:xfrm>
              <a:off x="7196805" y="2499797"/>
              <a:ext cx="25442" cy="15794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3" name="Freeform 1225"/>
            <p:cNvSpPr>
              <a:spLocks/>
            </p:cNvSpPr>
            <p:nvPr/>
          </p:nvSpPr>
          <p:spPr bwMode="auto">
            <a:xfrm>
              <a:off x="7196805" y="2503746"/>
              <a:ext cx="27755" cy="23690"/>
            </a:xfrm>
            <a:custGeom>
              <a:avLst/>
              <a:gdLst>
                <a:gd name="T0" fmla="*/ 10 w 22"/>
                <a:gd name="T1" fmla="*/ 0 h 25"/>
                <a:gd name="T2" fmla="*/ 0 w 22"/>
                <a:gd name="T3" fmla="*/ 13 h 25"/>
                <a:gd name="T4" fmla="*/ 10 w 22"/>
                <a:gd name="T5" fmla="*/ 25 h 25"/>
                <a:gd name="T6" fmla="*/ 22 w 22"/>
                <a:gd name="T7" fmla="*/ 13 h 25"/>
                <a:gd name="T8" fmla="*/ 10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0" y="0"/>
                  </a:moveTo>
                  <a:lnTo>
                    <a:pt x="0" y="13"/>
                  </a:lnTo>
                  <a:lnTo>
                    <a:pt x="10" y="25"/>
                  </a:lnTo>
                  <a:lnTo>
                    <a:pt x="22" y="1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4" name="Rectangle 1226"/>
            <p:cNvSpPr>
              <a:spLocks noChangeArrowheads="1"/>
            </p:cNvSpPr>
            <p:nvPr/>
          </p:nvSpPr>
          <p:spPr bwMode="auto">
            <a:xfrm>
              <a:off x="7210682" y="2487952"/>
              <a:ext cx="13878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5" name="Freeform 1227"/>
            <p:cNvSpPr>
              <a:spLocks/>
            </p:cNvSpPr>
            <p:nvPr/>
          </p:nvSpPr>
          <p:spPr bwMode="auto">
            <a:xfrm>
              <a:off x="7196803" y="2487952"/>
              <a:ext cx="27755" cy="25665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6" name="Rectangle 1228"/>
            <p:cNvSpPr>
              <a:spLocks noChangeArrowheads="1"/>
            </p:cNvSpPr>
            <p:nvPr/>
          </p:nvSpPr>
          <p:spPr bwMode="auto">
            <a:xfrm>
              <a:off x="7210680" y="2485977"/>
              <a:ext cx="25442" cy="1381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7" name="Freeform 1229"/>
            <p:cNvSpPr>
              <a:spLocks/>
            </p:cNvSpPr>
            <p:nvPr/>
          </p:nvSpPr>
          <p:spPr bwMode="auto">
            <a:xfrm>
              <a:off x="7212994" y="2487952"/>
              <a:ext cx="25442" cy="25665"/>
            </a:xfrm>
            <a:custGeom>
              <a:avLst/>
              <a:gdLst>
                <a:gd name="T0" fmla="*/ 10 w 23"/>
                <a:gd name="T1" fmla="*/ 0 h 24"/>
                <a:gd name="T2" fmla="*/ 0 w 23"/>
                <a:gd name="T3" fmla="*/ 12 h 24"/>
                <a:gd name="T4" fmla="*/ 10 w 23"/>
                <a:gd name="T5" fmla="*/ 24 h 24"/>
                <a:gd name="T6" fmla="*/ 23 w 23"/>
                <a:gd name="T7" fmla="*/ 12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8" name="Rectangle 1230"/>
            <p:cNvSpPr>
              <a:spLocks noChangeArrowheads="1"/>
            </p:cNvSpPr>
            <p:nvPr/>
          </p:nvSpPr>
          <p:spPr bwMode="auto">
            <a:xfrm>
              <a:off x="7224557" y="2474131"/>
              <a:ext cx="4626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9" name="Freeform 1231"/>
            <p:cNvSpPr>
              <a:spLocks/>
            </p:cNvSpPr>
            <p:nvPr/>
          </p:nvSpPr>
          <p:spPr bwMode="auto">
            <a:xfrm>
              <a:off x="7212996" y="2474131"/>
              <a:ext cx="25442" cy="23690"/>
            </a:xfrm>
            <a:custGeom>
              <a:avLst/>
              <a:gdLst>
                <a:gd name="T0" fmla="*/ 0 w 23"/>
                <a:gd name="T1" fmla="*/ 12 h 24"/>
                <a:gd name="T2" fmla="*/ 10 w 23"/>
                <a:gd name="T3" fmla="*/ 0 h 24"/>
                <a:gd name="T4" fmla="*/ 23 w 23"/>
                <a:gd name="T5" fmla="*/ 12 h 24"/>
                <a:gd name="T6" fmla="*/ 10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0" name="Rectangle 1232"/>
            <p:cNvSpPr>
              <a:spLocks noChangeArrowheads="1"/>
            </p:cNvSpPr>
            <p:nvPr/>
          </p:nvSpPr>
          <p:spPr bwMode="auto">
            <a:xfrm>
              <a:off x="7215305" y="2472158"/>
              <a:ext cx="27755" cy="1381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1" name="Freeform 1233"/>
            <p:cNvSpPr>
              <a:spLocks/>
            </p:cNvSpPr>
            <p:nvPr/>
          </p:nvSpPr>
          <p:spPr bwMode="auto">
            <a:xfrm>
              <a:off x="7217620" y="2474131"/>
              <a:ext cx="25442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2" name="Rectangle 1234"/>
            <p:cNvSpPr>
              <a:spLocks noChangeArrowheads="1"/>
            </p:cNvSpPr>
            <p:nvPr/>
          </p:nvSpPr>
          <p:spPr bwMode="auto">
            <a:xfrm>
              <a:off x="7229184" y="2460313"/>
              <a:ext cx="1387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3" name="Freeform 1235"/>
            <p:cNvSpPr>
              <a:spLocks/>
            </p:cNvSpPr>
            <p:nvPr/>
          </p:nvSpPr>
          <p:spPr bwMode="auto">
            <a:xfrm>
              <a:off x="7217619" y="2460313"/>
              <a:ext cx="25442" cy="23690"/>
            </a:xfrm>
            <a:custGeom>
              <a:avLst/>
              <a:gdLst>
                <a:gd name="T0" fmla="*/ 0 w 23"/>
                <a:gd name="T1" fmla="*/ 12 h 25"/>
                <a:gd name="T2" fmla="*/ 11 w 23"/>
                <a:gd name="T3" fmla="*/ 0 h 25"/>
                <a:gd name="T4" fmla="*/ 23 w 23"/>
                <a:gd name="T5" fmla="*/ 12 h 25"/>
                <a:gd name="T6" fmla="*/ 11 w 23"/>
                <a:gd name="T7" fmla="*/ 25 h 25"/>
                <a:gd name="T8" fmla="*/ 0 w 2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4" name="Rectangle 1236"/>
            <p:cNvSpPr>
              <a:spLocks noChangeArrowheads="1"/>
            </p:cNvSpPr>
            <p:nvPr/>
          </p:nvSpPr>
          <p:spPr bwMode="auto">
            <a:xfrm>
              <a:off x="7226868" y="2456364"/>
              <a:ext cx="27755" cy="15794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5" name="Freeform 1237"/>
            <p:cNvSpPr>
              <a:spLocks/>
            </p:cNvSpPr>
            <p:nvPr/>
          </p:nvSpPr>
          <p:spPr bwMode="auto">
            <a:xfrm>
              <a:off x="7229183" y="2460313"/>
              <a:ext cx="27755" cy="23690"/>
            </a:xfrm>
            <a:custGeom>
              <a:avLst/>
              <a:gdLst>
                <a:gd name="T0" fmla="*/ 10 w 22"/>
                <a:gd name="T1" fmla="*/ 0 h 25"/>
                <a:gd name="T2" fmla="*/ 0 w 22"/>
                <a:gd name="T3" fmla="*/ 12 h 25"/>
                <a:gd name="T4" fmla="*/ 10 w 22"/>
                <a:gd name="T5" fmla="*/ 25 h 25"/>
                <a:gd name="T6" fmla="*/ 22 w 22"/>
                <a:gd name="T7" fmla="*/ 12 h 25"/>
                <a:gd name="T8" fmla="*/ 10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0" y="0"/>
                  </a:moveTo>
                  <a:lnTo>
                    <a:pt x="0" y="12"/>
                  </a:lnTo>
                  <a:lnTo>
                    <a:pt x="10" y="25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6" name="Rectangle 1238"/>
            <p:cNvSpPr>
              <a:spLocks noChangeArrowheads="1"/>
            </p:cNvSpPr>
            <p:nvPr/>
          </p:nvSpPr>
          <p:spPr bwMode="auto">
            <a:xfrm>
              <a:off x="7243059" y="2444518"/>
              <a:ext cx="1387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7" name="Freeform 1239"/>
            <p:cNvSpPr>
              <a:spLocks/>
            </p:cNvSpPr>
            <p:nvPr/>
          </p:nvSpPr>
          <p:spPr bwMode="auto">
            <a:xfrm>
              <a:off x="7229181" y="2444518"/>
              <a:ext cx="27755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8" name="Rectangle 1240"/>
            <p:cNvSpPr>
              <a:spLocks noChangeArrowheads="1"/>
            </p:cNvSpPr>
            <p:nvPr/>
          </p:nvSpPr>
          <p:spPr bwMode="auto">
            <a:xfrm>
              <a:off x="7280062" y="2428725"/>
              <a:ext cx="20816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9" name="Rectangle 1241"/>
            <p:cNvSpPr>
              <a:spLocks noChangeArrowheads="1"/>
            </p:cNvSpPr>
            <p:nvPr/>
          </p:nvSpPr>
          <p:spPr bwMode="auto">
            <a:xfrm>
              <a:off x="7287001" y="2424776"/>
              <a:ext cx="25442" cy="15794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0" name="Freeform 1242"/>
            <p:cNvSpPr>
              <a:spLocks/>
            </p:cNvSpPr>
            <p:nvPr/>
          </p:nvSpPr>
          <p:spPr bwMode="auto">
            <a:xfrm>
              <a:off x="7287001" y="2428725"/>
              <a:ext cx="27755" cy="23690"/>
            </a:xfrm>
            <a:custGeom>
              <a:avLst/>
              <a:gdLst>
                <a:gd name="T0" fmla="*/ 10 w 23"/>
                <a:gd name="T1" fmla="*/ 0 h 24"/>
                <a:gd name="T2" fmla="*/ 0 w 23"/>
                <a:gd name="T3" fmla="*/ 12 h 24"/>
                <a:gd name="T4" fmla="*/ 10 w 23"/>
                <a:gd name="T5" fmla="*/ 24 h 24"/>
                <a:gd name="T6" fmla="*/ 23 w 23"/>
                <a:gd name="T7" fmla="*/ 12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1" name="Rectangle 1243"/>
            <p:cNvSpPr>
              <a:spLocks noChangeArrowheads="1"/>
            </p:cNvSpPr>
            <p:nvPr/>
          </p:nvSpPr>
          <p:spPr bwMode="auto">
            <a:xfrm>
              <a:off x="7300877" y="2412930"/>
              <a:ext cx="3006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2" name="Freeform 1244"/>
            <p:cNvSpPr>
              <a:spLocks/>
            </p:cNvSpPr>
            <p:nvPr/>
          </p:nvSpPr>
          <p:spPr bwMode="auto">
            <a:xfrm>
              <a:off x="7287002" y="2412930"/>
              <a:ext cx="27755" cy="23690"/>
            </a:xfrm>
            <a:custGeom>
              <a:avLst/>
              <a:gdLst>
                <a:gd name="T0" fmla="*/ 0 w 23"/>
                <a:gd name="T1" fmla="*/ 13 h 25"/>
                <a:gd name="T2" fmla="*/ 10 w 23"/>
                <a:gd name="T3" fmla="*/ 0 h 25"/>
                <a:gd name="T4" fmla="*/ 23 w 23"/>
                <a:gd name="T5" fmla="*/ 13 h 25"/>
                <a:gd name="T6" fmla="*/ 10 w 23"/>
                <a:gd name="T7" fmla="*/ 25 h 25"/>
                <a:gd name="T8" fmla="*/ 0 w 23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3"/>
                  </a:moveTo>
                  <a:lnTo>
                    <a:pt x="10" y="0"/>
                  </a:lnTo>
                  <a:lnTo>
                    <a:pt x="23" y="13"/>
                  </a:lnTo>
                  <a:lnTo>
                    <a:pt x="10" y="25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3" name="Rectangle 1245"/>
            <p:cNvSpPr>
              <a:spLocks noChangeArrowheads="1"/>
            </p:cNvSpPr>
            <p:nvPr/>
          </p:nvSpPr>
          <p:spPr bwMode="auto">
            <a:xfrm>
              <a:off x="7317069" y="2408983"/>
              <a:ext cx="25442" cy="15794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4" name="Freeform 1246"/>
            <p:cNvSpPr>
              <a:spLocks/>
            </p:cNvSpPr>
            <p:nvPr/>
          </p:nvSpPr>
          <p:spPr bwMode="auto">
            <a:xfrm>
              <a:off x="7317069" y="2412930"/>
              <a:ext cx="27755" cy="23690"/>
            </a:xfrm>
            <a:custGeom>
              <a:avLst/>
              <a:gdLst>
                <a:gd name="T0" fmla="*/ 10 w 23"/>
                <a:gd name="T1" fmla="*/ 0 h 25"/>
                <a:gd name="T2" fmla="*/ 0 w 23"/>
                <a:gd name="T3" fmla="*/ 13 h 25"/>
                <a:gd name="T4" fmla="*/ 10 w 23"/>
                <a:gd name="T5" fmla="*/ 25 h 25"/>
                <a:gd name="T6" fmla="*/ 23 w 23"/>
                <a:gd name="T7" fmla="*/ 13 h 25"/>
                <a:gd name="T8" fmla="*/ 10 w 2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0" y="0"/>
                  </a:moveTo>
                  <a:lnTo>
                    <a:pt x="0" y="13"/>
                  </a:lnTo>
                  <a:lnTo>
                    <a:pt x="10" y="25"/>
                  </a:lnTo>
                  <a:lnTo>
                    <a:pt x="23" y="1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5" name="Rectangle 1247"/>
            <p:cNvSpPr>
              <a:spLocks noChangeArrowheads="1"/>
            </p:cNvSpPr>
            <p:nvPr/>
          </p:nvSpPr>
          <p:spPr bwMode="auto">
            <a:xfrm>
              <a:off x="7330943" y="2397137"/>
              <a:ext cx="37006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6" name="Freeform 1248"/>
            <p:cNvSpPr>
              <a:spLocks/>
            </p:cNvSpPr>
            <p:nvPr/>
          </p:nvSpPr>
          <p:spPr bwMode="auto">
            <a:xfrm>
              <a:off x="7317068" y="2397137"/>
              <a:ext cx="27755" cy="25665"/>
            </a:xfrm>
            <a:custGeom>
              <a:avLst/>
              <a:gdLst>
                <a:gd name="T0" fmla="*/ 0 w 23"/>
                <a:gd name="T1" fmla="*/ 12 h 24"/>
                <a:gd name="T2" fmla="*/ 10 w 23"/>
                <a:gd name="T3" fmla="*/ 0 h 24"/>
                <a:gd name="T4" fmla="*/ 23 w 23"/>
                <a:gd name="T5" fmla="*/ 12 h 24"/>
                <a:gd name="T6" fmla="*/ 10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7" name="Rectangle 1249"/>
            <p:cNvSpPr>
              <a:spLocks noChangeArrowheads="1"/>
            </p:cNvSpPr>
            <p:nvPr/>
          </p:nvSpPr>
          <p:spPr bwMode="auto">
            <a:xfrm>
              <a:off x="7354074" y="2395162"/>
              <a:ext cx="25442" cy="1381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8" name="Freeform 1250"/>
            <p:cNvSpPr>
              <a:spLocks/>
            </p:cNvSpPr>
            <p:nvPr/>
          </p:nvSpPr>
          <p:spPr bwMode="auto">
            <a:xfrm>
              <a:off x="7356385" y="2397137"/>
              <a:ext cx="25442" cy="25665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9" name="Rectangle 1251"/>
            <p:cNvSpPr>
              <a:spLocks noChangeArrowheads="1"/>
            </p:cNvSpPr>
            <p:nvPr/>
          </p:nvSpPr>
          <p:spPr bwMode="auto">
            <a:xfrm>
              <a:off x="7367948" y="2383318"/>
              <a:ext cx="18504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0" name="Freeform 1252"/>
            <p:cNvSpPr>
              <a:spLocks/>
            </p:cNvSpPr>
            <p:nvPr/>
          </p:nvSpPr>
          <p:spPr bwMode="auto">
            <a:xfrm>
              <a:off x="7356382" y="2383318"/>
              <a:ext cx="25442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1" name="Rectangle 1253"/>
            <p:cNvSpPr>
              <a:spLocks noChangeArrowheads="1"/>
            </p:cNvSpPr>
            <p:nvPr/>
          </p:nvSpPr>
          <p:spPr bwMode="auto">
            <a:xfrm>
              <a:off x="7400327" y="2377395"/>
              <a:ext cx="25442" cy="592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2" name="Rectangle 1254"/>
            <p:cNvSpPr>
              <a:spLocks noChangeArrowheads="1"/>
            </p:cNvSpPr>
            <p:nvPr/>
          </p:nvSpPr>
          <p:spPr bwMode="auto">
            <a:xfrm>
              <a:off x="7414206" y="2365550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3" name="Freeform 1255"/>
            <p:cNvSpPr>
              <a:spLocks/>
            </p:cNvSpPr>
            <p:nvPr/>
          </p:nvSpPr>
          <p:spPr bwMode="auto">
            <a:xfrm>
              <a:off x="7402639" y="2365550"/>
              <a:ext cx="25442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4" name="Rectangle 1256"/>
            <p:cNvSpPr>
              <a:spLocks noChangeArrowheads="1"/>
            </p:cNvSpPr>
            <p:nvPr/>
          </p:nvSpPr>
          <p:spPr bwMode="auto">
            <a:xfrm>
              <a:off x="7407267" y="2361601"/>
              <a:ext cx="25442" cy="15794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5" name="Freeform 1257"/>
            <p:cNvSpPr>
              <a:spLocks/>
            </p:cNvSpPr>
            <p:nvPr/>
          </p:nvSpPr>
          <p:spPr bwMode="auto">
            <a:xfrm>
              <a:off x="7409579" y="2365550"/>
              <a:ext cx="25442" cy="23690"/>
            </a:xfrm>
            <a:custGeom>
              <a:avLst/>
              <a:gdLst>
                <a:gd name="T0" fmla="*/ 10 w 23"/>
                <a:gd name="T1" fmla="*/ 0 h 24"/>
                <a:gd name="T2" fmla="*/ 0 w 23"/>
                <a:gd name="T3" fmla="*/ 12 h 24"/>
                <a:gd name="T4" fmla="*/ 10 w 23"/>
                <a:gd name="T5" fmla="*/ 24 h 24"/>
                <a:gd name="T6" fmla="*/ 23 w 23"/>
                <a:gd name="T7" fmla="*/ 12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6" name="Rectangle 1258"/>
            <p:cNvSpPr>
              <a:spLocks noChangeArrowheads="1"/>
            </p:cNvSpPr>
            <p:nvPr/>
          </p:nvSpPr>
          <p:spPr bwMode="auto">
            <a:xfrm>
              <a:off x="7421143" y="2349756"/>
              <a:ext cx="43944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7" name="Freeform 1259"/>
            <p:cNvSpPr>
              <a:spLocks/>
            </p:cNvSpPr>
            <p:nvPr/>
          </p:nvSpPr>
          <p:spPr bwMode="auto">
            <a:xfrm>
              <a:off x="7409575" y="2349756"/>
              <a:ext cx="25442" cy="23690"/>
            </a:xfrm>
            <a:custGeom>
              <a:avLst/>
              <a:gdLst>
                <a:gd name="T0" fmla="*/ 0 w 23"/>
                <a:gd name="T1" fmla="*/ 12 h 25"/>
                <a:gd name="T2" fmla="*/ 10 w 23"/>
                <a:gd name="T3" fmla="*/ 0 h 25"/>
                <a:gd name="T4" fmla="*/ 23 w 23"/>
                <a:gd name="T5" fmla="*/ 12 h 25"/>
                <a:gd name="T6" fmla="*/ 10 w 23"/>
                <a:gd name="T7" fmla="*/ 25 h 25"/>
                <a:gd name="T8" fmla="*/ 0 w 2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8" name="Rectangle 1260"/>
            <p:cNvSpPr>
              <a:spLocks noChangeArrowheads="1"/>
            </p:cNvSpPr>
            <p:nvPr/>
          </p:nvSpPr>
          <p:spPr bwMode="auto">
            <a:xfrm>
              <a:off x="7451209" y="2345808"/>
              <a:ext cx="25442" cy="15794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9" name="Freeform 1261"/>
            <p:cNvSpPr>
              <a:spLocks/>
            </p:cNvSpPr>
            <p:nvPr/>
          </p:nvSpPr>
          <p:spPr bwMode="auto">
            <a:xfrm>
              <a:off x="7453521" y="2349756"/>
              <a:ext cx="25442" cy="23690"/>
            </a:xfrm>
            <a:custGeom>
              <a:avLst/>
              <a:gdLst>
                <a:gd name="T0" fmla="*/ 11 w 23"/>
                <a:gd name="T1" fmla="*/ 0 h 25"/>
                <a:gd name="T2" fmla="*/ 0 w 23"/>
                <a:gd name="T3" fmla="*/ 12 h 25"/>
                <a:gd name="T4" fmla="*/ 11 w 23"/>
                <a:gd name="T5" fmla="*/ 25 h 25"/>
                <a:gd name="T6" fmla="*/ 23 w 23"/>
                <a:gd name="T7" fmla="*/ 12 h 25"/>
                <a:gd name="T8" fmla="*/ 11 w 2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1" y="0"/>
                  </a:moveTo>
                  <a:lnTo>
                    <a:pt x="0" y="12"/>
                  </a:lnTo>
                  <a:lnTo>
                    <a:pt x="11" y="25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0" name="Rectangle 1262"/>
            <p:cNvSpPr>
              <a:spLocks noChangeArrowheads="1"/>
            </p:cNvSpPr>
            <p:nvPr/>
          </p:nvSpPr>
          <p:spPr bwMode="auto">
            <a:xfrm>
              <a:off x="7465086" y="2331986"/>
              <a:ext cx="4626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1" name="Freeform 1263"/>
            <p:cNvSpPr>
              <a:spLocks/>
            </p:cNvSpPr>
            <p:nvPr/>
          </p:nvSpPr>
          <p:spPr bwMode="auto">
            <a:xfrm>
              <a:off x="7453522" y="2331986"/>
              <a:ext cx="25442" cy="25665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2" name="Rectangle 1264"/>
            <p:cNvSpPr>
              <a:spLocks noChangeArrowheads="1"/>
            </p:cNvSpPr>
            <p:nvPr/>
          </p:nvSpPr>
          <p:spPr bwMode="auto">
            <a:xfrm>
              <a:off x="7455832" y="2328039"/>
              <a:ext cx="27755" cy="17768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3" name="Freeform 1265"/>
            <p:cNvSpPr>
              <a:spLocks/>
            </p:cNvSpPr>
            <p:nvPr/>
          </p:nvSpPr>
          <p:spPr bwMode="auto">
            <a:xfrm>
              <a:off x="7458147" y="2331986"/>
              <a:ext cx="25442" cy="25665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4" name="Rectangle 1266"/>
            <p:cNvSpPr>
              <a:spLocks noChangeArrowheads="1"/>
            </p:cNvSpPr>
            <p:nvPr/>
          </p:nvSpPr>
          <p:spPr bwMode="auto">
            <a:xfrm>
              <a:off x="7469711" y="2316194"/>
              <a:ext cx="39320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5" name="Rectangle 1267"/>
            <p:cNvSpPr>
              <a:spLocks noChangeArrowheads="1"/>
            </p:cNvSpPr>
            <p:nvPr/>
          </p:nvSpPr>
          <p:spPr bwMode="auto">
            <a:xfrm>
              <a:off x="7548347" y="2316194"/>
              <a:ext cx="124894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6" name="Freeform 1268"/>
            <p:cNvSpPr>
              <a:spLocks/>
            </p:cNvSpPr>
            <p:nvPr/>
          </p:nvSpPr>
          <p:spPr bwMode="auto">
            <a:xfrm>
              <a:off x="7458145" y="2316194"/>
              <a:ext cx="25442" cy="23690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7" name="Rectangle 1269"/>
            <p:cNvSpPr>
              <a:spLocks noChangeArrowheads="1"/>
            </p:cNvSpPr>
            <p:nvPr/>
          </p:nvSpPr>
          <p:spPr bwMode="auto">
            <a:xfrm>
              <a:off x="7659361" y="2296451"/>
              <a:ext cx="25442" cy="31588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8" name="Freeform 1270"/>
            <p:cNvSpPr>
              <a:spLocks/>
            </p:cNvSpPr>
            <p:nvPr/>
          </p:nvSpPr>
          <p:spPr bwMode="auto">
            <a:xfrm>
              <a:off x="7661673" y="2316194"/>
              <a:ext cx="25442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9" name="Rectangle 1271"/>
            <p:cNvSpPr>
              <a:spLocks noChangeArrowheads="1"/>
            </p:cNvSpPr>
            <p:nvPr/>
          </p:nvSpPr>
          <p:spPr bwMode="auto">
            <a:xfrm>
              <a:off x="7705619" y="2278684"/>
              <a:ext cx="4626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0" name="Rectangle 1272"/>
            <p:cNvSpPr>
              <a:spLocks noChangeArrowheads="1"/>
            </p:cNvSpPr>
            <p:nvPr/>
          </p:nvSpPr>
          <p:spPr bwMode="auto">
            <a:xfrm>
              <a:off x="7696365" y="2270787"/>
              <a:ext cx="27755" cy="19741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1" name="Freeform 1273"/>
            <p:cNvSpPr>
              <a:spLocks/>
            </p:cNvSpPr>
            <p:nvPr/>
          </p:nvSpPr>
          <p:spPr bwMode="auto">
            <a:xfrm>
              <a:off x="7698679" y="2278684"/>
              <a:ext cx="27755" cy="23690"/>
            </a:xfrm>
            <a:custGeom>
              <a:avLst/>
              <a:gdLst>
                <a:gd name="T0" fmla="*/ 10 w 22"/>
                <a:gd name="T1" fmla="*/ 0 h 25"/>
                <a:gd name="T2" fmla="*/ 0 w 22"/>
                <a:gd name="T3" fmla="*/ 13 h 25"/>
                <a:gd name="T4" fmla="*/ 10 w 22"/>
                <a:gd name="T5" fmla="*/ 25 h 25"/>
                <a:gd name="T6" fmla="*/ 22 w 22"/>
                <a:gd name="T7" fmla="*/ 13 h 25"/>
                <a:gd name="T8" fmla="*/ 10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0" y="0"/>
                  </a:moveTo>
                  <a:lnTo>
                    <a:pt x="0" y="13"/>
                  </a:lnTo>
                  <a:lnTo>
                    <a:pt x="10" y="25"/>
                  </a:lnTo>
                  <a:lnTo>
                    <a:pt x="22" y="1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2" name="Rectangle 1274"/>
            <p:cNvSpPr>
              <a:spLocks noChangeArrowheads="1"/>
            </p:cNvSpPr>
            <p:nvPr/>
          </p:nvSpPr>
          <p:spPr bwMode="auto">
            <a:xfrm>
              <a:off x="7710243" y="2258941"/>
              <a:ext cx="76326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3" name="Freeform 1275"/>
            <p:cNvSpPr>
              <a:spLocks/>
            </p:cNvSpPr>
            <p:nvPr/>
          </p:nvSpPr>
          <p:spPr bwMode="auto">
            <a:xfrm>
              <a:off x="7698676" y="2258941"/>
              <a:ext cx="27755" cy="23690"/>
            </a:xfrm>
            <a:custGeom>
              <a:avLst/>
              <a:gdLst>
                <a:gd name="T0" fmla="*/ 0 w 22"/>
                <a:gd name="T1" fmla="*/ 12 h 25"/>
                <a:gd name="T2" fmla="*/ 10 w 22"/>
                <a:gd name="T3" fmla="*/ 0 h 25"/>
                <a:gd name="T4" fmla="*/ 22 w 22"/>
                <a:gd name="T5" fmla="*/ 12 h 25"/>
                <a:gd name="T6" fmla="*/ 10 w 22"/>
                <a:gd name="T7" fmla="*/ 25 h 25"/>
                <a:gd name="T8" fmla="*/ 0 w 22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4" name="Rectangle 1276"/>
            <p:cNvSpPr>
              <a:spLocks noChangeArrowheads="1"/>
            </p:cNvSpPr>
            <p:nvPr/>
          </p:nvSpPr>
          <p:spPr bwMode="auto">
            <a:xfrm>
              <a:off x="7772687" y="2251045"/>
              <a:ext cx="27755" cy="19741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5" name="Freeform 1277"/>
            <p:cNvSpPr>
              <a:spLocks/>
            </p:cNvSpPr>
            <p:nvPr/>
          </p:nvSpPr>
          <p:spPr bwMode="auto">
            <a:xfrm>
              <a:off x="7775000" y="2258941"/>
              <a:ext cx="27755" cy="23690"/>
            </a:xfrm>
            <a:custGeom>
              <a:avLst/>
              <a:gdLst>
                <a:gd name="T0" fmla="*/ 11 w 23"/>
                <a:gd name="T1" fmla="*/ 0 h 25"/>
                <a:gd name="T2" fmla="*/ 0 w 23"/>
                <a:gd name="T3" fmla="*/ 12 h 25"/>
                <a:gd name="T4" fmla="*/ 11 w 23"/>
                <a:gd name="T5" fmla="*/ 25 h 25"/>
                <a:gd name="T6" fmla="*/ 23 w 23"/>
                <a:gd name="T7" fmla="*/ 12 h 25"/>
                <a:gd name="T8" fmla="*/ 11 w 2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1" y="0"/>
                  </a:moveTo>
                  <a:lnTo>
                    <a:pt x="0" y="12"/>
                  </a:lnTo>
                  <a:lnTo>
                    <a:pt x="11" y="25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6" name="Rectangle 1278"/>
            <p:cNvSpPr>
              <a:spLocks noChangeArrowheads="1"/>
            </p:cNvSpPr>
            <p:nvPr/>
          </p:nvSpPr>
          <p:spPr bwMode="auto">
            <a:xfrm>
              <a:off x="7786565" y="2239199"/>
              <a:ext cx="32381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7" name="Freeform 1279"/>
            <p:cNvSpPr>
              <a:spLocks/>
            </p:cNvSpPr>
            <p:nvPr/>
          </p:nvSpPr>
          <p:spPr bwMode="auto">
            <a:xfrm>
              <a:off x="7774996" y="2239199"/>
              <a:ext cx="27755" cy="23690"/>
            </a:xfrm>
            <a:custGeom>
              <a:avLst/>
              <a:gdLst>
                <a:gd name="T0" fmla="*/ 0 w 23"/>
                <a:gd name="T1" fmla="*/ 13 h 25"/>
                <a:gd name="T2" fmla="*/ 11 w 23"/>
                <a:gd name="T3" fmla="*/ 0 h 25"/>
                <a:gd name="T4" fmla="*/ 23 w 23"/>
                <a:gd name="T5" fmla="*/ 13 h 25"/>
                <a:gd name="T6" fmla="*/ 11 w 23"/>
                <a:gd name="T7" fmla="*/ 25 h 25"/>
                <a:gd name="T8" fmla="*/ 0 w 23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3"/>
                  </a:moveTo>
                  <a:lnTo>
                    <a:pt x="11" y="0"/>
                  </a:lnTo>
                  <a:lnTo>
                    <a:pt x="23" y="13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8" name="Rectangle 1280"/>
            <p:cNvSpPr>
              <a:spLocks noChangeArrowheads="1"/>
            </p:cNvSpPr>
            <p:nvPr/>
          </p:nvSpPr>
          <p:spPr bwMode="auto">
            <a:xfrm>
              <a:off x="7825875" y="2229328"/>
              <a:ext cx="25442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9" name="Rectangle 1281"/>
            <p:cNvSpPr>
              <a:spLocks noChangeArrowheads="1"/>
            </p:cNvSpPr>
            <p:nvPr/>
          </p:nvSpPr>
          <p:spPr bwMode="auto">
            <a:xfrm>
              <a:off x="7839753" y="2215509"/>
              <a:ext cx="30068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0" name="Freeform 1282"/>
            <p:cNvSpPr>
              <a:spLocks/>
            </p:cNvSpPr>
            <p:nvPr/>
          </p:nvSpPr>
          <p:spPr bwMode="auto">
            <a:xfrm>
              <a:off x="7828194" y="2215509"/>
              <a:ext cx="25442" cy="25665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1" name="Rectangle 1283"/>
            <p:cNvSpPr>
              <a:spLocks noChangeArrowheads="1"/>
            </p:cNvSpPr>
            <p:nvPr/>
          </p:nvSpPr>
          <p:spPr bwMode="auto">
            <a:xfrm>
              <a:off x="7855944" y="2207611"/>
              <a:ext cx="25442" cy="21717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2" name="Freeform 1284"/>
            <p:cNvSpPr>
              <a:spLocks/>
            </p:cNvSpPr>
            <p:nvPr/>
          </p:nvSpPr>
          <p:spPr bwMode="auto">
            <a:xfrm>
              <a:off x="7858258" y="2215509"/>
              <a:ext cx="25442" cy="25665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3" name="Rectangle 1285"/>
            <p:cNvSpPr>
              <a:spLocks noChangeArrowheads="1"/>
            </p:cNvSpPr>
            <p:nvPr/>
          </p:nvSpPr>
          <p:spPr bwMode="auto">
            <a:xfrm>
              <a:off x="7869822" y="2195766"/>
              <a:ext cx="693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4" name="Freeform 1286"/>
            <p:cNvSpPr>
              <a:spLocks/>
            </p:cNvSpPr>
            <p:nvPr/>
          </p:nvSpPr>
          <p:spPr bwMode="auto">
            <a:xfrm>
              <a:off x="7858257" y="2195766"/>
              <a:ext cx="25442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5" name="Rectangle 1287"/>
            <p:cNvSpPr>
              <a:spLocks noChangeArrowheads="1"/>
            </p:cNvSpPr>
            <p:nvPr/>
          </p:nvSpPr>
          <p:spPr bwMode="auto">
            <a:xfrm>
              <a:off x="7862883" y="2185894"/>
              <a:ext cx="27755" cy="21717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6" name="Freeform 1288"/>
            <p:cNvSpPr>
              <a:spLocks/>
            </p:cNvSpPr>
            <p:nvPr/>
          </p:nvSpPr>
          <p:spPr bwMode="auto">
            <a:xfrm>
              <a:off x="7865195" y="2195766"/>
              <a:ext cx="27755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7" name="Rectangle 1289"/>
            <p:cNvSpPr>
              <a:spLocks noChangeArrowheads="1"/>
            </p:cNvSpPr>
            <p:nvPr/>
          </p:nvSpPr>
          <p:spPr bwMode="auto">
            <a:xfrm>
              <a:off x="7876759" y="2174049"/>
              <a:ext cx="67072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8" name="Rectangle 1290"/>
            <p:cNvSpPr>
              <a:spLocks noChangeArrowheads="1"/>
            </p:cNvSpPr>
            <p:nvPr/>
          </p:nvSpPr>
          <p:spPr bwMode="auto">
            <a:xfrm>
              <a:off x="7983150" y="2174049"/>
              <a:ext cx="16189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9" name="Freeform 1291"/>
            <p:cNvSpPr>
              <a:spLocks/>
            </p:cNvSpPr>
            <p:nvPr/>
          </p:nvSpPr>
          <p:spPr bwMode="auto">
            <a:xfrm>
              <a:off x="7865196" y="2174049"/>
              <a:ext cx="27755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0" name="Rectangle 1292"/>
            <p:cNvSpPr>
              <a:spLocks noChangeArrowheads="1"/>
            </p:cNvSpPr>
            <p:nvPr/>
          </p:nvSpPr>
          <p:spPr bwMode="auto">
            <a:xfrm>
              <a:off x="7983153" y="2162205"/>
              <a:ext cx="27755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1" name="Freeform 1293"/>
            <p:cNvSpPr>
              <a:spLocks/>
            </p:cNvSpPr>
            <p:nvPr/>
          </p:nvSpPr>
          <p:spPr bwMode="auto">
            <a:xfrm>
              <a:off x="7985465" y="2174049"/>
              <a:ext cx="27755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2" name="Rectangle 1294"/>
            <p:cNvSpPr>
              <a:spLocks noChangeArrowheads="1"/>
            </p:cNvSpPr>
            <p:nvPr/>
          </p:nvSpPr>
          <p:spPr bwMode="auto">
            <a:xfrm>
              <a:off x="7999342" y="2150359"/>
              <a:ext cx="74010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3" name="Freeform 1295"/>
            <p:cNvSpPr>
              <a:spLocks/>
            </p:cNvSpPr>
            <p:nvPr/>
          </p:nvSpPr>
          <p:spPr bwMode="auto">
            <a:xfrm>
              <a:off x="7985461" y="2150359"/>
              <a:ext cx="27755" cy="23690"/>
            </a:xfrm>
            <a:custGeom>
              <a:avLst/>
              <a:gdLst>
                <a:gd name="T0" fmla="*/ 0 w 22"/>
                <a:gd name="T1" fmla="*/ 12 h 25"/>
                <a:gd name="T2" fmla="*/ 10 w 22"/>
                <a:gd name="T3" fmla="*/ 0 h 25"/>
                <a:gd name="T4" fmla="*/ 22 w 22"/>
                <a:gd name="T5" fmla="*/ 12 h 25"/>
                <a:gd name="T6" fmla="*/ 10 w 22"/>
                <a:gd name="T7" fmla="*/ 25 h 25"/>
                <a:gd name="T8" fmla="*/ 0 w 22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4" name="Rectangle 1296"/>
            <p:cNvSpPr>
              <a:spLocks noChangeArrowheads="1"/>
            </p:cNvSpPr>
            <p:nvPr/>
          </p:nvSpPr>
          <p:spPr bwMode="auto">
            <a:xfrm>
              <a:off x="8059472" y="2136541"/>
              <a:ext cx="27755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5" name="Freeform 1297"/>
            <p:cNvSpPr>
              <a:spLocks/>
            </p:cNvSpPr>
            <p:nvPr/>
          </p:nvSpPr>
          <p:spPr bwMode="auto">
            <a:xfrm>
              <a:off x="8061784" y="2150359"/>
              <a:ext cx="27755" cy="23690"/>
            </a:xfrm>
            <a:custGeom>
              <a:avLst/>
              <a:gdLst>
                <a:gd name="T0" fmla="*/ 10 w 22"/>
                <a:gd name="T1" fmla="*/ 0 h 25"/>
                <a:gd name="T2" fmla="*/ 0 w 22"/>
                <a:gd name="T3" fmla="*/ 12 h 25"/>
                <a:gd name="T4" fmla="*/ 10 w 22"/>
                <a:gd name="T5" fmla="*/ 25 h 25"/>
                <a:gd name="T6" fmla="*/ 22 w 22"/>
                <a:gd name="T7" fmla="*/ 12 h 25"/>
                <a:gd name="T8" fmla="*/ 10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0" y="0"/>
                  </a:moveTo>
                  <a:lnTo>
                    <a:pt x="0" y="12"/>
                  </a:lnTo>
                  <a:lnTo>
                    <a:pt x="10" y="25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6" name="Rectangle 1298"/>
            <p:cNvSpPr>
              <a:spLocks noChangeArrowheads="1"/>
            </p:cNvSpPr>
            <p:nvPr/>
          </p:nvSpPr>
          <p:spPr bwMode="auto">
            <a:xfrm>
              <a:off x="8073348" y="2124694"/>
              <a:ext cx="13877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7" name="Freeform 1299"/>
            <p:cNvSpPr>
              <a:spLocks/>
            </p:cNvSpPr>
            <p:nvPr/>
          </p:nvSpPr>
          <p:spPr bwMode="auto">
            <a:xfrm>
              <a:off x="8061786" y="2124694"/>
              <a:ext cx="27755" cy="23690"/>
            </a:xfrm>
            <a:custGeom>
              <a:avLst/>
              <a:gdLst>
                <a:gd name="T0" fmla="*/ 0 w 22"/>
                <a:gd name="T1" fmla="*/ 12 h 25"/>
                <a:gd name="T2" fmla="*/ 10 w 22"/>
                <a:gd name="T3" fmla="*/ 0 h 25"/>
                <a:gd name="T4" fmla="*/ 22 w 22"/>
                <a:gd name="T5" fmla="*/ 12 h 25"/>
                <a:gd name="T6" fmla="*/ 10 w 22"/>
                <a:gd name="T7" fmla="*/ 25 h 25"/>
                <a:gd name="T8" fmla="*/ 0 w 22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8" name="Rectangle 1300"/>
            <p:cNvSpPr>
              <a:spLocks noChangeArrowheads="1"/>
            </p:cNvSpPr>
            <p:nvPr/>
          </p:nvSpPr>
          <p:spPr bwMode="auto">
            <a:xfrm>
              <a:off x="8091851" y="2108900"/>
              <a:ext cx="27755" cy="9872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9" name="Rectangle 1301"/>
            <p:cNvSpPr>
              <a:spLocks noChangeArrowheads="1"/>
            </p:cNvSpPr>
            <p:nvPr/>
          </p:nvSpPr>
          <p:spPr bwMode="auto">
            <a:xfrm>
              <a:off x="8105728" y="2097054"/>
              <a:ext cx="57822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0" name="Freeform 1302"/>
            <p:cNvSpPr>
              <a:spLocks/>
            </p:cNvSpPr>
            <p:nvPr/>
          </p:nvSpPr>
          <p:spPr bwMode="auto">
            <a:xfrm>
              <a:off x="8094166" y="2097054"/>
              <a:ext cx="25442" cy="23690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1" name="Rectangle 1303"/>
            <p:cNvSpPr>
              <a:spLocks noChangeArrowheads="1"/>
            </p:cNvSpPr>
            <p:nvPr/>
          </p:nvSpPr>
          <p:spPr bwMode="auto">
            <a:xfrm>
              <a:off x="8149676" y="2081261"/>
              <a:ext cx="25442" cy="2764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2" name="Freeform 1304"/>
            <p:cNvSpPr>
              <a:spLocks/>
            </p:cNvSpPr>
            <p:nvPr/>
          </p:nvSpPr>
          <p:spPr bwMode="auto">
            <a:xfrm>
              <a:off x="8149673" y="2097054"/>
              <a:ext cx="27755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3" name="Rectangle 1305"/>
            <p:cNvSpPr>
              <a:spLocks noChangeArrowheads="1"/>
            </p:cNvSpPr>
            <p:nvPr/>
          </p:nvSpPr>
          <p:spPr bwMode="auto">
            <a:xfrm>
              <a:off x="8163548" y="2069415"/>
              <a:ext cx="25442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4" name="Freeform 1306"/>
            <p:cNvSpPr>
              <a:spLocks/>
            </p:cNvSpPr>
            <p:nvPr/>
          </p:nvSpPr>
          <p:spPr bwMode="auto">
            <a:xfrm>
              <a:off x="8149677" y="2069415"/>
              <a:ext cx="27755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5" name="Rectangle 1307"/>
            <p:cNvSpPr>
              <a:spLocks noChangeArrowheads="1"/>
            </p:cNvSpPr>
            <p:nvPr/>
          </p:nvSpPr>
          <p:spPr bwMode="auto">
            <a:xfrm>
              <a:off x="8175117" y="2051648"/>
              <a:ext cx="25442" cy="2961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6" name="Freeform 1308"/>
            <p:cNvSpPr>
              <a:spLocks/>
            </p:cNvSpPr>
            <p:nvPr/>
          </p:nvSpPr>
          <p:spPr bwMode="auto">
            <a:xfrm>
              <a:off x="8177427" y="2069415"/>
              <a:ext cx="25442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7" name="Rectangle 1309"/>
            <p:cNvSpPr>
              <a:spLocks noChangeArrowheads="1"/>
            </p:cNvSpPr>
            <p:nvPr/>
          </p:nvSpPr>
          <p:spPr bwMode="auto">
            <a:xfrm>
              <a:off x="8179740" y="2022034"/>
              <a:ext cx="27755" cy="1976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8" name="Rectangle 1310"/>
            <p:cNvSpPr>
              <a:spLocks noChangeArrowheads="1"/>
            </p:cNvSpPr>
            <p:nvPr/>
          </p:nvSpPr>
          <p:spPr bwMode="auto">
            <a:xfrm>
              <a:off x="8195931" y="2010190"/>
              <a:ext cx="23128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9" name="Freeform 1311"/>
            <p:cNvSpPr>
              <a:spLocks/>
            </p:cNvSpPr>
            <p:nvPr/>
          </p:nvSpPr>
          <p:spPr bwMode="auto">
            <a:xfrm>
              <a:off x="8182053" y="2010190"/>
              <a:ext cx="27755" cy="23690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0" name="Rectangle 1312"/>
            <p:cNvSpPr>
              <a:spLocks noChangeArrowheads="1"/>
            </p:cNvSpPr>
            <p:nvPr/>
          </p:nvSpPr>
          <p:spPr bwMode="auto">
            <a:xfrm>
              <a:off x="8205186" y="1988473"/>
              <a:ext cx="25442" cy="3356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1" name="Freeform 1313"/>
            <p:cNvSpPr>
              <a:spLocks/>
            </p:cNvSpPr>
            <p:nvPr/>
          </p:nvSpPr>
          <p:spPr bwMode="auto">
            <a:xfrm>
              <a:off x="8207499" y="2010190"/>
              <a:ext cx="25442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2" name="Rectangle 1314"/>
            <p:cNvSpPr>
              <a:spLocks noChangeArrowheads="1"/>
            </p:cNvSpPr>
            <p:nvPr/>
          </p:nvSpPr>
          <p:spPr bwMode="auto">
            <a:xfrm>
              <a:off x="8219064" y="1976626"/>
              <a:ext cx="20816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3" name="Freeform 1315"/>
            <p:cNvSpPr>
              <a:spLocks/>
            </p:cNvSpPr>
            <p:nvPr/>
          </p:nvSpPr>
          <p:spPr bwMode="auto">
            <a:xfrm>
              <a:off x="8207492" y="1976626"/>
              <a:ext cx="25442" cy="23690"/>
            </a:xfrm>
            <a:custGeom>
              <a:avLst/>
              <a:gdLst>
                <a:gd name="T0" fmla="*/ 0 w 23"/>
                <a:gd name="T1" fmla="*/ 12 h 24"/>
                <a:gd name="T2" fmla="*/ 11 w 23"/>
                <a:gd name="T3" fmla="*/ 0 h 24"/>
                <a:gd name="T4" fmla="*/ 23 w 23"/>
                <a:gd name="T5" fmla="*/ 12 h 24"/>
                <a:gd name="T6" fmla="*/ 11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1" y="0"/>
                  </a:lnTo>
                  <a:lnTo>
                    <a:pt x="23" y="12"/>
                  </a:lnTo>
                  <a:lnTo>
                    <a:pt x="11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4" name="Rectangle 1316"/>
            <p:cNvSpPr>
              <a:spLocks noChangeArrowheads="1"/>
            </p:cNvSpPr>
            <p:nvPr/>
          </p:nvSpPr>
          <p:spPr bwMode="auto">
            <a:xfrm>
              <a:off x="8225996" y="1958858"/>
              <a:ext cx="25442" cy="29613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5" name="Freeform 1317"/>
            <p:cNvSpPr>
              <a:spLocks/>
            </p:cNvSpPr>
            <p:nvPr/>
          </p:nvSpPr>
          <p:spPr bwMode="auto">
            <a:xfrm>
              <a:off x="8225996" y="1976626"/>
              <a:ext cx="27755" cy="23690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12 h 24"/>
                <a:gd name="T4" fmla="*/ 10 w 22"/>
                <a:gd name="T5" fmla="*/ 24 h 24"/>
                <a:gd name="T6" fmla="*/ 22 w 22"/>
                <a:gd name="T7" fmla="*/ 12 h 24"/>
                <a:gd name="T8" fmla="*/ 1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6" name="Rectangle 1318"/>
            <p:cNvSpPr>
              <a:spLocks noChangeArrowheads="1"/>
            </p:cNvSpPr>
            <p:nvPr/>
          </p:nvSpPr>
          <p:spPr bwMode="auto">
            <a:xfrm>
              <a:off x="8239873" y="1945040"/>
              <a:ext cx="39320" cy="25665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7" name="Freeform 1319"/>
            <p:cNvSpPr>
              <a:spLocks/>
            </p:cNvSpPr>
            <p:nvPr/>
          </p:nvSpPr>
          <p:spPr bwMode="auto">
            <a:xfrm>
              <a:off x="8225992" y="1945040"/>
              <a:ext cx="27755" cy="25665"/>
            </a:xfrm>
            <a:custGeom>
              <a:avLst/>
              <a:gdLst>
                <a:gd name="T0" fmla="*/ 0 w 22"/>
                <a:gd name="T1" fmla="*/ 12 h 24"/>
                <a:gd name="T2" fmla="*/ 10 w 22"/>
                <a:gd name="T3" fmla="*/ 0 h 24"/>
                <a:gd name="T4" fmla="*/ 22 w 22"/>
                <a:gd name="T5" fmla="*/ 12 h 24"/>
                <a:gd name="T6" fmla="*/ 10 w 22"/>
                <a:gd name="T7" fmla="*/ 24 h 24"/>
                <a:gd name="T8" fmla="*/ 0 w 2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lnTo>
                    <a:pt x="10" y="0"/>
                  </a:lnTo>
                  <a:lnTo>
                    <a:pt x="22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8" name="Rectangle 1320"/>
            <p:cNvSpPr>
              <a:spLocks noChangeArrowheads="1"/>
            </p:cNvSpPr>
            <p:nvPr/>
          </p:nvSpPr>
          <p:spPr bwMode="auto">
            <a:xfrm>
              <a:off x="8269936" y="1925297"/>
              <a:ext cx="25442" cy="1976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9" name="Rectangle 1321"/>
            <p:cNvSpPr>
              <a:spLocks noChangeArrowheads="1"/>
            </p:cNvSpPr>
            <p:nvPr/>
          </p:nvSpPr>
          <p:spPr bwMode="auto">
            <a:xfrm>
              <a:off x="8283814" y="1913452"/>
              <a:ext cx="57822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0" name="Freeform 1322"/>
            <p:cNvSpPr>
              <a:spLocks/>
            </p:cNvSpPr>
            <p:nvPr/>
          </p:nvSpPr>
          <p:spPr bwMode="auto">
            <a:xfrm>
              <a:off x="8269932" y="1913452"/>
              <a:ext cx="27755" cy="23690"/>
            </a:xfrm>
            <a:custGeom>
              <a:avLst/>
              <a:gdLst>
                <a:gd name="T0" fmla="*/ 0 w 23"/>
                <a:gd name="T1" fmla="*/ 12 h 24"/>
                <a:gd name="T2" fmla="*/ 10 w 23"/>
                <a:gd name="T3" fmla="*/ 0 h 24"/>
                <a:gd name="T4" fmla="*/ 23 w 23"/>
                <a:gd name="T5" fmla="*/ 12 h 24"/>
                <a:gd name="T6" fmla="*/ 10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1" name="Rectangle 1323"/>
            <p:cNvSpPr>
              <a:spLocks noChangeArrowheads="1"/>
            </p:cNvSpPr>
            <p:nvPr/>
          </p:nvSpPr>
          <p:spPr bwMode="auto">
            <a:xfrm>
              <a:off x="8327758" y="1889761"/>
              <a:ext cx="25442" cy="35536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2" name="Freeform 1324"/>
            <p:cNvSpPr>
              <a:spLocks/>
            </p:cNvSpPr>
            <p:nvPr/>
          </p:nvSpPr>
          <p:spPr bwMode="auto">
            <a:xfrm>
              <a:off x="8330070" y="1913452"/>
              <a:ext cx="25442" cy="23690"/>
            </a:xfrm>
            <a:custGeom>
              <a:avLst/>
              <a:gdLst>
                <a:gd name="T0" fmla="*/ 11 w 23"/>
                <a:gd name="T1" fmla="*/ 0 h 24"/>
                <a:gd name="T2" fmla="*/ 0 w 23"/>
                <a:gd name="T3" fmla="*/ 12 h 24"/>
                <a:gd name="T4" fmla="*/ 11 w 23"/>
                <a:gd name="T5" fmla="*/ 24 h 24"/>
                <a:gd name="T6" fmla="*/ 23 w 23"/>
                <a:gd name="T7" fmla="*/ 12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3" name="Rectangle 1325"/>
            <p:cNvSpPr>
              <a:spLocks noChangeArrowheads="1"/>
            </p:cNvSpPr>
            <p:nvPr/>
          </p:nvSpPr>
          <p:spPr bwMode="auto">
            <a:xfrm>
              <a:off x="8341635" y="1877917"/>
              <a:ext cx="57822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4" name="Rectangle 1326"/>
            <p:cNvSpPr>
              <a:spLocks noChangeArrowheads="1"/>
            </p:cNvSpPr>
            <p:nvPr/>
          </p:nvSpPr>
          <p:spPr bwMode="auto">
            <a:xfrm>
              <a:off x="8438773" y="1877917"/>
              <a:ext cx="161900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5" name="Rectangle 1327"/>
            <p:cNvSpPr>
              <a:spLocks noChangeArrowheads="1"/>
            </p:cNvSpPr>
            <p:nvPr/>
          </p:nvSpPr>
          <p:spPr bwMode="auto">
            <a:xfrm>
              <a:off x="8639990" y="1877917"/>
              <a:ext cx="157274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6" name="Freeform 1328"/>
            <p:cNvSpPr>
              <a:spLocks/>
            </p:cNvSpPr>
            <p:nvPr/>
          </p:nvSpPr>
          <p:spPr bwMode="auto">
            <a:xfrm>
              <a:off x="8330067" y="1877917"/>
              <a:ext cx="25442" cy="23690"/>
            </a:xfrm>
            <a:custGeom>
              <a:avLst/>
              <a:gdLst>
                <a:gd name="T0" fmla="*/ 0 w 23"/>
                <a:gd name="T1" fmla="*/ 13 h 25"/>
                <a:gd name="T2" fmla="*/ 11 w 23"/>
                <a:gd name="T3" fmla="*/ 0 h 25"/>
                <a:gd name="T4" fmla="*/ 23 w 23"/>
                <a:gd name="T5" fmla="*/ 13 h 25"/>
                <a:gd name="T6" fmla="*/ 11 w 23"/>
                <a:gd name="T7" fmla="*/ 25 h 25"/>
                <a:gd name="T8" fmla="*/ 0 w 23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3"/>
                  </a:moveTo>
                  <a:lnTo>
                    <a:pt x="11" y="0"/>
                  </a:lnTo>
                  <a:lnTo>
                    <a:pt x="23" y="13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7" name="Rectangle 1329"/>
            <p:cNvSpPr>
              <a:spLocks noChangeArrowheads="1"/>
            </p:cNvSpPr>
            <p:nvPr/>
          </p:nvSpPr>
          <p:spPr bwMode="auto">
            <a:xfrm>
              <a:off x="8783368" y="1885813"/>
              <a:ext cx="25442" cy="3949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8" name="Rectangle 1330"/>
            <p:cNvSpPr>
              <a:spLocks noChangeArrowheads="1"/>
            </p:cNvSpPr>
            <p:nvPr/>
          </p:nvSpPr>
          <p:spPr bwMode="auto">
            <a:xfrm>
              <a:off x="8783370" y="1824612"/>
              <a:ext cx="25442" cy="2764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9" name="Freeform 1331"/>
            <p:cNvSpPr>
              <a:spLocks/>
            </p:cNvSpPr>
            <p:nvPr/>
          </p:nvSpPr>
          <p:spPr bwMode="auto">
            <a:xfrm>
              <a:off x="8785686" y="1877917"/>
              <a:ext cx="25442" cy="23690"/>
            </a:xfrm>
            <a:custGeom>
              <a:avLst/>
              <a:gdLst>
                <a:gd name="T0" fmla="*/ 10 w 23"/>
                <a:gd name="T1" fmla="*/ 0 h 25"/>
                <a:gd name="T2" fmla="*/ 0 w 23"/>
                <a:gd name="T3" fmla="*/ 13 h 25"/>
                <a:gd name="T4" fmla="*/ 10 w 23"/>
                <a:gd name="T5" fmla="*/ 25 h 25"/>
                <a:gd name="T6" fmla="*/ 23 w 23"/>
                <a:gd name="T7" fmla="*/ 13 h 25"/>
                <a:gd name="T8" fmla="*/ 10 w 2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0" y="0"/>
                  </a:moveTo>
                  <a:lnTo>
                    <a:pt x="0" y="13"/>
                  </a:lnTo>
                  <a:lnTo>
                    <a:pt x="10" y="25"/>
                  </a:lnTo>
                  <a:lnTo>
                    <a:pt x="23" y="1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0" name="Rectangle 1332"/>
            <p:cNvSpPr>
              <a:spLocks noChangeArrowheads="1"/>
            </p:cNvSpPr>
            <p:nvPr/>
          </p:nvSpPr>
          <p:spPr bwMode="auto">
            <a:xfrm>
              <a:off x="8797214" y="1812766"/>
              <a:ext cx="69385" cy="23690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1" name="Freeform 1333"/>
            <p:cNvSpPr>
              <a:spLocks/>
            </p:cNvSpPr>
            <p:nvPr/>
          </p:nvSpPr>
          <p:spPr bwMode="auto">
            <a:xfrm>
              <a:off x="8785484" y="1812766"/>
              <a:ext cx="25442" cy="23690"/>
            </a:xfrm>
            <a:custGeom>
              <a:avLst/>
              <a:gdLst>
                <a:gd name="T0" fmla="*/ 0 w 23"/>
                <a:gd name="T1" fmla="*/ 12 h 24"/>
                <a:gd name="T2" fmla="*/ 10 w 23"/>
                <a:gd name="T3" fmla="*/ 0 h 24"/>
                <a:gd name="T4" fmla="*/ 23 w 23"/>
                <a:gd name="T5" fmla="*/ 12 h 24"/>
                <a:gd name="T6" fmla="*/ 10 w 23"/>
                <a:gd name="T7" fmla="*/ 24 h 24"/>
                <a:gd name="T8" fmla="*/ 0 w 2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lnTo>
                    <a:pt x="10" y="0"/>
                  </a:lnTo>
                  <a:lnTo>
                    <a:pt x="23" y="12"/>
                  </a:lnTo>
                  <a:lnTo>
                    <a:pt x="1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52" name="Rectangle 1334"/>
          <p:cNvSpPr>
            <a:spLocks noChangeArrowheads="1"/>
          </p:cNvSpPr>
          <p:nvPr/>
        </p:nvSpPr>
        <p:spPr bwMode="auto">
          <a:xfrm>
            <a:off x="1613431" y="2524278"/>
            <a:ext cx="52736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1200" b="1" kern="0" dirty="0">
                <a:solidFill>
                  <a:srgbClr val="00CC00"/>
                </a:solidFill>
              </a:rPr>
              <a:t>Rivaroxaban 2.5mg bid  + A</a:t>
            </a:r>
            <a:r>
              <a:rPr lang="cs-CZ" altLang="en-US" sz="1200" b="1" kern="0" dirty="0">
                <a:solidFill>
                  <a:srgbClr val="00CC00"/>
                </a:solidFill>
              </a:rPr>
              <a:t>SA</a:t>
            </a:r>
            <a:r>
              <a:rPr lang="en-US" altLang="en-US" sz="1200" b="1" kern="0" dirty="0">
                <a:solidFill>
                  <a:srgbClr val="00CC00"/>
                </a:solidFill>
              </a:rPr>
              <a:t> 100mg od</a:t>
            </a:r>
          </a:p>
        </p:txBody>
      </p:sp>
      <p:sp>
        <p:nvSpPr>
          <p:cNvPr id="4053" name="Rectangle 1335"/>
          <p:cNvSpPr>
            <a:spLocks noChangeArrowheads="1"/>
          </p:cNvSpPr>
          <p:nvPr/>
        </p:nvSpPr>
        <p:spPr bwMode="auto">
          <a:xfrm>
            <a:off x="1613431" y="2336235"/>
            <a:ext cx="2083405" cy="184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1200" b="1" kern="0" dirty="0">
                <a:solidFill>
                  <a:srgbClr val="1F497D"/>
                </a:solidFill>
              </a:rPr>
              <a:t>Rivaroxaban 5mg bid</a:t>
            </a:r>
          </a:p>
        </p:txBody>
      </p:sp>
      <p:sp>
        <p:nvSpPr>
          <p:cNvPr id="4054" name="Rectangle 1336"/>
          <p:cNvSpPr>
            <a:spLocks noChangeArrowheads="1"/>
          </p:cNvSpPr>
          <p:nvPr/>
        </p:nvSpPr>
        <p:spPr bwMode="auto">
          <a:xfrm>
            <a:off x="1613431" y="2148195"/>
            <a:ext cx="21500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1200" b="1" kern="0" dirty="0">
                <a:solidFill>
                  <a:srgbClr val="4F81BD">
                    <a:lumMod val="60000"/>
                    <a:lumOff val="40000"/>
                  </a:srgbClr>
                </a:solidFill>
              </a:rPr>
              <a:t>A</a:t>
            </a:r>
            <a:r>
              <a:rPr lang="cs-CZ" altLang="en-US" sz="1200" b="1" kern="0" dirty="0">
                <a:solidFill>
                  <a:srgbClr val="4F81BD">
                    <a:lumMod val="60000"/>
                    <a:lumOff val="40000"/>
                  </a:srgbClr>
                </a:solidFill>
              </a:rPr>
              <a:t>SA</a:t>
            </a:r>
            <a:r>
              <a:rPr lang="en-US" altLang="en-US" sz="1200" b="1" kern="0" dirty="0">
                <a:solidFill>
                  <a:srgbClr val="4F81BD">
                    <a:lumMod val="60000"/>
                    <a:lumOff val="40000"/>
                  </a:srgbClr>
                </a:solidFill>
              </a:rPr>
              <a:t> 100mg od</a:t>
            </a:r>
          </a:p>
        </p:txBody>
      </p:sp>
      <p:sp>
        <p:nvSpPr>
          <p:cNvPr id="4056" name="TextBox 4055"/>
          <p:cNvSpPr txBox="1"/>
          <p:nvPr/>
        </p:nvSpPr>
        <p:spPr>
          <a:xfrm>
            <a:off x="5009048" y="4965701"/>
            <a:ext cx="456385" cy="279180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defTabSz="457200">
              <a:defRPr/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Year</a:t>
            </a:r>
          </a:p>
        </p:txBody>
      </p:sp>
      <p:sp>
        <p:nvSpPr>
          <p:cNvPr id="1348" name="Title 1"/>
          <p:cNvSpPr txBox="1">
            <a:spLocks/>
          </p:cNvSpPr>
          <p:nvPr/>
        </p:nvSpPr>
        <p:spPr>
          <a:xfrm>
            <a:off x="1782438" y="479433"/>
            <a:ext cx="6139676" cy="9837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Prim</a:t>
            </a:r>
            <a:r>
              <a:rPr lang="cs-CZ" sz="3600" b="1" dirty="0" err="1">
                <a:solidFill>
                  <a:srgbClr val="0000FF"/>
                </a:solidFill>
                <a:latin typeface="Calibri"/>
              </a:rPr>
              <a:t>ární</a:t>
            </a:r>
            <a:r>
              <a:rPr lang="cs-CZ" sz="3600" b="1" dirty="0">
                <a:solidFill>
                  <a:srgbClr val="0000FF"/>
                </a:solidFill>
                <a:latin typeface="Calibri"/>
              </a:rPr>
              <a:t> cíl</a:t>
            </a:r>
            <a:br>
              <a:rPr lang="cs-CZ" sz="3600" b="1" dirty="0">
                <a:solidFill>
                  <a:srgbClr val="0000FF"/>
                </a:solidFill>
                <a:latin typeface="Calibri"/>
              </a:rPr>
            </a:br>
            <a:r>
              <a:rPr lang="en-US" sz="36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cs-CZ" sz="3600" b="1" dirty="0">
                <a:solidFill>
                  <a:srgbClr val="0000FF"/>
                </a:solidFill>
                <a:latin typeface="Calibri"/>
              </a:rPr>
              <a:t>Kompozit KV úmrtí</a:t>
            </a:r>
            <a:r>
              <a:rPr lang="en-US" sz="3600" b="1" dirty="0">
                <a:solidFill>
                  <a:srgbClr val="0000FF"/>
                </a:solidFill>
                <a:latin typeface="Calibri"/>
              </a:rPr>
              <a:t>, </a:t>
            </a:r>
            <a:r>
              <a:rPr lang="cs-CZ" sz="3600" b="1" dirty="0">
                <a:solidFill>
                  <a:srgbClr val="0000FF"/>
                </a:solidFill>
                <a:latin typeface="Calibri"/>
              </a:rPr>
              <a:t>CMP</a:t>
            </a:r>
            <a:r>
              <a:rPr lang="en-US" sz="3600" b="1" dirty="0">
                <a:solidFill>
                  <a:srgbClr val="0000FF"/>
                </a:solidFill>
                <a:latin typeface="Calibri"/>
              </a:rPr>
              <a:t>, </a:t>
            </a:r>
            <a:r>
              <a:rPr lang="cs-CZ" sz="3600" b="1" dirty="0" err="1">
                <a:solidFill>
                  <a:srgbClr val="0000FF"/>
                </a:solidFill>
                <a:latin typeface="Calibri"/>
              </a:rPr>
              <a:t>IM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4" name="Šipka dolů 1353"/>
          <p:cNvSpPr/>
          <p:nvPr/>
        </p:nvSpPr>
        <p:spPr bwMode="auto">
          <a:xfrm>
            <a:off x="8062588" y="2804650"/>
            <a:ext cx="1078143" cy="85950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457200">
              <a:defRPr/>
            </a:pPr>
            <a:endParaRPr lang="cs-CZ" sz="16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355" name="TextovéPole 1354"/>
          <p:cNvSpPr txBox="1"/>
          <p:nvPr/>
        </p:nvSpPr>
        <p:spPr>
          <a:xfrm>
            <a:off x="8192317" y="2925536"/>
            <a:ext cx="818682" cy="617734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ctr" defTabSz="457200">
              <a:defRPr/>
            </a:pPr>
            <a:r>
              <a:rPr lang="cs-CZ" sz="1400" b="1" dirty="0" err="1">
                <a:solidFill>
                  <a:prstClr val="black"/>
                </a:solidFill>
                <a:latin typeface="Calibri"/>
              </a:rPr>
              <a:t>RRR</a:t>
            </a:r>
            <a:endParaRPr lang="cs-CZ" sz="1400" b="1" dirty="0">
              <a:solidFill>
                <a:prstClr val="black"/>
              </a:solidFill>
              <a:latin typeface="Calibri"/>
            </a:endParaRPr>
          </a:p>
          <a:p>
            <a:pPr algn="ctr" defTabSz="457200">
              <a:defRPr/>
            </a:pPr>
            <a:r>
              <a:rPr lang="cs-CZ" sz="2000" b="1" dirty="0">
                <a:solidFill>
                  <a:prstClr val="black"/>
                </a:solidFill>
                <a:latin typeface="Calibri"/>
              </a:rPr>
              <a:t>-24 %</a:t>
            </a:r>
          </a:p>
        </p:txBody>
      </p:sp>
    </p:spTree>
    <p:extLst>
      <p:ext uri="{BB962C8B-B14F-4D97-AF65-F5344CB8AC3E}">
        <p14:creationId xmlns:p14="http://schemas.microsoft.com/office/powerpoint/2010/main" val="2997658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Komponenty primárního cíle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2122862"/>
          <a:ext cx="8229599" cy="3021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10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Cíl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en-US" sz="18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 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N=9,152</a:t>
                      </a:r>
                      <a:endParaRPr lang="en-US" sz="18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N=9,126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Rivaroxaban +</a:t>
                      </a:r>
                      <a:r>
                        <a:rPr lang="en-US" sz="18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A</a:t>
                      </a:r>
                      <a:r>
                        <a:rPr lang="cs-CZ" sz="18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vs. 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646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(95% CI)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úmrtí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(1.7%)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(2.2%)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(0.64-0.96)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0.02</a:t>
                      </a:r>
                      <a:r>
                        <a:rPr lang="sk-SK" sz="16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(Body)"/>
                        </a:rPr>
                        <a:t>#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CMP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(0.9%)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(1.6%)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0.58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(0.44-0.76)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&lt;0.0001</a:t>
                      </a:r>
                      <a:r>
                        <a:rPr lang="sk-SK" sz="16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(Body)"/>
                        </a:rPr>
                        <a:t>#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3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(1.9%)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(2.2%)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(0.70-1.05)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0.14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ál 5"/>
          <p:cNvSpPr/>
          <p:nvPr/>
        </p:nvSpPr>
        <p:spPr>
          <a:xfrm>
            <a:off x="5486400" y="3916680"/>
            <a:ext cx="1322070" cy="6324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0" y="5754529"/>
            <a:ext cx="4786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Eikelboom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JW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2017;377:1319–1330</a:t>
            </a:r>
            <a:r>
              <a:rPr lang="sk-SK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#Štatisticky významný výsledok</a:t>
            </a:r>
          </a:p>
          <a:p>
            <a:pPr>
              <a:defRPr/>
            </a:pP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Šipka dolů 7"/>
          <p:cNvSpPr/>
          <p:nvPr/>
        </p:nvSpPr>
        <p:spPr bwMode="auto">
          <a:xfrm>
            <a:off x="6528859" y="3901017"/>
            <a:ext cx="1078143" cy="85950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58588" y="4021903"/>
            <a:ext cx="818682" cy="617734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ctr"/>
            <a:r>
              <a:rPr lang="cs-CZ" sz="1400" b="1" dirty="0" err="1"/>
              <a:t>RRR</a:t>
            </a:r>
            <a:endParaRPr lang="cs-CZ" sz="1400" b="1" dirty="0"/>
          </a:p>
          <a:p>
            <a:pPr algn="ctr"/>
            <a:r>
              <a:rPr lang="cs-CZ" sz="2000" b="1" dirty="0"/>
              <a:t>-42 %</a:t>
            </a:r>
          </a:p>
        </p:txBody>
      </p:sp>
      <p:pic>
        <p:nvPicPr>
          <p:cNvPr id="10" name="Picture 2" descr="http://sp-coll-bhc.bayer-ag.com/sites/220181/Branding%20Guidelines%202012/XRL_COMPASS_grey.png">
            <a:extLst>
              <a:ext uri="{FF2B5EF4-FFF2-40B4-BE49-F238E27FC236}">
                <a16:creationId xmlns:a16="http://schemas.microsoft.com/office/drawing/2014/main" id="{3E9E32EB-8FB3-4145-9924-4F166656F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68358" y="5658504"/>
            <a:ext cx="1415311" cy="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Sekundární cíle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99" y="1972012"/>
          <a:ext cx="8229601" cy="3394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76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Outcome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en-US" sz="18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 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N=9,152</a:t>
                      </a:r>
                      <a:endParaRPr lang="en-US" sz="18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N=9,126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Rivaroxaban +</a:t>
                      </a:r>
                      <a:r>
                        <a:rPr lang="en-US" sz="18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1" baseline="0" dirty="0" err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ASA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vs. A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6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(95% CI)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ICHS</a:t>
                      </a:r>
                      <a:r>
                        <a:rPr lang="cs-CZ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úmrtí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iCMP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ALI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(3.6%)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(4.9%)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(0.63-0.83)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&lt;0.0001</a:t>
                      </a:r>
                      <a:r>
                        <a:rPr lang="sk-SK" sz="16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(Body)"/>
                        </a:rPr>
                        <a:t>#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úmrtí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iCMP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ALI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389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(4.3%)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516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(5.7%)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(0.65-0.85)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&lt;0.0001</a:t>
                      </a:r>
                      <a:r>
                        <a:rPr lang="sk-SK" sz="16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(Body)"/>
                        </a:rPr>
                        <a:t>#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7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Mortali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(3.4%)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378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(4.1%)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(0.71-0.96)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0.01</a:t>
                      </a:r>
                      <a:r>
                        <a:rPr lang="en-US" sz="1600" baseline="30000" dirty="0"/>
                        <a:t>‡</a:t>
                      </a:r>
                      <a:endParaRPr lang="en-US" sz="1800" baseline="30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358" y="5268658"/>
            <a:ext cx="388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pre-specified threshold P=0.0025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iCMP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ischemická cévní mozková příhoda; ALI –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acute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limb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ischaemia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5516880" y="4643037"/>
            <a:ext cx="1356360" cy="7362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24760" y="5695653"/>
            <a:ext cx="7467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Eikelboom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JW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2017;377:1319–1330</a:t>
            </a:r>
            <a:r>
              <a:rPr lang="sk-SK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#Štatisticky významný výsledok, ‡Výsledok len nominálne signifikantný</a:t>
            </a:r>
          </a:p>
          <a:p>
            <a:pPr>
              <a:defRPr/>
            </a:pP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Šipka dolů 8"/>
          <p:cNvSpPr/>
          <p:nvPr/>
        </p:nvSpPr>
        <p:spPr bwMode="auto">
          <a:xfrm>
            <a:off x="6593629" y="5003387"/>
            <a:ext cx="1078143" cy="75178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23358" y="5085892"/>
            <a:ext cx="818682" cy="617734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ctr"/>
            <a:r>
              <a:rPr lang="cs-CZ" sz="1400" b="1" dirty="0" err="1"/>
              <a:t>RRR</a:t>
            </a:r>
            <a:endParaRPr lang="cs-CZ" sz="1400" b="1" dirty="0"/>
          </a:p>
          <a:p>
            <a:pPr algn="ctr"/>
            <a:r>
              <a:rPr lang="cs-CZ" sz="2000" b="1" dirty="0"/>
              <a:t>-18 %</a:t>
            </a:r>
          </a:p>
        </p:txBody>
      </p:sp>
      <p:pic>
        <p:nvPicPr>
          <p:cNvPr id="11" name="Picture 2" descr="http://sp-coll-bhc.bayer-ag.com/sites/220181/Branding%20Guidelines%202012/XRL_COMPASS_grey.png">
            <a:extLst>
              <a:ext uri="{FF2B5EF4-FFF2-40B4-BE49-F238E27FC236}">
                <a16:creationId xmlns:a16="http://schemas.microsoft.com/office/drawing/2014/main" id="{4F5E1918-39A6-428D-B5D3-370D5A0C7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68358" y="5658504"/>
            <a:ext cx="1415311" cy="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333"/>
            <a:ext cx="9083669" cy="85725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0000FF"/>
                </a:solidFill>
              </a:rPr>
              <a:t>Výsledky primárního cíle pro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cs-CZ" sz="3600" b="1" dirty="0" err="1">
                <a:solidFill>
                  <a:srgbClr val="0000FF"/>
                </a:solidFill>
              </a:rPr>
              <a:t>ICHS</a:t>
            </a:r>
            <a:r>
              <a:rPr lang="en-US" sz="3600" b="1" dirty="0">
                <a:solidFill>
                  <a:srgbClr val="0000FF"/>
                </a:solidFill>
              </a:rPr>
              <a:t> a PAD</a:t>
            </a:r>
            <a:r>
              <a:rPr lang="cs-CZ" sz="3600" b="1" dirty="0">
                <a:solidFill>
                  <a:srgbClr val="0000FF"/>
                </a:solidFill>
              </a:rPr>
              <a:t> subpopulace</a:t>
            </a:r>
            <a:br>
              <a:rPr lang="en-US" sz="3600" b="1" dirty="0">
                <a:solidFill>
                  <a:srgbClr val="0000FF"/>
                </a:solidFill>
              </a:rPr>
            </a:b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62C451-6E66-F94C-BF6B-69D21E5EA907}" type="slidenum">
              <a:rPr lang="fr-FR" smtClean="0"/>
              <a:pPr/>
              <a:t>25</a:t>
            </a:fld>
            <a:endParaRPr lang="fr-FR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7238" y="2342642"/>
          <a:ext cx="8514893" cy="2673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1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94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Subpopulace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en-US" sz="18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 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N=9,152</a:t>
                      </a:r>
                      <a:endParaRPr lang="en-US" sz="18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N=9,126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Rivaroxaban +</a:t>
                      </a:r>
                      <a:r>
                        <a:rPr lang="en-US" sz="18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A</a:t>
                      </a:r>
                      <a:r>
                        <a:rPr lang="cs-CZ" sz="18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vs. A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104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(95% CI)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1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Pacienti</a:t>
                      </a:r>
                      <a:r>
                        <a:rPr lang="cs-CZ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jen s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ICHS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 = 16 574)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(4.2%)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(5.6%)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0.74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(0.65-0.86)</a:t>
                      </a:r>
                      <a:r>
                        <a:rPr lang="sk-SK" sz="16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(Body)"/>
                        </a:rPr>
                        <a:t>#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Pacienti jen 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PAD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(n = 4996)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  <a:latin typeface="+mn-lt"/>
                        </a:rPr>
                        <a:t>126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  <a:latin typeface="+mn-lt"/>
                        </a:rPr>
                        <a:t>(5.1%)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174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(6.9%)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0.72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(0.57-0.90)</a:t>
                      </a:r>
                      <a:r>
                        <a:rPr lang="sk-SK" sz="16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(Body)"/>
                        </a:rPr>
                        <a:t>#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-1945" y="5770289"/>
            <a:ext cx="4844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Eikelboom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JW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2017;377:1319–1330</a:t>
            </a:r>
            <a:r>
              <a:rPr lang="sk-SK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#Štatisticky významný výsledok</a:t>
            </a:r>
          </a:p>
          <a:p>
            <a:pPr>
              <a:defRPr/>
            </a:pP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http://sp-coll-bhc.bayer-ag.com/sites/220181/Branding%20Guidelines%202012/XRL_COMPASS_grey.png">
            <a:extLst>
              <a:ext uri="{FF2B5EF4-FFF2-40B4-BE49-F238E27FC236}">
                <a16:creationId xmlns:a16="http://schemas.microsoft.com/office/drawing/2014/main" id="{7F8B23BA-4259-4C45-9632-9709029F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68358" y="5658504"/>
            <a:ext cx="1415311" cy="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421C2858-29F2-46A6-979F-F33BE7FE3187}"/>
              </a:ext>
            </a:extLst>
          </p:cNvPr>
          <p:cNvSpPr/>
          <p:nvPr/>
        </p:nvSpPr>
        <p:spPr>
          <a:xfrm>
            <a:off x="6425057" y="3624043"/>
            <a:ext cx="1603208" cy="1417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3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888"/>
            <a:ext cx="8229600" cy="85725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Bezpečnostní cíle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1" y="1809827"/>
          <a:ext cx="8229599" cy="3639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5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03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181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Cíl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en-US" sz="16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 A </a:t>
                      </a: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N=9,152</a:t>
                      </a:r>
                      <a:endParaRPr lang="en-US" sz="16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N=9,117</a:t>
                      </a:r>
                      <a:endParaRPr lang="en-US" sz="1600" b="0" dirty="0">
                        <a:solidFill>
                          <a:srgbClr val="0066C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N=9,126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Rivaroxaban +</a:t>
                      </a:r>
                      <a:r>
                        <a:rPr lang="en-US" sz="16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A</a:t>
                      </a:r>
                      <a:r>
                        <a:rPr lang="cs-CZ" sz="16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vs. A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Rivaroxaban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vs. A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208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(95% CI)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(95% CI)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5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Závažné krvácení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(3.1%)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(2.8%)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(1.9%)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(1.40-2.05)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&lt;0.0001</a:t>
                      </a:r>
                      <a:r>
                        <a:rPr lang="sk-SK" sz="16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(Body)"/>
                        </a:rPr>
                        <a:t>#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(1.25-1.84)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&lt;0.0001</a:t>
                      </a:r>
                      <a:r>
                        <a:rPr lang="sk-SK" sz="16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(Body)"/>
                        </a:rPr>
                        <a:t>#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5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Fat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ální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(0.2%)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(0.2%)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(0.1%)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(0.67-3.33)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(0.62-3.15)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Nefatální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ICH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(0.2%)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(0.2%)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(0.59-2.04)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(0.96-2.98)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5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Nefatální krvácení do kritického orgánu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(0.89-2.29)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(0.98-2.50)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1" y="5523328"/>
            <a:ext cx="145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symptomatic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ké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1683521" y="3361169"/>
            <a:ext cx="2991030" cy="1307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-33842" y="5781399"/>
            <a:ext cx="5165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Eikelboom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JW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2017;377:1319–1330</a:t>
            </a:r>
            <a:r>
              <a:rPr lang="sk-SK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#Štatisticky významný výsledok</a:t>
            </a:r>
          </a:p>
          <a:p>
            <a:pPr>
              <a:defRPr/>
            </a:pP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 descr="http://sp-coll-bhc.bayer-ag.com/sites/220181/Branding%20Guidelines%202012/XRL_COMPASS_grey.png">
            <a:extLst>
              <a:ext uri="{FF2B5EF4-FFF2-40B4-BE49-F238E27FC236}">
                <a16:creationId xmlns:a16="http://schemas.microsoft.com/office/drawing/2014/main" id="{3562E183-C6D8-4D4A-AFA5-BD92921D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68358" y="5658504"/>
            <a:ext cx="1415311" cy="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79" y="812265"/>
            <a:ext cx="8917497" cy="8572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Net clinical benefit</a:t>
            </a:r>
            <a:br>
              <a:rPr lang="cs-CZ" sz="3600" b="1" dirty="0">
                <a:solidFill>
                  <a:srgbClr val="0000FF"/>
                </a:solidFill>
              </a:rPr>
            </a:br>
            <a:r>
              <a:rPr lang="cs-CZ" sz="1600" b="1" dirty="0">
                <a:solidFill>
                  <a:srgbClr val="0000FF"/>
                </a:solidFill>
              </a:rPr>
              <a:t>K</a:t>
            </a:r>
            <a:r>
              <a:rPr lang="en-US" sz="1600" b="1" dirty="0" err="1">
                <a:solidFill>
                  <a:srgbClr val="0000FF"/>
                </a:solidFill>
              </a:rPr>
              <a:t>ompo</a:t>
            </a:r>
            <a:r>
              <a:rPr lang="cs-CZ" sz="1600" b="1" dirty="0" err="1">
                <a:solidFill>
                  <a:srgbClr val="0000FF"/>
                </a:solidFill>
              </a:rPr>
              <a:t>zit</a:t>
            </a:r>
            <a:r>
              <a:rPr lang="cs-CZ" sz="1600" b="1" dirty="0">
                <a:solidFill>
                  <a:srgbClr val="0000FF"/>
                </a:solidFill>
              </a:rPr>
              <a:t> K</a:t>
            </a:r>
            <a:r>
              <a:rPr lang="en-US" sz="1600" b="1" dirty="0">
                <a:solidFill>
                  <a:srgbClr val="0000FF"/>
                </a:solidFill>
              </a:rPr>
              <a:t>V </a:t>
            </a:r>
            <a:r>
              <a:rPr lang="cs-CZ" sz="1600" b="1" dirty="0">
                <a:solidFill>
                  <a:srgbClr val="0000FF"/>
                </a:solidFill>
              </a:rPr>
              <a:t>úmrtí</a:t>
            </a:r>
            <a:r>
              <a:rPr lang="en-US" sz="1600" b="1" dirty="0">
                <a:solidFill>
                  <a:srgbClr val="0000FF"/>
                </a:solidFill>
              </a:rPr>
              <a:t>, </a:t>
            </a:r>
            <a:r>
              <a:rPr lang="cs-CZ" sz="1600" b="1" dirty="0">
                <a:solidFill>
                  <a:srgbClr val="0000FF"/>
                </a:solidFill>
              </a:rPr>
              <a:t>CMP</a:t>
            </a:r>
            <a:r>
              <a:rPr lang="en-US" sz="1600" b="1" dirty="0">
                <a:solidFill>
                  <a:srgbClr val="0000FF"/>
                </a:solidFill>
              </a:rPr>
              <a:t>, I</a:t>
            </a:r>
            <a:r>
              <a:rPr lang="cs-CZ" sz="1600" b="1" dirty="0">
                <a:solidFill>
                  <a:srgbClr val="0000FF"/>
                </a:solidFill>
              </a:rPr>
              <a:t>M</a:t>
            </a:r>
            <a:r>
              <a:rPr lang="en-US" sz="1600" b="1" dirty="0">
                <a:solidFill>
                  <a:srgbClr val="0000FF"/>
                </a:solidFill>
              </a:rPr>
              <a:t>, fat</a:t>
            </a:r>
            <a:r>
              <a:rPr lang="cs-CZ" sz="1600" b="1" dirty="0" err="1">
                <a:solidFill>
                  <a:srgbClr val="0000FF"/>
                </a:solidFill>
              </a:rPr>
              <a:t>álního</a:t>
            </a:r>
            <a:r>
              <a:rPr lang="cs-CZ" sz="1600" b="1" dirty="0">
                <a:solidFill>
                  <a:srgbClr val="0000FF"/>
                </a:solidFill>
              </a:rPr>
              <a:t> krvácení 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cs-CZ" sz="1600" b="1" dirty="0">
                <a:solidFill>
                  <a:srgbClr val="0000FF"/>
                </a:solidFill>
              </a:rPr>
              <a:t>nebo</a:t>
            </a:r>
            <a:r>
              <a:rPr lang="en-US" sz="1600" b="1" dirty="0">
                <a:solidFill>
                  <a:srgbClr val="0000FF"/>
                </a:solidFill>
              </a:rPr>
              <a:t> symptomatic</a:t>
            </a:r>
            <a:r>
              <a:rPr lang="cs-CZ" sz="1600" b="1" dirty="0" err="1">
                <a:solidFill>
                  <a:srgbClr val="0000FF"/>
                </a:solidFill>
              </a:rPr>
              <a:t>kého</a:t>
            </a:r>
            <a:r>
              <a:rPr lang="cs-CZ" sz="1600" b="1" dirty="0">
                <a:solidFill>
                  <a:srgbClr val="0000FF"/>
                </a:solidFill>
              </a:rPr>
              <a:t> krvácení do kritického orgánu</a:t>
            </a:r>
            <a:br>
              <a:rPr lang="en-US" sz="3600" b="1" dirty="0">
                <a:solidFill>
                  <a:srgbClr val="0000FF"/>
                </a:solidFill>
              </a:rPr>
            </a:br>
            <a:endParaRPr 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909832"/>
          <a:ext cx="8229601" cy="1953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5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37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Cíl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en-US" sz="18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 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N=9,152</a:t>
                      </a:r>
                      <a:endParaRPr lang="en-US" sz="18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N=9,126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Rivaroxaban +</a:t>
                      </a:r>
                      <a:r>
                        <a:rPr lang="en-US" sz="18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A</a:t>
                      </a:r>
                      <a:r>
                        <a:rPr lang="cs-CZ" sz="18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SA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vs. A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56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(95% CI)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clinical benefit 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(4.7%)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(5.9%)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(0.70-0.91)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0.0005</a:t>
                      </a:r>
                      <a:r>
                        <a:rPr lang="sk-SK" sz="16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(Body)"/>
                        </a:rPr>
                        <a:t>#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vál 5"/>
          <p:cNvSpPr/>
          <p:nvPr/>
        </p:nvSpPr>
        <p:spPr>
          <a:xfrm>
            <a:off x="5819686" y="4130291"/>
            <a:ext cx="1273325" cy="940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-1945" y="5754529"/>
            <a:ext cx="4844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Eikelboom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JW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2017;377:1319–1330</a:t>
            </a:r>
            <a:r>
              <a:rPr lang="sk-SK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#Štatisticky významný výsledok</a:t>
            </a:r>
          </a:p>
          <a:p>
            <a:pPr defTabSz="457200">
              <a:defRPr/>
            </a:pP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Šipka dolů 7"/>
          <p:cNvSpPr/>
          <p:nvPr/>
        </p:nvSpPr>
        <p:spPr bwMode="auto">
          <a:xfrm>
            <a:off x="5917276" y="5070327"/>
            <a:ext cx="1078143" cy="82803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457200">
              <a:defRPr/>
            </a:pPr>
            <a:endParaRPr lang="cs-CZ" sz="16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47005" y="5146574"/>
            <a:ext cx="818682" cy="617734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algn="ctr" defTabSz="457200">
              <a:defRPr/>
            </a:pPr>
            <a:r>
              <a:rPr lang="cs-CZ" sz="1400" b="1" dirty="0" err="1">
                <a:solidFill>
                  <a:prstClr val="black"/>
                </a:solidFill>
                <a:latin typeface="Calibri"/>
              </a:rPr>
              <a:t>RRR</a:t>
            </a:r>
            <a:endParaRPr lang="cs-CZ" sz="1400" b="1" dirty="0">
              <a:solidFill>
                <a:prstClr val="black"/>
              </a:solidFill>
              <a:latin typeface="Calibri"/>
            </a:endParaRPr>
          </a:p>
          <a:p>
            <a:pPr algn="ctr" defTabSz="457200">
              <a:defRPr/>
            </a:pPr>
            <a:r>
              <a:rPr lang="cs-CZ" sz="2000" b="1" dirty="0">
                <a:solidFill>
                  <a:prstClr val="black"/>
                </a:solidFill>
                <a:latin typeface="Calibri"/>
              </a:rPr>
              <a:t>-20 %</a:t>
            </a:r>
          </a:p>
        </p:txBody>
      </p:sp>
      <p:pic>
        <p:nvPicPr>
          <p:cNvPr id="10" name="Picture 2" descr="http://sp-coll-bhc.bayer-ag.com/sites/220181/Branding%20Guidelines%202012/XRL_COMPASS_grey.png">
            <a:extLst>
              <a:ext uri="{FF2B5EF4-FFF2-40B4-BE49-F238E27FC236}">
                <a16:creationId xmlns:a16="http://schemas.microsoft.com/office/drawing/2014/main" id="{1FBFCDF8-A053-4D2A-AAAB-41A645B7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68358" y="5658504"/>
            <a:ext cx="1415311" cy="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866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</a:rPr>
              <a:t>Závěr studie COMPASS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15" y="1828801"/>
            <a:ext cx="8756382" cy="35320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Rivaroxaban </a:t>
            </a:r>
            <a:r>
              <a:rPr lang="cs-CZ" sz="2400" b="1" dirty="0"/>
              <a:t>2x </a:t>
            </a:r>
            <a:r>
              <a:rPr lang="en-US" sz="2400" b="1" dirty="0"/>
              <a:t>2</a:t>
            </a:r>
            <a:r>
              <a:rPr lang="cs-CZ" sz="2400" b="1" dirty="0"/>
              <a:t>,</a:t>
            </a:r>
            <a:r>
              <a:rPr lang="en-US" sz="2400" b="1" dirty="0"/>
              <a:t>5 mg </a:t>
            </a:r>
            <a:r>
              <a:rPr lang="cs-CZ" sz="2400" b="1" dirty="0"/>
              <a:t>+ ASA 1x </a:t>
            </a:r>
            <a:r>
              <a:rPr lang="en-US" sz="2400" b="1" dirty="0"/>
              <a:t>100 mg:</a:t>
            </a:r>
          </a:p>
          <a:p>
            <a:r>
              <a:rPr lang="cs-CZ" sz="2400" b="1" dirty="0"/>
              <a:t>Snižuje riziko KV úmrtí, iktu nebo infarktu</a:t>
            </a:r>
          </a:p>
          <a:p>
            <a:r>
              <a:rPr lang="cs-CZ" sz="3600" b="1" dirty="0">
                <a:solidFill>
                  <a:srgbClr val="C00000"/>
                </a:solidFill>
              </a:rPr>
              <a:t>Snižuje celkovou mortalitu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cs-CZ" sz="2400" b="1" dirty="0"/>
              <a:t>Zvyšuje ne-kritická krvácení</a:t>
            </a:r>
          </a:p>
          <a:p>
            <a:r>
              <a:rPr lang="cs-CZ" sz="2400" b="1" dirty="0"/>
              <a:t>Celkový klinický prospěch (ischemické příhody mínus krvácení)</a:t>
            </a:r>
            <a:endParaRPr lang="en-US" sz="2400" dirty="0"/>
          </a:p>
        </p:txBody>
      </p:sp>
      <p:pic>
        <p:nvPicPr>
          <p:cNvPr id="6" name="Picture 2" descr="http://sp-coll-bhc.bayer-ag.com/sites/220181/Branding%20Guidelines%202012/XRL_COMPASS_grey.png">
            <a:extLst>
              <a:ext uri="{FF2B5EF4-FFF2-40B4-BE49-F238E27FC236}">
                <a16:creationId xmlns:a16="http://schemas.microsoft.com/office/drawing/2014/main" id="{8943EF5F-1359-4751-AFCE-92FA7661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68358" y="5658504"/>
            <a:ext cx="1415311" cy="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D160469-16A5-4563-AC4C-8501C7FC2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D659F2C2-EE29-463E-94AC-BD49625DAD66}"/>
              </a:ext>
            </a:extLst>
          </p:cNvPr>
          <p:cNvSpPr/>
          <p:nvPr/>
        </p:nvSpPr>
        <p:spPr>
          <a:xfrm>
            <a:off x="528506" y="2684477"/>
            <a:ext cx="6308522" cy="15855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9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837" y="2265027"/>
            <a:ext cx="8539992" cy="391193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/>
              <a:t>2006:</a:t>
            </a:r>
          </a:p>
          <a:p>
            <a:r>
              <a:rPr lang="en-US" dirty="0"/>
              <a:t>Aspirin remains the cornerstone of</a:t>
            </a:r>
            <a:r>
              <a:rPr lang="cs-CZ" dirty="0"/>
              <a:t> </a:t>
            </a:r>
            <a:r>
              <a:rPr lang="en-US" dirty="0"/>
              <a:t>pharmacological prevention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arterial</a:t>
            </a:r>
            <a:r>
              <a:rPr lang="cs-CZ" dirty="0"/>
              <a:t> </a:t>
            </a:r>
            <a:r>
              <a:rPr lang="cs-CZ" dirty="0" err="1"/>
              <a:t>thrombosis</a:t>
            </a:r>
            <a:r>
              <a:rPr lang="cs-CZ" dirty="0"/>
              <a:t>. </a:t>
            </a:r>
            <a:r>
              <a:rPr lang="en-US" dirty="0"/>
              <a:t>Low-dose aspirin is the drug of choice in most cases, and clopidogrel may be considered for some patients.</a:t>
            </a:r>
            <a:endParaRPr lang="cs-CZ" dirty="0"/>
          </a:p>
          <a:p>
            <a:r>
              <a:rPr lang="en-US" dirty="0"/>
              <a:t>Anticoagulant drugs are not</a:t>
            </a:r>
            <a:r>
              <a:rPr lang="cs-CZ" dirty="0"/>
              <a:t> </a:t>
            </a:r>
            <a:r>
              <a:rPr lang="en-US" dirty="0"/>
              <a:t>indicated in stable angina population without</a:t>
            </a:r>
            <a:r>
              <a:rPr lang="cs-CZ" dirty="0"/>
              <a:t> </a:t>
            </a:r>
            <a:r>
              <a:rPr lang="en-US" dirty="0"/>
              <a:t>a separate indication such as AF for example.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03D0B8-432A-400C-884D-12AAC0A86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86" y="0"/>
            <a:ext cx="7592037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81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35233361-E8A1-46E6-BFE3-C70D1E038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02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FF107458-22F7-41B3-B7B4-38713AB34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28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D5200-A501-4B21-8AA6-2717AAB3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455"/>
            <a:ext cx="7886700" cy="784167"/>
          </a:xfrm>
        </p:spPr>
        <p:txBody>
          <a:bodyPr/>
          <a:lstStyle/>
          <a:p>
            <a:pPr algn="ctr"/>
            <a:r>
              <a:rPr lang="cs-CZ" b="1" u="sng" dirty="0"/>
              <a:t>Souhrn (</a:t>
            </a:r>
            <a:r>
              <a:rPr lang="cs-CZ" b="1" u="sng" dirty="0" err="1"/>
              <a:t>take-home</a:t>
            </a:r>
            <a:r>
              <a:rPr lang="cs-CZ" b="1" u="sng" dirty="0"/>
              <a:t> </a:t>
            </a:r>
            <a:r>
              <a:rPr lang="cs-CZ" b="1" u="sng" dirty="0" err="1"/>
              <a:t>message</a:t>
            </a:r>
            <a:r>
              <a:rPr lang="cs-CZ" b="1" u="sng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C9B7C-D44B-49EC-AAF9-D7E9092BF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9" y="956345"/>
            <a:ext cx="8934275" cy="522061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sz="2400" b="1" dirty="0"/>
              <a:t>ASA zůstává významnou složkou léčby ICHS a/nebo ICHDK.</a:t>
            </a:r>
          </a:p>
          <a:p>
            <a:pPr marL="514350" indent="-514350">
              <a:buAutoNum type="arabicPeriod"/>
            </a:pPr>
            <a:r>
              <a:rPr lang="cs-CZ" sz="2400" b="1" dirty="0" err="1"/>
              <a:t>Monoterapie</a:t>
            </a:r>
            <a:r>
              <a:rPr lang="cs-CZ" sz="2400" b="1" dirty="0"/>
              <a:t> </a:t>
            </a:r>
            <a:r>
              <a:rPr lang="cs-CZ" sz="2400" b="1" dirty="0" err="1"/>
              <a:t>clopidogrelem</a:t>
            </a:r>
            <a:r>
              <a:rPr lang="cs-CZ" sz="2400" b="1" dirty="0"/>
              <a:t> je možnou alternativou k </a:t>
            </a:r>
            <a:r>
              <a:rPr lang="cs-CZ" sz="2400" b="1" dirty="0" err="1"/>
              <a:t>monoterapii</a:t>
            </a:r>
            <a:r>
              <a:rPr lang="cs-CZ" sz="2400" b="1" dirty="0"/>
              <a:t> ASA.</a:t>
            </a:r>
          </a:p>
          <a:p>
            <a:pPr marL="514350" indent="-514350">
              <a:buAutoNum type="arabicPeriod"/>
            </a:pPr>
            <a:r>
              <a:rPr lang="cs-CZ" sz="2400" b="1" dirty="0"/>
              <a:t>U nemocných s nízkým krvácivým rizikem jsou však k dispozici </a:t>
            </a:r>
            <a:r>
              <a:rPr lang="cs-CZ" sz="2400" b="1" dirty="0">
                <a:solidFill>
                  <a:srgbClr val="C00000"/>
                </a:solidFill>
              </a:rPr>
              <a:t>účinnější strategie než </a:t>
            </a:r>
            <a:r>
              <a:rPr lang="cs-CZ" sz="2400" b="1" dirty="0" err="1">
                <a:solidFill>
                  <a:srgbClr val="C00000"/>
                </a:solidFill>
              </a:rPr>
              <a:t>monoterapie</a:t>
            </a:r>
            <a:r>
              <a:rPr lang="cs-CZ" sz="2400" b="1" dirty="0"/>
              <a:t> ASA či </a:t>
            </a:r>
            <a:r>
              <a:rPr lang="cs-CZ" sz="2400" b="1" dirty="0" err="1"/>
              <a:t>clopidogrel</a:t>
            </a:r>
            <a:r>
              <a:rPr lang="cs-CZ" sz="2400" b="1" dirty="0"/>
              <a:t>: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b="1" dirty="0">
                <a:solidFill>
                  <a:srgbClr val="C00000"/>
                </a:solidFill>
              </a:rPr>
              <a:t>kombinace ASA (100 mg) + </a:t>
            </a:r>
            <a:r>
              <a:rPr lang="cs-CZ" sz="2400" b="1" dirty="0" err="1">
                <a:solidFill>
                  <a:srgbClr val="C00000"/>
                </a:solidFill>
              </a:rPr>
              <a:t>rivaroxaban</a:t>
            </a:r>
            <a:r>
              <a:rPr lang="cs-CZ" sz="2400" b="1" dirty="0">
                <a:solidFill>
                  <a:srgbClr val="C00000"/>
                </a:solidFill>
              </a:rPr>
              <a:t> (2x 2.5 mg)</a:t>
            </a:r>
          </a:p>
          <a:p>
            <a:pPr marL="0" indent="0">
              <a:buNone/>
            </a:pPr>
            <a:r>
              <a:rPr lang="cs-CZ" sz="2400" b="1" dirty="0"/>
              <a:t>	-</a:t>
            </a:r>
            <a:r>
              <a:rPr lang="cs-CZ" sz="2400" b="1" dirty="0">
                <a:solidFill>
                  <a:srgbClr val="002060"/>
                </a:solidFill>
              </a:rPr>
              <a:t> kombinace ASA + </a:t>
            </a:r>
            <a:r>
              <a:rPr lang="cs-CZ" sz="2400" b="1" dirty="0" err="1">
                <a:solidFill>
                  <a:srgbClr val="002060"/>
                </a:solidFill>
              </a:rPr>
              <a:t>ticagrelor</a:t>
            </a:r>
            <a:r>
              <a:rPr lang="cs-CZ" sz="2400" b="1" dirty="0">
                <a:solidFill>
                  <a:srgbClr val="002060"/>
                </a:solidFill>
              </a:rPr>
              <a:t> (2x 60 mg)</a:t>
            </a:r>
          </a:p>
          <a:p>
            <a:pPr marL="0" indent="0">
              <a:buNone/>
            </a:pPr>
            <a:endParaRPr lang="cs-CZ" sz="2400" b="1" i="1" dirty="0"/>
          </a:p>
          <a:p>
            <a:pPr marL="0" indent="0">
              <a:buNone/>
            </a:pPr>
            <a:r>
              <a:rPr lang="cs-CZ" sz="2400" b="1" i="1" dirty="0"/>
              <a:t>(Pro nemocné s indikací dlouhodobé antikoagulační léčby je vhodné volit strategii individuálně s přihlédnutím ke všem </a:t>
            </a:r>
            <a:r>
              <a:rPr lang="cs-CZ" sz="2400" b="1" i="1" dirty="0" err="1"/>
              <a:t>diagnozám</a:t>
            </a:r>
            <a:r>
              <a:rPr lang="cs-CZ" sz="2400" b="1" i="1" dirty="0"/>
              <a:t> a rizikům.)</a:t>
            </a:r>
          </a:p>
        </p:txBody>
      </p:sp>
    </p:spTree>
    <p:extLst>
      <p:ext uri="{BB962C8B-B14F-4D97-AF65-F5344CB8AC3E}">
        <p14:creationId xmlns:p14="http://schemas.microsoft.com/office/powerpoint/2010/main" val="182104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63727"/>
            <a:ext cx="7886700" cy="421323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DAPT</a:t>
            </a:r>
            <a:r>
              <a:rPr lang="en-US" dirty="0"/>
              <a:t> with aspirin and an oral P2Y12 inhibitor is</a:t>
            </a:r>
            <a:r>
              <a:rPr lang="cs-CZ" dirty="0"/>
              <a:t> </a:t>
            </a:r>
            <a:r>
              <a:rPr lang="en-US" dirty="0"/>
              <a:t>the mainstay of antithrombotic therapy after</a:t>
            </a:r>
            <a:r>
              <a:rPr lang="cs-CZ" dirty="0"/>
              <a:t> </a:t>
            </a:r>
            <a:r>
              <a:rPr lang="en-US" dirty="0"/>
              <a:t>MI and/or PCI.</a:t>
            </a:r>
            <a:endParaRPr lang="cs-CZ" dirty="0"/>
          </a:p>
          <a:p>
            <a:r>
              <a:rPr lang="cs-CZ" dirty="0"/>
              <a:t>S</a:t>
            </a:r>
            <a:r>
              <a:rPr lang="en-US" dirty="0"/>
              <a:t>light benefit of </a:t>
            </a:r>
            <a:r>
              <a:rPr lang="en-US" b="1" dirty="0">
                <a:solidFill>
                  <a:srgbClr val="C00000"/>
                </a:solidFill>
              </a:rPr>
              <a:t>clopidogrel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monotherapy</a:t>
            </a:r>
            <a:r>
              <a:rPr lang="cs-CZ" dirty="0"/>
              <a:t> </a:t>
            </a:r>
            <a:r>
              <a:rPr lang="en-US" dirty="0"/>
              <a:t>compared with aspirin</a:t>
            </a:r>
            <a:r>
              <a:rPr lang="cs-CZ" dirty="0"/>
              <a:t> in </a:t>
            </a:r>
            <a:r>
              <a:rPr lang="cs-CZ" dirty="0" err="1"/>
              <a:t>chronic</a:t>
            </a:r>
            <a:r>
              <a:rPr lang="cs-CZ" dirty="0"/>
              <a:t> CAD </a:t>
            </a:r>
            <a:r>
              <a:rPr lang="cs-CZ" dirty="0" err="1"/>
              <a:t>or</a:t>
            </a:r>
            <a:r>
              <a:rPr lang="cs-CZ" dirty="0"/>
              <a:t> PAD.</a:t>
            </a:r>
          </a:p>
          <a:p>
            <a:r>
              <a:rPr lang="cs-CZ" dirty="0" err="1"/>
              <a:t>Recently</a:t>
            </a:r>
            <a:r>
              <a:rPr lang="cs-CZ" dirty="0"/>
              <a:t> </a:t>
            </a:r>
            <a:r>
              <a:rPr lang="cs-CZ" dirty="0" err="1"/>
              <a:t>reported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en-US" dirty="0"/>
              <a:t>renewed interest in </a:t>
            </a:r>
            <a:r>
              <a:rPr lang="en-US" b="1" dirty="0">
                <a:solidFill>
                  <a:srgbClr val="C00000"/>
                </a:solidFill>
              </a:rPr>
              <a:t>combining lower anticoagulant doses </a:t>
            </a:r>
            <a:r>
              <a:rPr lang="cs-CZ" b="1" dirty="0">
                <a:solidFill>
                  <a:srgbClr val="C00000"/>
                </a:solidFill>
              </a:rPr>
              <a:t>(</a:t>
            </a:r>
            <a:r>
              <a:rPr lang="cs-CZ" b="1" dirty="0" err="1">
                <a:solidFill>
                  <a:srgbClr val="C00000"/>
                </a:solidFill>
              </a:rPr>
              <a:t>rivaroxaban</a:t>
            </a:r>
            <a:r>
              <a:rPr lang="cs-CZ" b="1" dirty="0">
                <a:solidFill>
                  <a:srgbClr val="C00000"/>
                </a:solidFill>
              </a:rPr>
              <a:t> 2x 2.5 mg) </a:t>
            </a:r>
            <a:r>
              <a:rPr lang="en-US" b="1" dirty="0">
                <a:solidFill>
                  <a:srgbClr val="C00000"/>
                </a:solidFill>
              </a:rPr>
              <a:t>with </a:t>
            </a:r>
            <a:r>
              <a:rPr lang="cs-CZ" b="1" dirty="0">
                <a:solidFill>
                  <a:srgbClr val="C00000"/>
                </a:solidFill>
              </a:rPr>
              <a:t>a</a:t>
            </a:r>
            <a:r>
              <a:rPr lang="en-US" b="1" dirty="0" err="1">
                <a:solidFill>
                  <a:srgbClr val="C00000"/>
                </a:solidFill>
              </a:rPr>
              <a:t>ntiplatelet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therapy</a:t>
            </a:r>
            <a:r>
              <a:rPr lang="cs-CZ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554180-F70D-431B-9AFE-DEF58294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26" y="0"/>
            <a:ext cx="5981350" cy="19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7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64E43-ED98-4466-8E71-97853458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" y="1"/>
            <a:ext cx="9085277" cy="998289"/>
          </a:xfrm>
        </p:spPr>
        <p:txBody>
          <a:bodyPr/>
          <a:lstStyle/>
          <a:p>
            <a:pPr algn="ctr"/>
            <a:r>
              <a:rPr lang="cs-CZ" sz="2800" b="1" u="sng" dirty="0"/>
              <a:t>CLOPIDOGREL </a:t>
            </a:r>
            <a:r>
              <a:rPr lang="cs-CZ" sz="2800" b="1" u="sng" dirty="0" err="1"/>
              <a:t>monotherapy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67D945-203D-4E85-A7CE-D20E0C610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098958"/>
            <a:ext cx="8657438" cy="5078005"/>
          </a:xfrm>
        </p:spPr>
        <p:txBody>
          <a:bodyPr/>
          <a:lstStyle/>
          <a:p>
            <a:r>
              <a:rPr lang="en-US" dirty="0"/>
              <a:t>The CAPRIE trial showed an overall slight benefit of clopidogrel</a:t>
            </a:r>
            <a:r>
              <a:rPr lang="cs-CZ" dirty="0"/>
              <a:t> </a:t>
            </a:r>
            <a:r>
              <a:rPr lang="en-US" dirty="0"/>
              <a:t>compared with aspirin, with a similar safety profile, in preventing cardiovascular</a:t>
            </a:r>
            <a:r>
              <a:rPr lang="cs-CZ" dirty="0"/>
              <a:t> </a:t>
            </a:r>
            <a:r>
              <a:rPr lang="en-US" dirty="0"/>
              <a:t>events in patients with previous MI, previous stroke, or</a:t>
            </a:r>
            <a:r>
              <a:rPr lang="cs-CZ" dirty="0"/>
              <a:t> </a:t>
            </a:r>
            <a:r>
              <a:rPr lang="en-US" dirty="0"/>
              <a:t>PAD. Subgroup analysis suggested greater benefit of clopidogrel in</a:t>
            </a:r>
            <a:r>
              <a:rPr lang="cs-CZ" dirty="0"/>
              <a:t> </a:t>
            </a:r>
            <a:r>
              <a:rPr lang="en-US" dirty="0"/>
              <a:t>patients with PAD. </a:t>
            </a:r>
            <a:r>
              <a:rPr lang="cs-CZ" i="1" dirty="0"/>
              <a:t>(CAPRIE trial, Lancet 1996; 348:1329)</a:t>
            </a:r>
          </a:p>
          <a:p>
            <a:endParaRPr lang="cs-CZ" dirty="0"/>
          </a:p>
          <a:p>
            <a:r>
              <a:rPr lang="en-US" dirty="0"/>
              <a:t>Despite its lesser antiplatelet efficacy, clopidogrel</a:t>
            </a:r>
            <a:r>
              <a:rPr lang="cs-CZ" dirty="0"/>
              <a:t> </a:t>
            </a:r>
            <a:r>
              <a:rPr lang="en-US" dirty="0"/>
              <a:t>demonstrated equivalent efficacy to ticagrelor in patients with</a:t>
            </a:r>
            <a:r>
              <a:rPr lang="cs-CZ" dirty="0"/>
              <a:t> PAD. </a:t>
            </a:r>
            <a:r>
              <a:rPr lang="cs-CZ" i="1" dirty="0"/>
              <a:t>(EUCLID trial, NEJM 2017; 376: 3240)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08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CA581-E2EB-4BD1-B4EC-7447B1F2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86" y="180568"/>
            <a:ext cx="7886700" cy="675110"/>
          </a:xfrm>
        </p:spPr>
        <p:txBody>
          <a:bodyPr/>
          <a:lstStyle/>
          <a:p>
            <a:pPr algn="ctr"/>
            <a:r>
              <a:rPr lang="cs-CZ" b="1" dirty="0"/>
              <a:t>CAPRIE trial</a:t>
            </a:r>
          </a:p>
        </p:txBody>
      </p:sp>
      <p:pic>
        <p:nvPicPr>
          <p:cNvPr id="5122" name="Picture 2" descr="Results of the CAPRIE trial        259Figure 1 Cumulative risk of experiencing an event in the primary outcome cluster (is...">
            <a:extLst>
              <a:ext uri="{FF2B5EF4-FFF2-40B4-BE49-F238E27FC236}">
                <a16:creationId xmlns:a16="http://schemas.microsoft.com/office/drawing/2014/main" id="{C5835FF5-5AF8-4897-B4F3-F1ED7A076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70" y="738230"/>
            <a:ext cx="7886700" cy="111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9FBD31A-22E8-44F8-9A07-0C1EDAE2F1AF}"/>
              </a:ext>
            </a:extLst>
          </p:cNvPr>
          <p:cNvSpPr txBox="1">
            <a:spLocks/>
          </p:cNvSpPr>
          <p:nvPr/>
        </p:nvSpPr>
        <p:spPr>
          <a:xfrm>
            <a:off x="92279" y="1003503"/>
            <a:ext cx="3951214" cy="48268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C734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C73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C73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C73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C73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C</a:t>
            </a:r>
            <a:r>
              <a:rPr lang="en-US" sz="2000" b="1" dirty="0" err="1"/>
              <a:t>lopidogrel</a:t>
            </a:r>
            <a:r>
              <a:rPr lang="en-US" sz="2000" b="1" dirty="0"/>
              <a:t> (75 mg) </a:t>
            </a:r>
            <a:r>
              <a:rPr lang="cs-CZ" sz="2000" b="1" dirty="0"/>
              <a:t>vs</a:t>
            </a:r>
            <a:r>
              <a:rPr lang="en-US" sz="2000" b="1" dirty="0"/>
              <a:t> aspirin (325 mg)</a:t>
            </a:r>
            <a:endParaRPr lang="cs-CZ" sz="2000" b="1" dirty="0"/>
          </a:p>
          <a:p>
            <a:r>
              <a:rPr lang="cs-CZ" sz="2000" b="1" dirty="0"/>
              <a:t>Prim.</a:t>
            </a:r>
            <a:r>
              <a:rPr lang="en-US" sz="2000" b="1" dirty="0"/>
              <a:t>outcome</a:t>
            </a:r>
            <a:r>
              <a:rPr lang="cs-CZ" sz="2000" b="1" dirty="0"/>
              <a:t>:</a:t>
            </a:r>
            <a:r>
              <a:rPr lang="en-US" sz="2000" b="1" dirty="0"/>
              <a:t> </a:t>
            </a:r>
            <a:r>
              <a:rPr lang="en-US" sz="2000" b="1" dirty="0" err="1"/>
              <a:t>ischaemic</a:t>
            </a:r>
            <a:r>
              <a:rPr lang="en-US" sz="2000" b="1" dirty="0"/>
              <a:t> stroke, myocardial infarction, or vascular death</a:t>
            </a:r>
            <a:r>
              <a:rPr lang="cs-CZ" sz="2000" b="1" dirty="0"/>
              <a:t> </a:t>
            </a:r>
            <a:r>
              <a:rPr lang="cs-CZ" sz="2000" b="1" dirty="0" err="1"/>
              <a:t>during</a:t>
            </a:r>
            <a:r>
              <a:rPr lang="cs-CZ" sz="2000" b="1" dirty="0"/>
              <a:t> </a:t>
            </a:r>
            <a:r>
              <a:rPr lang="cs-CZ" sz="2000" b="1" dirty="0" err="1"/>
              <a:t>mean</a:t>
            </a:r>
            <a:r>
              <a:rPr lang="cs-CZ" sz="2000" b="1" dirty="0"/>
              <a:t> f-u 2 </a:t>
            </a:r>
            <a:r>
              <a:rPr lang="cs-CZ" sz="2000" b="1" dirty="0" err="1"/>
              <a:t>years</a:t>
            </a:r>
            <a:endParaRPr lang="cs-CZ" sz="2000" b="1" dirty="0"/>
          </a:p>
          <a:p>
            <a:r>
              <a:rPr lang="cs-CZ" sz="2000" b="1" dirty="0"/>
              <a:t>19185 p</a:t>
            </a:r>
            <a:r>
              <a:rPr lang="en-US" sz="2000" b="1" dirty="0" err="1"/>
              <a:t>atients</a:t>
            </a:r>
            <a:r>
              <a:rPr lang="en-US" sz="2000" b="1" dirty="0"/>
              <a:t> </a:t>
            </a:r>
            <a:r>
              <a:rPr lang="cs-CZ" sz="2000" b="1" dirty="0" err="1"/>
              <a:t>with</a:t>
            </a:r>
            <a:r>
              <a:rPr lang="cs-CZ" sz="2000" b="1" dirty="0"/>
              <a:t> (a) </a:t>
            </a:r>
            <a:r>
              <a:rPr lang="en-US" sz="2000" b="1" dirty="0"/>
              <a:t>recent </a:t>
            </a:r>
            <a:r>
              <a:rPr lang="en-US" sz="2000" b="1" dirty="0" err="1"/>
              <a:t>ischaemic</a:t>
            </a:r>
            <a:r>
              <a:rPr lang="en-US" sz="2000" b="1" dirty="0"/>
              <a:t> stroke, </a:t>
            </a:r>
            <a:r>
              <a:rPr lang="cs-CZ" sz="2000" b="1" dirty="0"/>
              <a:t>(b) </a:t>
            </a:r>
            <a:r>
              <a:rPr lang="en-US" sz="2000" b="1" dirty="0"/>
              <a:t>recent myocardial infarction, or </a:t>
            </a:r>
            <a:r>
              <a:rPr lang="cs-CZ" sz="2000" b="1" dirty="0"/>
              <a:t>(c) </a:t>
            </a:r>
            <a:r>
              <a:rPr lang="en-US" sz="2000" b="1" dirty="0"/>
              <a:t>symptomatic peripheral arterial disease.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1A666A-08AE-4F72-9EB3-A719A75710EA}"/>
              </a:ext>
            </a:extLst>
          </p:cNvPr>
          <p:cNvSpPr txBox="1"/>
          <p:nvPr/>
        </p:nvSpPr>
        <p:spPr>
          <a:xfrm>
            <a:off x="5344572" y="874731"/>
            <a:ext cx="379942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Clopidogrel</a:t>
            </a:r>
            <a:r>
              <a:rPr lang="cs-CZ" sz="1600" dirty="0"/>
              <a:t>:</a:t>
            </a:r>
            <a:r>
              <a:rPr lang="en-US" sz="1600" dirty="0"/>
              <a:t> annual 5.32% risk </a:t>
            </a:r>
            <a:r>
              <a:rPr lang="cs-CZ" sz="1600" dirty="0"/>
              <a:t>vs. </a:t>
            </a:r>
            <a:r>
              <a:rPr lang="en-US" sz="1600" dirty="0"/>
              <a:t>5.83% </a:t>
            </a:r>
            <a:r>
              <a:rPr lang="cs-CZ" sz="1600" dirty="0"/>
              <a:t>risk </a:t>
            </a:r>
            <a:r>
              <a:rPr lang="en-US" sz="1600" dirty="0"/>
              <a:t>with aspirin</a:t>
            </a:r>
            <a:r>
              <a:rPr lang="cs-CZ" sz="1600" dirty="0"/>
              <a:t> (</a:t>
            </a:r>
            <a:r>
              <a:rPr lang="en-US" sz="1600" dirty="0"/>
              <a:t>p = 0.043</a:t>
            </a:r>
            <a:r>
              <a:rPr lang="cs-CZ" sz="1600" dirty="0"/>
              <a:t>, RRR 8,7%,</a:t>
            </a:r>
            <a:r>
              <a:rPr lang="en-US" sz="1600" dirty="0"/>
              <a:t> 95% Cl</a:t>
            </a:r>
            <a:r>
              <a:rPr lang="cs-CZ" sz="1600" dirty="0"/>
              <a:t>:</a:t>
            </a:r>
            <a:r>
              <a:rPr lang="en-US" sz="1600" dirty="0"/>
              <a:t> 0.3-16.5). </a:t>
            </a:r>
            <a:endParaRPr lang="cs-CZ" sz="1600" dirty="0"/>
          </a:p>
          <a:p>
            <a:r>
              <a:rPr lang="cs-CZ" sz="1600" dirty="0"/>
              <a:t>N</a:t>
            </a:r>
            <a:r>
              <a:rPr lang="en-US" sz="1600" dirty="0"/>
              <a:t>o major differences in safety.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717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E291E-FD1A-483E-ABE8-9329855F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1" y="130233"/>
            <a:ext cx="8816829" cy="1325563"/>
          </a:xfrm>
        </p:spPr>
        <p:txBody>
          <a:bodyPr/>
          <a:lstStyle/>
          <a:p>
            <a:pPr algn="ctr"/>
            <a:r>
              <a:rPr lang="cs-CZ" sz="3200" b="1" u="sng" dirty="0" err="1"/>
              <a:t>Ticagrelor</a:t>
            </a:r>
            <a:r>
              <a:rPr lang="cs-CZ" sz="3200" b="1" u="sng" dirty="0"/>
              <a:t> (60 mg) + </a:t>
            </a:r>
            <a:r>
              <a:rPr lang="cs-CZ" sz="3200" b="1" u="sng" dirty="0" err="1"/>
              <a:t>low</a:t>
            </a:r>
            <a:r>
              <a:rPr lang="cs-CZ" sz="3200" b="1" u="sng" dirty="0"/>
              <a:t> dose ASA</a:t>
            </a:r>
            <a:br>
              <a:rPr lang="cs-CZ" sz="3200" dirty="0"/>
            </a:br>
            <a:r>
              <a:rPr lang="cs-CZ" sz="2000" dirty="0"/>
              <a:t>(PEGASUS TIMI-54 trial, NEJM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AAD5A-8FFB-4334-84DD-D99EEF50C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5" y="1182848"/>
            <a:ext cx="8481269" cy="4994115"/>
          </a:xfrm>
        </p:spPr>
        <p:txBody>
          <a:bodyPr/>
          <a:lstStyle/>
          <a:p>
            <a:r>
              <a:rPr lang="en-US" dirty="0"/>
              <a:t>Ticagrelor at doses of 90 or 60 mg</a:t>
            </a:r>
            <a:r>
              <a:rPr lang="cs-CZ" dirty="0"/>
              <a:t> </a:t>
            </a:r>
            <a:r>
              <a:rPr lang="en-US" dirty="0"/>
              <a:t>b.i.d. reduced the 3 year combined incidence of MI, stroke, or cardiovascular</a:t>
            </a:r>
            <a:r>
              <a:rPr lang="cs-CZ" dirty="0"/>
              <a:t> </a:t>
            </a:r>
            <a:r>
              <a:rPr lang="en-US" dirty="0"/>
              <a:t>death compared with placebo in stable aspirin-treated</a:t>
            </a:r>
            <a:r>
              <a:rPr lang="cs-CZ" dirty="0"/>
              <a:t> </a:t>
            </a:r>
            <a:r>
              <a:rPr lang="en-US" dirty="0"/>
              <a:t>patients with a history of MI 1</a:t>
            </a:r>
            <a:r>
              <a:rPr lang="cs-CZ" dirty="0"/>
              <a:t>-</a:t>
            </a:r>
            <a:r>
              <a:rPr lang="en-US" dirty="0"/>
              <a:t>3 years previously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98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Chart 64"/>
          <p:cNvGraphicFramePr>
            <a:graphicFrameLocks noGrp="1"/>
          </p:cNvGraphicFramePr>
          <p:nvPr/>
        </p:nvGraphicFramePr>
        <p:xfrm>
          <a:off x="508578" y="1142475"/>
          <a:ext cx="7159048" cy="48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9511" name="Text Box 27"/>
          <p:cNvSpPr txBox="1">
            <a:spLocks noChangeArrowheads="1"/>
          </p:cNvSpPr>
          <p:nvPr/>
        </p:nvSpPr>
        <p:spPr bwMode="auto">
          <a:xfrm>
            <a:off x="2987836" y="6068191"/>
            <a:ext cx="22653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Months from Randomization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8904" y="4531368"/>
            <a:ext cx="362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5DA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Ticagrelor 60 mg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5DA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HR 0.84 (95% CI 0.74 – 0.95)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5DA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P=0.004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 rot="-5400000">
            <a:off x="-1065841" y="3323184"/>
            <a:ext cx="28344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CV Death, MI, or Stroke (%)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23622" y="5771630"/>
            <a:ext cx="324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71003" y="5771630"/>
            <a:ext cx="324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7236" y="5771630"/>
            <a:ext cx="324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28607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6820" y="5771630"/>
            <a:ext cx="324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68667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15471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62275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9079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55883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5372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9491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8980" y="5771630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28904" y="3642184"/>
            <a:ext cx="362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Ticagrelor 90 mg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HR 0.85 (95% CI 0.75 – 0.96)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P=0.008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40860" y="1546629"/>
            <a:ext cx="152758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Placebo (9.0%)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40860" y="2025526"/>
            <a:ext cx="152758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Ticagrelor 90 (7.8%)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40859" y="2231803"/>
            <a:ext cx="152758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5DA2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Ticagrelor 60 (7.8%)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40611" y="17252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Primary Endpoint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1580" y="2917483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1580" y="3355173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1580" y="3801402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1580" y="4239092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2335" y="1138647"/>
            <a:ext cx="433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1580" y="1576337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1580" y="2022566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1580" y="2460256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1580" y="4685300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1580" y="5122990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1580" y="5569219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07097" y="1149347"/>
            <a:ext cx="450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21,162 patients with MI 1-3 years prior and treated with low-dose aspirin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20170" y="6465697"/>
            <a:ext cx="4623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Bonaca MP et al. and Sabatine MS.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NEJM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2015;372:1791-800</a:t>
            </a: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6082" y="55130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446" y="857251"/>
            <a:ext cx="2228850" cy="1095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" y="1"/>
            <a:ext cx="9131075" cy="611886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164674" y="4021792"/>
            <a:ext cx="1217638" cy="259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85061" y="5718946"/>
            <a:ext cx="33489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(Body)"/>
              </a:rPr>
              <a:t>Eikelboom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(Body)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(Body)"/>
              </a:rPr>
              <a:t>JW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(Body)"/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(Body)"/>
              </a:rPr>
              <a:t>et al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(Body)"/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(Body)"/>
              </a:rPr>
              <a:t>N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(Body)"/>
              </a:rPr>
              <a:t>Engl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(Body)"/>
              </a:rPr>
              <a:t> J Med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(Body)"/>
              </a:rPr>
              <a:t>2017;377:1319–1330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  <a:latin typeface="Arial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F1AA0A-223A-4B1C-83F8-21046EF7E14F}"/>
              </a:ext>
            </a:extLst>
          </p:cNvPr>
          <p:cNvSpPr/>
          <p:nvPr/>
        </p:nvSpPr>
        <p:spPr>
          <a:xfrm>
            <a:off x="7452828" y="5384855"/>
            <a:ext cx="23128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PP-XAR-SK-0103-1 </a:t>
            </a:r>
          </a:p>
        </p:txBody>
      </p:sp>
    </p:spTree>
    <p:extLst>
      <p:ext uri="{BB962C8B-B14F-4D97-AF65-F5344CB8AC3E}">
        <p14:creationId xmlns:p14="http://schemas.microsoft.com/office/powerpoint/2010/main" val="2748998105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uni_logo">
  <a:themeElements>
    <a:clrScheme name="Custom 2">
      <a:dk1>
        <a:srgbClr val="273483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1C63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73EC21A-7169-7649-880F-14470AD6BA8B}" vid="{CF2F70B7-CCD6-684C-80F7-2EC2E1E53E95}"/>
    </a:ext>
  </a:extLst>
</a:theme>
</file>

<file path=ppt/theme/theme2.xml><?xml version="1.0" encoding="utf-8"?>
<a:theme xmlns:a="http://schemas.openxmlformats.org/drawingml/2006/main" name="Leere Präsentation">
  <a:themeElements>
    <a:clrScheme name="">
      <a:dk1>
        <a:srgbClr val="000000"/>
      </a:dk1>
      <a:lt1>
        <a:srgbClr val="EEE9E2"/>
      </a:lt1>
      <a:dk2>
        <a:srgbClr val="7D7B7B"/>
      </a:dk2>
      <a:lt2>
        <a:srgbClr val="E00079"/>
      </a:lt2>
      <a:accent1>
        <a:srgbClr val="7F9238"/>
      </a:accent1>
      <a:accent2>
        <a:srgbClr val="3993B7"/>
      </a:accent2>
      <a:accent3>
        <a:srgbClr val="F5F2EE"/>
      </a:accent3>
      <a:accent4>
        <a:srgbClr val="000000"/>
      </a:accent4>
      <a:accent5>
        <a:srgbClr val="C0C7AE"/>
      </a:accent5>
      <a:accent6>
        <a:srgbClr val="3385A6"/>
      </a:accent6>
      <a:hlink>
        <a:srgbClr val="753B60"/>
      </a:hlink>
      <a:folHlink>
        <a:srgbClr val="EB9D1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2759</Words>
  <Application>Microsoft Office PowerPoint</Application>
  <PresentationFormat>Předvádění na obrazovce (4:3)</PresentationFormat>
  <Paragraphs>622</Paragraphs>
  <Slides>32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51" baseType="lpstr">
      <vt:lpstr>Arial</vt:lpstr>
      <vt:lpstr>Arial Black</vt:lpstr>
      <vt:lpstr>Arial Narrow</vt:lpstr>
      <vt:lpstr>Arial(Body)</vt:lpstr>
      <vt:lpstr>Calibri</vt:lpstr>
      <vt:lpstr>Calibri (Body)</vt:lpstr>
      <vt:lpstr>Calibri Light</vt:lpstr>
      <vt:lpstr>Gill Sans</vt:lpstr>
      <vt:lpstr>Gill Sans MT</vt:lpstr>
      <vt:lpstr>Symbol</vt:lpstr>
      <vt:lpstr>Times New Roman</vt:lpstr>
      <vt:lpstr>Wingdings</vt:lpstr>
      <vt:lpstr>Wingdings 2</vt:lpstr>
      <vt:lpstr>Wingdings 3</vt:lpstr>
      <vt:lpstr>Sablona_uni_logo</vt:lpstr>
      <vt:lpstr>Leere Präsentation</vt:lpstr>
      <vt:lpstr>1_Default Design</vt:lpstr>
      <vt:lpstr>Office Theme</vt:lpstr>
      <vt:lpstr>Worksheet</vt:lpstr>
      <vt:lpstr>ANTITROMBOTICKÁ LÉČBA PŘI CHRONICKÝCH FORMÁCH KORONÁRNÍ  A / NEBO  PERIFERNÍ ATEROSKLERÓZY</vt:lpstr>
      <vt:lpstr>Potenciální konflikt zájmů</vt:lpstr>
      <vt:lpstr>Prezentace aplikace PowerPoint</vt:lpstr>
      <vt:lpstr>Prezentace aplikace PowerPoint</vt:lpstr>
      <vt:lpstr>CLOPIDOGREL monotherapy</vt:lpstr>
      <vt:lpstr>CAPRIE trial</vt:lpstr>
      <vt:lpstr>Ticagrelor (60 mg) + low dose ASA (PEGASUS TIMI-54 trial, NEJM 2015)</vt:lpstr>
      <vt:lpstr>Prezentace aplikace PowerPoint</vt:lpstr>
      <vt:lpstr>Prezentace aplikace PowerPoint</vt:lpstr>
      <vt:lpstr>Prezentace aplikace PowerPoint</vt:lpstr>
      <vt:lpstr>Prezentace aplikace PowerPoint</vt:lpstr>
      <vt:lpstr>PRIM. ENDPOINT a MORTALITA (2x 2.5 mg)</vt:lpstr>
      <vt:lpstr>Ve fatálních a intrakraniálních krváceních nebyl rozdíl mezi nízkou dávkou rivaroxabanu a placebem. Za horší bezpečnostní výsledky studie mohla výhradně vyšší dávka rivaroxabanu, zejména její kombinace s DAPT.</vt:lpstr>
      <vt:lpstr>Prezentace aplikace PowerPoint</vt:lpstr>
      <vt:lpstr>Závěr</vt:lpstr>
      <vt:lpstr>Prezentace aplikace PowerPoint</vt:lpstr>
      <vt:lpstr>COMPASS: Široké spektrum pacientů se stabilní  ICHS a/nebo PAD</vt:lpstr>
      <vt:lpstr>COMPASS - Studijní populace</vt:lpstr>
      <vt:lpstr>Cíle studie</vt:lpstr>
      <vt:lpstr>Doba sledování, adherence </vt:lpstr>
      <vt:lpstr>Základní charakteristiky pacientů</vt:lpstr>
      <vt:lpstr>Prezentace aplikace PowerPoint</vt:lpstr>
      <vt:lpstr>Komponenty primárního cíle</vt:lpstr>
      <vt:lpstr>Sekundární cíle</vt:lpstr>
      <vt:lpstr>Výsledky primárního cíle pro ICHS a PAD subpopulace </vt:lpstr>
      <vt:lpstr>Bezpečnostní cíle</vt:lpstr>
      <vt:lpstr>Net clinical benefit Kompozit KV úmrtí, CMP, IM, fatálního krvácení  nebo symptomatického krvácení do kritického orgánu </vt:lpstr>
      <vt:lpstr>Závěr studie COMPASS</vt:lpstr>
      <vt:lpstr>Prezentace aplikace PowerPoint</vt:lpstr>
      <vt:lpstr>Prezentace aplikace PowerPoint</vt:lpstr>
      <vt:lpstr>Prezentace aplikace PowerPoint</vt:lpstr>
      <vt:lpstr>Souhrn (take-home message)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PW</dc:creator>
  <cp:lastModifiedBy>PW</cp:lastModifiedBy>
  <cp:revision>14</cp:revision>
  <dcterms:created xsi:type="dcterms:W3CDTF">2017-10-15T18:56:40Z</dcterms:created>
  <dcterms:modified xsi:type="dcterms:W3CDTF">2020-01-12T11:43:14Z</dcterms:modified>
</cp:coreProperties>
</file>