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26"/>
  </p:notesMasterIdLst>
  <p:sldIdLst>
    <p:sldId id="256" r:id="rId2"/>
    <p:sldId id="281" r:id="rId3"/>
    <p:sldId id="257" r:id="rId4"/>
    <p:sldId id="278" r:id="rId5"/>
    <p:sldId id="280" r:id="rId6"/>
    <p:sldId id="279" r:id="rId7"/>
    <p:sldId id="282" r:id="rId8"/>
    <p:sldId id="262" r:id="rId9"/>
    <p:sldId id="263" r:id="rId10"/>
    <p:sldId id="268" r:id="rId11"/>
    <p:sldId id="269" r:id="rId12"/>
    <p:sldId id="264" r:id="rId13"/>
    <p:sldId id="261" r:id="rId14"/>
    <p:sldId id="259" r:id="rId15"/>
    <p:sldId id="273" r:id="rId16"/>
    <p:sldId id="272" r:id="rId17"/>
    <p:sldId id="260" r:id="rId18"/>
    <p:sldId id="265" r:id="rId19"/>
    <p:sldId id="274" r:id="rId20"/>
    <p:sldId id="275" r:id="rId21"/>
    <p:sldId id="276" r:id="rId22"/>
    <p:sldId id="267" r:id="rId23"/>
    <p:sldId id="266" r:id="rId24"/>
    <p:sldId id="258" r:id="rId2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11163" indent="46038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823913" indent="90488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236663" indent="134938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649413" indent="179388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E1F4"/>
    <a:srgbClr val="FF6600"/>
    <a:srgbClr val="F4F5FA"/>
    <a:srgbClr val="E6F2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řední styl 2 – zvýraznění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65" autoAdjust="0"/>
    <p:restoredTop sz="94618" autoAdjust="0"/>
  </p:normalViewPr>
  <p:slideViewPr>
    <p:cSldViewPr snapToGrid="0">
      <p:cViewPr varScale="1">
        <p:scale>
          <a:sx n="81" d="100"/>
          <a:sy n="81" d="100"/>
        </p:scale>
        <p:origin x="1306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in Kleissner" userId="5db0089246419a59" providerId="LiveId" clId="{51211317-95B2-4011-B676-419D7D2D360F}"/>
    <pc:docChg chg="custSel modSld">
      <pc:chgData name="Martin Kleissner" userId="5db0089246419a59" providerId="LiveId" clId="{51211317-95B2-4011-B676-419D7D2D360F}" dt="2018-01-19T09:37:31.068" v="329" actId="20577"/>
      <pc:docMkLst>
        <pc:docMk/>
      </pc:docMkLst>
      <pc:sldChg chg="modSp">
        <pc:chgData name="Martin Kleissner" userId="5db0089246419a59" providerId="LiveId" clId="{51211317-95B2-4011-B676-419D7D2D360F}" dt="2018-01-19T09:37:31.068" v="329" actId="20577"/>
        <pc:sldMkLst>
          <pc:docMk/>
          <pc:sldMk cId="2992792507" sldId="266"/>
        </pc:sldMkLst>
        <pc:spChg chg="mod">
          <ac:chgData name="Martin Kleissner" userId="5db0089246419a59" providerId="LiveId" clId="{51211317-95B2-4011-B676-419D7D2D360F}" dt="2018-01-19T09:37:31.068" v="329" actId="20577"/>
          <ac:spMkLst>
            <pc:docMk/>
            <pc:sldMk cId="2992792507" sldId="266"/>
            <ac:spMk id="3" creationId="{219A4A3A-DB9F-4D59-AF41-9FC0D6422236}"/>
          </ac:spMkLst>
        </pc:spChg>
      </pc:sldChg>
      <pc:sldChg chg="modSp">
        <pc:chgData name="Martin Kleissner" userId="5db0089246419a59" providerId="LiveId" clId="{51211317-95B2-4011-B676-419D7D2D360F}" dt="2018-01-19T09:27:58.607" v="174" actId="1076"/>
        <pc:sldMkLst>
          <pc:docMk/>
          <pc:sldMk cId="2722214113" sldId="272"/>
        </pc:sldMkLst>
        <pc:spChg chg="mod">
          <ac:chgData name="Martin Kleissner" userId="5db0089246419a59" providerId="LiveId" clId="{51211317-95B2-4011-B676-419D7D2D360F}" dt="2018-01-19T09:27:50.315" v="173" actId="6549"/>
          <ac:spMkLst>
            <pc:docMk/>
            <pc:sldMk cId="2722214113" sldId="272"/>
            <ac:spMk id="3" creationId="{BAD4BD42-2B64-4FCA-95E6-7855B1857E2A}"/>
          </ac:spMkLst>
        </pc:spChg>
        <pc:graphicFrameChg chg="mod">
          <ac:chgData name="Martin Kleissner" userId="5db0089246419a59" providerId="LiveId" clId="{51211317-95B2-4011-B676-419D7D2D360F}" dt="2018-01-19T09:27:58.607" v="174" actId="1076"/>
          <ac:graphicFrameMkLst>
            <pc:docMk/>
            <pc:sldMk cId="2722214113" sldId="272"/>
            <ac:graphicFrameMk id="4" creationId="{FB036AC7-0AB5-4451-9AF2-00DA23BEC4FC}"/>
          </ac:graphicFrameMkLst>
        </pc:graphicFrameChg>
      </pc:sldChg>
      <pc:sldChg chg="modSp">
        <pc:chgData name="Martin Kleissner" userId="5db0089246419a59" providerId="LiveId" clId="{51211317-95B2-4011-B676-419D7D2D360F}" dt="2018-01-19T09:23:44.670" v="23" actId="20577"/>
        <pc:sldMkLst>
          <pc:docMk/>
          <pc:sldMk cId="3251567820" sldId="273"/>
        </pc:sldMkLst>
        <pc:spChg chg="mod">
          <ac:chgData name="Martin Kleissner" userId="5db0089246419a59" providerId="LiveId" clId="{51211317-95B2-4011-B676-419D7D2D360F}" dt="2018-01-19T09:23:44.670" v="23" actId="20577"/>
          <ac:spMkLst>
            <pc:docMk/>
            <pc:sldMk cId="3251567820" sldId="273"/>
            <ac:spMk id="6" creationId="{DB3FEF1E-C8F8-4981-A163-7C48C9743E90}"/>
          </ac:spMkLst>
        </pc:spChg>
      </pc:sldChg>
      <pc:sldChg chg="modSp">
        <pc:chgData name="Martin Kleissner" userId="5db0089246419a59" providerId="LiveId" clId="{51211317-95B2-4011-B676-419D7D2D360F}" dt="2018-01-19T09:29:47.135" v="187" actId="6549"/>
        <pc:sldMkLst>
          <pc:docMk/>
          <pc:sldMk cId="3786916922" sldId="274"/>
        </pc:sldMkLst>
        <pc:spChg chg="mod">
          <ac:chgData name="Martin Kleissner" userId="5db0089246419a59" providerId="LiveId" clId="{51211317-95B2-4011-B676-419D7D2D360F}" dt="2018-01-19T09:29:47.135" v="187" actId="6549"/>
          <ac:spMkLst>
            <pc:docMk/>
            <pc:sldMk cId="3786916922" sldId="274"/>
            <ac:spMk id="6" creationId="{38FF664D-DD35-49B6-BBBE-DDC8B12C41F3}"/>
          </ac:spMkLst>
        </pc:spChg>
      </pc:sldChg>
      <pc:sldChg chg="delSp modSp delAnim modNotesTx">
        <pc:chgData name="Martin Kleissner" userId="5db0089246419a59" providerId="LiveId" clId="{51211317-95B2-4011-B676-419D7D2D360F}" dt="2018-01-19T09:34:27.647" v="327" actId="6549"/>
        <pc:sldMkLst>
          <pc:docMk/>
          <pc:sldMk cId="2560101946" sldId="275"/>
        </pc:sldMkLst>
        <pc:spChg chg="mod">
          <ac:chgData name="Martin Kleissner" userId="5db0089246419a59" providerId="LiveId" clId="{51211317-95B2-4011-B676-419D7D2D360F}" dt="2018-01-19T09:32:17.662" v="213" actId="20577"/>
          <ac:spMkLst>
            <pc:docMk/>
            <pc:sldMk cId="2560101946" sldId="275"/>
            <ac:spMk id="5" creationId="{A969F913-943F-4F24-8169-DFA33FBA8367}"/>
          </ac:spMkLst>
        </pc:spChg>
        <pc:spChg chg="mod">
          <ac:chgData name="Martin Kleissner" userId="5db0089246419a59" providerId="LiveId" clId="{51211317-95B2-4011-B676-419D7D2D360F}" dt="2018-01-19T09:34:17.760" v="326" actId="1076"/>
          <ac:spMkLst>
            <pc:docMk/>
            <pc:sldMk cId="2560101946" sldId="275"/>
            <ac:spMk id="9" creationId="{2DD707DA-6E4B-4046-AAA6-E8ED45D36503}"/>
          </ac:spMkLst>
        </pc:spChg>
        <pc:spChg chg="del">
          <ac:chgData name="Martin Kleissner" userId="5db0089246419a59" providerId="LiveId" clId="{51211317-95B2-4011-B676-419D7D2D360F}" dt="2018-01-19T09:32:07.057" v="191" actId="478"/>
          <ac:spMkLst>
            <pc:docMk/>
            <pc:sldMk cId="2560101946" sldId="275"/>
            <ac:spMk id="11" creationId="{CBAFEAD0-5CA8-42FA-BE8D-360E4431F156}"/>
          </ac:spMkLst>
        </pc:spChg>
        <pc:picChg chg="mod">
          <ac:chgData name="Martin Kleissner" userId="5db0089246419a59" providerId="LiveId" clId="{51211317-95B2-4011-B676-419D7D2D360F}" dt="2018-01-19T09:34:02.125" v="324" actId="1076"/>
          <ac:picMkLst>
            <pc:docMk/>
            <pc:sldMk cId="2560101946" sldId="275"/>
            <ac:picMk id="8" creationId="{8240DDD5-1A57-427C-8A22-FE65B9491D13}"/>
          </ac:picMkLst>
        </pc:picChg>
        <pc:picChg chg="mod">
          <ac:chgData name="Martin Kleissner" userId="5db0089246419a59" providerId="LiveId" clId="{51211317-95B2-4011-B676-419D7D2D360F}" dt="2018-01-19T09:34:07.973" v="325" actId="1076"/>
          <ac:picMkLst>
            <pc:docMk/>
            <pc:sldMk cId="2560101946" sldId="275"/>
            <ac:picMk id="10" creationId="{1B908751-DAE0-4FB2-A04C-25C9DB7D9E60}"/>
          </ac:picMkLst>
        </pc:picChg>
        <pc:picChg chg="del">
          <ac:chgData name="Martin Kleissner" userId="5db0089246419a59" providerId="LiveId" clId="{51211317-95B2-4011-B676-419D7D2D360F}" dt="2018-01-19T09:31:56.781" v="189" actId="478"/>
          <ac:picMkLst>
            <pc:docMk/>
            <pc:sldMk cId="2560101946" sldId="275"/>
            <ac:picMk id="13" creationId="{14F334C6-8EF9-46B5-B1BC-2B6D0D1BB341}"/>
          </ac:picMkLst>
        </pc:picChg>
        <pc:picChg chg="del">
          <ac:chgData name="Martin Kleissner" userId="5db0089246419a59" providerId="LiveId" clId="{51211317-95B2-4011-B676-419D7D2D360F}" dt="2018-01-19T09:31:54.327" v="188" actId="478"/>
          <ac:picMkLst>
            <pc:docMk/>
            <pc:sldMk cId="2560101946" sldId="275"/>
            <ac:picMk id="14" creationId="{43763D75-861E-4BB2-9E63-A221491535B4}"/>
          </ac:picMkLst>
        </pc:picChg>
        <pc:cxnChg chg="del">
          <ac:chgData name="Martin Kleissner" userId="5db0089246419a59" providerId="LiveId" clId="{51211317-95B2-4011-B676-419D7D2D360F}" dt="2018-01-19T09:31:59.627" v="190" actId="478"/>
          <ac:cxnSpMkLst>
            <pc:docMk/>
            <pc:sldMk cId="2560101946" sldId="275"/>
            <ac:cxnSpMk id="4" creationId="{0473E638-51E3-4C77-B1A2-BAF0325420F7}"/>
          </ac:cxnSpMkLst>
        </pc:cxn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D4C86F-359D-4C46-B617-7678ADA37346}" type="doc">
      <dgm:prSet loTypeId="urn:microsoft.com/office/officeart/2005/8/layout/hierarchy1" loCatId="hierarchy" qsTypeId="urn:microsoft.com/office/officeart/2005/8/quickstyle/simple5" qsCatId="simple" csTypeId="urn:microsoft.com/office/officeart/2005/8/colors/accent2_5" csCatId="accent2" phldr="1"/>
      <dgm:spPr/>
      <dgm:t>
        <a:bodyPr/>
        <a:lstStyle/>
        <a:p>
          <a:endParaRPr lang="cs-CZ"/>
        </a:p>
      </dgm:t>
    </dgm:pt>
    <dgm:pt modelId="{8F8665BC-25C5-44B0-B50D-87E45C6E7861}">
      <dgm:prSet phldrT="[Text]" custT="1"/>
      <dgm:spPr/>
      <dgm:t>
        <a:bodyPr/>
        <a:lstStyle/>
        <a:p>
          <a:r>
            <a:rPr lang="cs-CZ" sz="1300" b="1" dirty="0"/>
            <a:t>15-85%</a:t>
          </a:r>
          <a:endParaRPr lang="cs-CZ" sz="1300" dirty="0"/>
        </a:p>
      </dgm:t>
    </dgm:pt>
    <dgm:pt modelId="{9DA67BE4-10E7-4150-A65F-FA323696D239}" type="parTrans" cxnId="{0D911D29-586D-414A-979F-E95A13A67A68}">
      <dgm:prSet/>
      <dgm:spPr/>
      <dgm:t>
        <a:bodyPr/>
        <a:lstStyle/>
        <a:p>
          <a:endParaRPr lang="cs-CZ" sz="1300"/>
        </a:p>
      </dgm:t>
    </dgm:pt>
    <dgm:pt modelId="{BBD66E7C-5F9F-4068-8063-86F440F33465}" type="sibTrans" cxnId="{0D911D29-586D-414A-979F-E95A13A67A68}">
      <dgm:prSet/>
      <dgm:spPr/>
      <dgm:t>
        <a:bodyPr/>
        <a:lstStyle/>
        <a:p>
          <a:endParaRPr lang="cs-CZ" sz="1300"/>
        </a:p>
      </dgm:t>
    </dgm:pt>
    <dgm:pt modelId="{B8E47512-92B6-45AE-B057-07DFB8DA964F}">
      <dgm:prSet phldrT="[Text]" custT="1"/>
      <dgm:spPr>
        <a:solidFill>
          <a:srgbClr val="00B050">
            <a:alpha val="90000"/>
          </a:srgbClr>
        </a:solidFill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1300" b="1" dirty="0">
              <a:latin typeface="+mn-lt"/>
            </a:rPr>
            <a:t>nízké riziko </a:t>
          </a:r>
          <a:r>
            <a:rPr lang="cs-CZ" sz="1300" dirty="0">
              <a:latin typeface="+mn-lt"/>
              <a:cs typeface="Times New Roman" pitchFamily="18" charset="0"/>
            </a:rPr>
            <a:t>(&lt;1%/rok)</a:t>
          </a:r>
          <a:endParaRPr lang="cs-CZ" sz="1300" dirty="0"/>
        </a:p>
      </dgm:t>
    </dgm:pt>
    <dgm:pt modelId="{87947849-0574-4CD7-A440-E00D3D890D16}" type="parTrans" cxnId="{3C2D523A-290B-4B47-8D06-2F5942568F7E}">
      <dgm:prSet/>
      <dgm:spPr/>
      <dgm:t>
        <a:bodyPr/>
        <a:lstStyle/>
        <a:p>
          <a:endParaRPr lang="cs-CZ" sz="1300"/>
        </a:p>
      </dgm:t>
    </dgm:pt>
    <dgm:pt modelId="{3F29B70C-BA1E-42CB-8DB7-BA87DFE439BC}" type="sibTrans" cxnId="{3C2D523A-290B-4B47-8D06-2F5942568F7E}">
      <dgm:prSet/>
      <dgm:spPr/>
      <dgm:t>
        <a:bodyPr/>
        <a:lstStyle/>
        <a:p>
          <a:endParaRPr lang="cs-CZ" sz="1300"/>
        </a:p>
      </dgm:t>
    </dgm:pt>
    <dgm:pt modelId="{A06AD2A7-A7C2-451D-BE13-AC8354379E28}">
      <dgm:prSet phldrT="[Text]" custT="1"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cs-CZ" sz="1300" b="1" dirty="0">
              <a:latin typeface="+mn-lt"/>
            </a:rPr>
            <a:t>střední riziko  </a:t>
          </a:r>
          <a:r>
            <a:rPr lang="cs-CZ" sz="1300" dirty="0">
              <a:latin typeface="+mn-lt"/>
              <a:cs typeface="Times New Roman" pitchFamily="18" charset="0"/>
            </a:rPr>
            <a:t>(</a:t>
          </a:r>
          <a:r>
            <a:rPr lang="cs-CZ" sz="1300" dirty="0">
              <a:latin typeface="+mn-lt"/>
            </a:rPr>
            <a:t>≥1 a &lt;3%/rok)</a:t>
          </a:r>
          <a:endParaRPr lang="cs-CZ" sz="1300" dirty="0"/>
        </a:p>
      </dgm:t>
    </dgm:pt>
    <dgm:pt modelId="{B849DB29-CA52-479F-A630-39C6154697CF}" type="parTrans" cxnId="{B883F90A-2AA7-4ABF-BBF6-64971C1B7B1B}">
      <dgm:prSet/>
      <dgm:spPr/>
      <dgm:t>
        <a:bodyPr/>
        <a:lstStyle/>
        <a:p>
          <a:endParaRPr lang="cs-CZ" sz="1300"/>
        </a:p>
      </dgm:t>
    </dgm:pt>
    <dgm:pt modelId="{8BE5E57C-74B2-42FE-B3FC-B4DD65D2FF26}" type="sibTrans" cxnId="{B883F90A-2AA7-4ABF-BBF6-64971C1B7B1B}">
      <dgm:prSet/>
      <dgm:spPr/>
      <dgm:t>
        <a:bodyPr/>
        <a:lstStyle/>
        <a:p>
          <a:endParaRPr lang="cs-CZ" sz="1300"/>
        </a:p>
      </dgm:t>
    </dgm:pt>
    <dgm:pt modelId="{E4E622AE-1426-4809-BB4A-78B437B08782}">
      <dgm:prSet phldrT="[Text]" custT="1"/>
      <dgm:spPr>
        <a:solidFill>
          <a:srgbClr val="FF6600">
            <a:alpha val="89804"/>
          </a:srgbClr>
        </a:solidFill>
      </dgm:spPr>
      <dgm:t>
        <a:bodyPr/>
        <a:lstStyle/>
        <a:p>
          <a:r>
            <a:rPr lang="cs-CZ" sz="1300" b="1" dirty="0">
              <a:latin typeface="+mn-lt"/>
            </a:rPr>
            <a:t>vysoké riziko </a:t>
          </a:r>
          <a:r>
            <a:rPr lang="cs-CZ" sz="1300" dirty="0">
              <a:latin typeface="+mn-lt"/>
              <a:cs typeface="Times New Roman" pitchFamily="18" charset="0"/>
            </a:rPr>
            <a:t>(</a:t>
          </a:r>
          <a:r>
            <a:rPr lang="cs-CZ" sz="1300" dirty="0">
              <a:latin typeface="+mn-lt"/>
            </a:rPr>
            <a:t>≥3%/rok) </a:t>
          </a:r>
          <a:r>
            <a:rPr lang="cs-CZ" sz="1300" b="0" dirty="0">
              <a:latin typeface="+mn-lt"/>
            </a:rPr>
            <a:t>nebo </a:t>
          </a:r>
          <a:r>
            <a:rPr lang="cs-CZ" sz="1300" b="1" dirty="0">
              <a:latin typeface="+mn-lt"/>
            </a:rPr>
            <a:t>LVEF &lt;50%</a:t>
          </a:r>
          <a:endParaRPr lang="cs-CZ" sz="1300" dirty="0"/>
        </a:p>
      </dgm:t>
    </dgm:pt>
    <dgm:pt modelId="{BB2BA8CE-7D97-48EE-AD7D-5D65897C143A}" type="parTrans" cxnId="{5658AD3A-4041-4DCC-8C13-03E04BE08E79}">
      <dgm:prSet/>
      <dgm:spPr/>
      <dgm:t>
        <a:bodyPr/>
        <a:lstStyle/>
        <a:p>
          <a:endParaRPr lang="cs-CZ" sz="1300"/>
        </a:p>
      </dgm:t>
    </dgm:pt>
    <dgm:pt modelId="{64CC30AC-3876-4C0C-B891-7A660870FC8D}" type="sibTrans" cxnId="{5658AD3A-4041-4DCC-8C13-03E04BE08E79}">
      <dgm:prSet/>
      <dgm:spPr/>
      <dgm:t>
        <a:bodyPr/>
        <a:lstStyle/>
        <a:p>
          <a:endParaRPr lang="cs-CZ" sz="1300"/>
        </a:p>
      </dgm:t>
    </dgm:pt>
    <dgm:pt modelId="{21C0D5BA-E737-4F43-8413-D7D32FB209C5}">
      <dgm:prSet phldrT="[Text]" custT="1"/>
      <dgm:spPr>
        <a:solidFill>
          <a:srgbClr val="00B0F0">
            <a:alpha val="90000"/>
          </a:srgbClr>
        </a:solidFill>
        <a:ln w="38100">
          <a:solidFill>
            <a:srgbClr val="FF0000"/>
          </a:solidFill>
          <a:prstDash val="dash"/>
        </a:ln>
      </dgm:spPr>
      <dgm:t>
        <a:bodyPr/>
        <a:lstStyle/>
        <a:p>
          <a:r>
            <a:rPr lang="cs-CZ" sz="1300" b="1" dirty="0">
              <a:solidFill>
                <a:schemeClr val="bg1"/>
              </a:solidFill>
            </a:rPr>
            <a:t>farmaka, při trvání symptomů SKG</a:t>
          </a:r>
          <a:endParaRPr lang="cs-CZ" sz="1300" dirty="0"/>
        </a:p>
      </dgm:t>
    </dgm:pt>
    <dgm:pt modelId="{60CB3867-44E0-4CE5-91E4-346C6525A3DC}" type="parTrans" cxnId="{05A1F082-664B-4BD8-AB8B-D986AF94C381}">
      <dgm:prSet/>
      <dgm:spPr/>
      <dgm:t>
        <a:bodyPr/>
        <a:lstStyle/>
        <a:p>
          <a:endParaRPr lang="cs-CZ" sz="1300"/>
        </a:p>
      </dgm:t>
    </dgm:pt>
    <dgm:pt modelId="{0A42E223-DA45-4370-823C-D7EE12AAD8A2}" type="sibTrans" cxnId="{05A1F082-664B-4BD8-AB8B-D986AF94C381}">
      <dgm:prSet/>
      <dgm:spPr/>
      <dgm:t>
        <a:bodyPr/>
        <a:lstStyle/>
        <a:p>
          <a:endParaRPr lang="cs-CZ" sz="1300"/>
        </a:p>
      </dgm:t>
    </dgm:pt>
    <dgm:pt modelId="{E49F5518-3CC6-43A0-B83A-4DEA8EB700AA}">
      <dgm:prSet phldrT="[Text]" custT="1"/>
      <dgm:spPr/>
      <dgm:t>
        <a:bodyPr/>
        <a:lstStyle/>
        <a:p>
          <a:r>
            <a:rPr lang="cs-CZ" sz="1300" b="1" dirty="0"/>
            <a:t>&lt;15%</a:t>
          </a:r>
        </a:p>
      </dgm:t>
    </dgm:pt>
    <dgm:pt modelId="{F3A347A4-8DBA-4452-84DC-3B48BCDE63EF}" type="parTrans" cxnId="{8BDAB984-61D3-4FBE-99EC-A75D0A51E2F2}">
      <dgm:prSet/>
      <dgm:spPr/>
      <dgm:t>
        <a:bodyPr/>
        <a:lstStyle/>
        <a:p>
          <a:endParaRPr lang="cs-CZ" sz="1300"/>
        </a:p>
      </dgm:t>
    </dgm:pt>
    <dgm:pt modelId="{0243C5CA-440A-46EA-A895-134A4C2F0290}" type="sibTrans" cxnId="{8BDAB984-61D3-4FBE-99EC-A75D0A51E2F2}">
      <dgm:prSet/>
      <dgm:spPr/>
      <dgm:t>
        <a:bodyPr/>
        <a:lstStyle/>
        <a:p>
          <a:endParaRPr lang="cs-CZ" sz="1300"/>
        </a:p>
      </dgm:t>
    </dgm:pt>
    <dgm:pt modelId="{8A35BAF3-7D40-4C19-8C29-F4FB55F39442}">
      <dgm:prSet phldrT="[Text]" custT="1"/>
      <dgm:spPr>
        <a:gradFill rotWithShape="0">
          <a:gsLst>
            <a:gs pos="100000">
              <a:srgbClr val="00B0F0"/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</dgm:spPr>
      <dgm:t>
        <a:bodyPr/>
        <a:lstStyle/>
        <a:p>
          <a:r>
            <a:rPr lang="cs-CZ" sz="1300" b="1" dirty="0">
              <a:solidFill>
                <a:schemeClr val="bg1"/>
              </a:solidFill>
            </a:rPr>
            <a:t>není indikováno další vyšetřování</a:t>
          </a:r>
        </a:p>
      </dgm:t>
    </dgm:pt>
    <dgm:pt modelId="{EEBD112B-585D-4C7F-A495-E69C813B6F28}" type="parTrans" cxnId="{DA594B0F-1A87-445E-BB6E-E67DD448F0CA}">
      <dgm:prSet/>
      <dgm:spPr/>
      <dgm:t>
        <a:bodyPr/>
        <a:lstStyle/>
        <a:p>
          <a:endParaRPr lang="cs-CZ" sz="1300"/>
        </a:p>
      </dgm:t>
    </dgm:pt>
    <dgm:pt modelId="{389F7C87-FA2B-438F-B45E-67A20578AD39}" type="sibTrans" cxnId="{DA594B0F-1A87-445E-BB6E-E67DD448F0CA}">
      <dgm:prSet/>
      <dgm:spPr/>
      <dgm:t>
        <a:bodyPr/>
        <a:lstStyle/>
        <a:p>
          <a:endParaRPr lang="cs-CZ" sz="1300"/>
        </a:p>
      </dgm:t>
    </dgm:pt>
    <dgm:pt modelId="{2BC6D75C-F9A2-4264-94B0-59D003E086DB}">
      <dgm:prSet phldrT="[Text]" custT="1"/>
      <dgm:spPr/>
      <dgm:t>
        <a:bodyPr/>
        <a:lstStyle/>
        <a:p>
          <a:r>
            <a:rPr lang="cs-CZ" sz="1300" b="1" dirty="0"/>
            <a:t>&gt;85%</a:t>
          </a:r>
        </a:p>
      </dgm:t>
    </dgm:pt>
    <dgm:pt modelId="{EA652181-206A-41B5-A25A-02B18DDF037C}" type="parTrans" cxnId="{53E7B555-5287-4DBA-8C4C-00A3710C8639}">
      <dgm:prSet/>
      <dgm:spPr/>
      <dgm:t>
        <a:bodyPr/>
        <a:lstStyle/>
        <a:p>
          <a:endParaRPr lang="cs-CZ" sz="1300"/>
        </a:p>
      </dgm:t>
    </dgm:pt>
    <dgm:pt modelId="{7E46DF4D-11AB-439F-B2EF-307428B17E49}" type="sibTrans" cxnId="{53E7B555-5287-4DBA-8C4C-00A3710C8639}">
      <dgm:prSet/>
      <dgm:spPr/>
      <dgm:t>
        <a:bodyPr/>
        <a:lstStyle/>
        <a:p>
          <a:endParaRPr lang="cs-CZ" sz="1300"/>
        </a:p>
      </dgm:t>
    </dgm:pt>
    <dgm:pt modelId="{D14F9C87-340E-4917-95CB-7A2308AFBC9A}">
      <dgm:prSet phldrT="[Text]" custT="1"/>
      <dgm:spPr>
        <a:solidFill>
          <a:srgbClr val="00B0F0"/>
        </a:solidFill>
        <a:ln w="38100">
          <a:solidFill>
            <a:srgbClr val="FF0000"/>
          </a:solidFill>
        </a:ln>
      </dgm:spPr>
      <dgm:t>
        <a:bodyPr/>
        <a:lstStyle/>
        <a:p>
          <a:r>
            <a:rPr lang="cs-CZ" sz="1300" b="1" dirty="0">
              <a:solidFill>
                <a:schemeClr val="bg1"/>
              </a:solidFill>
            </a:rPr>
            <a:t>SKG</a:t>
          </a:r>
        </a:p>
      </dgm:t>
    </dgm:pt>
    <dgm:pt modelId="{8FC7D1D4-5AC2-431E-8386-17932B65AD37}" type="parTrans" cxnId="{7A9EAED8-51F3-4A8E-AF95-A3C6309FE495}">
      <dgm:prSet/>
      <dgm:spPr/>
      <dgm:t>
        <a:bodyPr/>
        <a:lstStyle/>
        <a:p>
          <a:endParaRPr lang="cs-CZ" sz="1300"/>
        </a:p>
      </dgm:t>
    </dgm:pt>
    <dgm:pt modelId="{93E6E926-ACA5-4864-9EC9-030542AB14C9}" type="sibTrans" cxnId="{7A9EAED8-51F3-4A8E-AF95-A3C6309FE495}">
      <dgm:prSet/>
      <dgm:spPr/>
      <dgm:t>
        <a:bodyPr/>
        <a:lstStyle/>
        <a:p>
          <a:endParaRPr lang="cs-CZ" sz="1300"/>
        </a:p>
      </dgm:t>
    </dgm:pt>
    <dgm:pt modelId="{5A52B393-3BED-4AC4-8703-F1EB51C1573D}">
      <dgm:prSet phldrT="[Text]" custT="1"/>
      <dgm:spPr>
        <a:solidFill>
          <a:srgbClr val="00B0F0">
            <a:alpha val="90000"/>
          </a:srgbClr>
        </a:solidFill>
        <a:ln w="38100">
          <a:solidFill>
            <a:srgbClr val="FF0000"/>
          </a:solidFill>
          <a:prstDash val="dash"/>
        </a:ln>
      </dgm:spPr>
      <dgm:t>
        <a:bodyPr/>
        <a:lstStyle/>
        <a:p>
          <a:r>
            <a:rPr lang="cs-CZ" sz="1300" b="1" dirty="0">
              <a:solidFill>
                <a:schemeClr val="bg1"/>
              </a:solidFill>
            </a:rPr>
            <a:t>farmaka, zvážit SKG</a:t>
          </a:r>
        </a:p>
      </dgm:t>
    </dgm:pt>
    <dgm:pt modelId="{EA77B336-ADC4-4920-A675-8764F221C976}" type="parTrans" cxnId="{E45C8F0F-7B5F-4822-B2A1-16518A8EC4A3}">
      <dgm:prSet/>
      <dgm:spPr/>
      <dgm:t>
        <a:bodyPr/>
        <a:lstStyle/>
        <a:p>
          <a:endParaRPr lang="cs-CZ" sz="1300"/>
        </a:p>
      </dgm:t>
    </dgm:pt>
    <dgm:pt modelId="{48103C61-485C-4EAE-ACB9-4A7F232701C2}" type="sibTrans" cxnId="{E45C8F0F-7B5F-4822-B2A1-16518A8EC4A3}">
      <dgm:prSet/>
      <dgm:spPr/>
      <dgm:t>
        <a:bodyPr/>
        <a:lstStyle/>
        <a:p>
          <a:endParaRPr lang="cs-CZ" sz="1300"/>
        </a:p>
      </dgm:t>
    </dgm:pt>
    <dgm:pt modelId="{77EFE0E1-F31B-4362-9D8D-C9CCD490E45F}">
      <dgm:prSet phldrT="[Text]" custT="1"/>
      <dgm:spPr>
        <a:solidFill>
          <a:srgbClr val="00B0F0">
            <a:alpha val="90000"/>
          </a:srgbClr>
        </a:solidFill>
        <a:ln w="38100">
          <a:solidFill>
            <a:srgbClr val="FF0000"/>
          </a:solidFill>
        </a:ln>
      </dgm:spPr>
      <dgm:t>
        <a:bodyPr/>
        <a:lstStyle/>
        <a:p>
          <a:r>
            <a:rPr lang="cs-CZ" sz="1300" b="1" dirty="0">
              <a:solidFill>
                <a:schemeClr val="bg1"/>
              </a:solidFill>
            </a:rPr>
            <a:t>SKG</a:t>
          </a:r>
        </a:p>
      </dgm:t>
    </dgm:pt>
    <dgm:pt modelId="{D1463999-4724-46CC-9555-0650B8BF7872}" type="parTrans" cxnId="{1E4A48D0-2E9E-4160-ACF6-B40F067AC8B0}">
      <dgm:prSet/>
      <dgm:spPr/>
      <dgm:t>
        <a:bodyPr/>
        <a:lstStyle/>
        <a:p>
          <a:endParaRPr lang="cs-CZ" sz="1300"/>
        </a:p>
      </dgm:t>
    </dgm:pt>
    <dgm:pt modelId="{3F4040C3-C893-43E9-9462-B2E9EC3A3340}" type="sibTrans" cxnId="{1E4A48D0-2E9E-4160-ACF6-B40F067AC8B0}">
      <dgm:prSet/>
      <dgm:spPr/>
      <dgm:t>
        <a:bodyPr/>
        <a:lstStyle/>
        <a:p>
          <a:endParaRPr lang="cs-CZ" sz="1300"/>
        </a:p>
      </dgm:t>
    </dgm:pt>
    <dgm:pt modelId="{851FF80C-2CA7-48A1-B635-63502935E9D9}">
      <dgm:prSet phldrT="[Text]" custT="1"/>
      <dgm:spPr/>
      <dgm:t>
        <a:bodyPr/>
        <a:lstStyle/>
        <a:p>
          <a:r>
            <a:rPr lang="cs-CZ" sz="1300" b="1" dirty="0" err="1"/>
            <a:t>Předtestová</a:t>
          </a:r>
          <a:r>
            <a:rPr lang="cs-CZ" sz="1300" b="1" dirty="0"/>
            <a:t> pravdě-podobnost</a:t>
          </a:r>
          <a:endParaRPr lang="cs-CZ" sz="1300" b="0" dirty="0"/>
        </a:p>
      </dgm:t>
    </dgm:pt>
    <dgm:pt modelId="{09377D1A-98DB-4DF2-8D79-35E7A7E1929B}" type="parTrans" cxnId="{BD3248F8-EAA0-47DD-B083-A4DB23867991}">
      <dgm:prSet/>
      <dgm:spPr/>
      <dgm:t>
        <a:bodyPr/>
        <a:lstStyle/>
        <a:p>
          <a:endParaRPr lang="cs-CZ"/>
        </a:p>
      </dgm:t>
    </dgm:pt>
    <dgm:pt modelId="{03510510-2F0D-40FE-BE16-B956E84B301E}" type="sibTrans" cxnId="{BD3248F8-EAA0-47DD-B083-A4DB23867991}">
      <dgm:prSet/>
      <dgm:spPr/>
      <dgm:t>
        <a:bodyPr/>
        <a:lstStyle/>
        <a:p>
          <a:endParaRPr lang="cs-CZ"/>
        </a:p>
      </dgm:t>
    </dgm:pt>
    <dgm:pt modelId="{1E31FA87-BB99-48A9-BBB0-09028B35CB50}">
      <dgm:prSet phldrT="[Text]" custT="1"/>
      <dgm:spPr>
        <a:solidFill>
          <a:srgbClr val="00B050">
            <a:alpha val="90000"/>
          </a:srgbClr>
        </a:solidFill>
      </dgm:spPr>
      <dgm:t>
        <a:bodyPr/>
        <a:lstStyle/>
        <a:p>
          <a:r>
            <a:rPr lang="cs-CZ" sz="1300" b="1" dirty="0"/>
            <a:t>stress test</a:t>
          </a:r>
          <a:r>
            <a:rPr lang="cs-CZ" sz="1300" dirty="0"/>
            <a:t>: bez ischémie/ </a:t>
          </a:r>
          <a:r>
            <a:rPr lang="cs-CZ" sz="1300" b="1" dirty="0"/>
            <a:t>CTAG: </a:t>
          </a:r>
          <a:r>
            <a:rPr lang="cs-CZ" sz="1300" dirty="0"/>
            <a:t>normální nebo nerovnosti</a:t>
          </a:r>
        </a:p>
      </dgm:t>
    </dgm:pt>
    <dgm:pt modelId="{C84A4319-841D-4791-9496-8EC66BB8F9E5}" type="parTrans" cxnId="{FE4E2E78-D12D-4092-8DA4-A81C15E8642A}">
      <dgm:prSet/>
      <dgm:spPr/>
      <dgm:t>
        <a:bodyPr/>
        <a:lstStyle/>
        <a:p>
          <a:endParaRPr lang="cs-CZ"/>
        </a:p>
      </dgm:t>
    </dgm:pt>
    <dgm:pt modelId="{8700F3FF-159B-4C5E-A029-1F25300EA22C}" type="sibTrans" cxnId="{FE4E2E78-D12D-4092-8DA4-A81C15E8642A}">
      <dgm:prSet/>
      <dgm:spPr/>
      <dgm:t>
        <a:bodyPr/>
        <a:lstStyle/>
        <a:p>
          <a:endParaRPr lang="cs-CZ"/>
        </a:p>
      </dgm:t>
    </dgm:pt>
    <dgm:pt modelId="{D6535F75-8ACF-4748-A8B2-834CC76ED02A}">
      <dgm:prSet phldrT="[Text]" custT="1"/>
      <dgm:spPr>
        <a:solidFill>
          <a:srgbClr val="FFC000">
            <a:alpha val="90000"/>
          </a:srgbClr>
        </a:solidFill>
      </dgm:spPr>
      <dgm:t>
        <a:bodyPr/>
        <a:lstStyle/>
        <a:p>
          <a:r>
            <a:rPr lang="cs-CZ" sz="1300" b="1" dirty="0"/>
            <a:t>stress test: </a:t>
          </a:r>
          <a:r>
            <a:rPr lang="cs-CZ" sz="1300" dirty="0"/>
            <a:t>ischémie &lt;10%/ </a:t>
          </a:r>
          <a:r>
            <a:rPr lang="cs-CZ" sz="1300" b="1" dirty="0"/>
            <a:t>CTAG:</a:t>
          </a:r>
          <a:r>
            <a:rPr lang="cs-CZ" sz="1300" dirty="0"/>
            <a:t> </a:t>
          </a:r>
          <a:r>
            <a:rPr lang="cs-CZ" sz="1300" dirty="0" err="1"/>
            <a:t>význ</a:t>
          </a:r>
          <a:r>
            <a:rPr lang="cs-CZ" sz="1300" dirty="0"/>
            <a:t>. stenózy na </a:t>
          </a:r>
          <a:r>
            <a:rPr lang="cs-CZ" sz="1300" dirty="0" err="1"/>
            <a:t>prox</a:t>
          </a:r>
          <a:r>
            <a:rPr lang="cs-CZ" sz="1300" dirty="0"/>
            <a:t>. tepnách</a:t>
          </a:r>
        </a:p>
      </dgm:t>
    </dgm:pt>
    <dgm:pt modelId="{FA9ED345-FAF7-43C9-9B57-E06ACAAB97D9}" type="parTrans" cxnId="{7CDD0D8B-AA1D-4C55-8827-2A2160941B52}">
      <dgm:prSet/>
      <dgm:spPr/>
      <dgm:t>
        <a:bodyPr/>
        <a:lstStyle/>
        <a:p>
          <a:endParaRPr lang="cs-CZ"/>
        </a:p>
      </dgm:t>
    </dgm:pt>
    <dgm:pt modelId="{0AFF5CAD-E391-4784-9C55-2CB2033D8B5E}" type="sibTrans" cxnId="{7CDD0D8B-AA1D-4C55-8827-2A2160941B52}">
      <dgm:prSet/>
      <dgm:spPr/>
      <dgm:t>
        <a:bodyPr/>
        <a:lstStyle/>
        <a:p>
          <a:endParaRPr lang="cs-CZ"/>
        </a:p>
      </dgm:t>
    </dgm:pt>
    <dgm:pt modelId="{D958CDB8-2073-4204-A913-601902B52C30}">
      <dgm:prSet phldrT="[Text]" custT="1"/>
      <dgm:spPr>
        <a:solidFill>
          <a:srgbClr val="FF6600">
            <a:alpha val="89804"/>
          </a:srgbClr>
        </a:solidFill>
      </dgm:spPr>
      <dgm:t>
        <a:bodyPr/>
        <a:lstStyle/>
        <a:p>
          <a:r>
            <a:rPr lang="cs-CZ" sz="1300" b="1" dirty="0"/>
            <a:t>stress test: </a:t>
          </a:r>
          <a:r>
            <a:rPr lang="cs-CZ" sz="1300" dirty="0"/>
            <a:t>ischémie &gt;10%/ </a:t>
          </a:r>
          <a:r>
            <a:rPr lang="cs-CZ" sz="1300" b="1" dirty="0"/>
            <a:t>CTAG:</a:t>
          </a:r>
          <a:r>
            <a:rPr lang="cs-CZ" sz="1300" dirty="0"/>
            <a:t> MVD nebo LMA nebo </a:t>
          </a:r>
          <a:r>
            <a:rPr lang="cs-CZ" sz="1300" dirty="0" err="1"/>
            <a:t>prox</a:t>
          </a:r>
          <a:r>
            <a:rPr lang="cs-CZ" sz="1300" dirty="0"/>
            <a:t>. RIA</a:t>
          </a:r>
        </a:p>
      </dgm:t>
    </dgm:pt>
    <dgm:pt modelId="{324D91CC-CABE-4681-B626-436C5B736A80}" type="parTrans" cxnId="{655967FE-A6A8-4B06-89E4-756C0DA75B0B}">
      <dgm:prSet/>
      <dgm:spPr/>
      <dgm:t>
        <a:bodyPr/>
        <a:lstStyle/>
        <a:p>
          <a:endParaRPr lang="cs-CZ"/>
        </a:p>
      </dgm:t>
    </dgm:pt>
    <dgm:pt modelId="{A0380611-2F62-42A5-A60E-DBBAD0E1AC7B}" type="sibTrans" cxnId="{655967FE-A6A8-4B06-89E4-756C0DA75B0B}">
      <dgm:prSet/>
      <dgm:spPr/>
      <dgm:t>
        <a:bodyPr/>
        <a:lstStyle/>
        <a:p>
          <a:endParaRPr lang="cs-CZ"/>
        </a:p>
      </dgm:t>
    </dgm:pt>
    <dgm:pt modelId="{E8FEC8BF-A47E-431E-9709-1C3DC786A9E0}" type="pres">
      <dgm:prSet presAssocID="{D5D4C86F-359D-4C46-B617-7678ADA37346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0CBA822-107D-4259-BFCA-E9B259D6723B}" type="pres">
      <dgm:prSet presAssocID="{851FF80C-2CA7-48A1-B635-63502935E9D9}" presName="hierRoot1" presStyleCnt="0"/>
      <dgm:spPr/>
    </dgm:pt>
    <dgm:pt modelId="{30C725DA-B63D-413D-AFB1-C0A5E2A4EC9E}" type="pres">
      <dgm:prSet presAssocID="{851FF80C-2CA7-48A1-B635-63502935E9D9}" presName="composite" presStyleCnt="0"/>
      <dgm:spPr/>
    </dgm:pt>
    <dgm:pt modelId="{EBB10791-C329-4BBC-8507-4700ACC344A4}" type="pres">
      <dgm:prSet presAssocID="{851FF80C-2CA7-48A1-B635-63502935E9D9}" presName="background" presStyleLbl="node0" presStyleIdx="0" presStyleCnt="1"/>
      <dgm:spPr/>
    </dgm:pt>
    <dgm:pt modelId="{0F7106AA-1B2E-4EF1-99FE-181245C0E317}" type="pres">
      <dgm:prSet presAssocID="{851FF80C-2CA7-48A1-B635-63502935E9D9}" presName="text" presStyleLbl="fgAcc0" presStyleIdx="0" presStyleCnt="1" custLinFactNeighborX="68000" custLinFactNeighborY="6083">
        <dgm:presLayoutVars>
          <dgm:chPref val="3"/>
        </dgm:presLayoutVars>
      </dgm:prSet>
      <dgm:spPr/>
    </dgm:pt>
    <dgm:pt modelId="{DAEA6A24-6522-48FD-8A42-18BFC3888E0D}" type="pres">
      <dgm:prSet presAssocID="{851FF80C-2CA7-48A1-B635-63502935E9D9}" presName="hierChild2" presStyleCnt="0"/>
      <dgm:spPr/>
    </dgm:pt>
    <dgm:pt modelId="{C2677BA7-402C-4777-94DB-76DAD5B034F9}" type="pres">
      <dgm:prSet presAssocID="{F3A347A4-8DBA-4452-84DC-3B48BCDE63EF}" presName="Name10" presStyleLbl="parChTrans1D2" presStyleIdx="0" presStyleCnt="3"/>
      <dgm:spPr/>
    </dgm:pt>
    <dgm:pt modelId="{DDDA425E-AE6E-409F-9929-F963DE38CD3E}" type="pres">
      <dgm:prSet presAssocID="{E49F5518-3CC6-43A0-B83A-4DEA8EB700AA}" presName="hierRoot2" presStyleCnt="0"/>
      <dgm:spPr/>
    </dgm:pt>
    <dgm:pt modelId="{B61DEBDF-B961-41E1-AE9D-7B91BA60F07C}" type="pres">
      <dgm:prSet presAssocID="{E49F5518-3CC6-43A0-B83A-4DEA8EB700AA}" presName="composite2" presStyleCnt="0"/>
      <dgm:spPr/>
    </dgm:pt>
    <dgm:pt modelId="{86712160-E6FC-4D04-B011-788D5F2A1D17}" type="pres">
      <dgm:prSet presAssocID="{E49F5518-3CC6-43A0-B83A-4DEA8EB700AA}" presName="background2" presStyleLbl="node2" presStyleIdx="0" presStyleCnt="3"/>
      <dgm:spPr/>
    </dgm:pt>
    <dgm:pt modelId="{0C35CE91-DBD9-4583-80C6-C7B7FA21D25E}" type="pres">
      <dgm:prSet presAssocID="{E49F5518-3CC6-43A0-B83A-4DEA8EB700AA}" presName="text2" presStyleLbl="fgAcc2" presStyleIdx="0" presStyleCnt="3" custLinFactNeighborX="5046" custLinFactNeighborY="52995">
        <dgm:presLayoutVars>
          <dgm:chPref val="3"/>
        </dgm:presLayoutVars>
      </dgm:prSet>
      <dgm:spPr/>
    </dgm:pt>
    <dgm:pt modelId="{5CE87AEC-BEDD-4D43-96BE-950863C8FE0F}" type="pres">
      <dgm:prSet presAssocID="{E49F5518-3CC6-43A0-B83A-4DEA8EB700AA}" presName="hierChild3" presStyleCnt="0"/>
      <dgm:spPr/>
    </dgm:pt>
    <dgm:pt modelId="{CE4CB837-63B1-4080-902E-440E16929140}" type="pres">
      <dgm:prSet presAssocID="{EEBD112B-585D-4C7F-A495-E69C813B6F28}" presName="Name17" presStyleLbl="parChTrans1D3" presStyleIdx="0" presStyleCnt="5"/>
      <dgm:spPr/>
    </dgm:pt>
    <dgm:pt modelId="{AEF66ED5-305D-4A33-ACDA-1A40FF5B4FAA}" type="pres">
      <dgm:prSet presAssocID="{8A35BAF3-7D40-4C19-8C29-F4FB55F39442}" presName="hierRoot3" presStyleCnt="0"/>
      <dgm:spPr/>
    </dgm:pt>
    <dgm:pt modelId="{3DA413DA-70AB-4D19-B6CE-89869F713400}" type="pres">
      <dgm:prSet presAssocID="{8A35BAF3-7D40-4C19-8C29-F4FB55F39442}" presName="composite3" presStyleCnt="0"/>
      <dgm:spPr/>
    </dgm:pt>
    <dgm:pt modelId="{46674064-CC7D-414B-A94D-D5FF0F6C8ACE}" type="pres">
      <dgm:prSet presAssocID="{8A35BAF3-7D40-4C19-8C29-F4FB55F39442}" presName="background3" presStyleLbl="node3" presStyleIdx="0" presStyleCnt="5"/>
      <dgm:spPr/>
    </dgm:pt>
    <dgm:pt modelId="{177FBBC3-0F9B-409B-BB1C-B711862360B6}" type="pres">
      <dgm:prSet presAssocID="{8A35BAF3-7D40-4C19-8C29-F4FB55F39442}" presName="text3" presStyleLbl="fgAcc3" presStyleIdx="0" presStyleCnt="5" custLinFactY="164254" custLinFactNeighborX="4961" custLinFactNeighborY="200000">
        <dgm:presLayoutVars>
          <dgm:chPref val="3"/>
        </dgm:presLayoutVars>
      </dgm:prSet>
      <dgm:spPr/>
    </dgm:pt>
    <dgm:pt modelId="{B209A5E8-40B5-4931-984D-F7A4CEB58A19}" type="pres">
      <dgm:prSet presAssocID="{8A35BAF3-7D40-4C19-8C29-F4FB55F39442}" presName="hierChild4" presStyleCnt="0"/>
      <dgm:spPr/>
    </dgm:pt>
    <dgm:pt modelId="{179D8403-1FAC-4FAB-AE18-E0CCA1D1D8A4}" type="pres">
      <dgm:prSet presAssocID="{9DA67BE4-10E7-4150-A65F-FA323696D239}" presName="Name10" presStyleLbl="parChTrans1D2" presStyleIdx="1" presStyleCnt="3"/>
      <dgm:spPr/>
    </dgm:pt>
    <dgm:pt modelId="{401D84E4-EF4F-4A22-8185-405121EFEFC7}" type="pres">
      <dgm:prSet presAssocID="{8F8665BC-25C5-44B0-B50D-87E45C6E7861}" presName="hierRoot2" presStyleCnt="0"/>
      <dgm:spPr/>
    </dgm:pt>
    <dgm:pt modelId="{FBC8C0D6-B657-412B-91AE-0AADA36010A0}" type="pres">
      <dgm:prSet presAssocID="{8F8665BC-25C5-44B0-B50D-87E45C6E7861}" presName="composite2" presStyleCnt="0"/>
      <dgm:spPr/>
    </dgm:pt>
    <dgm:pt modelId="{708D94B8-EFF0-403F-8C6A-C2A228B02678}" type="pres">
      <dgm:prSet presAssocID="{8F8665BC-25C5-44B0-B50D-87E45C6E7861}" presName="background2" presStyleLbl="node2" presStyleIdx="1" presStyleCnt="3"/>
      <dgm:spPr/>
    </dgm:pt>
    <dgm:pt modelId="{FC02C950-1233-45B5-A03F-F51FFF5E575C}" type="pres">
      <dgm:prSet presAssocID="{8F8665BC-25C5-44B0-B50D-87E45C6E7861}" presName="text2" presStyleLbl="fgAcc2" presStyleIdx="1" presStyleCnt="3" custLinFactNeighborX="34960" custLinFactNeighborY="548">
        <dgm:presLayoutVars>
          <dgm:chPref val="3"/>
        </dgm:presLayoutVars>
      </dgm:prSet>
      <dgm:spPr/>
    </dgm:pt>
    <dgm:pt modelId="{53C570D9-23DB-4AD2-9870-3505F86650AA}" type="pres">
      <dgm:prSet presAssocID="{8F8665BC-25C5-44B0-B50D-87E45C6E7861}" presName="hierChild3" presStyleCnt="0"/>
      <dgm:spPr/>
    </dgm:pt>
    <dgm:pt modelId="{6901B69E-9A87-4538-BDDB-84E53CF0A1DD}" type="pres">
      <dgm:prSet presAssocID="{C84A4319-841D-4791-9496-8EC66BB8F9E5}" presName="Name17" presStyleLbl="parChTrans1D3" presStyleIdx="1" presStyleCnt="5"/>
      <dgm:spPr/>
    </dgm:pt>
    <dgm:pt modelId="{55BC413B-AB89-4D85-A87D-F1CD926AC28B}" type="pres">
      <dgm:prSet presAssocID="{1E31FA87-BB99-48A9-BBB0-09028B35CB50}" presName="hierRoot3" presStyleCnt="0"/>
      <dgm:spPr/>
    </dgm:pt>
    <dgm:pt modelId="{DCC59B1A-1CE7-4D74-BAAA-17BAF922D877}" type="pres">
      <dgm:prSet presAssocID="{1E31FA87-BB99-48A9-BBB0-09028B35CB50}" presName="composite3" presStyleCnt="0"/>
      <dgm:spPr/>
    </dgm:pt>
    <dgm:pt modelId="{8FEAF1EC-AD59-4CF8-BB39-90091126E0A9}" type="pres">
      <dgm:prSet presAssocID="{1E31FA87-BB99-48A9-BBB0-09028B35CB50}" presName="background3" presStyleLbl="node3" presStyleIdx="1" presStyleCnt="5"/>
      <dgm:spPr/>
    </dgm:pt>
    <dgm:pt modelId="{1C379E6F-7EA2-4421-9BC8-B20E3B6A5D5D}" type="pres">
      <dgm:prSet presAssocID="{1E31FA87-BB99-48A9-BBB0-09028B35CB50}" presName="text3" presStyleLbl="fgAcc3" presStyleIdx="1" presStyleCnt="5" custScaleX="118198" custScaleY="163978">
        <dgm:presLayoutVars>
          <dgm:chPref val="3"/>
        </dgm:presLayoutVars>
      </dgm:prSet>
      <dgm:spPr/>
    </dgm:pt>
    <dgm:pt modelId="{76A625F9-11A2-4A9E-856C-099D9E11E48E}" type="pres">
      <dgm:prSet presAssocID="{1E31FA87-BB99-48A9-BBB0-09028B35CB50}" presName="hierChild4" presStyleCnt="0"/>
      <dgm:spPr/>
    </dgm:pt>
    <dgm:pt modelId="{ADCA2DB3-267A-4CF8-B7C3-CFF29AE63E01}" type="pres">
      <dgm:prSet presAssocID="{87947849-0574-4CD7-A440-E00D3D890D16}" presName="Name23" presStyleLbl="parChTrans1D4" presStyleIdx="0" presStyleCnt="6"/>
      <dgm:spPr/>
    </dgm:pt>
    <dgm:pt modelId="{74A052B0-2CB2-4702-81FD-765EFC7CB6D8}" type="pres">
      <dgm:prSet presAssocID="{B8E47512-92B6-45AE-B057-07DFB8DA964F}" presName="hierRoot4" presStyleCnt="0"/>
      <dgm:spPr/>
    </dgm:pt>
    <dgm:pt modelId="{9861E82D-650E-4F1F-8612-8AC7A4135BA1}" type="pres">
      <dgm:prSet presAssocID="{B8E47512-92B6-45AE-B057-07DFB8DA964F}" presName="composite4" presStyleCnt="0"/>
      <dgm:spPr/>
    </dgm:pt>
    <dgm:pt modelId="{5924E8F6-80A5-49AD-9B9B-276D4DCB37DA}" type="pres">
      <dgm:prSet presAssocID="{B8E47512-92B6-45AE-B057-07DFB8DA964F}" presName="background4" presStyleLbl="node4" presStyleIdx="0" presStyleCnt="6"/>
      <dgm:spPr/>
    </dgm:pt>
    <dgm:pt modelId="{21DF6FDD-DC78-4B85-9902-23D18D9454CE}" type="pres">
      <dgm:prSet presAssocID="{B8E47512-92B6-45AE-B057-07DFB8DA964F}" presName="text4" presStyleLbl="fgAcc4" presStyleIdx="0" presStyleCnt="6">
        <dgm:presLayoutVars>
          <dgm:chPref val="3"/>
        </dgm:presLayoutVars>
      </dgm:prSet>
      <dgm:spPr/>
    </dgm:pt>
    <dgm:pt modelId="{E390618E-393C-460B-AC3D-EB3408A55428}" type="pres">
      <dgm:prSet presAssocID="{B8E47512-92B6-45AE-B057-07DFB8DA964F}" presName="hierChild5" presStyleCnt="0"/>
      <dgm:spPr/>
    </dgm:pt>
    <dgm:pt modelId="{C62B0667-3F01-4748-BE55-22B4E4B010B7}" type="pres">
      <dgm:prSet presAssocID="{60CB3867-44E0-4CE5-91E4-346C6525A3DC}" presName="Name23" presStyleLbl="parChTrans1D4" presStyleIdx="1" presStyleCnt="6"/>
      <dgm:spPr/>
    </dgm:pt>
    <dgm:pt modelId="{8BE99B3E-6C12-44D6-A2AC-95E80F0EECEC}" type="pres">
      <dgm:prSet presAssocID="{21C0D5BA-E737-4F43-8413-D7D32FB209C5}" presName="hierRoot4" presStyleCnt="0"/>
      <dgm:spPr/>
    </dgm:pt>
    <dgm:pt modelId="{1AE1EBE5-3FA1-40FF-86AC-FF0D50A5B952}" type="pres">
      <dgm:prSet presAssocID="{21C0D5BA-E737-4F43-8413-D7D32FB209C5}" presName="composite4" presStyleCnt="0"/>
      <dgm:spPr/>
    </dgm:pt>
    <dgm:pt modelId="{7194C8B8-7467-48C8-861D-EED6E17ECCC5}" type="pres">
      <dgm:prSet presAssocID="{21C0D5BA-E737-4F43-8413-D7D32FB209C5}" presName="background4" presStyleLbl="node4" presStyleIdx="1" presStyleCnt="6"/>
      <dgm:spPr/>
    </dgm:pt>
    <dgm:pt modelId="{97D621F1-76A7-4293-B6AF-583690DB643A}" type="pres">
      <dgm:prSet presAssocID="{21C0D5BA-E737-4F43-8413-D7D32FB209C5}" presName="text4" presStyleLbl="fgAcc4" presStyleIdx="1" presStyleCnt="6" custLinFactNeighborX="1" custLinFactNeighborY="70750">
        <dgm:presLayoutVars>
          <dgm:chPref val="3"/>
        </dgm:presLayoutVars>
      </dgm:prSet>
      <dgm:spPr/>
    </dgm:pt>
    <dgm:pt modelId="{E638DD26-97B7-4957-A7DD-E2DF0F6A081A}" type="pres">
      <dgm:prSet presAssocID="{21C0D5BA-E737-4F43-8413-D7D32FB209C5}" presName="hierChild5" presStyleCnt="0"/>
      <dgm:spPr/>
    </dgm:pt>
    <dgm:pt modelId="{A1CF2C9F-737F-4F58-AF82-0C14ABA249EE}" type="pres">
      <dgm:prSet presAssocID="{FA9ED345-FAF7-43C9-9B57-E06ACAAB97D9}" presName="Name17" presStyleLbl="parChTrans1D3" presStyleIdx="2" presStyleCnt="5"/>
      <dgm:spPr/>
    </dgm:pt>
    <dgm:pt modelId="{32F31F97-539E-487F-B979-A2BB839FD225}" type="pres">
      <dgm:prSet presAssocID="{D6535F75-8ACF-4748-A8B2-834CC76ED02A}" presName="hierRoot3" presStyleCnt="0"/>
      <dgm:spPr/>
    </dgm:pt>
    <dgm:pt modelId="{FE2B9665-8E49-401E-B607-74CFBCC64967}" type="pres">
      <dgm:prSet presAssocID="{D6535F75-8ACF-4748-A8B2-834CC76ED02A}" presName="composite3" presStyleCnt="0"/>
      <dgm:spPr/>
    </dgm:pt>
    <dgm:pt modelId="{409815D4-2FD6-45E1-B233-70C4C5193C37}" type="pres">
      <dgm:prSet presAssocID="{D6535F75-8ACF-4748-A8B2-834CC76ED02A}" presName="background3" presStyleLbl="node3" presStyleIdx="2" presStyleCnt="5"/>
      <dgm:spPr/>
    </dgm:pt>
    <dgm:pt modelId="{DC31D1A6-654D-413E-9E60-D1ACF7B6556F}" type="pres">
      <dgm:prSet presAssocID="{D6535F75-8ACF-4748-A8B2-834CC76ED02A}" presName="text3" presStyleLbl="fgAcc3" presStyleIdx="2" presStyleCnt="5" custScaleX="128598" custScaleY="171019">
        <dgm:presLayoutVars>
          <dgm:chPref val="3"/>
        </dgm:presLayoutVars>
      </dgm:prSet>
      <dgm:spPr/>
    </dgm:pt>
    <dgm:pt modelId="{D32B21A0-DA3E-4995-91CF-206E0F29C440}" type="pres">
      <dgm:prSet presAssocID="{D6535F75-8ACF-4748-A8B2-834CC76ED02A}" presName="hierChild4" presStyleCnt="0"/>
      <dgm:spPr/>
    </dgm:pt>
    <dgm:pt modelId="{42AD1910-C99F-4592-949B-080F8C0310C0}" type="pres">
      <dgm:prSet presAssocID="{B849DB29-CA52-479F-A630-39C6154697CF}" presName="Name23" presStyleLbl="parChTrans1D4" presStyleIdx="2" presStyleCnt="6"/>
      <dgm:spPr/>
    </dgm:pt>
    <dgm:pt modelId="{FF17CBF5-AC66-42B2-B17B-5E114E1DA562}" type="pres">
      <dgm:prSet presAssocID="{A06AD2A7-A7C2-451D-BE13-AC8354379E28}" presName="hierRoot4" presStyleCnt="0"/>
      <dgm:spPr/>
    </dgm:pt>
    <dgm:pt modelId="{F91DF597-539C-4E4D-97F9-4EFAE27BF9A9}" type="pres">
      <dgm:prSet presAssocID="{A06AD2A7-A7C2-451D-BE13-AC8354379E28}" presName="composite4" presStyleCnt="0"/>
      <dgm:spPr/>
    </dgm:pt>
    <dgm:pt modelId="{146B0BAC-3982-46E1-BF3F-0143700B9984}" type="pres">
      <dgm:prSet presAssocID="{A06AD2A7-A7C2-451D-BE13-AC8354379E28}" presName="background4" presStyleLbl="node4" presStyleIdx="2" presStyleCnt="6"/>
      <dgm:spPr/>
    </dgm:pt>
    <dgm:pt modelId="{F92BF769-EE24-47D1-93E7-A92C5DEE3B1C}" type="pres">
      <dgm:prSet presAssocID="{A06AD2A7-A7C2-451D-BE13-AC8354379E28}" presName="text4" presStyleLbl="fgAcc4" presStyleIdx="2" presStyleCnt="6" custScaleX="123794">
        <dgm:presLayoutVars>
          <dgm:chPref val="3"/>
        </dgm:presLayoutVars>
      </dgm:prSet>
      <dgm:spPr/>
    </dgm:pt>
    <dgm:pt modelId="{7346BE6F-8366-4460-B9B6-CF9CB455D405}" type="pres">
      <dgm:prSet presAssocID="{A06AD2A7-A7C2-451D-BE13-AC8354379E28}" presName="hierChild5" presStyleCnt="0"/>
      <dgm:spPr/>
    </dgm:pt>
    <dgm:pt modelId="{81591D7F-1FD0-488E-B5B4-0C7759335CE9}" type="pres">
      <dgm:prSet presAssocID="{EA77B336-ADC4-4920-A675-8764F221C976}" presName="Name23" presStyleLbl="parChTrans1D4" presStyleIdx="3" presStyleCnt="6"/>
      <dgm:spPr/>
    </dgm:pt>
    <dgm:pt modelId="{753DF80C-7FB3-411E-9D22-FAF2A470A7F4}" type="pres">
      <dgm:prSet presAssocID="{5A52B393-3BED-4AC4-8703-F1EB51C1573D}" presName="hierRoot4" presStyleCnt="0"/>
      <dgm:spPr/>
    </dgm:pt>
    <dgm:pt modelId="{8E00133E-732F-4542-8147-392729646347}" type="pres">
      <dgm:prSet presAssocID="{5A52B393-3BED-4AC4-8703-F1EB51C1573D}" presName="composite4" presStyleCnt="0"/>
      <dgm:spPr/>
    </dgm:pt>
    <dgm:pt modelId="{073EC4C8-531A-47E5-92F6-3C5470C78BD5}" type="pres">
      <dgm:prSet presAssocID="{5A52B393-3BED-4AC4-8703-F1EB51C1573D}" presName="background4" presStyleLbl="node4" presStyleIdx="3" presStyleCnt="6"/>
      <dgm:spPr/>
    </dgm:pt>
    <dgm:pt modelId="{292E2435-597A-4183-A4C0-9FF55C2D4F25}" type="pres">
      <dgm:prSet presAssocID="{5A52B393-3BED-4AC4-8703-F1EB51C1573D}" presName="text4" presStyleLbl="fgAcc4" presStyleIdx="3" presStyleCnt="6" custLinFactNeighborY="72039">
        <dgm:presLayoutVars>
          <dgm:chPref val="3"/>
        </dgm:presLayoutVars>
      </dgm:prSet>
      <dgm:spPr/>
    </dgm:pt>
    <dgm:pt modelId="{0CBAB048-F22E-455A-8DD6-7007922B34DA}" type="pres">
      <dgm:prSet presAssocID="{5A52B393-3BED-4AC4-8703-F1EB51C1573D}" presName="hierChild5" presStyleCnt="0"/>
      <dgm:spPr/>
    </dgm:pt>
    <dgm:pt modelId="{252ED06C-CBE0-49C5-9F72-3C3894476CBB}" type="pres">
      <dgm:prSet presAssocID="{324D91CC-CABE-4681-B626-436C5B736A80}" presName="Name17" presStyleLbl="parChTrans1D3" presStyleIdx="3" presStyleCnt="5"/>
      <dgm:spPr/>
    </dgm:pt>
    <dgm:pt modelId="{313C2355-9950-45E9-9EDC-3DF66BEFF7B3}" type="pres">
      <dgm:prSet presAssocID="{D958CDB8-2073-4204-A913-601902B52C30}" presName="hierRoot3" presStyleCnt="0"/>
      <dgm:spPr/>
    </dgm:pt>
    <dgm:pt modelId="{F7C37746-6620-4342-9EF3-0DAA9E363D49}" type="pres">
      <dgm:prSet presAssocID="{D958CDB8-2073-4204-A913-601902B52C30}" presName="composite3" presStyleCnt="0"/>
      <dgm:spPr/>
    </dgm:pt>
    <dgm:pt modelId="{45F21DAB-6886-4B2B-B622-78FACDCBBBCB}" type="pres">
      <dgm:prSet presAssocID="{D958CDB8-2073-4204-A913-601902B52C30}" presName="background3" presStyleLbl="node3" presStyleIdx="3" presStyleCnt="5"/>
      <dgm:spPr/>
    </dgm:pt>
    <dgm:pt modelId="{32346F89-6126-49AD-BB2D-3D8DE78F34CC}" type="pres">
      <dgm:prSet presAssocID="{D958CDB8-2073-4204-A913-601902B52C30}" presName="text3" presStyleLbl="fgAcc3" presStyleIdx="3" presStyleCnt="5" custScaleX="122605" custScaleY="172491">
        <dgm:presLayoutVars>
          <dgm:chPref val="3"/>
        </dgm:presLayoutVars>
      </dgm:prSet>
      <dgm:spPr/>
    </dgm:pt>
    <dgm:pt modelId="{751ED695-A27D-43BD-A9A4-2F1CEE7BEE4E}" type="pres">
      <dgm:prSet presAssocID="{D958CDB8-2073-4204-A913-601902B52C30}" presName="hierChild4" presStyleCnt="0"/>
      <dgm:spPr/>
    </dgm:pt>
    <dgm:pt modelId="{74BE34DD-5BA6-423A-9E58-7107471F3E87}" type="pres">
      <dgm:prSet presAssocID="{BB2BA8CE-7D97-48EE-AD7D-5D65897C143A}" presName="Name23" presStyleLbl="parChTrans1D4" presStyleIdx="4" presStyleCnt="6"/>
      <dgm:spPr/>
    </dgm:pt>
    <dgm:pt modelId="{302690B5-9647-4F8A-A394-FBE5A4A575B5}" type="pres">
      <dgm:prSet presAssocID="{E4E622AE-1426-4809-BB4A-78B437B08782}" presName="hierRoot4" presStyleCnt="0"/>
      <dgm:spPr/>
    </dgm:pt>
    <dgm:pt modelId="{AC59CF85-23C3-4B17-8A51-07D4F3F4E838}" type="pres">
      <dgm:prSet presAssocID="{E4E622AE-1426-4809-BB4A-78B437B08782}" presName="composite4" presStyleCnt="0"/>
      <dgm:spPr/>
    </dgm:pt>
    <dgm:pt modelId="{F209E16E-AD32-4551-8637-719CAC09D7C5}" type="pres">
      <dgm:prSet presAssocID="{E4E622AE-1426-4809-BB4A-78B437B08782}" presName="background4" presStyleLbl="node4" presStyleIdx="4" presStyleCnt="6"/>
      <dgm:spPr/>
    </dgm:pt>
    <dgm:pt modelId="{7EC319DB-675B-4CC8-AF34-1AFC515D7D62}" type="pres">
      <dgm:prSet presAssocID="{E4E622AE-1426-4809-BB4A-78B437B08782}" presName="text4" presStyleLbl="fgAcc4" presStyleIdx="4" presStyleCnt="6" custScaleX="121766">
        <dgm:presLayoutVars>
          <dgm:chPref val="3"/>
        </dgm:presLayoutVars>
      </dgm:prSet>
      <dgm:spPr/>
    </dgm:pt>
    <dgm:pt modelId="{79B2C936-89CB-4A36-BB29-0A9C75D4111C}" type="pres">
      <dgm:prSet presAssocID="{E4E622AE-1426-4809-BB4A-78B437B08782}" presName="hierChild5" presStyleCnt="0"/>
      <dgm:spPr/>
    </dgm:pt>
    <dgm:pt modelId="{6D38CB9D-7D0D-4957-8738-DEDF5E68D239}" type="pres">
      <dgm:prSet presAssocID="{D1463999-4724-46CC-9555-0650B8BF7872}" presName="Name23" presStyleLbl="parChTrans1D4" presStyleIdx="5" presStyleCnt="6"/>
      <dgm:spPr/>
    </dgm:pt>
    <dgm:pt modelId="{420E9FC8-6F2B-45E6-89E4-05A91F271B6A}" type="pres">
      <dgm:prSet presAssocID="{77EFE0E1-F31B-4362-9D8D-C9CCD490E45F}" presName="hierRoot4" presStyleCnt="0"/>
      <dgm:spPr/>
    </dgm:pt>
    <dgm:pt modelId="{B9A9C0CA-E49A-4691-BF67-A57EF6EBE593}" type="pres">
      <dgm:prSet presAssocID="{77EFE0E1-F31B-4362-9D8D-C9CCD490E45F}" presName="composite4" presStyleCnt="0"/>
      <dgm:spPr/>
    </dgm:pt>
    <dgm:pt modelId="{6F97BD7D-6AFF-4419-90D7-48D1A46C6068}" type="pres">
      <dgm:prSet presAssocID="{77EFE0E1-F31B-4362-9D8D-C9CCD490E45F}" presName="background4" presStyleLbl="node4" presStyleIdx="5" presStyleCnt="6"/>
      <dgm:spPr/>
    </dgm:pt>
    <dgm:pt modelId="{06D2FEFB-430F-4736-AA1D-D6EC5ECBF588}" type="pres">
      <dgm:prSet presAssocID="{77EFE0E1-F31B-4362-9D8D-C9CCD490E45F}" presName="text4" presStyleLbl="fgAcc4" presStyleIdx="5" presStyleCnt="6" custLinFactNeighborX="-4" custLinFactNeighborY="33">
        <dgm:presLayoutVars>
          <dgm:chPref val="3"/>
        </dgm:presLayoutVars>
      </dgm:prSet>
      <dgm:spPr/>
    </dgm:pt>
    <dgm:pt modelId="{15B2851B-FE43-430D-A3EC-8BD8828CB59E}" type="pres">
      <dgm:prSet presAssocID="{77EFE0E1-F31B-4362-9D8D-C9CCD490E45F}" presName="hierChild5" presStyleCnt="0"/>
      <dgm:spPr/>
    </dgm:pt>
    <dgm:pt modelId="{ECA02BDB-9E92-4EEB-BDA4-C3A781CD0BE1}" type="pres">
      <dgm:prSet presAssocID="{EA652181-206A-41B5-A25A-02B18DDF037C}" presName="Name10" presStyleLbl="parChTrans1D2" presStyleIdx="2" presStyleCnt="3"/>
      <dgm:spPr/>
    </dgm:pt>
    <dgm:pt modelId="{EA81C7C8-1CB3-4FBC-997D-3DBC54665ED3}" type="pres">
      <dgm:prSet presAssocID="{2BC6D75C-F9A2-4264-94B0-59D003E086DB}" presName="hierRoot2" presStyleCnt="0"/>
      <dgm:spPr/>
    </dgm:pt>
    <dgm:pt modelId="{433EEB5D-219D-43DA-B9FC-055C54016202}" type="pres">
      <dgm:prSet presAssocID="{2BC6D75C-F9A2-4264-94B0-59D003E086DB}" presName="composite2" presStyleCnt="0"/>
      <dgm:spPr/>
    </dgm:pt>
    <dgm:pt modelId="{436EB27B-304A-469F-B037-FBB996E0D48D}" type="pres">
      <dgm:prSet presAssocID="{2BC6D75C-F9A2-4264-94B0-59D003E086DB}" presName="background2" presStyleLbl="node2" presStyleIdx="2" presStyleCnt="3"/>
      <dgm:spPr/>
    </dgm:pt>
    <dgm:pt modelId="{FCE248D8-8340-4EC0-ABCB-C422D40B2C1E}" type="pres">
      <dgm:prSet presAssocID="{2BC6D75C-F9A2-4264-94B0-59D003E086DB}" presName="text2" presStyleLbl="fgAcc2" presStyleIdx="2" presStyleCnt="3" custLinFactNeighborY="54325">
        <dgm:presLayoutVars>
          <dgm:chPref val="3"/>
        </dgm:presLayoutVars>
      </dgm:prSet>
      <dgm:spPr/>
    </dgm:pt>
    <dgm:pt modelId="{A0AD7D8D-3F3E-4B0C-AD99-04BAE238BE22}" type="pres">
      <dgm:prSet presAssocID="{2BC6D75C-F9A2-4264-94B0-59D003E086DB}" presName="hierChild3" presStyleCnt="0"/>
      <dgm:spPr/>
    </dgm:pt>
    <dgm:pt modelId="{55CB7AA1-3730-461F-B280-3484C90B534B}" type="pres">
      <dgm:prSet presAssocID="{8FC7D1D4-5AC2-431E-8386-17932B65AD37}" presName="Name17" presStyleLbl="parChTrans1D3" presStyleIdx="4" presStyleCnt="5"/>
      <dgm:spPr/>
    </dgm:pt>
    <dgm:pt modelId="{FF20545A-3E7D-411C-BDC2-BCCB338039EA}" type="pres">
      <dgm:prSet presAssocID="{D14F9C87-340E-4917-95CB-7A2308AFBC9A}" presName="hierRoot3" presStyleCnt="0"/>
      <dgm:spPr/>
    </dgm:pt>
    <dgm:pt modelId="{B63B6628-77F1-423B-B3C8-E55F0A8875F8}" type="pres">
      <dgm:prSet presAssocID="{D14F9C87-340E-4917-95CB-7A2308AFBC9A}" presName="composite3" presStyleCnt="0"/>
      <dgm:spPr/>
    </dgm:pt>
    <dgm:pt modelId="{08CDF9B3-651E-498A-9FBE-9182494FF522}" type="pres">
      <dgm:prSet presAssocID="{D14F9C87-340E-4917-95CB-7A2308AFBC9A}" presName="background3" presStyleLbl="node3" presStyleIdx="4" presStyleCnt="5"/>
      <dgm:spPr/>
    </dgm:pt>
    <dgm:pt modelId="{A3773654-C008-4356-8A8A-74BFF80FC5BF}" type="pres">
      <dgm:prSet presAssocID="{D14F9C87-340E-4917-95CB-7A2308AFBC9A}" presName="text3" presStyleLbl="fgAcc3" presStyleIdx="4" presStyleCnt="5" custLinFactY="165681" custLinFactNeighborY="200000">
        <dgm:presLayoutVars>
          <dgm:chPref val="3"/>
        </dgm:presLayoutVars>
      </dgm:prSet>
      <dgm:spPr/>
    </dgm:pt>
    <dgm:pt modelId="{E8874C3F-5FB2-4788-90F5-A1CF3FC39FCF}" type="pres">
      <dgm:prSet presAssocID="{D14F9C87-340E-4917-95CB-7A2308AFBC9A}" presName="hierChild4" presStyleCnt="0"/>
      <dgm:spPr/>
    </dgm:pt>
  </dgm:ptLst>
  <dgm:cxnLst>
    <dgm:cxn modelId="{12C16806-E6C3-48A3-B505-B82EC30BB68D}" type="presOf" srcId="{D14F9C87-340E-4917-95CB-7A2308AFBC9A}" destId="{A3773654-C008-4356-8A8A-74BFF80FC5BF}" srcOrd="0" destOrd="0" presId="urn:microsoft.com/office/officeart/2005/8/layout/hierarchy1"/>
    <dgm:cxn modelId="{B883F90A-2AA7-4ABF-BBF6-64971C1B7B1B}" srcId="{D6535F75-8ACF-4748-A8B2-834CC76ED02A}" destId="{A06AD2A7-A7C2-451D-BE13-AC8354379E28}" srcOrd="0" destOrd="0" parTransId="{B849DB29-CA52-479F-A630-39C6154697CF}" sibTransId="{8BE5E57C-74B2-42FE-B3FC-B4DD65D2FF26}"/>
    <dgm:cxn modelId="{DF07770B-5871-4623-81D3-C7A2FA6C6559}" type="presOf" srcId="{9DA67BE4-10E7-4150-A65F-FA323696D239}" destId="{179D8403-1FAC-4FAB-AE18-E0CCA1D1D8A4}" srcOrd="0" destOrd="0" presId="urn:microsoft.com/office/officeart/2005/8/layout/hierarchy1"/>
    <dgm:cxn modelId="{33A8350F-57F9-4C15-A603-3BE61EE864DE}" type="presOf" srcId="{851FF80C-2CA7-48A1-B635-63502935E9D9}" destId="{0F7106AA-1B2E-4EF1-99FE-181245C0E317}" srcOrd="0" destOrd="0" presId="urn:microsoft.com/office/officeart/2005/8/layout/hierarchy1"/>
    <dgm:cxn modelId="{DA594B0F-1A87-445E-BB6E-E67DD448F0CA}" srcId="{E49F5518-3CC6-43A0-B83A-4DEA8EB700AA}" destId="{8A35BAF3-7D40-4C19-8C29-F4FB55F39442}" srcOrd="0" destOrd="0" parTransId="{EEBD112B-585D-4C7F-A495-E69C813B6F28}" sibTransId="{389F7C87-FA2B-438F-B45E-67A20578AD39}"/>
    <dgm:cxn modelId="{E45C8F0F-7B5F-4822-B2A1-16518A8EC4A3}" srcId="{A06AD2A7-A7C2-451D-BE13-AC8354379E28}" destId="{5A52B393-3BED-4AC4-8703-F1EB51C1573D}" srcOrd="0" destOrd="0" parTransId="{EA77B336-ADC4-4920-A675-8764F221C976}" sibTransId="{48103C61-485C-4EAE-ACB9-4A7F232701C2}"/>
    <dgm:cxn modelId="{7B9E3720-8A94-47A3-950A-59CBA4484BEE}" type="presOf" srcId="{D958CDB8-2073-4204-A913-601902B52C30}" destId="{32346F89-6126-49AD-BB2D-3D8DE78F34CC}" srcOrd="0" destOrd="0" presId="urn:microsoft.com/office/officeart/2005/8/layout/hierarchy1"/>
    <dgm:cxn modelId="{6B95AA20-3988-4EC8-B40F-C22DBDF891E2}" type="presOf" srcId="{2BC6D75C-F9A2-4264-94B0-59D003E086DB}" destId="{FCE248D8-8340-4EC0-ABCB-C422D40B2C1E}" srcOrd="0" destOrd="0" presId="urn:microsoft.com/office/officeart/2005/8/layout/hierarchy1"/>
    <dgm:cxn modelId="{6B3D5724-518A-4E55-B130-DEB5F29AEF86}" type="presOf" srcId="{21C0D5BA-E737-4F43-8413-D7D32FB209C5}" destId="{97D621F1-76A7-4293-B6AF-583690DB643A}" srcOrd="0" destOrd="0" presId="urn:microsoft.com/office/officeart/2005/8/layout/hierarchy1"/>
    <dgm:cxn modelId="{62C1F124-4CFA-498D-94A7-0BA8592A21DE}" type="presOf" srcId="{BB2BA8CE-7D97-48EE-AD7D-5D65897C143A}" destId="{74BE34DD-5BA6-423A-9E58-7107471F3E87}" srcOrd="0" destOrd="0" presId="urn:microsoft.com/office/officeart/2005/8/layout/hierarchy1"/>
    <dgm:cxn modelId="{0D911D29-586D-414A-979F-E95A13A67A68}" srcId="{851FF80C-2CA7-48A1-B635-63502935E9D9}" destId="{8F8665BC-25C5-44B0-B50D-87E45C6E7861}" srcOrd="1" destOrd="0" parTransId="{9DA67BE4-10E7-4150-A65F-FA323696D239}" sibTransId="{BBD66E7C-5F9F-4068-8063-86F440F33465}"/>
    <dgm:cxn modelId="{AC9FF02A-09F0-4D87-98A2-A5F9B8B176B7}" type="presOf" srcId="{EA77B336-ADC4-4920-A675-8764F221C976}" destId="{81591D7F-1FD0-488E-B5B4-0C7759335CE9}" srcOrd="0" destOrd="0" presId="urn:microsoft.com/office/officeart/2005/8/layout/hierarchy1"/>
    <dgm:cxn modelId="{730F1E31-5C96-41D8-8972-0C87CB16A650}" type="presOf" srcId="{FA9ED345-FAF7-43C9-9B57-E06ACAAB97D9}" destId="{A1CF2C9F-737F-4F58-AF82-0C14ABA249EE}" srcOrd="0" destOrd="0" presId="urn:microsoft.com/office/officeart/2005/8/layout/hierarchy1"/>
    <dgm:cxn modelId="{3C2D523A-290B-4B47-8D06-2F5942568F7E}" srcId="{1E31FA87-BB99-48A9-BBB0-09028B35CB50}" destId="{B8E47512-92B6-45AE-B057-07DFB8DA964F}" srcOrd="0" destOrd="0" parTransId="{87947849-0574-4CD7-A440-E00D3D890D16}" sibTransId="{3F29B70C-BA1E-42CB-8DB7-BA87DFE439BC}"/>
    <dgm:cxn modelId="{5658AD3A-4041-4DCC-8C13-03E04BE08E79}" srcId="{D958CDB8-2073-4204-A913-601902B52C30}" destId="{E4E622AE-1426-4809-BB4A-78B437B08782}" srcOrd="0" destOrd="0" parTransId="{BB2BA8CE-7D97-48EE-AD7D-5D65897C143A}" sibTransId="{64CC30AC-3876-4C0C-B891-7A660870FC8D}"/>
    <dgm:cxn modelId="{B709DB3E-BD09-4682-8096-96E3C04BD81A}" type="presOf" srcId="{C84A4319-841D-4791-9496-8EC66BB8F9E5}" destId="{6901B69E-9A87-4538-BDDB-84E53CF0A1DD}" srcOrd="0" destOrd="0" presId="urn:microsoft.com/office/officeart/2005/8/layout/hierarchy1"/>
    <dgm:cxn modelId="{3E69575B-2136-4481-900C-E7543C9EB27A}" type="presOf" srcId="{77EFE0E1-F31B-4362-9D8D-C9CCD490E45F}" destId="{06D2FEFB-430F-4736-AA1D-D6EC5ECBF588}" srcOrd="0" destOrd="0" presId="urn:microsoft.com/office/officeart/2005/8/layout/hierarchy1"/>
    <dgm:cxn modelId="{8923ED61-D645-49E2-972C-B2840255F2B4}" type="presOf" srcId="{EA652181-206A-41B5-A25A-02B18DDF037C}" destId="{ECA02BDB-9E92-4EEB-BDA4-C3A781CD0BE1}" srcOrd="0" destOrd="0" presId="urn:microsoft.com/office/officeart/2005/8/layout/hierarchy1"/>
    <dgm:cxn modelId="{DAB08266-2356-4B2D-B6AB-A1213C5DBCEF}" type="presOf" srcId="{8A35BAF3-7D40-4C19-8C29-F4FB55F39442}" destId="{177FBBC3-0F9B-409B-BB1C-B711862360B6}" srcOrd="0" destOrd="0" presId="urn:microsoft.com/office/officeart/2005/8/layout/hierarchy1"/>
    <dgm:cxn modelId="{DF6A5567-A5CA-42C1-94EE-D393ACD79DA8}" type="presOf" srcId="{87947849-0574-4CD7-A440-E00D3D890D16}" destId="{ADCA2DB3-267A-4CF8-B7C3-CFF29AE63E01}" srcOrd="0" destOrd="0" presId="urn:microsoft.com/office/officeart/2005/8/layout/hierarchy1"/>
    <dgm:cxn modelId="{138AA96A-584A-4AF0-BCB3-8665BFC8C5BA}" type="presOf" srcId="{B8E47512-92B6-45AE-B057-07DFB8DA964F}" destId="{21DF6FDD-DC78-4B85-9902-23D18D9454CE}" srcOrd="0" destOrd="0" presId="urn:microsoft.com/office/officeart/2005/8/layout/hierarchy1"/>
    <dgm:cxn modelId="{3868D04C-AD40-4E48-BF22-DB873652A10D}" type="presOf" srcId="{324D91CC-CABE-4681-B626-436C5B736A80}" destId="{252ED06C-CBE0-49C5-9F72-3C3894476CBB}" srcOrd="0" destOrd="0" presId="urn:microsoft.com/office/officeart/2005/8/layout/hierarchy1"/>
    <dgm:cxn modelId="{B64EEB6F-42C8-4018-816D-8F9DD250FAB6}" type="presOf" srcId="{B849DB29-CA52-479F-A630-39C6154697CF}" destId="{42AD1910-C99F-4592-949B-080F8C0310C0}" srcOrd="0" destOrd="0" presId="urn:microsoft.com/office/officeart/2005/8/layout/hierarchy1"/>
    <dgm:cxn modelId="{42887D70-38D9-4950-BEC4-3A7B438A0A5F}" type="presOf" srcId="{1E31FA87-BB99-48A9-BBB0-09028B35CB50}" destId="{1C379E6F-7EA2-4421-9BC8-B20E3B6A5D5D}" srcOrd="0" destOrd="0" presId="urn:microsoft.com/office/officeart/2005/8/layout/hierarchy1"/>
    <dgm:cxn modelId="{9549C750-0AB8-4C3D-9197-D6720A65F9BA}" type="presOf" srcId="{D1463999-4724-46CC-9555-0650B8BF7872}" destId="{6D38CB9D-7D0D-4957-8738-DEDF5E68D239}" srcOrd="0" destOrd="0" presId="urn:microsoft.com/office/officeart/2005/8/layout/hierarchy1"/>
    <dgm:cxn modelId="{53E7B555-5287-4DBA-8C4C-00A3710C8639}" srcId="{851FF80C-2CA7-48A1-B635-63502935E9D9}" destId="{2BC6D75C-F9A2-4264-94B0-59D003E086DB}" srcOrd="2" destOrd="0" parTransId="{EA652181-206A-41B5-A25A-02B18DDF037C}" sibTransId="{7E46DF4D-11AB-439F-B2EF-307428B17E49}"/>
    <dgm:cxn modelId="{FE4E2E78-D12D-4092-8DA4-A81C15E8642A}" srcId="{8F8665BC-25C5-44B0-B50D-87E45C6E7861}" destId="{1E31FA87-BB99-48A9-BBB0-09028B35CB50}" srcOrd="0" destOrd="0" parTransId="{C84A4319-841D-4791-9496-8EC66BB8F9E5}" sibTransId="{8700F3FF-159B-4C5E-A029-1F25300EA22C}"/>
    <dgm:cxn modelId="{FA36775A-604A-433F-AF2A-6D21BA809043}" type="presOf" srcId="{5A52B393-3BED-4AC4-8703-F1EB51C1573D}" destId="{292E2435-597A-4183-A4C0-9FF55C2D4F25}" srcOrd="0" destOrd="0" presId="urn:microsoft.com/office/officeart/2005/8/layout/hierarchy1"/>
    <dgm:cxn modelId="{96406682-2F65-4430-8EEB-9CD3F871825B}" type="presOf" srcId="{EEBD112B-585D-4C7F-A495-E69C813B6F28}" destId="{CE4CB837-63B1-4080-902E-440E16929140}" srcOrd="0" destOrd="0" presId="urn:microsoft.com/office/officeart/2005/8/layout/hierarchy1"/>
    <dgm:cxn modelId="{05A1F082-664B-4BD8-AB8B-D986AF94C381}" srcId="{B8E47512-92B6-45AE-B057-07DFB8DA964F}" destId="{21C0D5BA-E737-4F43-8413-D7D32FB209C5}" srcOrd="0" destOrd="0" parTransId="{60CB3867-44E0-4CE5-91E4-346C6525A3DC}" sibTransId="{0A42E223-DA45-4370-823C-D7EE12AAD8A2}"/>
    <dgm:cxn modelId="{8BDAB984-61D3-4FBE-99EC-A75D0A51E2F2}" srcId="{851FF80C-2CA7-48A1-B635-63502935E9D9}" destId="{E49F5518-3CC6-43A0-B83A-4DEA8EB700AA}" srcOrd="0" destOrd="0" parTransId="{F3A347A4-8DBA-4452-84DC-3B48BCDE63EF}" sibTransId="{0243C5CA-440A-46EA-A895-134A4C2F0290}"/>
    <dgm:cxn modelId="{7CDD0D8B-AA1D-4C55-8827-2A2160941B52}" srcId="{8F8665BC-25C5-44B0-B50D-87E45C6E7861}" destId="{D6535F75-8ACF-4748-A8B2-834CC76ED02A}" srcOrd="1" destOrd="0" parTransId="{FA9ED345-FAF7-43C9-9B57-E06ACAAB97D9}" sibTransId="{0AFF5CAD-E391-4784-9C55-2CB2033D8B5E}"/>
    <dgm:cxn modelId="{C6C64A9B-9DC9-4962-AC49-1464C80D5896}" type="presOf" srcId="{8FC7D1D4-5AC2-431E-8386-17932B65AD37}" destId="{55CB7AA1-3730-461F-B280-3484C90B534B}" srcOrd="0" destOrd="0" presId="urn:microsoft.com/office/officeart/2005/8/layout/hierarchy1"/>
    <dgm:cxn modelId="{CB9A00A5-ABCF-4FA8-A233-83B954E40089}" type="presOf" srcId="{F3A347A4-8DBA-4452-84DC-3B48BCDE63EF}" destId="{C2677BA7-402C-4777-94DB-76DAD5B034F9}" srcOrd="0" destOrd="0" presId="urn:microsoft.com/office/officeart/2005/8/layout/hierarchy1"/>
    <dgm:cxn modelId="{729EC3AC-E0EA-4225-8BF0-4A8FFC9DB37C}" type="presOf" srcId="{A06AD2A7-A7C2-451D-BE13-AC8354379E28}" destId="{F92BF769-EE24-47D1-93E7-A92C5DEE3B1C}" srcOrd="0" destOrd="0" presId="urn:microsoft.com/office/officeart/2005/8/layout/hierarchy1"/>
    <dgm:cxn modelId="{32EFA9B7-E603-466A-A9D3-F55B6C765649}" type="presOf" srcId="{D6535F75-8ACF-4748-A8B2-834CC76ED02A}" destId="{DC31D1A6-654D-413E-9E60-D1ACF7B6556F}" srcOrd="0" destOrd="0" presId="urn:microsoft.com/office/officeart/2005/8/layout/hierarchy1"/>
    <dgm:cxn modelId="{32C411C4-2D7A-4343-99D5-F0766D913B65}" type="presOf" srcId="{D5D4C86F-359D-4C46-B617-7678ADA37346}" destId="{E8FEC8BF-A47E-431E-9709-1C3DC786A9E0}" srcOrd="0" destOrd="0" presId="urn:microsoft.com/office/officeart/2005/8/layout/hierarchy1"/>
    <dgm:cxn modelId="{1E4A48D0-2E9E-4160-ACF6-B40F067AC8B0}" srcId="{E4E622AE-1426-4809-BB4A-78B437B08782}" destId="{77EFE0E1-F31B-4362-9D8D-C9CCD490E45F}" srcOrd="0" destOrd="0" parTransId="{D1463999-4724-46CC-9555-0650B8BF7872}" sibTransId="{3F4040C3-C893-43E9-9462-B2E9EC3A3340}"/>
    <dgm:cxn modelId="{7A9EAED8-51F3-4A8E-AF95-A3C6309FE495}" srcId="{2BC6D75C-F9A2-4264-94B0-59D003E086DB}" destId="{D14F9C87-340E-4917-95CB-7A2308AFBC9A}" srcOrd="0" destOrd="0" parTransId="{8FC7D1D4-5AC2-431E-8386-17932B65AD37}" sibTransId="{93E6E926-ACA5-4864-9EC9-030542AB14C9}"/>
    <dgm:cxn modelId="{BC6032DE-0BD4-45D7-88F8-7C6FACC3343E}" type="presOf" srcId="{60CB3867-44E0-4CE5-91E4-346C6525A3DC}" destId="{C62B0667-3F01-4748-BE55-22B4E4B010B7}" srcOrd="0" destOrd="0" presId="urn:microsoft.com/office/officeart/2005/8/layout/hierarchy1"/>
    <dgm:cxn modelId="{400EDAF5-ED41-4C16-83F9-3C708E1EA0C7}" type="presOf" srcId="{E4E622AE-1426-4809-BB4A-78B437B08782}" destId="{7EC319DB-675B-4CC8-AF34-1AFC515D7D62}" srcOrd="0" destOrd="0" presId="urn:microsoft.com/office/officeart/2005/8/layout/hierarchy1"/>
    <dgm:cxn modelId="{233B8FF6-2ECF-4D09-B71B-73495EB2A64A}" type="presOf" srcId="{8F8665BC-25C5-44B0-B50D-87E45C6E7861}" destId="{FC02C950-1233-45B5-A03F-F51FFF5E575C}" srcOrd="0" destOrd="0" presId="urn:microsoft.com/office/officeart/2005/8/layout/hierarchy1"/>
    <dgm:cxn modelId="{BD3248F8-EAA0-47DD-B083-A4DB23867991}" srcId="{D5D4C86F-359D-4C46-B617-7678ADA37346}" destId="{851FF80C-2CA7-48A1-B635-63502935E9D9}" srcOrd="0" destOrd="0" parTransId="{09377D1A-98DB-4DF2-8D79-35E7A7E1929B}" sibTransId="{03510510-2F0D-40FE-BE16-B956E84B301E}"/>
    <dgm:cxn modelId="{3911ADFB-BBB7-4A1D-A0E4-61381B8302D9}" type="presOf" srcId="{E49F5518-3CC6-43A0-B83A-4DEA8EB700AA}" destId="{0C35CE91-DBD9-4583-80C6-C7B7FA21D25E}" srcOrd="0" destOrd="0" presId="urn:microsoft.com/office/officeart/2005/8/layout/hierarchy1"/>
    <dgm:cxn modelId="{655967FE-A6A8-4B06-89E4-756C0DA75B0B}" srcId="{8F8665BC-25C5-44B0-B50D-87E45C6E7861}" destId="{D958CDB8-2073-4204-A913-601902B52C30}" srcOrd="2" destOrd="0" parTransId="{324D91CC-CABE-4681-B626-436C5B736A80}" sibTransId="{A0380611-2F62-42A5-A60E-DBBAD0E1AC7B}"/>
    <dgm:cxn modelId="{328E2969-808F-49F0-A634-C3DB039137C9}" type="presParOf" srcId="{E8FEC8BF-A47E-431E-9709-1C3DC786A9E0}" destId="{10CBA822-107D-4259-BFCA-E9B259D6723B}" srcOrd="0" destOrd="0" presId="urn:microsoft.com/office/officeart/2005/8/layout/hierarchy1"/>
    <dgm:cxn modelId="{78EFC5C6-9278-4D72-97A0-58EE451D0D28}" type="presParOf" srcId="{10CBA822-107D-4259-BFCA-E9B259D6723B}" destId="{30C725DA-B63D-413D-AFB1-C0A5E2A4EC9E}" srcOrd="0" destOrd="0" presId="urn:microsoft.com/office/officeart/2005/8/layout/hierarchy1"/>
    <dgm:cxn modelId="{BA63DD9C-8C1C-456C-B99F-2D8F56D7EC9A}" type="presParOf" srcId="{30C725DA-B63D-413D-AFB1-C0A5E2A4EC9E}" destId="{EBB10791-C329-4BBC-8507-4700ACC344A4}" srcOrd="0" destOrd="0" presId="urn:microsoft.com/office/officeart/2005/8/layout/hierarchy1"/>
    <dgm:cxn modelId="{46E4F67C-7293-4E1A-A998-0F3F0A88E0AC}" type="presParOf" srcId="{30C725DA-B63D-413D-AFB1-C0A5E2A4EC9E}" destId="{0F7106AA-1B2E-4EF1-99FE-181245C0E317}" srcOrd="1" destOrd="0" presId="urn:microsoft.com/office/officeart/2005/8/layout/hierarchy1"/>
    <dgm:cxn modelId="{A213AABD-E167-4BCD-832B-3AEA41FAFB8D}" type="presParOf" srcId="{10CBA822-107D-4259-BFCA-E9B259D6723B}" destId="{DAEA6A24-6522-48FD-8A42-18BFC3888E0D}" srcOrd="1" destOrd="0" presId="urn:microsoft.com/office/officeart/2005/8/layout/hierarchy1"/>
    <dgm:cxn modelId="{7AE5E493-6520-47D8-AED1-103BAF3CD90B}" type="presParOf" srcId="{DAEA6A24-6522-48FD-8A42-18BFC3888E0D}" destId="{C2677BA7-402C-4777-94DB-76DAD5B034F9}" srcOrd="0" destOrd="0" presId="urn:microsoft.com/office/officeart/2005/8/layout/hierarchy1"/>
    <dgm:cxn modelId="{EB6FB769-C29A-4DC5-932C-03E7C0C13F8C}" type="presParOf" srcId="{DAEA6A24-6522-48FD-8A42-18BFC3888E0D}" destId="{DDDA425E-AE6E-409F-9929-F963DE38CD3E}" srcOrd="1" destOrd="0" presId="urn:microsoft.com/office/officeart/2005/8/layout/hierarchy1"/>
    <dgm:cxn modelId="{C9E8CC56-51FE-484B-8813-0811208BC05E}" type="presParOf" srcId="{DDDA425E-AE6E-409F-9929-F963DE38CD3E}" destId="{B61DEBDF-B961-41E1-AE9D-7B91BA60F07C}" srcOrd="0" destOrd="0" presId="urn:microsoft.com/office/officeart/2005/8/layout/hierarchy1"/>
    <dgm:cxn modelId="{FEE3C029-329E-4F89-AB56-4EF32C2B7395}" type="presParOf" srcId="{B61DEBDF-B961-41E1-AE9D-7B91BA60F07C}" destId="{86712160-E6FC-4D04-B011-788D5F2A1D17}" srcOrd="0" destOrd="0" presId="urn:microsoft.com/office/officeart/2005/8/layout/hierarchy1"/>
    <dgm:cxn modelId="{7E284253-2CDD-4CDF-BADC-7A6335E1F250}" type="presParOf" srcId="{B61DEBDF-B961-41E1-AE9D-7B91BA60F07C}" destId="{0C35CE91-DBD9-4583-80C6-C7B7FA21D25E}" srcOrd="1" destOrd="0" presId="urn:microsoft.com/office/officeart/2005/8/layout/hierarchy1"/>
    <dgm:cxn modelId="{8A3F2F77-3EC1-40B0-BDCB-A1E3B58FCC6A}" type="presParOf" srcId="{DDDA425E-AE6E-409F-9929-F963DE38CD3E}" destId="{5CE87AEC-BEDD-4D43-96BE-950863C8FE0F}" srcOrd="1" destOrd="0" presId="urn:microsoft.com/office/officeart/2005/8/layout/hierarchy1"/>
    <dgm:cxn modelId="{815497B7-CEF0-4202-8269-D2545ACC5008}" type="presParOf" srcId="{5CE87AEC-BEDD-4D43-96BE-950863C8FE0F}" destId="{CE4CB837-63B1-4080-902E-440E16929140}" srcOrd="0" destOrd="0" presId="urn:microsoft.com/office/officeart/2005/8/layout/hierarchy1"/>
    <dgm:cxn modelId="{0B8538F4-31A0-44CB-92D4-BF3726D1086E}" type="presParOf" srcId="{5CE87AEC-BEDD-4D43-96BE-950863C8FE0F}" destId="{AEF66ED5-305D-4A33-ACDA-1A40FF5B4FAA}" srcOrd="1" destOrd="0" presId="urn:microsoft.com/office/officeart/2005/8/layout/hierarchy1"/>
    <dgm:cxn modelId="{05DD0517-C40D-4D95-95DA-D8FB6279A28E}" type="presParOf" srcId="{AEF66ED5-305D-4A33-ACDA-1A40FF5B4FAA}" destId="{3DA413DA-70AB-4D19-B6CE-89869F713400}" srcOrd="0" destOrd="0" presId="urn:microsoft.com/office/officeart/2005/8/layout/hierarchy1"/>
    <dgm:cxn modelId="{7386C123-47E0-4A2B-9DE1-1516C138D418}" type="presParOf" srcId="{3DA413DA-70AB-4D19-B6CE-89869F713400}" destId="{46674064-CC7D-414B-A94D-D5FF0F6C8ACE}" srcOrd="0" destOrd="0" presId="urn:microsoft.com/office/officeart/2005/8/layout/hierarchy1"/>
    <dgm:cxn modelId="{58F76C23-11FF-4370-957D-4D426B0E24D8}" type="presParOf" srcId="{3DA413DA-70AB-4D19-B6CE-89869F713400}" destId="{177FBBC3-0F9B-409B-BB1C-B711862360B6}" srcOrd="1" destOrd="0" presId="urn:microsoft.com/office/officeart/2005/8/layout/hierarchy1"/>
    <dgm:cxn modelId="{800A68B0-26EF-45A1-B69E-B767FB628036}" type="presParOf" srcId="{AEF66ED5-305D-4A33-ACDA-1A40FF5B4FAA}" destId="{B209A5E8-40B5-4931-984D-F7A4CEB58A19}" srcOrd="1" destOrd="0" presId="urn:microsoft.com/office/officeart/2005/8/layout/hierarchy1"/>
    <dgm:cxn modelId="{1E126327-1CBE-4475-8918-E60F8F295C6A}" type="presParOf" srcId="{DAEA6A24-6522-48FD-8A42-18BFC3888E0D}" destId="{179D8403-1FAC-4FAB-AE18-E0CCA1D1D8A4}" srcOrd="2" destOrd="0" presId="urn:microsoft.com/office/officeart/2005/8/layout/hierarchy1"/>
    <dgm:cxn modelId="{886D6071-5D0A-45EE-97D7-C578F789C5B9}" type="presParOf" srcId="{DAEA6A24-6522-48FD-8A42-18BFC3888E0D}" destId="{401D84E4-EF4F-4A22-8185-405121EFEFC7}" srcOrd="3" destOrd="0" presId="urn:microsoft.com/office/officeart/2005/8/layout/hierarchy1"/>
    <dgm:cxn modelId="{2CC8F4AE-7ADB-4105-9D97-E0B63FA23182}" type="presParOf" srcId="{401D84E4-EF4F-4A22-8185-405121EFEFC7}" destId="{FBC8C0D6-B657-412B-91AE-0AADA36010A0}" srcOrd="0" destOrd="0" presId="urn:microsoft.com/office/officeart/2005/8/layout/hierarchy1"/>
    <dgm:cxn modelId="{F29B3AF3-5C16-4E34-B6B4-44B3B68D198D}" type="presParOf" srcId="{FBC8C0D6-B657-412B-91AE-0AADA36010A0}" destId="{708D94B8-EFF0-403F-8C6A-C2A228B02678}" srcOrd="0" destOrd="0" presId="urn:microsoft.com/office/officeart/2005/8/layout/hierarchy1"/>
    <dgm:cxn modelId="{B8D3DC4B-4987-4D68-89E9-4FFFEFFFBD9F}" type="presParOf" srcId="{FBC8C0D6-B657-412B-91AE-0AADA36010A0}" destId="{FC02C950-1233-45B5-A03F-F51FFF5E575C}" srcOrd="1" destOrd="0" presId="urn:microsoft.com/office/officeart/2005/8/layout/hierarchy1"/>
    <dgm:cxn modelId="{8DACBDE0-0925-4873-A2CB-107D213A8776}" type="presParOf" srcId="{401D84E4-EF4F-4A22-8185-405121EFEFC7}" destId="{53C570D9-23DB-4AD2-9870-3505F86650AA}" srcOrd="1" destOrd="0" presId="urn:microsoft.com/office/officeart/2005/8/layout/hierarchy1"/>
    <dgm:cxn modelId="{E523A70C-FEA1-4FAE-B31B-1692E66B78DA}" type="presParOf" srcId="{53C570D9-23DB-4AD2-9870-3505F86650AA}" destId="{6901B69E-9A87-4538-BDDB-84E53CF0A1DD}" srcOrd="0" destOrd="0" presId="urn:microsoft.com/office/officeart/2005/8/layout/hierarchy1"/>
    <dgm:cxn modelId="{D75A706C-ACFE-4F52-8D6D-BA53978DD287}" type="presParOf" srcId="{53C570D9-23DB-4AD2-9870-3505F86650AA}" destId="{55BC413B-AB89-4D85-A87D-F1CD926AC28B}" srcOrd="1" destOrd="0" presId="urn:microsoft.com/office/officeart/2005/8/layout/hierarchy1"/>
    <dgm:cxn modelId="{91F3E9AB-43D5-4D92-93BF-163024991B6C}" type="presParOf" srcId="{55BC413B-AB89-4D85-A87D-F1CD926AC28B}" destId="{DCC59B1A-1CE7-4D74-BAAA-17BAF922D877}" srcOrd="0" destOrd="0" presId="urn:microsoft.com/office/officeart/2005/8/layout/hierarchy1"/>
    <dgm:cxn modelId="{489FB098-DF7F-4746-AF14-E77C63E9C484}" type="presParOf" srcId="{DCC59B1A-1CE7-4D74-BAAA-17BAF922D877}" destId="{8FEAF1EC-AD59-4CF8-BB39-90091126E0A9}" srcOrd="0" destOrd="0" presId="urn:microsoft.com/office/officeart/2005/8/layout/hierarchy1"/>
    <dgm:cxn modelId="{A8AE8B64-C806-4AE7-BA63-C92BEC6160C8}" type="presParOf" srcId="{DCC59B1A-1CE7-4D74-BAAA-17BAF922D877}" destId="{1C379E6F-7EA2-4421-9BC8-B20E3B6A5D5D}" srcOrd="1" destOrd="0" presId="urn:microsoft.com/office/officeart/2005/8/layout/hierarchy1"/>
    <dgm:cxn modelId="{E73C9B64-01A8-4E48-9B1D-345E7DFC2FB1}" type="presParOf" srcId="{55BC413B-AB89-4D85-A87D-F1CD926AC28B}" destId="{76A625F9-11A2-4A9E-856C-099D9E11E48E}" srcOrd="1" destOrd="0" presId="urn:microsoft.com/office/officeart/2005/8/layout/hierarchy1"/>
    <dgm:cxn modelId="{50EAF35E-F94E-4616-BBF0-D8FA477958EF}" type="presParOf" srcId="{76A625F9-11A2-4A9E-856C-099D9E11E48E}" destId="{ADCA2DB3-267A-4CF8-B7C3-CFF29AE63E01}" srcOrd="0" destOrd="0" presId="urn:microsoft.com/office/officeart/2005/8/layout/hierarchy1"/>
    <dgm:cxn modelId="{B10B7008-97BF-4F9E-A8CB-DF18B9E53425}" type="presParOf" srcId="{76A625F9-11A2-4A9E-856C-099D9E11E48E}" destId="{74A052B0-2CB2-4702-81FD-765EFC7CB6D8}" srcOrd="1" destOrd="0" presId="urn:microsoft.com/office/officeart/2005/8/layout/hierarchy1"/>
    <dgm:cxn modelId="{5DA399AF-2C57-49D7-97DF-A56D3A7472E2}" type="presParOf" srcId="{74A052B0-2CB2-4702-81FD-765EFC7CB6D8}" destId="{9861E82D-650E-4F1F-8612-8AC7A4135BA1}" srcOrd="0" destOrd="0" presId="urn:microsoft.com/office/officeart/2005/8/layout/hierarchy1"/>
    <dgm:cxn modelId="{B0DF4E56-F1A5-49A3-B4E6-BBBC426AF93B}" type="presParOf" srcId="{9861E82D-650E-4F1F-8612-8AC7A4135BA1}" destId="{5924E8F6-80A5-49AD-9B9B-276D4DCB37DA}" srcOrd="0" destOrd="0" presId="urn:microsoft.com/office/officeart/2005/8/layout/hierarchy1"/>
    <dgm:cxn modelId="{A4E12CEF-6CDD-44C3-A5E0-67F77CF062F3}" type="presParOf" srcId="{9861E82D-650E-4F1F-8612-8AC7A4135BA1}" destId="{21DF6FDD-DC78-4B85-9902-23D18D9454CE}" srcOrd="1" destOrd="0" presId="urn:microsoft.com/office/officeart/2005/8/layout/hierarchy1"/>
    <dgm:cxn modelId="{A0C3556F-3A1B-492A-993E-CFF01BED59AA}" type="presParOf" srcId="{74A052B0-2CB2-4702-81FD-765EFC7CB6D8}" destId="{E390618E-393C-460B-AC3D-EB3408A55428}" srcOrd="1" destOrd="0" presId="urn:microsoft.com/office/officeart/2005/8/layout/hierarchy1"/>
    <dgm:cxn modelId="{1F2899A0-57EF-4A14-BB7B-DDEACB108832}" type="presParOf" srcId="{E390618E-393C-460B-AC3D-EB3408A55428}" destId="{C62B0667-3F01-4748-BE55-22B4E4B010B7}" srcOrd="0" destOrd="0" presId="urn:microsoft.com/office/officeart/2005/8/layout/hierarchy1"/>
    <dgm:cxn modelId="{72FF2425-F127-4179-B939-55E2F6E70000}" type="presParOf" srcId="{E390618E-393C-460B-AC3D-EB3408A55428}" destId="{8BE99B3E-6C12-44D6-A2AC-95E80F0EECEC}" srcOrd="1" destOrd="0" presId="urn:microsoft.com/office/officeart/2005/8/layout/hierarchy1"/>
    <dgm:cxn modelId="{7121A4C3-B642-4C67-A916-62A24D168B4B}" type="presParOf" srcId="{8BE99B3E-6C12-44D6-A2AC-95E80F0EECEC}" destId="{1AE1EBE5-3FA1-40FF-86AC-FF0D50A5B952}" srcOrd="0" destOrd="0" presId="urn:microsoft.com/office/officeart/2005/8/layout/hierarchy1"/>
    <dgm:cxn modelId="{ACE2A9C5-D90F-485F-B17A-A6221F73CCFC}" type="presParOf" srcId="{1AE1EBE5-3FA1-40FF-86AC-FF0D50A5B952}" destId="{7194C8B8-7467-48C8-861D-EED6E17ECCC5}" srcOrd="0" destOrd="0" presId="urn:microsoft.com/office/officeart/2005/8/layout/hierarchy1"/>
    <dgm:cxn modelId="{EEC8006E-5AB3-43A5-922D-6F19B2B90442}" type="presParOf" srcId="{1AE1EBE5-3FA1-40FF-86AC-FF0D50A5B952}" destId="{97D621F1-76A7-4293-B6AF-583690DB643A}" srcOrd="1" destOrd="0" presId="urn:microsoft.com/office/officeart/2005/8/layout/hierarchy1"/>
    <dgm:cxn modelId="{BA6C4ED6-102A-4FDD-971B-02CCA140C52C}" type="presParOf" srcId="{8BE99B3E-6C12-44D6-A2AC-95E80F0EECEC}" destId="{E638DD26-97B7-4957-A7DD-E2DF0F6A081A}" srcOrd="1" destOrd="0" presId="urn:microsoft.com/office/officeart/2005/8/layout/hierarchy1"/>
    <dgm:cxn modelId="{FC770C97-7FCC-495D-B4D1-A82EAE62D263}" type="presParOf" srcId="{53C570D9-23DB-4AD2-9870-3505F86650AA}" destId="{A1CF2C9F-737F-4F58-AF82-0C14ABA249EE}" srcOrd="2" destOrd="0" presId="urn:microsoft.com/office/officeart/2005/8/layout/hierarchy1"/>
    <dgm:cxn modelId="{DDE5EA80-1AEA-41EA-9DC7-5C6209B25C75}" type="presParOf" srcId="{53C570D9-23DB-4AD2-9870-3505F86650AA}" destId="{32F31F97-539E-487F-B979-A2BB839FD225}" srcOrd="3" destOrd="0" presId="urn:microsoft.com/office/officeart/2005/8/layout/hierarchy1"/>
    <dgm:cxn modelId="{459D7DD6-A1A0-43E8-9542-9BA69919E6F4}" type="presParOf" srcId="{32F31F97-539E-487F-B979-A2BB839FD225}" destId="{FE2B9665-8E49-401E-B607-74CFBCC64967}" srcOrd="0" destOrd="0" presId="urn:microsoft.com/office/officeart/2005/8/layout/hierarchy1"/>
    <dgm:cxn modelId="{987BFA93-B4C0-4B5B-8488-F6ABAF3A40A8}" type="presParOf" srcId="{FE2B9665-8E49-401E-B607-74CFBCC64967}" destId="{409815D4-2FD6-45E1-B233-70C4C5193C37}" srcOrd="0" destOrd="0" presId="urn:microsoft.com/office/officeart/2005/8/layout/hierarchy1"/>
    <dgm:cxn modelId="{D02D2DE9-0A0D-4A40-A4AD-91606E4B8829}" type="presParOf" srcId="{FE2B9665-8E49-401E-B607-74CFBCC64967}" destId="{DC31D1A6-654D-413E-9E60-D1ACF7B6556F}" srcOrd="1" destOrd="0" presId="urn:microsoft.com/office/officeart/2005/8/layout/hierarchy1"/>
    <dgm:cxn modelId="{B3208823-680B-4AD4-8880-C76541A61D72}" type="presParOf" srcId="{32F31F97-539E-487F-B979-A2BB839FD225}" destId="{D32B21A0-DA3E-4995-91CF-206E0F29C440}" srcOrd="1" destOrd="0" presId="urn:microsoft.com/office/officeart/2005/8/layout/hierarchy1"/>
    <dgm:cxn modelId="{3E152A48-C467-49F5-A668-7EB2891ABF0A}" type="presParOf" srcId="{D32B21A0-DA3E-4995-91CF-206E0F29C440}" destId="{42AD1910-C99F-4592-949B-080F8C0310C0}" srcOrd="0" destOrd="0" presId="urn:microsoft.com/office/officeart/2005/8/layout/hierarchy1"/>
    <dgm:cxn modelId="{C8E32136-B32A-4E86-95F6-861ABB60FBEA}" type="presParOf" srcId="{D32B21A0-DA3E-4995-91CF-206E0F29C440}" destId="{FF17CBF5-AC66-42B2-B17B-5E114E1DA562}" srcOrd="1" destOrd="0" presId="urn:microsoft.com/office/officeart/2005/8/layout/hierarchy1"/>
    <dgm:cxn modelId="{D6CB5653-4609-4FD9-86D5-026C78796909}" type="presParOf" srcId="{FF17CBF5-AC66-42B2-B17B-5E114E1DA562}" destId="{F91DF597-539C-4E4D-97F9-4EFAE27BF9A9}" srcOrd="0" destOrd="0" presId="urn:microsoft.com/office/officeart/2005/8/layout/hierarchy1"/>
    <dgm:cxn modelId="{ECCFE39A-A9C1-410D-B8CB-A2DDB6A4C4D1}" type="presParOf" srcId="{F91DF597-539C-4E4D-97F9-4EFAE27BF9A9}" destId="{146B0BAC-3982-46E1-BF3F-0143700B9984}" srcOrd="0" destOrd="0" presId="urn:microsoft.com/office/officeart/2005/8/layout/hierarchy1"/>
    <dgm:cxn modelId="{F63DFB98-368A-4243-B1E5-18509C812A6E}" type="presParOf" srcId="{F91DF597-539C-4E4D-97F9-4EFAE27BF9A9}" destId="{F92BF769-EE24-47D1-93E7-A92C5DEE3B1C}" srcOrd="1" destOrd="0" presId="urn:microsoft.com/office/officeart/2005/8/layout/hierarchy1"/>
    <dgm:cxn modelId="{C5879168-2003-4613-A10A-48BC70DB38E0}" type="presParOf" srcId="{FF17CBF5-AC66-42B2-B17B-5E114E1DA562}" destId="{7346BE6F-8366-4460-B9B6-CF9CB455D405}" srcOrd="1" destOrd="0" presId="urn:microsoft.com/office/officeart/2005/8/layout/hierarchy1"/>
    <dgm:cxn modelId="{64AFAA2D-1D42-4304-A68B-0A4FFAF60FFF}" type="presParOf" srcId="{7346BE6F-8366-4460-B9B6-CF9CB455D405}" destId="{81591D7F-1FD0-488E-B5B4-0C7759335CE9}" srcOrd="0" destOrd="0" presId="urn:microsoft.com/office/officeart/2005/8/layout/hierarchy1"/>
    <dgm:cxn modelId="{1E083BF6-24D9-4254-BFB4-B7F1206FEE0D}" type="presParOf" srcId="{7346BE6F-8366-4460-B9B6-CF9CB455D405}" destId="{753DF80C-7FB3-411E-9D22-FAF2A470A7F4}" srcOrd="1" destOrd="0" presId="urn:microsoft.com/office/officeart/2005/8/layout/hierarchy1"/>
    <dgm:cxn modelId="{ECD6AA49-D74F-4273-866C-9E1F0974B356}" type="presParOf" srcId="{753DF80C-7FB3-411E-9D22-FAF2A470A7F4}" destId="{8E00133E-732F-4542-8147-392729646347}" srcOrd="0" destOrd="0" presId="urn:microsoft.com/office/officeart/2005/8/layout/hierarchy1"/>
    <dgm:cxn modelId="{8A8ED576-AD6D-45FF-9A50-F6D7A62E12B9}" type="presParOf" srcId="{8E00133E-732F-4542-8147-392729646347}" destId="{073EC4C8-531A-47E5-92F6-3C5470C78BD5}" srcOrd="0" destOrd="0" presId="urn:microsoft.com/office/officeart/2005/8/layout/hierarchy1"/>
    <dgm:cxn modelId="{F0AF9433-666B-4901-8BF4-A78733A38021}" type="presParOf" srcId="{8E00133E-732F-4542-8147-392729646347}" destId="{292E2435-597A-4183-A4C0-9FF55C2D4F25}" srcOrd="1" destOrd="0" presId="urn:microsoft.com/office/officeart/2005/8/layout/hierarchy1"/>
    <dgm:cxn modelId="{76E46636-232B-44A8-A158-1C2B4611BE70}" type="presParOf" srcId="{753DF80C-7FB3-411E-9D22-FAF2A470A7F4}" destId="{0CBAB048-F22E-455A-8DD6-7007922B34DA}" srcOrd="1" destOrd="0" presId="urn:microsoft.com/office/officeart/2005/8/layout/hierarchy1"/>
    <dgm:cxn modelId="{6F8C341F-218E-45A1-BD79-2EC562757170}" type="presParOf" srcId="{53C570D9-23DB-4AD2-9870-3505F86650AA}" destId="{252ED06C-CBE0-49C5-9F72-3C3894476CBB}" srcOrd="4" destOrd="0" presId="urn:microsoft.com/office/officeart/2005/8/layout/hierarchy1"/>
    <dgm:cxn modelId="{84596CB3-C910-4745-85C2-E56C9882A156}" type="presParOf" srcId="{53C570D9-23DB-4AD2-9870-3505F86650AA}" destId="{313C2355-9950-45E9-9EDC-3DF66BEFF7B3}" srcOrd="5" destOrd="0" presId="urn:microsoft.com/office/officeart/2005/8/layout/hierarchy1"/>
    <dgm:cxn modelId="{D4624406-ED7E-4BC7-AAE5-17B7D553735A}" type="presParOf" srcId="{313C2355-9950-45E9-9EDC-3DF66BEFF7B3}" destId="{F7C37746-6620-4342-9EF3-0DAA9E363D49}" srcOrd="0" destOrd="0" presId="urn:microsoft.com/office/officeart/2005/8/layout/hierarchy1"/>
    <dgm:cxn modelId="{8EEBB9B2-3BBF-43E4-B9B9-198E57A38AB7}" type="presParOf" srcId="{F7C37746-6620-4342-9EF3-0DAA9E363D49}" destId="{45F21DAB-6886-4B2B-B622-78FACDCBBBCB}" srcOrd="0" destOrd="0" presId="urn:microsoft.com/office/officeart/2005/8/layout/hierarchy1"/>
    <dgm:cxn modelId="{D6DC7CF3-08F5-43A6-A9A5-61D123BC8595}" type="presParOf" srcId="{F7C37746-6620-4342-9EF3-0DAA9E363D49}" destId="{32346F89-6126-49AD-BB2D-3D8DE78F34CC}" srcOrd="1" destOrd="0" presId="urn:microsoft.com/office/officeart/2005/8/layout/hierarchy1"/>
    <dgm:cxn modelId="{3CDF2CCF-49F7-49DC-AA73-62A83D258E5A}" type="presParOf" srcId="{313C2355-9950-45E9-9EDC-3DF66BEFF7B3}" destId="{751ED695-A27D-43BD-A9A4-2F1CEE7BEE4E}" srcOrd="1" destOrd="0" presId="urn:microsoft.com/office/officeart/2005/8/layout/hierarchy1"/>
    <dgm:cxn modelId="{2BA5F8BC-8D38-4287-ADCE-44021060DDD1}" type="presParOf" srcId="{751ED695-A27D-43BD-A9A4-2F1CEE7BEE4E}" destId="{74BE34DD-5BA6-423A-9E58-7107471F3E87}" srcOrd="0" destOrd="0" presId="urn:microsoft.com/office/officeart/2005/8/layout/hierarchy1"/>
    <dgm:cxn modelId="{ED493348-8B57-435C-9F9A-B3CCF5C3BC3B}" type="presParOf" srcId="{751ED695-A27D-43BD-A9A4-2F1CEE7BEE4E}" destId="{302690B5-9647-4F8A-A394-FBE5A4A575B5}" srcOrd="1" destOrd="0" presId="urn:microsoft.com/office/officeart/2005/8/layout/hierarchy1"/>
    <dgm:cxn modelId="{A3C41127-C777-478D-AD78-7B83ACBEAC4C}" type="presParOf" srcId="{302690B5-9647-4F8A-A394-FBE5A4A575B5}" destId="{AC59CF85-23C3-4B17-8A51-07D4F3F4E838}" srcOrd="0" destOrd="0" presId="urn:microsoft.com/office/officeart/2005/8/layout/hierarchy1"/>
    <dgm:cxn modelId="{1B11110A-8528-4C77-82CD-F46A2C4E638B}" type="presParOf" srcId="{AC59CF85-23C3-4B17-8A51-07D4F3F4E838}" destId="{F209E16E-AD32-4551-8637-719CAC09D7C5}" srcOrd="0" destOrd="0" presId="urn:microsoft.com/office/officeart/2005/8/layout/hierarchy1"/>
    <dgm:cxn modelId="{1ABEEA23-E55F-4078-9738-ACFD9E14D2D4}" type="presParOf" srcId="{AC59CF85-23C3-4B17-8A51-07D4F3F4E838}" destId="{7EC319DB-675B-4CC8-AF34-1AFC515D7D62}" srcOrd="1" destOrd="0" presId="urn:microsoft.com/office/officeart/2005/8/layout/hierarchy1"/>
    <dgm:cxn modelId="{7F12DB04-9E3F-45F2-8EC3-0765A0648E10}" type="presParOf" srcId="{302690B5-9647-4F8A-A394-FBE5A4A575B5}" destId="{79B2C936-89CB-4A36-BB29-0A9C75D4111C}" srcOrd="1" destOrd="0" presId="urn:microsoft.com/office/officeart/2005/8/layout/hierarchy1"/>
    <dgm:cxn modelId="{5B80C495-A43D-45A4-BF99-1D77B81059AB}" type="presParOf" srcId="{79B2C936-89CB-4A36-BB29-0A9C75D4111C}" destId="{6D38CB9D-7D0D-4957-8738-DEDF5E68D239}" srcOrd="0" destOrd="0" presId="urn:microsoft.com/office/officeart/2005/8/layout/hierarchy1"/>
    <dgm:cxn modelId="{97017ECF-CEB8-401B-9C9D-34DAF36C315A}" type="presParOf" srcId="{79B2C936-89CB-4A36-BB29-0A9C75D4111C}" destId="{420E9FC8-6F2B-45E6-89E4-05A91F271B6A}" srcOrd="1" destOrd="0" presId="urn:microsoft.com/office/officeart/2005/8/layout/hierarchy1"/>
    <dgm:cxn modelId="{B161CF8B-34BE-4A4C-9382-1938155EBE6B}" type="presParOf" srcId="{420E9FC8-6F2B-45E6-89E4-05A91F271B6A}" destId="{B9A9C0CA-E49A-4691-BF67-A57EF6EBE593}" srcOrd="0" destOrd="0" presId="urn:microsoft.com/office/officeart/2005/8/layout/hierarchy1"/>
    <dgm:cxn modelId="{6979D51A-EAED-49F4-8EE4-0E8A0F4135E8}" type="presParOf" srcId="{B9A9C0CA-E49A-4691-BF67-A57EF6EBE593}" destId="{6F97BD7D-6AFF-4419-90D7-48D1A46C6068}" srcOrd="0" destOrd="0" presId="urn:microsoft.com/office/officeart/2005/8/layout/hierarchy1"/>
    <dgm:cxn modelId="{210E3E72-16D4-4DDA-999E-E950209079D6}" type="presParOf" srcId="{B9A9C0CA-E49A-4691-BF67-A57EF6EBE593}" destId="{06D2FEFB-430F-4736-AA1D-D6EC5ECBF588}" srcOrd="1" destOrd="0" presId="urn:microsoft.com/office/officeart/2005/8/layout/hierarchy1"/>
    <dgm:cxn modelId="{BBF3F8F2-437C-4169-9605-3CFC5C1D40F5}" type="presParOf" srcId="{420E9FC8-6F2B-45E6-89E4-05A91F271B6A}" destId="{15B2851B-FE43-430D-A3EC-8BD8828CB59E}" srcOrd="1" destOrd="0" presId="urn:microsoft.com/office/officeart/2005/8/layout/hierarchy1"/>
    <dgm:cxn modelId="{54385635-593B-4D0C-A53F-6DAB7F22F106}" type="presParOf" srcId="{DAEA6A24-6522-48FD-8A42-18BFC3888E0D}" destId="{ECA02BDB-9E92-4EEB-BDA4-C3A781CD0BE1}" srcOrd="4" destOrd="0" presId="urn:microsoft.com/office/officeart/2005/8/layout/hierarchy1"/>
    <dgm:cxn modelId="{5FCCD8F2-E827-4B5E-B170-7142B106DA6C}" type="presParOf" srcId="{DAEA6A24-6522-48FD-8A42-18BFC3888E0D}" destId="{EA81C7C8-1CB3-4FBC-997D-3DBC54665ED3}" srcOrd="5" destOrd="0" presId="urn:microsoft.com/office/officeart/2005/8/layout/hierarchy1"/>
    <dgm:cxn modelId="{8594F127-4D78-4685-9F39-1372542BDB81}" type="presParOf" srcId="{EA81C7C8-1CB3-4FBC-997D-3DBC54665ED3}" destId="{433EEB5D-219D-43DA-B9FC-055C54016202}" srcOrd="0" destOrd="0" presId="urn:microsoft.com/office/officeart/2005/8/layout/hierarchy1"/>
    <dgm:cxn modelId="{07F4FE47-F937-4521-98E4-AE3627973093}" type="presParOf" srcId="{433EEB5D-219D-43DA-B9FC-055C54016202}" destId="{436EB27B-304A-469F-B037-FBB996E0D48D}" srcOrd="0" destOrd="0" presId="urn:microsoft.com/office/officeart/2005/8/layout/hierarchy1"/>
    <dgm:cxn modelId="{F55D38AD-3727-4396-8A7A-4693E7A6A25E}" type="presParOf" srcId="{433EEB5D-219D-43DA-B9FC-055C54016202}" destId="{FCE248D8-8340-4EC0-ABCB-C422D40B2C1E}" srcOrd="1" destOrd="0" presId="urn:microsoft.com/office/officeart/2005/8/layout/hierarchy1"/>
    <dgm:cxn modelId="{1C918D5D-FAF3-492D-86F9-F9D14C2854E4}" type="presParOf" srcId="{EA81C7C8-1CB3-4FBC-997D-3DBC54665ED3}" destId="{A0AD7D8D-3F3E-4B0C-AD99-04BAE238BE22}" srcOrd="1" destOrd="0" presId="urn:microsoft.com/office/officeart/2005/8/layout/hierarchy1"/>
    <dgm:cxn modelId="{A4A56D3C-9D9A-4441-B0E5-1CB62EED4A7B}" type="presParOf" srcId="{A0AD7D8D-3F3E-4B0C-AD99-04BAE238BE22}" destId="{55CB7AA1-3730-461F-B280-3484C90B534B}" srcOrd="0" destOrd="0" presId="urn:microsoft.com/office/officeart/2005/8/layout/hierarchy1"/>
    <dgm:cxn modelId="{8F548463-1B9B-4E91-88E6-D694F695AC28}" type="presParOf" srcId="{A0AD7D8D-3F3E-4B0C-AD99-04BAE238BE22}" destId="{FF20545A-3E7D-411C-BDC2-BCCB338039EA}" srcOrd="1" destOrd="0" presId="urn:microsoft.com/office/officeart/2005/8/layout/hierarchy1"/>
    <dgm:cxn modelId="{C54033F3-F9DE-4AD7-B73C-60CA4CBEB571}" type="presParOf" srcId="{FF20545A-3E7D-411C-BDC2-BCCB338039EA}" destId="{B63B6628-77F1-423B-B3C8-E55F0A8875F8}" srcOrd="0" destOrd="0" presId="urn:microsoft.com/office/officeart/2005/8/layout/hierarchy1"/>
    <dgm:cxn modelId="{DB64AF52-172D-48E0-A0D7-0B616FCC594B}" type="presParOf" srcId="{B63B6628-77F1-423B-B3C8-E55F0A8875F8}" destId="{08CDF9B3-651E-498A-9FBE-9182494FF522}" srcOrd="0" destOrd="0" presId="urn:microsoft.com/office/officeart/2005/8/layout/hierarchy1"/>
    <dgm:cxn modelId="{85038BE8-AFE4-4A17-922E-B3FCF203B099}" type="presParOf" srcId="{B63B6628-77F1-423B-B3C8-E55F0A8875F8}" destId="{A3773654-C008-4356-8A8A-74BFF80FC5BF}" srcOrd="1" destOrd="0" presId="urn:microsoft.com/office/officeart/2005/8/layout/hierarchy1"/>
    <dgm:cxn modelId="{B1FB7593-1D91-4550-839C-C26279C02A9A}" type="presParOf" srcId="{FF20545A-3E7D-411C-BDC2-BCCB338039EA}" destId="{E8874C3F-5FB2-4788-90F5-A1CF3FC39FC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3F467FD-84E8-4812-A711-B93EEFB61ABB}" type="doc">
      <dgm:prSet loTypeId="urn:microsoft.com/office/officeart/2005/8/layout/vList2" loCatId="list" qsTypeId="urn:microsoft.com/office/officeart/2005/8/quickstyle/simple5" qsCatId="simple" csTypeId="urn:microsoft.com/office/officeart/2005/8/colors/accent2_3" csCatId="accent2" phldr="1"/>
      <dgm:spPr/>
      <dgm:t>
        <a:bodyPr/>
        <a:lstStyle/>
        <a:p>
          <a:endParaRPr lang="cs-CZ"/>
        </a:p>
      </dgm:t>
    </dgm:pt>
    <dgm:pt modelId="{965CA7EC-F60E-4B07-BB17-F15CB92D1323}">
      <dgm:prSet phldrT="[Text]" custT="1"/>
      <dgm:spPr/>
      <dgm:t>
        <a:bodyPr/>
        <a:lstStyle/>
        <a:p>
          <a:r>
            <a:rPr lang="cs-CZ" sz="2000" dirty="0"/>
            <a:t>Velmi vysoké riziko</a:t>
          </a:r>
        </a:p>
      </dgm:t>
    </dgm:pt>
    <dgm:pt modelId="{A8CBC873-F419-4BDC-94A6-21AA02997EA0}" type="parTrans" cxnId="{993E4847-2AD7-480C-A9F7-74A8C4CCF951}">
      <dgm:prSet/>
      <dgm:spPr/>
      <dgm:t>
        <a:bodyPr/>
        <a:lstStyle/>
        <a:p>
          <a:endParaRPr lang="cs-CZ" sz="2000"/>
        </a:p>
      </dgm:t>
    </dgm:pt>
    <dgm:pt modelId="{0C56EB80-9EEE-47A4-A70B-7ADD7A23EFA1}" type="sibTrans" cxnId="{993E4847-2AD7-480C-A9F7-74A8C4CCF951}">
      <dgm:prSet/>
      <dgm:spPr/>
      <dgm:t>
        <a:bodyPr/>
        <a:lstStyle/>
        <a:p>
          <a:endParaRPr lang="cs-CZ" sz="2000"/>
        </a:p>
      </dgm:t>
    </dgm:pt>
    <dgm:pt modelId="{C40C8C8C-7E0E-474E-869C-512D3E2E0C0C}">
      <dgm:prSet phldrT="[Text]" custT="1"/>
      <dgm:spPr/>
      <dgm:t>
        <a:bodyPr/>
        <a:lstStyle/>
        <a:p>
          <a:r>
            <a:rPr lang="cs-CZ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oběhová nestabilita, kardiogenní šok</a:t>
          </a:r>
        </a:p>
      </dgm:t>
    </dgm:pt>
    <dgm:pt modelId="{A73C61CE-E157-4D5F-A5B7-1779BC049A5A}" type="parTrans" cxnId="{3D3D48C6-2BC7-47F5-8F9E-798B708C0446}">
      <dgm:prSet/>
      <dgm:spPr/>
      <dgm:t>
        <a:bodyPr/>
        <a:lstStyle/>
        <a:p>
          <a:endParaRPr lang="cs-CZ" sz="2000"/>
        </a:p>
      </dgm:t>
    </dgm:pt>
    <dgm:pt modelId="{FFB579A5-B133-49E9-AC0A-148D80E006F1}" type="sibTrans" cxnId="{3D3D48C6-2BC7-47F5-8F9E-798B708C0446}">
      <dgm:prSet/>
      <dgm:spPr/>
      <dgm:t>
        <a:bodyPr/>
        <a:lstStyle/>
        <a:p>
          <a:endParaRPr lang="cs-CZ" sz="2000"/>
        </a:p>
      </dgm:t>
    </dgm:pt>
    <dgm:pt modelId="{B81E85C2-BCD1-4D69-BA35-57DA93C7658C}">
      <dgm:prSet phldrT="[Text]" custT="1"/>
      <dgm:spPr/>
      <dgm:t>
        <a:bodyPr/>
        <a:lstStyle/>
        <a:p>
          <a:r>
            <a:rPr lang="cs-CZ" sz="2000" dirty="0"/>
            <a:t>Vysoké riziko</a:t>
          </a:r>
        </a:p>
      </dgm:t>
    </dgm:pt>
    <dgm:pt modelId="{42633C43-DDD6-4581-92BD-6C185F1C71E9}" type="parTrans" cxnId="{A8D4C278-6354-4D37-BA6D-4A4CCA6C6A91}">
      <dgm:prSet/>
      <dgm:spPr/>
      <dgm:t>
        <a:bodyPr/>
        <a:lstStyle/>
        <a:p>
          <a:endParaRPr lang="cs-CZ" sz="2000"/>
        </a:p>
      </dgm:t>
    </dgm:pt>
    <dgm:pt modelId="{22B3848C-04F1-4120-9F41-753EE42AA1BC}" type="sibTrans" cxnId="{A8D4C278-6354-4D37-BA6D-4A4CCA6C6A91}">
      <dgm:prSet/>
      <dgm:spPr/>
      <dgm:t>
        <a:bodyPr/>
        <a:lstStyle/>
        <a:p>
          <a:endParaRPr lang="cs-CZ" sz="2000"/>
        </a:p>
      </dgm:t>
    </dgm:pt>
    <dgm:pt modelId="{301EC750-0752-45DD-9A8E-B3DBBAF91087}">
      <dgm:prSet phldrT="[Text]" custT="1"/>
      <dgm:spPr/>
      <dgm:t>
        <a:bodyPr/>
        <a:lstStyle/>
        <a:p>
          <a:r>
            <a:rPr lang="cs-CZ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vzestup nebo pokles srdečních troponinů</a:t>
          </a:r>
        </a:p>
      </dgm:t>
    </dgm:pt>
    <dgm:pt modelId="{EF15D216-905A-4E3A-A84E-B7EF447A222A}" type="parTrans" cxnId="{F33D6296-7B09-4964-B801-1826D798E899}">
      <dgm:prSet/>
      <dgm:spPr/>
      <dgm:t>
        <a:bodyPr/>
        <a:lstStyle/>
        <a:p>
          <a:endParaRPr lang="cs-CZ" sz="2000"/>
        </a:p>
      </dgm:t>
    </dgm:pt>
    <dgm:pt modelId="{40755781-3025-40C6-83ED-D75858BAAAEE}" type="sibTrans" cxnId="{F33D6296-7B09-4964-B801-1826D798E899}">
      <dgm:prSet/>
      <dgm:spPr/>
      <dgm:t>
        <a:bodyPr/>
        <a:lstStyle/>
        <a:p>
          <a:endParaRPr lang="cs-CZ" sz="2000"/>
        </a:p>
      </dgm:t>
    </dgm:pt>
    <dgm:pt modelId="{80B4CCDB-FCB0-47B5-A85B-D8DEA35D2963}">
      <dgm:prSet phldrT="[Text]" custT="1"/>
      <dgm:spPr/>
      <dgm:t>
        <a:bodyPr/>
        <a:lstStyle/>
        <a:p>
          <a:r>
            <a:rPr lang="cs-CZ" sz="2000" dirty="0"/>
            <a:t>Střední riziko</a:t>
          </a:r>
        </a:p>
      </dgm:t>
    </dgm:pt>
    <dgm:pt modelId="{BA213804-8EC9-418F-B0A0-6852140BD098}" type="parTrans" cxnId="{230D2040-9E13-40A3-A5EE-167C048D7FE5}">
      <dgm:prSet/>
      <dgm:spPr/>
      <dgm:t>
        <a:bodyPr/>
        <a:lstStyle/>
        <a:p>
          <a:endParaRPr lang="cs-CZ" sz="2000"/>
        </a:p>
      </dgm:t>
    </dgm:pt>
    <dgm:pt modelId="{CC6C6034-5304-48D7-BE20-D381BC563296}" type="sibTrans" cxnId="{230D2040-9E13-40A3-A5EE-167C048D7FE5}">
      <dgm:prSet/>
      <dgm:spPr/>
      <dgm:t>
        <a:bodyPr/>
        <a:lstStyle/>
        <a:p>
          <a:endParaRPr lang="cs-CZ" sz="2000"/>
        </a:p>
      </dgm:t>
    </dgm:pt>
    <dgm:pt modelId="{BCBDF081-DB0B-443D-B804-F22F9535BD34}">
      <dgm:prSet phldrT="[Text]" custT="1"/>
      <dgm:spPr/>
      <dgm:t>
        <a:bodyPr/>
        <a:lstStyle/>
        <a:p>
          <a:r>
            <a:rPr lang="cs-CZ" sz="2000" dirty="0"/>
            <a:t>Nízké riziko</a:t>
          </a:r>
        </a:p>
      </dgm:t>
    </dgm:pt>
    <dgm:pt modelId="{D58546DC-350F-4AA8-B9F9-9B306B2918B6}" type="parTrans" cxnId="{17634053-ECEA-4095-B6BC-1811D412119E}">
      <dgm:prSet/>
      <dgm:spPr/>
      <dgm:t>
        <a:bodyPr/>
        <a:lstStyle/>
        <a:p>
          <a:endParaRPr lang="cs-CZ" sz="2000"/>
        </a:p>
      </dgm:t>
    </dgm:pt>
    <dgm:pt modelId="{E3A9392D-80B7-4F55-96C7-C748F47154D7}" type="sibTrans" cxnId="{17634053-ECEA-4095-B6BC-1811D412119E}">
      <dgm:prSet/>
      <dgm:spPr/>
      <dgm:t>
        <a:bodyPr/>
        <a:lstStyle/>
        <a:p>
          <a:endParaRPr lang="cs-CZ" sz="2000"/>
        </a:p>
      </dgm:t>
    </dgm:pt>
    <dgm:pt modelId="{8745A466-2233-4F08-BDDE-DE9C0644A688}">
      <dgm:prSet phldrT="[Text]" custT="1"/>
      <dgm:spPr/>
      <dgm:t>
        <a:bodyPr/>
        <a:lstStyle/>
        <a:p>
          <a:r>
            <a:rPr lang="cs-CZ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recidivující nebo pokračující refrakterní bolest na hrudi</a:t>
          </a:r>
        </a:p>
      </dgm:t>
    </dgm:pt>
    <dgm:pt modelId="{9543FFD8-295C-4823-9EF0-C58E7B41D788}" type="parTrans" cxnId="{0498D852-E468-4E1E-9D9D-606CF0AC9D23}">
      <dgm:prSet/>
      <dgm:spPr/>
      <dgm:t>
        <a:bodyPr/>
        <a:lstStyle/>
        <a:p>
          <a:endParaRPr lang="cs-CZ" sz="2000"/>
        </a:p>
      </dgm:t>
    </dgm:pt>
    <dgm:pt modelId="{BEAB6CD6-849A-4D8D-9E38-FFFF1ADB634B}" type="sibTrans" cxnId="{0498D852-E468-4E1E-9D9D-606CF0AC9D23}">
      <dgm:prSet/>
      <dgm:spPr/>
      <dgm:t>
        <a:bodyPr/>
        <a:lstStyle/>
        <a:p>
          <a:endParaRPr lang="cs-CZ" sz="2000"/>
        </a:p>
      </dgm:t>
    </dgm:pt>
    <dgm:pt modelId="{4C6D2907-D8A0-4989-9C96-A45614CFCDCA}">
      <dgm:prSet custT="1"/>
      <dgm:spPr/>
      <dgm:t>
        <a:bodyPr/>
        <a:lstStyle/>
        <a:p>
          <a:r>
            <a:rPr lang="cs-CZ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mechanické komplikace infarktu myokardu</a:t>
          </a:r>
        </a:p>
      </dgm:t>
    </dgm:pt>
    <dgm:pt modelId="{A72D803F-B9F9-43BE-8E48-12EBAE52C536}" type="parTrans" cxnId="{432BCD10-3C74-442E-81BB-D44B8965F990}">
      <dgm:prSet/>
      <dgm:spPr/>
      <dgm:t>
        <a:bodyPr/>
        <a:lstStyle/>
        <a:p>
          <a:endParaRPr lang="cs-CZ" sz="2000"/>
        </a:p>
      </dgm:t>
    </dgm:pt>
    <dgm:pt modelId="{30FE4D46-24DE-47DA-A729-204C628E0234}" type="sibTrans" cxnId="{432BCD10-3C74-442E-81BB-D44B8965F990}">
      <dgm:prSet/>
      <dgm:spPr/>
      <dgm:t>
        <a:bodyPr/>
        <a:lstStyle/>
        <a:p>
          <a:endParaRPr lang="cs-CZ" sz="2000"/>
        </a:p>
      </dgm:t>
    </dgm:pt>
    <dgm:pt modelId="{1B65FBA6-96F1-4235-B0B9-86614E6894B4}">
      <dgm:prSet custT="1"/>
      <dgm:spPr/>
      <dgm:t>
        <a:bodyPr/>
        <a:lstStyle/>
        <a:p>
          <a:r>
            <a:rPr lang="cs-CZ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akutní srdeční selhání</a:t>
          </a:r>
        </a:p>
      </dgm:t>
    </dgm:pt>
    <dgm:pt modelId="{8BDAF9D9-8009-4957-94D0-EEDCDF0FDA8A}" type="parTrans" cxnId="{8280D1D3-C458-49BE-8CC4-2821487C4B10}">
      <dgm:prSet/>
      <dgm:spPr/>
      <dgm:t>
        <a:bodyPr/>
        <a:lstStyle/>
        <a:p>
          <a:endParaRPr lang="cs-CZ" sz="2000"/>
        </a:p>
      </dgm:t>
    </dgm:pt>
    <dgm:pt modelId="{E8F40F6D-1326-42DD-A85B-6C47FF336129}" type="sibTrans" cxnId="{8280D1D3-C458-49BE-8CC4-2821487C4B10}">
      <dgm:prSet/>
      <dgm:spPr/>
      <dgm:t>
        <a:bodyPr/>
        <a:lstStyle/>
        <a:p>
          <a:endParaRPr lang="cs-CZ" sz="2000"/>
        </a:p>
      </dgm:t>
    </dgm:pt>
    <dgm:pt modelId="{FF8C8E54-7E54-404E-A21C-8B2CB1B2700F}">
      <dgm:prSet custT="1"/>
      <dgm:spPr/>
      <dgm:t>
        <a:bodyPr/>
        <a:lstStyle/>
        <a:p>
          <a:r>
            <a:rPr lang="cs-CZ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dynamické změny ST nebo vlny T</a:t>
          </a:r>
        </a:p>
      </dgm:t>
    </dgm:pt>
    <dgm:pt modelId="{2A146775-2A31-4B33-8789-D8DA3B578BF6}" type="parTrans" cxnId="{FEC5E05E-26F9-417D-885B-97DE3ED35176}">
      <dgm:prSet/>
      <dgm:spPr/>
      <dgm:t>
        <a:bodyPr/>
        <a:lstStyle/>
        <a:p>
          <a:endParaRPr lang="cs-CZ" sz="2000"/>
        </a:p>
      </dgm:t>
    </dgm:pt>
    <dgm:pt modelId="{2A6819ED-9DED-4DD3-9E76-FE207030EC37}" type="sibTrans" cxnId="{FEC5E05E-26F9-417D-885B-97DE3ED35176}">
      <dgm:prSet/>
      <dgm:spPr/>
      <dgm:t>
        <a:bodyPr/>
        <a:lstStyle/>
        <a:p>
          <a:endParaRPr lang="cs-CZ" sz="2000"/>
        </a:p>
      </dgm:t>
    </dgm:pt>
    <dgm:pt modelId="{3C921851-F108-4302-B6F5-6412F3B2D853}">
      <dgm:prSet phldrT="[Text]" custT="1"/>
      <dgm:spPr/>
      <dgm:t>
        <a:bodyPr/>
        <a:lstStyle/>
        <a:p>
          <a:r>
            <a:rPr lang="cs-CZ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život ohrožující arytmie nebo srdeční zástava</a:t>
          </a:r>
        </a:p>
      </dgm:t>
    </dgm:pt>
    <dgm:pt modelId="{3511C146-2125-4584-A614-38C2F7419FBC}" type="parTrans" cxnId="{9ABE8E66-D167-49DF-9ADA-E00D1E107DFB}">
      <dgm:prSet/>
      <dgm:spPr/>
      <dgm:t>
        <a:bodyPr/>
        <a:lstStyle/>
        <a:p>
          <a:endParaRPr lang="cs-CZ" sz="2000"/>
        </a:p>
      </dgm:t>
    </dgm:pt>
    <dgm:pt modelId="{A0649741-5780-4CAD-B213-7B5B4219EBFC}" type="sibTrans" cxnId="{9ABE8E66-D167-49DF-9ADA-E00D1E107DFB}">
      <dgm:prSet/>
      <dgm:spPr/>
      <dgm:t>
        <a:bodyPr/>
        <a:lstStyle/>
        <a:p>
          <a:endParaRPr lang="cs-CZ" sz="2000"/>
        </a:p>
      </dgm:t>
    </dgm:pt>
    <dgm:pt modelId="{B623D9F7-9CF2-4017-81A2-B2BBF986187C}">
      <dgm:prSet custT="1"/>
      <dgm:spPr/>
      <dgm:t>
        <a:bodyPr/>
        <a:lstStyle/>
        <a:p>
          <a:r>
            <a:rPr lang="cs-CZ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změny úseku ST nebo vlny T</a:t>
          </a:r>
        </a:p>
      </dgm:t>
    </dgm:pt>
    <dgm:pt modelId="{9F268FCE-9462-4B30-BBC6-F4622C93D6FE}" type="parTrans" cxnId="{A1EED67E-32D0-46F1-B693-CA254BE9C7AB}">
      <dgm:prSet/>
      <dgm:spPr/>
      <dgm:t>
        <a:bodyPr/>
        <a:lstStyle/>
        <a:p>
          <a:endParaRPr lang="cs-CZ" sz="2000"/>
        </a:p>
      </dgm:t>
    </dgm:pt>
    <dgm:pt modelId="{5EFE982B-D7E3-4833-99D4-4C8CC74CA02D}" type="sibTrans" cxnId="{A1EED67E-32D0-46F1-B693-CA254BE9C7AB}">
      <dgm:prSet/>
      <dgm:spPr/>
      <dgm:t>
        <a:bodyPr/>
        <a:lstStyle/>
        <a:p>
          <a:endParaRPr lang="cs-CZ" sz="2000"/>
        </a:p>
      </dgm:t>
    </dgm:pt>
    <dgm:pt modelId="{22540453-4077-4499-AA9D-BDAF54CAF462}">
      <dgm:prSet custT="1"/>
      <dgm:spPr/>
      <dgm:t>
        <a:bodyPr/>
        <a:lstStyle/>
        <a:p>
          <a:r>
            <a:rPr lang="cs-CZ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skóre GRACE ≥ 140</a:t>
          </a:r>
        </a:p>
      </dgm:t>
    </dgm:pt>
    <dgm:pt modelId="{216DD67F-8A21-44FC-ACAD-165E07FB64F1}" type="parTrans" cxnId="{E0EF776F-31A7-4C52-81E0-A10DE48F60F6}">
      <dgm:prSet/>
      <dgm:spPr/>
      <dgm:t>
        <a:bodyPr/>
        <a:lstStyle/>
        <a:p>
          <a:endParaRPr lang="cs-CZ" sz="2000"/>
        </a:p>
      </dgm:t>
    </dgm:pt>
    <dgm:pt modelId="{4A788573-4CE7-478C-92FC-4E7B52F268CB}" type="sibTrans" cxnId="{E0EF776F-31A7-4C52-81E0-A10DE48F60F6}">
      <dgm:prSet/>
      <dgm:spPr/>
      <dgm:t>
        <a:bodyPr/>
        <a:lstStyle/>
        <a:p>
          <a:endParaRPr lang="cs-CZ" sz="2000"/>
        </a:p>
      </dgm:t>
    </dgm:pt>
    <dgm:pt modelId="{C486CF7C-F6E4-4E60-BED5-F516ECAF4A65}">
      <dgm:prSet phldrT="[Text]" custT="1"/>
      <dgm:spPr/>
      <dgm:t>
        <a:bodyPr/>
        <a:lstStyle/>
        <a:p>
          <a:r>
            <a:rPr lang="cs-CZ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jakékoli charakteristiky kromě výše zmíněných</a:t>
          </a:r>
          <a:endParaRPr lang="cs-CZ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5C31AA-7355-43A4-A77B-28830392E23C}" type="parTrans" cxnId="{93DF96A1-AC9F-4F65-8738-AD64E5472047}">
      <dgm:prSet/>
      <dgm:spPr/>
      <dgm:t>
        <a:bodyPr/>
        <a:lstStyle/>
        <a:p>
          <a:endParaRPr lang="cs-CZ" sz="2000"/>
        </a:p>
      </dgm:t>
    </dgm:pt>
    <dgm:pt modelId="{CAD32F30-1C1F-483B-8580-82B1932558FC}" type="sibTrans" cxnId="{93DF96A1-AC9F-4F65-8738-AD64E5472047}">
      <dgm:prSet/>
      <dgm:spPr/>
      <dgm:t>
        <a:bodyPr/>
        <a:lstStyle/>
        <a:p>
          <a:endParaRPr lang="cs-CZ" sz="2000"/>
        </a:p>
      </dgm:t>
    </dgm:pt>
    <dgm:pt modelId="{18F98E88-5A6A-451E-8355-8E4441146455}">
      <dgm:prSet phldrT="[Text]" custT="1"/>
      <dgm:spPr/>
      <dgm:t>
        <a:bodyPr/>
        <a:lstStyle/>
        <a:p>
          <a:r>
            <a:rPr lang="cs-CZ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diabetes mellitus</a:t>
          </a:r>
          <a:endParaRPr lang="cs-CZ" sz="2000" dirty="0"/>
        </a:p>
      </dgm:t>
    </dgm:pt>
    <dgm:pt modelId="{C234CC5C-FAE2-4C85-9E66-96731CF6E7B0}" type="parTrans" cxnId="{82DC04A2-B99D-4CD2-BA07-0AF0C365B597}">
      <dgm:prSet/>
      <dgm:spPr/>
      <dgm:t>
        <a:bodyPr/>
        <a:lstStyle/>
        <a:p>
          <a:endParaRPr lang="cs-CZ"/>
        </a:p>
      </dgm:t>
    </dgm:pt>
    <dgm:pt modelId="{2CF848A7-71E8-4043-8A93-25BF9CF87BC4}" type="sibTrans" cxnId="{82DC04A2-B99D-4CD2-BA07-0AF0C365B597}">
      <dgm:prSet/>
      <dgm:spPr/>
      <dgm:t>
        <a:bodyPr/>
        <a:lstStyle/>
        <a:p>
          <a:endParaRPr lang="cs-CZ"/>
        </a:p>
      </dgm:t>
    </dgm:pt>
    <dgm:pt modelId="{769E6427-AE48-4850-B071-70680B3976D1}">
      <dgm:prSet phldrT="[Text]" custT="1"/>
      <dgm:spPr/>
      <dgm:t>
        <a:bodyPr/>
        <a:lstStyle/>
        <a:p>
          <a:r>
            <a:rPr lang="cs-CZ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renální insuficience (</a:t>
          </a:r>
          <a:r>
            <a:rPr lang="cs-CZ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eGFR</a:t>
          </a:r>
          <a:r>
            <a:rPr lang="cs-CZ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&lt; 60 ml/min/1,73 m2)</a:t>
          </a:r>
          <a:endParaRPr lang="cs-CZ" sz="2000" dirty="0"/>
        </a:p>
      </dgm:t>
    </dgm:pt>
    <dgm:pt modelId="{D15E165A-197A-4456-959C-146C2BB7298F}" type="parTrans" cxnId="{B919A42D-6867-4835-B134-17F04BAA2C03}">
      <dgm:prSet/>
      <dgm:spPr/>
      <dgm:t>
        <a:bodyPr/>
        <a:lstStyle/>
        <a:p>
          <a:endParaRPr lang="cs-CZ"/>
        </a:p>
      </dgm:t>
    </dgm:pt>
    <dgm:pt modelId="{47BBB607-1908-40A1-A5E9-6160815779DC}" type="sibTrans" cxnId="{B919A42D-6867-4835-B134-17F04BAA2C03}">
      <dgm:prSet/>
      <dgm:spPr/>
      <dgm:t>
        <a:bodyPr/>
        <a:lstStyle/>
        <a:p>
          <a:endParaRPr lang="cs-CZ"/>
        </a:p>
      </dgm:t>
    </dgm:pt>
    <dgm:pt modelId="{937AA79E-F8B8-4EC8-878F-EC117372C46E}">
      <dgm:prSet phldrT="[Text]" custT="1"/>
      <dgm:spPr/>
      <dgm:t>
        <a:bodyPr/>
        <a:lstStyle/>
        <a:p>
          <a:r>
            <a:rPr lang="cs-CZ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EFLK &lt; 40%</a:t>
          </a:r>
          <a:endParaRPr lang="cs-CZ" sz="2000" dirty="0"/>
        </a:p>
      </dgm:t>
    </dgm:pt>
    <dgm:pt modelId="{67D6A1B9-8C5C-421C-BE63-158F79230055}" type="parTrans" cxnId="{CAFE71BA-21F0-41DE-A896-D76D37136BB7}">
      <dgm:prSet/>
      <dgm:spPr/>
      <dgm:t>
        <a:bodyPr/>
        <a:lstStyle/>
        <a:p>
          <a:endParaRPr lang="cs-CZ"/>
        </a:p>
      </dgm:t>
    </dgm:pt>
    <dgm:pt modelId="{0DF32BDD-1E2B-47CD-B258-A2999BF7B647}" type="sibTrans" cxnId="{CAFE71BA-21F0-41DE-A896-D76D37136BB7}">
      <dgm:prSet/>
      <dgm:spPr/>
      <dgm:t>
        <a:bodyPr/>
        <a:lstStyle/>
        <a:p>
          <a:endParaRPr lang="cs-CZ"/>
        </a:p>
      </dgm:t>
    </dgm:pt>
    <dgm:pt modelId="{7D3F7144-BF46-430C-B12B-19EABAFF0F4C}">
      <dgm:prSet phldrT="[Text]" custT="1"/>
      <dgm:spPr/>
      <dgm:t>
        <a:bodyPr/>
        <a:lstStyle/>
        <a:p>
          <a:r>
            <a:rPr lang="cs-CZ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předchozí PCI/ CABG; časná </a:t>
          </a:r>
          <a:r>
            <a:rPr lang="cs-CZ" sz="16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poinfarktová</a:t>
          </a:r>
          <a:r>
            <a:rPr lang="cs-CZ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 angina</a:t>
          </a:r>
          <a:endParaRPr lang="cs-CZ" sz="2000" dirty="0"/>
        </a:p>
      </dgm:t>
    </dgm:pt>
    <dgm:pt modelId="{EE04D70A-25CD-4C44-97C1-FDD57C35CDB5}" type="parTrans" cxnId="{20C60097-2B6A-4D0F-BB64-6799BE6DB30C}">
      <dgm:prSet/>
      <dgm:spPr/>
      <dgm:t>
        <a:bodyPr/>
        <a:lstStyle/>
        <a:p>
          <a:endParaRPr lang="cs-CZ"/>
        </a:p>
      </dgm:t>
    </dgm:pt>
    <dgm:pt modelId="{47CA2CA5-4A9C-4D11-B7F4-8D6CF36F0305}" type="sibTrans" cxnId="{20C60097-2B6A-4D0F-BB64-6799BE6DB30C}">
      <dgm:prSet/>
      <dgm:spPr/>
      <dgm:t>
        <a:bodyPr/>
        <a:lstStyle/>
        <a:p>
          <a:endParaRPr lang="cs-CZ"/>
        </a:p>
      </dgm:t>
    </dgm:pt>
    <dgm:pt modelId="{2BE3D088-F42F-4FF7-83CE-DB5777891898}">
      <dgm:prSet phldrT="[Text]" custT="1"/>
      <dgm:spPr/>
      <dgm:t>
        <a:bodyPr/>
        <a:lstStyle/>
        <a:p>
          <a:r>
            <a:rPr lang="cs-CZ" sz="1600" dirty="0">
              <a:latin typeface="Times New Roman" panose="02020603050405020304" pitchFamily="18" charset="0"/>
              <a:cs typeface="Times New Roman" panose="02020603050405020304" pitchFamily="18" charset="0"/>
            </a:rPr>
            <a:t>skóre GRACE &gt; 109 a &lt; 140</a:t>
          </a:r>
          <a:endParaRPr lang="cs-CZ" sz="2000" dirty="0"/>
        </a:p>
      </dgm:t>
    </dgm:pt>
    <dgm:pt modelId="{75C3CFB5-3C88-4B6D-B863-9B9A782C63AC}" type="parTrans" cxnId="{53552B01-4865-4E0F-8CF8-946094874806}">
      <dgm:prSet/>
      <dgm:spPr/>
      <dgm:t>
        <a:bodyPr/>
        <a:lstStyle/>
        <a:p>
          <a:endParaRPr lang="cs-CZ"/>
        </a:p>
      </dgm:t>
    </dgm:pt>
    <dgm:pt modelId="{5364DAD2-91A4-47EC-ACB8-6DE68D61ACBB}" type="sibTrans" cxnId="{53552B01-4865-4E0F-8CF8-946094874806}">
      <dgm:prSet/>
      <dgm:spPr/>
      <dgm:t>
        <a:bodyPr/>
        <a:lstStyle/>
        <a:p>
          <a:endParaRPr lang="cs-CZ"/>
        </a:p>
      </dgm:t>
    </dgm:pt>
    <dgm:pt modelId="{CB3C759C-6CEE-4595-B79F-219FA67626A8}" type="pres">
      <dgm:prSet presAssocID="{63F467FD-84E8-4812-A711-B93EEFB61ABB}" presName="linear" presStyleCnt="0">
        <dgm:presLayoutVars>
          <dgm:animLvl val="lvl"/>
          <dgm:resizeHandles val="exact"/>
        </dgm:presLayoutVars>
      </dgm:prSet>
      <dgm:spPr/>
    </dgm:pt>
    <dgm:pt modelId="{32FB2C34-9546-4ED1-9FE6-8341218C98FB}" type="pres">
      <dgm:prSet presAssocID="{965CA7EC-F60E-4B07-BB17-F15CB92D1323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6834BD87-4C96-4849-9C98-76B38E8F637D}" type="pres">
      <dgm:prSet presAssocID="{965CA7EC-F60E-4B07-BB17-F15CB92D1323}" presName="childText" presStyleLbl="revTx" presStyleIdx="0" presStyleCnt="4">
        <dgm:presLayoutVars>
          <dgm:bulletEnabled val="1"/>
        </dgm:presLayoutVars>
      </dgm:prSet>
      <dgm:spPr/>
    </dgm:pt>
    <dgm:pt modelId="{EAAFC2A9-6CAE-4C45-B0D4-EF2DF04FF0E6}" type="pres">
      <dgm:prSet presAssocID="{B81E85C2-BCD1-4D69-BA35-57DA93C7658C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DC21EA65-E090-4D86-9F92-755BCB9D560F}" type="pres">
      <dgm:prSet presAssocID="{B81E85C2-BCD1-4D69-BA35-57DA93C7658C}" presName="childText" presStyleLbl="revTx" presStyleIdx="1" presStyleCnt="4">
        <dgm:presLayoutVars>
          <dgm:bulletEnabled val="1"/>
        </dgm:presLayoutVars>
      </dgm:prSet>
      <dgm:spPr/>
    </dgm:pt>
    <dgm:pt modelId="{82C60103-CA40-4DA6-9F6E-A109B97EB22C}" type="pres">
      <dgm:prSet presAssocID="{80B4CCDB-FCB0-47B5-A85B-D8DEA35D2963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A7D2D4D2-9750-446F-9E1E-DBE177D9C6A7}" type="pres">
      <dgm:prSet presAssocID="{80B4CCDB-FCB0-47B5-A85B-D8DEA35D2963}" presName="childText" presStyleLbl="revTx" presStyleIdx="2" presStyleCnt="4">
        <dgm:presLayoutVars>
          <dgm:bulletEnabled val="1"/>
        </dgm:presLayoutVars>
      </dgm:prSet>
      <dgm:spPr/>
    </dgm:pt>
    <dgm:pt modelId="{856624AE-FA3C-4727-85F4-C7B4ACDBEF30}" type="pres">
      <dgm:prSet presAssocID="{BCBDF081-DB0B-443D-B804-F22F9535BD34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DDCB469D-2CD3-412F-B94B-E4C277FE166E}" type="pres">
      <dgm:prSet presAssocID="{BCBDF081-DB0B-443D-B804-F22F9535BD34}" presName="childText" presStyleLbl="revTx" presStyleIdx="3" presStyleCnt="4" custLinFactY="100000" custLinFactNeighborY="149665">
        <dgm:presLayoutVars>
          <dgm:bulletEnabled val="1"/>
        </dgm:presLayoutVars>
      </dgm:prSet>
      <dgm:spPr/>
    </dgm:pt>
  </dgm:ptLst>
  <dgm:cxnLst>
    <dgm:cxn modelId="{53552B01-4865-4E0F-8CF8-946094874806}" srcId="{80B4CCDB-FCB0-47B5-A85B-D8DEA35D2963}" destId="{2BE3D088-F42F-4FF7-83CE-DB5777891898}" srcOrd="4" destOrd="0" parTransId="{75C3CFB5-3C88-4B6D-B863-9B9A782C63AC}" sibTransId="{5364DAD2-91A4-47EC-ACB8-6DE68D61ACBB}"/>
    <dgm:cxn modelId="{432BCD10-3C74-442E-81BB-D44B8965F990}" srcId="{965CA7EC-F60E-4B07-BB17-F15CB92D1323}" destId="{4C6D2907-D8A0-4989-9C96-A45614CFCDCA}" srcOrd="3" destOrd="0" parTransId="{A72D803F-B9F9-43BE-8E48-12EBAE52C536}" sibTransId="{30FE4D46-24DE-47DA-A729-204C628E0234}"/>
    <dgm:cxn modelId="{B919A42D-6867-4835-B134-17F04BAA2C03}" srcId="{80B4CCDB-FCB0-47B5-A85B-D8DEA35D2963}" destId="{769E6427-AE48-4850-B071-70680B3976D1}" srcOrd="1" destOrd="0" parTransId="{D15E165A-197A-4456-959C-146C2BB7298F}" sibTransId="{47BBB607-1908-40A1-A5E9-6160815779DC}"/>
    <dgm:cxn modelId="{9F480A35-DAF4-4FD7-B7CF-69B0F5EEED2B}" type="presOf" srcId="{18F98E88-5A6A-451E-8355-8E4441146455}" destId="{A7D2D4D2-9750-446F-9E1E-DBE177D9C6A7}" srcOrd="0" destOrd="0" presId="urn:microsoft.com/office/officeart/2005/8/layout/vList2"/>
    <dgm:cxn modelId="{C3461237-F33C-4270-ABCD-CCE02568CE92}" type="presOf" srcId="{63F467FD-84E8-4812-A711-B93EEFB61ABB}" destId="{CB3C759C-6CEE-4595-B79F-219FA67626A8}" srcOrd="0" destOrd="0" presId="urn:microsoft.com/office/officeart/2005/8/layout/vList2"/>
    <dgm:cxn modelId="{230D2040-9E13-40A3-A5EE-167C048D7FE5}" srcId="{63F467FD-84E8-4812-A711-B93EEFB61ABB}" destId="{80B4CCDB-FCB0-47B5-A85B-D8DEA35D2963}" srcOrd="2" destOrd="0" parTransId="{BA213804-8EC9-418F-B0A0-6852140BD098}" sibTransId="{CC6C6034-5304-48D7-BE20-D381BC563296}"/>
    <dgm:cxn modelId="{FEC5E05E-26F9-417D-885B-97DE3ED35176}" srcId="{965CA7EC-F60E-4B07-BB17-F15CB92D1323}" destId="{FF8C8E54-7E54-404E-A21C-8B2CB1B2700F}" srcOrd="5" destOrd="0" parTransId="{2A146775-2A31-4B33-8789-D8DA3B578BF6}" sibTransId="{2A6819ED-9DED-4DD3-9E76-FE207030EC37}"/>
    <dgm:cxn modelId="{9ABE8E66-D167-49DF-9ADA-E00D1E107DFB}" srcId="{965CA7EC-F60E-4B07-BB17-F15CB92D1323}" destId="{3C921851-F108-4302-B6F5-6412F3B2D853}" srcOrd="2" destOrd="0" parTransId="{3511C146-2125-4584-A614-38C2F7419FBC}" sibTransId="{A0649741-5780-4CAD-B213-7B5B4219EBFC}"/>
    <dgm:cxn modelId="{993E4847-2AD7-480C-A9F7-74A8C4CCF951}" srcId="{63F467FD-84E8-4812-A711-B93EEFB61ABB}" destId="{965CA7EC-F60E-4B07-BB17-F15CB92D1323}" srcOrd="0" destOrd="0" parTransId="{A8CBC873-F419-4BDC-94A6-21AA02997EA0}" sibTransId="{0C56EB80-9EEE-47A4-A70B-7ADD7A23EFA1}"/>
    <dgm:cxn modelId="{E0EF776F-31A7-4C52-81E0-A10DE48F60F6}" srcId="{B81E85C2-BCD1-4D69-BA35-57DA93C7658C}" destId="{22540453-4077-4499-AA9D-BDAF54CAF462}" srcOrd="2" destOrd="0" parTransId="{216DD67F-8A21-44FC-ACAD-165E07FB64F1}" sibTransId="{4A788573-4CE7-478C-92FC-4E7B52F268CB}"/>
    <dgm:cxn modelId="{0498D852-E468-4E1E-9D9D-606CF0AC9D23}" srcId="{965CA7EC-F60E-4B07-BB17-F15CB92D1323}" destId="{8745A466-2233-4F08-BDDE-DE9C0644A688}" srcOrd="1" destOrd="0" parTransId="{9543FFD8-295C-4823-9EF0-C58E7B41D788}" sibTransId="{BEAB6CD6-849A-4D8D-9E38-FFFF1ADB634B}"/>
    <dgm:cxn modelId="{17634053-ECEA-4095-B6BC-1811D412119E}" srcId="{63F467FD-84E8-4812-A711-B93EEFB61ABB}" destId="{BCBDF081-DB0B-443D-B804-F22F9535BD34}" srcOrd="3" destOrd="0" parTransId="{D58546DC-350F-4AA8-B9F9-9B306B2918B6}" sibTransId="{E3A9392D-80B7-4F55-96C7-C748F47154D7}"/>
    <dgm:cxn modelId="{CECC7F73-44F7-4ABA-8A24-563A667905AD}" type="presOf" srcId="{769E6427-AE48-4850-B071-70680B3976D1}" destId="{A7D2D4D2-9750-446F-9E1E-DBE177D9C6A7}" srcOrd="0" destOrd="1" presId="urn:microsoft.com/office/officeart/2005/8/layout/vList2"/>
    <dgm:cxn modelId="{A8D4C278-6354-4D37-BA6D-4A4CCA6C6A91}" srcId="{63F467FD-84E8-4812-A711-B93EEFB61ABB}" destId="{B81E85C2-BCD1-4D69-BA35-57DA93C7658C}" srcOrd="1" destOrd="0" parTransId="{42633C43-DDD6-4581-92BD-6C185F1C71E9}" sibTransId="{22B3848C-04F1-4120-9F41-753EE42AA1BC}"/>
    <dgm:cxn modelId="{A1EED67E-32D0-46F1-B693-CA254BE9C7AB}" srcId="{B81E85C2-BCD1-4D69-BA35-57DA93C7658C}" destId="{B623D9F7-9CF2-4017-81A2-B2BBF986187C}" srcOrd="1" destOrd="0" parTransId="{9F268FCE-9462-4B30-BBC6-F4622C93D6FE}" sibTransId="{5EFE982B-D7E3-4833-99D4-4C8CC74CA02D}"/>
    <dgm:cxn modelId="{79E0D881-AD45-4670-8F2D-25757F63D4F4}" type="presOf" srcId="{1B65FBA6-96F1-4235-B0B9-86614E6894B4}" destId="{6834BD87-4C96-4849-9C98-76B38E8F637D}" srcOrd="0" destOrd="4" presId="urn:microsoft.com/office/officeart/2005/8/layout/vList2"/>
    <dgm:cxn modelId="{4DD32D92-E423-488A-83F0-62A69A1DEC80}" type="presOf" srcId="{937AA79E-F8B8-4EC8-878F-EC117372C46E}" destId="{A7D2D4D2-9750-446F-9E1E-DBE177D9C6A7}" srcOrd="0" destOrd="2" presId="urn:microsoft.com/office/officeart/2005/8/layout/vList2"/>
    <dgm:cxn modelId="{7411B595-95F7-45E9-B22C-066E1CC135A0}" type="presOf" srcId="{301EC750-0752-45DD-9A8E-B3DBBAF91087}" destId="{DC21EA65-E090-4D86-9F92-755BCB9D560F}" srcOrd="0" destOrd="0" presId="urn:microsoft.com/office/officeart/2005/8/layout/vList2"/>
    <dgm:cxn modelId="{F33D6296-7B09-4964-B801-1826D798E899}" srcId="{B81E85C2-BCD1-4D69-BA35-57DA93C7658C}" destId="{301EC750-0752-45DD-9A8E-B3DBBAF91087}" srcOrd="0" destOrd="0" parTransId="{EF15D216-905A-4E3A-A84E-B7EF447A222A}" sibTransId="{40755781-3025-40C6-83ED-D75858BAAAEE}"/>
    <dgm:cxn modelId="{20C60097-2B6A-4D0F-BB64-6799BE6DB30C}" srcId="{80B4CCDB-FCB0-47B5-A85B-D8DEA35D2963}" destId="{7D3F7144-BF46-430C-B12B-19EABAFF0F4C}" srcOrd="3" destOrd="0" parTransId="{EE04D70A-25CD-4C44-97C1-FDD57C35CDB5}" sibTransId="{47CA2CA5-4A9C-4D11-B7F4-8D6CF36F0305}"/>
    <dgm:cxn modelId="{C545AE98-27C0-417E-A48E-B3EC9874D384}" type="presOf" srcId="{22540453-4077-4499-AA9D-BDAF54CAF462}" destId="{DC21EA65-E090-4D86-9F92-755BCB9D560F}" srcOrd="0" destOrd="2" presId="urn:microsoft.com/office/officeart/2005/8/layout/vList2"/>
    <dgm:cxn modelId="{93DF96A1-AC9F-4F65-8738-AD64E5472047}" srcId="{BCBDF081-DB0B-443D-B804-F22F9535BD34}" destId="{C486CF7C-F6E4-4E60-BED5-F516ECAF4A65}" srcOrd="0" destOrd="0" parTransId="{9F5C31AA-7355-43A4-A77B-28830392E23C}" sibTransId="{CAD32F30-1C1F-483B-8580-82B1932558FC}"/>
    <dgm:cxn modelId="{82DC04A2-B99D-4CD2-BA07-0AF0C365B597}" srcId="{80B4CCDB-FCB0-47B5-A85B-D8DEA35D2963}" destId="{18F98E88-5A6A-451E-8355-8E4441146455}" srcOrd="0" destOrd="0" parTransId="{C234CC5C-FAE2-4C85-9E66-96731CF6E7B0}" sibTransId="{2CF848A7-71E8-4043-8A93-25BF9CF87BC4}"/>
    <dgm:cxn modelId="{763BD5A6-6C76-45A0-9392-9F9C00868861}" type="presOf" srcId="{965CA7EC-F60E-4B07-BB17-F15CB92D1323}" destId="{32FB2C34-9546-4ED1-9FE6-8341218C98FB}" srcOrd="0" destOrd="0" presId="urn:microsoft.com/office/officeart/2005/8/layout/vList2"/>
    <dgm:cxn modelId="{0EA0BBAD-C255-4DAA-BBED-C2B310BD2105}" type="presOf" srcId="{FF8C8E54-7E54-404E-A21C-8B2CB1B2700F}" destId="{6834BD87-4C96-4849-9C98-76B38E8F637D}" srcOrd="0" destOrd="5" presId="urn:microsoft.com/office/officeart/2005/8/layout/vList2"/>
    <dgm:cxn modelId="{CAFE71BA-21F0-41DE-A896-D76D37136BB7}" srcId="{80B4CCDB-FCB0-47B5-A85B-D8DEA35D2963}" destId="{937AA79E-F8B8-4EC8-878F-EC117372C46E}" srcOrd="2" destOrd="0" parTransId="{67D6A1B9-8C5C-421C-BE63-158F79230055}" sibTransId="{0DF32BDD-1E2B-47CD-B258-A2999BF7B647}"/>
    <dgm:cxn modelId="{CE0824C2-C477-4C90-9020-8CC37E37308B}" type="presOf" srcId="{2BE3D088-F42F-4FF7-83CE-DB5777891898}" destId="{A7D2D4D2-9750-446F-9E1E-DBE177D9C6A7}" srcOrd="0" destOrd="4" presId="urn:microsoft.com/office/officeart/2005/8/layout/vList2"/>
    <dgm:cxn modelId="{3D3D48C6-2BC7-47F5-8F9E-798B708C0446}" srcId="{965CA7EC-F60E-4B07-BB17-F15CB92D1323}" destId="{C40C8C8C-7E0E-474E-869C-512D3E2E0C0C}" srcOrd="0" destOrd="0" parTransId="{A73C61CE-E157-4D5F-A5B7-1779BC049A5A}" sibTransId="{FFB579A5-B133-49E9-AC0A-148D80E006F1}"/>
    <dgm:cxn modelId="{9BCCC1CB-E340-43EE-9B8C-7BA01DA5C7F3}" type="presOf" srcId="{3C921851-F108-4302-B6F5-6412F3B2D853}" destId="{6834BD87-4C96-4849-9C98-76B38E8F637D}" srcOrd="0" destOrd="2" presId="urn:microsoft.com/office/officeart/2005/8/layout/vList2"/>
    <dgm:cxn modelId="{15B033CF-502A-48CF-83A5-32851A60C898}" type="presOf" srcId="{C40C8C8C-7E0E-474E-869C-512D3E2E0C0C}" destId="{6834BD87-4C96-4849-9C98-76B38E8F637D}" srcOrd="0" destOrd="0" presId="urn:microsoft.com/office/officeart/2005/8/layout/vList2"/>
    <dgm:cxn modelId="{8280D1D3-C458-49BE-8CC4-2821487C4B10}" srcId="{965CA7EC-F60E-4B07-BB17-F15CB92D1323}" destId="{1B65FBA6-96F1-4235-B0B9-86614E6894B4}" srcOrd="4" destOrd="0" parTransId="{8BDAF9D9-8009-4957-94D0-EEDCDF0FDA8A}" sibTransId="{E8F40F6D-1326-42DD-A85B-6C47FF336129}"/>
    <dgm:cxn modelId="{202F1ED4-735E-4768-BDB6-D7331EAEE92A}" type="presOf" srcId="{4C6D2907-D8A0-4989-9C96-A45614CFCDCA}" destId="{6834BD87-4C96-4849-9C98-76B38E8F637D}" srcOrd="0" destOrd="3" presId="urn:microsoft.com/office/officeart/2005/8/layout/vList2"/>
    <dgm:cxn modelId="{FCC611DA-5D99-472B-AC07-FF653EC7D132}" type="presOf" srcId="{8745A466-2233-4F08-BDDE-DE9C0644A688}" destId="{6834BD87-4C96-4849-9C98-76B38E8F637D}" srcOrd="0" destOrd="1" presId="urn:microsoft.com/office/officeart/2005/8/layout/vList2"/>
    <dgm:cxn modelId="{5EF341E0-0689-477B-BDA4-C359848EDDD8}" type="presOf" srcId="{C486CF7C-F6E4-4E60-BED5-F516ECAF4A65}" destId="{DDCB469D-2CD3-412F-B94B-E4C277FE166E}" srcOrd="0" destOrd="0" presId="urn:microsoft.com/office/officeart/2005/8/layout/vList2"/>
    <dgm:cxn modelId="{9EE561E5-07D0-4CB0-B688-B7107951AF9E}" type="presOf" srcId="{80B4CCDB-FCB0-47B5-A85B-D8DEA35D2963}" destId="{82C60103-CA40-4DA6-9F6E-A109B97EB22C}" srcOrd="0" destOrd="0" presId="urn:microsoft.com/office/officeart/2005/8/layout/vList2"/>
    <dgm:cxn modelId="{FA5068E7-69C4-4F4F-ADA0-B6473AFF6099}" type="presOf" srcId="{BCBDF081-DB0B-443D-B804-F22F9535BD34}" destId="{856624AE-FA3C-4727-85F4-C7B4ACDBEF30}" srcOrd="0" destOrd="0" presId="urn:microsoft.com/office/officeart/2005/8/layout/vList2"/>
    <dgm:cxn modelId="{2296E5E9-4897-4046-BA0B-B3D42FCEF322}" type="presOf" srcId="{B81E85C2-BCD1-4D69-BA35-57DA93C7658C}" destId="{EAAFC2A9-6CAE-4C45-B0D4-EF2DF04FF0E6}" srcOrd="0" destOrd="0" presId="urn:microsoft.com/office/officeart/2005/8/layout/vList2"/>
    <dgm:cxn modelId="{1C43AFED-EBD9-4A7C-9B5E-5974731F8429}" type="presOf" srcId="{7D3F7144-BF46-430C-B12B-19EABAFF0F4C}" destId="{A7D2D4D2-9750-446F-9E1E-DBE177D9C6A7}" srcOrd="0" destOrd="3" presId="urn:microsoft.com/office/officeart/2005/8/layout/vList2"/>
    <dgm:cxn modelId="{7A2442F6-5F1C-4D3F-9AE8-5C8F816B0D5B}" type="presOf" srcId="{B623D9F7-9CF2-4017-81A2-B2BBF986187C}" destId="{DC21EA65-E090-4D86-9F92-755BCB9D560F}" srcOrd="0" destOrd="1" presId="urn:microsoft.com/office/officeart/2005/8/layout/vList2"/>
    <dgm:cxn modelId="{0DE53B23-9394-4E14-B57F-177905FFC194}" type="presParOf" srcId="{CB3C759C-6CEE-4595-B79F-219FA67626A8}" destId="{32FB2C34-9546-4ED1-9FE6-8341218C98FB}" srcOrd="0" destOrd="0" presId="urn:microsoft.com/office/officeart/2005/8/layout/vList2"/>
    <dgm:cxn modelId="{7876CE35-F21E-428F-95E5-2D33BD8CA763}" type="presParOf" srcId="{CB3C759C-6CEE-4595-B79F-219FA67626A8}" destId="{6834BD87-4C96-4849-9C98-76B38E8F637D}" srcOrd="1" destOrd="0" presId="urn:microsoft.com/office/officeart/2005/8/layout/vList2"/>
    <dgm:cxn modelId="{ACFDA40E-EAC0-466E-A671-0392185F3658}" type="presParOf" srcId="{CB3C759C-6CEE-4595-B79F-219FA67626A8}" destId="{EAAFC2A9-6CAE-4C45-B0D4-EF2DF04FF0E6}" srcOrd="2" destOrd="0" presId="urn:microsoft.com/office/officeart/2005/8/layout/vList2"/>
    <dgm:cxn modelId="{B6CBF310-82F0-4D47-B10F-51276671FC27}" type="presParOf" srcId="{CB3C759C-6CEE-4595-B79F-219FA67626A8}" destId="{DC21EA65-E090-4D86-9F92-755BCB9D560F}" srcOrd="3" destOrd="0" presId="urn:microsoft.com/office/officeart/2005/8/layout/vList2"/>
    <dgm:cxn modelId="{99E9DB09-FE60-414E-91FF-5126B634335E}" type="presParOf" srcId="{CB3C759C-6CEE-4595-B79F-219FA67626A8}" destId="{82C60103-CA40-4DA6-9F6E-A109B97EB22C}" srcOrd="4" destOrd="0" presId="urn:microsoft.com/office/officeart/2005/8/layout/vList2"/>
    <dgm:cxn modelId="{9A543631-5984-46D4-9911-E3227FF26641}" type="presParOf" srcId="{CB3C759C-6CEE-4595-B79F-219FA67626A8}" destId="{A7D2D4D2-9750-446F-9E1E-DBE177D9C6A7}" srcOrd="5" destOrd="0" presId="urn:microsoft.com/office/officeart/2005/8/layout/vList2"/>
    <dgm:cxn modelId="{27AA639A-CF38-45F1-8B94-19AE451BDE3D}" type="presParOf" srcId="{CB3C759C-6CEE-4595-B79F-219FA67626A8}" destId="{856624AE-FA3C-4727-85F4-C7B4ACDBEF30}" srcOrd="6" destOrd="0" presId="urn:microsoft.com/office/officeart/2005/8/layout/vList2"/>
    <dgm:cxn modelId="{8DA36973-9127-4F03-8A56-23971DBB88A0}" type="presParOf" srcId="{CB3C759C-6CEE-4595-B79F-219FA67626A8}" destId="{DDCB469D-2CD3-412F-B94B-E4C277FE166E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CB7AA1-3730-461F-B280-3484C90B534B}">
      <dsp:nvSpPr>
        <dsp:cNvPr id="0" name=""/>
        <dsp:cNvSpPr/>
      </dsp:nvSpPr>
      <dsp:spPr>
        <a:xfrm>
          <a:off x="7593551" y="2137784"/>
          <a:ext cx="91440" cy="2532483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532483"/>
              </a:lnTo>
            </a:path>
          </a:pathLst>
        </a:custGeom>
        <a:noFill/>
        <a:ln w="25400" cap="flat" cmpd="sng" algn="ctr">
          <a:solidFill>
            <a:schemeClr val="accent2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CA02BDB-9E92-4EEB-BDA4-C3A781CD0BE1}">
      <dsp:nvSpPr>
        <dsp:cNvPr id="0" name=""/>
        <dsp:cNvSpPr/>
      </dsp:nvSpPr>
      <dsp:spPr>
        <a:xfrm>
          <a:off x="5272078" y="756371"/>
          <a:ext cx="2367192" cy="6695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5641"/>
              </a:lnTo>
              <a:lnTo>
                <a:pt x="2367192" y="565641"/>
              </a:lnTo>
              <a:lnTo>
                <a:pt x="2367192" y="669500"/>
              </a:lnTo>
            </a:path>
          </a:pathLst>
        </a:custGeom>
        <a:noFill/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38CB9D-7D0D-4957-8738-DEDF5E68D239}">
      <dsp:nvSpPr>
        <dsp:cNvPr id="0" name=""/>
        <dsp:cNvSpPr/>
      </dsp:nvSpPr>
      <dsp:spPr>
        <a:xfrm>
          <a:off x="6096531" y="4343055"/>
          <a:ext cx="91440" cy="326294"/>
        </a:xfrm>
        <a:custGeom>
          <a:avLst/>
          <a:gdLst/>
          <a:ahLst/>
          <a:cxnLst/>
          <a:rect l="0" t="0" r="0" b="0"/>
          <a:pathLst>
            <a:path>
              <a:moveTo>
                <a:pt x="45764" y="0"/>
              </a:moveTo>
              <a:lnTo>
                <a:pt x="45764" y="222435"/>
              </a:lnTo>
              <a:lnTo>
                <a:pt x="45720" y="222435"/>
              </a:lnTo>
              <a:lnTo>
                <a:pt x="45720" y="326294"/>
              </a:lnTo>
            </a:path>
          </a:pathLst>
        </a:custGeom>
        <a:noFill/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4BE34DD-5BA6-423A-9E58-7107471F3E87}">
      <dsp:nvSpPr>
        <dsp:cNvPr id="0" name=""/>
        <dsp:cNvSpPr/>
      </dsp:nvSpPr>
      <dsp:spPr>
        <a:xfrm>
          <a:off x="6096576" y="3305082"/>
          <a:ext cx="91440" cy="32605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6059"/>
              </a:lnTo>
            </a:path>
          </a:pathLst>
        </a:custGeom>
        <a:noFill/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2ED06C-CBE0-49C5-9F72-3C3894476CBB}">
      <dsp:nvSpPr>
        <dsp:cNvPr id="0" name=""/>
        <dsp:cNvSpPr/>
      </dsp:nvSpPr>
      <dsp:spPr>
        <a:xfrm>
          <a:off x="4901659" y="1754939"/>
          <a:ext cx="1240636" cy="3221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8298"/>
              </a:lnTo>
              <a:lnTo>
                <a:pt x="1240636" y="218298"/>
              </a:lnTo>
              <a:lnTo>
                <a:pt x="1240636" y="322158"/>
              </a:lnTo>
            </a:path>
          </a:pathLst>
        </a:custGeom>
        <a:noFill/>
        <a:ln w="25400" cap="flat" cmpd="sng" algn="ctr">
          <a:solidFill>
            <a:schemeClr val="accent2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591D7F-1FD0-488E-B5B4-0C7759335CE9}">
      <dsp:nvSpPr>
        <dsp:cNvPr id="0" name=""/>
        <dsp:cNvSpPr/>
      </dsp:nvSpPr>
      <dsp:spPr>
        <a:xfrm>
          <a:off x="4439291" y="4332575"/>
          <a:ext cx="91440" cy="33769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7691"/>
              </a:lnTo>
            </a:path>
          </a:pathLst>
        </a:custGeom>
        <a:noFill/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AD1910-C99F-4592-949B-080F8C0310C0}">
      <dsp:nvSpPr>
        <dsp:cNvPr id="0" name=""/>
        <dsp:cNvSpPr/>
      </dsp:nvSpPr>
      <dsp:spPr>
        <a:xfrm>
          <a:off x="4439291" y="3294603"/>
          <a:ext cx="91440" cy="32605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6059"/>
              </a:lnTo>
            </a:path>
          </a:pathLst>
        </a:custGeom>
        <a:noFill/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1CF2C9F-737F-4F58-AF82-0C14ABA249EE}">
      <dsp:nvSpPr>
        <dsp:cNvPr id="0" name=""/>
        <dsp:cNvSpPr/>
      </dsp:nvSpPr>
      <dsp:spPr>
        <a:xfrm>
          <a:off x="4485011" y="1754939"/>
          <a:ext cx="416648" cy="322158"/>
        </a:xfrm>
        <a:custGeom>
          <a:avLst/>
          <a:gdLst/>
          <a:ahLst/>
          <a:cxnLst/>
          <a:rect l="0" t="0" r="0" b="0"/>
          <a:pathLst>
            <a:path>
              <a:moveTo>
                <a:pt x="416648" y="0"/>
              </a:moveTo>
              <a:lnTo>
                <a:pt x="416648" y="218298"/>
              </a:lnTo>
              <a:lnTo>
                <a:pt x="0" y="218298"/>
              </a:lnTo>
              <a:lnTo>
                <a:pt x="0" y="322158"/>
              </a:lnTo>
            </a:path>
          </a:pathLst>
        </a:custGeom>
        <a:noFill/>
        <a:ln w="25400" cap="flat" cmpd="sng" algn="ctr">
          <a:solidFill>
            <a:schemeClr val="accent2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62B0667-3F01-4748-BE55-22B4E4B010B7}">
      <dsp:nvSpPr>
        <dsp:cNvPr id="0" name=""/>
        <dsp:cNvSpPr/>
      </dsp:nvSpPr>
      <dsp:spPr>
        <a:xfrm>
          <a:off x="2806710" y="4282450"/>
          <a:ext cx="91440" cy="38781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83958"/>
              </a:lnTo>
              <a:lnTo>
                <a:pt x="45731" y="283958"/>
              </a:lnTo>
              <a:lnTo>
                <a:pt x="45731" y="387817"/>
              </a:lnTo>
            </a:path>
          </a:pathLst>
        </a:custGeom>
        <a:noFill/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CA2DB3-267A-4CF8-B7C3-CFF29AE63E01}">
      <dsp:nvSpPr>
        <dsp:cNvPr id="0" name=""/>
        <dsp:cNvSpPr/>
      </dsp:nvSpPr>
      <dsp:spPr>
        <a:xfrm>
          <a:off x="2806710" y="3244477"/>
          <a:ext cx="91440" cy="32605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26059"/>
              </a:lnTo>
            </a:path>
          </a:pathLst>
        </a:custGeom>
        <a:noFill/>
        <a:ln w="25400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01B69E-9A87-4538-BDDB-84E53CF0A1DD}">
      <dsp:nvSpPr>
        <dsp:cNvPr id="0" name=""/>
        <dsp:cNvSpPr/>
      </dsp:nvSpPr>
      <dsp:spPr>
        <a:xfrm>
          <a:off x="2852430" y="1754939"/>
          <a:ext cx="2049229" cy="322158"/>
        </a:xfrm>
        <a:custGeom>
          <a:avLst/>
          <a:gdLst/>
          <a:ahLst/>
          <a:cxnLst/>
          <a:rect l="0" t="0" r="0" b="0"/>
          <a:pathLst>
            <a:path>
              <a:moveTo>
                <a:pt x="2049229" y="0"/>
              </a:moveTo>
              <a:lnTo>
                <a:pt x="2049229" y="218298"/>
              </a:lnTo>
              <a:lnTo>
                <a:pt x="0" y="218298"/>
              </a:lnTo>
              <a:lnTo>
                <a:pt x="0" y="322158"/>
              </a:lnTo>
            </a:path>
          </a:pathLst>
        </a:custGeom>
        <a:noFill/>
        <a:ln w="25400" cap="flat" cmpd="sng" algn="ctr">
          <a:solidFill>
            <a:schemeClr val="accent2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9D8403-1FAC-4FAB-AE18-E0CCA1D1D8A4}">
      <dsp:nvSpPr>
        <dsp:cNvPr id="0" name=""/>
        <dsp:cNvSpPr/>
      </dsp:nvSpPr>
      <dsp:spPr>
        <a:xfrm>
          <a:off x="4901659" y="756371"/>
          <a:ext cx="370418" cy="286655"/>
        </a:xfrm>
        <a:custGeom>
          <a:avLst/>
          <a:gdLst/>
          <a:ahLst/>
          <a:cxnLst/>
          <a:rect l="0" t="0" r="0" b="0"/>
          <a:pathLst>
            <a:path>
              <a:moveTo>
                <a:pt x="370418" y="0"/>
              </a:moveTo>
              <a:lnTo>
                <a:pt x="370418" y="182795"/>
              </a:lnTo>
              <a:lnTo>
                <a:pt x="0" y="182795"/>
              </a:lnTo>
              <a:lnTo>
                <a:pt x="0" y="286655"/>
              </a:lnTo>
            </a:path>
          </a:pathLst>
        </a:custGeom>
        <a:noFill/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4CB837-63B1-4080-902E-440E16929140}">
      <dsp:nvSpPr>
        <dsp:cNvPr id="0" name=""/>
        <dsp:cNvSpPr/>
      </dsp:nvSpPr>
      <dsp:spPr>
        <a:xfrm>
          <a:off x="1390058" y="2128315"/>
          <a:ext cx="91440" cy="2541951"/>
        </a:xfrm>
        <a:custGeom>
          <a:avLst/>
          <a:gdLst/>
          <a:ahLst/>
          <a:cxnLst/>
          <a:rect l="0" t="0" r="0" b="0"/>
          <a:pathLst>
            <a:path>
              <a:moveTo>
                <a:pt x="46672" y="0"/>
              </a:moveTo>
              <a:lnTo>
                <a:pt x="46672" y="2438092"/>
              </a:lnTo>
              <a:lnTo>
                <a:pt x="45720" y="2438092"/>
              </a:lnTo>
              <a:lnTo>
                <a:pt x="45720" y="2541951"/>
              </a:lnTo>
            </a:path>
          </a:pathLst>
        </a:custGeom>
        <a:noFill/>
        <a:ln w="25400" cap="flat" cmpd="sng" algn="ctr">
          <a:solidFill>
            <a:schemeClr val="accent2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2677BA7-402C-4777-94DB-76DAD5B034F9}">
      <dsp:nvSpPr>
        <dsp:cNvPr id="0" name=""/>
        <dsp:cNvSpPr/>
      </dsp:nvSpPr>
      <dsp:spPr>
        <a:xfrm>
          <a:off x="1436731" y="756371"/>
          <a:ext cx="3835347" cy="660032"/>
        </a:xfrm>
        <a:custGeom>
          <a:avLst/>
          <a:gdLst/>
          <a:ahLst/>
          <a:cxnLst/>
          <a:rect l="0" t="0" r="0" b="0"/>
          <a:pathLst>
            <a:path>
              <a:moveTo>
                <a:pt x="3835347" y="0"/>
              </a:moveTo>
              <a:lnTo>
                <a:pt x="3835347" y="556172"/>
              </a:lnTo>
              <a:lnTo>
                <a:pt x="0" y="556172"/>
              </a:lnTo>
              <a:lnTo>
                <a:pt x="0" y="660032"/>
              </a:lnTo>
            </a:path>
          </a:pathLst>
        </a:custGeom>
        <a:noFill/>
        <a:ln w="25400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BB10791-C329-4BBC-8507-4700ACC344A4}">
      <dsp:nvSpPr>
        <dsp:cNvPr id="0" name=""/>
        <dsp:cNvSpPr/>
      </dsp:nvSpPr>
      <dsp:spPr>
        <a:xfrm>
          <a:off x="4711517" y="44458"/>
          <a:ext cx="1121122" cy="7119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alpha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alpha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F7106AA-1B2E-4EF1-99FE-181245C0E317}">
      <dsp:nvSpPr>
        <dsp:cNvPr id="0" name=""/>
        <dsp:cNvSpPr/>
      </dsp:nvSpPr>
      <dsp:spPr>
        <a:xfrm>
          <a:off x="4836086" y="162799"/>
          <a:ext cx="1121122" cy="7119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1" kern="1200" dirty="0" err="1"/>
            <a:t>Předtestová</a:t>
          </a:r>
          <a:r>
            <a:rPr lang="cs-CZ" sz="1300" b="1" kern="1200" dirty="0"/>
            <a:t> pravdě-podobnost</a:t>
          </a:r>
          <a:endParaRPr lang="cs-CZ" sz="1300" b="0" kern="1200" dirty="0"/>
        </a:p>
      </dsp:txBody>
      <dsp:txXfrm>
        <a:off x="4856937" y="183650"/>
        <a:ext cx="1079420" cy="670210"/>
      </dsp:txXfrm>
    </dsp:sp>
    <dsp:sp modelId="{86712160-E6FC-4D04-B011-788D5F2A1D17}">
      <dsp:nvSpPr>
        <dsp:cNvPr id="0" name=""/>
        <dsp:cNvSpPr/>
      </dsp:nvSpPr>
      <dsp:spPr>
        <a:xfrm>
          <a:off x="876170" y="1416403"/>
          <a:ext cx="1121122" cy="7119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7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alpha val="7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alpha val="7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C35CE91-DBD9-4583-80C6-C7B7FA21D25E}">
      <dsp:nvSpPr>
        <dsp:cNvPr id="0" name=""/>
        <dsp:cNvSpPr/>
      </dsp:nvSpPr>
      <dsp:spPr>
        <a:xfrm>
          <a:off x="1000739" y="1534743"/>
          <a:ext cx="1121122" cy="7119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1" kern="1200" dirty="0"/>
            <a:t>&lt;15%</a:t>
          </a:r>
        </a:p>
      </dsp:txBody>
      <dsp:txXfrm>
        <a:off x="1021590" y="1555594"/>
        <a:ext cx="1079420" cy="670210"/>
      </dsp:txXfrm>
    </dsp:sp>
    <dsp:sp modelId="{46674064-CC7D-414B-A94D-D5FF0F6C8ACE}">
      <dsp:nvSpPr>
        <dsp:cNvPr id="0" name=""/>
        <dsp:cNvSpPr/>
      </dsp:nvSpPr>
      <dsp:spPr>
        <a:xfrm>
          <a:off x="875217" y="4670267"/>
          <a:ext cx="1121122" cy="7119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77FBBC3-0F9B-409B-BB1C-B711862360B6}">
      <dsp:nvSpPr>
        <dsp:cNvPr id="0" name=""/>
        <dsp:cNvSpPr/>
      </dsp:nvSpPr>
      <dsp:spPr>
        <a:xfrm>
          <a:off x="999786" y="4788608"/>
          <a:ext cx="1121122" cy="711912"/>
        </a:xfrm>
        <a:prstGeom prst="roundRect">
          <a:avLst>
            <a:gd name="adj" fmla="val 10000"/>
          </a:avLst>
        </a:prstGeom>
        <a:gradFill rotWithShape="0">
          <a:gsLst>
            <a:gs pos="100000">
              <a:srgbClr val="00B0F0"/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2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1" kern="1200" dirty="0">
              <a:solidFill>
                <a:schemeClr val="bg1"/>
              </a:solidFill>
            </a:rPr>
            <a:t>není indikováno další vyšetřování</a:t>
          </a:r>
        </a:p>
      </dsp:txBody>
      <dsp:txXfrm>
        <a:off x="1020637" y="4809459"/>
        <a:ext cx="1079420" cy="670210"/>
      </dsp:txXfrm>
    </dsp:sp>
    <dsp:sp modelId="{708D94B8-EFF0-403F-8C6A-C2A228B02678}">
      <dsp:nvSpPr>
        <dsp:cNvPr id="0" name=""/>
        <dsp:cNvSpPr/>
      </dsp:nvSpPr>
      <dsp:spPr>
        <a:xfrm>
          <a:off x="4341098" y="1043026"/>
          <a:ext cx="1121122" cy="7119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7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alpha val="7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alpha val="7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C02C950-1233-45B5-A03F-F51FFF5E575C}">
      <dsp:nvSpPr>
        <dsp:cNvPr id="0" name=""/>
        <dsp:cNvSpPr/>
      </dsp:nvSpPr>
      <dsp:spPr>
        <a:xfrm>
          <a:off x="4465667" y="1161367"/>
          <a:ext cx="1121122" cy="7119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1" kern="1200" dirty="0"/>
            <a:t>15-85%</a:t>
          </a:r>
          <a:endParaRPr lang="cs-CZ" sz="1300" kern="1200" dirty="0"/>
        </a:p>
      </dsp:txBody>
      <dsp:txXfrm>
        <a:off x="4486518" y="1182218"/>
        <a:ext cx="1079420" cy="670210"/>
      </dsp:txXfrm>
    </dsp:sp>
    <dsp:sp modelId="{8FEAF1EC-AD59-4CF8-BB39-90091126E0A9}">
      <dsp:nvSpPr>
        <dsp:cNvPr id="0" name=""/>
        <dsp:cNvSpPr/>
      </dsp:nvSpPr>
      <dsp:spPr>
        <a:xfrm>
          <a:off x="2189858" y="2077097"/>
          <a:ext cx="1325144" cy="116738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C379E6F-7EA2-4421-9BC8-B20E3B6A5D5D}">
      <dsp:nvSpPr>
        <dsp:cNvPr id="0" name=""/>
        <dsp:cNvSpPr/>
      </dsp:nvSpPr>
      <dsp:spPr>
        <a:xfrm>
          <a:off x="2314427" y="2195438"/>
          <a:ext cx="1325144" cy="1167380"/>
        </a:xfrm>
        <a:prstGeom prst="roundRect">
          <a:avLst>
            <a:gd name="adj" fmla="val 10000"/>
          </a:avLst>
        </a:prstGeom>
        <a:solidFill>
          <a:srgbClr val="00B050">
            <a:alpha val="90000"/>
          </a:srgbClr>
        </a:solidFill>
        <a:ln w="9525" cap="flat" cmpd="sng" algn="ctr">
          <a:solidFill>
            <a:schemeClr val="accent2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1" kern="1200" dirty="0"/>
            <a:t>stress test</a:t>
          </a:r>
          <a:r>
            <a:rPr lang="cs-CZ" sz="1300" kern="1200" dirty="0"/>
            <a:t>: bez ischémie/ </a:t>
          </a:r>
          <a:r>
            <a:rPr lang="cs-CZ" sz="1300" b="1" kern="1200" dirty="0"/>
            <a:t>CTAG: </a:t>
          </a:r>
          <a:r>
            <a:rPr lang="cs-CZ" sz="1300" kern="1200" dirty="0"/>
            <a:t>normální nebo nerovnosti</a:t>
          </a:r>
        </a:p>
      </dsp:txBody>
      <dsp:txXfrm>
        <a:off x="2348618" y="2229629"/>
        <a:ext cx="1256762" cy="1098998"/>
      </dsp:txXfrm>
    </dsp:sp>
    <dsp:sp modelId="{5924E8F6-80A5-49AD-9B9B-276D4DCB37DA}">
      <dsp:nvSpPr>
        <dsp:cNvPr id="0" name=""/>
        <dsp:cNvSpPr/>
      </dsp:nvSpPr>
      <dsp:spPr>
        <a:xfrm>
          <a:off x="2291869" y="3570537"/>
          <a:ext cx="1121122" cy="7119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3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alpha val="3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alpha val="3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1DF6FDD-DC78-4B85-9902-23D18D9454CE}">
      <dsp:nvSpPr>
        <dsp:cNvPr id="0" name=""/>
        <dsp:cNvSpPr/>
      </dsp:nvSpPr>
      <dsp:spPr>
        <a:xfrm>
          <a:off x="2416438" y="3688878"/>
          <a:ext cx="1121122" cy="711912"/>
        </a:xfrm>
        <a:prstGeom prst="roundRect">
          <a:avLst>
            <a:gd name="adj" fmla="val 10000"/>
          </a:avLst>
        </a:prstGeom>
        <a:solidFill>
          <a:srgbClr val="00B050">
            <a:alpha val="90000"/>
          </a:srgbClr>
        </a:solidFill>
        <a:ln w="9525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cs-CZ" sz="1300" b="1" kern="1200" dirty="0">
              <a:latin typeface="+mn-lt"/>
            </a:rPr>
            <a:t>nízké riziko </a:t>
          </a:r>
          <a:r>
            <a:rPr lang="cs-CZ" sz="1300" kern="1200" dirty="0">
              <a:latin typeface="+mn-lt"/>
              <a:cs typeface="Times New Roman" pitchFamily="18" charset="0"/>
            </a:rPr>
            <a:t>(&lt;1%/rok)</a:t>
          </a:r>
          <a:endParaRPr lang="cs-CZ" sz="1300" kern="1200" dirty="0"/>
        </a:p>
      </dsp:txBody>
      <dsp:txXfrm>
        <a:off x="2437289" y="3709729"/>
        <a:ext cx="1079420" cy="670210"/>
      </dsp:txXfrm>
    </dsp:sp>
    <dsp:sp modelId="{7194C8B8-7467-48C8-861D-EED6E17ECCC5}">
      <dsp:nvSpPr>
        <dsp:cNvPr id="0" name=""/>
        <dsp:cNvSpPr/>
      </dsp:nvSpPr>
      <dsp:spPr>
        <a:xfrm>
          <a:off x="2291880" y="4670267"/>
          <a:ext cx="1121122" cy="7119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3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alpha val="3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alpha val="3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97D621F1-76A7-4293-B6AF-583690DB643A}">
      <dsp:nvSpPr>
        <dsp:cNvPr id="0" name=""/>
        <dsp:cNvSpPr/>
      </dsp:nvSpPr>
      <dsp:spPr>
        <a:xfrm>
          <a:off x="2416449" y="4788608"/>
          <a:ext cx="1121122" cy="711912"/>
        </a:xfrm>
        <a:prstGeom prst="roundRect">
          <a:avLst>
            <a:gd name="adj" fmla="val 10000"/>
          </a:avLst>
        </a:prstGeom>
        <a:solidFill>
          <a:srgbClr val="00B0F0">
            <a:alpha val="90000"/>
          </a:srgbClr>
        </a:solidFill>
        <a:ln w="38100" cap="flat" cmpd="sng" algn="ctr">
          <a:solidFill>
            <a:srgbClr val="FF0000"/>
          </a:solidFill>
          <a:prstDash val="dash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1" kern="1200" dirty="0">
              <a:solidFill>
                <a:schemeClr val="bg1"/>
              </a:solidFill>
            </a:rPr>
            <a:t>farmaka, při trvání symptomů SKG</a:t>
          </a:r>
          <a:endParaRPr lang="cs-CZ" sz="1300" kern="1200" dirty="0"/>
        </a:p>
      </dsp:txBody>
      <dsp:txXfrm>
        <a:off x="2437300" y="4809459"/>
        <a:ext cx="1079420" cy="670210"/>
      </dsp:txXfrm>
    </dsp:sp>
    <dsp:sp modelId="{409815D4-2FD6-45E1-B233-70C4C5193C37}">
      <dsp:nvSpPr>
        <dsp:cNvPr id="0" name=""/>
        <dsp:cNvSpPr/>
      </dsp:nvSpPr>
      <dsp:spPr>
        <a:xfrm>
          <a:off x="3764141" y="2077097"/>
          <a:ext cx="1441740" cy="121750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C31D1A6-654D-413E-9E60-D1ACF7B6556F}">
      <dsp:nvSpPr>
        <dsp:cNvPr id="0" name=""/>
        <dsp:cNvSpPr/>
      </dsp:nvSpPr>
      <dsp:spPr>
        <a:xfrm>
          <a:off x="3888710" y="2195438"/>
          <a:ext cx="1441740" cy="1217505"/>
        </a:xfrm>
        <a:prstGeom prst="roundRect">
          <a:avLst>
            <a:gd name="adj" fmla="val 10000"/>
          </a:avLst>
        </a:prstGeom>
        <a:solidFill>
          <a:srgbClr val="FFC000">
            <a:alpha val="90000"/>
          </a:srgbClr>
        </a:solidFill>
        <a:ln w="9525" cap="flat" cmpd="sng" algn="ctr">
          <a:solidFill>
            <a:schemeClr val="accent2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1" kern="1200" dirty="0"/>
            <a:t>stress test: </a:t>
          </a:r>
          <a:r>
            <a:rPr lang="cs-CZ" sz="1300" kern="1200" dirty="0"/>
            <a:t>ischémie &lt;10%/ </a:t>
          </a:r>
          <a:r>
            <a:rPr lang="cs-CZ" sz="1300" b="1" kern="1200" dirty="0"/>
            <a:t>CTAG:</a:t>
          </a:r>
          <a:r>
            <a:rPr lang="cs-CZ" sz="1300" kern="1200" dirty="0"/>
            <a:t> </a:t>
          </a:r>
          <a:r>
            <a:rPr lang="cs-CZ" sz="1300" kern="1200" dirty="0" err="1"/>
            <a:t>význ</a:t>
          </a:r>
          <a:r>
            <a:rPr lang="cs-CZ" sz="1300" kern="1200" dirty="0"/>
            <a:t>. stenózy na </a:t>
          </a:r>
          <a:r>
            <a:rPr lang="cs-CZ" sz="1300" kern="1200" dirty="0" err="1"/>
            <a:t>prox</a:t>
          </a:r>
          <a:r>
            <a:rPr lang="cs-CZ" sz="1300" kern="1200" dirty="0"/>
            <a:t>. tepnách</a:t>
          </a:r>
        </a:p>
      </dsp:txBody>
      <dsp:txXfrm>
        <a:off x="3924370" y="2231098"/>
        <a:ext cx="1370420" cy="1146185"/>
      </dsp:txXfrm>
    </dsp:sp>
    <dsp:sp modelId="{146B0BAC-3982-46E1-BF3F-0143700B9984}">
      <dsp:nvSpPr>
        <dsp:cNvPr id="0" name=""/>
        <dsp:cNvSpPr/>
      </dsp:nvSpPr>
      <dsp:spPr>
        <a:xfrm>
          <a:off x="3791070" y="3620663"/>
          <a:ext cx="1387882" cy="7119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3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alpha val="3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alpha val="3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92BF769-EE24-47D1-93E7-A92C5DEE3B1C}">
      <dsp:nvSpPr>
        <dsp:cNvPr id="0" name=""/>
        <dsp:cNvSpPr/>
      </dsp:nvSpPr>
      <dsp:spPr>
        <a:xfrm>
          <a:off x="3915639" y="3739003"/>
          <a:ext cx="1387882" cy="711912"/>
        </a:xfrm>
        <a:prstGeom prst="roundRect">
          <a:avLst>
            <a:gd name="adj" fmla="val 10000"/>
          </a:avLst>
        </a:prstGeom>
        <a:solidFill>
          <a:srgbClr val="FFC000">
            <a:alpha val="90000"/>
          </a:srgbClr>
        </a:solidFill>
        <a:ln w="9525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1" kern="1200" dirty="0">
              <a:latin typeface="+mn-lt"/>
            </a:rPr>
            <a:t>střední riziko  </a:t>
          </a:r>
          <a:r>
            <a:rPr lang="cs-CZ" sz="1300" kern="1200" dirty="0">
              <a:latin typeface="+mn-lt"/>
              <a:cs typeface="Times New Roman" pitchFamily="18" charset="0"/>
            </a:rPr>
            <a:t>(</a:t>
          </a:r>
          <a:r>
            <a:rPr lang="cs-CZ" sz="1300" kern="1200" dirty="0">
              <a:latin typeface="+mn-lt"/>
            </a:rPr>
            <a:t>≥1 a &lt;3%/rok)</a:t>
          </a:r>
          <a:endParaRPr lang="cs-CZ" sz="1300" kern="1200" dirty="0"/>
        </a:p>
      </dsp:txBody>
      <dsp:txXfrm>
        <a:off x="3936490" y="3759854"/>
        <a:ext cx="1346180" cy="670210"/>
      </dsp:txXfrm>
    </dsp:sp>
    <dsp:sp modelId="{073EC4C8-531A-47E5-92F6-3C5470C78BD5}">
      <dsp:nvSpPr>
        <dsp:cNvPr id="0" name=""/>
        <dsp:cNvSpPr/>
      </dsp:nvSpPr>
      <dsp:spPr>
        <a:xfrm>
          <a:off x="3924450" y="4670267"/>
          <a:ext cx="1121122" cy="7119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3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alpha val="3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alpha val="3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292E2435-597A-4183-A4C0-9FF55C2D4F25}">
      <dsp:nvSpPr>
        <dsp:cNvPr id="0" name=""/>
        <dsp:cNvSpPr/>
      </dsp:nvSpPr>
      <dsp:spPr>
        <a:xfrm>
          <a:off x="4049019" y="4788608"/>
          <a:ext cx="1121122" cy="711912"/>
        </a:xfrm>
        <a:prstGeom prst="roundRect">
          <a:avLst>
            <a:gd name="adj" fmla="val 10000"/>
          </a:avLst>
        </a:prstGeom>
        <a:solidFill>
          <a:srgbClr val="00B0F0">
            <a:alpha val="90000"/>
          </a:srgbClr>
        </a:solidFill>
        <a:ln w="38100" cap="flat" cmpd="sng" algn="ctr">
          <a:solidFill>
            <a:srgbClr val="FF0000"/>
          </a:solidFill>
          <a:prstDash val="dash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1" kern="1200" dirty="0">
              <a:solidFill>
                <a:schemeClr val="bg1"/>
              </a:solidFill>
            </a:rPr>
            <a:t>farmaka, zvážit SKG</a:t>
          </a:r>
        </a:p>
      </dsp:txBody>
      <dsp:txXfrm>
        <a:off x="4069870" y="4809459"/>
        <a:ext cx="1079420" cy="670210"/>
      </dsp:txXfrm>
    </dsp:sp>
    <dsp:sp modelId="{45F21DAB-6886-4B2B-B622-78FACDCBBBCB}">
      <dsp:nvSpPr>
        <dsp:cNvPr id="0" name=""/>
        <dsp:cNvSpPr/>
      </dsp:nvSpPr>
      <dsp:spPr>
        <a:xfrm>
          <a:off x="5455020" y="2077097"/>
          <a:ext cx="1374551" cy="122798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2346F89-6126-49AD-BB2D-3D8DE78F34CC}">
      <dsp:nvSpPr>
        <dsp:cNvPr id="0" name=""/>
        <dsp:cNvSpPr/>
      </dsp:nvSpPr>
      <dsp:spPr>
        <a:xfrm>
          <a:off x="5579589" y="2195438"/>
          <a:ext cx="1374551" cy="1227985"/>
        </a:xfrm>
        <a:prstGeom prst="roundRect">
          <a:avLst>
            <a:gd name="adj" fmla="val 10000"/>
          </a:avLst>
        </a:prstGeom>
        <a:solidFill>
          <a:srgbClr val="FF6600">
            <a:alpha val="89804"/>
          </a:srgbClr>
        </a:solidFill>
        <a:ln w="9525" cap="flat" cmpd="sng" algn="ctr">
          <a:solidFill>
            <a:schemeClr val="accent2">
              <a:tint val="7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1" kern="1200" dirty="0"/>
            <a:t>stress test: </a:t>
          </a:r>
          <a:r>
            <a:rPr lang="cs-CZ" sz="1300" kern="1200" dirty="0"/>
            <a:t>ischémie &gt;10%/ </a:t>
          </a:r>
          <a:r>
            <a:rPr lang="cs-CZ" sz="1300" b="1" kern="1200" dirty="0"/>
            <a:t>CTAG:</a:t>
          </a:r>
          <a:r>
            <a:rPr lang="cs-CZ" sz="1300" kern="1200" dirty="0"/>
            <a:t> MVD nebo LMA nebo </a:t>
          </a:r>
          <a:r>
            <a:rPr lang="cs-CZ" sz="1300" kern="1200" dirty="0" err="1"/>
            <a:t>prox</a:t>
          </a:r>
          <a:r>
            <a:rPr lang="cs-CZ" sz="1300" kern="1200" dirty="0"/>
            <a:t>. RIA</a:t>
          </a:r>
        </a:p>
      </dsp:txBody>
      <dsp:txXfrm>
        <a:off x="5615555" y="2231404"/>
        <a:ext cx="1302619" cy="1156053"/>
      </dsp:txXfrm>
    </dsp:sp>
    <dsp:sp modelId="{F209E16E-AD32-4551-8637-719CAC09D7C5}">
      <dsp:nvSpPr>
        <dsp:cNvPr id="0" name=""/>
        <dsp:cNvSpPr/>
      </dsp:nvSpPr>
      <dsp:spPr>
        <a:xfrm>
          <a:off x="5459723" y="3631142"/>
          <a:ext cx="1365145" cy="7119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3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alpha val="3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alpha val="3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7EC319DB-675B-4CC8-AF34-1AFC515D7D62}">
      <dsp:nvSpPr>
        <dsp:cNvPr id="0" name=""/>
        <dsp:cNvSpPr/>
      </dsp:nvSpPr>
      <dsp:spPr>
        <a:xfrm>
          <a:off x="5584292" y="3749483"/>
          <a:ext cx="1365145" cy="711912"/>
        </a:xfrm>
        <a:prstGeom prst="roundRect">
          <a:avLst>
            <a:gd name="adj" fmla="val 10000"/>
          </a:avLst>
        </a:prstGeom>
        <a:solidFill>
          <a:srgbClr val="FF6600">
            <a:alpha val="89804"/>
          </a:srgbClr>
        </a:solidFill>
        <a:ln w="9525" cap="flat" cmpd="sng" algn="ctr">
          <a:solidFill>
            <a:schemeClr val="accent2">
              <a:tint val="5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1" kern="1200" dirty="0">
              <a:latin typeface="+mn-lt"/>
            </a:rPr>
            <a:t>vysoké riziko </a:t>
          </a:r>
          <a:r>
            <a:rPr lang="cs-CZ" sz="1300" kern="1200" dirty="0">
              <a:latin typeface="+mn-lt"/>
              <a:cs typeface="Times New Roman" pitchFamily="18" charset="0"/>
            </a:rPr>
            <a:t>(</a:t>
          </a:r>
          <a:r>
            <a:rPr lang="cs-CZ" sz="1300" kern="1200" dirty="0">
              <a:latin typeface="+mn-lt"/>
            </a:rPr>
            <a:t>≥3%/rok) </a:t>
          </a:r>
          <a:r>
            <a:rPr lang="cs-CZ" sz="1300" b="0" kern="1200" dirty="0">
              <a:latin typeface="+mn-lt"/>
            </a:rPr>
            <a:t>nebo </a:t>
          </a:r>
          <a:r>
            <a:rPr lang="cs-CZ" sz="1300" b="1" kern="1200" dirty="0">
              <a:latin typeface="+mn-lt"/>
            </a:rPr>
            <a:t>LVEF &lt;50%</a:t>
          </a:r>
          <a:endParaRPr lang="cs-CZ" sz="1300" kern="1200" dirty="0"/>
        </a:p>
      </dsp:txBody>
      <dsp:txXfrm>
        <a:off x="5605143" y="3770334"/>
        <a:ext cx="1323443" cy="670210"/>
      </dsp:txXfrm>
    </dsp:sp>
    <dsp:sp modelId="{6F97BD7D-6AFF-4419-90D7-48D1A46C6068}">
      <dsp:nvSpPr>
        <dsp:cNvPr id="0" name=""/>
        <dsp:cNvSpPr/>
      </dsp:nvSpPr>
      <dsp:spPr>
        <a:xfrm>
          <a:off x="5581690" y="4669349"/>
          <a:ext cx="1121122" cy="7119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3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alpha val="3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alpha val="3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06D2FEFB-430F-4736-AA1D-D6EC5ECBF588}">
      <dsp:nvSpPr>
        <dsp:cNvPr id="0" name=""/>
        <dsp:cNvSpPr/>
      </dsp:nvSpPr>
      <dsp:spPr>
        <a:xfrm>
          <a:off x="5706259" y="4787690"/>
          <a:ext cx="1121122" cy="711912"/>
        </a:xfrm>
        <a:prstGeom prst="roundRect">
          <a:avLst>
            <a:gd name="adj" fmla="val 10000"/>
          </a:avLst>
        </a:prstGeom>
        <a:solidFill>
          <a:srgbClr val="00B0F0">
            <a:alpha val="90000"/>
          </a:srgbClr>
        </a:solidFill>
        <a:ln w="38100" cap="flat" cmpd="sng" algn="ctr">
          <a:solidFill>
            <a:srgbClr val="FF0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1" kern="1200" dirty="0">
              <a:solidFill>
                <a:schemeClr val="bg1"/>
              </a:solidFill>
            </a:rPr>
            <a:t>SKG</a:t>
          </a:r>
        </a:p>
      </dsp:txBody>
      <dsp:txXfrm>
        <a:off x="5727110" y="4808541"/>
        <a:ext cx="1079420" cy="670210"/>
      </dsp:txXfrm>
    </dsp:sp>
    <dsp:sp modelId="{436EB27B-304A-469F-B037-FBB996E0D48D}">
      <dsp:nvSpPr>
        <dsp:cNvPr id="0" name=""/>
        <dsp:cNvSpPr/>
      </dsp:nvSpPr>
      <dsp:spPr>
        <a:xfrm>
          <a:off x="7078710" y="1425871"/>
          <a:ext cx="1121122" cy="7119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7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alpha val="7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alpha val="7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FCE248D8-8340-4EC0-ABCB-C422D40B2C1E}">
      <dsp:nvSpPr>
        <dsp:cNvPr id="0" name=""/>
        <dsp:cNvSpPr/>
      </dsp:nvSpPr>
      <dsp:spPr>
        <a:xfrm>
          <a:off x="7203279" y="1544212"/>
          <a:ext cx="1121122" cy="71191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1" kern="1200" dirty="0"/>
            <a:t>&gt;85%</a:t>
          </a:r>
        </a:p>
      </dsp:txBody>
      <dsp:txXfrm>
        <a:off x="7224130" y="1565063"/>
        <a:ext cx="1079420" cy="670210"/>
      </dsp:txXfrm>
    </dsp:sp>
    <dsp:sp modelId="{08CDF9B3-651E-498A-9FBE-9182494FF522}">
      <dsp:nvSpPr>
        <dsp:cNvPr id="0" name=""/>
        <dsp:cNvSpPr/>
      </dsp:nvSpPr>
      <dsp:spPr>
        <a:xfrm>
          <a:off x="7078710" y="4670267"/>
          <a:ext cx="1121122" cy="71191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alpha val="5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alpha val="5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3773654-C008-4356-8A8A-74BFF80FC5BF}">
      <dsp:nvSpPr>
        <dsp:cNvPr id="0" name=""/>
        <dsp:cNvSpPr/>
      </dsp:nvSpPr>
      <dsp:spPr>
        <a:xfrm>
          <a:off x="7203279" y="4788608"/>
          <a:ext cx="1121122" cy="711912"/>
        </a:xfrm>
        <a:prstGeom prst="roundRect">
          <a:avLst>
            <a:gd name="adj" fmla="val 10000"/>
          </a:avLst>
        </a:prstGeom>
        <a:solidFill>
          <a:srgbClr val="00B0F0"/>
        </a:solidFill>
        <a:ln w="38100" cap="flat" cmpd="sng" algn="ctr">
          <a:solidFill>
            <a:srgbClr val="FF0000"/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1300" b="1" kern="1200" dirty="0">
              <a:solidFill>
                <a:schemeClr val="bg1"/>
              </a:solidFill>
            </a:rPr>
            <a:t>SKG</a:t>
          </a:r>
        </a:p>
      </dsp:txBody>
      <dsp:txXfrm>
        <a:off x="7224130" y="4809459"/>
        <a:ext cx="1079420" cy="6702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2FB2C34-9546-4ED1-9FE6-8341218C98FB}">
      <dsp:nvSpPr>
        <dsp:cNvPr id="0" name=""/>
        <dsp:cNvSpPr/>
      </dsp:nvSpPr>
      <dsp:spPr>
        <a:xfrm>
          <a:off x="0" y="4744"/>
          <a:ext cx="5396411" cy="453388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Velmi vysoké riziko</a:t>
          </a:r>
        </a:p>
      </dsp:txBody>
      <dsp:txXfrm>
        <a:off x="22133" y="26877"/>
        <a:ext cx="5352145" cy="409122"/>
      </dsp:txXfrm>
    </dsp:sp>
    <dsp:sp modelId="{6834BD87-4C96-4849-9C98-76B38E8F637D}">
      <dsp:nvSpPr>
        <dsp:cNvPr id="0" name=""/>
        <dsp:cNvSpPr/>
      </dsp:nvSpPr>
      <dsp:spPr>
        <a:xfrm>
          <a:off x="0" y="458133"/>
          <a:ext cx="5396411" cy="15240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336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oběhová nestabilita, kardiogenní šok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recidivující nebo pokračující refrakterní bolest na hrudi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život ohrožující arytmie nebo srdeční zástava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mechanické komplikace infarktu myokardu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akutní srdeční selhání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dynamické změny ST nebo vlny T</a:t>
          </a:r>
        </a:p>
      </dsp:txBody>
      <dsp:txXfrm>
        <a:off x="0" y="458133"/>
        <a:ext cx="5396411" cy="1524084"/>
      </dsp:txXfrm>
    </dsp:sp>
    <dsp:sp modelId="{EAAFC2A9-6CAE-4C45-B0D4-EF2DF04FF0E6}">
      <dsp:nvSpPr>
        <dsp:cNvPr id="0" name=""/>
        <dsp:cNvSpPr/>
      </dsp:nvSpPr>
      <dsp:spPr>
        <a:xfrm>
          <a:off x="0" y="1982217"/>
          <a:ext cx="5396411" cy="453388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9340"/>
                <a:lumOff val="10584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9340"/>
                <a:lumOff val="10584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9340"/>
                <a:lumOff val="10584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Vysoké riziko</a:t>
          </a:r>
        </a:p>
      </dsp:txBody>
      <dsp:txXfrm>
        <a:off x="22133" y="2004350"/>
        <a:ext cx="5352145" cy="409122"/>
      </dsp:txXfrm>
    </dsp:sp>
    <dsp:sp modelId="{DC21EA65-E090-4D86-9F92-755BCB9D560F}">
      <dsp:nvSpPr>
        <dsp:cNvPr id="0" name=""/>
        <dsp:cNvSpPr/>
      </dsp:nvSpPr>
      <dsp:spPr>
        <a:xfrm>
          <a:off x="0" y="2435606"/>
          <a:ext cx="5396411" cy="7419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336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vzestup nebo pokles srdečních troponinů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změny úseku ST nebo vlny T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skóre GRACE ≥ 140</a:t>
          </a:r>
        </a:p>
      </dsp:txBody>
      <dsp:txXfrm>
        <a:off x="0" y="2435606"/>
        <a:ext cx="5396411" cy="741988"/>
      </dsp:txXfrm>
    </dsp:sp>
    <dsp:sp modelId="{82C60103-CA40-4DA6-9F6E-A109B97EB22C}">
      <dsp:nvSpPr>
        <dsp:cNvPr id="0" name=""/>
        <dsp:cNvSpPr/>
      </dsp:nvSpPr>
      <dsp:spPr>
        <a:xfrm>
          <a:off x="0" y="3177594"/>
          <a:ext cx="5396411" cy="453388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18679"/>
                <a:lumOff val="21168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18679"/>
                <a:lumOff val="21168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18679"/>
                <a:lumOff val="2116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Střední riziko</a:t>
          </a:r>
        </a:p>
      </dsp:txBody>
      <dsp:txXfrm>
        <a:off x="22133" y="3199727"/>
        <a:ext cx="5352145" cy="409122"/>
      </dsp:txXfrm>
    </dsp:sp>
    <dsp:sp modelId="{A7D2D4D2-9750-446F-9E1E-DBE177D9C6A7}">
      <dsp:nvSpPr>
        <dsp:cNvPr id="0" name=""/>
        <dsp:cNvSpPr/>
      </dsp:nvSpPr>
      <dsp:spPr>
        <a:xfrm>
          <a:off x="0" y="3630983"/>
          <a:ext cx="5396411" cy="12633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336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diabetes mellitus</a:t>
          </a:r>
          <a:endParaRPr lang="cs-CZ" sz="20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renální insuficience (</a:t>
          </a:r>
          <a:r>
            <a:rPr lang="cs-CZ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eGFR</a:t>
          </a:r>
          <a:r>
            <a:rPr lang="cs-CZ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&lt; 60 ml/min/1,73 m2)</a:t>
          </a:r>
          <a:endParaRPr lang="cs-CZ" sz="20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EFLK &lt; 40%</a:t>
          </a:r>
          <a:endParaRPr lang="cs-CZ" sz="20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předchozí PCI/ CABG; časná </a:t>
          </a:r>
          <a:r>
            <a:rPr lang="cs-CZ" sz="16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poinfarktová</a:t>
          </a:r>
          <a:r>
            <a:rPr lang="cs-CZ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angina</a:t>
          </a:r>
          <a:endParaRPr lang="cs-CZ" sz="20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skóre GRACE &gt; 109 a &lt; 140</a:t>
          </a:r>
          <a:endParaRPr lang="cs-CZ" sz="2000" kern="1200" dirty="0"/>
        </a:p>
      </dsp:txBody>
      <dsp:txXfrm>
        <a:off x="0" y="3630983"/>
        <a:ext cx="5396411" cy="1263385"/>
      </dsp:txXfrm>
    </dsp:sp>
    <dsp:sp modelId="{856624AE-FA3C-4727-85F4-C7B4ACDBEF30}">
      <dsp:nvSpPr>
        <dsp:cNvPr id="0" name=""/>
        <dsp:cNvSpPr/>
      </dsp:nvSpPr>
      <dsp:spPr>
        <a:xfrm>
          <a:off x="0" y="4894368"/>
          <a:ext cx="5396411" cy="453388"/>
        </a:xfrm>
        <a:prstGeom prst="round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28019"/>
                <a:lumOff val="31752"/>
                <a:alphaOff val="0"/>
                <a:shade val="51000"/>
                <a:satMod val="130000"/>
              </a:schemeClr>
            </a:gs>
            <a:gs pos="80000">
              <a:schemeClr val="accent2">
                <a:shade val="80000"/>
                <a:hueOff val="0"/>
                <a:satOff val="-28019"/>
                <a:lumOff val="31752"/>
                <a:alphaOff val="0"/>
                <a:shade val="93000"/>
                <a:satMod val="130000"/>
              </a:schemeClr>
            </a:gs>
            <a:gs pos="100000">
              <a:schemeClr val="accent2">
                <a:shade val="80000"/>
                <a:hueOff val="0"/>
                <a:satOff val="-28019"/>
                <a:lumOff val="31752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cs-CZ" sz="2000" kern="1200" dirty="0"/>
            <a:t>Nízké riziko</a:t>
          </a:r>
        </a:p>
      </dsp:txBody>
      <dsp:txXfrm>
        <a:off x="22133" y="4916501"/>
        <a:ext cx="5352145" cy="409122"/>
      </dsp:txXfrm>
    </dsp:sp>
    <dsp:sp modelId="{DDCB469D-2CD3-412F-B94B-E4C277FE166E}">
      <dsp:nvSpPr>
        <dsp:cNvPr id="0" name=""/>
        <dsp:cNvSpPr/>
      </dsp:nvSpPr>
      <dsp:spPr>
        <a:xfrm>
          <a:off x="0" y="5352501"/>
          <a:ext cx="5396411" cy="2456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1336" tIns="20320" rIns="113792" bIns="2032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cs-CZ" sz="16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jakékoli charakteristiky kromě výše zmíněných</a:t>
          </a:r>
          <a:endParaRPr lang="cs-CZ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5352501"/>
        <a:ext cx="5396411" cy="2456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245BBB-B6C7-4DD8-AEAC-5EB53721A10C}" type="datetimeFigureOut">
              <a:rPr lang="cs-CZ" smtClean="0"/>
              <a:pPr/>
              <a:t>19.01.2018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5BBD73-1E49-4090-AF89-F4693E1D10DC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244030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BBD73-1E49-4090-AF89-F4693E1D10DC}" type="slidenum">
              <a:rPr lang="cs-CZ" smtClean="0"/>
              <a:pPr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20401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velmi vysoce rizikoví pacienti – nejsou data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BBD73-1E49-4090-AF89-F4693E1D10DC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70091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rutinně invazivní: SKG během hospitalizace (do 7 dní)</a:t>
            </a:r>
          </a:p>
          <a:p>
            <a:r>
              <a:rPr lang="cs-CZ" dirty="0"/>
              <a:t>selektivně invazivní: </a:t>
            </a:r>
            <a:r>
              <a:rPr lang="cs-CZ" dirty="0" err="1"/>
              <a:t>medikamentozní</a:t>
            </a:r>
            <a:r>
              <a:rPr lang="cs-CZ" dirty="0"/>
              <a:t> léčba, SKG pouze při symptomech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BBD73-1E49-4090-AF89-F4693E1D10DC}" type="slidenum">
              <a:rPr lang="cs-CZ" smtClean="0"/>
              <a:pPr/>
              <a:t>16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83590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při pozitivitě neinvazivního testování má pacient střední riziko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BBD73-1E49-4090-AF89-F4693E1D10DC}" type="slidenum">
              <a:rPr lang="cs-CZ" smtClean="0"/>
              <a:pPr/>
              <a:t>17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59042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BBD73-1E49-4090-AF89-F4693E1D10DC}" type="slidenum">
              <a:rPr lang="cs-CZ" smtClean="0"/>
              <a:pPr/>
              <a:t>19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299000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BBD73-1E49-4090-AF89-F4693E1D10DC}" type="slidenum">
              <a:rPr lang="cs-CZ" smtClean="0"/>
              <a:pPr/>
              <a:t>20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192100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primární PCI &gt; 12h: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EKG změny značící ischémii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trvající nebo rekurentní angina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známky srdečního selhání, šoku, maligní arytmiích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BBD73-1E49-4090-AF89-F4693E1D10DC}" type="slidenum">
              <a:rPr lang="cs-CZ" smtClean="0"/>
              <a:pPr/>
              <a:t>22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138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cs-CZ" b="1" dirty="0" err="1"/>
              <a:t>Předtestová</a:t>
            </a:r>
            <a:r>
              <a:rPr lang="cs-CZ" b="1" dirty="0"/>
              <a:t> pravděpodobnost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PTP &lt; 15% (bílé boxy) – není indikováno další testování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PTP 15-65% (modré boxy) – možnost zátěžového EKG vyšetření, lépe zobrazovací vyšetření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PTP 66-85% (světle červené boxy) – zobrazovací vyšetření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PTP &gt; 85% (tmavě červené boxy) – diagnóza je jasná, vhodná riziková stratifikace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BBD73-1E49-4090-AF89-F4693E1D10DC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46529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0" dirty="0"/>
              <a:t>Testy na detekci ischémie využívají redukci perfúze nebo indukci poruchy kinetiky během fyzické či farmakologické zátěže</a:t>
            </a:r>
          </a:p>
          <a:p>
            <a:endParaRPr lang="cs-CZ" b="1" dirty="0"/>
          </a:p>
          <a:p>
            <a:r>
              <a:rPr lang="cs-CZ" b="1" dirty="0"/>
              <a:t>a</a:t>
            </a:r>
            <a:r>
              <a:rPr lang="cs-CZ" dirty="0"/>
              <a:t> asymptomatičtí pacienti mohou být </a:t>
            </a:r>
            <a:r>
              <a:rPr lang="cs-CZ" dirty="0" err="1"/>
              <a:t>screenováni</a:t>
            </a:r>
            <a:r>
              <a:rPr lang="cs-CZ" dirty="0"/>
              <a:t> při DM</a:t>
            </a:r>
          </a:p>
          <a:p>
            <a:r>
              <a:rPr lang="cs-CZ" b="1" dirty="0"/>
              <a:t>b</a:t>
            </a:r>
            <a:r>
              <a:rPr lang="cs-CZ" dirty="0"/>
              <a:t> </a:t>
            </a:r>
            <a:r>
              <a:rPr lang="cs-CZ" dirty="0" err="1"/>
              <a:t>předtestová</a:t>
            </a:r>
            <a:r>
              <a:rPr lang="cs-CZ" dirty="0"/>
              <a:t> pravděpodobnost</a:t>
            </a:r>
          </a:p>
          <a:p>
            <a:r>
              <a:rPr lang="cs-CZ" b="1" dirty="0"/>
              <a:t>e</a:t>
            </a:r>
            <a:r>
              <a:rPr lang="cs-CZ" dirty="0"/>
              <a:t> týká se CTAG ne Ca </a:t>
            </a:r>
            <a:r>
              <a:rPr lang="cs-CZ" dirty="0" err="1"/>
              <a:t>score</a:t>
            </a:r>
            <a:endParaRPr lang="cs-CZ" dirty="0"/>
          </a:p>
          <a:p>
            <a:r>
              <a:rPr lang="cs-CZ" b="1" dirty="0"/>
              <a:t>f</a:t>
            </a:r>
            <a:r>
              <a:rPr lang="cs-CZ" dirty="0"/>
              <a:t> nejlepší při pravděpodobnosti 15-50% (při PTP ≥ 50% nebo při koronárních</a:t>
            </a:r>
            <a:r>
              <a:rPr lang="cs-CZ" baseline="0" dirty="0"/>
              <a:t> kalcifikacích </a:t>
            </a:r>
            <a:r>
              <a:rPr lang="cs-CZ" dirty="0"/>
              <a:t>nadhodnocení MVD)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BBD73-1E49-4090-AF89-F4693E1D10DC}" type="slidenum">
              <a:rPr lang="cs-CZ" smtClean="0"/>
              <a:pPr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65965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Zátěžové </a:t>
            </a:r>
            <a:r>
              <a:rPr lang="cs-CZ" dirty="0" err="1"/>
              <a:t>vyšeření</a:t>
            </a:r>
            <a:r>
              <a:rPr lang="cs-CZ" baseline="0" dirty="0"/>
              <a:t> – vysoké riziko: &gt; 10% SPECT, ≥ 2/16 segmentů CMR, ≥ 3 segmenty u zátěžového TTE. 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BBD73-1E49-4090-AF89-F4693E1D10DC}" type="slidenum">
              <a:rPr lang="cs-CZ" smtClean="0"/>
              <a:pPr/>
              <a:t>7</a:t>
            </a:fld>
            <a:endParaRPr lang="cs-CZ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/>
              <a:t>EKG: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normální u 1/3 pacientů s AKS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akcesorní svody (V7-9, V3R, V4R)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srovnání se starším záznamem (abnormality)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cs-CZ" b="1" dirty="0"/>
              <a:t>Diagnóza: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jiné kardiální: myokarditis, TT KMP, </a:t>
            </a:r>
            <a:r>
              <a:rPr lang="cs-CZ" dirty="0" err="1"/>
              <a:t>tachyarrhytmie</a:t>
            </a:r>
            <a:r>
              <a:rPr lang="cs-CZ" dirty="0"/>
              <a:t> atd.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cs-CZ" dirty="0"/>
              <a:t>nekardiální: pneumonie, pneumotorax atd.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cs-CZ" b="1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BBD73-1E49-4090-AF89-F4693E1D10DC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2473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prolongovaná 80%, 20% crescendo /de novo</a:t>
            </a:r>
          </a:p>
          <a:p>
            <a:r>
              <a:rPr lang="cs-CZ" dirty="0" err="1"/>
              <a:t>poinfarktová</a:t>
            </a:r>
            <a:r>
              <a:rPr lang="cs-CZ" dirty="0"/>
              <a:t> AP vzniká do 2 týdnů od IM, většinou je způsobena </a:t>
            </a:r>
            <a:r>
              <a:rPr lang="cs-CZ" dirty="0" err="1"/>
              <a:t>reokluzí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BBD73-1E49-4090-AF89-F4693E1D10DC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253321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dirty="0"/>
              <a:t>hsTnT narůstá již v 1h po vzniku obtíží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BBD73-1E49-4090-AF89-F4693E1D10DC}" type="slidenum">
              <a:rPr lang="cs-CZ" smtClean="0"/>
              <a:pPr/>
              <a:t>11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45001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98% negativní prediktivní hodnota</a:t>
            </a:r>
          </a:p>
          <a:p>
            <a:r>
              <a:rPr lang="cs-CZ" dirty="0"/>
              <a:t>SKG – vysoká míra </a:t>
            </a:r>
            <a:r>
              <a:rPr lang="cs-CZ" dirty="0" err="1"/>
              <a:t>suspekce</a:t>
            </a:r>
            <a:r>
              <a:rPr lang="cs-CZ" dirty="0"/>
              <a:t> na AKS, MDCT koronarografie u mírné – střední </a:t>
            </a:r>
            <a:r>
              <a:rPr lang="cs-CZ" dirty="0" err="1"/>
              <a:t>suspekce</a:t>
            </a:r>
            <a:endParaRPr lang="cs-CZ" dirty="0"/>
          </a:p>
          <a:p>
            <a:r>
              <a:rPr lang="cs-CZ" dirty="0"/>
              <a:t>zátěžový zobrazovací test (echo, CMR, </a:t>
            </a:r>
            <a:r>
              <a:rPr lang="cs-CZ" dirty="0" err="1"/>
              <a:t>scinti</a:t>
            </a:r>
            <a:r>
              <a:rPr lang="cs-CZ" dirty="0"/>
              <a:t>)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BBD73-1E49-4090-AF89-F4693E1D10DC}" type="slidenum">
              <a:rPr lang="cs-CZ" smtClean="0"/>
              <a:pPr/>
              <a:t>12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28056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/>
              <a:t>GRACE (</a:t>
            </a:r>
            <a:r>
              <a:rPr lang="cs-CZ" b="1" dirty="0" err="1"/>
              <a:t>Global</a:t>
            </a:r>
            <a:r>
              <a:rPr lang="cs-CZ" b="1" dirty="0"/>
              <a:t> Registry </a:t>
            </a:r>
            <a:r>
              <a:rPr lang="cs-CZ" b="1" dirty="0" err="1"/>
              <a:t>of</a:t>
            </a:r>
            <a:r>
              <a:rPr lang="cs-CZ" b="1" dirty="0"/>
              <a:t> </a:t>
            </a:r>
            <a:r>
              <a:rPr lang="cs-CZ" b="1" dirty="0" err="1"/>
              <a:t>Acute</a:t>
            </a:r>
            <a:r>
              <a:rPr lang="cs-CZ" b="1" dirty="0"/>
              <a:t> </a:t>
            </a:r>
            <a:r>
              <a:rPr lang="cs-CZ" b="1" dirty="0" err="1"/>
              <a:t>Coronary</a:t>
            </a:r>
            <a:r>
              <a:rPr lang="cs-CZ" b="1" dirty="0"/>
              <a:t> </a:t>
            </a:r>
            <a:r>
              <a:rPr lang="cs-CZ" b="1" dirty="0" err="1"/>
              <a:t>Events</a:t>
            </a:r>
            <a:r>
              <a:rPr lang="cs-CZ" b="1" dirty="0"/>
              <a:t>) </a:t>
            </a:r>
            <a:r>
              <a:rPr lang="cs-CZ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2.0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implements the revised GRACE algorithms for predicting death or death/myocardial infarction following an initial acute coronary syndrome (ACS)</a:t>
            </a:r>
            <a:endParaRPr lang="cs-CZ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an international observational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programme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outcomes for patients who were hospitalized with an ACS in the 10 years from 1999</a:t>
            </a:r>
            <a:endParaRPr lang="cs-CZ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includes nearly 250 hospitals in 30 countries, and enrolled a total of 102,341 patients.</a:t>
            </a:r>
          </a:p>
          <a:p>
            <a:r>
              <a:rPr lang="cs-CZ" dirty="0"/>
              <a:t>Grace </a:t>
            </a:r>
            <a:r>
              <a:rPr lang="cs-CZ" dirty="0" err="1"/>
              <a:t>score</a:t>
            </a:r>
            <a:r>
              <a:rPr lang="cs-CZ" dirty="0"/>
              <a:t> ≥ 109 získá jinak zcela zdravý 60ti letý člověk již při přítomnosti ST depresí, přítomnosti </a:t>
            </a:r>
            <a:r>
              <a:rPr lang="cs-CZ" dirty="0" err="1"/>
              <a:t>srd</a:t>
            </a:r>
            <a:r>
              <a:rPr lang="cs-CZ" dirty="0"/>
              <a:t>. selhání nebo pozitivním hsTnT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5BBD73-1E49-4090-AF89-F4693E1D10DC}" type="slidenum">
              <a:rPr lang="cs-CZ" smtClean="0"/>
              <a:pPr/>
              <a:t>13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2165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Kliknutím můžete upravit styl předlohy.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Kliknutím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pic>
        <p:nvPicPr>
          <p:cNvPr id="2052" name="Picture 7" descr="sleid d"/>
          <p:cNvPicPr>
            <a:picLocks noChangeAspect="1" noChangeArrowheads="1"/>
          </p:cNvPicPr>
          <p:nvPr/>
        </p:nvPicPr>
        <p:blipFill>
          <a:blip r:embed="rId13" cstate="print"/>
          <a:srcRect l="16727"/>
          <a:stretch>
            <a:fillRect/>
          </a:stretch>
        </p:blipFill>
        <p:spPr bwMode="auto">
          <a:xfrm>
            <a:off x="0" y="-3175"/>
            <a:ext cx="9144000" cy="686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666699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666699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666699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666699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666699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666699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666699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666699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rgbClr val="666699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1C1C1C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F5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AC4F9E-DF35-4B63-93CC-FF53A80A7B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812681"/>
            <a:ext cx="7772400" cy="1608197"/>
          </a:xfrm>
        </p:spPr>
        <p:txBody>
          <a:bodyPr/>
          <a:lstStyle/>
          <a:p>
            <a:r>
              <a:rPr lang="cs-CZ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Indikace k SKG pro praxi</a:t>
            </a:r>
            <a:br>
              <a:rPr lang="cs-CZ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cs-CZ" sz="36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- nejen při AKS</a:t>
            </a:r>
            <a:endParaRPr lang="cs-CZ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135AE9FD-3F64-4BE6-AAAC-BC3E2CBD6E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4990010"/>
            <a:ext cx="6400800" cy="875211"/>
          </a:xfrm>
        </p:spPr>
        <p:txBody>
          <a:bodyPr/>
          <a:lstStyle/>
          <a:p>
            <a:r>
              <a:rPr lang="cs-CZ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MUDr. Martin Kleissner</a:t>
            </a:r>
            <a:endParaRPr lang="cs-CZ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9DC8D70-3D7A-4DD5-A671-51112480FB5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07640" y="253253"/>
            <a:ext cx="2183863" cy="21814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3D978FEB-EB80-4E69-BBDA-337D934DEF6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6848"/>
          <a:stretch/>
        </p:blipFill>
        <p:spPr>
          <a:xfrm>
            <a:off x="6715417" y="253253"/>
            <a:ext cx="2020662" cy="218148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AC287F11-C279-4061-9095-CB79F8FC067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7921" y="253253"/>
            <a:ext cx="3275805" cy="218387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12380025"/>
      </p:ext>
    </p:extLst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A2FDCCE-B711-465D-844E-EA78B2AA5010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cs-CZ" sz="3600" dirty="0"/>
              <a:t>Nestabilní angina pectoris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E2BFF92-F92B-409B-9FE0-0B57147E51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00480" y="3900117"/>
            <a:ext cx="6543040" cy="1955800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protrahovaná klidová AP (&gt; 20min)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 novo AP (alespoň CCS II)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crescendo AP (alespoň CCS III)</a:t>
            </a:r>
          </a:p>
          <a:p>
            <a:pPr marL="457200" indent="-457200">
              <a:buFont typeface="+mj-lt"/>
              <a:buAutoNum type="arabicPeriod"/>
            </a:pPr>
            <a:r>
              <a:rPr lang="cs-CZ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poinfarktová</a:t>
            </a: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54B02A95-B9FC-43A5-8F22-A2AB09DDE2D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4571329"/>
              </p:ext>
            </p:extLst>
          </p:nvPr>
        </p:nvGraphicFramePr>
        <p:xfrm>
          <a:off x="1524000" y="1417638"/>
          <a:ext cx="6096000" cy="2204720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{21E4AEA4-8DFA-4A89-87EB-49C32662AFE0}</a:tableStyleId>
              </a:tblPr>
              <a:tblGrid>
                <a:gridCol w="640080">
                  <a:extLst>
                    <a:ext uri="{9D8B030D-6E8A-4147-A177-3AD203B41FA5}">
                      <a16:colId xmlns:a16="http://schemas.microsoft.com/office/drawing/2014/main" val="2569598292"/>
                    </a:ext>
                  </a:extLst>
                </a:gridCol>
                <a:gridCol w="5455920">
                  <a:extLst>
                    <a:ext uri="{9D8B030D-6E8A-4147-A177-3AD203B41FA5}">
                      <a16:colId xmlns:a16="http://schemas.microsoft.com/office/drawing/2014/main" val="762189983"/>
                    </a:ext>
                  </a:extLst>
                </a:gridCol>
              </a:tblGrid>
              <a:tr h="452120">
                <a:tc gridSpan="2">
                  <a:txBody>
                    <a:bodyPr/>
                    <a:lstStyle/>
                    <a:p>
                      <a:r>
                        <a:rPr lang="cs-CZ" sz="1800" dirty="0"/>
                        <a:t>CCS klasifikace (</a:t>
                      </a:r>
                      <a:r>
                        <a:rPr lang="cs-CZ" sz="1800" dirty="0" err="1"/>
                        <a:t>Canadian</a:t>
                      </a:r>
                      <a:r>
                        <a:rPr lang="cs-CZ" sz="1800" dirty="0"/>
                        <a:t> </a:t>
                      </a:r>
                      <a:r>
                        <a:rPr lang="cs-CZ" sz="1800" dirty="0" err="1"/>
                        <a:t>Cardiovascular</a:t>
                      </a:r>
                      <a:r>
                        <a:rPr lang="cs-CZ" sz="1800" dirty="0"/>
                        <a:t> Society)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676494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Bez anginy při běžné činnosti, namáhavá činnost způsobuje symptomy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75434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Mírná limitace při běžné činnosti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87042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III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Významná limitace při běžné činnosti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2339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sz="1800" dirty="0"/>
                        <a:t>IV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800" dirty="0"/>
                        <a:t>Angina při každé činnosti či v klidu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79240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98325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4FC174B-0635-4323-9788-9C6FBFC7F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4114800" cy="604064"/>
          </a:xfrm>
        </p:spPr>
        <p:txBody>
          <a:bodyPr/>
          <a:lstStyle/>
          <a:p>
            <a:r>
              <a:rPr lang="cs-CZ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Troponin</a:t>
            </a:r>
          </a:p>
        </p:txBody>
      </p:sp>
      <p:pic>
        <p:nvPicPr>
          <p:cNvPr id="5" name="Zástupný symbol pro obsah 4" descr="Obsah obrázku text, mapa&#10;&#10;Popis vygenerován s velmi vysokou mírou spolehlivosti">
            <a:extLst>
              <a:ext uri="{FF2B5EF4-FFF2-40B4-BE49-F238E27FC236}">
                <a16:creationId xmlns:a16="http://schemas.microsoft.com/office/drawing/2014/main" id="{026CAAFD-6A18-46FC-A128-76CE154F75A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274" y="274638"/>
            <a:ext cx="3449518" cy="288379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FE788997-F4D6-42C5-A949-258BF8A331B9}"/>
              </a:ext>
            </a:extLst>
          </p:cNvPr>
          <p:cNvSpPr txBox="1"/>
          <p:nvPr/>
        </p:nvSpPr>
        <p:spPr>
          <a:xfrm>
            <a:off x="457200" y="1182231"/>
            <a:ext cx="44029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high</a:t>
            </a: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sensitivity testy: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↑ negativní prediktivní hodnota pro IM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časnější detekce IM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4% nárůst diagnózy IM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x"/>
            </a:pP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ale: elevace okolo 3-násobku normy mají rozsáhlou </a:t>
            </a:r>
            <a:r>
              <a:rPr lang="cs-CZ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dif</a:t>
            </a:r>
            <a:r>
              <a:rPr lang="cs-CZ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dg.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054CEEAF-2291-4BB5-A584-8F5EB9D7F1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t="-829" r="15691" b="2205"/>
          <a:stretch/>
        </p:blipFill>
        <p:spPr>
          <a:xfrm>
            <a:off x="5214275" y="3428999"/>
            <a:ext cx="3449517" cy="20574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770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symbol pro obsah 7" descr="Obsah obrázku snímek obrazovky&#10;&#10;Popis vygenerován s velmi vysokou mírou spolehlivosti">
            <a:extLst>
              <a:ext uri="{FF2B5EF4-FFF2-40B4-BE49-F238E27FC236}">
                <a16:creationId xmlns:a16="http://schemas.microsoft.com/office/drawing/2014/main" id="{74420E15-4A0E-4F9E-B4D3-86526A69D4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09" y="1166018"/>
            <a:ext cx="8152582" cy="4525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3DBFDBA-5D61-4EE8-9DF1-019E106B8A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8304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cs-CZ" sz="3600" dirty="0"/>
              <a:t>3h algoritmus odběru </a:t>
            </a:r>
            <a:r>
              <a:rPr lang="cs-CZ" sz="3600" dirty="0" err="1"/>
              <a:t>hs</a:t>
            </a:r>
            <a:r>
              <a:rPr lang="cs-CZ" sz="3600" dirty="0"/>
              <a:t> troponinu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34204519-647A-49C8-B910-7889459EC0E7}"/>
              </a:ext>
            </a:extLst>
          </p:cNvPr>
          <p:cNvSpPr txBox="1"/>
          <p:nvPr/>
        </p:nvSpPr>
        <p:spPr>
          <a:xfrm flipH="1">
            <a:off x="3159986" y="2643597"/>
            <a:ext cx="2824027" cy="307777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1400" dirty="0"/>
              <a:t>+ echo (</a:t>
            </a:r>
            <a:r>
              <a:rPr lang="cs-CZ" sz="1400" dirty="0" err="1"/>
              <a:t>dif</a:t>
            </a:r>
            <a:r>
              <a:rPr lang="cs-CZ" sz="1400" dirty="0"/>
              <a:t>. dg. AKS a nestabilita) </a:t>
            </a:r>
          </a:p>
        </p:txBody>
      </p:sp>
    </p:spTree>
    <p:extLst>
      <p:ext uri="{BB962C8B-B14F-4D97-AF65-F5344CB8AC3E}">
        <p14:creationId xmlns:p14="http://schemas.microsoft.com/office/powerpoint/2010/main" val="515905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0782656-F0BB-494C-A624-201CD8313247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cs-CZ" sz="3600" dirty="0"/>
              <a:t>GRACE </a:t>
            </a:r>
            <a:r>
              <a:rPr lang="cs-CZ" sz="3600" dirty="0" err="1"/>
              <a:t>score</a:t>
            </a:r>
            <a:r>
              <a:rPr lang="cs-CZ" sz="3600" dirty="0"/>
              <a:t> 2.0</a:t>
            </a:r>
          </a:p>
        </p:txBody>
      </p:sp>
      <p:pic>
        <p:nvPicPr>
          <p:cNvPr id="6" name="Zástupný symbol pro obsah 5" descr="Obsah obrázku snímek obrazovky, monitor&#10;&#10;Popis vygenerován s velmi vysokou mírou spolehlivosti">
            <a:extLst>
              <a:ext uri="{FF2B5EF4-FFF2-40B4-BE49-F238E27FC236}">
                <a16:creationId xmlns:a16="http://schemas.microsoft.com/office/drawing/2014/main" id="{73B378B7-E7DC-4DAA-8C5E-4F0BFEC22B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382" y="1417638"/>
            <a:ext cx="3279934" cy="43732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6749924C-F54A-4D1D-8D02-361296CC5D8F}"/>
              </a:ext>
            </a:extLst>
          </p:cNvPr>
          <p:cNvSpPr txBox="1"/>
          <p:nvPr/>
        </p:nvSpPr>
        <p:spPr>
          <a:xfrm>
            <a:off x="212844" y="6214030"/>
            <a:ext cx="50356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http://www.gracescore.org/WebSite/WebVersion.aspx</a:t>
            </a:r>
          </a:p>
        </p:txBody>
      </p:sp>
      <p:graphicFrame>
        <p:nvGraphicFramePr>
          <p:cNvPr id="7" name="Tabulka 6">
            <a:extLst>
              <a:ext uri="{FF2B5EF4-FFF2-40B4-BE49-F238E27FC236}">
                <a16:creationId xmlns:a16="http://schemas.microsoft.com/office/drawing/2014/main" id="{62C532FF-7287-46E6-AE52-BAB820F9AF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1223289"/>
              </p:ext>
            </p:extLst>
          </p:nvPr>
        </p:nvGraphicFramePr>
        <p:xfrm>
          <a:off x="3895482" y="2293620"/>
          <a:ext cx="5035674" cy="173736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{93296810-A885-4BE3-A3E7-6D5BEEA58F35}</a:tableStyleId>
              </a:tblPr>
              <a:tblGrid>
                <a:gridCol w="1678558">
                  <a:extLst>
                    <a:ext uri="{9D8B030D-6E8A-4147-A177-3AD203B41FA5}">
                      <a16:colId xmlns:a16="http://schemas.microsoft.com/office/drawing/2014/main" val="1407087548"/>
                    </a:ext>
                  </a:extLst>
                </a:gridCol>
                <a:gridCol w="1678558">
                  <a:extLst>
                    <a:ext uri="{9D8B030D-6E8A-4147-A177-3AD203B41FA5}">
                      <a16:colId xmlns:a16="http://schemas.microsoft.com/office/drawing/2014/main" val="3700843154"/>
                    </a:ext>
                  </a:extLst>
                </a:gridCol>
                <a:gridCol w="1678558">
                  <a:extLst>
                    <a:ext uri="{9D8B030D-6E8A-4147-A177-3AD203B41FA5}">
                      <a16:colId xmlns:a16="http://schemas.microsoft.com/office/drawing/2014/main" val="1051941136"/>
                    </a:ext>
                  </a:extLst>
                </a:gridCol>
              </a:tblGrid>
              <a:tr h="590914">
                <a:tc>
                  <a:txBody>
                    <a:bodyPr/>
                    <a:lstStyle/>
                    <a:p>
                      <a:r>
                        <a:rPr lang="cs-CZ" dirty="0"/>
                        <a:t>Riziko </a:t>
                      </a:r>
                    </a:p>
                    <a:p>
                      <a:r>
                        <a:rPr lang="cs-CZ" dirty="0"/>
                        <a:t>(</a:t>
                      </a:r>
                      <a:r>
                        <a:rPr lang="cs-CZ" dirty="0" err="1"/>
                        <a:t>tercily</a:t>
                      </a:r>
                      <a:r>
                        <a:rPr lang="cs-CZ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Grace </a:t>
                      </a:r>
                      <a:r>
                        <a:rPr lang="cs-CZ" dirty="0" err="1"/>
                        <a:t>score</a:t>
                      </a:r>
                      <a:endParaRPr lang="cs-CZ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Nemocniční mortalita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90781737"/>
                  </a:ext>
                </a:extLst>
              </a:tr>
              <a:tr h="342355">
                <a:tc>
                  <a:txBody>
                    <a:bodyPr/>
                    <a:lstStyle/>
                    <a:p>
                      <a:r>
                        <a:rPr lang="cs-CZ" dirty="0"/>
                        <a:t>Nízká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≤108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&lt;1%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0051027"/>
                  </a:ext>
                </a:extLst>
              </a:tr>
              <a:tr h="342355">
                <a:tc>
                  <a:txBody>
                    <a:bodyPr/>
                    <a:lstStyle/>
                    <a:p>
                      <a:r>
                        <a:rPr lang="cs-CZ" dirty="0"/>
                        <a:t>Střední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109-140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1–3%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31176565"/>
                  </a:ext>
                </a:extLst>
              </a:tr>
              <a:tr h="342355">
                <a:tc>
                  <a:txBody>
                    <a:bodyPr/>
                    <a:lstStyle/>
                    <a:p>
                      <a:r>
                        <a:rPr lang="cs-CZ" dirty="0"/>
                        <a:t>Vysoká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≥140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dirty="0"/>
                        <a:t>&gt;3%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28904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78034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657D11-2F36-4493-8B4E-FC69EDCF5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" y="492919"/>
            <a:ext cx="3200400" cy="1309756"/>
          </a:xfrm>
        </p:spPr>
        <p:txBody>
          <a:bodyPr/>
          <a:lstStyle/>
          <a:p>
            <a:r>
              <a:rPr lang="cs-CZ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Riziková kritéria</a:t>
            </a:r>
            <a:br>
              <a:rPr lang="cs-CZ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cs-CZ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NSTE-ACS</a:t>
            </a:r>
            <a:endParaRPr lang="cs-CZ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FF06873D-636B-463C-89E9-622B256B2F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4619109"/>
              </p:ext>
            </p:extLst>
          </p:nvPr>
        </p:nvGraphicFramePr>
        <p:xfrm>
          <a:off x="3513909" y="213360"/>
          <a:ext cx="5396411" cy="5598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92070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2FB2C34-9546-4ED1-9FE6-8341218C98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834BD87-4C96-4849-9C98-76B38E8F63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AAFC2A9-6CAE-4C45-B0D4-EF2DF04FF0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C21EA65-E090-4D86-9F92-755BCB9D560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2C60103-CA40-4DA6-9F6E-A109B97EB2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7D2D4D2-9750-446F-9E1E-DBE177D9C6A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56624AE-FA3C-4727-85F4-C7B4ACDBEF3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DCB469D-2CD3-412F-B94B-E4C277FE16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9F25777-4234-40EF-AF4B-270151EF0C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4775"/>
          </a:xfrm>
        </p:spPr>
        <p:txBody>
          <a:bodyPr/>
          <a:lstStyle/>
          <a:p>
            <a:r>
              <a:rPr lang="cs-CZ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Načasování SKG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D170E3B8-41E5-4BD0-B70F-B67A2FB0CB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l="1863" t="2779" r="2697" b="4604"/>
          <a:stretch/>
        </p:blipFill>
        <p:spPr>
          <a:xfrm>
            <a:off x="1515104" y="2162431"/>
            <a:ext cx="6113791" cy="3459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2794D4A-704E-4FD2-80E7-288B7174D1E7}"/>
              </a:ext>
            </a:extLst>
          </p:cNvPr>
          <p:cNvSpPr txBox="1"/>
          <p:nvPr/>
        </p:nvSpPr>
        <p:spPr>
          <a:xfrm>
            <a:off x="457200" y="5968313"/>
            <a:ext cx="24449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err="1"/>
              <a:t>Mehta</a:t>
            </a:r>
            <a:r>
              <a:rPr lang="cs-CZ" sz="1600" dirty="0"/>
              <a:t> et al., NEJM 2009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B3FEF1E-C8F8-4981-A163-7C48C9743E90}"/>
              </a:ext>
            </a:extLst>
          </p:cNvPr>
          <p:cNvSpPr txBox="1"/>
          <p:nvPr/>
        </p:nvSpPr>
        <p:spPr>
          <a:xfrm>
            <a:off x="457200" y="1331434"/>
            <a:ext cx="82605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TIMACS: early ≤ 24h vs. </a:t>
            </a:r>
            <a:r>
              <a:rPr lang="cs-CZ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delayed</a:t>
            </a:r>
            <a:r>
              <a:rPr lang="cs-CZ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≥ 36h SKG v závislosti na GRACE &gt; 140 a GRACE ≤140</a:t>
            </a:r>
          </a:p>
          <a:p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3031 subjektů, primární ukazatel: smrt, MI, CMP</a:t>
            </a:r>
          </a:p>
        </p:txBody>
      </p:sp>
    </p:spTree>
    <p:extLst>
      <p:ext uri="{BB962C8B-B14F-4D97-AF65-F5344CB8AC3E}">
        <p14:creationId xmlns:p14="http://schemas.microsoft.com/office/powerpoint/2010/main" val="32515678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D327655-5953-474B-96CC-2162637E1C18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4834" y="1876000"/>
            <a:ext cx="6167001" cy="36915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92596A6-6A8C-4956-AA9E-C532BE2C99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Načasování SKG</a:t>
            </a:r>
            <a:br>
              <a:rPr lang="cs-CZ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cs-CZ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AD4BD42-2B64-4FCA-95E6-7855B1857E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74834" y="1028755"/>
            <a:ext cx="7194332" cy="568817"/>
          </a:xfrm>
        </p:spPr>
        <p:txBody>
          <a:bodyPr/>
          <a:lstStyle/>
          <a:p>
            <a:pPr marL="0" indent="0">
              <a:buNone/>
            </a:pPr>
            <a:r>
              <a:rPr lang="cs-CZ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Metaanalýza</a:t>
            </a:r>
            <a:r>
              <a:rPr lang="cs-CZ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FIR: rutinní vs. selektivní SKG u NSTE-AKS</a:t>
            </a:r>
          </a:p>
          <a:p>
            <a:pPr marL="0" indent="0">
              <a:buNone/>
            </a:pPr>
            <a:r>
              <a:rPr lang="cs-CZ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Kumulativní riziko KV úmrtí nebo IM, 4567 pac., rizikové skóre autorů</a:t>
            </a:r>
          </a:p>
        </p:txBody>
      </p:sp>
      <p:graphicFrame>
        <p:nvGraphicFramePr>
          <p:cNvPr id="4" name="Tabulka 3">
            <a:extLst>
              <a:ext uri="{FF2B5EF4-FFF2-40B4-BE49-F238E27FC236}">
                <a16:creationId xmlns:a16="http://schemas.microsoft.com/office/drawing/2014/main" id="{FB036AC7-0AB5-4451-9AF2-00DA23BEC4F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7092465"/>
              </p:ext>
            </p:extLst>
          </p:nvPr>
        </p:nvGraphicFramePr>
        <p:xfrm>
          <a:off x="6913053" y="1710079"/>
          <a:ext cx="1960178" cy="1341120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{21E4AEA4-8DFA-4A89-87EB-49C32662AFE0}</a:tableStyleId>
              </a:tblPr>
              <a:tblGrid>
                <a:gridCol w="1026676">
                  <a:extLst>
                    <a:ext uri="{9D8B030D-6E8A-4147-A177-3AD203B41FA5}">
                      <a16:colId xmlns:a16="http://schemas.microsoft.com/office/drawing/2014/main" val="2096023324"/>
                    </a:ext>
                  </a:extLst>
                </a:gridCol>
                <a:gridCol w="933502">
                  <a:extLst>
                    <a:ext uri="{9D8B030D-6E8A-4147-A177-3AD203B41FA5}">
                      <a16:colId xmlns:a16="http://schemas.microsoft.com/office/drawing/2014/main" val="196747845"/>
                    </a:ext>
                  </a:extLst>
                </a:gridCol>
              </a:tblGrid>
              <a:tr h="285750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Riziko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ARR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4932946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Vysoké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600" dirty="0"/>
                        <a:t>11,1%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3062917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Střední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600" dirty="0"/>
                        <a:t>3,8%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3889735"/>
                  </a:ext>
                </a:extLst>
              </a:tr>
              <a:tr h="285750">
                <a:tc>
                  <a:txBody>
                    <a:bodyPr/>
                    <a:lstStyle/>
                    <a:p>
                      <a:pPr algn="ctr"/>
                      <a:r>
                        <a:rPr lang="cs-CZ" sz="1600" dirty="0"/>
                        <a:t>Nízké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cs-CZ" sz="1600" dirty="0"/>
                        <a:t>2,0%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6037791"/>
                  </a:ext>
                </a:extLst>
              </a:tr>
            </a:tbl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id="{DFB230B4-DC97-4153-AE54-E28914F870CB}"/>
              </a:ext>
            </a:extLst>
          </p:cNvPr>
          <p:cNvSpPr txBox="1"/>
          <p:nvPr/>
        </p:nvSpPr>
        <p:spPr>
          <a:xfrm>
            <a:off x="457200" y="6025881"/>
            <a:ext cx="22493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Fox et al., JACC 2010.</a:t>
            </a:r>
          </a:p>
        </p:txBody>
      </p:sp>
    </p:spTree>
    <p:extLst>
      <p:ext uri="{BB962C8B-B14F-4D97-AF65-F5344CB8AC3E}">
        <p14:creationId xmlns:p14="http://schemas.microsoft.com/office/powerpoint/2010/main" val="272221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E7FFBDC-E84C-476D-B85F-ADBEAAFDE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8231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cs-CZ" sz="3600" dirty="0"/>
              <a:t>Načasování SKG</a:t>
            </a:r>
          </a:p>
        </p:txBody>
      </p:sp>
      <p:pic>
        <p:nvPicPr>
          <p:cNvPr id="7" name="Zástupný symbol pro obsah 6" descr="Obsah obrázku snímek obrazovky&#10;&#10;Popis vygenerován s velmi vysokou mírou spolehlivosti">
            <a:extLst>
              <a:ext uri="{FF2B5EF4-FFF2-40B4-BE49-F238E27FC236}">
                <a16:creationId xmlns:a16="http://schemas.microsoft.com/office/drawing/2014/main" id="{8514AA4D-F829-4FFC-A463-8C5A0C3D02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138" y="1048415"/>
            <a:ext cx="5661723" cy="45930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238896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D953D5-7BC0-4B52-AF9C-BFF270FF2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6575" y="2286000"/>
            <a:ext cx="46228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cs-CZ" sz="3600" dirty="0"/>
              <a:t>STEMI </a:t>
            </a:r>
          </a:p>
        </p:txBody>
      </p:sp>
      <p:pic>
        <p:nvPicPr>
          <p:cNvPr id="7" name="Obrázek 6" descr="Obsah obrázku oblečení&#10;&#10;Popis vygenerován s vysokou mírou spolehlivosti">
            <a:extLst>
              <a:ext uri="{FF2B5EF4-FFF2-40B4-BE49-F238E27FC236}">
                <a16:creationId xmlns:a16="http://schemas.microsoft.com/office/drawing/2014/main" id="{2EE793B7-483C-4FB9-959E-4AD8C25BFB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85962"/>
            <a:ext cx="2619375" cy="1743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7929148"/>
      </p:ext>
    </p:extLst>
  </p:cSld>
  <p:clrMapOvr>
    <a:masterClrMapping/>
  </p:clrMapOvr>
  <p:transition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DC7AA79-4380-408C-8EF2-8EB31469E4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15048"/>
          </a:xfrm>
        </p:spPr>
        <p:txBody>
          <a:bodyPr/>
          <a:lstStyle/>
          <a:p>
            <a:r>
              <a:rPr lang="cs-CZ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PCI &lt; 12h</a:t>
            </a:r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1FC9D836-D124-451A-932B-A2FDF7C9B6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33861" y="1473242"/>
            <a:ext cx="7676278" cy="4195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165A867D-9CF3-47DA-A6F4-B55096D6AF3B}"/>
              </a:ext>
            </a:extLst>
          </p:cNvPr>
          <p:cNvSpPr txBox="1"/>
          <p:nvPr/>
        </p:nvSpPr>
        <p:spPr>
          <a:xfrm>
            <a:off x="457200" y="6104238"/>
            <a:ext cx="252344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err="1"/>
              <a:t>Boersma</a:t>
            </a:r>
            <a:r>
              <a:rPr lang="cs-CZ" sz="1600" dirty="0"/>
              <a:t> et al., EHJ 2006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8FF664D-DD35-49B6-BBBE-DDC8B12C41F3}"/>
              </a:ext>
            </a:extLst>
          </p:cNvPr>
          <p:cNvSpPr txBox="1"/>
          <p:nvPr/>
        </p:nvSpPr>
        <p:spPr>
          <a:xfrm>
            <a:off x="733861" y="1042355"/>
            <a:ext cx="668035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 err="1"/>
              <a:t>Metaanalýza</a:t>
            </a:r>
            <a:r>
              <a:rPr lang="cs-CZ" sz="1600" b="1" dirty="0"/>
              <a:t> PCAT-2: Primární PCI vs. </a:t>
            </a:r>
            <a:r>
              <a:rPr lang="cs-CZ" sz="1600" b="1" dirty="0" err="1"/>
              <a:t>fibrinolýza</a:t>
            </a:r>
            <a:r>
              <a:rPr lang="cs-CZ" sz="1600" b="1" dirty="0"/>
              <a:t>: </a:t>
            </a:r>
            <a:r>
              <a:rPr lang="cs-CZ" sz="1600" dirty="0"/>
              <a:t>25 RCT, n = 7743</a:t>
            </a:r>
          </a:p>
        </p:txBody>
      </p:sp>
    </p:spTree>
    <p:extLst>
      <p:ext uri="{BB962C8B-B14F-4D97-AF65-F5344CB8AC3E}">
        <p14:creationId xmlns:p14="http://schemas.microsoft.com/office/powerpoint/2010/main" val="37869169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1">
          <a:gsLst>
            <a:gs pos="0">
              <a:srgbClr val="D9E1F4"/>
            </a:gs>
            <a:gs pos="100000">
              <a:schemeClr val="accent3">
                <a:lumMod val="45000"/>
                <a:lumOff val="55000"/>
              </a:schemeClr>
            </a:gs>
            <a:gs pos="100000">
              <a:schemeClr val="accent3">
                <a:lumMod val="45000"/>
                <a:lumOff val="55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209F33-1FA3-437F-A722-AD22A82376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cs-CZ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Deklarace konfliktu zájmů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46721570-8C19-44FA-A8FA-426512E466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3965" y="1166018"/>
            <a:ext cx="7916070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495804"/>
      </p:ext>
    </p:extLst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993E664-0520-4536-B7A9-976E6ADE9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39411"/>
          </a:xfrm>
        </p:spPr>
        <p:txBody>
          <a:bodyPr/>
          <a:lstStyle/>
          <a:p>
            <a:r>
              <a:rPr lang="cs-CZ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PCI 12-48h, bez symptomů, stabilní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A969F913-943F-4F24-8169-DFA33FBA8367}"/>
              </a:ext>
            </a:extLst>
          </p:cNvPr>
          <p:cNvSpPr txBox="1"/>
          <p:nvPr/>
        </p:nvSpPr>
        <p:spPr>
          <a:xfrm>
            <a:off x="259492" y="5909049"/>
            <a:ext cx="27509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err="1"/>
              <a:t>Schömig</a:t>
            </a:r>
            <a:r>
              <a:rPr lang="cs-CZ" sz="1600" dirty="0"/>
              <a:t> et al., JAMA 2005</a:t>
            </a:r>
          </a:p>
          <a:p>
            <a:r>
              <a:rPr lang="cs-CZ" sz="1600" dirty="0" err="1"/>
              <a:t>Ndrepepa</a:t>
            </a:r>
            <a:r>
              <a:rPr lang="cs-CZ" sz="1600" dirty="0"/>
              <a:t> et al., JAMA 2009</a:t>
            </a:r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8240DDD5-1A57-427C-8A22-FE65B9491D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850271" y="2228212"/>
            <a:ext cx="3491030" cy="24015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2DD707DA-6E4B-4046-AAA6-E8ED45D36503}"/>
              </a:ext>
            </a:extLst>
          </p:cNvPr>
          <p:cNvSpPr txBox="1"/>
          <p:nvPr/>
        </p:nvSpPr>
        <p:spPr>
          <a:xfrm>
            <a:off x="850271" y="1554738"/>
            <a:ext cx="71375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/>
              <a:t>RCT BRAVE-2: PCI vs. konzervativně ve 12-48h od začátku obtíží; </a:t>
            </a:r>
          </a:p>
          <a:p>
            <a:r>
              <a:rPr lang="cs-CZ" sz="1600" dirty="0"/>
              <a:t>365 subjektů; smrt/MI/CMP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1B908751-DAE0-4FB2-A04C-25C9DB7D9E6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51199" y="2237539"/>
            <a:ext cx="3336663" cy="23922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01019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DBDC71-8EBC-4623-9A39-0915302C9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90335"/>
          </a:xfrm>
        </p:spPr>
        <p:txBody>
          <a:bodyPr/>
          <a:lstStyle/>
          <a:p>
            <a:r>
              <a:rPr lang="cs-CZ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PCI &gt; 48h, bez symptomů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9E32BF91-528D-4B1B-8019-D022446BAE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36985" y="1457525"/>
            <a:ext cx="6270029" cy="43152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587F506-5226-424D-B5FD-82355C054BF2}"/>
              </a:ext>
            </a:extLst>
          </p:cNvPr>
          <p:cNvSpPr txBox="1"/>
          <p:nvPr/>
        </p:nvSpPr>
        <p:spPr>
          <a:xfrm>
            <a:off x="259492" y="6153665"/>
            <a:ext cx="27510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Hochman et al., NEJM 2006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CC795F3C-892E-4F9D-813D-7CF184A554A9}"/>
              </a:ext>
            </a:extLst>
          </p:cNvPr>
          <p:cNvSpPr txBox="1"/>
          <p:nvPr/>
        </p:nvSpPr>
        <p:spPr>
          <a:xfrm>
            <a:off x="1436985" y="1044830"/>
            <a:ext cx="71648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 err="1"/>
              <a:t>Occluded</a:t>
            </a:r>
            <a:r>
              <a:rPr lang="cs-CZ" sz="1600" b="1" dirty="0"/>
              <a:t> </a:t>
            </a:r>
            <a:r>
              <a:rPr lang="cs-CZ" sz="1600" b="1" dirty="0" err="1"/>
              <a:t>Artery</a:t>
            </a:r>
            <a:r>
              <a:rPr lang="cs-CZ" sz="1600" b="1" dirty="0"/>
              <a:t> Trial (OAT):</a:t>
            </a:r>
            <a:r>
              <a:rPr lang="cs-CZ" sz="1600" dirty="0"/>
              <a:t> PCI vs. konzervativně 3-28 dní, RCT, n = 2166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442035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3358E23-8ECA-4FD3-830D-BFBE67371C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426720"/>
            <a:ext cx="2479040" cy="135128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cs-CZ" sz="3600" dirty="0"/>
              <a:t>Strategie</a:t>
            </a:r>
            <a:br>
              <a:rPr lang="cs-CZ" sz="3600" dirty="0"/>
            </a:br>
            <a:r>
              <a:rPr lang="cs-CZ" sz="3600" dirty="0" err="1"/>
              <a:t>reperfúze</a:t>
            </a:r>
            <a:endParaRPr lang="cs-CZ" sz="3600" dirty="0"/>
          </a:p>
        </p:txBody>
      </p:sp>
      <p:pic>
        <p:nvPicPr>
          <p:cNvPr id="9" name="Zástupný symbol pro obsah 8" descr="Obsah obrázku text&#10;&#10;Popis vygenerován s vysokou mírou spolehlivosti">
            <a:extLst>
              <a:ext uri="{FF2B5EF4-FFF2-40B4-BE49-F238E27FC236}">
                <a16:creationId xmlns:a16="http://schemas.microsoft.com/office/drawing/2014/main" id="{0540D78C-7B5A-4F7B-865E-93682AD2EA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760" y="274638"/>
            <a:ext cx="3941619" cy="5453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84527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B3278A9-7064-469F-922E-AE95AD7191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8046"/>
          </a:xfrm>
        </p:spPr>
        <p:txBody>
          <a:bodyPr/>
          <a:lstStyle/>
          <a:p>
            <a:r>
              <a:rPr lang="cs-CZ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Indikace SKG: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19A4A3A-DB9F-4D59-AF41-9FC0D6422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39918"/>
            <a:ext cx="8229600" cy="4686246"/>
          </a:xfrm>
        </p:spPr>
        <p:txBody>
          <a:bodyPr/>
          <a:lstStyle/>
          <a:p>
            <a:r>
              <a:rPr lang="cs-CZ" sz="2400" u="sng" dirty="0">
                <a:latin typeface="Times New Roman" pitchFamily="18" charset="0"/>
                <a:cs typeface="Times New Roman" pitchFamily="18" charset="0"/>
              </a:rPr>
              <a:t>u stabilních bolestí na hrudi/AP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- při vysoké </a:t>
            </a:r>
            <a:r>
              <a:rPr lang="cs-CZ" sz="2400" dirty="0" err="1">
                <a:latin typeface="Times New Roman" pitchFamily="18" charset="0"/>
                <a:cs typeface="Times New Roman" pitchFamily="18" charset="0"/>
              </a:rPr>
              <a:t>předtestové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pravděpodobnosti ICHS či u vysoce rizikových pacientů (≥3% podle zátěžového testu)</a:t>
            </a:r>
          </a:p>
          <a:p>
            <a:r>
              <a:rPr lang="cs-CZ" sz="2400" u="sng" dirty="0">
                <a:latin typeface="Times New Roman" pitchFamily="18" charset="0"/>
                <a:cs typeface="Times New Roman" pitchFamily="18" charset="0"/>
              </a:rPr>
              <a:t>u nestabilní angíny (negativní troponin)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- podle přítomnosti recidivujících bolestí, GRACE skóre a RF; možný primárně konzervativní postup se zátěžovým vyšetřením</a:t>
            </a:r>
          </a:p>
          <a:p>
            <a:r>
              <a:rPr lang="cs-CZ" sz="2400" u="sng" dirty="0">
                <a:latin typeface="Times New Roman" pitchFamily="18" charset="0"/>
                <a:cs typeface="Times New Roman" pitchFamily="18" charset="0"/>
              </a:rPr>
              <a:t>u NSTEMI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 – prakticky vždy, po vyloučení IM 2. typu a dalších patologií, načasování dle klinického rizika</a:t>
            </a:r>
          </a:p>
          <a:p>
            <a:r>
              <a:rPr lang="cs-CZ" sz="2400" u="sng" dirty="0">
                <a:latin typeface="Times New Roman" pitchFamily="18" charset="0"/>
                <a:cs typeface="Times New Roman" pitchFamily="18" charset="0"/>
              </a:rPr>
              <a:t>u </a:t>
            </a:r>
            <a:r>
              <a:rPr lang="cs-CZ" sz="2400" u="sng">
                <a:latin typeface="Times New Roman" pitchFamily="18" charset="0"/>
                <a:cs typeface="Times New Roman" pitchFamily="18" charset="0"/>
              </a:rPr>
              <a:t>STEMI</a:t>
            </a:r>
            <a:r>
              <a:rPr lang="cs-CZ" sz="2400">
                <a:latin typeface="Times New Roman" pitchFamily="18" charset="0"/>
                <a:cs typeface="Times New Roman" pitchFamily="18" charset="0"/>
              </a:rPr>
              <a:t> – vždy</a:t>
            </a:r>
            <a:r>
              <a:rPr lang="cs-CZ" sz="2400" dirty="0">
                <a:latin typeface="Times New Roman" pitchFamily="18" charset="0"/>
                <a:cs typeface="Times New Roman" pitchFamily="18" charset="0"/>
              </a:rPr>
              <a:t>, rychlost provedení SKG dle doby od začátku bolestí, přítomnosti nestability/arytmií/bolestí..</a:t>
            </a:r>
          </a:p>
        </p:txBody>
      </p:sp>
    </p:spTree>
    <p:extLst>
      <p:ext uri="{BB962C8B-B14F-4D97-AF65-F5344CB8AC3E}">
        <p14:creationId xmlns:p14="http://schemas.microsoft.com/office/powerpoint/2010/main" val="2992792507"/>
      </p:ext>
    </p:extLst>
  </p:cSld>
  <p:clrMapOvr>
    <a:masterClrMapping/>
  </p:clrMapOvr>
  <p:transition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AEF2EC2C-D687-4CFD-9658-55BB17FB71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053" y="952480"/>
            <a:ext cx="6991894" cy="466126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ovéPole 2"/>
          <p:cNvSpPr txBox="1"/>
          <p:nvPr/>
        </p:nvSpPr>
        <p:spPr>
          <a:xfrm>
            <a:off x="3144365" y="360636"/>
            <a:ext cx="285526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1220212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5371ADD-A2A3-4B6E-8599-B0988B410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007" y="274638"/>
            <a:ext cx="8791302" cy="87489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cs-CZ" sz="3600" dirty="0"/>
              <a:t>Indikace k SKG podle ESC</a:t>
            </a:r>
          </a:p>
        </p:txBody>
      </p:sp>
      <p:grpSp>
        <p:nvGrpSpPr>
          <p:cNvPr id="21" name="Skupina 20"/>
          <p:cNvGrpSpPr/>
          <p:nvPr/>
        </p:nvGrpSpPr>
        <p:grpSpPr>
          <a:xfrm>
            <a:off x="4713856" y="1607630"/>
            <a:ext cx="3680828" cy="1821370"/>
            <a:chOff x="4728410" y="1607630"/>
            <a:chExt cx="3758699" cy="1898572"/>
          </a:xfrm>
        </p:grpSpPr>
        <p:pic>
          <p:nvPicPr>
            <p:cNvPr id="1031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4728410" y="1607630"/>
              <a:ext cx="3758699" cy="189857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grpSp>
          <p:nvGrpSpPr>
            <p:cNvPr id="20" name="Skupina 19"/>
            <p:cNvGrpSpPr/>
            <p:nvPr/>
          </p:nvGrpSpPr>
          <p:grpSpPr>
            <a:xfrm>
              <a:off x="4728410" y="2776790"/>
              <a:ext cx="3103476" cy="207041"/>
              <a:chOff x="4728410" y="2776790"/>
              <a:chExt cx="3103476" cy="207041"/>
            </a:xfrm>
          </p:grpSpPr>
          <p:cxnSp>
            <p:nvCxnSpPr>
              <p:cNvPr id="7" name="Přímá spojnice 6">
                <a:extLst>
                  <a:ext uri="{FF2B5EF4-FFF2-40B4-BE49-F238E27FC236}">
                    <a16:creationId xmlns:a16="http://schemas.microsoft.com/office/drawing/2014/main" id="{548015C7-05EF-4E09-817D-8D1E6DE9C5F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601078" y="2776790"/>
                <a:ext cx="2230808" cy="0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" name="Přímá spojnice 7">
                <a:extLst>
                  <a:ext uri="{FF2B5EF4-FFF2-40B4-BE49-F238E27FC236}">
                    <a16:creationId xmlns:a16="http://schemas.microsoft.com/office/drawing/2014/main" id="{997CC45A-78BA-4840-843A-A0BB9621D23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728410" y="2983831"/>
                <a:ext cx="731307" cy="0"/>
              </a:xfrm>
              <a:prstGeom prst="line">
                <a:avLst/>
              </a:prstGeom>
              <a:ln w="3810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3" name="Skupina 22"/>
          <p:cNvGrpSpPr/>
          <p:nvPr/>
        </p:nvGrpSpPr>
        <p:grpSpPr>
          <a:xfrm>
            <a:off x="4713855" y="3693696"/>
            <a:ext cx="3680828" cy="1556674"/>
            <a:chOff x="4713855" y="3693695"/>
            <a:chExt cx="3684186" cy="1645085"/>
          </a:xfrm>
        </p:grpSpPr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713855" y="3693695"/>
              <a:ext cx="3684186" cy="164508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cxnSp>
          <p:nvCxnSpPr>
            <p:cNvPr id="12" name="Přímá spojnice 11">
              <a:extLst>
                <a:ext uri="{FF2B5EF4-FFF2-40B4-BE49-F238E27FC236}">
                  <a16:creationId xmlns:a16="http://schemas.microsoft.com/office/drawing/2014/main" id="{4FA7B8A5-91FC-4EF0-A656-63CFAA37A73A}"/>
                </a:ext>
              </a:extLst>
            </p:cNvPr>
            <p:cNvCxnSpPr>
              <a:cxnSpLocks/>
            </p:cNvCxnSpPr>
            <p:nvPr/>
          </p:nvCxnSpPr>
          <p:spPr>
            <a:xfrm>
              <a:off x="5570053" y="4840964"/>
              <a:ext cx="2152790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Skupina 15"/>
          <p:cNvGrpSpPr/>
          <p:nvPr/>
        </p:nvGrpSpPr>
        <p:grpSpPr>
          <a:xfrm>
            <a:off x="732896" y="1607630"/>
            <a:ext cx="3680828" cy="1301157"/>
            <a:chOff x="650540" y="1908265"/>
            <a:chExt cx="3680828" cy="1301157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50540" y="1908265"/>
              <a:ext cx="3680828" cy="130115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cxnSp>
          <p:nvCxnSpPr>
            <p:cNvPr id="15" name="Přímá spojovací čára 14"/>
            <p:cNvCxnSpPr/>
            <p:nvPr/>
          </p:nvCxnSpPr>
          <p:spPr>
            <a:xfrm>
              <a:off x="868519" y="2865200"/>
              <a:ext cx="2190939" cy="0"/>
            </a:xfrm>
            <a:prstGeom prst="line">
              <a:avLst/>
            </a:prstGeom>
            <a:ln w="381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9538" y="3693695"/>
            <a:ext cx="3684186" cy="146147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35495992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D953D5-7BC0-4B52-AF9C-BFF270FF2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6575" y="2286000"/>
            <a:ext cx="4999116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cs-CZ" sz="3600" dirty="0"/>
              <a:t>Bolest na hrudi/ stabilní ICHS</a:t>
            </a:r>
          </a:p>
        </p:txBody>
      </p:sp>
      <p:pic>
        <p:nvPicPr>
          <p:cNvPr id="7" name="Obrázek 6" descr="Obsah obrázku oblečení&#10;&#10;Popis vygenerován s vysokou mírou spolehlivosti">
            <a:extLst>
              <a:ext uri="{FF2B5EF4-FFF2-40B4-BE49-F238E27FC236}">
                <a16:creationId xmlns:a16="http://schemas.microsoft.com/office/drawing/2014/main" id="{2EE793B7-483C-4FB9-959E-4AD8C25BFB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85962"/>
            <a:ext cx="2619375" cy="1743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2811077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Suspektní stabilní ICHS</a:t>
            </a:r>
            <a:endParaRPr lang="cs-CZ" sz="3600" dirty="0"/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8792E548-DD47-44AF-8A9F-58E9A3F5FE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t="1722" r="1828" b="3287"/>
          <a:stretch/>
        </p:blipFill>
        <p:spPr>
          <a:xfrm>
            <a:off x="4572000" y="2220685"/>
            <a:ext cx="4206241" cy="23774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5" name="Tabulka 4">
            <a:extLst>
              <a:ext uri="{FF2B5EF4-FFF2-40B4-BE49-F238E27FC236}">
                <a16:creationId xmlns:a16="http://schemas.microsoft.com/office/drawing/2014/main" id="{6463DE76-9CFF-4792-B537-8930726897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452426"/>
              </p:ext>
            </p:extLst>
          </p:nvPr>
        </p:nvGraphicFramePr>
        <p:xfrm>
          <a:off x="365759" y="1768760"/>
          <a:ext cx="4023361" cy="2926080"/>
        </p:xfrm>
        <a:graphic>
          <a:graphicData uri="http://schemas.openxmlformats.org/drawingml/2006/table">
            <a:tbl>
              <a:tblPr firstRow="1" bandRow="1"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tableStyleId>{93296810-A885-4BE3-A3E7-6D5BEEA58F35}</a:tableStyleId>
              </a:tblPr>
              <a:tblGrid>
                <a:gridCol w="1750424">
                  <a:extLst>
                    <a:ext uri="{9D8B030D-6E8A-4147-A177-3AD203B41FA5}">
                      <a16:colId xmlns:a16="http://schemas.microsoft.com/office/drawing/2014/main" val="2970015572"/>
                    </a:ext>
                  </a:extLst>
                </a:gridCol>
                <a:gridCol w="2272937">
                  <a:extLst>
                    <a:ext uri="{9D8B030D-6E8A-4147-A177-3AD203B41FA5}">
                      <a16:colId xmlns:a16="http://schemas.microsoft.com/office/drawing/2014/main" val="3761446856"/>
                    </a:ext>
                  </a:extLst>
                </a:gridCol>
              </a:tblGrid>
              <a:tr h="290751">
                <a:tc gridSpan="2">
                  <a:txBody>
                    <a:bodyPr/>
                    <a:lstStyle/>
                    <a:p>
                      <a:r>
                        <a:rPr lang="cs-CZ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Klinická klasifikace bolestí na hrudi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14886160"/>
                  </a:ext>
                </a:extLst>
              </a:tr>
              <a:tr h="1715430"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Typická angina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Splňuje 3 kritéria: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retrosternální</a:t>
                      </a:r>
                      <a:r>
                        <a:rPr lang="cs-CZ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bolest typického charakteru a trvání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vyvolaná fyzickou či psychickou zátěží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cs-CZ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ustupující v klidu nebo po nitrátu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17185495"/>
                  </a:ext>
                </a:extLst>
              </a:tr>
              <a:tr h="290751"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Atypická angina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Splňuje 2 kritéria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03457277"/>
                  </a:ext>
                </a:extLst>
              </a:tr>
              <a:tr h="494276">
                <a:tc>
                  <a:txBody>
                    <a:bodyPr/>
                    <a:lstStyle/>
                    <a:p>
                      <a:r>
                        <a:rPr lang="cs-CZ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Neanginozní</a:t>
                      </a:r>
                      <a:r>
                        <a:rPr lang="cs-CZ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bolest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Splňuje 1 nebo žádné kritérium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0333293"/>
                  </a:ext>
                </a:extLst>
              </a:tr>
            </a:tbl>
          </a:graphicData>
        </a:graphic>
      </p:graphicFrame>
      <p:sp>
        <p:nvSpPr>
          <p:cNvPr id="7" name="TextovéPole 6">
            <a:extLst>
              <a:ext uri="{FF2B5EF4-FFF2-40B4-BE49-F238E27FC236}">
                <a16:creationId xmlns:a16="http://schemas.microsoft.com/office/drawing/2014/main" id="{596D10BA-1682-41C4-A35C-38AEFB5D7C64}"/>
              </a:ext>
            </a:extLst>
          </p:cNvPr>
          <p:cNvSpPr txBox="1"/>
          <p:nvPr/>
        </p:nvSpPr>
        <p:spPr>
          <a:xfrm>
            <a:off x="4572000" y="1768760"/>
            <a:ext cx="42976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600" b="1" dirty="0" err="1"/>
              <a:t>Předtestová</a:t>
            </a:r>
            <a:r>
              <a:rPr lang="cs-CZ" sz="1600" b="1" dirty="0"/>
              <a:t> pravděpodobnost ICHS (%)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D9E1F4"/>
            </a:gs>
            <a:gs pos="100000">
              <a:schemeClr val="accent3">
                <a:lumMod val="45000"/>
                <a:lumOff val="55000"/>
              </a:schemeClr>
            </a:gs>
            <a:gs pos="0">
              <a:schemeClr val="accent3">
                <a:lumMod val="45000"/>
                <a:lumOff val="5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53716"/>
          </a:xfrm>
        </p:spPr>
        <p:txBody>
          <a:bodyPr/>
          <a:lstStyle/>
          <a:p>
            <a:r>
              <a:rPr lang="cs-CZ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Indikace pro diagnostické testování při suspektní ICHS a stabilních symptomech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C6076B1-CAC7-4B11-8540-7FE2550F4D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589" t="690" r="1399" b="14808"/>
          <a:stretch/>
        </p:blipFill>
        <p:spPr>
          <a:xfrm>
            <a:off x="373376" y="1881051"/>
            <a:ext cx="8397247" cy="309589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D9E1F4"/>
            </a:gs>
            <a:gs pos="100000">
              <a:schemeClr val="accent2">
                <a:alpha val="5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Zástupný symbol pro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74475694"/>
              </p:ext>
            </p:extLst>
          </p:nvPr>
        </p:nvGraphicFramePr>
        <p:xfrm>
          <a:off x="0" y="178384"/>
          <a:ext cx="9144000" cy="55005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Nadpis 1">
            <a:extLst>
              <a:ext uri="{FF2B5EF4-FFF2-40B4-BE49-F238E27FC236}">
                <a16:creationId xmlns:a16="http://schemas.microsoft.com/office/drawing/2014/main" id="{E5BD4E46-4D4C-42C7-9517-0376631F3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379" y="178385"/>
            <a:ext cx="3847050" cy="964615"/>
          </a:xfrm>
        </p:spPr>
        <p:txBody>
          <a:bodyPr/>
          <a:lstStyle/>
          <a:p>
            <a:r>
              <a:rPr lang="cs-CZ" sz="2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Riziková stratifikace na základě 1roční mortality</a:t>
            </a:r>
          </a:p>
        </p:txBody>
      </p:sp>
      <p:sp>
        <p:nvSpPr>
          <p:cNvPr id="7" name="TextovéPole 6"/>
          <p:cNvSpPr txBox="1"/>
          <p:nvPr/>
        </p:nvSpPr>
        <p:spPr>
          <a:xfrm>
            <a:off x="276726" y="6051884"/>
            <a:ext cx="485742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/>
              <a:t>Zjednodušeno podle </a:t>
            </a:r>
            <a:r>
              <a:rPr lang="cs-CZ" sz="1600" dirty="0" err="1"/>
              <a:t>Montalescot</a:t>
            </a:r>
            <a:r>
              <a:rPr lang="cs-CZ" sz="1600" dirty="0"/>
              <a:t> et al., EHJ 2013.</a:t>
            </a: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835969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D953D5-7BC0-4B52-AF9C-BFF270FF2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6575" y="2286000"/>
            <a:ext cx="4622800" cy="1143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cs-CZ" sz="3600" dirty="0"/>
              <a:t>NAP/NSTEMI</a:t>
            </a:r>
          </a:p>
        </p:txBody>
      </p:sp>
      <p:pic>
        <p:nvPicPr>
          <p:cNvPr id="7" name="Obrázek 6" descr="Obsah obrázku oblečení&#10;&#10;Popis vygenerován s vysokou mírou spolehlivosti">
            <a:extLst>
              <a:ext uri="{FF2B5EF4-FFF2-40B4-BE49-F238E27FC236}">
                <a16:creationId xmlns:a16="http://schemas.microsoft.com/office/drawing/2014/main" id="{2EE793B7-483C-4FB9-959E-4AD8C25BFB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85962"/>
            <a:ext cx="2619375" cy="17430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2811077"/>
      </p:ext>
    </p:extLst>
  </p:cSld>
  <p:clrMapOvr>
    <a:masterClrMapping/>
  </p:clrMapOvr>
  <p:transition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468C71D-A72D-4D7F-8CF7-E6B95CCEA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cs-CZ" sz="3600" dirty="0"/>
              <a:t>Iniciální vyšetření u AKS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AFF0902B-76AD-40CB-8636-99CA04A337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print"/>
          <a:srcRect l="905" t="1624" r="771" b="1624"/>
          <a:stretch/>
        </p:blipFill>
        <p:spPr>
          <a:xfrm>
            <a:off x="868679" y="1239519"/>
            <a:ext cx="7406641" cy="4378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95739341"/>
      </p:ext>
    </p:extLst>
  </p:cSld>
  <p:clrMapOvr>
    <a:masterClrMapping/>
  </p:clrMapOvr>
</p:sld>
</file>

<file path=ppt/theme/theme1.xml><?xml version="1.0" encoding="utf-8"?>
<a:theme xmlns:a="http://schemas.openxmlformats.org/drawingml/2006/main" name="Theme2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IKEM - JK</Template>
  <TotalTime>1967</TotalTime>
  <Words>1131</Words>
  <Application>Microsoft Office PowerPoint</Application>
  <PresentationFormat>Předvádění na obrazovce (4:3)</PresentationFormat>
  <Paragraphs>184</Paragraphs>
  <Slides>24</Slides>
  <Notes>15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8" baseType="lpstr">
      <vt:lpstr>Arial</vt:lpstr>
      <vt:lpstr>Calibri</vt:lpstr>
      <vt:lpstr>Times New Roman</vt:lpstr>
      <vt:lpstr>Theme2</vt:lpstr>
      <vt:lpstr>Indikace k SKG pro praxi - nejen při AKS</vt:lpstr>
      <vt:lpstr>Deklarace konfliktu zájmů</vt:lpstr>
      <vt:lpstr>Indikace k SKG podle ESC</vt:lpstr>
      <vt:lpstr>Bolest na hrudi/ stabilní ICHS</vt:lpstr>
      <vt:lpstr>Suspektní stabilní ICHS</vt:lpstr>
      <vt:lpstr>Indikace pro diagnostické testování při suspektní ICHS a stabilních symptomech</vt:lpstr>
      <vt:lpstr>Riziková stratifikace na základě 1roční mortality</vt:lpstr>
      <vt:lpstr>NAP/NSTEMI</vt:lpstr>
      <vt:lpstr>Iniciální vyšetření u AKS</vt:lpstr>
      <vt:lpstr>Nestabilní angina pectoris</vt:lpstr>
      <vt:lpstr>Troponin</vt:lpstr>
      <vt:lpstr>3h algoritmus odběru hs troponinu</vt:lpstr>
      <vt:lpstr>GRACE score 2.0</vt:lpstr>
      <vt:lpstr>Riziková kritéria NSTE-ACS</vt:lpstr>
      <vt:lpstr>Načasování SKG</vt:lpstr>
      <vt:lpstr>Načasování SKG </vt:lpstr>
      <vt:lpstr>Načasování SKG</vt:lpstr>
      <vt:lpstr>STEMI </vt:lpstr>
      <vt:lpstr>PCI &lt; 12h</vt:lpstr>
      <vt:lpstr>PCI 12-48h, bez symptomů, stabilní</vt:lpstr>
      <vt:lpstr>PCI &gt; 48h, bez symptomů</vt:lpstr>
      <vt:lpstr>Strategie reperfúze</vt:lpstr>
      <vt:lpstr>Indikace SKG: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Martin Kleissner</dc:creator>
  <cp:lastModifiedBy>Martin Kleissner</cp:lastModifiedBy>
  <cp:revision>219</cp:revision>
  <dcterms:created xsi:type="dcterms:W3CDTF">2017-10-08T15:23:41Z</dcterms:created>
  <dcterms:modified xsi:type="dcterms:W3CDTF">2018-01-19T09:37:34Z</dcterms:modified>
</cp:coreProperties>
</file>