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8" r:id="rId2"/>
    <p:sldMasterId id="2147483770" r:id="rId3"/>
    <p:sldMasterId id="2147483780" r:id="rId4"/>
    <p:sldMasterId id="2147483792" r:id="rId5"/>
    <p:sldMasterId id="2147483799" r:id="rId6"/>
    <p:sldMasterId id="2147483811" r:id="rId7"/>
    <p:sldMasterId id="2147483827" r:id="rId8"/>
  </p:sldMasterIdLst>
  <p:notesMasterIdLst>
    <p:notesMasterId r:id="rId42"/>
  </p:notesMasterIdLst>
  <p:handoutMasterIdLst>
    <p:handoutMasterId r:id="rId43"/>
  </p:handoutMasterIdLst>
  <p:sldIdLst>
    <p:sldId id="257" r:id="rId9"/>
    <p:sldId id="290" r:id="rId10"/>
    <p:sldId id="312" r:id="rId11"/>
    <p:sldId id="313" r:id="rId12"/>
    <p:sldId id="324" r:id="rId13"/>
    <p:sldId id="273" r:id="rId14"/>
    <p:sldId id="291" r:id="rId15"/>
    <p:sldId id="292" r:id="rId16"/>
    <p:sldId id="293" r:id="rId17"/>
    <p:sldId id="294" r:id="rId18"/>
    <p:sldId id="295" r:id="rId19"/>
    <p:sldId id="321" r:id="rId20"/>
    <p:sldId id="297" r:id="rId21"/>
    <p:sldId id="322" r:id="rId22"/>
    <p:sldId id="298" r:id="rId23"/>
    <p:sldId id="300" r:id="rId24"/>
    <p:sldId id="301" r:id="rId25"/>
    <p:sldId id="302" r:id="rId26"/>
    <p:sldId id="303" r:id="rId27"/>
    <p:sldId id="323" r:id="rId28"/>
    <p:sldId id="305" r:id="rId29"/>
    <p:sldId id="306" r:id="rId30"/>
    <p:sldId id="307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6" r:id="rId39"/>
    <p:sldId id="325" r:id="rId40"/>
    <p:sldId id="309" r:id="rId41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E"/>
    <a:srgbClr val="000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81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KM%20listing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KM%20listing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9627642698704"/>
          <c:y val="2.3622194765138733E-2"/>
          <c:w val="0.86547985347986534"/>
          <c:h val="0.93994136651931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PEP!$B$1:$B$2</c:f>
              <c:strCache>
                <c:ptCount val="1"/>
                <c:pt idx="0">
                  <c:v>FOURIER PEP, ITT Placebo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PEP!$A$3:$A$1099</c:f>
              <c:numCache>
                <c:formatCode>General</c:formatCode>
                <c:ptCount val="109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</c:numCache>
            </c:numRef>
          </c:xVal>
          <c:yVal>
            <c:numRef>
              <c:f>PEP!$B$3:$B$1099</c:f>
              <c:numCache>
                <c:formatCode>General</c:formatCode>
                <c:ptCount val="1097"/>
                <c:pt idx="0">
                  <c:v>0</c:v>
                </c:pt>
                <c:pt idx="1">
                  <c:v>1.0000000000000122E-4</c:v>
                </c:pt>
                <c:pt idx="2">
                  <c:v>4.0000000000000127E-4</c:v>
                </c:pt>
                <c:pt idx="3">
                  <c:v>4.0000000000000127E-4</c:v>
                </c:pt>
                <c:pt idx="4">
                  <c:v>4.0000000000000127E-4</c:v>
                </c:pt>
                <c:pt idx="5">
                  <c:v>5.0000000000000142E-4</c:v>
                </c:pt>
                <c:pt idx="6">
                  <c:v>7.0000000000000758E-4</c:v>
                </c:pt>
                <c:pt idx="7">
                  <c:v>9.0000000000000475E-4</c:v>
                </c:pt>
                <c:pt idx="8">
                  <c:v>9.0000000000000475E-4</c:v>
                </c:pt>
                <c:pt idx="9">
                  <c:v>1.0000000000000041E-3</c:v>
                </c:pt>
                <c:pt idx="10">
                  <c:v>1.1000000000000142E-3</c:v>
                </c:pt>
                <c:pt idx="11">
                  <c:v>1.1000000000000142E-3</c:v>
                </c:pt>
                <c:pt idx="12">
                  <c:v>1.299999999999998E-3</c:v>
                </c:pt>
                <c:pt idx="13">
                  <c:v>1.5000000000000137E-3</c:v>
                </c:pt>
                <c:pt idx="14">
                  <c:v>1.7000000000000129E-3</c:v>
                </c:pt>
                <c:pt idx="15">
                  <c:v>1.8000000000000175E-3</c:v>
                </c:pt>
                <c:pt idx="16">
                  <c:v>2.1000000000000055E-3</c:v>
                </c:pt>
                <c:pt idx="17">
                  <c:v>2.3000000000000052E-3</c:v>
                </c:pt>
                <c:pt idx="18">
                  <c:v>2.600000000000006E-3</c:v>
                </c:pt>
                <c:pt idx="19">
                  <c:v>2.600000000000006E-3</c:v>
                </c:pt>
                <c:pt idx="20">
                  <c:v>2.600000000000006E-3</c:v>
                </c:pt>
                <c:pt idx="21">
                  <c:v>2.8000000000000052E-3</c:v>
                </c:pt>
                <c:pt idx="22">
                  <c:v>3.0000000000000157E-3</c:v>
                </c:pt>
                <c:pt idx="23">
                  <c:v>3.0000000000000157E-3</c:v>
                </c:pt>
                <c:pt idx="24">
                  <c:v>3.1000000000000324E-3</c:v>
                </c:pt>
                <c:pt idx="25">
                  <c:v>3.2000000000000366E-3</c:v>
                </c:pt>
                <c:pt idx="26">
                  <c:v>3.3000000000000113E-3</c:v>
                </c:pt>
                <c:pt idx="27">
                  <c:v>3.6000000000000355E-3</c:v>
                </c:pt>
                <c:pt idx="28">
                  <c:v>3.6000000000000355E-3</c:v>
                </c:pt>
                <c:pt idx="29">
                  <c:v>4.0000000000000114E-3</c:v>
                </c:pt>
                <c:pt idx="30">
                  <c:v>4.4000000000000254E-3</c:v>
                </c:pt>
                <c:pt idx="31">
                  <c:v>4.7000000000000245E-3</c:v>
                </c:pt>
                <c:pt idx="32">
                  <c:v>4.9000000000000536E-3</c:v>
                </c:pt>
                <c:pt idx="33">
                  <c:v>4.9000000000000536E-3</c:v>
                </c:pt>
                <c:pt idx="34">
                  <c:v>4.9000000000000536E-3</c:v>
                </c:pt>
                <c:pt idx="35">
                  <c:v>5.200000000000011E-3</c:v>
                </c:pt>
                <c:pt idx="36">
                  <c:v>5.200000000000011E-3</c:v>
                </c:pt>
                <c:pt idx="37">
                  <c:v>5.4000000000000254E-3</c:v>
                </c:pt>
                <c:pt idx="38">
                  <c:v>5.5000000000000118E-3</c:v>
                </c:pt>
                <c:pt idx="39">
                  <c:v>5.900000000000064E-3</c:v>
                </c:pt>
                <c:pt idx="40">
                  <c:v>6.0000000000000235E-3</c:v>
                </c:pt>
                <c:pt idx="41">
                  <c:v>6.200000000000057E-3</c:v>
                </c:pt>
                <c:pt idx="42">
                  <c:v>6.200000000000057E-3</c:v>
                </c:pt>
                <c:pt idx="43">
                  <c:v>6.4000000000000636E-3</c:v>
                </c:pt>
                <c:pt idx="44">
                  <c:v>6.8000000000000447E-3</c:v>
                </c:pt>
                <c:pt idx="45">
                  <c:v>7.0000000000000236E-3</c:v>
                </c:pt>
                <c:pt idx="46">
                  <c:v>7.200000000000064E-3</c:v>
                </c:pt>
                <c:pt idx="47">
                  <c:v>7.500000000000063E-3</c:v>
                </c:pt>
                <c:pt idx="48">
                  <c:v>7.500000000000063E-3</c:v>
                </c:pt>
                <c:pt idx="49">
                  <c:v>7.6000000000000199E-3</c:v>
                </c:pt>
                <c:pt idx="50">
                  <c:v>7.9000000000000823E-3</c:v>
                </c:pt>
                <c:pt idx="51">
                  <c:v>8.4000000000000272E-3</c:v>
                </c:pt>
                <c:pt idx="52">
                  <c:v>8.500000000000018E-3</c:v>
                </c:pt>
                <c:pt idx="53">
                  <c:v>8.6000000000000208E-3</c:v>
                </c:pt>
                <c:pt idx="54">
                  <c:v>8.9000000000000416E-3</c:v>
                </c:pt>
                <c:pt idx="55">
                  <c:v>9.1000000000000195E-3</c:v>
                </c:pt>
                <c:pt idx="56">
                  <c:v>9.2000000000000068E-3</c:v>
                </c:pt>
                <c:pt idx="57">
                  <c:v>9.4000000000000541E-3</c:v>
                </c:pt>
                <c:pt idx="58">
                  <c:v>9.5000000000000275E-3</c:v>
                </c:pt>
                <c:pt idx="59">
                  <c:v>9.7000000000000159E-3</c:v>
                </c:pt>
                <c:pt idx="60">
                  <c:v>9.7000000000000159E-3</c:v>
                </c:pt>
                <c:pt idx="61">
                  <c:v>9.7000000000000159E-3</c:v>
                </c:pt>
                <c:pt idx="62">
                  <c:v>9.9000000000000268E-3</c:v>
                </c:pt>
                <c:pt idx="63">
                  <c:v>1.0000000000000024E-2</c:v>
                </c:pt>
                <c:pt idx="64">
                  <c:v>1.0300000000000026E-2</c:v>
                </c:pt>
                <c:pt idx="65">
                  <c:v>1.0400000000000024E-2</c:v>
                </c:pt>
                <c:pt idx="66">
                  <c:v>1.0699999999999998E-2</c:v>
                </c:pt>
                <c:pt idx="67">
                  <c:v>1.0699999999999998E-2</c:v>
                </c:pt>
                <c:pt idx="68">
                  <c:v>1.0900000000000031E-2</c:v>
                </c:pt>
                <c:pt idx="69">
                  <c:v>1.1299999999999999E-2</c:v>
                </c:pt>
                <c:pt idx="70">
                  <c:v>1.1500000000000137E-2</c:v>
                </c:pt>
                <c:pt idx="71">
                  <c:v>1.1500000000000137E-2</c:v>
                </c:pt>
                <c:pt idx="72">
                  <c:v>1.1599999999999997E-2</c:v>
                </c:pt>
                <c:pt idx="73">
                  <c:v>1.1700000000000144E-2</c:v>
                </c:pt>
                <c:pt idx="74">
                  <c:v>1.1800000000000151E-2</c:v>
                </c:pt>
                <c:pt idx="75">
                  <c:v>1.2000000000000021E-2</c:v>
                </c:pt>
                <c:pt idx="76">
                  <c:v>1.2100000000000001E-2</c:v>
                </c:pt>
                <c:pt idx="77">
                  <c:v>1.2100000000000001E-2</c:v>
                </c:pt>
                <c:pt idx="78">
                  <c:v>1.220000000000002E-2</c:v>
                </c:pt>
                <c:pt idx="79">
                  <c:v>1.2500000000000025E-2</c:v>
                </c:pt>
                <c:pt idx="80">
                  <c:v>1.2800000000000047E-2</c:v>
                </c:pt>
                <c:pt idx="81">
                  <c:v>1.2900000000000028E-2</c:v>
                </c:pt>
                <c:pt idx="82">
                  <c:v>1.2900000000000028E-2</c:v>
                </c:pt>
                <c:pt idx="83">
                  <c:v>1.2900000000000028E-2</c:v>
                </c:pt>
                <c:pt idx="84">
                  <c:v>1.3200000000000107E-2</c:v>
                </c:pt>
                <c:pt idx="85">
                  <c:v>1.3299999999999999E-2</c:v>
                </c:pt>
                <c:pt idx="86">
                  <c:v>1.3700000000000141E-2</c:v>
                </c:pt>
                <c:pt idx="87">
                  <c:v>1.4100000000000001E-2</c:v>
                </c:pt>
                <c:pt idx="88">
                  <c:v>1.4300000000000023E-2</c:v>
                </c:pt>
                <c:pt idx="89">
                  <c:v>1.4500000000000025E-2</c:v>
                </c:pt>
                <c:pt idx="90">
                  <c:v>1.4500000000000025E-2</c:v>
                </c:pt>
                <c:pt idx="91">
                  <c:v>1.4700000000000026E-2</c:v>
                </c:pt>
                <c:pt idx="92">
                  <c:v>1.4999999999999998E-2</c:v>
                </c:pt>
                <c:pt idx="93">
                  <c:v>1.5400000000000051E-2</c:v>
                </c:pt>
                <c:pt idx="94">
                  <c:v>1.5599999999999999E-2</c:v>
                </c:pt>
                <c:pt idx="95">
                  <c:v>1.5800000000000078E-2</c:v>
                </c:pt>
                <c:pt idx="96">
                  <c:v>1.5800000000000078E-2</c:v>
                </c:pt>
                <c:pt idx="97">
                  <c:v>1.5800000000000078E-2</c:v>
                </c:pt>
                <c:pt idx="98">
                  <c:v>1.6100000000000083E-2</c:v>
                </c:pt>
                <c:pt idx="99">
                  <c:v>1.6400000000000043E-2</c:v>
                </c:pt>
                <c:pt idx="100">
                  <c:v>1.6600000000000181E-2</c:v>
                </c:pt>
                <c:pt idx="101">
                  <c:v>1.6700000000000177E-2</c:v>
                </c:pt>
                <c:pt idx="102">
                  <c:v>1.6799999999999999E-2</c:v>
                </c:pt>
                <c:pt idx="103">
                  <c:v>1.7200000000000049E-2</c:v>
                </c:pt>
                <c:pt idx="104">
                  <c:v>1.7200000000000049E-2</c:v>
                </c:pt>
                <c:pt idx="105">
                  <c:v>1.760000000000005E-2</c:v>
                </c:pt>
                <c:pt idx="106">
                  <c:v>1.7700000000000056E-2</c:v>
                </c:pt>
                <c:pt idx="107">
                  <c:v>1.7700000000000056E-2</c:v>
                </c:pt>
                <c:pt idx="108">
                  <c:v>1.8100000000000078E-2</c:v>
                </c:pt>
                <c:pt idx="109">
                  <c:v>1.8200000000000105E-2</c:v>
                </c:pt>
                <c:pt idx="110">
                  <c:v>1.8200000000000105E-2</c:v>
                </c:pt>
                <c:pt idx="111">
                  <c:v>1.8499999999999999E-2</c:v>
                </c:pt>
                <c:pt idx="112">
                  <c:v>1.8800000000000171E-2</c:v>
                </c:pt>
                <c:pt idx="113">
                  <c:v>1.9000000000000166E-2</c:v>
                </c:pt>
                <c:pt idx="114">
                  <c:v>1.9099999999999999E-2</c:v>
                </c:pt>
                <c:pt idx="115">
                  <c:v>1.9199999999999998E-2</c:v>
                </c:pt>
                <c:pt idx="116">
                  <c:v>1.9300000000000175E-2</c:v>
                </c:pt>
                <c:pt idx="117">
                  <c:v>1.9400000000000188E-2</c:v>
                </c:pt>
                <c:pt idx="118">
                  <c:v>1.9599999999999999E-2</c:v>
                </c:pt>
                <c:pt idx="119">
                  <c:v>1.9599999999999999E-2</c:v>
                </c:pt>
                <c:pt idx="120">
                  <c:v>1.9900000000000202E-2</c:v>
                </c:pt>
                <c:pt idx="121">
                  <c:v>2.0000000000000046E-2</c:v>
                </c:pt>
                <c:pt idx="122">
                  <c:v>2.0300000000000002E-2</c:v>
                </c:pt>
                <c:pt idx="123">
                  <c:v>2.0400000000000012E-2</c:v>
                </c:pt>
                <c:pt idx="124">
                  <c:v>2.0600000000000052E-2</c:v>
                </c:pt>
                <c:pt idx="125">
                  <c:v>2.0799999999999999E-2</c:v>
                </c:pt>
                <c:pt idx="126">
                  <c:v>2.0900000000000002E-2</c:v>
                </c:pt>
                <c:pt idx="127">
                  <c:v>2.100000000000005E-2</c:v>
                </c:pt>
                <c:pt idx="128">
                  <c:v>2.120000000000009E-2</c:v>
                </c:pt>
                <c:pt idx="129">
                  <c:v>2.1400000000000051E-2</c:v>
                </c:pt>
                <c:pt idx="130">
                  <c:v>2.1400000000000051E-2</c:v>
                </c:pt>
                <c:pt idx="131">
                  <c:v>2.1700000000000011E-2</c:v>
                </c:pt>
                <c:pt idx="132">
                  <c:v>2.1700000000000011E-2</c:v>
                </c:pt>
                <c:pt idx="133">
                  <c:v>2.1800000000000101E-2</c:v>
                </c:pt>
                <c:pt idx="134">
                  <c:v>2.2000000000000051E-2</c:v>
                </c:pt>
                <c:pt idx="135">
                  <c:v>2.2200000000000119E-2</c:v>
                </c:pt>
                <c:pt idx="136">
                  <c:v>2.2300000000000045E-2</c:v>
                </c:pt>
                <c:pt idx="137">
                  <c:v>2.2500000000000044E-2</c:v>
                </c:pt>
                <c:pt idx="138">
                  <c:v>2.2500000000000044E-2</c:v>
                </c:pt>
                <c:pt idx="139">
                  <c:v>2.2700000000000012E-2</c:v>
                </c:pt>
                <c:pt idx="140">
                  <c:v>2.2800000000000264E-2</c:v>
                </c:pt>
                <c:pt idx="141">
                  <c:v>2.3099999999999999E-2</c:v>
                </c:pt>
                <c:pt idx="142">
                  <c:v>2.3300000000000001E-2</c:v>
                </c:pt>
                <c:pt idx="143">
                  <c:v>2.3400000000000011E-2</c:v>
                </c:pt>
                <c:pt idx="144">
                  <c:v>2.35E-2</c:v>
                </c:pt>
                <c:pt idx="145">
                  <c:v>2.3700000000000002E-2</c:v>
                </c:pt>
                <c:pt idx="146">
                  <c:v>2.3900000000000001E-2</c:v>
                </c:pt>
                <c:pt idx="147">
                  <c:v>2.4199999999999992E-2</c:v>
                </c:pt>
                <c:pt idx="148">
                  <c:v>2.4400000000000012E-2</c:v>
                </c:pt>
                <c:pt idx="149">
                  <c:v>2.4500000000000001E-2</c:v>
                </c:pt>
                <c:pt idx="150">
                  <c:v>2.4900000000000002E-2</c:v>
                </c:pt>
                <c:pt idx="151">
                  <c:v>2.4900000000000002E-2</c:v>
                </c:pt>
                <c:pt idx="152">
                  <c:v>2.5100000000000011E-2</c:v>
                </c:pt>
                <c:pt idx="153">
                  <c:v>2.5400000000000051E-2</c:v>
                </c:pt>
                <c:pt idx="154">
                  <c:v>2.5700000000000011E-2</c:v>
                </c:pt>
                <c:pt idx="155">
                  <c:v>2.6000000000000051E-2</c:v>
                </c:pt>
                <c:pt idx="156">
                  <c:v>2.6000000000000051E-2</c:v>
                </c:pt>
                <c:pt idx="157">
                  <c:v>2.6500000000000044E-2</c:v>
                </c:pt>
                <c:pt idx="158">
                  <c:v>2.6700000000000012E-2</c:v>
                </c:pt>
                <c:pt idx="159">
                  <c:v>2.6800000000000122E-2</c:v>
                </c:pt>
                <c:pt idx="160">
                  <c:v>2.7100000000000055E-2</c:v>
                </c:pt>
                <c:pt idx="161">
                  <c:v>2.7100000000000055E-2</c:v>
                </c:pt>
                <c:pt idx="162">
                  <c:v>2.7300000000000046E-2</c:v>
                </c:pt>
                <c:pt idx="163">
                  <c:v>2.7400000000000275E-2</c:v>
                </c:pt>
                <c:pt idx="164">
                  <c:v>2.7400000000000275E-2</c:v>
                </c:pt>
                <c:pt idx="165">
                  <c:v>2.7400000000000275E-2</c:v>
                </c:pt>
                <c:pt idx="166">
                  <c:v>2.7600000000000291E-2</c:v>
                </c:pt>
                <c:pt idx="167">
                  <c:v>2.7600000000000291E-2</c:v>
                </c:pt>
                <c:pt idx="168">
                  <c:v>2.7600000000000291E-2</c:v>
                </c:pt>
                <c:pt idx="169">
                  <c:v>2.790000000000006E-2</c:v>
                </c:pt>
                <c:pt idx="170">
                  <c:v>2.8300000000000002E-2</c:v>
                </c:pt>
                <c:pt idx="171">
                  <c:v>2.8400000000000012E-2</c:v>
                </c:pt>
                <c:pt idx="172">
                  <c:v>2.870000000000001E-2</c:v>
                </c:pt>
                <c:pt idx="173">
                  <c:v>2.900000000000004E-2</c:v>
                </c:pt>
                <c:pt idx="174">
                  <c:v>2.930000000000001E-2</c:v>
                </c:pt>
                <c:pt idx="175">
                  <c:v>2.9500000000000002E-2</c:v>
                </c:pt>
                <c:pt idx="176">
                  <c:v>2.9700000000000011E-2</c:v>
                </c:pt>
                <c:pt idx="177">
                  <c:v>2.9800000000000056E-2</c:v>
                </c:pt>
                <c:pt idx="178">
                  <c:v>3.0300000000000035E-2</c:v>
                </c:pt>
                <c:pt idx="179">
                  <c:v>3.0600000000000061E-2</c:v>
                </c:pt>
                <c:pt idx="180">
                  <c:v>3.0700000000000012E-2</c:v>
                </c:pt>
                <c:pt idx="181">
                  <c:v>3.0900000000000045E-2</c:v>
                </c:pt>
                <c:pt idx="182">
                  <c:v>3.1100000000000055E-2</c:v>
                </c:pt>
                <c:pt idx="183">
                  <c:v>3.1100000000000055E-2</c:v>
                </c:pt>
                <c:pt idx="184">
                  <c:v>3.1300000000000015E-2</c:v>
                </c:pt>
                <c:pt idx="185">
                  <c:v>3.1400000000000053E-2</c:v>
                </c:pt>
                <c:pt idx="186">
                  <c:v>3.1700000000000061E-2</c:v>
                </c:pt>
                <c:pt idx="187">
                  <c:v>3.1800000000000078E-2</c:v>
                </c:pt>
                <c:pt idx="188">
                  <c:v>3.1900000000000012E-2</c:v>
                </c:pt>
                <c:pt idx="189">
                  <c:v>3.2100000000000052E-2</c:v>
                </c:pt>
                <c:pt idx="190">
                  <c:v>3.2100000000000052E-2</c:v>
                </c:pt>
                <c:pt idx="191">
                  <c:v>3.2200000000000069E-2</c:v>
                </c:pt>
                <c:pt idx="192">
                  <c:v>3.2300000000000016E-2</c:v>
                </c:pt>
                <c:pt idx="193">
                  <c:v>3.2500000000000057E-2</c:v>
                </c:pt>
                <c:pt idx="194">
                  <c:v>3.2700000000000076E-2</c:v>
                </c:pt>
                <c:pt idx="195">
                  <c:v>3.2800000000000357E-2</c:v>
                </c:pt>
                <c:pt idx="196">
                  <c:v>3.2900000000000061E-2</c:v>
                </c:pt>
                <c:pt idx="197">
                  <c:v>3.3100000000000004E-2</c:v>
                </c:pt>
                <c:pt idx="198">
                  <c:v>3.3100000000000004E-2</c:v>
                </c:pt>
                <c:pt idx="199">
                  <c:v>3.330000000000001E-2</c:v>
                </c:pt>
                <c:pt idx="200">
                  <c:v>3.3599999999999998E-2</c:v>
                </c:pt>
                <c:pt idx="201">
                  <c:v>3.3700000000000001E-2</c:v>
                </c:pt>
                <c:pt idx="202">
                  <c:v>3.3800000000000052E-2</c:v>
                </c:pt>
                <c:pt idx="203">
                  <c:v>3.4100000000000005E-2</c:v>
                </c:pt>
                <c:pt idx="204">
                  <c:v>3.4400000000000062E-2</c:v>
                </c:pt>
                <c:pt idx="205">
                  <c:v>3.4599999999999999E-2</c:v>
                </c:pt>
                <c:pt idx="206">
                  <c:v>3.5000000000000066E-2</c:v>
                </c:pt>
                <c:pt idx="207">
                  <c:v>3.5000000000000066E-2</c:v>
                </c:pt>
                <c:pt idx="208">
                  <c:v>3.5200000000000072E-2</c:v>
                </c:pt>
                <c:pt idx="209">
                  <c:v>3.5400000000000063E-2</c:v>
                </c:pt>
                <c:pt idx="210">
                  <c:v>3.5600000000000097E-2</c:v>
                </c:pt>
                <c:pt idx="211">
                  <c:v>3.5700000000000016E-2</c:v>
                </c:pt>
                <c:pt idx="212">
                  <c:v>3.6000000000000053E-2</c:v>
                </c:pt>
                <c:pt idx="213">
                  <c:v>3.6100000000000056E-2</c:v>
                </c:pt>
                <c:pt idx="214">
                  <c:v>3.6200000000000121E-2</c:v>
                </c:pt>
                <c:pt idx="215">
                  <c:v>3.650000000000006E-2</c:v>
                </c:pt>
                <c:pt idx="216">
                  <c:v>3.650000000000006E-2</c:v>
                </c:pt>
                <c:pt idx="217">
                  <c:v>3.6800000000000069E-2</c:v>
                </c:pt>
                <c:pt idx="218">
                  <c:v>3.7100000000000057E-2</c:v>
                </c:pt>
                <c:pt idx="219">
                  <c:v>3.7400000000000343E-2</c:v>
                </c:pt>
                <c:pt idx="220">
                  <c:v>3.7500000000000061E-2</c:v>
                </c:pt>
                <c:pt idx="221">
                  <c:v>3.7700000000000081E-2</c:v>
                </c:pt>
                <c:pt idx="222">
                  <c:v>3.7900000000000086E-2</c:v>
                </c:pt>
                <c:pt idx="223">
                  <c:v>3.7900000000000086E-2</c:v>
                </c:pt>
                <c:pt idx="224">
                  <c:v>3.8000000000000062E-2</c:v>
                </c:pt>
                <c:pt idx="225">
                  <c:v>3.8300000000000001E-2</c:v>
                </c:pt>
                <c:pt idx="226">
                  <c:v>3.8600000000000016E-2</c:v>
                </c:pt>
                <c:pt idx="227">
                  <c:v>3.8700000000000005E-2</c:v>
                </c:pt>
                <c:pt idx="228">
                  <c:v>3.8700000000000005E-2</c:v>
                </c:pt>
                <c:pt idx="229">
                  <c:v>3.8900000000000011E-2</c:v>
                </c:pt>
                <c:pt idx="230">
                  <c:v>3.9000000000000069E-2</c:v>
                </c:pt>
                <c:pt idx="231">
                  <c:v>3.9300000000000002E-2</c:v>
                </c:pt>
                <c:pt idx="232">
                  <c:v>3.9500000000000042E-2</c:v>
                </c:pt>
                <c:pt idx="233">
                  <c:v>3.9800000000000078E-2</c:v>
                </c:pt>
                <c:pt idx="234">
                  <c:v>4.0000000000000091E-2</c:v>
                </c:pt>
                <c:pt idx="235">
                  <c:v>4.0200000000000014E-2</c:v>
                </c:pt>
                <c:pt idx="236">
                  <c:v>4.0400000000000033E-2</c:v>
                </c:pt>
                <c:pt idx="237">
                  <c:v>4.0400000000000033E-2</c:v>
                </c:pt>
                <c:pt idx="238">
                  <c:v>4.0600000000000004E-2</c:v>
                </c:pt>
                <c:pt idx="239">
                  <c:v>4.0700000000000097E-2</c:v>
                </c:pt>
                <c:pt idx="240">
                  <c:v>4.0800000000000024E-2</c:v>
                </c:pt>
                <c:pt idx="241">
                  <c:v>4.0900000000000013E-2</c:v>
                </c:pt>
                <c:pt idx="242">
                  <c:v>4.1100000000000012E-2</c:v>
                </c:pt>
                <c:pt idx="243">
                  <c:v>4.1199999999999994E-2</c:v>
                </c:pt>
                <c:pt idx="244">
                  <c:v>4.1500000000000002E-2</c:v>
                </c:pt>
                <c:pt idx="245">
                  <c:v>4.1700000000000022E-2</c:v>
                </c:pt>
                <c:pt idx="246">
                  <c:v>4.1700000000000022E-2</c:v>
                </c:pt>
                <c:pt idx="247">
                  <c:v>4.20000000000001E-2</c:v>
                </c:pt>
                <c:pt idx="248">
                  <c:v>4.20000000000001E-2</c:v>
                </c:pt>
                <c:pt idx="249">
                  <c:v>4.2200000000000022E-2</c:v>
                </c:pt>
                <c:pt idx="250">
                  <c:v>4.2300000000000094E-2</c:v>
                </c:pt>
                <c:pt idx="251">
                  <c:v>4.270000000000021E-2</c:v>
                </c:pt>
                <c:pt idx="252">
                  <c:v>4.3000000000000003E-2</c:v>
                </c:pt>
                <c:pt idx="253">
                  <c:v>4.3100000000000013E-2</c:v>
                </c:pt>
                <c:pt idx="254">
                  <c:v>4.3200000000000002E-2</c:v>
                </c:pt>
                <c:pt idx="255">
                  <c:v>4.3299999999999998E-2</c:v>
                </c:pt>
                <c:pt idx="256">
                  <c:v>4.3400000000000022E-2</c:v>
                </c:pt>
                <c:pt idx="257">
                  <c:v>4.3500000000000004E-2</c:v>
                </c:pt>
                <c:pt idx="258">
                  <c:v>4.3700000000000093E-2</c:v>
                </c:pt>
                <c:pt idx="259">
                  <c:v>4.3900000000000022E-2</c:v>
                </c:pt>
                <c:pt idx="260">
                  <c:v>4.4100000000000091E-2</c:v>
                </c:pt>
                <c:pt idx="261">
                  <c:v>4.4500000000000109E-2</c:v>
                </c:pt>
                <c:pt idx="262">
                  <c:v>4.5000000000000033E-2</c:v>
                </c:pt>
                <c:pt idx="263">
                  <c:v>4.5000000000000033E-2</c:v>
                </c:pt>
                <c:pt idx="264">
                  <c:v>4.5000000000000033E-2</c:v>
                </c:pt>
                <c:pt idx="265">
                  <c:v>4.5200000000000004E-2</c:v>
                </c:pt>
                <c:pt idx="266">
                  <c:v>4.5400000000000024E-2</c:v>
                </c:pt>
                <c:pt idx="267">
                  <c:v>4.5700000000000102E-2</c:v>
                </c:pt>
                <c:pt idx="268">
                  <c:v>4.5900000000000024E-2</c:v>
                </c:pt>
                <c:pt idx="269">
                  <c:v>4.6000000000000013E-2</c:v>
                </c:pt>
                <c:pt idx="270">
                  <c:v>4.6100000000000002E-2</c:v>
                </c:pt>
                <c:pt idx="271">
                  <c:v>4.6400000000000004E-2</c:v>
                </c:pt>
                <c:pt idx="272">
                  <c:v>4.6500000000000014E-2</c:v>
                </c:pt>
                <c:pt idx="273">
                  <c:v>4.6600000000000003E-2</c:v>
                </c:pt>
                <c:pt idx="274">
                  <c:v>4.6800000000000022E-2</c:v>
                </c:pt>
                <c:pt idx="275">
                  <c:v>4.6900000000000004E-2</c:v>
                </c:pt>
                <c:pt idx="276">
                  <c:v>4.6900000000000004E-2</c:v>
                </c:pt>
                <c:pt idx="277">
                  <c:v>4.6900000000000004E-2</c:v>
                </c:pt>
                <c:pt idx="278">
                  <c:v>4.7100000000000024E-2</c:v>
                </c:pt>
                <c:pt idx="279">
                  <c:v>4.7100000000000024E-2</c:v>
                </c:pt>
                <c:pt idx="280">
                  <c:v>4.7200000000000013E-2</c:v>
                </c:pt>
                <c:pt idx="281">
                  <c:v>4.7900000000000095E-2</c:v>
                </c:pt>
                <c:pt idx="282">
                  <c:v>4.800000000000007E-2</c:v>
                </c:pt>
                <c:pt idx="283">
                  <c:v>4.800000000000007E-2</c:v>
                </c:pt>
                <c:pt idx="284">
                  <c:v>4.800000000000007E-2</c:v>
                </c:pt>
                <c:pt idx="285">
                  <c:v>4.800000000000007E-2</c:v>
                </c:pt>
                <c:pt idx="286">
                  <c:v>4.8100000000000004E-2</c:v>
                </c:pt>
                <c:pt idx="287">
                  <c:v>4.8200000000000014E-2</c:v>
                </c:pt>
                <c:pt idx="288">
                  <c:v>4.8500000000000022E-2</c:v>
                </c:pt>
                <c:pt idx="289">
                  <c:v>4.8500000000000022E-2</c:v>
                </c:pt>
                <c:pt idx="290">
                  <c:v>4.870000000000009E-2</c:v>
                </c:pt>
                <c:pt idx="291">
                  <c:v>4.870000000000009E-2</c:v>
                </c:pt>
                <c:pt idx="292">
                  <c:v>4.8800000000000024E-2</c:v>
                </c:pt>
                <c:pt idx="293">
                  <c:v>4.9000000000000217E-2</c:v>
                </c:pt>
                <c:pt idx="294">
                  <c:v>4.9000000000000217E-2</c:v>
                </c:pt>
                <c:pt idx="295">
                  <c:v>4.9200000000000098E-2</c:v>
                </c:pt>
                <c:pt idx="296">
                  <c:v>4.9400000000000138E-2</c:v>
                </c:pt>
                <c:pt idx="297">
                  <c:v>4.9400000000000138E-2</c:v>
                </c:pt>
                <c:pt idx="298">
                  <c:v>4.9700000000000286E-2</c:v>
                </c:pt>
                <c:pt idx="299">
                  <c:v>4.9900000000000111E-2</c:v>
                </c:pt>
                <c:pt idx="300">
                  <c:v>5.0000000000000093E-2</c:v>
                </c:pt>
                <c:pt idx="301">
                  <c:v>5.0100000000000033E-2</c:v>
                </c:pt>
                <c:pt idx="302">
                  <c:v>5.0300000000000095E-2</c:v>
                </c:pt>
                <c:pt idx="303">
                  <c:v>5.0400000000000091E-2</c:v>
                </c:pt>
                <c:pt idx="304">
                  <c:v>5.070000000000012E-2</c:v>
                </c:pt>
                <c:pt idx="305">
                  <c:v>5.1000000000000004E-2</c:v>
                </c:pt>
                <c:pt idx="306">
                  <c:v>5.1299999999999998E-2</c:v>
                </c:pt>
                <c:pt idx="307">
                  <c:v>5.1500000000000004E-2</c:v>
                </c:pt>
                <c:pt idx="308">
                  <c:v>5.1700000000000024E-2</c:v>
                </c:pt>
                <c:pt idx="309">
                  <c:v>5.1800000000000013E-2</c:v>
                </c:pt>
                <c:pt idx="310">
                  <c:v>5.1800000000000013E-2</c:v>
                </c:pt>
                <c:pt idx="311">
                  <c:v>5.1900000000000002E-2</c:v>
                </c:pt>
                <c:pt idx="312">
                  <c:v>5.2000000000000102E-2</c:v>
                </c:pt>
                <c:pt idx="313">
                  <c:v>5.2300000000000124E-2</c:v>
                </c:pt>
                <c:pt idx="314">
                  <c:v>5.260000000000007E-2</c:v>
                </c:pt>
                <c:pt idx="315">
                  <c:v>5.2800000000000138E-2</c:v>
                </c:pt>
                <c:pt idx="316">
                  <c:v>5.29000000000001E-2</c:v>
                </c:pt>
                <c:pt idx="317">
                  <c:v>5.3000000000000033E-2</c:v>
                </c:pt>
                <c:pt idx="318">
                  <c:v>5.3100000000000022E-2</c:v>
                </c:pt>
                <c:pt idx="319">
                  <c:v>5.3100000000000022E-2</c:v>
                </c:pt>
                <c:pt idx="320">
                  <c:v>5.3200000000000004E-2</c:v>
                </c:pt>
                <c:pt idx="321">
                  <c:v>5.3400000000000024E-2</c:v>
                </c:pt>
                <c:pt idx="322">
                  <c:v>5.3400000000000024E-2</c:v>
                </c:pt>
                <c:pt idx="323">
                  <c:v>5.3700000000000102E-2</c:v>
                </c:pt>
                <c:pt idx="324">
                  <c:v>5.4000000000000117E-2</c:v>
                </c:pt>
                <c:pt idx="325">
                  <c:v>5.4200000000000109E-2</c:v>
                </c:pt>
                <c:pt idx="326">
                  <c:v>5.4500000000000111E-2</c:v>
                </c:pt>
                <c:pt idx="327">
                  <c:v>5.4800000000000265E-2</c:v>
                </c:pt>
                <c:pt idx="328">
                  <c:v>5.5100000000000024E-2</c:v>
                </c:pt>
                <c:pt idx="329">
                  <c:v>5.540000000000013E-2</c:v>
                </c:pt>
                <c:pt idx="330">
                  <c:v>5.540000000000013E-2</c:v>
                </c:pt>
                <c:pt idx="331">
                  <c:v>5.5500000000000098E-2</c:v>
                </c:pt>
                <c:pt idx="332">
                  <c:v>5.5500000000000098E-2</c:v>
                </c:pt>
                <c:pt idx="333">
                  <c:v>5.5600000000000004E-2</c:v>
                </c:pt>
                <c:pt idx="334">
                  <c:v>5.5900000000000033E-2</c:v>
                </c:pt>
                <c:pt idx="335">
                  <c:v>5.6000000000000022E-2</c:v>
                </c:pt>
                <c:pt idx="336">
                  <c:v>5.6300000000000093E-2</c:v>
                </c:pt>
                <c:pt idx="337">
                  <c:v>5.6400000000000033E-2</c:v>
                </c:pt>
                <c:pt idx="338">
                  <c:v>5.6600000000000004E-2</c:v>
                </c:pt>
                <c:pt idx="339">
                  <c:v>5.6600000000000004E-2</c:v>
                </c:pt>
                <c:pt idx="340">
                  <c:v>5.6800000000000024E-2</c:v>
                </c:pt>
                <c:pt idx="341">
                  <c:v>5.6800000000000024E-2</c:v>
                </c:pt>
                <c:pt idx="342">
                  <c:v>5.700000000000012E-2</c:v>
                </c:pt>
                <c:pt idx="343">
                  <c:v>5.7100000000000109E-2</c:v>
                </c:pt>
                <c:pt idx="344">
                  <c:v>5.7300000000000531E-2</c:v>
                </c:pt>
                <c:pt idx="345">
                  <c:v>5.75000000000001E-2</c:v>
                </c:pt>
                <c:pt idx="346">
                  <c:v>5.75000000000001E-2</c:v>
                </c:pt>
                <c:pt idx="347">
                  <c:v>5.75000000000001E-2</c:v>
                </c:pt>
                <c:pt idx="348">
                  <c:v>5.7700000000000279E-2</c:v>
                </c:pt>
                <c:pt idx="349">
                  <c:v>5.7800000000000185E-2</c:v>
                </c:pt>
                <c:pt idx="350">
                  <c:v>5.7900000000000111E-2</c:v>
                </c:pt>
                <c:pt idx="351">
                  <c:v>5.8200000000000023E-2</c:v>
                </c:pt>
                <c:pt idx="352">
                  <c:v>5.8200000000000023E-2</c:v>
                </c:pt>
                <c:pt idx="353">
                  <c:v>5.8400000000000091E-2</c:v>
                </c:pt>
                <c:pt idx="354">
                  <c:v>5.8400000000000091E-2</c:v>
                </c:pt>
                <c:pt idx="355">
                  <c:v>5.8500000000000024E-2</c:v>
                </c:pt>
                <c:pt idx="356">
                  <c:v>5.8800000000000102E-2</c:v>
                </c:pt>
                <c:pt idx="357">
                  <c:v>5.8800000000000102E-2</c:v>
                </c:pt>
                <c:pt idx="358">
                  <c:v>5.9100000000000111E-2</c:v>
                </c:pt>
                <c:pt idx="359">
                  <c:v>5.9200000000000093E-2</c:v>
                </c:pt>
                <c:pt idx="360">
                  <c:v>5.9200000000000093E-2</c:v>
                </c:pt>
                <c:pt idx="361">
                  <c:v>5.9400000000000279E-2</c:v>
                </c:pt>
                <c:pt idx="362">
                  <c:v>5.9600000000000111E-2</c:v>
                </c:pt>
                <c:pt idx="363">
                  <c:v>5.9800000000000256E-2</c:v>
                </c:pt>
                <c:pt idx="364">
                  <c:v>5.9900000000000224E-2</c:v>
                </c:pt>
                <c:pt idx="365">
                  <c:v>6.0100000000000098E-2</c:v>
                </c:pt>
                <c:pt idx="366">
                  <c:v>6.030000000000011E-2</c:v>
                </c:pt>
                <c:pt idx="367">
                  <c:v>6.030000000000011E-2</c:v>
                </c:pt>
                <c:pt idx="368">
                  <c:v>6.030000000000011E-2</c:v>
                </c:pt>
                <c:pt idx="369">
                  <c:v>6.040000000000012E-2</c:v>
                </c:pt>
                <c:pt idx="370">
                  <c:v>6.0500000000000109E-2</c:v>
                </c:pt>
                <c:pt idx="371">
                  <c:v>6.0700000000000226E-2</c:v>
                </c:pt>
                <c:pt idx="372">
                  <c:v>6.0800000000000111E-2</c:v>
                </c:pt>
                <c:pt idx="373">
                  <c:v>6.1100000000000022E-2</c:v>
                </c:pt>
                <c:pt idx="374">
                  <c:v>6.1200000000000004E-2</c:v>
                </c:pt>
                <c:pt idx="375">
                  <c:v>6.1400000000000024E-2</c:v>
                </c:pt>
                <c:pt idx="376">
                  <c:v>6.1600000000000002E-2</c:v>
                </c:pt>
                <c:pt idx="377">
                  <c:v>6.1700000000000102E-2</c:v>
                </c:pt>
                <c:pt idx="378">
                  <c:v>6.210000000000012E-2</c:v>
                </c:pt>
                <c:pt idx="379">
                  <c:v>6.2200000000000033E-2</c:v>
                </c:pt>
                <c:pt idx="380">
                  <c:v>6.2500000000000125E-2</c:v>
                </c:pt>
                <c:pt idx="381">
                  <c:v>6.27000000000002E-2</c:v>
                </c:pt>
                <c:pt idx="382">
                  <c:v>6.27000000000002E-2</c:v>
                </c:pt>
                <c:pt idx="383">
                  <c:v>6.27000000000002E-2</c:v>
                </c:pt>
                <c:pt idx="384">
                  <c:v>6.27000000000002E-2</c:v>
                </c:pt>
                <c:pt idx="385">
                  <c:v>6.2900000000000122E-2</c:v>
                </c:pt>
                <c:pt idx="386">
                  <c:v>6.3000000000000014E-2</c:v>
                </c:pt>
                <c:pt idx="387">
                  <c:v>6.3000000000000014E-2</c:v>
                </c:pt>
                <c:pt idx="388">
                  <c:v>6.3000000000000014E-2</c:v>
                </c:pt>
                <c:pt idx="389">
                  <c:v>6.3600000000000004E-2</c:v>
                </c:pt>
                <c:pt idx="390">
                  <c:v>6.3600000000000004E-2</c:v>
                </c:pt>
                <c:pt idx="391">
                  <c:v>6.4000000000000237E-2</c:v>
                </c:pt>
                <c:pt idx="392">
                  <c:v>6.4100000000000143E-2</c:v>
                </c:pt>
                <c:pt idx="393">
                  <c:v>6.4200000000000104E-2</c:v>
                </c:pt>
                <c:pt idx="394">
                  <c:v>6.4300000000000676E-2</c:v>
                </c:pt>
                <c:pt idx="395">
                  <c:v>6.4400000000000276E-2</c:v>
                </c:pt>
                <c:pt idx="396">
                  <c:v>6.4400000000000276E-2</c:v>
                </c:pt>
                <c:pt idx="397">
                  <c:v>6.4500000000000141E-2</c:v>
                </c:pt>
                <c:pt idx="398">
                  <c:v>6.4700000000000146E-2</c:v>
                </c:pt>
                <c:pt idx="399">
                  <c:v>6.4800000000000163E-2</c:v>
                </c:pt>
                <c:pt idx="400">
                  <c:v>6.4900000000000124E-2</c:v>
                </c:pt>
                <c:pt idx="401">
                  <c:v>6.4900000000000124E-2</c:v>
                </c:pt>
                <c:pt idx="402">
                  <c:v>6.5000000000000113E-2</c:v>
                </c:pt>
                <c:pt idx="403">
                  <c:v>6.5199999999999994E-2</c:v>
                </c:pt>
                <c:pt idx="404">
                  <c:v>6.5300000000000108E-2</c:v>
                </c:pt>
                <c:pt idx="405">
                  <c:v>6.5300000000000108E-2</c:v>
                </c:pt>
                <c:pt idx="406">
                  <c:v>6.5500000000000114E-2</c:v>
                </c:pt>
                <c:pt idx="407">
                  <c:v>6.6000000000000003E-2</c:v>
                </c:pt>
                <c:pt idx="408">
                  <c:v>6.6000000000000003E-2</c:v>
                </c:pt>
                <c:pt idx="409">
                  <c:v>6.6000000000000003E-2</c:v>
                </c:pt>
                <c:pt idx="410">
                  <c:v>6.6200000000000009E-2</c:v>
                </c:pt>
                <c:pt idx="411">
                  <c:v>6.6200000000000009E-2</c:v>
                </c:pt>
                <c:pt idx="412">
                  <c:v>6.6400000000000084E-2</c:v>
                </c:pt>
                <c:pt idx="413">
                  <c:v>6.6400000000000084E-2</c:v>
                </c:pt>
                <c:pt idx="414">
                  <c:v>6.6500000000000004E-2</c:v>
                </c:pt>
                <c:pt idx="415">
                  <c:v>6.6800000000000012E-2</c:v>
                </c:pt>
                <c:pt idx="416">
                  <c:v>6.6900000000000001E-2</c:v>
                </c:pt>
                <c:pt idx="417">
                  <c:v>6.7200000000000024E-2</c:v>
                </c:pt>
                <c:pt idx="418">
                  <c:v>6.7400000000000154E-2</c:v>
                </c:pt>
                <c:pt idx="419">
                  <c:v>6.7500000000000115E-2</c:v>
                </c:pt>
                <c:pt idx="420">
                  <c:v>6.7600000000000104E-2</c:v>
                </c:pt>
                <c:pt idx="421">
                  <c:v>6.7800000000000138E-2</c:v>
                </c:pt>
                <c:pt idx="422">
                  <c:v>6.8000000000000033E-2</c:v>
                </c:pt>
                <c:pt idx="423">
                  <c:v>6.8200000000000011E-2</c:v>
                </c:pt>
                <c:pt idx="424">
                  <c:v>6.8200000000000011E-2</c:v>
                </c:pt>
                <c:pt idx="425">
                  <c:v>6.8500000000000033E-2</c:v>
                </c:pt>
                <c:pt idx="426">
                  <c:v>6.8500000000000033E-2</c:v>
                </c:pt>
                <c:pt idx="427">
                  <c:v>6.8700000000000108E-2</c:v>
                </c:pt>
                <c:pt idx="428">
                  <c:v>6.8800000000000125E-2</c:v>
                </c:pt>
                <c:pt idx="429">
                  <c:v>6.8900000000000031E-2</c:v>
                </c:pt>
                <c:pt idx="430">
                  <c:v>6.90000000000002E-2</c:v>
                </c:pt>
                <c:pt idx="431">
                  <c:v>6.9200000000000123E-2</c:v>
                </c:pt>
                <c:pt idx="432">
                  <c:v>6.9500000000000145E-2</c:v>
                </c:pt>
                <c:pt idx="433">
                  <c:v>6.9600000000000134E-2</c:v>
                </c:pt>
                <c:pt idx="434">
                  <c:v>6.9700000000000303E-2</c:v>
                </c:pt>
                <c:pt idx="435">
                  <c:v>6.9900000000000143E-2</c:v>
                </c:pt>
                <c:pt idx="436">
                  <c:v>7.0000000000000034E-2</c:v>
                </c:pt>
                <c:pt idx="437">
                  <c:v>7.0300000000000237E-2</c:v>
                </c:pt>
                <c:pt idx="438">
                  <c:v>7.0500000000000104E-2</c:v>
                </c:pt>
                <c:pt idx="439">
                  <c:v>7.0700000000000124E-2</c:v>
                </c:pt>
                <c:pt idx="440">
                  <c:v>7.1000000000000021E-2</c:v>
                </c:pt>
                <c:pt idx="441">
                  <c:v>7.110000000000001E-2</c:v>
                </c:pt>
                <c:pt idx="442">
                  <c:v>7.1300000000000113E-2</c:v>
                </c:pt>
                <c:pt idx="443">
                  <c:v>7.1600000000000011E-2</c:v>
                </c:pt>
                <c:pt idx="444">
                  <c:v>7.1600000000000011E-2</c:v>
                </c:pt>
                <c:pt idx="445">
                  <c:v>7.1800000000000114E-2</c:v>
                </c:pt>
                <c:pt idx="446">
                  <c:v>7.2100000000000122E-2</c:v>
                </c:pt>
                <c:pt idx="447">
                  <c:v>7.2300000000000253E-2</c:v>
                </c:pt>
                <c:pt idx="448">
                  <c:v>7.2400000000000173E-2</c:v>
                </c:pt>
                <c:pt idx="449">
                  <c:v>7.2600000000000123E-2</c:v>
                </c:pt>
                <c:pt idx="450">
                  <c:v>7.2700000000000653E-2</c:v>
                </c:pt>
                <c:pt idx="451">
                  <c:v>7.2700000000000653E-2</c:v>
                </c:pt>
                <c:pt idx="452">
                  <c:v>7.300000000000012E-2</c:v>
                </c:pt>
                <c:pt idx="453">
                  <c:v>7.300000000000012E-2</c:v>
                </c:pt>
                <c:pt idx="454">
                  <c:v>7.3100000000000109E-2</c:v>
                </c:pt>
                <c:pt idx="455">
                  <c:v>7.3100000000000109E-2</c:v>
                </c:pt>
                <c:pt idx="456">
                  <c:v>7.3200000000000029E-2</c:v>
                </c:pt>
                <c:pt idx="457">
                  <c:v>7.3200000000000029E-2</c:v>
                </c:pt>
                <c:pt idx="458">
                  <c:v>7.3300000000000143E-2</c:v>
                </c:pt>
                <c:pt idx="459">
                  <c:v>7.3400000000000104E-2</c:v>
                </c:pt>
                <c:pt idx="460">
                  <c:v>7.3500000000000024E-2</c:v>
                </c:pt>
                <c:pt idx="461">
                  <c:v>7.3800000000000116E-2</c:v>
                </c:pt>
                <c:pt idx="462">
                  <c:v>7.4000000000000135E-2</c:v>
                </c:pt>
                <c:pt idx="463">
                  <c:v>7.4000000000000135E-2</c:v>
                </c:pt>
                <c:pt idx="464">
                  <c:v>7.4100000000000138E-2</c:v>
                </c:pt>
                <c:pt idx="465">
                  <c:v>7.4300000000000727E-2</c:v>
                </c:pt>
                <c:pt idx="466">
                  <c:v>7.4400000000000313E-2</c:v>
                </c:pt>
                <c:pt idx="467">
                  <c:v>7.4600000000000152E-2</c:v>
                </c:pt>
                <c:pt idx="468">
                  <c:v>7.4600000000000152E-2</c:v>
                </c:pt>
                <c:pt idx="469">
                  <c:v>7.4600000000000152E-2</c:v>
                </c:pt>
                <c:pt idx="470">
                  <c:v>7.4900000000000133E-2</c:v>
                </c:pt>
                <c:pt idx="471">
                  <c:v>7.5100000000000111E-2</c:v>
                </c:pt>
                <c:pt idx="472">
                  <c:v>7.5100000000000111E-2</c:v>
                </c:pt>
                <c:pt idx="473">
                  <c:v>7.5200000000000031E-2</c:v>
                </c:pt>
                <c:pt idx="474">
                  <c:v>7.5200000000000031E-2</c:v>
                </c:pt>
                <c:pt idx="475">
                  <c:v>7.5500000000000123E-2</c:v>
                </c:pt>
                <c:pt idx="476">
                  <c:v>7.5500000000000123E-2</c:v>
                </c:pt>
                <c:pt idx="477">
                  <c:v>7.5500000000000123E-2</c:v>
                </c:pt>
                <c:pt idx="478">
                  <c:v>7.5700000000000184E-2</c:v>
                </c:pt>
                <c:pt idx="479">
                  <c:v>7.5800000000000145E-2</c:v>
                </c:pt>
                <c:pt idx="480">
                  <c:v>7.6200000000000004E-2</c:v>
                </c:pt>
                <c:pt idx="481">
                  <c:v>7.6300000000000034E-2</c:v>
                </c:pt>
                <c:pt idx="482">
                  <c:v>7.6500000000000012E-2</c:v>
                </c:pt>
                <c:pt idx="483">
                  <c:v>7.6700000000000143E-2</c:v>
                </c:pt>
                <c:pt idx="484">
                  <c:v>7.6800000000000104E-2</c:v>
                </c:pt>
                <c:pt idx="485">
                  <c:v>7.7000000000000124E-2</c:v>
                </c:pt>
                <c:pt idx="486">
                  <c:v>7.7200000000000032E-2</c:v>
                </c:pt>
                <c:pt idx="487">
                  <c:v>7.7300000000000146E-2</c:v>
                </c:pt>
                <c:pt idx="488">
                  <c:v>7.7300000000000146E-2</c:v>
                </c:pt>
                <c:pt idx="489">
                  <c:v>7.7300000000000146E-2</c:v>
                </c:pt>
                <c:pt idx="490">
                  <c:v>7.7600000000000113E-2</c:v>
                </c:pt>
                <c:pt idx="491">
                  <c:v>7.7700000000000685E-2</c:v>
                </c:pt>
                <c:pt idx="492">
                  <c:v>7.7700000000000685E-2</c:v>
                </c:pt>
                <c:pt idx="493">
                  <c:v>7.790000000000015E-2</c:v>
                </c:pt>
                <c:pt idx="494">
                  <c:v>7.8000000000000125E-2</c:v>
                </c:pt>
                <c:pt idx="495">
                  <c:v>7.8000000000000125E-2</c:v>
                </c:pt>
                <c:pt idx="496">
                  <c:v>7.8200000000000033E-2</c:v>
                </c:pt>
                <c:pt idx="497">
                  <c:v>7.8300000000000106E-2</c:v>
                </c:pt>
                <c:pt idx="498">
                  <c:v>7.8300000000000106E-2</c:v>
                </c:pt>
                <c:pt idx="499">
                  <c:v>7.8300000000000106E-2</c:v>
                </c:pt>
                <c:pt idx="500">
                  <c:v>7.8400000000000122E-2</c:v>
                </c:pt>
                <c:pt idx="501">
                  <c:v>7.8400000000000122E-2</c:v>
                </c:pt>
                <c:pt idx="502">
                  <c:v>7.8600000000000003E-2</c:v>
                </c:pt>
                <c:pt idx="503">
                  <c:v>7.8600000000000003E-2</c:v>
                </c:pt>
                <c:pt idx="504">
                  <c:v>7.8700000000000186E-2</c:v>
                </c:pt>
                <c:pt idx="505">
                  <c:v>7.8800000000000134E-2</c:v>
                </c:pt>
                <c:pt idx="506">
                  <c:v>7.8800000000000134E-2</c:v>
                </c:pt>
                <c:pt idx="507">
                  <c:v>7.8800000000000134E-2</c:v>
                </c:pt>
                <c:pt idx="508">
                  <c:v>7.8800000000000134E-2</c:v>
                </c:pt>
                <c:pt idx="509">
                  <c:v>7.8800000000000134E-2</c:v>
                </c:pt>
                <c:pt idx="510">
                  <c:v>7.9000000000000653E-2</c:v>
                </c:pt>
                <c:pt idx="511">
                  <c:v>7.9100000000000142E-2</c:v>
                </c:pt>
                <c:pt idx="512">
                  <c:v>7.9100000000000142E-2</c:v>
                </c:pt>
                <c:pt idx="513">
                  <c:v>7.9200000000000131E-2</c:v>
                </c:pt>
                <c:pt idx="514">
                  <c:v>7.9300000000000356E-2</c:v>
                </c:pt>
                <c:pt idx="515">
                  <c:v>7.9400000000000304E-2</c:v>
                </c:pt>
                <c:pt idx="516">
                  <c:v>7.9600000000000143E-2</c:v>
                </c:pt>
                <c:pt idx="517">
                  <c:v>7.9800000000000676E-2</c:v>
                </c:pt>
                <c:pt idx="518">
                  <c:v>7.9800000000000676E-2</c:v>
                </c:pt>
                <c:pt idx="519">
                  <c:v>7.9800000000000676E-2</c:v>
                </c:pt>
                <c:pt idx="520">
                  <c:v>7.9800000000000676E-2</c:v>
                </c:pt>
                <c:pt idx="521">
                  <c:v>7.9800000000000676E-2</c:v>
                </c:pt>
                <c:pt idx="522">
                  <c:v>8.0000000000000182E-2</c:v>
                </c:pt>
                <c:pt idx="523">
                  <c:v>8.0000000000000182E-2</c:v>
                </c:pt>
                <c:pt idx="524">
                  <c:v>8.0200000000000063E-2</c:v>
                </c:pt>
                <c:pt idx="525">
                  <c:v>8.0400000000000041E-2</c:v>
                </c:pt>
                <c:pt idx="526">
                  <c:v>8.0700000000000216E-2</c:v>
                </c:pt>
                <c:pt idx="527">
                  <c:v>8.0800000000000066E-2</c:v>
                </c:pt>
                <c:pt idx="528">
                  <c:v>8.0800000000000066E-2</c:v>
                </c:pt>
                <c:pt idx="529">
                  <c:v>8.1000000000000044E-2</c:v>
                </c:pt>
                <c:pt idx="530">
                  <c:v>8.1000000000000044E-2</c:v>
                </c:pt>
                <c:pt idx="531">
                  <c:v>8.1300000000000025E-2</c:v>
                </c:pt>
                <c:pt idx="532">
                  <c:v>8.14E-2</c:v>
                </c:pt>
                <c:pt idx="533">
                  <c:v>8.14E-2</c:v>
                </c:pt>
                <c:pt idx="534">
                  <c:v>8.1700000000000064E-2</c:v>
                </c:pt>
                <c:pt idx="535">
                  <c:v>8.1700000000000064E-2</c:v>
                </c:pt>
                <c:pt idx="536">
                  <c:v>8.1700000000000064E-2</c:v>
                </c:pt>
                <c:pt idx="537">
                  <c:v>8.1700000000000064E-2</c:v>
                </c:pt>
                <c:pt idx="538">
                  <c:v>8.1900000000000028E-2</c:v>
                </c:pt>
                <c:pt idx="539">
                  <c:v>8.2000000000000003E-2</c:v>
                </c:pt>
                <c:pt idx="540">
                  <c:v>8.2000000000000003E-2</c:v>
                </c:pt>
                <c:pt idx="541">
                  <c:v>8.2100000000000006E-2</c:v>
                </c:pt>
                <c:pt idx="542">
                  <c:v>8.2100000000000006E-2</c:v>
                </c:pt>
                <c:pt idx="543">
                  <c:v>8.2400000000000015E-2</c:v>
                </c:pt>
                <c:pt idx="544">
                  <c:v>8.2700000000000023E-2</c:v>
                </c:pt>
                <c:pt idx="545">
                  <c:v>8.280000000000004E-2</c:v>
                </c:pt>
                <c:pt idx="546">
                  <c:v>8.2900000000000001E-2</c:v>
                </c:pt>
                <c:pt idx="547">
                  <c:v>8.3200000000000066E-2</c:v>
                </c:pt>
                <c:pt idx="548">
                  <c:v>8.3400000000000044E-2</c:v>
                </c:pt>
                <c:pt idx="549">
                  <c:v>8.3400000000000044E-2</c:v>
                </c:pt>
                <c:pt idx="550">
                  <c:v>8.3400000000000044E-2</c:v>
                </c:pt>
                <c:pt idx="551">
                  <c:v>8.3700000000000316E-2</c:v>
                </c:pt>
                <c:pt idx="552">
                  <c:v>8.3900000000000238E-2</c:v>
                </c:pt>
                <c:pt idx="553">
                  <c:v>8.3900000000000238E-2</c:v>
                </c:pt>
                <c:pt idx="554">
                  <c:v>8.4100000000000188E-2</c:v>
                </c:pt>
                <c:pt idx="555">
                  <c:v>8.4400000000000044E-2</c:v>
                </c:pt>
                <c:pt idx="556">
                  <c:v>8.4400000000000044E-2</c:v>
                </c:pt>
                <c:pt idx="557">
                  <c:v>8.4400000000000044E-2</c:v>
                </c:pt>
                <c:pt idx="558">
                  <c:v>8.4400000000000044E-2</c:v>
                </c:pt>
                <c:pt idx="559">
                  <c:v>8.4400000000000044E-2</c:v>
                </c:pt>
                <c:pt idx="560">
                  <c:v>8.4400000000000044E-2</c:v>
                </c:pt>
                <c:pt idx="561">
                  <c:v>8.4400000000000044E-2</c:v>
                </c:pt>
                <c:pt idx="562">
                  <c:v>8.4400000000000044E-2</c:v>
                </c:pt>
                <c:pt idx="563">
                  <c:v>8.4500000000000436E-2</c:v>
                </c:pt>
                <c:pt idx="564">
                  <c:v>8.4600000000000453E-2</c:v>
                </c:pt>
                <c:pt idx="565">
                  <c:v>8.4600000000000453E-2</c:v>
                </c:pt>
                <c:pt idx="566">
                  <c:v>8.4900000000000225E-2</c:v>
                </c:pt>
                <c:pt idx="567">
                  <c:v>8.5100000000000064E-2</c:v>
                </c:pt>
                <c:pt idx="568">
                  <c:v>8.5200000000000026E-2</c:v>
                </c:pt>
                <c:pt idx="569">
                  <c:v>8.5300000000000042E-2</c:v>
                </c:pt>
                <c:pt idx="570">
                  <c:v>8.5400000000000004E-2</c:v>
                </c:pt>
                <c:pt idx="571">
                  <c:v>8.5500000000000242E-2</c:v>
                </c:pt>
                <c:pt idx="572">
                  <c:v>8.5700000000000068E-2</c:v>
                </c:pt>
                <c:pt idx="573">
                  <c:v>8.5800000000000237E-2</c:v>
                </c:pt>
                <c:pt idx="574">
                  <c:v>8.6000000000000063E-2</c:v>
                </c:pt>
                <c:pt idx="575">
                  <c:v>8.6100000000000024E-2</c:v>
                </c:pt>
                <c:pt idx="576">
                  <c:v>8.6300000000000002E-2</c:v>
                </c:pt>
                <c:pt idx="577">
                  <c:v>8.6300000000000002E-2</c:v>
                </c:pt>
                <c:pt idx="578">
                  <c:v>8.6400000000000018E-2</c:v>
                </c:pt>
                <c:pt idx="579">
                  <c:v>8.6500000000000174E-2</c:v>
                </c:pt>
                <c:pt idx="580">
                  <c:v>8.6500000000000174E-2</c:v>
                </c:pt>
                <c:pt idx="581">
                  <c:v>8.6500000000000174E-2</c:v>
                </c:pt>
                <c:pt idx="582">
                  <c:v>8.6800000000000044E-2</c:v>
                </c:pt>
                <c:pt idx="583">
                  <c:v>8.6900000000000005E-2</c:v>
                </c:pt>
                <c:pt idx="584">
                  <c:v>8.7000000000000022E-2</c:v>
                </c:pt>
                <c:pt idx="585">
                  <c:v>8.72E-2</c:v>
                </c:pt>
                <c:pt idx="586">
                  <c:v>8.7300000000000003E-2</c:v>
                </c:pt>
                <c:pt idx="587">
                  <c:v>8.7400000000000019E-2</c:v>
                </c:pt>
                <c:pt idx="588">
                  <c:v>8.7500000000000064E-2</c:v>
                </c:pt>
                <c:pt idx="589">
                  <c:v>8.7700000000000028E-2</c:v>
                </c:pt>
                <c:pt idx="590">
                  <c:v>8.7800000000000045E-2</c:v>
                </c:pt>
                <c:pt idx="591">
                  <c:v>8.8100000000000248E-2</c:v>
                </c:pt>
                <c:pt idx="592">
                  <c:v>8.8300000000000226E-2</c:v>
                </c:pt>
                <c:pt idx="593">
                  <c:v>8.8400000000000048E-2</c:v>
                </c:pt>
                <c:pt idx="594">
                  <c:v>8.8400000000000048E-2</c:v>
                </c:pt>
                <c:pt idx="595">
                  <c:v>8.8600000000000456E-2</c:v>
                </c:pt>
                <c:pt idx="596">
                  <c:v>8.8700000000000501E-2</c:v>
                </c:pt>
                <c:pt idx="597">
                  <c:v>8.9000000000000218E-2</c:v>
                </c:pt>
                <c:pt idx="598">
                  <c:v>8.9000000000000218E-2</c:v>
                </c:pt>
                <c:pt idx="599">
                  <c:v>8.9300000000000046E-2</c:v>
                </c:pt>
                <c:pt idx="600">
                  <c:v>8.9300000000000046E-2</c:v>
                </c:pt>
                <c:pt idx="601">
                  <c:v>8.9500000000000454E-2</c:v>
                </c:pt>
                <c:pt idx="602">
                  <c:v>8.9800000000000241E-2</c:v>
                </c:pt>
                <c:pt idx="603">
                  <c:v>9.0000000000000066E-2</c:v>
                </c:pt>
                <c:pt idx="604">
                  <c:v>9.0200000000000044E-2</c:v>
                </c:pt>
                <c:pt idx="605">
                  <c:v>9.0300000000000005E-2</c:v>
                </c:pt>
                <c:pt idx="606">
                  <c:v>9.0300000000000005E-2</c:v>
                </c:pt>
                <c:pt idx="607">
                  <c:v>9.0500000000000275E-2</c:v>
                </c:pt>
                <c:pt idx="608">
                  <c:v>9.0700000000000239E-2</c:v>
                </c:pt>
                <c:pt idx="609">
                  <c:v>9.0900000000000064E-2</c:v>
                </c:pt>
                <c:pt idx="610">
                  <c:v>9.1100000000000028E-2</c:v>
                </c:pt>
                <c:pt idx="611">
                  <c:v>9.1300000000000006E-2</c:v>
                </c:pt>
                <c:pt idx="612">
                  <c:v>9.1400000000000023E-2</c:v>
                </c:pt>
                <c:pt idx="613">
                  <c:v>9.1400000000000023E-2</c:v>
                </c:pt>
                <c:pt idx="614">
                  <c:v>9.150000000000022E-2</c:v>
                </c:pt>
                <c:pt idx="615">
                  <c:v>9.1600000000000237E-2</c:v>
                </c:pt>
                <c:pt idx="616">
                  <c:v>9.1900000000000065E-2</c:v>
                </c:pt>
                <c:pt idx="617">
                  <c:v>9.2000000000000026E-2</c:v>
                </c:pt>
                <c:pt idx="618">
                  <c:v>9.2000000000000026E-2</c:v>
                </c:pt>
                <c:pt idx="619">
                  <c:v>9.2100000000000043E-2</c:v>
                </c:pt>
                <c:pt idx="620">
                  <c:v>9.2200000000000004E-2</c:v>
                </c:pt>
                <c:pt idx="621">
                  <c:v>9.2200000000000004E-2</c:v>
                </c:pt>
                <c:pt idx="622">
                  <c:v>9.2300000000000021E-2</c:v>
                </c:pt>
                <c:pt idx="623">
                  <c:v>9.2400000000000024E-2</c:v>
                </c:pt>
                <c:pt idx="624">
                  <c:v>9.2600000000000141E-2</c:v>
                </c:pt>
                <c:pt idx="625">
                  <c:v>9.3000000000000374E-2</c:v>
                </c:pt>
                <c:pt idx="626">
                  <c:v>9.3100000000000266E-2</c:v>
                </c:pt>
                <c:pt idx="627">
                  <c:v>9.3100000000000266E-2</c:v>
                </c:pt>
                <c:pt idx="628">
                  <c:v>9.3400000000000066E-2</c:v>
                </c:pt>
                <c:pt idx="629">
                  <c:v>9.360000000000053E-2</c:v>
                </c:pt>
                <c:pt idx="630">
                  <c:v>9.3700000000000491E-2</c:v>
                </c:pt>
                <c:pt idx="631">
                  <c:v>9.4000000000000222E-2</c:v>
                </c:pt>
                <c:pt idx="632">
                  <c:v>9.4100000000000239E-2</c:v>
                </c:pt>
                <c:pt idx="633">
                  <c:v>9.4300000000000064E-2</c:v>
                </c:pt>
                <c:pt idx="634">
                  <c:v>9.4400000000000026E-2</c:v>
                </c:pt>
                <c:pt idx="635">
                  <c:v>9.4700000000000242E-2</c:v>
                </c:pt>
                <c:pt idx="636">
                  <c:v>9.4700000000000242E-2</c:v>
                </c:pt>
                <c:pt idx="637">
                  <c:v>9.4900000000000068E-2</c:v>
                </c:pt>
                <c:pt idx="638">
                  <c:v>9.5000000000000237E-2</c:v>
                </c:pt>
                <c:pt idx="639">
                  <c:v>9.5100000000000046E-2</c:v>
                </c:pt>
                <c:pt idx="640">
                  <c:v>9.5100000000000046E-2</c:v>
                </c:pt>
                <c:pt idx="641">
                  <c:v>9.5100000000000046E-2</c:v>
                </c:pt>
                <c:pt idx="642">
                  <c:v>9.5100000000000046E-2</c:v>
                </c:pt>
                <c:pt idx="643">
                  <c:v>9.5300000000000024E-2</c:v>
                </c:pt>
                <c:pt idx="644">
                  <c:v>9.5300000000000024E-2</c:v>
                </c:pt>
                <c:pt idx="645">
                  <c:v>9.5500000000000473E-2</c:v>
                </c:pt>
                <c:pt idx="646">
                  <c:v>9.5800000000000218E-2</c:v>
                </c:pt>
                <c:pt idx="647">
                  <c:v>9.5800000000000218E-2</c:v>
                </c:pt>
                <c:pt idx="648">
                  <c:v>9.5900000000000207E-2</c:v>
                </c:pt>
                <c:pt idx="649">
                  <c:v>9.6200000000000063E-2</c:v>
                </c:pt>
                <c:pt idx="650">
                  <c:v>9.6300000000000024E-2</c:v>
                </c:pt>
                <c:pt idx="651">
                  <c:v>9.6400000000000027E-2</c:v>
                </c:pt>
                <c:pt idx="652">
                  <c:v>9.6700000000000202E-2</c:v>
                </c:pt>
                <c:pt idx="653">
                  <c:v>9.6700000000000202E-2</c:v>
                </c:pt>
                <c:pt idx="654">
                  <c:v>9.7000000000000045E-2</c:v>
                </c:pt>
                <c:pt idx="655">
                  <c:v>9.7000000000000045E-2</c:v>
                </c:pt>
                <c:pt idx="656">
                  <c:v>9.7100000000000006E-2</c:v>
                </c:pt>
                <c:pt idx="657">
                  <c:v>9.7100000000000006E-2</c:v>
                </c:pt>
                <c:pt idx="658">
                  <c:v>9.7600000000000048E-2</c:v>
                </c:pt>
                <c:pt idx="659">
                  <c:v>9.7600000000000048E-2</c:v>
                </c:pt>
                <c:pt idx="660">
                  <c:v>9.7700000000000065E-2</c:v>
                </c:pt>
                <c:pt idx="661">
                  <c:v>9.7700000000000065E-2</c:v>
                </c:pt>
                <c:pt idx="662">
                  <c:v>9.7800000000000026E-2</c:v>
                </c:pt>
                <c:pt idx="663">
                  <c:v>9.8000000000000434E-2</c:v>
                </c:pt>
                <c:pt idx="664">
                  <c:v>9.8100000000000243E-2</c:v>
                </c:pt>
                <c:pt idx="665">
                  <c:v>9.8200000000000259E-2</c:v>
                </c:pt>
                <c:pt idx="666">
                  <c:v>9.8200000000000259E-2</c:v>
                </c:pt>
                <c:pt idx="667">
                  <c:v>9.8300000000000068E-2</c:v>
                </c:pt>
                <c:pt idx="668">
                  <c:v>9.8400000000000237E-2</c:v>
                </c:pt>
                <c:pt idx="669">
                  <c:v>9.8500000000000545E-2</c:v>
                </c:pt>
                <c:pt idx="670">
                  <c:v>9.8800000000000276E-2</c:v>
                </c:pt>
                <c:pt idx="671">
                  <c:v>9.8900000000000418E-2</c:v>
                </c:pt>
                <c:pt idx="672">
                  <c:v>9.9100000000000216E-2</c:v>
                </c:pt>
                <c:pt idx="673">
                  <c:v>9.9300000000000208E-2</c:v>
                </c:pt>
                <c:pt idx="674">
                  <c:v>9.950000000000099E-2</c:v>
                </c:pt>
                <c:pt idx="675">
                  <c:v>9.9600000000000452E-2</c:v>
                </c:pt>
                <c:pt idx="676">
                  <c:v>9.9800000000000236E-2</c:v>
                </c:pt>
                <c:pt idx="677">
                  <c:v>9.9800000000000236E-2</c:v>
                </c:pt>
                <c:pt idx="678">
                  <c:v>9.9900000000000239E-2</c:v>
                </c:pt>
                <c:pt idx="679">
                  <c:v>9.9900000000000239E-2</c:v>
                </c:pt>
                <c:pt idx="680">
                  <c:v>0.1003</c:v>
                </c:pt>
                <c:pt idx="681">
                  <c:v>0.10050000000000002</c:v>
                </c:pt>
                <c:pt idx="682">
                  <c:v>0.10050000000000002</c:v>
                </c:pt>
                <c:pt idx="683">
                  <c:v>0.10059999999999998</c:v>
                </c:pt>
                <c:pt idx="684">
                  <c:v>0.10059999999999998</c:v>
                </c:pt>
                <c:pt idx="685">
                  <c:v>0.10070000000000009</c:v>
                </c:pt>
                <c:pt idx="686">
                  <c:v>0.1008</c:v>
                </c:pt>
                <c:pt idx="687">
                  <c:v>0.1008</c:v>
                </c:pt>
                <c:pt idx="688">
                  <c:v>0.10100000000000002</c:v>
                </c:pt>
                <c:pt idx="689">
                  <c:v>0.10110000000000002</c:v>
                </c:pt>
                <c:pt idx="690">
                  <c:v>0.10120000000000012</c:v>
                </c:pt>
                <c:pt idx="691">
                  <c:v>0.1013</c:v>
                </c:pt>
                <c:pt idx="692">
                  <c:v>0.1014</c:v>
                </c:pt>
                <c:pt idx="693">
                  <c:v>0.10150000000000002</c:v>
                </c:pt>
                <c:pt idx="694">
                  <c:v>0.10150000000000002</c:v>
                </c:pt>
                <c:pt idx="695">
                  <c:v>0.10160000000000002</c:v>
                </c:pt>
                <c:pt idx="696">
                  <c:v>0.1019</c:v>
                </c:pt>
                <c:pt idx="697">
                  <c:v>0.10199999999999998</c:v>
                </c:pt>
                <c:pt idx="698">
                  <c:v>0.10220000000000012</c:v>
                </c:pt>
                <c:pt idx="699">
                  <c:v>0.1023</c:v>
                </c:pt>
                <c:pt idx="700">
                  <c:v>0.1023</c:v>
                </c:pt>
                <c:pt idx="701">
                  <c:v>0.10249999999999998</c:v>
                </c:pt>
                <c:pt idx="702">
                  <c:v>0.10260000000000002</c:v>
                </c:pt>
                <c:pt idx="703">
                  <c:v>0.10270000000000012</c:v>
                </c:pt>
                <c:pt idx="704">
                  <c:v>0.10320000000000012</c:v>
                </c:pt>
                <c:pt idx="705">
                  <c:v>0.1033</c:v>
                </c:pt>
                <c:pt idx="706">
                  <c:v>0.10340000000000002</c:v>
                </c:pt>
                <c:pt idx="707">
                  <c:v>0.10349999999999998</c:v>
                </c:pt>
                <c:pt idx="708">
                  <c:v>0.10349999999999998</c:v>
                </c:pt>
                <c:pt idx="709">
                  <c:v>0.10349999999999998</c:v>
                </c:pt>
                <c:pt idx="710">
                  <c:v>0.10360000000000009</c:v>
                </c:pt>
                <c:pt idx="711">
                  <c:v>0.10370000000000019</c:v>
                </c:pt>
                <c:pt idx="712">
                  <c:v>0.10410000000000012</c:v>
                </c:pt>
                <c:pt idx="713">
                  <c:v>0.10420000000000022</c:v>
                </c:pt>
                <c:pt idx="714">
                  <c:v>0.1043</c:v>
                </c:pt>
                <c:pt idx="715">
                  <c:v>0.1043</c:v>
                </c:pt>
                <c:pt idx="716">
                  <c:v>0.1048</c:v>
                </c:pt>
                <c:pt idx="717">
                  <c:v>0.1048</c:v>
                </c:pt>
                <c:pt idx="718">
                  <c:v>0.1053</c:v>
                </c:pt>
                <c:pt idx="719">
                  <c:v>0.10539999999999998</c:v>
                </c:pt>
                <c:pt idx="720">
                  <c:v>0.10550000000000002</c:v>
                </c:pt>
                <c:pt idx="721">
                  <c:v>0.10560000000000012</c:v>
                </c:pt>
                <c:pt idx="722">
                  <c:v>0.10560000000000012</c:v>
                </c:pt>
                <c:pt idx="723">
                  <c:v>0.10589999999999998</c:v>
                </c:pt>
                <c:pt idx="724">
                  <c:v>0.10620000000000022</c:v>
                </c:pt>
                <c:pt idx="725">
                  <c:v>0.10630000000000002</c:v>
                </c:pt>
                <c:pt idx="726">
                  <c:v>0.10630000000000002</c:v>
                </c:pt>
                <c:pt idx="727">
                  <c:v>0.10650000000000009</c:v>
                </c:pt>
                <c:pt idx="728">
                  <c:v>0.10650000000000009</c:v>
                </c:pt>
                <c:pt idx="729">
                  <c:v>0.10660000000000019</c:v>
                </c:pt>
                <c:pt idx="730">
                  <c:v>0.10660000000000019</c:v>
                </c:pt>
                <c:pt idx="731">
                  <c:v>0.10680000000000002</c:v>
                </c:pt>
                <c:pt idx="732">
                  <c:v>0.10690000000000002</c:v>
                </c:pt>
                <c:pt idx="733">
                  <c:v>0.10700000000000012</c:v>
                </c:pt>
                <c:pt idx="734">
                  <c:v>0.10730000000000002</c:v>
                </c:pt>
                <c:pt idx="735">
                  <c:v>0.10750000000000012</c:v>
                </c:pt>
                <c:pt idx="736">
                  <c:v>0.10760000000000022</c:v>
                </c:pt>
                <c:pt idx="737">
                  <c:v>0.10790000000000002</c:v>
                </c:pt>
                <c:pt idx="738">
                  <c:v>0.10790000000000002</c:v>
                </c:pt>
                <c:pt idx="739">
                  <c:v>0.10810000000000022</c:v>
                </c:pt>
                <c:pt idx="740">
                  <c:v>0.10810000000000022</c:v>
                </c:pt>
                <c:pt idx="741">
                  <c:v>0.10820000000000074</c:v>
                </c:pt>
                <c:pt idx="742">
                  <c:v>0.10820000000000074</c:v>
                </c:pt>
                <c:pt idx="743">
                  <c:v>0.10850000000000012</c:v>
                </c:pt>
                <c:pt idx="744">
                  <c:v>0.10850000000000012</c:v>
                </c:pt>
                <c:pt idx="745">
                  <c:v>0.10850000000000012</c:v>
                </c:pt>
                <c:pt idx="746">
                  <c:v>0.10850000000000012</c:v>
                </c:pt>
                <c:pt idx="747">
                  <c:v>0.10850000000000012</c:v>
                </c:pt>
                <c:pt idx="748">
                  <c:v>0.10850000000000012</c:v>
                </c:pt>
                <c:pt idx="749">
                  <c:v>0.10879999999999999</c:v>
                </c:pt>
                <c:pt idx="750">
                  <c:v>0.10900000000000012</c:v>
                </c:pt>
                <c:pt idx="751">
                  <c:v>0.10900000000000012</c:v>
                </c:pt>
                <c:pt idx="752">
                  <c:v>0.10910000000000022</c:v>
                </c:pt>
                <c:pt idx="753">
                  <c:v>0.10920000000000075</c:v>
                </c:pt>
                <c:pt idx="754">
                  <c:v>0.10929999999999999</c:v>
                </c:pt>
                <c:pt idx="755">
                  <c:v>0.10929999999999999</c:v>
                </c:pt>
                <c:pt idx="756">
                  <c:v>0.10950000000000019</c:v>
                </c:pt>
                <c:pt idx="757">
                  <c:v>0.1097000000000008</c:v>
                </c:pt>
                <c:pt idx="758">
                  <c:v>0.11030000000000002</c:v>
                </c:pt>
                <c:pt idx="759">
                  <c:v>0.11040000000000011</c:v>
                </c:pt>
                <c:pt idx="760">
                  <c:v>0.11040000000000011</c:v>
                </c:pt>
                <c:pt idx="761">
                  <c:v>0.11050000000000011</c:v>
                </c:pt>
                <c:pt idx="762">
                  <c:v>0.11050000000000011</c:v>
                </c:pt>
                <c:pt idx="763">
                  <c:v>0.11050000000000011</c:v>
                </c:pt>
                <c:pt idx="764">
                  <c:v>0.11070000000000017</c:v>
                </c:pt>
                <c:pt idx="765">
                  <c:v>0.11070000000000017</c:v>
                </c:pt>
                <c:pt idx="766">
                  <c:v>0.11070000000000017</c:v>
                </c:pt>
                <c:pt idx="767">
                  <c:v>0.11070000000000017</c:v>
                </c:pt>
                <c:pt idx="768">
                  <c:v>0.11080000000000002</c:v>
                </c:pt>
                <c:pt idx="769">
                  <c:v>0.11080000000000002</c:v>
                </c:pt>
                <c:pt idx="770">
                  <c:v>0.11090000000000011</c:v>
                </c:pt>
                <c:pt idx="771">
                  <c:v>0.11090000000000011</c:v>
                </c:pt>
                <c:pt idx="772">
                  <c:v>0.11119999999999999</c:v>
                </c:pt>
                <c:pt idx="773">
                  <c:v>0.11119999999999999</c:v>
                </c:pt>
                <c:pt idx="774">
                  <c:v>0.11119999999999999</c:v>
                </c:pt>
                <c:pt idx="775">
                  <c:v>0.11119999999999999</c:v>
                </c:pt>
                <c:pt idx="776">
                  <c:v>0.11130000000000002</c:v>
                </c:pt>
                <c:pt idx="777">
                  <c:v>0.11130000000000002</c:v>
                </c:pt>
                <c:pt idx="778">
                  <c:v>0.11130000000000002</c:v>
                </c:pt>
                <c:pt idx="779">
                  <c:v>0.11130000000000002</c:v>
                </c:pt>
                <c:pt idx="780">
                  <c:v>0.11150000000000011</c:v>
                </c:pt>
                <c:pt idx="781">
                  <c:v>0.11150000000000011</c:v>
                </c:pt>
                <c:pt idx="782">
                  <c:v>0.11160000000000013</c:v>
                </c:pt>
                <c:pt idx="783">
                  <c:v>0.11180000000000002</c:v>
                </c:pt>
                <c:pt idx="784">
                  <c:v>0.11190000000000011</c:v>
                </c:pt>
                <c:pt idx="785">
                  <c:v>0.11219999999999999</c:v>
                </c:pt>
                <c:pt idx="786">
                  <c:v>0.11219999999999999</c:v>
                </c:pt>
                <c:pt idx="787">
                  <c:v>0.11230000000000002</c:v>
                </c:pt>
                <c:pt idx="788">
                  <c:v>0.11230000000000002</c:v>
                </c:pt>
                <c:pt idx="789">
                  <c:v>0.11230000000000002</c:v>
                </c:pt>
                <c:pt idx="790">
                  <c:v>0.11250000000000011</c:v>
                </c:pt>
                <c:pt idx="791">
                  <c:v>0.11250000000000011</c:v>
                </c:pt>
                <c:pt idx="792">
                  <c:v>0.11260000000000016</c:v>
                </c:pt>
                <c:pt idx="793">
                  <c:v>0.11269999999999999</c:v>
                </c:pt>
                <c:pt idx="794">
                  <c:v>0.11290000000000011</c:v>
                </c:pt>
                <c:pt idx="795">
                  <c:v>0.11290000000000011</c:v>
                </c:pt>
                <c:pt idx="796">
                  <c:v>0.11300000000000011</c:v>
                </c:pt>
                <c:pt idx="797">
                  <c:v>0.1132000000000002</c:v>
                </c:pt>
                <c:pt idx="798">
                  <c:v>0.11350000000000013</c:v>
                </c:pt>
                <c:pt idx="799">
                  <c:v>0.11360000000000017</c:v>
                </c:pt>
                <c:pt idx="800">
                  <c:v>0.11380000000000011</c:v>
                </c:pt>
                <c:pt idx="801">
                  <c:v>0.11380000000000011</c:v>
                </c:pt>
                <c:pt idx="802">
                  <c:v>0.11409999999999999</c:v>
                </c:pt>
                <c:pt idx="803">
                  <c:v>0.1142000000000002</c:v>
                </c:pt>
                <c:pt idx="804">
                  <c:v>0.11440000000000011</c:v>
                </c:pt>
                <c:pt idx="805">
                  <c:v>0.11480000000000011</c:v>
                </c:pt>
                <c:pt idx="806">
                  <c:v>0.11480000000000011</c:v>
                </c:pt>
                <c:pt idx="807">
                  <c:v>0.11480000000000011</c:v>
                </c:pt>
                <c:pt idx="808">
                  <c:v>0.11480000000000011</c:v>
                </c:pt>
                <c:pt idx="809">
                  <c:v>0.11480000000000011</c:v>
                </c:pt>
                <c:pt idx="810">
                  <c:v>0.11480000000000011</c:v>
                </c:pt>
                <c:pt idx="811">
                  <c:v>0.11500000000000013</c:v>
                </c:pt>
                <c:pt idx="812">
                  <c:v>0.11500000000000013</c:v>
                </c:pt>
                <c:pt idx="813">
                  <c:v>0.11500000000000013</c:v>
                </c:pt>
                <c:pt idx="814">
                  <c:v>0.11500000000000013</c:v>
                </c:pt>
                <c:pt idx="815">
                  <c:v>0.11500000000000013</c:v>
                </c:pt>
                <c:pt idx="816">
                  <c:v>0.11509999999999999</c:v>
                </c:pt>
                <c:pt idx="817">
                  <c:v>0.11509999999999999</c:v>
                </c:pt>
                <c:pt idx="818">
                  <c:v>0.11559999999999999</c:v>
                </c:pt>
                <c:pt idx="819">
                  <c:v>0.11600000000000016</c:v>
                </c:pt>
                <c:pt idx="820">
                  <c:v>0.11600000000000016</c:v>
                </c:pt>
                <c:pt idx="821">
                  <c:v>0.11620000000000028</c:v>
                </c:pt>
                <c:pt idx="822">
                  <c:v>0.11620000000000028</c:v>
                </c:pt>
                <c:pt idx="823">
                  <c:v>0.11630000000000011</c:v>
                </c:pt>
                <c:pt idx="824">
                  <c:v>0.11630000000000011</c:v>
                </c:pt>
                <c:pt idx="825">
                  <c:v>0.1167000000000003</c:v>
                </c:pt>
                <c:pt idx="826">
                  <c:v>0.11680000000000011</c:v>
                </c:pt>
                <c:pt idx="827">
                  <c:v>0.11680000000000011</c:v>
                </c:pt>
                <c:pt idx="828">
                  <c:v>0.11700000000000017</c:v>
                </c:pt>
                <c:pt idx="829">
                  <c:v>0.11730000000000011</c:v>
                </c:pt>
                <c:pt idx="830">
                  <c:v>0.11730000000000011</c:v>
                </c:pt>
                <c:pt idx="831">
                  <c:v>0.11749999999999999</c:v>
                </c:pt>
                <c:pt idx="832">
                  <c:v>0.11749999999999999</c:v>
                </c:pt>
                <c:pt idx="833">
                  <c:v>0.11799999999999999</c:v>
                </c:pt>
                <c:pt idx="834">
                  <c:v>0.1181000000000002</c:v>
                </c:pt>
                <c:pt idx="835">
                  <c:v>0.11860000000000021</c:v>
                </c:pt>
                <c:pt idx="836">
                  <c:v>0.11880000000000011</c:v>
                </c:pt>
                <c:pt idx="837">
                  <c:v>0.11880000000000011</c:v>
                </c:pt>
                <c:pt idx="838">
                  <c:v>0.11910000000000028</c:v>
                </c:pt>
                <c:pt idx="839">
                  <c:v>0.11910000000000028</c:v>
                </c:pt>
                <c:pt idx="840">
                  <c:v>0.11930000000000011</c:v>
                </c:pt>
                <c:pt idx="841">
                  <c:v>0.11930000000000011</c:v>
                </c:pt>
                <c:pt idx="842">
                  <c:v>0.1195000000000002</c:v>
                </c:pt>
                <c:pt idx="843">
                  <c:v>0.11980000000000013</c:v>
                </c:pt>
                <c:pt idx="844">
                  <c:v>0.11980000000000013</c:v>
                </c:pt>
                <c:pt idx="845">
                  <c:v>0.12000000000000002</c:v>
                </c:pt>
                <c:pt idx="846">
                  <c:v>0.12020000000000022</c:v>
                </c:pt>
                <c:pt idx="847">
                  <c:v>0.12020000000000022</c:v>
                </c:pt>
                <c:pt idx="848">
                  <c:v>0.12020000000000022</c:v>
                </c:pt>
                <c:pt idx="849">
                  <c:v>0.12020000000000022</c:v>
                </c:pt>
                <c:pt idx="850">
                  <c:v>0.12060000000000012</c:v>
                </c:pt>
                <c:pt idx="851">
                  <c:v>0.12060000000000012</c:v>
                </c:pt>
                <c:pt idx="852">
                  <c:v>0.12060000000000012</c:v>
                </c:pt>
                <c:pt idx="853">
                  <c:v>0.12089999999999998</c:v>
                </c:pt>
                <c:pt idx="854">
                  <c:v>0.12089999999999998</c:v>
                </c:pt>
                <c:pt idx="855">
                  <c:v>0.12089999999999998</c:v>
                </c:pt>
                <c:pt idx="856">
                  <c:v>0.12110000000000012</c:v>
                </c:pt>
                <c:pt idx="857">
                  <c:v>0.12110000000000012</c:v>
                </c:pt>
                <c:pt idx="858">
                  <c:v>0.12110000000000012</c:v>
                </c:pt>
                <c:pt idx="859">
                  <c:v>0.12110000000000012</c:v>
                </c:pt>
                <c:pt idx="860">
                  <c:v>0.12110000000000012</c:v>
                </c:pt>
                <c:pt idx="861">
                  <c:v>0.12130000000000002</c:v>
                </c:pt>
                <c:pt idx="862">
                  <c:v>0.12150000000000002</c:v>
                </c:pt>
                <c:pt idx="863">
                  <c:v>0.12150000000000002</c:v>
                </c:pt>
                <c:pt idx="864">
                  <c:v>0.12189999999999998</c:v>
                </c:pt>
                <c:pt idx="865">
                  <c:v>0.12210000000000019</c:v>
                </c:pt>
                <c:pt idx="866">
                  <c:v>0.12230000000000002</c:v>
                </c:pt>
                <c:pt idx="867">
                  <c:v>0.12250000000000009</c:v>
                </c:pt>
                <c:pt idx="868">
                  <c:v>0.12250000000000009</c:v>
                </c:pt>
                <c:pt idx="869">
                  <c:v>0.12250000000000009</c:v>
                </c:pt>
                <c:pt idx="870">
                  <c:v>0.12270000000000029</c:v>
                </c:pt>
                <c:pt idx="871">
                  <c:v>0.12310000000000022</c:v>
                </c:pt>
                <c:pt idx="872">
                  <c:v>0.12350000000000012</c:v>
                </c:pt>
                <c:pt idx="873">
                  <c:v>0.12350000000000012</c:v>
                </c:pt>
                <c:pt idx="874">
                  <c:v>0.12350000000000012</c:v>
                </c:pt>
                <c:pt idx="875">
                  <c:v>0.12390000000000002</c:v>
                </c:pt>
                <c:pt idx="876">
                  <c:v>0.12410000000000022</c:v>
                </c:pt>
                <c:pt idx="877">
                  <c:v>0.12410000000000022</c:v>
                </c:pt>
                <c:pt idx="878">
                  <c:v>0.12429999999999999</c:v>
                </c:pt>
                <c:pt idx="879">
                  <c:v>0.12429999999999999</c:v>
                </c:pt>
                <c:pt idx="880">
                  <c:v>0.12429999999999999</c:v>
                </c:pt>
                <c:pt idx="881">
                  <c:v>0.12429999999999999</c:v>
                </c:pt>
                <c:pt idx="882">
                  <c:v>0.12429999999999999</c:v>
                </c:pt>
                <c:pt idx="883">
                  <c:v>0.12429999999999999</c:v>
                </c:pt>
                <c:pt idx="884">
                  <c:v>0.12429999999999999</c:v>
                </c:pt>
                <c:pt idx="885">
                  <c:v>0.12429999999999999</c:v>
                </c:pt>
                <c:pt idx="886">
                  <c:v>0.12429999999999999</c:v>
                </c:pt>
                <c:pt idx="887">
                  <c:v>0.12450000000000012</c:v>
                </c:pt>
                <c:pt idx="888">
                  <c:v>0.12470000000000075</c:v>
                </c:pt>
                <c:pt idx="889">
                  <c:v>0.12470000000000075</c:v>
                </c:pt>
                <c:pt idx="890">
                  <c:v>0.12470000000000075</c:v>
                </c:pt>
                <c:pt idx="891">
                  <c:v>0.12470000000000075</c:v>
                </c:pt>
                <c:pt idx="892">
                  <c:v>0.12470000000000075</c:v>
                </c:pt>
                <c:pt idx="893">
                  <c:v>0.12470000000000075</c:v>
                </c:pt>
                <c:pt idx="894">
                  <c:v>0.12490000000000002</c:v>
                </c:pt>
                <c:pt idx="895">
                  <c:v>0.12490000000000002</c:v>
                </c:pt>
                <c:pt idx="896">
                  <c:v>0.12509999999999999</c:v>
                </c:pt>
                <c:pt idx="897">
                  <c:v>0.12540000000000001</c:v>
                </c:pt>
                <c:pt idx="898">
                  <c:v>0.1258</c:v>
                </c:pt>
                <c:pt idx="899">
                  <c:v>0.126</c:v>
                </c:pt>
                <c:pt idx="900">
                  <c:v>0.1265</c:v>
                </c:pt>
                <c:pt idx="901">
                  <c:v>0.12670000000000001</c:v>
                </c:pt>
                <c:pt idx="902">
                  <c:v>0.12670000000000001</c:v>
                </c:pt>
                <c:pt idx="903">
                  <c:v>0.12670000000000001</c:v>
                </c:pt>
                <c:pt idx="904">
                  <c:v>0.12670000000000001</c:v>
                </c:pt>
                <c:pt idx="905">
                  <c:v>0.12670000000000001</c:v>
                </c:pt>
                <c:pt idx="906">
                  <c:v>0.12670000000000001</c:v>
                </c:pt>
                <c:pt idx="907">
                  <c:v>0.12690000000000001</c:v>
                </c:pt>
                <c:pt idx="908">
                  <c:v>0.12690000000000001</c:v>
                </c:pt>
                <c:pt idx="909">
                  <c:v>0.12690000000000001</c:v>
                </c:pt>
                <c:pt idx="910">
                  <c:v>0.12690000000000001</c:v>
                </c:pt>
                <c:pt idx="911">
                  <c:v>0.12720000000000001</c:v>
                </c:pt>
                <c:pt idx="912">
                  <c:v>0.12720000000000001</c:v>
                </c:pt>
                <c:pt idx="913">
                  <c:v>0.12720000000000001</c:v>
                </c:pt>
                <c:pt idx="914">
                  <c:v>0.12770000000000001</c:v>
                </c:pt>
                <c:pt idx="915">
                  <c:v>0.12770000000000001</c:v>
                </c:pt>
                <c:pt idx="916">
                  <c:v>0.12790000000000001</c:v>
                </c:pt>
                <c:pt idx="917">
                  <c:v>0.12790000000000001</c:v>
                </c:pt>
                <c:pt idx="918">
                  <c:v>0.12820000000000001</c:v>
                </c:pt>
                <c:pt idx="919">
                  <c:v>0.12820000000000001</c:v>
                </c:pt>
                <c:pt idx="920">
                  <c:v>0.12820000000000001</c:v>
                </c:pt>
                <c:pt idx="921">
                  <c:v>0.12820000000000001</c:v>
                </c:pt>
                <c:pt idx="922">
                  <c:v>0.12839999999999999</c:v>
                </c:pt>
                <c:pt idx="923">
                  <c:v>0.12870000000000001</c:v>
                </c:pt>
                <c:pt idx="924">
                  <c:v>0.12870000000000001</c:v>
                </c:pt>
                <c:pt idx="925">
                  <c:v>0.12889999999999999</c:v>
                </c:pt>
                <c:pt idx="926">
                  <c:v>0.12889999999999999</c:v>
                </c:pt>
                <c:pt idx="927">
                  <c:v>0.12889999999999999</c:v>
                </c:pt>
                <c:pt idx="928">
                  <c:v>0.12889999999999999</c:v>
                </c:pt>
                <c:pt idx="929">
                  <c:v>0.12889999999999999</c:v>
                </c:pt>
                <c:pt idx="930">
                  <c:v>0.12889999999999999</c:v>
                </c:pt>
                <c:pt idx="931">
                  <c:v>0.12889999999999999</c:v>
                </c:pt>
                <c:pt idx="932">
                  <c:v>0.12920000000000001</c:v>
                </c:pt>
                <c:pt idx="933">
                  <c:v>0.1295</c:v>
                </c:pt>
                <c:pt idx="934">
                  <c:v>0.1295</c:v>
                </c:pt>
                <c:pt idx="935">
                  <c:v>0.1295</c:v>
                </c:pt>
                <c:pt idx="936">
                  <c:v>0.1295</c:v>
                </c:pt>
                <c:pt idx="937">
                  <c:v>0.1295</c:v>
                </c:pt>
                <c:pt idx="938">
                  <c:v>0.1295</c:v>
                </c:pt>
                <c:pt idx="939">
                  <c:v>0.1295</c:v>
                </c:pt>
                <c:pt idx="940">
                  <c:v>0.1295</c:v>
                </c:pt>
                <c:pt idx="941">
                  <c:v>0.1295</c:v>
                </c:pt>
                <c:pt idx="942">
                  <c:v>0.1295</c:v>
                </c:pt>
                <c:pt idx="943">
                  <c:v>0.1295</c:v>
                </c:pt>
                <c:pt idx="944">
                  <c:v>0.12989999999999999</c:v>
                </c:pt>
                <c:pt idx="945">
                  <c:v>0.12989999999999999</c:v>
                </c:pt>
                <c:pt idx="946">
                  <c:v>0.12989999999999999</c:v>
                </c:pt>
                <c:pt idx="947">
                  <c:v>0.12989999999999999</c:v>
                </c:pt>
                <c:pt idx="948">
                  <c:v>0.13020000000000001</c:v>
                </c:pt>
                <c:pt idx="949">
                  <c:v>0.1305</c:v>
                </c:pt>
                <c:pt idx="950">
                  <c:v>0.1305</c:v>
                </c:pt>
                <c:pt idx="951">
                  <c:v>0.1308</c:v>
                </c:pt>
                <c:pt idx="952">
                  <c:v>0.13109999999999999</c:v>
                </c:pt>
                <c:pt idx="953">
                  <c:v>0.1318</c:v>
                </c:pt>
                <c:pt idx="954">
                  <c:v>0.1321</c:v>
                </c:pt>
                <c:pt idx="955">
                  <c:v>0.1321</c:v>
                </c:pt>
                <c:pt idx="956">
                  <c:v>0.1321</c:v>
                </c:pt>
                <c:pt idx="957">
                  <c:v>0.1321</c:v>
                </c:pt>
                <c:pt idx="958">
                  <c:v>0.13250000000000001</c:v>
                </c:pt>
                <c:pt idx="959">
                  <c:v>0.1328</c:v>
                </c:pt>
                <c:pt idx="960">
                  <c:v>0.1328</c:v>
                </c:pt>
                <c:pt idx="961">
                  <c:v>0.1328</c:v>
                </c:pt>
                <c:pt idx="962">
                  <c:v>0.1328</c:v>
                </c:pt>
                <c:pt idx="963">
                  <c:v>0.1331</c:v>
                </c:pt>
                <c:pt idx="964">
                  <c:v>0.1331</c:v>
                </c:pt>
                <c:pt idx="965">
                  <c:v>0.1331</c:v>
                </c:pt>
                <c:pt idx="966">
                  <c:v>0.13350000000000001</c:v>
                </c:pt>
                <c:pt idx="967">
                  <c:v>0.13389999999999999</c:v>
                </c:pt>
                <c:pt idx="968">
                  <c:v>0.13389999999999999</c:v>
                </c:pt>
                <c:pt idx="969">
                  <c:v>0.13420000000000001</c:v>
                </c:pt>
                <c:pt idx="970">
                  <c:v>0.13420000000000001</c:v>
                </c:pt>
                <c:pt idx="971">
                  <c:v>0.13420000000000001</c:v>
                </c:pt>
                <c:pt idx="972">
                  <c:v>0.1346</c:v>
                </c:pt>
                <c:pt idx="973">
                  <c:v>0.13500000000000001</c:v>
                </c:pt>
                <c:pt idx="974">
                  <c:v>0.13500000000000001</c:v>
                </c:pt>
                <c:pt idx="975">
                  <c:v>0.13500000000000001</c:v>
                </c:pt>
                <c:pt idx="976">
                  <c:v>0.13500000000000001</c:v>
                </c:pt>
                <c:pt idx="977">
                  <c:v>0.13500000000000001</c:v>
                </c:pt>
                <c:pt idx="978">
                  <c:v>0.1353</c:v>
                </c:pt>
                <c:pt idx="979">
                  <c:v>0.1353</c:v>
                </c:pt>
                <c:pt idx="980">
                  <c:v>0.1353</c:v>
                </c:pt>
                <c:pt idx="981">
                  <c:v>0.1353</c:v>
                </c:pt>
                <c:pt idx="982">
                  <c:v>0.1353</c:v>
                </c:pt>
                <c:pt idx="983">
                  <c:v>0.1353</c:v>
                </c:pt>
                <c:pt idx="984">
                  <c:v>0.1353</c:v>
                </c:pt>
                <c:pt idx="985">
                  <c:v>0.1353</c:v>
                </c:pt>
                <c:pt idx="986">
                  <c:v>0.1353</c:v>
                </c:pt>
                <c:pt idx="987">
                  <c:v>0.1358</c:v>
                </c:pt>
                <c:pt idx="988">
                  <c:v>0.1358</c:v>
                </c:pt>
                <c:pt idx="989">
                  <c:v>0.1358</c:v>
                </c:pt>
                <c:pt idx="990">
                  <c:v>0.1358</c:v>
                </c:pt>
                <c:pt idx="991">
                  <c:v>0.1358</c:v>
                </c:pt>
                <c:pt idx="992">
                  <c:v>0.1358</c:v>
                </c:pt>
                <c:pt idx="993">
                  <c:v>0.1358</c:v>
                </c:pt>
                <c:pt idx="994">
                  <c:v>0.1358</c:v>
                </c:pt>
                <c:pt idx="995">
                  <c:v>0.1358</c:v>
                </c:pt>
                <c:pt idx="996">
                  <c:v>0.1358</c:v>
                </c:pt>
                <c:pt idx="997">
                  <c:v>0.1358</c:v>
                </c:pt>
                <c:pt idx="998">
                  <c:v>0.1358</c:v>
                </c:pt>
                <c:pt idx="999">
                  <c:v>0.1358</c:v>
                </c:pt>
                <c:pt idx="1000">
                  <c:v>0.13619999999999999</c:v>
                </c:pt>
                <c:pt idx="1001">
                  <c:v>0.1371</c:v>
                </c:pt>
                <c:pt idx="1002">
                  <c:v>0.1371</c:v>
                </c:pt>
                <c:pt idx="1003">
                  <c:v>0.1376</c:v>
                </c:pt>
                <c:pt idx="1004">
                  <c:v>0.1381</c:v>
                </c:pt>
                <c:pt idx="1005">
                  <c:v>0.1381</c:v>
                </c:pt>
                <c:pt idx="1006">
                  <c:v>0.1381</c:v>
                </c:pt>
                <c:pt idx="1007">
                  <c:v>0.1381</c:v>
                </c:pt>
                <c:pt idx="1008">
                  <c:v>0.1381</c:v>
                </c:pt>
                <c:pt idx="1009">
                  <c:v>0.1381</c:v>
                </c:pt>
                <c:pt idx="1010">
                  <c:v>0.1381</c:v>
                </c:pt>
                <c:pt idx="1011">
                  <c:v>0.1386</c:v>
                </c:pt>
                <c:pt idx="1012">
                  <c:v>0.1391</c:v>
                </c:pt>
                <c:pt idx="1013">
                  <c:v>0.1391</c:v>
                </c:pt>
                <c:pt idx="1014">
                  <c:v>0.1391</c:v>
                </c:pt>
                <c:pt idx="1015">
                  <c:v>0.1391</c:v>
                </c:pt>
                <c:pt idx="1016">
                  <c:v>0.13969999999999999</c:v>
                </c:pt>
                <c:pt idx="1017">
                  <c:v>0.13969999999999999</c:v>
                </c:pt>
                <c:pt idx="1018">
                  <c:v>0.13969999999999999</c:v>
                </c:pt>
                <c:pt idx="1019">
                  <c:v>0.14030000000000001</c:v>
                </c:pt>
                <c:pt idx="1020">
                  <c:v>0.14030000000000001</c:v>
                </c:pt>
                <c:pt idx="1021">
                  <c:v>0.14090000000000041</c:v>
                </c:pt>
                <c:pt idx="1022">
                  <c:v>0.14090000000000041</c:v>
                </c:pt>
                <c:pt idx="1023">
                  <c:v>0.14150000000000001</c:v>
                </c:pt>
                <c:pt idx="1024">
                  <c:v>0.14150000000000001</c:v>
                </c:pt>
                <c:pt idx="1025">
                  <c:v>0.14150000000000001</c:v>
                </c:pt>
                <c:pt idx="1026">
                  <c:v>0.14150000000000001</c:v>
                </c:pt>
                <c:pt idx="1027">
                  <c:v>0.14150000000000001</c:v>
                </c:pt>
                <c:pt idx="1028">
                  <c:v>0.14150000000000001</c:v>
                </c:pt>
                <c:pt idx="1029">
                  <c:v>0.14150000000000001</c:v>
                </c:pt>
                <c:pt idx="1030">
                  <c:v>0.14150000000000001</c:v>
                </c:pt>
                <c:pt idx="1031">
                  <c:v>0.14150000000000001</c:v>
                </c:pt>
                <c:pt idx="1032">
                  <c:v>0.14150000000000001</c:v>
                </c:pt>
                <c:pt idx="1033">
                  <c:v>0.14150000000000001</c:v>
                </c:pt>
                <c:pt idx="1034">
                  <c:v>0.14219999999999999</c:v>
                </c:pt>
                <c:pt idx="1035">
                  <c:v>0.14219999999999999</c:v>
                </c:pt>
                <c:pt idx="1036">
                  <c:v>0.14219999999999999</c:v>
                </c:pt>
                <c:pt idx="1037">
                  <c:v>0.14219999999999999</c:v>
                </c:pt>
                <c:pt idx="1038">
                  <c:v>0.14219999999999999</c:v>
                </c:pt>
                <c:pt idx="1039">
                  <c:v>0.14219999999999999</c:v>
                </c:pt>
                <c:pt idx="1040">
                  <c:v>0.14219999999999999</c:v>
                </c:pt>
                <c:pt idx="1041">
                  <c:v>0.14290000000000044</c:v>
                </c:pt>
                <c:pt idx="1042">
                  <c:v>0.14290000000000044</c:v>
                </c:pt>
                <c:pt idx="1043">
                  <c:v>0.14290000000000044</c:v>
                </c:pt>
                <c:pt idx="1044">
                  <c:v>0.14290000000000044</c:v>
                </c:pt>
                <c:pt idx="1045">
                  <c:v>0.14290000000000044</c:v>
                </c:pt>
                <c:pt idx="1046">
                  <c:v>0.14290000000000044</c:v>
                </c:pt>
                <c:pt idx="1047">
                  <c:v>0.14290000000000044</c:v>
                </c:pt>
                <c:pt idx="1048">
                  <c:v>0.14290000000000044</c:v>
                </c:pt>
                <c:pt idx="1049">
                  <c:v>0.14290000000000044</c:v>
                </c:pt>
                <c:pt idx="1050">
                  <c:v>0.14290000000000044</c:v>
                </c:pt>
                <c:pt idx="1051">
                  <c:v>0.14290000000000044</c:v>
                </c:pt>
                <c:pt idx="1052">
                  <c:v>0.14290000000000044</c:v>
                </c:pt>
                <c:pt idx="1053">
                  <c:v>0.14290000000000044</c:v>
                </c:pt>
                <c:pt idx="1054">
                  <c:v>0.14290000000000044</c:v>
                </c:pt>
                <c:pt idx="1055">
                  <c:v>0.14290000000000044</c:v>
                </c:pt>
                <c:pt idx="1056">
                  <c:v>0.14290000000000044</c:v>
                </c:pt>
                <c:pt idx="1057">
                  <c:v>0.14290000000000044</c:v>
                </c:pt>
                <c:pt idx="1058">
                  <c:v>0.14290000000000044</c:v>
                </c:pt>
                <c:pt idx="1059">
                  <c:v>0.14369999999999999</c:v>
                </c:pt>
                <c:pt idx="1060">
                  <c:v>0.14369999999999999</c:v>
                </c:pt>
                <c:pt idx="1061">
                  <c:v>0.14450000000000021</c:v>
                </c:pt>
                <c:pt idx="1062">
                  <c:v>0.14450000000000021</c:v>
                </c:pt>
                <c:pt idx="1063">
                  <c:v>0.14450000000000021</c:v>
                </c:pt>
                <c:pt idx="1064">
                  <c:v>0.14450000000000021</c:v>
                </c:pt>
                <c:pt idx="1065">
                  <c:v>0.14450000000000021</c:v>
                </c:pt>
                <c:pt idx="1066">
                  <c:v>0.14450000000000021</c:v>
                </c:pt>
                <c:pt idx="1067">
                  <c:v>0.14450000000000021</c:v>
                </c:pt>
                <c:pt idx="1068">
                  <c:v>0.14540000000000133</c:v>
                </c:pt>
                <c:pt idx="1069">
                  <c:v>0.14540000000000133</c:v>
                </c:pt>
                <c:pt idx="1070">
                  <c:v>0.14540000000000133</c:v>
                </c:pt>
                <c:pt idx="1071">
                  <c:v>0.14540000000000133</c:v>
                </c:pt>
                <c:pt idx="1072">
                  <c:v>0.14540000000000133</c:v>
                </c:pt>
                <c:pt idx="1073">
                  <c:v>0.14540000000000133</c:v>
                </c:pt>
                <c:pt idx="1074">
                  <c:v>0.14540000000000133</c:v>
                </c:pt>
                <c:pt idx="1075">
                  <c:v>0.14540000000000133</c:v>
                </c:pt>
                <c:pt idx="1076">
                  <c:v>0.14540000000000133</c:v>
                </c:pt>
                <c:pt idx="1077">
                  <c:v>0.14540000000000133</c:v>
                </c:pt>
                <c:pt idx="1078">
                  <c:v>0.14540000000000133</c:v>
                </c:pt>
                <c:pt idx="1079">
                  <c:v>0.14540000000000133</c:v>
                </c:pt>
                <c:pt idx="1080">
                  <c:v>0.14540000000000133</c:v>
                </c:pt>
                <c:pt idx="1081">
                  <c:v>0.14540000000000133</c:v>
                </c:pt>
                <c:pt idx="1082">
                  <c:v>0.14540000000000133</c:v>
                </c:pt>
                <c:pt idx="1083">
                  <c:v>0.14640000000000133</c:v>
                </c:pt>
                <c:pt idx="1084">
                  <c:v>0.14640000000000133</c:v>
                </c:pt>
                <c:pt idx="1085">
                  <c:v>0.14640000000000133</c:v>
                </c:pt>
                <c:pt idx="1086">
                  <c:v>0.14640000000000133</c:v>
                </c:pt>
                <c:pt idx="1087">
                  <c:v>0.14640000000000133</c:v>
                </c:pt>
                <c:pt idx="1088">
                  <c:v>0.14640000000000133</c:v>
                </c:pt>
                <c:pt idx="1089">
                  <c:v>0.14640000000000133</c:v>
                </c:pt>
                <c:pt idx="1090">
                  <c:v>0.14640000000000133</c:v>
                </c:pt>
                <c:pt idx="1091">
                  <c:v>0.14640000000000133</c:v>
                </c:pt>
                <c:pt idx="1092">
                  <c:v>0.14640000000000133</c:v>
                </c:pt>
                <c:pt idx="1093">
                  <c:v>0.14640000000000133</c:v>
                </c:pt>
                <c:pt idx="1094">
                  <c:v>0.14640000000000133</c:v>
                </c:pt>
                <c:pt idx="1095">
                  <c:v>0.14640000000000133</c:v>
                </c:pt>
                <c:pt idx="1096">
                  <c:v>0.14640000000000133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A7-4F82-915E-7806DE983042}"/>
            </c:ext>
          </c:extLst>
        </c:ser>
        <c:ser>
          <c:idx val="1"/>
          <c:order val="1"/>
          <c:tx>
            <c:strRef>
              <c:f>PEP!$C$1:$C$2</c:f>
              <c:strCache>
                <c:ptCount val="1"/>
                <c:pt idx="0">
                  <c:v>FOURIER PEP, ITT Evolocumab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PEP!$A$3:$A$1099</c:f>
              <c:numCache>
                <c:formatCode>General</c:formatCode>
                <c:ptCount val="109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</c:numCache>
            </c:numRef>
          </c:xVal>
          <c:yVal>
            <c:numRef>
              <c:f>PEP!$C$3:$C$1099</c:f>
              <c:numCache>
                <c:formatCode>General</c:formatCode>
                <c:ptCount val="1097"/>
                <c:pt idx="0">
                  <c:v>0</c:v>
                </c:pt>
                <c:pt idx="1">
                  <c:v>1.0000000000000122E-4</c:v>
                </c:pt>
                <c:pt idx="2">
                  <c:v>1.0000000000000122E-4</c:v>
                </c:pt>
                <c:pt idx="3">
                  <c:v>3.0000000000000366E-4</c:v>
                </c:pt>
                <c:pt idx="4">
                  <c:v>5.0000000000000142E-4</c:v>
                </c:pt>
                <c:pt idx="5">
                  <c:v>7.0000000000000758E-4</c:v>
                </c:pt>
                <c:pt idx="6">
                  <c:v>9.0000000000000475E-4</c:v>
                </c:pt>
                <c:pt idx="7">
                  <c:v>1.0000000000000041E-3</c:v>
                </c:pt>
                <c:pt idx="8">
                  <c:v>1.2000000000000023E-3</c:v>
                </c:pt>
                <c:pt idx="9">
                  <c:v>1.299999999999998E-3</c:v>
                </c:pt>
                <c:pt idx="10">
                  <c:v>1.5000000000000137E-3</c:v>
                </c:pt>
                <c:pt idx="11">
                  <c:v>1.6000000000000168E-3</c:v>
                </c:pt>
                <c:pt idx="12">
                  <c:v>1.8000000000000175E-3</c:v>
                </c:pt>
                <c:pt idx="13">
                  <c:v>1.9000000000000217E-3</c:v>
                </c:pt>
                <c:pt idx="14">
                  <c:v>2.0000000000000052E-3</c:v>
                </c:pt>
                <c:pt idx="15">
                  <c:v>2.200000000000017E-3</c:v>
                </c:pt>
                <c:pt idx="16">
                  <c:v>2.3000000000000052E-3</c:v>
                </c:pt>
                <c:pt idx="17">
                  <c:v>2.5000000000000157E-3</c:v>
                </c:pt>
                <c:pt idx="18">
                  <c:v>2.5000000000000157E-3</c:v>
                </c:pt>
                <c:pt idx="19">
                  <c:v>2.5000000000000157E-3</c:v>
                </c:pt>
                <c:pt idx="20">
                  <c:v>2.7000000000000309E-3</c:v>
                </c:pt>
                <c:pt idx="21">
                  <c:v>2.8000000000000052E-3</c:v>
                </c:pt>
                <c:pt idx="22">
                  <c:v>3.0000000000000157E-3</c:v>
                </c:pt>
                <c:pt idx="23">
                  <c:v>3.0000000000000157E-3</c:v>
                </c:pt>
                <c:pt idx="24">
                  <c:v>3.3000000000000113E-3</c:v>
                </c:pt>
                <c:pt idx="25">
                  <c:v>3.3000000000000113E-3</c:v>
                </c:pt>
                <c:pt idx="26">
                  <c:v>3.3000000000000113E-3</c:v>
                </c:pt>
                <c:pt idx="27">
                  <c:v>3.4000000000000258E-3</c:v>
                </c:pt>
                <c:pt idx="28">
                  <c:v>3.6000000000000355E-3</c:v>
                </c:pt>
                <c:pt idx="29">
                  <c:v>4.1000000000000003E-3</c:v>
                </c:pt>
                <c:pt idx="30">
                  <c:v>4.200000000000011E-3</c:v>
                </c:pt>
                <c:pt idx="31">
                  <c:v>4.4000000000000254E-3</c:v>
                </c:pt>
                <c:pt idx="32">
                  <c:v>4.6000000000000034E-3</c:v>
                </c:pt>
                <c:pt idx="33">
                  <c:v>4.6000000000000034E-3</c:v>
                </c:pt>
                <c:pt idx="34">
                  <c:v>4.8000000000000091E-3</c:v>
                </c:pt>
                <c:pt idx="35">
                  <c:v>5.1000000000000082E-3</c:v>
                </c:pt>
                <c:pt idx="36">
                  <c:v>5.4000000000000254E-3</c:v>
                </c:pt>
                <c:pt idx="37">
                  <c:v>5.6000000000000034E-3</c:v>
                </c:pt>
                <c:pt idx="38">
                  <c:v>5.7000000000000254E-3</c:v>
                </c:pt>
                <c:pt idx="39">
                  <c:v>5.900000000000064E-3</c:v>
                </c:pt>
                <c:pt idx="40">
                  <c:v>6.0000000000000235E-3</c:v>
                </c:pt>
                <c:pt idx="41">
                  <c:v>6.200000000000057E-3</c:v>
                </c:pt>
                <c:pt idx="42">
                  <c:v>6.200000000000057E-3</c:v>
                </c:pt>
                <c:pt idx="43">
                  <c:v>6.4000000000000636E-3</c:v>
                </c:pt>
                <c:pt idx="44">
                  <c:v>6.5000000000000517E-3</c:v>
                </c:pt>
                <c:pt idx="45">
                  <c:v>6.6000000000000138E-3</c:v>
                </c:pt>
                <c:pt idx="46">
                  <c:v>6.9000000000000675E-3</c:v>
                </c:pt>
                <c:pt idx="47">
                  <c:v>7.1000000000000099E-3</c:v>
                </c:pt>
                <c:pt idx="48">
                  <c:v>7.3000000000000217E-3</c:v>
                </c:pt>
                <c:pt idx="49">
                  <c:v>7.400000000000081E-3</c:v>
                </c:pt>
                <c:pt idx="50">
                  <c:v>7.6000000000000199E-3</c:v>
                </c:pt>
                <c:pt idx="51">
                  <c:v>7.8000000000000543E-3</c:v>
                </c:pt>
                <c:pt idx="52">
                  <c:v>7.8000000000000543E-3</c:v>
                </c:pt>
                <c:pt idx="53">
                  <c:v>8.2000000000000007E-3</c:v>
                </c:pt>
                <c:pt idx="54">
                  <c:v>8.2000000000000007E-3</c:v>
                </c:pt>
                <c:pt idx="55">
                  <c:v>8.3000000000000417E-3</c:v>
                </c:pt>
                <c:pt idx="56">
                  <c:v>8.500000000000018E-3</c:v>
                </c:pt>
                <c:pt idx="57">
                  <c:v>8.9000000000000416E-3</c:v>
                </c:pt>
                <c:pt idx="58">
                  <c:v>9.1000000000000195E-3</c:v>
                </c:pt>
                <c:pt idx="59">
                  <c:v>9.1000000000000195E-3</c:v>
                </c:pt>
                <c:pt idx="60">
                  <c:v>9.2000000000000068E-3</c:v>
                </c:pt>
                <c:pt idx="61">
                  <c:v>9.4000000000000541E-3</c:v>
                </c:pt>
                <c:pt idx="62">
                  <c:v>9.5000000000000275E-3</c:v>
                </c:pt>
                <c:pt idx="63">
                  <c:v>9.7000000000000159E-3</c:v>
                </c:pt>
                <c:pt idx="64">
                  <c:v>9.8000000000000882E-3</c:v>
                </c:pt>
                <c:pt idx="65">
                  <c:v>9.9000000000000268E-3</c:v>
                </c:pt>
                <c:pt idx="66">
                  <c:v>9.9000000000000268E-3</c:v>
                </c:pt>
                <c:pt idx="67">
                  <c:v>1.0200000000000022E-2</c:v>
                </c:pt>
                <c:pt idx="68">
                  <c:v>1.0300000000000026E-2</c:v>
                </c:pt>
                <c:pt idx="69">
                  <c:v>1.0500000000000044E-2</c:v>
                </c:pt>
                <c:pt idx="70">
                  <c:v>1.0500000000000044E-2</c:v>
                </c:pt>
                <c:pt idx="71">
                  <c:v>1.0800000000000047E-2</c:v>
                </c:pt>
                <c:pt idx="72">
                  <c:v>1.0999999999999999E-2</c:v>
                </c:pt>
                <c:pt idx="73">
                  <c:v>1.1100000000000124E-2</c:v>
                </c:pt>
                <c:pt idx="74">
                  <c:v>1.1299999999999999E-2</c:v>
                </c:pt>
                <c:pt idx="75">
                  <c:v>1.1299999999999999E-2</c:v>
                </c:pt>
                <c:pt idx="76">
                  <c:v>1.1500000000000137E-2</c:v>
                </c:pt>
                <c:pt idx="77">
                  <c:v>1.1599999999999997E-2</c:v>
                </c:pt>
                <c:pt idx="78">
                  <c:v>1.1800000000000151E-2</c:v>
                </c:pt>
                <c:pt idx="79">
                  <c:v>1.1900000000000159E-2</c:v>
                </c:pt>
                <c:pt idx="80">
                  <c:v>1.2100000000000001E-2</c:v>
                </c:pt>
                <c:pt idx="81">
                  <c:v>1.230000000000003E-2</c:v>
                </c:pt>
                <c:pt idx="82">
                  <c:v>1.2500000000000025E-2</c:v>
                </c:pt>
                <c:pt idx="83">
                  <c:v>1.2900000000000028E-2</c:v>
                </c:pt>
                <c:pt idx="84">
                  <c:v>1.3100000000000049E-2</c:v>
                </c:pt>
                <c:pt idx="85">
                  <c:v>1.3200000000000107E-2</c:v>
                </c:pt>
                <c:pt idx="86">
                  <c:v>1.3299999999999999E-2</c:v>
                </c:pt>
                <c:pt idx="87">
                  <c:v>1.3299999999999999E-2</c:v>
                </c:pt>
                <c:pt idx="88">
                  <c:v>1.3500000000000128E-2</c:v>
                </c:pt>
                <c:pt idx="89">
                  <c:v>1.3800000000000151E-2</c:v>
                </c:pt>
                <c:pt idx="90">
                  <c:v>1.4000000000000005E-2</c:v>
                </c:pt>
                <c:pt idx="91">
                  <c:v>1.420000000000002E-2</c:v>
                </c:pt>
                <c:pt idx="92">
                  <c:v>1.4300000000000023E-2</c:v>
                </c:pt>
                <c:pt idx="93">
                  <c:v>1.4500000000000025E-2</c:v>
                </c:pt>
                <c:pt idx="94">
                  <c:v>1.4700000000000026E-2</c:v>
                </c:pt>
                <c:pt idx="95">
                  <c:v>1.4700000000000026E-2</c:v>
                </c:pt>
                <c:pt idx="96">
                  <c:v>1.5200000000000031E-2</c:v>
                </c:pt>
                <c:pt idx="97">
                  <c:v>1.5299999999999999E-2</c:v>
                </c:pt>
                <c:pt idx="98">
                  <c:v>1.5400000000000051E-2</c:v>
                </c:pt>
                <c:pt idx="99">
                  <c:v>1.5500000000000109E-2</c:v>
                </c:pt>
                <c:pt idx="100">
                  <c:v>1.5699999999999999E-2</c:v>
                </c:pt>
                <c:pt idx="101">
                  <c:v>1.6000000000000063E-2</c:v>
                </c:pt>
                <c:pt idx="102">
                  <c:v>1.6100000000000083E-2</c:v>
                </c:pt>
                <c:pt idx="103">
                  <c:v>1.6199999999999999E-2</c:v>
                </c:pt>
                <c:pt idx="104">
                  <c:v>1.6400000000000043E-2</c:v>
                </c:pt>
                <c:pt idx="105">
                  <c:v>1.6400000000000043E-2</c:v>
                </c:pt>
                <c:pt idx="106">
                  <c:v>1.6600000000000181E-2</c:v>
                </c:pt>
                <c:pt idx="107">
                  <c:v>1.6600000000000181E-2</c:v>
                </c:pt>
                <c:pt idx="108">
                  <c:v>1.6600000000000181E-2</c:v>
                </c:pt>
                <c:pt idx="109">
                  <c:v>1.6900000000000047E-2</c:v>
                </c:pt>
                <c:pt idx="110">
                  <c:v>1.7100000000000046E-2</c:v>
                </c:pt>
                <c:pt idx="111">
                  <c:v>1.7100000000000046E-2</c:v>
                </c:pt>
                <c:pt idx="112">
                  <c:v>1.7200000000000049E-2</c:v>
                </c:pt>
                <c:pt idx="113">
                  <c:v>1.7299999999999999E-2</c:v>
                </c:pt>
                <c:pt idx="114">
                  <c:v>1.7400000000000044E-2</c:v>
                </c:pt>
                <c:pt idx="115">
                  <c:v>1.7500000000000057E-2</c:v>
                </c:pt>
                <c:pt idx="116">
                  <c:v>1.760000000000005E-2</c:v>
                </c:pt>
                <c:pt idx="117">
                  <c:v>1.760000000000005E-2</c:v>
                </c:pt>
                <c:pt idx="118">
                  <c:v>1.7700000000000056E-2</c:v>
                </c:pt>
                <c:pt idx="119">
                  <c:v>1.7900000000000055E-2</c:v>
                </c:pt>
                <c:pt idx="120">
                  <c:v>1.8100000000000078E-2</c:v>
                </c:pt>
                <c:pt idx="121">
                  <c:v>1.8200000000000105E-2</c:v>
                </c:pt>
                <c:pt idx="122">
                  <c:v>1.8400000000000083E-2</c:v>
                </c:pt>
                <c:pt idx="123">
                  <c:v>1.8599999999999998E-2</c:v>
                </c:pt>
                <c:pt idx="124">
                  <c:v>1.8700000000000175E-2</c:v>
                </c:pt>
                <c:pt idx="125">
                  <c:v>1.8800000000000171E-2</c:v>
                </c:pt>
                <c:pt idx="126">
                  <c:v>1.9300000000000175E-2</c:v>
                </c:pt>
                <c:pt idx="127">
                  <c:v>1.9500000000000184E-2</c:v>
                </c:pt>
                <c:pt idx="128">
                  <c:v>1.9800000000000203E-2</c:v>
                </c:pt>
                <c:pt idx="129">
                  <c:v>2.010000000000001E-2</c:v>
                </c:pt>
                <c:pt idx="130">
                  <c:v>2.0300000000000002E-2</c:v>
                </c:pt>
                <c:pt idx="131">
                  <c:v>2.0400000000000012E-2</c:v>
                </c:pt>
                <c:pt idx="132">
                  <c:v>2.0500000000000001E-2</c:v>
                </c:pt>
                <c:pt idx="133">
                  <c:v>2.070000000000001E-2</c:v>
                </c:pt>
                <c:pt idx="134">
                  <c:v>2.070000000000001E-2</c:v>
                </c:pt>
                <c:pt idx="135">
                  <c:v>2.1100000000000011E-2</c:v>
                </c:pt>
                <c:pt idx="136">
                  <c:v>2.1400000000000051E-2</c:v>
                </c:pt>
                <c:pt idx="137">
                  <c:v>2.1500000000000002E-2</c:v>
                </c:pt>
                <c:pt idx="138">
                  <c:v>2.1700000000000011E-2</c:v>
                </c:pt>
                <c:pt idx="139">
                  <c:v>2.1900000000000044E-2</c:v>
                </c:pt>
                <c:pt idx="140">
                  <c:v>2.2000000000000051E-2</c:v>
                </c:pt>
                <c:pt idx="141">
                  <c:v>2.2100000000000012E-2</c:v>
                </c:pt>
                <c:pt idx="142">
                  <c:v>2.2200000000000119E-2</c:v>
                </c:pt>
                <c:pt idx="143">
                  <c:v>2.2400000000000114E-2</c:v>
                </c:pt>
                <c:pt idx="144">
                  <c:v>2.2600000000000064E-2</c:v>
                </c:pt>
                <c:pt idx="145">
                  <c:v>2.2700000000000012E-2</c:v>
                </c:pt>
                <c:pt idx="146">
                  <c:v>2.300000000000001E-2</c:v>
                </c:pt>
                <c:pt idx="147">
                  <c:v>2.300000000000001E-2</c:v>
                </c:pt>
                <c:pt idx="148">
                  <c:v>2.3300000000000001E-2</c:v>
                </c:pt>
                <c:pt idx="149">
                  <c:v>2.3300000000000001E-2</c:v>
                </c:pt>
                <c:pt idx="150">
                  <c:v>2.3300000000000001E-2</c:v>
                </c:pt>
                <c:pt idx="151">
                  <c:v>2.35E-2</c:v>
                </c:pt>
                <c:pt idx="152">
                  <c:v>2.3599999999999996E-2</c:v>
                </c:pt>
                <c:pt idx="153">
                  <c:v>2.3700000000000002E-2</c:v>
                </c:pt>
                <c:pt idx="154">
                  <c:v>2.3800000000000012E-2</c:v>
                </c:pt>
                <c:pt idx="155">
                  <c:v>2.3800000000000012E-2</c:v>
                </c:pt>
                <c:pt idx="156">
                  <c:v>2.4000000000000035E-2</c:v>
                </c:pt>
                <c:pt idx="157">
                  <c:v>2.4000000000000035E-2</c:v>
                </c:pt>
                <c:pt idx="158">
                  <c:v>2.410000000000001E-2</c:v>
                </c:pt>
                <c:pt idx="159">
                  <c:v>2.410000000000001E-2</c:v>
                </c:pt>
                <c:pt idx="160">
                  <c:v>2.410000000000001E-2</c:v>
                </c:pt>
                <c:pt idx="161">
                  <c:v>2.4300000000000002E-2</c:v>
                </c:pt>
                <c:pt idx="162">
                  <c:v>2.4300000000000002E-2</c:v>
                </c:pt>
                <c:pt idx="163">
                  <c:v>2.4600000000000049E-2</c:v>
                </c:pt>
                <c:pt idx="164">
                  <c:v>2.4900000000000002E-2</c:v>
                </c:pt>
                <c:pt idx="165">
                  <c:v>2.5100000000000011E-2</c:v>
                </c:pt>
                <c:pt idx="166">
                  <c:v>2.5100000000000011E-2</c:v>
                </c:pt>
                <c:pt idx="167">
                  <c:v>2.5100000000000011E-2</c:v>
                </c:pt>
                <c:pt idx="168">
                  <c:v>2.5400000000000051E-2</c:v>
                </c:pt>
                <c:pt idx="169">
                  <c:v>2.5400000000000051E-2</c:v>
                </c:pt>
                <c:pt idx="170">
                  <c:v>2.5500000000000002E-2</c:v>
                </c:pt>
                <c:pt idx="171">
                  <c:v>2.560000000000005E-2</c:v>
                </c:pt>
                <c:pt idx="172">
                  <c:v>2.5700000000000011E-2</c:v>
                </c:pt>
                <c:pt idx="173">
                  <c:v>2.5800000000000101E-2</c:v>
                </c:pt>
                <c:pt idx="174">
                  <c:v>2.5900000000000006E-2</c:v>
                </c:pt>
                <c:pt idx="175">
                  <c:v>2.6000000000000051E-2</c:v>
                </c:pt>
                <c:pt idx="176">
                  <c:v>2.6300000000000035E-2</c:v>
                </c:pt>
                <c:pt idx="177">
                  <c:v>2.6500000000000044E-2</c:v>
                </c:pt>
                <c:pt idx="178">
                  <c:v>2.6800000000000122E-2</c:v>
                </c:pt>
                <c:pt idx="179">
                  <c:v>2.6900000000000049E-2</c:v>
                </c:pt>
                <c:pt idx="180">
                  <c:v>2.7100000000000055E-2</c:v>
                </c:pt>
                <c:pt idx="181">
                  <c:v>2.7300000000000046E-2</c:v>
                </c:pt>
                <c:pt idx="182">
                  <c:v>2.7400000000000275E-2</c:v>
                </c:pt>
                <c:pt idx="183">
                  <c:v>2.7600000000000291E-2</c:v>
                </c:pt>
                <c:pt idx="184">
                  <c:v>2.7800000000000293E-2</c:v>
                </c:pt>
                <c:pt idx="185">
                  <c:v>2.8000000000000011E-2</c:v>
                </c:pt>
                <c:pt idx="186">
                  <c:v>2.81E-2</c:v>
                </c:pt>
                <c:pt idx="187">
                  <c:v>2.81E-2</c:v>
                </c:pt>
                <c:pt idx="188">
                  <c:v>2.8199999999999989E-2</c:v>
                </c:pt>
                <c:pt idx="189">
                  <c:v>2.8199999999999989E-2</c:v>
                </c:pt>
                <c:pt idx="190">
                  <c:v>2.8600000000000046E-2</c:v>
                </c:pt>
                <c:pt idx="191">
                  <c:v>2.870000000000001E-2</c:v>
                </c:pt>
                <c:pt idx="192">
                  <c:v>2.8900000000000002E-2</c:v>
                </c:pt>
                <c:pt idx="193">
                  <c:v>2.8900000000000002E-2</c:v>
                </c:pt>
                <c:pt idx="194">
                  <c:v>2.9100000000000011E-2</c:v>
                </c:pt>
                <c:pt idx="195">
                  <c:v>2.9399999999999999E-2</c:v>
                </c:pt>
                <c:pt idx="196">
                  <c:v>2.9600000000000046E-2</c:v>
                </c:pt>
                <c:pt idx="197">
                  <c:v>2.9900000000000006E-2</c:v>
                </c:pt>
                <c:pt idx="198">
                  <c:v>3.0100000000000012E-2</c:v>
                </c:pt>
                <c:pt idx="199">
                  <c:v>3.0300000000000035E-2</c:v>
                </c:pt>
                <c:pt idx="200">
                  <c:v>3.0400000000000101E-2</c:v>
                </c:pt>
                <c:pt idx="201">
                  <c:v>3.0500000000000044E-2</c:v>
                </c:pt>
                <c:pt idx="202">
                  <c:v>3.080000000000006E-2</c:v>
                </c:pt>
                <c:pt idx="203">
                  <c:v>3.1000000000000107E-2</c:v>
                </c:pt>
                <c:pt idx="204">
                  <c:v>3.1200000000000047E-2</c:v>
                </c:pt>
                <c:pt idx="205">
                  <c:v>3.1300000000000015E-2</c:v>
                </c:pt>
                <c:pt idx="206">
                  <c:v>3.1400000000000053E-2</c:v>
                </c:pt>
                <c:pt idx="207">
                  <c:v>3.1700000000000061E-2</c:v>
                </c:pt>
                <c:pt idx="208">
                  <c:v>3.1900000000000012E-2</c:v>
                </c:pt>
                <c:pt idx="209">
                  <c:v>3.1900000000000012E-2</c:v>
                </c:pt>
                <c:pt idx="210">
                  <c:v>3.2100000000000052E-2</c:v>
                </c:pt>
                <c:pt idx="211">
                  <c:v>3.2400000000000082E-2</c:v>
                </c:pt>
                <c:pt idx="212">
                  <c:v>3.2700000000000076E-2</c:v>
                </c:pt>
                <c:pt idx="213">
                  <c:v>3.2800000000000357E-2</c:v>
                </c:pt>
                <c:pt idx="214">
                  <c:v>3.2900000000000061E-2</c:v>
                </c:pt>
                <c:pt idx="215">
                  <c:v>3.3100000000000004E-2</c:v>
                </c:pt>
                <c:pt idx="216">
                  <c:v>3.3200000000000042E-2</c:v>
                </c:pt>
                <c:pt idx="217">
                  <c:v>3.330000000000001E-2</c:v>
                </c:pt>
                <c:pt idx="218">
                  <c:v>3.3399999999999999E-2</c:v>
                </c:pt>
                <c:pt idx="219">
                  <c:v>3.3500000000000002E-2</c:v>
                </c:pt>
                <c:pt idx="220">
                  <c:v>3.3700000000000001E-2</c:v>
                </c:pt>
                <c:pt idx="221">
                  <c:v>3.3700000000000001E-2</c:v>
                </c:pt>
                <c:pt idx="222">
                  <c:v>3.3700000000000001E-2</c:v>
                </c:pt>
                <c:pt idx="223">
                  <c:v>3.3900000000000013E-2</c:v>
                </c:pt>
                <c:pt idx="224">
                  <c:v>3.3900000000000013E-2</c:v>
                </c:pt>
                <c:pt idx="225">
                  <c:v>3.4100000000000005E-2</c:v>
                </c:pt>
                <c:pt idx="226">
                  <c:v>3.4200000000000057E-2</c:v>
                </c:pt>
                <c:pt idx="227">
                  <c:v>3.4300000000000011E-2</c:v>
                </c:pt>
                <c:pt idx="228">
                  <c:v>3.450000000000001E-2</c:v>
                </c:pt>
                <c:pt idx="229">
                  <c:v>3.4599999999999999E-2</c:v>
                </c:pt>
                <c:pt idx="230">
                  <c:v>3.4599999999999999E-2</c:v>
                </c:pt>
                <c:pt idx="231">
                  <c:v>3.4800000000000053E-2</c:v>
                </c:pt>
                <c:pt idx="232">
                  <c:v>3.5100000000000006E-2</c:v>
                </c:pt>
                <c:pt idx="233">
                  <c:v>3.5200000000000072E-2</c:v>
                </c:pt>
                <c:pt idx="234">
                  <c:v>3.5300000000000012E-2</c:v>
                </c:pt>
                <c:pt idx="235">
                  <c:v>3.5300000000000012E-2</c:v>
                </c:pt>
                <c:pt idx="236">
                  <c:v>3.5800000000000061E-2</c:v>
                </c:pt>
                <c:pt idx="237">
                  <c:v>3.6000000000000053E-2</c:v>
                </c:pt>
                <c:pt idx="238">
                  <c:v>3.6100000000000056E-2</c:v>
                </c:pt>
                <c:pt idx="239">
                  <c:v>3.6300000000000061E-2</c:v>
                </c:pt>
                <c:pt idx="240">
                  <c:v>3.650000000000006E-2</c:v>
                </c:pt>
                <c:pt idx="241">
                  <c:v>3.6700000000000052E-2</c:v>
                </c:pt>
                <c:pt idx="242">
                  <c:v>3.6900000000000058E-2</c:v>
                </c:pt>
                <c:pt idx="243">
                  <c:v>3.7200000000000143E-2</c:v>
                </c:pt>
                <c:pt idx="244">
                  <c:v>3.7200000000000143E-2</c:v>
                </c:pt>
                <c:pt idx="245">
                  <c:v>3.7200000000000143E-2</c:v>
                </c:pt>
                <c:pt idx="246">
                  <c:v>3.7300000000000097E-2</c:v>
                </c:pt>
                <c:pt idx="247">
                  <c:v>3.7700000000000081E-2</c:v>
                </c:pt>
                <c:pt idx="248">
                  <c:v>3.7800000000000361E-2</c:v>
                </c:pt>
                <c:pt idx="249">
                  <c:v>3.8200000000000012E-2</c:v>
                </c:pt>
                <c:pt idx="250">
                  <c:v>3.8200000000000012E-2</c:v>
                </c:pt>
                <c:pt idx="251">
                  <c:v>3.8300000000000001E-2</c:v>
                </c:pt>
                <c:pt idx="252">
                  <c:v>3.8300000000000001E-2</c:v>
                </c:pt>
                <c:pt idx="253">
                  <c:v>3.8300000000000001E-2</c:v>
                </c:pt>
                <c:pt idx="254">
                  <c:v>3.8300000000000001E-2</c:v>
                </c:pt>
                <c:pt idx="255">
                  <c:v>3.8400000000000052E-2</c:v>
                </c:pt>
                <c:pt idx="256">
                  <c:v>3.8500000000000006E-2</c:v>
                </c:pt>
                <c:pt idx="257">
                  <c:v>3.8700000000000005E-2</c:v>
                </c:pt>
                <c:pt idx="258">
                  <c:v>3.9100000000000051E-2</c:v>
                </c:pt>
                <c:pt idx="259">
                  <c:v>3.9400000000000053E-2</c:v>
                </c:pt>
                <c:pt idx="260">
                  <c:v>3.9500000000000042E-2</c:v>
                </c:pt>
                <c:pt idx="261">
                  <c:v>3.9700000000000055E-2</c:v>
                </c:pt>
                <c:pt idx="262">
                  <c:v>3.9700000000000055E-2</c:v>
                </c:pt>
                <c:pt idx="263">
                  <c:v>3.9800000000000078E-2</c:v>
                </c:pt>
                <c:pt idx="264">
                  <c:v>3.9900000000000012E-2</c:v>
                </c:pt>
                <c:pt idx="265">
                  <c:v>3.9900000000000012E-2</c:v>
                </c:pt>
                <c:pt idx="266">
                  <c:v>4.0200000000000014E-2</c:v>
                </c:pt>
                <c:pt idx="267">
                  <c:v>4.03000000000001E-2</c:v>
                </c:pt>
                <c:pt idx="268">
                  <c:v>4.0500000000000022E-2</c:v>
                </c:pt>
                <c:pt idx="269">
                  <c:v>4.0500000000000022E-2</c:v>
                </c:pt>
                <c:pt idx="270">
                  <c:v>4.0700000000000097E-2</c:v>
                </c:pt>
                <c:pt idx="271">
                  <c:v>4.0800000000000024E-2</c:v>
                </c:pt>
                <c:pt idx="272">
                  <c:v>4.0900000000000013E-2</c:v>
                </c:pt>
                <c:pt idx="273">
                  <c:v>4.1100000000000012E-2</c:v>
                </c:pt>
                <c:pt idx="274">
                  <c:v>4.1300000000000024E-2</c:v>
                </c:pt>
                <c:pt idx="275">
                  <c:v>4.1400000000000013E-2</c:v>
                </c:pt>
                <c:pt idx="276">
                  <c:v>4.1599999999999998E-2</c:v>
                </c:pt>
                <c:pt idx="277">
                  <c:v>4.1700000000000022E-2</c:v>
                </c:pt>
                <c:pt idx="278">
                  <c:v>4.19E-2</c:v>
                </c:pt>
                <c:pt idx="279">
                  <c:v>4.20000000000001E-2</c:v>
                </c:pt>
                <c:pt idx="280">
                  <c:v>4.240000000000009E-2</c:v>
                </c:pt>
                <c:pt idx="281">
                  <c:v>4.2600000000000013E-2</c:v>
                </c:pt>
                <c:pt idx="282">
                  <c:v>4.280000000000013E-2</c:v>
                </c:pt>
                <c:pt idx="283">
                  <c:v>4.2900000000000098E-2</c:v>
                </c:pt>
                <c:pt idx="284">
                  <c:v>4.3100000000000013E-2</c:v>
                </c:pt>
                <c:pt idx="285">
                  <c:v>4.3100000000000013E-2</c:v>
                </c:pt>
                <c:pt idx="286">
                  <c:v>4.3200000000000002E-2</c:v>
                </c:pt>
                <c:pt idx="287">
                  <c:v>4.3400000000000022E-2</c:v>
                </c:pt>
                <c:pt idx="288">
                  <c:v>4.3500000000000004E-2</c:v>
                </c:pt>
                <c:pt idx="289">
                  <c:v>4.3700000000000093E-2</c:v>
                </c:pt>
                <c:pt idx="290">
                  <c:v>4.3700000000000093E-2</c:v>
                </c:pt>
                <c:pt idx="291">
                  <c:v>4.3800000000000033E-2</c:v>
                </c:pt>
                <c:pt idx="292">
                  <c:v>4.3900000000000022E-2</c:v>
                </c:pt>
                <c:pt idx="293">
                  <c:v>4.3900000000000022E-2</c:v>
                </c:pt>
                <c:pt idx="294">
                  <c:v>4.3900000000000022E-2</c:v>
                </c:pt>
                <c:pt idx="295">
                  <c:v>4.4000000000000095E-2</c:v>
                </c:pt>
                <c:pt idx="296">
                  <c:v>4.4200000000000024E-2</c:v>
                </c:pt>
                <c:pt idx="297">
                  <c:v>4.4300000000000131E-2</c:v>
                </c:pt>
                <c:pt idx="298">
                  <c:v>4.4300000000000131E-2</c:v>
                </c:pt>
                <c:pt idx="299">
                  <c:v>4.4300000000000131E-2</c:v>
                </c:pt>
                <c:pt idx="300">
                  <c:v>4.4400000000000134E-2</c:v>
                </c:pt>
                <c:pt idx="301">
                  <c:v>4.4500000000000109E-2</c:v>
                </c:pt>
                <c:pt idx="302">
                  <c:v>4.49000000000001E-2</c:v>
                </c:pt>
                <c:pt idx="303">
                  <c:v>4.5400000000000024E-2</c:v>
                </c:pt>
                <c:pt idx="304">
                  <c:v>4.5600000000000002E-2</c:v>
                </c:pt>
                <c:pt idx="305">
                  <c:v>4.5600000000000002E-2</c:v>
                </c:pt>
                <c:pt idx="306">
                  <c:v>4.5600000000000002E-2</c:v>
                </c:pt>
                <c:pt idx="307">
                  <c:v>4.5700000000000102E-2</c:v>
                </c:pt>
                <c:pt idx="308">
                  <c:v>4.5800000000000091E-2</c:v>
                </c:pt>
                <c:pt idx="309">
                  <c:v>4.6000000000000013E-2</c:v>
                </c:pt>
                <c:pt idx="310">
                  <c:v>4.6199999999999998E-2</c:v>
                </c:pt>
                <c:pt idx="311">
                  <c:v>4.6199999999999998E-2</c:v>
                </c:pt>
                <c:pt idx="312">
                  <c:v>4.6400000000000004E-2</c:v>
                </c:pt>
                <c:pt idx="313">
                  <c:v>4.6500000000000014E-2</c:v>
                </c:pt>
                <c:pt idx="314">
                  <c:v>4.6500000000000014E-2</c:v>
                </c:pt>
                <c:pt idx="315">
                  <c:v>4.6699999999999998E-2</c:v>
                </c:pt>
                <c:pt idx="316">
                  <c:v>4.6900000000000004E-2</c:v>
                </c:pt>
                <c:pt idx="317">
                  <c:v>4.7100000000000024E-2</c:v>
                </c:pt>
                <c:pt idx="318">
                  <c:v>4.7100000000000024E-2</c:v>
                </c:pt>
                <c:pt idx="319">
                  <c:v>4.7200000000000013E-2</c:v>
                </c:pt>
                <c:pt idx="320">
                  <c:v>4.730000000000021E-2</c:v>
                </c:pt>
                <c:pt idx="321">
                  <c:v>4.730000000000021E-2</c:v>
                </c:pt>
                <c:pt idx="322">
                  <c:v>4.7500000000000091E-2</c:v>
                </c:pt>
                <c:pt idx="323">
                  <c:v>4.7600000000000024E-2</c:v>
                </c:pt>
                <c:pt idx="324">
                  <c:v>4.7600000000000024E-2</c:v>
                </c:pt>
                <c:pt idx="325">
                  <c:v>4.7700000000000117E-2</c:v>
                </c:pt>
                <c:pt idx="326">
                  <c:v>4.780000000000012E-2</c:v>
                </c:pt>
                <c:pt idx="327">
                  <c:v>4.780000000000012E-2</c:v>
                </c:pt>
                <c:pt idx="328">
                  <c:v>4.780000000000012E-2</c:v>
                </c:pt>
                <c:pt idx="329">
                  <c:v>4.8100000000000004E-2</c:v>
                </c:pt>
                <c:pt idx="330">
                  <c:v>4.8300000000000093E-2</c:v>
                </c:pt>
                <c:pt idx="331">
                  <c:v>4.8400000000000033E-2</c:v>
                </c:pt>
                <c:pt idx="332">
                  <c:v>4.8500000000000022E-2</c:v>
                </c:pt>
                <c:pt idx="333">
                  <c:v>4.870000000000009E-2</c:v>
                </c:pt>
                <c:pt idx="334">
                  <c:v>4.8900000000000013E-2</c:v>
                </c:pt>
                <c:pt idx="335">
                  <c:v>4.910000000000013E-2</c:v>
                </c:pt>
                <c:pt idx="336">
                  <c:v>4.9200000000000098E-2</c:v>
                </c:pt>
                <c:pt idx="337">
                  <c:v>4.9300000000000531E-2</c:v>
                </c:pt>
                <c:pt idx="338">
                  <c:v>4.9600000000000033E-2</c:v>
                </c:pt>
                <c:pt idx="339">
                  <c:v>4.9700000000000286E-2</c:v>
                </c:pt>
                <c:pt idx="340">
                  <c:v>4.9700000000000286E-2</c:v>
                </c:pt>
                <c:pt idx="341">
                  <c:v>5.0000000000000093E-2</c:v>
                </c:pt>
                <c:pt idx="342">
                  <c:v>5.0200000000000022E-2</c:v>
                </c:pt>
                <c:pt idx="343">
                  <c:v>5.0300000000000095E-2</c:v>
                </c:pt>
                <c:pt idx="344">
                  <c:v>5.070000000000012E-2</c:v>
                </c:pt>
                <c:pt idx="345">
                  <c:v>5.0900000000000091E-2</c:v>
                </c:pt>
                <c:pt idx="346">
                  <c:v>5.0900000000000091E-2</c:v>
                </c:pt>
                <c:pt idx="347">
                  <c:v>5.0900000000000091E-2</c:v>
                </c:pt>
                <c:pt idx="348">
                  <c:v>5.1100000000000013E-2</c:v>
                </c:pt>
                <c:pt idx="349">
                  <c:v>5.1100000000000013E-2</c:v>
                </c:pt>
                <c:pt idx="350">
                  <c:v>5.1100000000000013E-2</c:v>
                </c:pt>
                <c:pt idx="351">
                  <c:v>5.16E-2</c:v>
                </c:pt>
                <c:pt idx="352">
                  <c:v>5.1700000000000024E-2</c:v>
                </c:pt>
                <c:pt idx="353">
                  <c:v>5.1800000000000013E-2</c:v>
                </c:pt>
                <c:pt idx="354">
                  <c:v>5.1900000000000002E-2</c:v>
                </c:pt>
                <c:pt idx="355">
                  <c:v>5.1900000000000002E-2</c:v>
                </c:pt>
                <c:pt idx="356">
                  <c:v>5.1900000000000002E-2</c:v>
                </c:pt>
                <c:pt idx="357">
                  <c:v>5.1900000000000002E-2</c:v>
                </c:pt>
                <c:pt idx="358">
                  <c:v>5.2200000000000024E-2</c:v>
                </c:pt>
                <c:pt idx="359">
                  <c:v>5.240000000000012E-2</c:v>
                </c:pt>
                <c:pt idx="360">
                  <c:v>5.240000000000012E-2</c:v>
                </c:pt>
                <c:pt idx="361">
                  <c:v>5.240000000000012E-2</c:v>
                </c:pt>
                <c:pt idx="362">
                  <c:v>5.2500000000000102E-2</c:v>
                </c:pt>
                <c:pt idx="363">
                  <c:v>5.2800000000000138E-2</c:v>
                </c:pt>
                <c:pt idx="364">
                  <c:v>5.3000000000000033E-2</c:v>
                </c:pt>
                <c:pt idx="365">
                  <c:v>5.3100000000000022E-2</c:v>
                </c:pt>
                <c:pt idx="366">
                  <c:v>5.3400000000000024E-2</c:v>
                </c:pt>
                <c:pt idx="367">
                  <c:v>5.3400000000000024E-2</c:v>
                </c:pt>
                <c:pt idx="368">
                  <c:v>5.3500000000000013E-2</c:v>
                </c:pt>
                <c:pt idx="369">
                  <c:v>5.3600000000000002E-2</c:v>
                </c:pt>
                <c:pt idx="370">
                  <c:v>5.3800000000000091E-2</c:v>
                </c:pt>
                <c:pt idx="371">
                  <c:v>5.4000000000000117E-2</c:v>
                </c:pt>
                <c:pt idx="372">
                  <c:v>5.410000000000012E-2</c:v>
                </c:pt>
                <c:pt idx="373">
                  <c:v>5.4300000000000605E-2</c:v>
                </c:pt>
                <c:pt idx="374">
                  <c:v>5.4400000000000323E-2</c:v>
                </c:pt>
                <c:pt idx="375">
                  <c:v>5.4600000000000093E-2</c:v>
                </c:pt>
                <c:pt idx="376">
                  <c:v>5.4700000000000602E-2</c:v>
                </c:pt>
                <c:pt idx="377">
                  <c:v>5.4900000000000129E-2</c:v>
                </c:pt>
                <c:pt idx="378">
                  <c:v>5.500000000000009E-2</c:v>
                </c:pt>
                <c:pt idx="379">
                  <c:v>5.5200000000000013E-2</c:v>
                </c:pt>
                <c:pt idx="380">
                  <c:v>5.5300000000000224E-2</c:v>
                </c:pt>
                <c:pt idx="381">
                  <c:v>5.5500000000000098E-2</c:v>
                </c:pt>
                <c:pt idx="382">
                  <c:v>5.5500000000000098E-2</c:v>
                </c:pt>
                <c:pt idx="383">
                  <c:v>5.5500000000000098E-2</c:v>
                </c:pt>
                <c:pt idx="384">
                  <c:v>5.5600000000000004E-2</c:v>
                </c:pt>
                <c:pt idx="385">
                  <c:v>5.5700000000000138E-2</c:v>
                </c:pt>
                <c:pt idx="386">
                  <c:v>5.580000000000012E-2</c:v>
                </c:pt>
                <c:pt idx="387">
                  <c:v>5.6000000000000022E-2</c:v>
                </c:pt>
                <c:pt idx="388">
                  <c:v>5.6100000000000004E-2</c:v>
                </c:pt>
                <c:pt idx="389">
                  <c:v>5.62E-2</c:v>
                </c:pt>
                <c:pt idx="390">
                  <c:v>5.62E-2</c:v>
                </c:pt>
                <c:pt idx="391">
                  <c:v>5.62E-2</c:v>
                </c:pt>
                <c:pt idx="392">
                  <c:v>5.6500000000000022E-2</c:v>
                </c:pt>
                <c:pt idx="393">
                  <c:v>5.6700000000000091E-2</c:v>
                </c:pt>
                <c:pt idx="394">
                  <c:v>5.6900000000000013E-2</c:v>
                </c:pt>
                <c:pt idx="395">
                  <c:v>5.700000000000012E-2</c:v>
                </c:pt>
                <c:pt idx="396">
                  <c:v>5.7100000000000109E-2</c:v>
                </c:pt>
                <c:pt idx="397">
                  <c:v>5.7100000000000109E-2</c:v>
                </c:pt>
                <c:pt idx="398">
                  <c:v>5.7100000000000109E-2</c:v>
                </c:pt>
                <c:pt idx="399">
                  <c:v>5.7300000000000531E-2</c:v>
                </c:pt>
                <c:pt idx="400">
                  <c:v>5.7400000000000138E-2</c:v>
                </c:pt>
                <c:pt idx="401">
                  <c:v>5.7600000000000033E-2</c:v>
                </c:pt>
                <c:pt idx="402">
                  <c:v>5.7700000000000279E-2</c:v>
                </c:pt>
                <c:pt idx="403">
                  <c:v>5.7700000000000279E-2</c:v>
                </c:pt>
                <c:pt idx="404">
                  <c:v>5.7700000000000279E-2</c:v>
                </c:pt>
                <c:pt idx="405">
                  <c:v>5.7900000000000111E-2</c:v>
                </c:pt>
                <c:pt idx="406">
                  <c:v>5.80000000000001E-2</c:v>
                </c:pt>
                <c:pt idx="407">
                  <c:v>5.8200000000000023E-2</c:v>
                </c:pt>
                <c:pt idx="408">
                  <c:v>5.8400000000000091E-2</c:v>
                </c:pt>
                <c:pt idx="409">
                  <c:v>5.8400000000000091E-2</c:v>
                </c:pt>
                <c:pt idx="410">
                  <c:v>5.8600000000000013E-2</c:v>
                </c:pt>
                <c:pt idx="411">
                  <c:v>5.870000000000012E-2</c:v>
                </c:pt>
                <c:pt idx="412">
                  <c:v>5.8800000000000102E-2</c:v>
                </c:pt>
                <c:pt idx="413">
                  <c:v>5.890000000000007E-2</c:v>
                </c:pt>
                <c:pt idx="414">
                  <c:v>5.9000000000000524E-2</c:v>
                </c:pt>
                <c:pt idx="415">
                  <c:v>5.9000000000000524E-2</c:v>
                </c:pt>
                <c:pt idx="416">
                  <c:v>5.9000000000000524E-2</c:v>
                </c:pt>
                <c:pt idx="417">
                  <c:v>5.9000000000000524E-2</c:v>
                </c:pt>
                <c:pt idx="418">
                  <c:v>5.9100000000000111E-2</c:v>
                </c:pt>
                <c:pt idx="419">
                  <c:v>5.9200000000000093E-2</c:v>
                </c:pt>
                <c:pt idx="420">
                  <c:v>5.9300000000000595E-2</c:v>
                </c:pt>
                <c:pt idx="421">
                  <c:v>5.9600000000000111E-2</c:v>
                </c:pt>
                <c:pt idx="422">
                  <c:v>5.9600000000000111E-2</c:v>
                </c:pt>
                <c:pt idx="423">
                  <c:v>5.9700000000000621E-2</c:v>
                </c:pt>
                <c:pt idx="424">
                  <c:v>5.9800000000000256E-2</c:v>
                </c:pt>
                <c:pt idx="425">
                  <c:v>5.9800000000000256E-2</c:v>
                </c:pt>
                <c:pt idx="426">
                  <c:v>5.9800000000000256E-2</c:v>
                </c:pt>
                <c:pt idx="427">
                  <c:v>6.000000000000013E-2</c:v>
                </c:pt>
                <c:pt idx="428">
                  <c:v>6.030000000000011E-2</c:v>
                </c:pt>
                <c:pt idx="429">
                  <c:v>6.040000000000012E-2</c:v>
                </c:pt>
                <c:pt idx="430">
                  <c:v>6.060000000000007E-2</c:v>
                </c:pt>
                <c:pt idx="431">
                  <c:v>6.0700000000000226E-2</c:v>
                </c:pt>
                <c:pt idx="432">
                  <c:v>6.1000000000000033E-2</c:v>
                </c:pt>
                <c:pt idx="433">
                  <c:v>6.1200000000000004E-2</c:v>
                </c:pt>
                <c:pt idx="434">
                  <c:v>6.1300000000000091E-2</c:v>
                </c:pt>
                <c:pt idx="435">
                  <c:v>6.1500000000000013E-2</c:v>
                </c:pt>
                <c:pt idx="436">
                  <c:v>6.1500000000000013E-2</c:v>
                </c:pt>
                <c:pt idx="437">
                  <c:v>6.1500000000000013E-2</c:v>
                </c:pt>
                <c:pt idx="438">
                  <c:v>6.1700000000000102E-2</c:v>
                </c:pt>
                <c:pt idx="439">
                  <c:v>6.1800000000000091E-2</c:v>
                </c:pt>
                <c:pt idx="440">
                  <c:v>6.1800000000000091E-2</c:v>
                </c:pt>
                <c:pt idx="441">
                  <c:v>6.1900000000000004E-2</c:v>
                </c:pt>
                <c:pt idx="442">
                  <c:v>6.1900000000000004E-2</c:v>
                </c:pt>
                <c:pt idx="443">
                  <c:v>6.210000000000012E-2</c:v>
                </c:pt>
                <c:pt idx="444">
                  <c:v>6.2500000000000125E-2</c:v>
                </c:pt>
                <c:pt idx="445">
                  <c:v>6.2500000000000125E-2</c:v>
                </c:pt>
                <c:pt idx="446">
                  <c:v>6.2600000000000031E-2</c:v>
                </c:pt>
                <c:pt idx="447">
                  <c:v>6.27000000000002E-2</c:v>
                </c:pt>
                <c:pt idx="448">
                  <c:v>6.2800000000000133E-2</c:v>
                </c:pt>
                <c:pt idx="449">
                  <c:v>6.2900000000000122E-2</c:v>
                </c:pt>
                <c:pt idx="450">
                  <c:v>6.2900000000000122E-2</c:v>
                </c:pt>
                <c:pt idx="451">
                  <c:v>6.3000000000000014E-2</c:v>
                </c:pt>
                <c:pt idx="452">
                  <c:v>6.3100000000000003E-2</c:v>
                </c:pt>
                <c:pt idx="453">
                  <c:v>6.320000000000002E-2</c:v>
                </c:pt>
                <c:pt idx="454">
                  <c:v>6.3400000000000123E-2</c:v>
                </c:pt>
                <c:pt idx="455">
                  <c:v>6.3400000000000123E-2</c:v>
                </c:pt>
                <c:pt idx="456">
                  <c:v>6.3400000000000123E-2</c:v>
                </c:pt>
                <c:pt idx="457">
                  <c:v>6.3600000000000004E-2</c:v>
                </c:pt>
                <c:pt idx="458">
                  <c:v>6.3700000000000034E-2</c:v>
                </c:pt>
                <c:pt idx="459">
                  <c:v>6.3800000000000023E-2</c:v>
                </c:pt>
                <c:pt idx="460">
                  <c:v>6.3800000000000023E-2</c:v>
                </c:pt>
                <c:pt idx="461">
                  <c:v>6.3900000000000012E-2</c:v>
                </c:pt>
                <c:pt idx="462">
                  <c:v>6.4100000000000143E-2</c:v>
                </c:pt>
                <c:pt idx="463">
                  <c:v>6.4500000000000141E-2</c:v>
                </c:pt>
                <c:pt idx="464">
                  <c:v>6.4800000000000163E-2</c:v>
                </c:pt>
                <c:pt idx="465">
                  <c:v>6.4800000000000163E-2</c:v>
                </c:pt>
                <c:pt idx="466">
                  <c:v>6.5000000000000113E-2</c:v>
                </c:pt>
                <c:pt idx="467">
                  <c:v>6.5000000000000113E-2</c:v>
                </c:pt>
                <c:pt idx="468">
                  <c:v>6.5000000000000113E-2</c:v>
                </c:pt>
                <c:pt idx="469">
                  <c:v>6.5100000000000033E-2</c:v>
                </c:pt>
                <c:pt idx="470">
                  <c:v>6.5300000000000108E-2</c:v>
                </c:pt>
                <c:pt idx="471">
                  <c:v>6.5300000000000108E-2</c:v>
                </c:pt>
                <c:pt idx="472">
                  <c:v>6.5300000000000108E-2</c:v>
                </c:pt>
                <c:pt idx="473">
                  <c:v>6.5600000000000033E-2</c:v>
                </c:pt>
                <c:pt idx="474">
                  <c:v>6.5700000000000119E-2</c:v>
                </c:pt>
                <c:pt idx="475">
                  <c:v>6.5800000000000122E-2</c:v>
                </c:pt>
                <c:pt idx="476">
                  <c:v>6.5900000000000014E-2</c:v>
                </c:pt>
                <c:pt idx="477">
                  <c:v>6.6000000000000003E-2</c:v>
                </c:pt>
                <c:pt idx="478">
                  <c:v>6.610000000000002E-2</c:v>
                </c:pt>
                <c:pt idx="479">
                  <c:v>6.6400000000000084E-2</c:v>
                </c:pt>
                <c:pt idx="480">
                  <c:v>6.6500000000000004E-2</c:v>
                </c:pt>
                <c:pt idx="481">
                  <c:v>6.6700000000000023E-2</c:v>
                </c:pt>
                <c:pt idx="482">
                  <c:v>6.6700000000000023E-2</c:v>
                </c:pt>
                <c:pt idx="483">
                  <c:v>6.6800000000000012E-2</c:v>
                </c:pt>
                <c:pt idx="484">
                  <c:v>6.6900000000000001E-2</c:v>
                </c:pt>
                <c:pt idx="485">
                  <c:v>6.7000000000000143E-2</c:v>
                </c:pt>
                <c:pt idx="486">
                  <c:v>6.7000000000000143E-2</c:v>
                </c:pt>
                <c:pt idx="487">
                  <c:v>6.7000000000000143E-2</c:v>
                </c:pt>
                <c:pt idx="488">
                  <c:v>6.7200000000000024E-2</c:v>
                </c:pt>
                <c:pt idx="489">
                  <c:v>6.7200000000000024E-2</c:v>
                </c:pt>
                <c:pt idx="490">
                  <c:v>6.7500000000000115E-2</c:v>
                </c:pt>
                <c:pt idx="491">
                  <c:v>6.7600000000000104E-2</c:v>
                </c:pt>
                <c:pt idx="492">
                  <c:v>6.7600000000000104E-2</c:v>
                </c:pt>
                <c:pt idx="493">
                  <c:v>6.7700000000000163E-2</c:v>
                </c:pt>
                <c:pt idx="494">
                  <c:v>6.7900000000000113E-2</c:v>
                </c:pt>
                <c:pt idx="495">
                  <c:v>6.7900000000000113E-2</c:v>
                </c:pt>
                <c:pt idx="496">
                  <c:v>6.7900000000000113E-2</c:v>
                </c:pt>
                <c:pt idx="497">
                  <c:v>6.8099999999999994E-2</c:v>
                </c:pt>
                <c:pt idx="498">
                  <c:v>6.8300000000000152E-2</c:v>
                </c:pt>
                <c:pt idx="499">
                  <c:v>6.8300000000000152E-2</c:v>
                </c:pt>
                <c:pt idx="500">
                  <c:v>6.8400000000000113E-2</c:v>
                </c:pt>
                <c:pt idx="501">
                  <c:v>6.8400000000000113E-2</c:v>
                </c:pt>
                <c:pt idx="502">
                  <c:v>6.8400000000000113E-2</c:v>
                </c:pt>
                <c:pt idx="503">
                  <c:v>6.8599999999999994E-2</c:v>
                </c:pt>
                <c:pt idx="504">
                  <c:v>6.8599999999999994E-2</c:v>
                </c:pt>
                <c:pt idx="505">
                  <c:v>6.8700000000000108E-2</c:v>
                </c:pt>
                <c:pt idx="506">
                  <c:v>6.8700000000000108E-2</c:v>
                </c:pt>
                <c:pt idx="507">
                  <c:v>6.8800000000000125E-2</c:v>
                </c:pt>
                <c:pt idx="508">
                  <c:v>6.8900000000000031E-2</c:v>
                </c:pt>
                <c:pt idx="509">
                  <c:v>6.90000000000002E-2</c:v>
                </c:pt>
                <c:pt idx="510">
                  <c:v>6.9200000000000123E-2</c:v>
                </c:pt>
                <c:pt idx="511">
                  <c:v>6.9300000000000681E-2</c:v>
                </c:pt>
                <c:pt idx="512">
                  <c:v>6.9300000000000681E-2</c:v>
                </c:pt>
                <c:pt idx="513">
                  <c:v>6.9600000000000134E-2</c:v>
                </c:pt>
                <c:pt idx="514">
                  <c:v>6.9600000000000134E-2</c:v>
                </c:pt>
                <c:pt idx="515">
                  <c:v>6.9600000000000134E-2</c:v>
                </c:pt>
                <c:pt idx="516">
                  <c:v>6.9700000000000303E-2</c:v>
                </c:pt>
                <c:pt idx="517">
                  <c:v>6.9800000000000237E-2</c:v>
                </c:pt>
                <c:pt idx="518">
                  <c:v>6.9900000000000143E-2</c:v>
                </c:pt>
                <c:pt idx="519">
                  <c:v>6.9900000000000143E-2</c:v>
                </c:pt>
                <c:pt idx="520">
                  <c:v>7.0000000000000034E-2</c:v>
                </c:pt>
                <c:pt idx="521">
                  <c:v>7.0000000000000034E-2</c:v>
                </c:pt>
                <c:pt idx="522">
                  <c:v>7.0100000000000023E-2</c:v>
                </c:pt>
                <c:pt idx="523">
                  <c:v>7.0200000000000012E-2</c:v>
                </c:pt>
                <c:pt idx="524">
                  <c:v>7.0200000000000012E-2</c:v>
                </c:pt>
                <c:pt idx="525">
                  <c:v>7.0200000000000012E-2</c:v>
                </c:pt>
                <c:pt idx="526">
                  <c:v>7.0300000000000237E-2</c:v>
                </c:pt>
                <c:pt idx="527">
                  <c:v>7.0500000000000104E-2</c:v>
                </c:pt>
                <c:pt idx="528">
                  <c:v>7.0700000000000124E-2</c:v>
                </c:pt>
                <c:pt idx="529">
                  <c:v>7.0900000000000032E-2</c:v>
                </c:pt>
                <c:pt idx="530">
                  <c:v>7.0900000000000032E-2</c:v>
                </c:pt>
                <c:pt idx="531">
                  <c:v>7.1000000000000021E-2</c:v>
                </c:pt>
                <c:pt idx="532">
                  <c:v>7.1000000000000021E-2</c:v>
                </c:pt>
                <c:pt idx="533">
                  <c:v>7.1000000000000021E-2</c:v>
                </c:pt>
                <c:pt idx="534">
                  <c:v>7.1199999999999999E-2</c:v>
                </c:pt>
                <c:pt idx="535">
                  <c:v>7.1300000000000113E-2</c:v>
                </c:pt>
                <c:pt idx="536">
                  <c:v>7.1400000000000033E-2</c:v>
                </c:pt>
                <c:pt idx="537">
                  <c:v>7.1499999999999994E-2</c:v>
                </c:pt>
                <c:pt idx="538">
                  <c:v>7.1499999999999994E-2</c:v>
                </c:pt>
                <c:pt idx="539">
                  <c:v>7.1499999999999994E-2</c:v>
                </c:pt>
                <c:pt idx="540">
                  <c:v>7.1499999999999994E-2</c:v>
                </c:pt>
                <c:pt idx="541">
                  <c:v>7.1700000000000125E-2</c:v>
                </c:pt>
                <c:pt idx="542">
                  <c:v>7.1800000000000114E-2</c:v>
                </c:pt>
                <c:pt idx="543">
                  <c:v>7.1900000000000033E-2</c:v>
                </c:pt>
                <c:pt idx="544">
                  <c:v>7.2100000000000122E-2</c:v>
                </c:pt>
                <c:pt idx="545">
                  <c:v>7.2200000000000014E-2</c:v>
                </c:pt>
                <c:pt idx="546">
                  <c:v>7.2400000000000173E-2</c:v>
                </c:pt>
                <c:pt idx="547">
                  <c:v>7.2500000000000134E-2</c:v>
                </c:pt>
                <c:pt idx="548">
                  <c:v>7.2700000000000653E-2</c:v>
                </c:pt>
                <c:pt idx="549">
                  <c:v>7.280000000000017E-2</c:v>
                </c:pt>
                <c:pt idx="550">
                  <c:v>7.280000000000017E-2</c:v>
                </c:pt>
                <c:pt idx="551">
                  <c:v>7.300000000000012E-2</c:v>
                </c:pt>
                <c:pt idx="552">
                  <c:v>7.3100000000000109E-2</c:v>
                </c:pt>
                <c:pt idx="553">
                  <c:v>7.3300000000000143E-2</c:v>
                </c:pt>
                <c:pt idx="554">
                  <c:v>7.3400000000000104E-2</c:v>
                </c:pt>
                <c:pt idx="555">
                  <c:v>7.3600000000000013E-2</c:v>
                </c:pt>
                <c:pt idx="556">
                  <c:v>7.3800000000000116E-2</c:v>
                </c:pt>
                <c:pt idx="557">
                  <c:v>7.3800000000000116E-2</c:v>
                </c:pt>
                <c:pt idx="558">
                  <c:v>7.4000000000000135E-2</c:v>
                </c:pt>
                <c:pt idx="559">
                  <c:v>7.4000000000000135E-2</c:v>
                </c:pt>
                <c:pt idx="560">
                  <c:v>7.4200000000000113E-2</c:v>
                </c:pt>
                <c:pt idx="561">
                  <c:v>7.4300000000000727E-2</c:v>
                </c:pt>
                <c:pt idx="562">
                  <c:v>7.4300000000000727E-2</c:v>
                </c:pt>
                <c:pt idx="563">
                  <c:v>7.4400000000000313E-2</c:v>
                </c:pt>
                <c:pt idx="564">
                  <c:v>7.4500000000000205E-2</c:v>
                </c:pt>
                <c:pt idx="565">
                  <c:v>7.4500000000000205E-2</c:v>
                </c:pt>
                <c:pt idx="566">
                  <c:v>7.4700000000000738E-2</c:v>
                </c:pt>
                <c:pt idx="567">
                  <c:v>7.4800000000000186E-2</c:v>
                </c:pt>
                <c:pt idx="568">
                  <c:v>7.5200000000000031E-2</c:v>
                </c:pt>
                <c:pt idx="569">
                  <c:v>7.53000000000002E-2</c:v>
                </c:pt>
                <c:pt idx="570">
                  <c:v>7.5400000000000134E-2</c:v>
                </c:pt>
                <c:pt idx="571">
                  <c:v>7.5500000000000123E-2</c:v>
                </c:pt>
                <c:pt idx="572">
                  <c:v>7.5700000000000184E-2</c:v>
                </c:pt>
                <c:pt idx="573">
                  <c:v>7.5700000000000184E-2</c:v>
                </c:pt>
                <c:pt idx="574">
                  <c:v>7.5900000000000134E-2</c:v>
                </c:pt>
                <c:pt idx="575">
                  <c:v>7.6000000000000123E-2</c:v>
                </c:pt>
                <c:pt idx="576">
                  <c:v>7.6000000000000123E-2</c:v>
                </c:pt>
                <c:pt idx="577">
                  <c:v>7.6300000000000034E-2</c:v>
                </c:pt>
                <c:pt idx="578">
                  <c:v>7.6300000000000034E-2</c:v>
                </c:pt>
                <c:pt idx="579">
                  <c:v>7.6500000000000012E-2</c:v>
                </c:pt>
                <c:pt idx="580">
                  <c:v>7.6500000000000012E-2</c:v>
                </c:pt>
                <c:pt idx="581">
                  <c:v>7.6500000000000012E-2</c:v>
                </c:pt>
                <c:pt idx="582">
                  <c:v>7.6500000000000012E-2</c:v>
                </c:pt>
                <c:pt idx="583">
                  <c:v>7.6500000000000012E-2</c:v>
                </c:pt>
                <c:pt idx="584">
                  <c:v>7.6600000000000001E-2</c:v>
                </c:pt>
                <c:pt idx="585">
                  <c:v>7.6900000000000024E-2</c:v>
                </c:pt>
                <c:pt idx="586">
                  <c:v>7.6900000000000024E-2</c:v>
                </c:pt>
                <c:pt idx="587">
                  <c:v>7.6900000000000024E-2</c:v>
                </c:pt>
                <c:pt idx="588">
                  <c:v>7.7000000000000124E-2</c:v>
                </c:pt>
                <c:pt idx="589">
                  <c:v>7.7200000000000032E-2</c:v>
                </c:pt>
                <c:pt idx="590">
                  <c:v>7.7300000000000146E-2</c:v>
                </c:pt>
                <c:pt idx="591">
                  <c:v>7.7300000000000146E-2</c:v>
                </c:pt>
                <c:pt idx="592">
                  <c:v>7.7400000000000163E-2</c:v>
                </c:pt>
                <c:pt idx="593">
                  <c:v>7.7700000000000685E-2</c:v>
                </c:pt>
                <c:pt idx="594">
                  <c:v>7.7800000000000313E-2</c:v>
                </c:pt>
                <c:pt idx="595">
                  <c:v>7.790000000000015E-2</c:v>
                </c:pt>
                <c:pt idx="596">
                  <c:v>7.8100000000000114E-2</c:v>
                </c:pt>
                <c:pt idx="597">
                  <c:v>7.8600000000000003E-2</c:v>
                </c:pt>
                <c:pt idx="598">
                  <c:v>7.8700000000000186E-2</c:v>
                </c:pt>
                <c:pt idx="599">
                  <c:v>7.8700000000000186E-2</c:v>
                </c:pt>
                <c:pt idx="600">
                  <c:v>7.8700000000000186E-2</c:v>
                </c:pt>
                <c:pt idx="601">
                  <c:v>7.8800000000000134E-2</c:v>
                </c:pt>
                <c:pt idx="602">
                  <c:v>7.8900000000000123E-2</c:v>
                </c:pt>
                <c:pt idx="603">
                  <c:v>7.9000000000000653E-2</c:v>
                </c:pt>
                <c:pt idx="604">
                  <c:v>7.9100000000000142E-2</c:v>
                </c:pt>
                <c:pt idx="605">
                  <c:v>7.9200000000000131E-2</c:v>
                </c:pt>
                <c:pt idx="606">
                  <c:v>7.9300000000000356E-2</c:v>
                </c:pt>
                <c:pt idx="607">
                  <c:v>7.9400000000000304E-2</c:v>
                </c:pt>
                <c:pt idx="608">
                  <c:v>7.9400000000000304E-2</c:v>
                </c:pt>
                <c:pt idx="609">
                  <c:v>7.9600000000000143E-2</c:v>
                </c:pt>
                <c:pt idx="610">
                  <c:v>7.9600000000000143E-2</c:v>
                </c:pt>
                <c:pt idx="611">
                  <c:v>7.9600000000000143E-2</c:v>
                </c:pt>
                <c:pt idx="612">
                  <c:v>7.9700000000000173E-2</c:v>
                </c:pt>
                <c:pt idx="613">
                  <c:v>7.9900000000000304E-2</c:v>
                </c:pt>
                <c:pt idx="614">
                  <c:v>8.0000000000000182E-2</c:v>
                </c:pt>
                <c:pt idx="615">
                  <c:v>8.0100000000000046E-2</c:v>
                </c:pt>
                <c:pt idx="616">
                  <c:v>8.0400000000000041E-2</c:v>
                </c:pt>
                <c:pt idx="617">
                  <c:v>8.0500000000000266E-2</c:v>
                </c:pt>
                <c:pt idx="618">
                  <c:v>8.0600000000000227E-2</c:v>
                </c:pt>
                <c:pt idx="619">
                  <c:v>8.0600000000000227E-2</c:v>
                </c:pt>
                <c:pt idx="620">
                  <c:v>8.0600000000000227E-2</c:v>
                </c:pt>
                <c:pt idx="621">
                  <c:v>8.0800000000000066E-2</c:v>
                </c:pt>
                <c:pt idx="622">
                  <c:v>8.0900000000000027E-2</c:v>
                </c:pt>
                <c:pt idx="623">
                  <c:v>8.1000000000000044E-2</c:v>
                </c:pt>
                <c:pt idx="624">
                  <c:v>8.1300000000000025E-2</c:v>
                </c:pt>
                <c:pt idx="625">
                  <c:v>8.14E-2</c:v>
                </c:pt>
                <c:pt idx="626">
                  <c:v>8.1500000000000239E-2</c:v>
                </c:pt>
                <c:pt idx="627">
                  <c:v>8.1700000000000064E-2</c:v>
                </c:pt>
                <c:pt idx="628">
                  <c:v>8.1800000000000025E-2</c:v>
                </c:pt>
                <c:pt idx="629">
                  <c:v>8.2000000000000003E-2</c:v>
                </c:pt>
                <c:pt idx="630">
                  <c:v>8.2200000000000023E-2</c:v>
                </c:pt>
                <c:pt idx="631">
                  <c:v>8.2200000000000023E-2</c:v>
                </c:pt>
                <c:pt idx="632">
                  <c:v>8.2200000000000023E-2</c:v>
                </c:pt>
                <c:pt idx="633">
                  <c:v>8.2200000000000023E-2</c:v>
                </c:pt>
                <c:pt idx="634">
                  <c:v>8.2200000000000023E-2</c:v>
                </c:pt>
                <c:pt idx="635">
                  <c:v>8.2200000000000023E-2</c:v>
                </c:pt>
                <c:pt idx="636">
                  <c:v>8.2300000000000026E-2</c:v>
                </c:pt>
                <c:pt idx="637">
                  <c:v>8.2400000000000015E-2</c:v>
                </c:pt>
                <c:pt idx="638">
                  <c:v>8.2400000000000015E-2</c:v>
                </c:pt>
                <c:pt idx="639">
                  <c:v>8.2400000000000015E-2</c:v>
                </c:pt>
                <c:pt idx="640">
                  <c:v>8.2400000000000015E-2</c:v>
                </c:pt>
                <c:pt idx="641">
                  <c:v>8.2500000000000046E-2</c:v>
                </c:pt>
                <c:pt idx="642">
                  <c:v>8.280000000000004E-2</c:v>
                </c:pt>
                <c:pt idx="643">
                  <c:v>8.2900000000000001E-2</c:v>
                </c:pt>
                <c:pt idx="644">
                  <c:v>8.3100000000000257E-2</c:v>
                </c:pt>
                <c:pt idx="645">
                  <c:v>8.3100000000000257E-2</c:v>
                </c:pt>
                <c:pt idx="646">
                  <c:v>8.3200000000000066E-2</c:v>
                </c:pt>
                <c:pt idx="647">
                  <c:v>8.3200000000000066E-2</c:v>
                </c:pt>
                <c:pt idx="648">
                  <c:v>8.3300000000000068E-2</c:v>
                </c:pt>
                <c:pt idx="649">
                  <c:v>8.3300000000000068E-2</c:v>
                </c:pt>
                <c:pt idx="650">
                  <c:v>8.3600000000000951E-2</c:v>
                </c:pt>
                <c:pt idx="651">
                  <c:v>8.3700000000000316E-2</c:v>
                </c:pt>
                <c:pt idx="652">
                  <c:v>8.3700000000000316E-2</c:v>
                </c:pt>
                <c:pt idx="653">
                  <c:v>8.3700000000000316E-2</c:v>
                </c:pt>
                <c:pt idx="654">
                  <c:v>8.3900000000000238E-2</c:v>
                </c:pt>
                <c:pt idx="655">
                  <c:v>8.3900000000000238E-2</c:v>
                </c:pt>
                <c:pt idx="656">
                  <c:v>8.3900000000000238E-2</c:v>
                </c:pt>
                <c:pt idx="657">
                  <c:v>8.4100000000000188E-2</c:v>
                </c:pt>
                <c:pt idx="658">
                  <c:v>8.4300000000000028E-2</c:v>
                </c:pt>
                <c:pt idx="659">
                  <c:v>8.4800000000000236E-2</c:v>
                </c:pt>
                <c:pt idx="660">
                  <c:v>8.4800000000000236E-2</c:v>
                </c:pt>
                <c:pt idx="661">
                  <c:v>8.4800000000000236E-2</c:v>
                </c:pt>
                <c:pt idx="662">
                  <c:v>8.5000000000000048E-2</c:v>
                </c:pt>
                <c:pt idx="663">
                  <c:v>8.5000000000000048E-2</c:v>
                </c:pt>
                <c:pt idx="664">
                  <c:v>8.5100000000000064E-2</c:v>
                </c:pt>
                <c:pt idx="665">
                  <c:v>8.5300000000000042E-2</c:v>
                </c:pt>
                <c:pt idx="666">
                  <c:v>8.5400000000000004E-2</c:v>
                </c:pt>
                <c:pt idx="667">
                  <c:v>8.5500000000000242E-2</c:v>
                </c:pt>
                <c:pt idx="668">
                  <c:v>8.5500000000000242E-2</c:v>
                </c:pt>
                <c:pt idx="669">
                  <c:v>8.5600000000000259E-2</c:v>
                </c:pt>
                <c:pt idx="670">
                  <c:v>8.5700000000000068E-2</c:v>
                </c:pt>
                <c:pt idx="671">
                  <c:v>8.5700000000000068E-2</c:v>
                </c:pt>
                <c:pt idx="672">
                  <c:v>8.5800000000000237E-2</c:v>
                </c:pt>
                <c:pt idx="673">
                  <c:v>8.5900000000000046E-2</c:v>
                </c:pt>
                <c:pt idx="674">
                  <c:v>8.6000000000000063E-2</c:v>
                </c:pt>
                <c:pt idx="675">
                  <c:v>8.6000000000000063E-2</c:v>
                </c:pt>
                <c:pt idx="676">
                  <c:v>8.6000000000000063E-2</c:v>
                </c:pt>
                <c:pt idx="677">
                  <c:v>8.6000000000000063E-2</c:v>
                </c:pt>
                <c:pt idx="678">
                  <c:v>8.6100000000000024E-2</c:v>
                </c:pt>
                <c:pt idx="679">
                  <c:v>8.6100000000000024E-2</c:v>
                </c:pt>
                <c:pt idx="680">
                  <c:v>8.620000000000004E-2</c:v>
                </c:pt>
                <c:pt idx="681">
                  <c:v>8.620000000000004E-2</c:v>
                </c:pt>
                <c:pt idx="682">
                  <c:v>8.6500000000000174E-2</c:v>
                </c:pt>
                <c:pt idx="683">
                  <c:v>8.6500000000000174E-2</c:v>
                </c:pt>
                <c:pt idx="684">
                  <c:v>8.6600000000000066E-2</c:v>
                </c:pt>
                <c:pt idx="685">
                  <c:v>8.6600000000000066E-2</c:v>
                </c:pt>
                <c:pt idx="686">
                  <c:v>8.6700000000000207E-2</c:v>
                </c:pt>
                <c:pt idx="687">
                  <c:v>8.6900000000000005E-2</c:v>
                </c:pt>
                <c:pt idx="688">
                  <c:v>8.7000000000000022E-2</c:v>
                </c:pt>
                <c:pt idx="689">
                  <c:v>8.7100000000000025E-2</c:v>
                </c:pt>
                <c:pt idx="690">
                  <c:v>8.72E-2</c:v>
                </c:pt>
                <c:pt idx="691">
                  <c:v>8.7400000000000019E-2</c:v>
                </c:pt>
                <c:pt idx="692">
                  <c:v>8.7400000000000019E-2</c:v>
                </c:pt>
                <c:pt idx="693">
                  <c:v>8.7500000000000064E-2</c:v>
                </c:pt>
                <c:pt idx="694">
                  <c:v>8.7500000000000064E-2</c:v>
                </c:pt>
                <c:pt idx="695">
                  <c:v>8.7600000000000067E-2</c:v>
                </c:pt>
                <c:pt idx="696">
                  <c:v>8.7600000000000067E-2</c:v>
                </c:pt>
                <c:pt idx="697">
                  <c:v>8.7800000000000045E-2</c:v>
                </c:pt>
                <c:pt idx="698">
                  <c:v>8.7800000000000045E-2</c:v>
                </c:pt>
                <c:pt idx="699">
                  <c:v>8.8000000000000259E-2</c:v>
                </c:pt>
                <c:pt idx="700">
                  <c:v>8.8000000000000259E-2</c:v>
                </c:pt>
                <c:pt idx="701">
                  <c:v>8.8100000000000248E-2</c:v>
                </c:pt>
                <c:pt idx="702">
                  <c:v>8.8100000000000248E-2</c:v>
                </c:pt>
                <c:pt idx="703">
                  <c:v>8.8300000000000226E-2</c:v>
                </c:pt>
                <c:pt idx="704">
                  <c:v>8.8400000000000048E-2</c:v>
                </c:pt>
                <c:pt idx="705">
                  <c:v>8.8600000000000456E-2</c:v>
                </c:pt>
                <c:pt idx="706">
                  <c:v>8.8900000000000243E-2</c:v>
                </c:pt>
                <c:pt idx="707">
                  <c:v>8.8900000000000243E-2</c:v>
                </c:pt>
                <c:pt idx="708">
                  <c:v>8.8900000000000243E-2</c:v>
                </c:pt>
                <c:pt idx="709">
                  <c:v>8.9000000000000218E-2</c:v>
                </c:pt>
                <c:pt idx="710">
                  <c:v>8.9000000000000218E-2</c:v>
                </c:pt>
                <c:pt idx="711">
                  <c:v>8.9000000000000218E-2</c:v>
                </c:pt>
                <c:pt idx="712">
                  <c:v>8.9300000000000046E-2</c:v>
                </c:pt>
                <c:pt idx="713">
                  <c:v>8.9300000000000046E-2</c:v>
                </c:pt>
                <c:pt idx="714">
                  <c:v>8.9300000000000046E-2</c:v>
                </c:pt>
                <c:pt idx="715">
                  <c:v>8.9500000000000454E-2</c:v>
                </c:pt>
                <c:pt idx="716">
                  <c:v>8.9600000000000277E-2</c:v>
                </c:pt>
                <c:pt idx="717">
                  <c:v>8.9600000000000277E-2</c:v>
                </c:pt>
                <c:pt idx="718">
                  <c:v>8.9600000000000277E-2</c:v>
                </c:pt>
                <c:pt idx="719">
                  <c:v>8.9600000000000277E-2</c:v>
                </c:pt>
                <c:pt idx="720">
                  <c:v>8.9700000000000266E-2</c:v>
                </c:pt>
                <c:pt idx="721">
                  <c:v>8.9700000000000266E-2</c:v>
                </c:pt>
                <c:pt idx="722">
                  <c:v>8.9800000000000241E-2</c:v>
                </c:pt>
                <c:pt idx="723">
                  <c:v>9.0100000000000027E-2</c:v>
                </c:pt>
                <c:pt idx="724">
                  <c:v>9.0200000000000044E-2</c:v>
                </c:pt>
                <c:pt idx="725">
                  <c:v>9.0400000000000022E-2</c:v>
                </c:pt>
                <c:pt idx="726">
                  <c:v>9.0400000000000022E-2</c:v>
                </c:pt>
                <c:pt idx="727">
                  <c:v>9.0800000000000047E-2</c:v>
                </c:pt>
                <c:pt idx="728">
                  <c:v>9.1000000000000025E-2</c:v>
                </c:pt>
                <c:pt idx="729">
                  <c:v>9.1100000000000028E-2</c:v>
                </c:pt>
                <c:pt idx="730">
                  <c:v>9.1300000000000006E-2</c:v>
                </c:pt>
                <c:pt idx="731">
                  <c:v>9.150000000000022E-2</c:v>
                </c:pt>
                <c:pt idx="732">
                  <c:v>9.1600000000000237E-2</c:v>
                </c:pt>
                <c:pt idx="733">
                  <c:v>9.1600000000000237E-2</c:v>
                </c:pt>
                <c:pt idx="734">
                  <c:v>9.1600000000000237E-2</c:v>
                </c:pt>
                <c:pt idx="735">
                  <c:v>9.1700000000000198E-2</c:v>
                </c:pt>
                <c:pt idx="736">
                  <c:v>9.1800000000000048E-2</c:v>
                </c:pt>
                <c:pt idx="737">
                  <c:v>9.1800000000000048E-2</c:v>
                </c:pt>
                <c:pt idx="738">
                  <c:v>9.1800000000000048E-2</c:v>
                </c:pt>
                <c:pt idx="739">
                  <c:v>9.1800000000000048E-2</c:v>
                </c:pt>
                <c:pt idx="740">
                  <c:v>9.1900000000000065E-2</c:v>
                </c:pt>
                <c:pt idx="741">
                  <c:v>9.1900000000000065E-2</c:v>
                </c:pt>
                <c:pt idx="742">
                  <c:v>9.2000000000000026E-2</c:v>
                </c:pt>
                <c:pt idx="743">
                  <c:v>9.2000000000000026E-2</c:v>
                </c:pt>
                <c:pt idx="744">
                  <c:v>9.2000000000000026E-2</c:v>
                </c:pt>
                <c:pt idx="745">
                  <c:v>9.2300000000000021E-2</c:v>
                </c:pt>
                <c:pt idx="746">
                  <c:v>9.2400000000000024E-2</c:v>
                </c:pt>
                <c:pt idx="747">
                  <c:v>9.2500000000000068E-2</c:v>
                </c:pt>
                <c:pt idx="748">
                  <c:v>9.2700000000000046E-2</c:v>
                </c:pt>
                <c:pt idx="749">
                  <c:v>9.2800000000000063E-2</c:v>
                </c:pt>
                <c:pt idx="750">
                  <c:v>9.3000000000000374E-2</c:v>
                </c:pt>
                <c:pt idx="751">
                  <c:v>9.3000000000000374E-2</c:v>
                </c:pt>
                <c:pt idx="752">
                  <c:v>9.3200000000000241E-2</c:v>
                </c:pt>
                <c:pt idx="753">
                  <c:v>9.3400000000000066E-2</c:v>
                </c:pt>
                <c:pt idx="754">
                  <c:v>9.3400000000000066E-2</c:v>
                </c:pt>
                <c:pt idx="755">
                  <c:v>9.3700000000000491E-2</c:v>
                </c:pt>
                <c:pt idx="756">
                  <c:v>9.3700000000000491E-2</c:v>
                </c:pt>
                <c:pt idx="757">
                  <c:v>9.3800000000000452E-2</c:v>
                </c:pt>
                <c:pt idx="758">
                  <c:v>9.4200000000000048E-2</c:v>
                </c:pt>
                <c:pt idx="759">
                  <c:v>9.4200000000000048E-2</c:v>
                </c:pt>
                <c:pt idx="760">
                  <c:v>9.4200000000000048E-2</c:v>
                </c:pt>
                <c:pt idx="761">
                  <c:v>9.4400000000000026E-2</c:v>
                </c:pt>
                <c:pt idx="762">
                  <c:v>9.4600000000000489E-2</c:v>
                </c:pt>
                <c:pt idx="763">
                  <c:v>9.4700000000000242E-2</c:v>
                </c:pt>
                <c:pt idx="764">
                  <c:v>9.4800000000000259E-2</c:v>
                </c:pt>
                <c:pt idx="765">
                  <c:v>9.5000000000000237E-2</c:v>
                </c:pt>
                <c:pt idx="766">
                  <c:v>9.5000000000000237E-2</c:v>
                </c:pt>
                <c:pt idx="767">
                  <c:v>9.5300000000000024E-2</c:v>
                </c:pt>
                <c:pt idx="768">
                  <c:v>9.5500000000000473E-2</c:v>
                </c:pt>
                <c:pt idx="769">
                  <c:v>9.5700000000000257E-2</c:v>
                </c:pt>
                <c:pt idx="770">
                  <c:v>9.5700000000000257E-2</c:v>
                </c:pt>
                <c:pt idx="771">
                  <c:v>9.5700000000000257E-2</c:v>
                </c:pt>
                <c:pt idx="772">
                  <c:v>9.5800000000000218E-2</c:v>
                </c:pt>
                <c:pt idx="773">
                  <c:v>9.5800000000000218E-2</c:v>
                </c:pt>
                <c:pt idx="774">
                  <c:v>9.5800000000000218E-2</c:v>
                </c:pt>
                <c:pt idx="775">
                  <c:v>9.5900000000000207E-2</c:v>
                </c:pt>
                <c:pt idx="776">
                  <c:v>9.5900000000000207E-2</c:v>
                </c:pt>
                <c:pt idx="777">
                  <c:v>9.6100000000000046E-2</c:v>
                </c:pt>
                <c:pt idx="778">
                  <c:v>9.6100000000000046E-2</c:v>
                </c:pt>
                <c:pt idx="779">
                  <c:v>9.6200000000000063E-2</c:v>
                </c:pt>
                <c:pt idx="780">
                  <c:v>9.6200000000000063E-2</c:v>
                </c:pt>
                <c:pt idx="781">
                  <c:v>9.6400000000000027E-2</c:v>
                </c:pt>
                <c:pt idx="782">
                  <c:v>9.6500000000000238E-2</c:v>
                </c:pt>
                <c:pt idx="783">
                  <c:v>9.6500000000000238E-2</c:v>
                </c:pt>
                <c:pt idx="784">
                  <c:v>9.6600000000000227E-2</c:v>
                </c:pt>
                <c:pt idx="785">
                  <c:v>9.6800000000000067E-2</c:v>
                </c:pt>
                <c:pt idx="786">
                  <c:v>9.7200000000000022E-2</c:v>
                </c:pt>
                <c:pt idx="787">
                  <c:v>9.7200000000000022E-2</c:v>
                </c:pt>
                <c:pt idx="788">
                  <c:v>9.7500000000000225E-2</c:v>
                </c:pt>
                <c:pt idx="789">
                  <c:v>9.7600000000000048E-2</c:v>
                </c:pt>
                <c:pt idx="790">
                  <c:v>9.7800000000000026E-2</c:v>
                </c:pt>
                <c:pt idx="791">
                  <c:v>9.7800000000000026E-2</c:v>
                </c:pt>
                <c:pt idx="792">
                  <c:v>9.7800000000000026E-2</c:v>
                </c:pt>
                <c:pt idx="793">
                  <c:v>9.7900000000000043E-2</c:v>
                </c:pt>
                <c:pt idx="794">
                  <c:v>9.7900000000000043E-2</c:v>
                </c:pt>
                <c:pt idx="795">
                  <c:v>9.8100000000000243E-2</c:v>
                </c:pt>
                <c:pt idx="796">
                  <c:v>9.8200000000000259E-2</c:v>
                </c:pt>
                <c:pt idx="797">
                  <c:v>9.8400000000000237E-2</c:v>
                </c:pt>
                <c:pt idx="798">
                  <c:v>9.8400000000000237E-2</c:v>
                </c:pt>
                <c:pt idx="799">
                  <c:v>9.8600000000001062E-2</c:v>
                </c:pt>
                <c:pt idx="800">
                  <c:v>9.8900000000000418E-2</c:v>
                </c:pt>
                <c:pt idx="801">
                  <c:v>9.8900000000000418E-2</c:v>
                </c:pt>
                <c:pt idx="802">
                  <c:v>9.8900000000000418E-2</c:v>
                </c:pt>
                <c:pt idx="803">
                  <c:v>9.8900000000000418E-2</c:v>
                </c:pt>
                <c:pt idx="804">
                  <c:v>9.8900000000000418E-2</c:v>
                </c:pt>
                <c:pt idx="805">
                  <c:v>9.8900000000000418E-2</c:v>
                </c:pt>
                <c:pt idx="806">
                  <c:v>9.8900000000000418E-2</c:v>
                </c:pt>
                <c:pt idx="807">
                  <c:v>9.9100000000000216E-2</c:v>
                </c:pt>
                <c:pt idx="808">
                  <c:v>9.9100000000000216E-2</c:v>
                </c:pt>
                <c:pt idx="809">
                  <c:v>9.9100000000000216E-2</c:v>
                </c:pt>
                <c:pt idx="810">
                  <c:v>9.9200000000000066E-2</c:v>
                </c:pt>
                <c:pt idx="811">
                  <c:v>9.9400000000000044E-2</c:v>
                </c:pt>
                <c:pt idx="812">
                  <c:v>9.950000000000099E-2</c:v>
                </c:pt>
                <c:pt idx="813">
                  <c:v>9.950000000000099E-2</c:v>
                </c:pt>
                <c:pt idx="814">
                  <c:v>9.950000000000099E-2</c:v>
                </c:pt>
                <c:pt idx="815">
                  <c:v>9.9700000000000275E-2</c:v>
                </c:pt>
                <c:pt idx="816">
                  <c:v>9.9700000000000275E-2</c:v>
                </c:pt>
                <c:pt idx="817">
                  <c:v>9.9700000000000275E-2</c:v>
                </c:pt>
                <c:pt idx="818">
                  <c:v>9.9800000000000236E-2</c:v>
                </c:pt>
                <c:pt idx="819">
                  <c:v>0.10020000000000009</c:v>
                </c:pt>
                <c:pt idx="820">
                  <c:v>0.1003</c:v>
                </c:pt>
                <c:pt idx="821">
                  <c:v>0.1003</c:v>
                </c:pt>
                <c:pt idx="822">
                  <c:v>0.10050000000000002</c:v>
                </c:pt>
                <c:pt idx="823">
                  <c:v>0.10059999999999998</c:v>
                </c:pt>
                <c:pt idx="824">
                  <c:v>0.1008</c:v>
                </c:pt>
                <c:pt idx="825">
                  <c:v>0.1008</c:v>
                </c:pt>
                <c:pt idx="826">
                  <c:v>0.1008</c:v>
                </c:pt>
                <c:pt idx="827">
                  <c:v>0.1008</c:v>
                </c:pt>
                <c:pt idx="828">
                  <c:v>0.1008</c:v>
                </c:pt>
                <c:pt idx="829">
                  <c:v>0.1008</c:v>
                </c:pt>
                <c:pt idx="830">
                  <c:v>0.1009</c:v>
                </c:pt>
                <c:pt idx="831">
                  <c:v>0.1009</c:v>
                </c:pt>
                <c:pt idx="832">
                  <c:v>0.10110000000000002</c:v>
                </c:pt>
                <c:pt idx="833">
                  <c:v>0.1013</c:v>
                </c:pt>
                <c:pt idx="834">
                  <c:v>0.1014</c:v>
                </c:pt>
                <c:pt idx="835">
                  <c:v>0.1014</c:v>
                </c:pt>
                <c:pt idx="836">
                  <c:v>0.1014</c:v>
                </c:pt>
                <c:pt idx="837">
                  <c:v>0.1014</c:v>
                </c:pt>
                <c:pt idx="838">
                  <c:v>0.1014</c:v>
                </c:pt>
                <c:pt idx="839">
                  <c:v>0.1014</c:v>
                </c:pt>
                <c:pt idx="840">
                  <c:v>0.1019</c:v>
                </c:pt>
                <c:pt idx="841">
                  <c:v>0.1019</c:v>
                </c:pt>
                <c:pt idx="842">
                  <c:v>0.1019</c:v>
                </c:pt>
                <c:pt idx="843">
                  <c:v>0.10210000000000002</c:v>
                </c:pt>
                <c:pt idx="844">
                  <c:v>0.10210000000000002</c:v>
                </c:pt>
                <c:pt idx="845">
                  <c:v>0.10210000000000002</c:v>
                </c:pt>
                <c:pt idx="846">
                  <c:v>0.10210000000000002</c:v>
                </c:pt>
                <c:pt idx="847">
                  <c:v>0.10249999999999998</c:v>
                </c:pt>
                <c:pt idx="848">
                  <c:v>0.10249999999999998</c:v>
                </c:pt>
                <c:pt idx="849">
                  <c:v>0.10290000000000002</c:v>
                </c:pt>
                <c:pt idx="850">
                  <c:v>0.10299999999999998</c:v>
                </c:pt>
                <c:pt idx="851">
                  <c:v>0.10299999999999998</c:v>
                </c:pt>
                <c:pt idx="852">
                  <c:v>0.10320000000000012</c:v>
                </c:pt>
                <c:pt idx="853">
                  <c:v>0.10360000000000009</c:v>
                </c:pt>
                <c:pt idx="854">
                  <c:v>0.1038</c:v>
                </c:pt>
                <c:pt idx="855">
                  <c:v>0.1038</c:v>
                </c:pt>
                <c:pt idx="856">
                  <c:v>0.10420000000000022</c:v>
                </c:pt>
                <c:pt idx="857">
                  <c:v>0.10420000000000022</c:v>
                </c:pt>
                <c:pt idx="858">
                  <c:v>0.10460000000000012</c:v>
                </c:pt>
                <c:pt idx="859">
                  <c:v>0.1048</c:v>
                </c:pt>
                <c:pt idx="860">
                  <c:v>0.1048</c:v>
                </c:pt>
                <c:pt idx="861">
                  <c:v>0.1048</c:v>
                </c:pt>
                <c:pt idx="862">
                  <c:v>0.1048</c:v>
                </c:pt>
                <c:pt idx="863">
                  <c:v>0.10500000000000002</c:v>
                </c:pt>
                <c:pt idx="864">
                  <c:v>0.10520000000000022</c:v>
                </c:pt>
                <c:pt idx="865">
                  <c:v>0.1053</c:v>
                </c:pt>
                <c:pt idx="866">
                  <c:v>0.1053</c:v>
                </c:pt>
                <c:pt idx="867">
                  <c:v>0.1053</c:v>
                </c:pt>
                <c:pt idx="868">
                  <c:v>0.1053</c:v>
                </c:pt>
                <c:pt idx="869">
                  <c:v>0.1053</c:v>
                </c:pt>
                <c:pt idx="870">
                  <c:v>0.1053</c:v>
                </c:pt>
                <c:pt idx="871">
                  <c:v>0.10550000000000002</c:v>
                </c:pt>
                <c:pt idx="872">
                  <c:v>0.10570000000000022</c:v>
                </c:pt>
                <c:pt idx="873">
                  <c:v>0.10570000000000022</c:v>
                </c:pt>
                <c:pt idx="874">
                  <c:v>0.10570000000000022</c:v>
                </c:pt>
                <c:pt idx="875">
                  <c:v>0.10570000000000022</c:v>
                </c:pt>
                <c:pt idx="876">
                  <c:v>0.10570000000000022</c:v>
                </c:pt>
                <c:pt idx="877">
                  <c:v>0.10600000000000002</c:v>
                </c:pt>
                <c:pt idx="878">
                  <c:v>0.10600000000000002</c:v>
                </c:pt>
                <c:pt idx="879">
                  <c:v>0.10600000000000002</c:v>
                </c:pt>
                <c:pt idx="880">
                  <c:v>0.10600000000000002</c:v>
                </c:pt>
                <c:pt idx="881">
                  <c:v>0.10600000000000002</c:v>
                </c:pt>
                <c:pt idx="882">
                  <c:v>0.10639999999999998</c:v>
                </c:pt>
                <c:pt idx="883">
                  <c:v>0.10639999999999998</c:v>
                </c:pt>
                <c:pt idx="884">
                  <c:v>0.10639999999999998</c:v>
                </c:pt>
                <c:pt idx="885">
                  <c:v>0.10639999999999998</c:v>
                </c:pt>
                <c:pt idx="886">
                  <c:v>0.10660000000000019</c:v>
                </c:pt>
                <c:pt idx="887">
                  <c:v>0.10660000000000019</c:v>
                </c:pt>
                <c:pt idx="888">
                  <c:v>0.10660000000000019</c:v>
                </c:pt>
                <c:pt idx="889">
                  <c:v>0.10660000000000019</c:v>
                </c:pt>
                <c:pt idx="890">
                  <c:v>0.10680000000000002</c:v>
                </c:pt>
                <c:pt idx="891">
                  <c:v>0.10680000000000002</c:v>
                </c:pt>
                <c:pt idx="892">
                  <c:v>0.10720000000000073</c:v>
                </c:pt>
                <c:pt idx="893">
                  <c:v>0.10720000000000073</c:v>
                </c:pt>
                <c:pt idx="894">
                  <c:v>0.10720000000000073</c:v>
                </c:pt>
                <c:pt idx="895">
                  <c:v>0.10740000000000002</c:v>
                </c:pt>
                <c:pt idx="896">
                  <c:v>0.10740000000000002</c:v>
                </c:pt>
                <c:pt idx="897">
                  <c:v>0.10770000000000074</c:v>
                </c:pt>
                <c:pt idx="898">
                  <c:v>0.10790000000000002</c:v>
                </c:pt>
                <c:pt idx="899">
                  <c:v>0.10790000000000002</c:v>
                </c:pt>
                <c:pt idx="900">
                  <c:v>0.10810000000000022</c:v>
                </c:pt>
                <c:pt idx="901">
                  <c:v>0.10810000000000022</c:v>
                </c:pt>
                <c:pt idx="902">
                  <c:v>0.10810000000000022</c:v>
                </c:pt>
                <c:pt idx="903">
                  <c:v>0.10810000000000022</c:v>
                </c:pt>
                <c:pt idx="904">
                  <c:v>0.10840000000000002</c:v>
                </c:pt>
                <c:pt idx="905">
                  <c:v>0.10860000000000022</c:v>
                </c:pt>
                <c:pt idx="906">
                  <c:v>0.10860000000000022</c:v>
                </c:pt>
                <c:pt idx="907">
                  <c:v>0.10879999999999999</c:v>
                </c:pt>
                <c:pt idx="908">
                  <c:v>0.10879999999999999</c:v>
                </c:pt>
                <c:pt idx="909">
                  <c:v>0.10879999999999999</c:v>
                </c:pt>
                <c:pt idx="910">
                  <c:v>0.10910000000000022</c:v>
                </c:pt>
                <c:pt idx="911">
                  <c:v>0.10910000000000022</c:v>
                </c:pt>
                <c:pt idx="912">
                  <c:v>0.10910000000000022</c:v>
                </c:pt>
                <c:pt idx="913">
                  <c:v>0.10910000000000022</c:v>
                </c:pt>
                <c:pt idx="914">
                  <c:v>0.10910000000000022</c:v>
                </c:pt>
                <c:pt idx="915">
                  <c:v>0.10910000000000022</c:v>
                </c:pt>
                <c:pt idx="916">
                  <c:v>0.10929999999999999</c:v>
                </c:pt>
                <c:pt idx="917">
                  <c:v>0.10929999999999999</c:v>
                </c:pt>
                <c:pt idx="918">
                  <c:v>0.10929999999999999</c:v>
                </c:pt>
                <c:pt idx="919">
                  <c:v>0.10929999999999999</c:v>
                </c:pt>
                <c:pt idx="920">
                  <c:v>0.10929999999999999</c:v>
                </c:pt>
                <c:pt idx="921">
                  <c:v>0.10960000000000029</c:v>
                </c:pt>
                <c:pt idx="922">
                  <c:v>0.10960000000000029</c:v>
                </c:pt>
                <c:pt idx="923">
                  <c:v>0.10960000000000029</c:v>
                </c:pt>
                <c:pt idx="924">
                  <c:v>0.10960000000000029</c:v>
                </c:pt>
                <c:pt idx="925">
                  <c:v>0.10960000000000029</c:v>
                </c:pt>
                <c:pt idx="926">
                  <c:v>0.10960000000000029</c:v>
                </c:pt>
                <c:pt idx="927">
                  <c:v>0.10979999999999999</c:v>
                </c:pt>
                <c:pt idx="928">
                  <c:v>0.11010000000000013</c:v>
                </c:pt>
                <c:pt idx="929">
                  <c:v>0.11010000000000013</c:v>
                </c:pt>
                <c:pt idx="930">
                  <c:v>0.11010000000000013</c:v>
                </c:pt>
                <c:pt idx="931">
                  <c:v>0.11010000000000013</c:v>
                </c:pt>
                <c:pt idx="932">
                  <c:v>0.11010000000000013</c:v>
                </c:pt>
                <c:pt idx="933">
                  <c:v>0.11040000000000011</c:v>
                </c:pt>
                <c:pt idx="934">
                  <c:v>0.11040000000000011</c:v>
                </c:pt>
                <c:pt idx="935">
                  <c:v>0.11040000000000011</c:v>
                </c:pt>
                <c:pt idx="936">
                  <c:v>0.11040000000000011</c:v>
                </c:pt>
                <c:pt idx="937">
                  <c:v>0.11080000000000002</c:v>
                </c:pt>
                <c:pt idx="938">
                  <c:v>0.11080000000000002</c:v>
                </c:pt>
                <c:pt idx="939">
                  <c:v>0.11110000000000013</c:v>
                </c:pt>
                <c:pt idx="940">
                  <c:v>0.11140000000000011</c:v>
                </c:pt>
                <c:pt idx="941">
                  <c:v>0.11169999999999999</c:v>
                </c:pt>
                <c:pt idx="942">
                  <c:v>0.11169999999999999</c:v>
                </c:pt>
                <c:pt idx="943">
                  <c:v>0.11169999999999999</c:v>
                </c:pt>
                <c:pt idx="944">
                  <c:v>0.11169999999999999</c:v>
                </c:pt>
                <c:pt idx="945">
                  <c:v>0.11169999999999999</c:v>
                </c:pt>
                <c:pt idx="946">
                  <c:v>0.11169999999999999</c:v>
                </c:pt>
                <c:pt idx="947">
                  <c:v>0.11169999999999999</c:v>
                </c:pt>
                <c:pt idx="948">
                  <c:v>0.11230000000000002</c:v>
                </c:pt>
                <c:pt idx="949">
                  <c:v>0.11230000000000002</c:v>
                </c:pt>
                <c:pt idx="950">
                  <c:v>0.11230000000000002</c:v>
                </c:pt>
                <c:pt idx="951">
                  <c:v>0.11230000000000002</c:v>
                </c:pt>
                <c:pt idx="952">
                  <c:v>0.11269999999999999</c:v>
                </c:pt>
                <c:pt idx="953">
                  <c:v>0.11300000000000011</c:v>
                </c:pt>
                <c:pt idx="954">
                  <c:v>0.11300000000000011</c:v>
                </c:pt>
                <c:pt idx="955">
                  <c:v>0.11300000000000011</c:v>
                </c:pt>
                <c:pt idx="956">
                  <c:v>0.11300000000000011</c:v>
                </c:pt>
                <c:pt idx="957">
                  <c:v>0.11330000000000011</c:v>
                </c:pt>
                <c:pt idx="958">
                  <c:v>0.11330000000000011</c:v>
                </c:pt>
                <c:pt idx="959">
                  <c:v>0.11330000000000011</c:v>
                </c:pt>
                <c:pt idx="960">
                  <c:v>0.11330000000000011</c:v>
                </c:pt>
                <c:pt idx="961">
                  <c:v>0.1137000000000002</c:v>
                </c:pt>
                <c:pt idx="962">
                  <c:v>0.1137000000000002</c:v>
                </c:pt>
                <c:pt idx="963">
                  <c:v>0.1137000000000002</c:v>
                </c:pt>
                <c:pt idx="964">
                  <c:v>0.1137000000000002</c:v>
                </c:pt>
                <c:pt idx="965">
                  <c:v>0.1137000000000002</c:v>
                </c:pt>
                <c:pt idx="966">
                  <c:v>0.1137000000000002</c:v>
                </c:pt>
                <c:pt idx="967">
                  <c:v>0.1137000000000002</c:v>
                </c:pt>
                <c:pt idx="968">
                  <c:v>0.1137000000000002</c:v>
                </c:pt>
                <c:pt idx="969">
                  <c:v>0.1137000000000002</c:v>
                </c:pt>
                <c:pt idx="970">
                  <c:v>0.1137000000000002</c:v>
                </c:pt>
                <c:pt idx="971">
                  <c:v>0.1137000000000002</c:v>
                </c:pt>
                <c:pt idx="972">
                  <c:v>0.11409999999999999</c:v>
                </c:pt>
                <c:pt idx="973">
                  <c:v>0.11409999999999999</c:v>
                </c:pt>
                <c:pt idx="974">
                  <c:v>0.11409999999999999</c:v>
                </c:pt>
                <c:pt idx="975">
                  <c:v>0.11409999999999999</c:v>
                </c:pt>
                <c:pt idx="976">
                  <c:v>0.11409999999999999</c:v>
                </c:pt>
                <c:pt idx="977">
                  <c:v>0.11409999999999999</c:v>
                </c:pt>
                <c:pt idx="978">
                  <c:v>0.11409999999999999</c:v>
                </c:pt>
                <c:pt idx="979">
                  <c:v>0.11409999999999999</c:v>
                </c:pt>
                <c:pt idx="980">
                  <c:v>0.11450000000000013</c:v>
                </c:pt>
                <c:pt idx="981">
                  <c:v>0.11450000000000013</c:v>
                </c:pt>
                <c:pt idx="982">
                  <c:v>0.11450000000000013</c:v>
                </c:pt>
                <c:pt idx="983">
                  <c:v>0.11450000000000013</c:v>
                </c:pt>
                <c:pt idx="984">
                  <c:v>0.11450000000000013</c:v>
                </c:pt>
                <c:pt idx="985">
                  <c:v>0.11450000000000013</c:v>
                </c:pt>
                <c:pt idx="986">
                  <c:v>0.11450000000000013</c:v>
                </c:pt>
                <c:pt idx="987">
                  <c:v>0.11490000000000011</c:v>
                </c:pt>
                <c:pt idx="988">
                  <c:v>0.11490000000000011</c:v>
                </c:pt>
                <c:pt idx="989">
                  <c:v>0.11490000000000011</c:v>
                </c:pt>
                <c:pt idx="990">
                  <c:v>0.11490000000000011</c:v>
                </c:pt>
                <c:pt idx="991">
                  <c:v>0.11490000000000011</c:v>
                </c:pt>
                <c:pt idx="992">
                  <c:v>0.11490000000000011</c:v>
                </c:pt>
                <c:pt idx="993">
                  <c:v>0.11490000000000011</c:v>
                </c:pt>
                <c:pt idx="994">
                  <c:v>0.11490000000000011</c:v>
                </c:pt>
                <c:pt idx="995">
                  <c:v>0.11490000000000011</c:v>
                </c:pt>
                <c:pt idx="996">
                  <c:v>0.11490000000000011</c:v>
                </c:pt>
                <c:pt idx="997">
                  <c:v>0.11490000000000011</c:v>
                </c:pt>
                <c:pt idx="998">
                  <c:v>0.11490000000000011</c:v>
                </c:pt>
                <c:pt idx="999">
                  <c:v>0.11490000000000011</c:v>
                </c:pt>
                <c:pt idx="1000">
                  <c:v>0.11490000000000011</c:v>
                </c:pt>
                <c:pt idx="1001">
                  <c:v>0.11490000000000011</c:v>
                </c:pt>
                <c:pt idx="1002">
                  <c:v>0.11490000000000011</c:v>
                </c:pt>
                <c:pt idx="1003">
                  <c:v>0.11490000000000011</c:v>
                </c:pt>
                <c:pt idx="1004">
                  <c:v>0.11490000000000011</c:v>
                </c:pt>
                <c:pt idx="1005">
                  <c:v>0.11490000000000011</c:v>
                </c:pt>
                <c:pt idx="1006">
                  <c:v>0.11490000000000011</c:v>
                </c:pt>
                <c:pt idx="1007">
                  <c:v>0.11490000000000011</c:v>
                </c:pt>
                <c:pt idx="1008">
                  <c:v>0.11540000000000011</c:v>
                </c:pt>
                <c:pt idx="1009">
                  <c:v>0.11590000000000011</c:v>
                </c:pt>
                <c:pt idx="1010">
                  <c:v>0.11590000000000011</c:v>
                </c:pt>
                <c:pt idx="1011">
                  <c:v>0.11640000000000013</c:v>
                </c:pt>
                <c:pt idx="1012">
                  <c:v>0.11640000000000013</c:v>
                </c:pt>
                <c:pt idx="1013">
                  <c:v>0.11640000000000013</c:v>
                </c:pt>
                <c:pt idx="1014">
                  <c:v>0.11640000000000013</c:v>
                </c:pt>
                <c:pt idx="1015">
                  <c:v>0.11640000000000013</c:v>
                </c:pt>
                <c:pt idx="1016">
                  <c:v>0.11640000000000013</c:v>
                </c:pt>
                <c:pt idx="1017">
                  <c:v>0.11640000000000013</c:v>
                </c:pt>
                <c:pt idx="1018">
                  <c:v>0.11640000000000013</c:v>
                </c:pt>
                <c:pt idx="1019">
                  <c:v>0.11640000000000013</c:v>
                </c:pt>
                <c:pt idx="1020">
                  <c:v>0.11640000000000013</c:v>
                </c:pt>
                <c:pt idx="1021">
                  <c:v>0.11640000000000013</c:v>
                </c:pt>
                <c:pt idx="1022">
                  <c:v>0.11640000000000013</c:v>
                </c:pt>
                <c:pt idx="1023">
                  <c:v>0.11640000000000013</c:v>
                </c:pt>
                <c:pt idx="1024">
                  <c:v>0.1171000000000002</c:v>
                </c:pt>
                <c:pt idx="1025">
                  <c:v>0.1171000000000002</c:v>
                </c:pt>
                <c:pt idx="1026">
                  <c:v>0.1171000000000002</c:v>
                </c:pt>
                <c:pt idx="1027">
                  <c:v>0.1171000000000002</c:v>
                </c:pt>
                <c:pt idx="1028">
                  <c:v>0.1171000000000002</c:v>
                </c:pt>
                <c:pt idx="1029">
                  <c:v>0.1171000000000002</c:v>
                </c:pt>
                <c:pt idx="1030">
                  <c:v>0.1171000000000002</c:v>
                </c:pt>
                <c:pt idx="1031">
                  <c:v>0.1171000000000002</c:v>
                </c:pt>
                <c:pt idx="1032">
                  <c:v>0.1171000000000002</c:v>
                </c:pt>
                <c:pt idx="1033">
                  <c:v>0.1171000000000002</c:v>
                </c:pt>
                <c:pt idx="1034">
                  <c:v>0.1171000000000002</c:v>
                </c:pt>
                <c:pt idx="1035">
                  <c:v>0.1171000000000002</c:v>
                </c:pt>
                <c:pt idx="1036">
                  <c:v>0.1171000000000002</c:v>
                </c:pt>
                <c:pt idx="1037">
                  <c:v>0.1171000000000002</c:v>
                </c:pt>
                <c:pt idx="1038">
                  <c:v>0.1177000000000003</c:v>
                </c:pt>
                <c:pt idx="1039">
                  <c:v>0.1177000000000003</c:v>
                </c:pt>
                <c:pt idx="1040">
                  <c:v>0.1177000000000003</c:v>
                </c:pt>
                <c:pt idx="1041">
                  <c:v>0.1177000000000003</c:v>
                </c:pt>
                <c:pt idx="1042">
                  <c:v>0.1177000000000003</c:v>
                </c:pt>
                <c:pt idx="1043">
                  <c:v>0.1177000000000003</c:v>
                </c:pt>
                <c:pt idx="1044">
                  <c:v>0.1177000000000003</c:v>
                </c:pt>
                <c:pt idx="1045">
                  <c:v>0.1177000000000003</c:v>
                </c:pt>
                <c:pt idx="1046">
                  <c:v>0.1177000000000003</c:v>
                </c:pt>
                <c:pt idx="1047">
                  <c:v>0.1177000000000003</c:v>
                </c:pt>
                <c:pt idx="1048">
                  <c:v>0.1177000000000003</c:v>
                </c:pt>
                <c:pt idx="1049">
                  <c:v>0.1177000000000003</c:v>
                </c:pt>
                <c:pt idx="1050">
                  <c:v>0.1177000000000003</c:v>
                </c:pt>
                <c:pt idx="1051">
                  <c:v>0.11849999999999999</c:v>
                </c:pt>
                <c:pt idx="1052">
                  <c:v>0.11849999999999999</c:v>
                </c:pt>
                <c:pt idx="1053">
                  <c:v>0.11849999999999999</c:v>
                </c:pt>
                <c:pt idx="1054">
                  <c:v>0.11849999999999999</c:v>
                </c:pt>
                <c:pt idx="1055">
                  <c:v>0.11930000000000011</c:v>
                </c:pt>
                <c:pt idx="1056">
                  <c:v>0.12000000000000002</c:v>
                </c:pt>
                <c:pt idx="1057">
                  <c:v>0.12000000000000002</c:v>
                </c:pt>
                <c:pt idx="1058">
                  <c:v>0.12000000000000002</c:v>
                </c:pt>
                <c:pt idx="1059">
                  <c:v>0.12000000000000002</c:v>
                </c:pt>
                <c:pt idx="1060">
                  <c:v>0.12089999999999998</c:v>
                </c:pt>
                <c:pt idx="1061">
                  <c:v>0.12089999999999998</c:v>
                </c:pt>
                <c:pt idx="1062">
                  <c:v>0.12089999999999998</c:v>
                </c:pt>
                <c:pt idx="1063">
                  <c:v>0.12089999999999998</c:v>
                </c:pt>
                <c:pt idx="1064">
                  <c:v>0.12089999999999998</c:v>
                </c:pt>
                <c:pt idx="1065">
                  <c:v>0.12089999999999998</c:v>
                </c:pt>
                <c:pt idx="1066">
                  <c:v>0.12089999999999998</c:v>
                </c:pt>
                <c:pt idx="1067">
                  <c:v>0.12089999999999998</c:v>
                </c:pt>
                <c:pt idx="1068">
                  <c:v>0.12089999999999998</c:v>
                </c:pt>
                <c:pt idx="1069">
                  <c:v>0.12089999999999998</c:v>
                </c:pt>
                <c:pt idx="1070">
                  <c:v>0.12170000000000022</c:v>
                </c:pt>
                <c:pt idx="1071">
                  <c:v>0.12170000000000022</c:v>
                </c:pt>
                <c:pt idx="1072">
                  <c:v>0.12170000000000022</c:v>
                </c:pt>
                <c:pt idx="1073">
                  <c:v>0.12170000000000022</c:v>
                </c:pt>
                <c:pt idx="1074">
                  <c:v>0.12270000000000029</c:v>
                </c:pt>
                <c:pt idx="1075">
                  <c:v>0.12270000000000029</c:v>
                </c:pt>
                <c:pt idx="1076">
                  <c:v>0.12360000000000022</c:v>
                </c:pt>
                <c:pt idx="1077">
                  <c:v>0.12360000000000022</c:v>
                </c:pt>
                <c:pt idx="1078">
                  <c:v>0.12360000000000022</c:v>
                </c:pt>
                <c:pt idx="1079">
                  <c:v>0.12360000000000022</c:v>
                </c:pt>
                <c:pt idx="1080">
                  <c:v>0.12360000000000022</c:v>
                </c:pt>
                <c:pt idx="1081">
                  <c:v>0.12360000000000022</c:v>
                </c:pt>
                <c:pt idx="1082">
                  <c:v>0.12360000000000022</c:v>
                </c:pt>
                <c:pt idx="1083">
                  <c:v>0.12360000000000022</c:v>
                </c:pt>
                <c:pt idx="1084">
                  <c:v>0.12360000000000022</c:v>
                </c:pt>
                <c:pt idx="1085">
                  <c:v>0.12460000000000022</c:v>
                </c:pt>
                <c:pt idx="1086">
                  <c:v>0.12570000000000001</c:v>
                </c:pt>
                <c:pt idx="1087">
                  <c:v>0.12570000000000001</c:v>
                </c:pt>
                <c:pt idx="1088">
                  <c:v>0.12570000000000001</c:v>
                </c:pt>
                <c:pt idx="1089">
                  <c:v>0.12570000000000001</c:v>
                </c:pt>
                <c:pt idx="1090">
                  <c:v>0.12570000000000001</c:v>
                </c:pt>
                <c:pt idx="1091">
                  <c:v>0.12570000000000001</c:v>
                </c:pt>
                <c:pt idx="1092">
                  <c:v>0.12570000000000001</c:v>
                </c:pt>
                <c:pt idx="1093">
                  <c:v>0.12570000000000001</c:v>
                </c:pt>
                <c:pt idx="1094">
                  <c:v>0.12570000000000001</c:v>
                </c:pt>
                <c:pt idx="1095">
                  <c:v>0.12570000000000001</c:v>
                </c:pt>
                <c:pt idx="1096">
                  <c:v>0.12570000000000001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A7-4F82-915E-7806DE983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220688"/>
        <c:axId val="449767600"/>
      </c:scatterChart>
      <c:valAx>
        <c:axId val="281220688"/>
        <c:scaling>
          <c:orientation val="minMax"/>
          <c:max val="1096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crossAx val="449767600"/>
        <c:crosses val="autoZero"/>
        <c:crossBetween val="midCat"/>
        <c:majorUnit val="182.5"/>
      </c:valAx>
      <c:valAx>
        <c:axId val="44976760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cs-CZ"/>
          </a:p>
        </c:txPr>
        <c:crossAx val="2812206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24008028408265E-2"/>
          <c:y val="2.7322159616583481E-2"/>
          <c:w val="0.86983544336370777"/>
          <c:h val="0.9421349184604576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KeySec!$A$4:$A$1099</c:f>
              <c:numCache>
                <c:formatCode>General</c:formatCode>
                <c:ptCount val="1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</c:numCache>
            </c:numRef>
          </c:xVal>
          <c:yVal>
            <c:numRef>
              <c:f>KeySec!$B$4:$B$1099</c:f>
              <c:numCache>
                <c:formatCode>General</c:formatCode>
                <c:ptCount val="1096"/>
                <c:pt idx="0">
                  <c:v>1.0000000000000116E-4</c:v>
                </c:pt>
                <c:pt idx="1">
                  <c:v>3.0000000000000328E-4</c:v>
                </c:pt>
                <c:pt idx="2">
                  <c:v>3.0000000000000328E-4</c:v>
                </c:pt>
                <c:pt idx="3">
                  <c:v>4.0000000000000034E-4</c:v>
                </c:pt>
                <c:pt idx="4">
                  <c:v>4.0000000000000034E-4</c:v>
                </c:pt>
                <c:pt idx="5">
                  <c:v>6.000000000000058E-4</c:v>
                </c:pt>
                <c:pt idx="6">
                  <c:v>7.0000000000000693E-4</c:v>
                </c:pt>
                <c:pt idx="7">
                  <c:v>7.0000000000000693E-4</c:v>
                </c:pt>
                <c:pt idx="8">
                  <c:v>7.0000000000000693E-4</c:v>
                </c:pt>
                <c:pt idx="9">
                  <c:v>8.0000000000000264E-4</c:v>
                </c:pt>
                <c:pt idx="10">
                  <c:v>8.0000000000000264E-4</c:v>
                </c:pt>
                <c:pt idx="11">
                  <c:v>9.0000000000000247E-4</c:v>
                </c:pt>
                <c:pt idx="12">
                  <c:v>1.0000000000000041E-3</c:v>
                </c:pt>
                <c:pt idx="13">
                  <c:v>1.2999999999999978E-3</c:v>
                </c:pt>
                <c:pt idx="14">
                  <c:v>1.4000000000000041E-3</c:v>
                </c:pt>
                <c:pt idx="15">
                  <c:v>1.6000000000000163E-3</c:v>
                </c:pt>
                <c:pt idx="16">
                  <c:v>1.7000000000000081E-3</c:v>
                </c:pt>
                <c:pt idx="17">
                  <c:v>2.0000000000000052E-3</c:v>
                </c:pt>
                <c:pt idx="18">
                  <c:v>2.0000000000000052E-3</c:v>
                </c:pt>
                <c:pt idx="19">
                  <c:v>2.0000000000000052E-3</c:v>
                </c:pt>
                <c:pt idx="20">
                  <c:v>2.0000000000000052E-3</c:v>
                </c:pt>
                <c:pt idx="21">
                  <c:v>2.0000000000000052E-3</c:v>
                </c:pt>
                <c:pt idx="22">
                  <c:v>2.0999999999999999E-3</c:v>
                </c:pt>
                <c:pt idx="23">
                  <c:v>2.0999999999999999E-3</c:v>
                </c:pt>
                <c:pt idx="24">
                  <c:v>2.2000000000000092E-3</c:v>
                </c:pt>
                <c:pt idx="25">
                  <c:v>2.2000000000000092E-3</c:v>
                </c:pt>
                <c:pt idx="26">
                  <c:v>2.3000000000000052E-3</c:v>
                </c:pt>
                <c:pt idx="27">
                  <c:v>2.3999999999999998E-3</c:v>
                </c:pt>
                <c:pt idx="28">
                  <c:v>2.5999999999999999E-3</c:v>
                </c:pt>
                <c:pt idx="29">
                  <c:v>2.8000000000000052E-3</c:v>
                </c:pt>
                <c:pt idx="30">
                  <c:v>3.1000000000000289E-3</c:v>
                </c:pt>
                <c:pt idx="31">
                  <c:v>3.2000000000000348E-3</c:v>
                </c:pt>
                <c:pt idx="32">
                  <c:v>3.3000000000000052E-3</c:v>
                </c:pt>
                <c:pt idx="33">
                  <c:v>3.3000000000000052E-3</c:v>
                </c:pt>
                <c:pt idx="34">
                  <c:v>3.3000000000000052E-3</c:v>
                </c:pt>
                <c:pt idx="35">
                  <c:v>3.4000000000000254E-3</c:v>
                </c:pt>
                <c:pt idx="36">
                  <c:v>3.4000000000000254E-3</c:v>
                </c:pt>
                <c:pt idx="37">
                  <c:v>3.5000000000000274E-3</c:v>
                </c:pt>
                <c:pt idx="38">
                  <c:v>3.7000000000000401E-3</c:v>
                </c:pt>
                <c:pt idx="39">
                  <c:v>3.8000000000000052E-3</c:v>
                </c:pt>
                <c:pt idx="40">
                  <c:v>3.8000000000000052E-3</c:v>
                </c:pt>
                <c:pt idx="41">
                  <c:v>3.8000000000000052E-3</c:v>
                </c:pt>
                <c:pt idx="42">
                  <c:v>4.0000000000000114E-3</c:v>
                </c:pt>
                <c:pt idx="43">
                  <c:v>4.1000000000000003E-3</c:v>
                </c:pt>
                <c:pt idx="44">
                  <c:v>4.4000000000000124E-3</c:v>
                </c:pt>
                <c:pt idx="45">
                  <c:v>4.6000000000000034E-3</c:v>
                </c:pt>
                <c:pt idx="46">
                  <c:v>4.8000000000000004E-3</c:v>
                </c:pt>
                <c:pt idx="47">
                  <c:v>4.8000000000000004E-3</c:v>
                </c:pt>
                <c:pt idx="48">
                  <c:v>4.9000000000000528E-3</c:v>
                </c:pt>
                <c:pt idx="49">
                  <c:v>5.1000000000000004E-3</c:v>
                </c:pt>
                <c:pt idx="50">
                  <c:v>5.4000000000000124E-3</c:v>
                </c:pt>
                <c:pt idx="51">
                  <c:v>5.4000000000000124E-3</c:v>
                </c:pt>
                <c:pt idx="52">
                  <c:v>5.4000000000000124E-3</c:v>
                </c:pt>
                <c:pt idx="53">
                  <c:v>5.6000000000000034E-3</c:v>
                </c:pt>
                <c:pt idx="54">
                  <c:v>5.7000000000000123E-3</c:v>
                </c:pt>
                <c:pt idx="55">
                  <c:v>5.7000000000000123E-3</c:v>
                </c:pt>
                <c:pt idx="56">
                  <c:v>5.9000000000000562E-3</c:v>
                </c:pt>
                <c:pt idx="57">
                  <c:v>6.0000000000000114E-3</c:v>
                </c:pt>
                <c:pt idx="58">
                  <c:v>6.0000000000000114E-3</c:v>
                </c:pt>
                <c:pt idx="59">
                  <c:v>6.0000000000000114E-3</c:v>
                </c:pt>
                <c:pt idx="60">
                  <c:v>6.0000000000000114E-3</c:v>
                </c:pt>
                <c:pt idx="61">
                  <c:v>6.2000000000000536E-3</c:v>
                </c:pt>
                <c:pt idx="62">
                  <c:v>6.3000000000000113E-3</c:v>
                </c:pt>
                <c:pt idx="63">
                  <c:v>6.5000000000000509E-3</c:v>
                </c:pt>
                <c:pt idx="64">
                  <c:v>6.5000000000000509E-3</c:v>
                </c:pt>
                <c:pt idx="65">
                  <c:v>6.7000000000000557E-3</c:v>
                </c:pt>
                <c:pt idx="66">
                  <c:v>6.7000000000000557E-3</c:v>
                </c:pt>
                <c:pt idx="67">
                  <c:v>6.900000000000058E-3</c:v>
                </c:pt>
                <c:pt idx="68">
                  <c:v>7.1000000000000004E-3</c:v>
                </c:pt>
                <c:pt idx="69">
                  <c:v>7.2000000000000553E-3</c:v>
                </c:pt>
                <c:pt idx="70">
                  <c:v>7.2000000000000553E-3</c:v>
                </c:pt>
                <c:pt idx="71">
                  <c:v>7.3000000000000113E-3</c:v>
                </c:pt>
                <c:pt idx="72">
                  <c:v>7.3000000000000113E-3</c:v>
                </c:pt>
                <c:pt idx="73">
                  <c:v>7.5000000000000552E-3</c:v>
                </c:pt>
                <c:pt idx="74">
                  <c:v>7.6000000000000104E-3</c:v>
                </c:pt>
                <c:pt idx="75">
                  <c:v>7.6000000000000104E-3</c:v>
                </c:pt>
                <c:pt idx="76">
                  <c:v>7.6000000000000104E-3</c:v>
                </c:pt>
                <c:pt idx="77">
                  <c:v>7.7000000000000653E-3</c:v>
                </c:pt>
                <c:pt idx="78">
                  <c:v>7.9000000000000788E-3</c:v>
                </c:pt>
                <c:pt idx="79">
                  <c:v>8.1000000000000048E-3</c:v>
                </c:pt>
                <c:pt idx="80">
                  <c:v>8.1000000000000048E-3</c:v>
                </c:pt>
                <c:pt idx="81">
                  <c:v>8.1000000000000048E-3</c:v>
                </c:pt>
                <c:pt idx="82">
                  <c:v>8.1000000000000048E-3</c:v>
                </c:pt>
                <c:pt idx="83">
                  <c:v>8.4000000000000047E-3</c:v>
                </c:pt>
                <c:pt idx="84">
                  <c:v>8.4000000000000047E-3</c:v>
                </c:pt>
                <c:pt idx="85">
                  <c:v>8.6000000000000208E-3</c:v>
                </c:pt>
                <c:pt idx="86">
                  <c:v>8.9000000000000207E-3</c:v>
                </c:pt>
                <c:pt idx="87">
                  <c:v>9.0000000000000028E-3</c:v>
                </c:pt>
                <c:pt idx="88">
                  <c:v>9.0000000000000028E-3</c:v>
                </c:pt>
                <c:pt idx="89">
                  <c:v>9.0000000000000028E-3</c:v>
                </c:pt>
                <c:pt idx="90">
                  <c:v>9.1000000000000004E-3</c:v>
                </c:pt>
                <c:pt idx="91">
                  <c:v>9.4000000000000247E-3</c:v>
                </c:pt>
                <c:pt idx="92">
                  <c:v>9.5000000000000067E-3</c:v>
                </c:pt>
                <c:pt idx="93">
                  <c:v>9.7000000000000003E-3</c:v>
                </c:pt>
                <c:pt idx="94">
                  <c:v>9.8000000000000708E-3</c:v>
                </c:pt>
                <c:pt idx="95">
                  <c:v>9.8000000000000708E-3</c:v>
                </c:pt>
                <c:pt idx="96">
                  <c:v>9.9000000000000268E-3</c:v>
                </c:pt>
                <c:pt idx="97">
                  <c:v>1.0100000000000001E-2</c:v>
                </c:pt>
                <c:pt idx="98">
                  <c:v>1.0400000000000001E-2</c:v>
                </c:pt>
                <c:pt idx="99">
                  <c:v>1.0500000000000021E-2</c:v>
                </c:pt>
                <c:pt idx="100">
                  <c:v>1.0600000000000021E-2</c:v>
                </c:pt>
                <c:pt idx="101">
                  <c:v>1.0600000000000021E-2</c:v>
                </c:pt>
                <c:pt idx="102">
                  <c:v>1.0800000000000021E-2</c:v>
                </c:pt>
                <c:pt idx="103">
                  <c:v>1.0800000000000021E-2</c:v>
                </c:pt>
                <c:pt idx="104">
                  <c:v>1.0900000000000003E-2</c:v>
                </c:pt>
                <c:pt idx="105">
                  <c:v>1.0999999999999998E-2</c:v>
                </c:pt>
                <c:pt idx="106">
                  <c:v>1.0999999999999998E-2</c:v>
                </c:pt>
                <c:pt idx="107">
                  <c:v>1.1299999999999998E-2</c:v>
                </c:pt>
                <c:pt idx="108">
                  <c:v>1.1299999999999998E-2</c:v>
                </c:pt>
                <c:pt idx="109">
                  <c:v>1.1299999999999998E-2</c:v>
                </c:pt>
                <c:pt idx="110">
                  <c:v>1.1500000000000126E-2</c:v>
                </c:pt>
                <c:pt idx="111">
                  <c:v>1.1700000000000132E-2</c:v>
                </c:pt>
                <c:pt idx="112">
                  <c:v>1.1800000000000142E-2</c:v>
                </c:pt>
                <c:pt idx="113">
                  <c:v>1.1800000000000142E-2</c:v>
                </c:pt>
                <c:pt idx="114">
                  <c:v>1.1800000000000142E-2</c:v>
                </c:pt>
                <c:pt idx="115">
                  <c:v>1.2E-2</c:v>
                </c:pt>
                <c:pt idx="116">
                  <c:v>1.2E-2</c:v>
                </c:pt>
                <c:pt idx="117">
                  <c:v>1.2E-2</c:v>
                </c:pt>
                <c:pt idx="118">
                  <c:v>1.2100000000000001E-2</c:v>
                </c:pt>
                <c:pt idx="119">
                  <c:v>1.2100000000000001E-2</c:v>
                </c:pt>
                <c:pt idx="120">
                  <c:v>1.2100000000000001E-2</c:v>
                </c:pt>
                <c:pt idx="121">
                  <c:v>1.2400000000000001E-2</c:v>
                </c:pt>
                <c:pt idx="122">
                  <c:v>1.2400000000000001E-2</c:v>
                </c:pt>
                <c:pt idx="123">
                  <c:v>1.2400000000000001E-2</c:v>
                </c:pt>
                <c:pt idx="124">
                  <c:v>1.2500000000000001E-2</c:v>
                </c:pt>
                <c:pt idx="125">
                  <c:v>1.2600000000000005E-2</c:v>
                </c:pt>
                <c:pt idx="126">
                  <c:v>1.2600000000000005E-2</c:v>
                </c:pt>
                <c:pt idx="127">
                  <c:v>1.2699999999999998E-2</c:v>
                </c:pt>
                <c:pt idx="128">
                  <c:v>1.2900000000000003E-2</c:v>
                </c:pt>
                <c:pt idx="129">
                  <c:v>1.2900000000000003E-2</c:v>
                </c:pt>
                <c:pt idx="130">
                  <c:v>1.2999999999999998E-2</c:v>
                </c:pt>
                <c:pt idx="131">
                  <c:v>1.2999999999999998E-2</c:v>
                </c:pt>
                <c:pt idx="132">
                  <c:v>1.3100000000000021E-2</c:v>
                </c:pt>
                <c:pt idx="133">
                  <c:v>1.3200000000000081E-2</c:v>
                </c:pt>
                <c:pt idx="134">
                  <c:v>1.3299999999999998E-2</c:v>
                </c:pt>
                <c:pt idx="135">
                  <c:v>1.3400000000000115E-2</c:v>
                </c:pt>
                <c:pt idx="136">
                  <c:v>1.3500000000000116E-2</c:v>
                </c:pt>
                <c:pt idx="137">
                  <c:v>1.3500000000000116E-2</c:v>
                </c:pt>
                <c:pt idx="138">
                  <c:v>1.3599999999999998E-2</c:v>
                </c:pt>
                <c:pt idx="139">
                  <c:v>1.3700000000000127E-2</c:v>
                </c:pt>
                <c:pt idx="140">
                  <c:v>1.4E-2</c:v>
                </c:pt>
                <c:pt idx="141">
                  <c:v>1.43E-2</c:v>
                </c:pt>
                <c:pt idx="142">
                  <c:v>1.43E-2</c:v>
                </c:pt>
                <c:pt idx="143">
                  <c:v>1.4400000000000001E-2</c:v>
                </c:pt>
                <c:pt idx="144">
                  <c:v>1.4500000000000001E-2</c:v>
                </c:pt>
                <c:pt idx="145">
                  <c:v>1.4800000000000001E-2</c:v>
                </c:pt>
                <c:pt idx="146">
                  <c:v>1.4800000000000001E-2</c:v>
                </c:pt>
                <c:pt idx="147">
                  <c:v>1.4999999999999998E-2</c:v>
                </c:pt>
                <c:pt idx="148">
                  <c:v>1.5100000000000021E-2</c:v>
                </c:pt>
                <c:pt idx="149">
                  <c:v>1.5299999999999998E-2</c:v>
                </c:pt>
                <c:pt idx="150">
                  <c:v>1.5299999999999998E-2</c:v>
                </c:pt>
                <c:pt idx="151">
                  <c:v>1.5599999999999998E-2</c:v>
                </c:pt>
                <c:pt idx="152">
                  <c:v>1.5699999999999999E-2</c:v>
                </c:pt>
                <c:pt idx="153">
                  <c:v>1.5900000000000001E-2</c:v>
                </c:pt>
                <c:pt idx="154">
                  <c:v>1.6000000000000021E-2</c:v>
                </c:pt>
                <c:pt idx="155">
                  <c:v>1.6100000000000041E-2</c:v>
                </c:pt>
                <c:pt idx="156">
                  <c:v>1.6199999999999999E-2</c:v>
                </c:pt>
                <c:pt idx="157">
                  <c:v>1.6299999999999999E-2</c:v>
                </c:pt>
                <c:pt idx="158">
                  <c:v>1.6400000000000001E-2</c:v>
                </c:pt>
                <c:pt idx="159">
                  <c:v>1.6400000000000001E-2</c:v>
                </c:pt>
                <c:pt idx="160">
                  <c:v>1.6500000000000101E-2</c:v>
                </c:pt>
                <c:pt idx="161">
                  <c:v>1.6500000000000101E-2</c:v>
                </c:pt>
                <c:pt idx="162">
                  <c:v>1.6500000000000101E-2</c:v>
                </c:pt>
                <c:pt idx="163">
                  <c:v>1.6500000000000101E-2</c:v>
                </c:pt>
                <c:pt idx="164">
                  <c:v>1.6500000000000101E-2</c:v>
                </c:pt>
                <c:pt idx="165">
                  <c:v>1.6700000000000163E-2</c:v>
                </c:pt>
                <c:pt idx="166">
                  <c:v>1.6700000000000163E-2</c:v>
                </c:pt>
                <c:pt idx="167">
                  <c:v>1.6700000000000163E-2</c:v>
                </c:pt>
                <c:pt idx="168">
                  <c:v>1.6799999999999999E-2</c:v>
                </c:pt>
                <c:pt idx="169">
                  <c:v>1.7000000000000001E-2</c:v>
                </c:pt>
                <c:pt idx="170">
                  <c:v>1.7000000000000001E-2</c:v>
                </c:pt>
                <c:pt idx="171">
                  <c:v>1.72E-2</c:v>
                </c:pt>
                <c:pt idx="172">
                  <c:v>1.7500000000000005E-2</c:v>
                </c:pt>
                <c:pt idx="173">
                  <c:v>1.7600000000000001E-2</c:v>
                </c:pt>
                <c:pt idx="174">
                  <c:v>1.77E-2</c:v>
                </c:pt>
                <c:pt idx="175">
                  <c:v>1.7800000000000003E-2</c:v>
                </c:pt>
                <c:pt idx="176">
                  <c:v>1.7800000000000003E-2</c:v>
                </c:pt>
                <c:pt idx="177">
                  <c:v>1.7999999999999999E-2</c:v>
                </c:pt>
                <c:pt idx="178">
                  <c:v>1.8100000000000043E-2</c:v>
                </c:pt>
                <c:pt idx="179">
                  <c:v>1.8200000000000063E-2</c:v>
                </c:pt>
                <c:pt idx="180">
                  <c:v>1.8400000000000041E-2</c:v>
                </c:pt>
                <c:pt idx="181">
                  <c:v>1.8599999999999998E-2</c:v>
                </c:pt>
                <c:pt idx="182">
                  <c:v>1.8599999999999998E-2</c:v>
                </c:pt>
                <c:pt idx="183">
                  <c:v>1.8599999999999998E-2</c:v>
                </c:pt>
                <c:pt idx="184">
                  <c:v>1.8599999999999998E-2</c:v>
                </c:pt>
                <c:pt idx="185">
                  <c:v>1.8800000000000157E-2</c:v>
                </c:pt>
                <c:pt idx="186">
                  <c:v>1.8900000000000156E-2</c:v>
                </c:pt>
                <c:pt idx="187">
                  <c:v>1.9099999999999999E-2</c:v>
                </c:pt>
                <c:pt idx="188">
                  <c:v>1.9099999999999999E-2</c:v>
                </c:pt>
                <c:pt idx="189">
                  <c:v>1.9099999999999999E-2</c:v>
                </c:pt>
                <c:pt idx="190">
                  <c:v>1.9199999999999998E-2</c:v>
                </c:pt>
                <c:pt idx="191">
                  <c:v>1.9400000000000184E-2</c:v>
                </c:pt>
                <c:pt idx="192">
                  <c:v>1.9400000000000184E-2</c:v>
                </c:pt>
                <c:pt idx="193">
                  <c:v>1.9400000000000184E-2</c:v>
                </c:pt>
                <c:pt idx="194">
                  <c:v>1.9500000000000184E-2</c:v>
                </c:pt>
                <c:pt idx="195">
                  <c:v>1.9599999999999999E-2</c:v>
                </c:pt>
                <c:pt idx="196">
                  <c:v>1.9699999999999999E-2</c:v>
                </c:pt>
                <c:pt idx="197">
                  <c:v>1.9699999999999999E-2</c:v>
                </c:pt>
                <c:pt idx="198">
                  <c:v>1.9800000000000206E-2</c:v>
                </c:pt>
                <c:pt idx="199">
                  <c:v>1.9900000000000209E-2</c:v>
                </c:pt>
                <c:pt idx="200">
                  <c:v>2.0000000000000011E-2</c:v>
                </c:pt>
                <c:pt idx="201">
                  <c:v>2.01E-2</c:v>
                </c:pt>
                <c:pt idx="202">
                  <c:v>2.0199999999999999E-2</c:v>
                </c:pt>
                <c:pt idx="203">
                  <c:v>2.0400000000000001E-2</c:v>
                </c:pt>
                <c:pt idx="204">
                  <c:v>2.0500000000000001E-2</c:v>
                </c:pt>
                <c:pt idx="205">
                  <c:v>2.0600000000000011E-2</c:v>
                </c:pt>
                <c:pt idx="206">
                  <c:v>2.0600000000000011E-2</c:v>
                </c:pt>
                <c:pt idx="207">
                  <c:v>2.07E-2</c:v>
                </c:pt>
                <c:pt idx="208">
                  <c:v>2.07E-2</c:v>
                </c:pt>
                <c:pt idx="209">
                  <c:v>2.0900000000000002E-2</c:v>
                </c:pt>
                <c:pt idx="210">
                  <c:v>2.1000000000000012E-2</c:v>
                </c:pt>
                <c:pt idx="211">
                  <c:v>2.1300000000000006E-2</c:v>
                </c:pt>
                <c:pt idx="212">
                  <c:v>2.1399999999999999E-2</c:v>
                </c:pt>
                <c:pt idx="213">
                  <c:v>2.1500000000000002E-2</c:v>
                </c:pt>
                <c:pt idx="214">
                  <c:v>2.1500000000000002E-2</c:v>
                </c:pt>
                <c:pt idx="215">
                  <c:v>2.1500000000000002E-2</c:v>
                </c:pt>
                <c:pt idx="216">
                  <c:v>2.1800000000000052E-2</c:v>
                </c:pt>
                <c:pt idx="217">
                  <c:v>2.2100000000000002E-2</c:v>
                </c:pt>
                <c:pt idx="218">
                  <c:v>2.2100000000000002E-2</c:v>
                </c:pt>
                <c:pt idx="219">
                  <c:v>2.2300000000000011E-2</c:v>
                </c:pt>
                <c:pt idx="220">
                  <c:v>2.2500000000000006E-2</c:v>
                </c:pt>
                <c:pt idx="221">
                  <c:v>2.2600000000000012E-2</c:v>
                </c:pt>
                <c:pt idx="222">
                  <c:v>2.2600000000000012E-2</c:v>
                </c:pt>
                <c:pt idx="223">
                  <c:v>2.2700000000000001E-2</c:v>
                </c:pt>
                <c:pt idx="224">
                  <c:v>2.2900000000000011E-2</c:v>
                </c:pt>
                <c:pt idx="225">
                  <c:v>2.3E-2</c:v>
                </c:pt>
                <c:pt idx="226">
                  <c:v>2.3E-2</c:v>
                </c:pt>
                <c:pt idx="227">
                  <c:v>2.3099999999999999E-2</c:v>
                </c:pt>
                <c:pt idx="228">
                  <c:v>2.3199999999999988E-2</c:v>
                </c:pt>
                <c:pt idx="229">
                  <c:v>2.3299999999999998E-2</c:v>
                </c:pt>
                <c:pt idx="230">
                  <c:v>2.3400000000000001E-2</c:v>
                </c:pt>
                <c:pt idx="231">
                  <c:v>2.3599999999999993E-2</c:v>
                </c:pt>
                <c:pt idx="232">
                  <c:v>2.3900000000000001E-2</c:v>
                </c:pt>
                <c:pt idx="233">
                  <c:v>2.4E-2</c:v>
                </c:pt>
                <c:pt idx="234">
                  <c:v>2.4E-2</c:v>
                </c:pt>
                <c:pt idx="235">
                  <c:v>2.41E-2</c:v>
                </c:pt>
                <c:pt idx="236">
                  <c:v>2.41E-2</c:v>
                </c:pt>
                <c:pt idx="237">
                  <c:v>2.4199999999999989E-2</c:v>
                </c:pt>
                <c:pt idx="238">
                  <c:v>2.4299999999999999E-2</c:v>
                </c:pt>
                <c:pt idx="239">
                  <c:v>2.4299999999999999E-2</c:v>
                </c:pt>
                <c:pt idx="240">
                  <c:v>2.4299999999999999E-2</c:v>
                </c:pt>
                <c:pt idx="241">
                  <c:v>2.4500000000000001E-2</c:v>
                </c:pt>
                <c:pt idx="242">
                  <c:v>2.4500000000000001E-2</c:v>
                </c:pt>
                <c:pt idx="243">
                  <c:v>2.4799999999999999E-2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2.5100000000000001E-2</c:v>
                </c:pt>
                <c:pt idx="247">
                  <c:v>2.5100000000000001E-2</c:v>
                </c:pt>
                <c:pt idx="248">
                  <c:v>2.5200000000000011E-2</c:v>
                </c:pt>
                <c:pt idx="249">
                  <c:v>2.53E-2</c:v>
                </c:pt>
                <c:pt idx="250">
                  <c:v>2.5600000000000012E-2</c:v>
                </c:pt>
                <c:pt idx="251">
                  <c:v>2.5700000000000001E-2</c:v>
                </c:pt>
                <c:pt idx="252">
                  <c:v>2.5800000000000052E-2</c:v>
                </c:pt>
                <c:pt idx="253">
                  <c:v>2.5900000000000006E-2</c:v>
                </c:pt>
                <c:pt idx="254">
                  <c:v>2.5900000000000006E-2</c:v>
                </c:pt>
                <c:pt idx="255">
                  <c:v>2.5999999999999999E-2</c:v>
                </c:pt>
                <c:pt idx="256">
                  <c:v>2.6100000000000002E-2</c:v>
                </c:pt>
                <c:pt idx="257">
                  <c:v>2.63E-2</c:v>
                </c:pt>
                <c:pt idx="258">
                  <c:v>2.6400000000000052E-2</c:v>
                </c:pt>
                <c:pt idx="259">
                  <c:v>2.6400000000000052E-2</c:v>
                </c:pt>
                <c:pt idx="260">
                  <c:v>2.6599999999999999E-2</c:v>
                </c:pt>
                <c:pt idx="261">
                  <c:v>2.6900000000000011E-2</c:v>
                </c:pt>
                <c:pt idx="262">
                  <c:v>2.6900000000000011E-2</c:v>
                </c:pt>
                <c:pt idx="263">
                  <c:v>2.6900000000000011E-2</c:v>
                </c:pt>
                <c:pt idx="264">
                  <c:v>2.7200000000000012E-2</c:v>
                </c:pt>
                <c:pt idx="265">
                  <c:v>2.7400000000000212E-2</c:v>
                </c:pt>
                <c:pt idx="266">
                  <c:v>2.7600000000000267E-2</c:v>
                </c:pt>
                <c:pt idx="267">
                  <c:v>2.7800000000000269E-2</c:v>
                </c:pt>
                <c:pt idx="268">
                  <c:v>2.7900000000000012E-2</c:v>
                </c:pt>
                <c:pt idx="269">
                  <c:v>2.8000000000000001E-2</c:v>
                </c:pt>
                <c:pt idx="270">
                  <c:v>2.8199999999999989E-2</c:v>
                </c:pt>
                <c:pt idx="271">
                  <c:v>2.8299999999999999E-2</c:v>
                </c:pt>
                <c:pt idx="272">
                  <c:v>2.8299999999999999E-2</c:v>
                </c:pt>
                <c:pt idx="273">
                  <c:v>2.8400000000000002E-2</c:v>
                </c:pt>
                <c:pt idx="274">
                  <c:v>2.8400000000000002E-2</c:v>
                </c:pt>
                <c:pt idx="275">
                  <c:v>2.8400000000000002E-2</c:v>
                </c:pt>
                <c:pt idx="276">
                  <c:v>2.8500000000000001E-2</c:v>
                </c:pt>
                <c:pt idx="277">
                  <c:v>2.87E-2</c:v>
                </c:pt>
                <c:pt idx="278">
                  <c:v>2.87E-2</c:v>
                </c:pt>
                <c:pt idx="279">
                  <c:v>2.8799999999999999E-2</c:v>
                </c:pt>
                <c:pt idx="280">
                  <c:v>2.9200000000000011E-2</c:v>
                </c:pt>
                <c:pt idx="281">
                  <c:v>2.9200000000000011E-2</c:v>
                </c:pt>
                <c:pt idx="282">
                  <c:v>2.9200000000000011E-2</c:v>
                </c:pt>
                <c:pt idx="283">
                  <c:v>2.9200000000000011E-2</c:v>
                </c:pt>
                <c:pt idx="284">
                  <c:v>2.9200000000000011E-2</c:v>
                </c:pt>
                <c:pt idx="285">
                  <c:v>2.93E-2</c:v>
                </c:pt>
                <c:pt idx="286">
                  <c:v>2.9399999999999999E-2</c:v>
                </c:pt>
                <c:pt idx="287">
                  <c:v>2.9600000000000001E-2</c:v>
                </c:pt>
                <c:pt idx="288">
                  <c:v>2.9700000000000001E-2</c:v>
                </c:pt>
                <c:pt idx="289">
                  <c:v>2.9700000000000001E-2</c:v>
                </c:pt>
                <c:pt idx="290">
                  <c:v>2.9700000000000001E-2</c:v>
                </c:pt>
                <c:pt idx="291">
                  <c:v>2.9800000000000011E-2</c:v>
                </c:pt>
                <c:pt idx="292">
                  <c:v>3.0000000000000002E-2</c:v>
                </c:pt>
                <c:pt idx="293">
                  <c:v>3.0000000000000002E-2</c:v>
                </c:pt>
                <c:pt idx="294">
                  <c:v>3.0000000000000002E-2</c:v>
                </c:pt>
                <c:pt idx="295">
                  <c:v>3.0200000000000012E-2</c:v>
                </c:pt>
                <c:pt idx="296">
                  <c:v>3.0200000000000012E-2</c:v>
                </c:pt>
                <c:pt idx="297">
                  <c:v>3.0500000000000006E-2</c:v>
                </c:pt>
                <c:pt idx="298">
                  <c:v>3.0500000000000006E-2</c:v>
                </c:pt>
                <c:pt idx="299">
                  <c:v>3.0500000000000006E-2</c:v>
                </c:pt>
                <c:pt idx="300">
                  <c:v>3.0599999999999999E-2</c:v>
                </c:pt>
                <c:pt idx="301">
                  <c:v>3.0800000000000011E-2</c:v>
                </c:pt>
                <c:pt idx="302">
                  <c:v>3.0800000000000011E-2</c:v>
                </c:pt>
                <c:pt idx="303">
                  <c:v>3.1100000000000006E-2</c:v>
                </c:pt>
                <c:pt idx="304">
                  <c:v>3.1199999999999999E-2</c:v>
                </c:pt>
                <c:pt idx="305">
                  <c:v>3.1399999999999997E-2</c:v>
                </c:pt>
                <c:pt idx="306">
                  <c:v>3.1600000000000052E-2</c:v>
                </c:pt>
                <c:pt idx="307">
                  <c:v>3.1700000000000006E-2</c:v>
                </c:pt>
                <c:pt idx="308">
                  <c:v>3.1900000000000005E-2</c:v>
                </c:pt>
                <c:pt idx="309">
                  <c:v>3.1900000000000005E-2</c:v>
                </c:pt>
                <c:pt idx="310">
                  <c:v>3.1900000000000005E-2</c:v>
                </c:pt>
                <c:pt idx="311">
                  <c:v>3.2000000000000042E-2</c:v>
                </c:pt>
                <c:pt idx="312">
                  <c:v>3.2199999999999999E-2</c:v>
                </c:pt>
                <c:pt idx="313">
                  <c:v>3.2199999999999999E-2</c:v>
                </c:pt>
                <c:pt idx="314">
                  <c:v>3.2399999999999998E-2</c:v>
                </c:pt>
                <c:pt idx="315">
                  <c:v>3.2500000000000001E-2</c:v>
                </c:pt>
                <c:pt idx="316">
                  <c:v>3.2600000000000212E-2</c:v>
                </c:pt>
                <c:pt idx="317">
                  <c:v>3.2700000000000014E-2</c:v>
                </c:pt>
                <c:pt idx="318">
                  <c:v>3.2700000000000014E-2</c:v>
                </c:pt>
                <c:pt idx="319">
                  <c:v>3.2800000000000315E-2</c:v>
                </c:pt>
                <c:pt idx="320">
                  <c:v>3.2900000000000006E-2</c:v>
                </c:pt>
                <c:pt idx="321">
                  <c:v>3.3000000000000002E-2</c:v>
                </c:pt>
                <c:pt idx="322">
                  <c:v>3.3099999999999997E-2</c:v>
                </c:pt>
                <c:pt idx="323">
                  <c:v>3.3300000000000003E-2</c:v>
                </c:pt>
                <c:pt idx="324">
                  <c:v>3.3500000000000002E-2</c:v>
                </c:pt>
                <c:pt idx="325">
                  <c:v>3.3700000000000001E-2</c:v>
                </c:pt>
                <c:pt idx="326">
                  <c:v>3.39E-2</c:v>
                </c:pt>
                <c:pt idx="327">
                  <c:v>3.4200000000000001E-2</c:v>
                </c:pt>
                <c:pt idx="328">
                  <c:v>3.4300000000000004E-2</c:v>
                </c:pt>
                <c:pt idx="329">
                  <c:v>3.4300000000000004E-2</c:v>
                </c:pt>
                <c:pt idx="330">
                  <c:v>3.44E-2</c:v>
                </c:pt>
                <c:pt idx="331">
                  <c:v>3.44E-2</c:v>
                </c:pt>
                <c:pt idx="332">
                  <c:v>3.4500000000000003E-2</c:v>
                </c:pt>
                <c:pt idx="333">
                  <c:v>3.4599999999999999E-2</c:v>
                </c:pt>
                <c:pt idx="334">
                  <c:v>3.4599999999999999E-2</c:v>
                </c:pt>
                <c:pt idx="335">
                  <c:v>3.4799999999999998E-2</c:v>
                </c:pt>
                <c:pt idx="336">
                  <c:v>3.4799999999999998E-2</c:v>
                </c:pt>
                <c:pt idx="337">
                  <c:v>3.49E-2</c:v>
                </c:pt>
                <c:pt idx="338">
                  <c:v>3.500000000000001E-2</c:v>
                </c:pt>
                <c:pt idx="339">
                  <c:v>3.5099999999999999E-2</c:v>
                </c:pt>
                <c:pt idx="340">
                  <c:v>3.5099999999999999E-2</c:v>
                </c:pt>
                <c:pt idx="341">
                  <c:v>3.5200000000000002E-2</c:v>
                </c:pt>
                <c:pt idx="342">
                  <c:v>3.5300000000000005E-2</c:v>
                </c:pt>
                <c:pt idx="343">
                  <c:v>3.5400000000000001E-2</c:v>
                </c:pt>
                <c:pt idx="344">
                  <c:v>3.5400000000000001E-2</c:v>
                </c:pt>
                <c:pt idx="345">
                  <c:v>3.5400000000000001E-2</c:v>
                </c:pt>
                <c:pt idx="346">
                  <c:v>3.5500000000000004E-2</c:v>
                </c:pt>
                <c:pt idx="347">
                  <c:v>3.5600000000000041E-2</c:v>
                </c:pt>
                <c:pt idx="348">
                  <c:v>3.570000000000001E-2</c:v>
                </c:pt>
                <c:pt idx="349">
                  <c:v>3.570000000000001E-2</c:v>
                </c:pt>
                <c:pt idx="350">
                  <c:v>3.5799999999999998E-2</c:v>
                </c:pt>
                <c:pt idx="351">
                  <c:v>3.5799999999999998E-2</c:v>
                </c:pt>
                <c:pt idx="352">
                  <c:v>3.5900000000000001E-2</c:v>
                </c:pt>
                <c:pt idx="353">
                  <c:v>3.5900000000000001E-2</c:v>
                </c:pt>
                <c:pt idx="354">
                  <c:v>3.5999999999999997E-2</c:v>
                </c:pt>
                <c:pt idx="355">
                  <c:v>3.5999999999999997E-2</c:v>
                </c:pt>
                <c:pt idx="356">
                  <c:v>3.5999999999999997E-2</c:v>
                </c:pt>
                <c:pt idx="357">
                  <c:v>3.61E-2</c:v>
                </c:pt>
                <c:pt idx="358">
                  <c:v>3.6200000000000052E-2</c:v>
                </c:pt>
                <c:pt idx="359">
                  <c:v>3.6200000000000052E-2</c:v>
                </c:pt>
                <c:pt idx="360">
                  <c:v>3.6200000000000052E-2</c:v>
                </c:pt>
                <c:pt idx="361">
                  <c:v>3.6300000000000006E-2</c:v>
                </c:pt>
                <c:pt idx="362">
                  <c:v>3.6500000000000005E-2</c:v>
                </c:pt>
                <c:pt idx="363">
                  <c:v>3.6600000000000042E-2</c:v>
                </c:pt>
                <c:pt idx="364">
                  <c:v>3.6799999999999999E-2</c:v>
                </c:pt>
                <c:pt idx="365">
                  <c:v>3.6799999999999999E-2</c:v>
                </c:pt>
                <c:pt idx="366">
                  <c:v>3.6799999999999999E-2</c:v>
                </c:pt>
                <c:pt idx="367">
                  <c:v>3.6799999999999999E-2</c:v>
                </c:pt>
                <c:pt idx="368">
                  <c:v>3.6900000000000002E-2</c:v>
                </c:pt>
                <c:pt idx="369">
                  <c:v>3.6999999999999998E-2</c:v>
                </c:pt>
                <c:pt idx="370">
                  <c:v>3.6999999999999998E-2</c:v>
                </c:pt>
                <c:pt idx="371">
                  <c:v>3.7100000000000001E-2</c:v>
                </c:pt>
                <c:pt idx="372">
                  <c:v>3.7100000000000001E-2</c:v>
                </c:pt>
                <c:pt idx="373">
                  <c:v>3.7100000000000001E-2</c:v>
                </c:pt>
                <c:pt idx="374">
                  <c:v>3.7400000000000252E-2</c:v>
                </c:pt>
                <c:pt idx="375">
                  <c:v>3.7500000000000006E-2</c:v>
                </c:pt>
                <c:pt idx="376">
                  <c:v>3.7600000000000328E-2</c:v>
                </c:pt>
                <c:pt idx="377">
                  <c:v>3.7800000000000326E-2</c:v>
                </c:pt>
                <c:pt idx="378">
                  <c:v>3.7800000000000326E-2</c:v>
                </c:pt>
                <c:pt idx="379">
                  <c:v>3.8100000000000002E-2</c:v>
                </c:pt>
                <c:pt idx="380">
                  <c:v>3.8199999999999998E-2</c:v>
                </c:pt>
                <c:pt idx="381">
                  <c:v>3.8199999999999998E-2</c:v>
                </c:pt>
                <c:pt idx="382">
                  <c:v>3.8199999999999998E-2</c:v>
                </c:pt>
                <c:pt idx="383">
                  <c:v>3.8199999999999998E-2</c:v>
                </c:pt>
                <c:pt idx="384">
                  <c:v>3.8300000000000001E-2</c:v>
                </c:pt>
                <c:pt idx="385">
                  <c:v>3.8300000000000001E-2</c:v>
                </c:pt>
                <c:pt idx="386">
                  <c:v>3.8399999999999997E-2</c:v>
                </c:pt>
                <c:pt idx="387">
                  <c:v>3.8399999999999997E-2</c:v>
                </c:pt>
                <c:pt idx="388">
                  <c:v>3.8699999999999998E-2</c:v>
                </c:pt>
                <c:pt idx="389">
                  <c:v>3.8800000000000001E-2</c:v>
                </c:pt>
                <c:pt idx="390">
                  <c:v>3.9000000000000014E-2</c:v>
                </c:pt>
                <c:pt idx="391">
                  <c:v>3.9000000000000014E-2</c:v>
                </c:pt>
                <c:pt idx="392">
                  <c:v>3.9199999999999999E-2</c:v>
                </c:pt>
                <c:pt idx="393">
                  <c:v>3.9199999999999999E-2</c:v>
                </c:pt>
                <c:pt idx="394">
                  <c:v>3.9300000000000002E-2</c:v>
                </c:pt>
                <c:pt idx="395">
                  <c:v>3.9300000000000002E-2</c:v>
                </c:pt>
                <c:pt idx="396">
                  <c:v>3.9399999999999998E-2</c:v>
                </c:pt>
                <c:pt idx="397">
                  <c:v>3.960000000000001E-2</c:v>
                </c:pt>
                <c:pt idx="398">
                  <c:v>3.960000000000001E-2</c:v>
                </c:pt>
                <c:pt idx="399">
                  <c:v>3.9800000000000002E-2</c:v>
                </c:pt>
                <c:pt idx="400">
                  <c:v>3.9800000000000002E-2</c:v>
                </c:pt>
                <c:pt idx="401">
                  <c:v>3.9800000000000002E-2</c:v>
                </c:pt>
                <c:pt idx="402">
                  <c:v>4.0000000000000022E-2</c:v>
                </c:pt>
                <c:pt idx="403">
                  <c:v>4.0000000000000022E-2</c:v>
                </c:pt>
                <c:pt idx="404">
                  <c:v>4.0000000000000022E-2</c:v>
                </c:pt>
                <c:pt idx="405">
                  <c:v>4.0100000000000004E-2</c:v>
                </c:pt>
                <c:pt idx="406">
                  <c:v>4.0400000000000012E-2</c:v>
                </c:pt>
                <c:pt idx="407">
                  <c:v>4.0500000000000001E-2</c:v>
                </c:pt>
                <c:pt idx="408">
                  <c:v>4.0500000000000001E-2</c:v>
                </c:pt>
                <c:pt idx="409">
                  <c:v>4.0500000000000001E-2</c:v>
                </c:pt>
                <c:pt idx="410">
                  <c:v>4.0500000000000001E-2</c:v>
                </c:pt>
                <c:pt idx="411">
                  <c:v>4.0700000000000014E-2</c:v>
                </c:pt>
                <c:pt idx="412">
                  <c:v>4.0700000000000014E-2</c:v>
                </c:pt>
                <c:pt idx="413">
                  <c:v>4.0700000000000014E-2</c:v>
                </c:pt>
                <c:pt idx="414">
                  <c:v>4.0800000000000003E-2</c:v>
                </c:pt>
                <c:pt idx="415">
                  <c:v>4.0800000000000003E-2</c:v>
                </c:pt>
                <c:pt idx="416">
                  <c:v>4.1199999999999987E-2</c:v>
                </c:pt>
                <c:pt idx="417">
                  <c:v>4.1199999999999987E-2</c:v>
                </c:pt>
                <c:pt idx="418">
                  <c:v>4.1300000000000003E-2</c:v>
                </c:pt>
                <c:pt idx="419">
                  <c:v>4.1399999999999999E-2</c:v>
                </c:pt>
                <c:pt idx="420">
                  <c:v>4.1500000000000002E-2</c:v>
                </c:pt>
                <c:pt idx="421">
                  <c:v>4.1599999999999998E-2</c:v>
                </c:pt>
                <c:pt idx="422">
                  <c:v>4.1800000000000004E-2</c:v>
                </c:pt>
                <c:pt idx="423">
                  <c:v>4.1800000000000004E-2</c:v>
                </c:pt>
                <c:pt idx="424">
                  <c:v>4.19E-2</c:v>
                </c:pt>
                <c:pt idx="425">
                  <c:v>4.2000000000000023E-2</c:v>
                </c:pt>
                <c:pt idx="426">
                  <c:v>4.2100000000000012E-2</c:v>
                </c:pt>
                <c:pt idx="427">
                  <c:v>4.2200000000000001E-2</c:v>
                </c:pt>
                <c:pt idx="428">
                  <c:v>4.2200000000000001E-2</c:v>
                </c:pt>
                <c:pt idx="429">
                  <c:v>4.2299999999999997E-2</c:v>
                </c:pt>
                <c:pt idx="430">
                  <c:v>4.2400000000000014E-2</c:v>
                </c:pt>
                <c:pt idx="431">
                  <c:v>4.2600000000000013E-2</c:v>
                </c:pt>
                <c:pt idx="432">
                  <c:v>4.2700000000000113E-2</c:v>
                </c:pt>
                <c:pt idx="433">
                  <c:v>4.2800000000000032E-2</c:v>
                </c:pt>
                <c:pt idx="434">
                  <c:v>4.2900000000000021E-2</c:v>
                </c:pt>
                <c:pt idx="435">
                  <c:v>4.3000000000000003E-2</c:v>
                </c:pt>
                <c:pt idx="436">
                  <c:v>4.3299999999999998E-2</c:v>
                </c:pt>
                <c:pt idx="437">
                  <c:v>4.3400000000000001E-2</c:v>
                </c:pt>
                <c:pt idx="438">
                  <c:v>4.3400000000000001E-2</c:v>
                </c:pt>
                <c:pt idx="439">
                  <c:v>4.3700000000000003E-2</c:v>
                </c:pt>
                <c:pt idx="440">
                  <c:v>4.3700000000000003E-2</c:v>
                </c:pt>
                <c:pt idx="441">
                  <c:v>4.3900000000000002E-2</c:v>
                </c:pt>
                <c:pt idx="442">
                  <c:v>4.3999999999999997E-2</c:v>
                </c:pt>
                <c:pt idx="443">
                  <c:v>4.3999999999999997E-2</c:v>
                </c:pt>
                <c:pt idx="444">
                  <c:v>4.4100000000000014E-2</c:v>
                </c:pt>
                <c:pt idx="445">
                  <c:v>4.4299999999999999E-2</c:v>
                </c:pt>
                <c:pt idx="446">
                  <c:v>4.4500000000000033E-2</c:v>
                </c:pt>
                <c:pt idx="447">
                  <c:v>4.4500000000000033E-2</c:v>
                </c:pt>
                <c:pt idx="448">
                  <c:v>4.4700000000000517E-2</c:v>
                </c:pt>
                <c:pt idx="449">
                  <c:v>4.4800000000000034E-2</c:v>
                </c:pt>
                <c:pt idx="450">
                  <c:v>4.4800000000000034E-2</c:v>
                </c:pt>
                <c:pt idx="451">
                  <c:v>4.5000000000000012E-2</c:v>
                </c:pt>
                <c:pt idx="452">
                  <c:v>4.5000000000000012E-2</c:v>
                </c:pt>
                <c:pt idx="453">
                  <c:v>4.5000000000000012E-2</c:v>
                </c:pt>
                <c:pt idx="454">
                  <c:v>4.5000000000000012E-2</c:v>
                </c:pt>
                <c:pt idx="455">
                  <c:v>4.5100000000000001E-2</c:v>
                </c:pt>
                <c:pt idx="456">
                  <c:v>4.5100000000000001E-2</c:v>
                </c:pt>
                <c:pt idx="457">
                  <c:v>4.5200000000000004E-2</c:v>
                </c:pt>
                <c:pt idx="458">
                  <c:v>4.5300000000000014E-2</c:v>
                </c:pt>
                <c:pt idx="459">
                  <c:v>4.5300000000000014E-2</c:v>
                </c:pt>
                <c:pt idx="460">
                  <c:v>4.5400000000000003E-2</c:v>
                </c:pt>
                <c:pt idx="461">
                  <c:v>4.5600000000000002E-2</c:v>
                </c:pt>
                <c:pt idx="462">
                  <c:v>4.5600000000000002E-2</c:v>
                </c:pt>
                <c:pt idx="463">
                  <c:v>4.5600000000000002E-2</c:v>
                </c:pt>
                <c:pt idx="464">
                  <c:v>4.5600000000000002E-2</c:v>
                </c:pt>
                <c:pt idx="465">
                  <c:v>4.5699999999999998E-2</c:v>
                </c:pt>
                <c:pt idx="466">
                  <c:v>4.5900000000000003E-2</c:v>
                </c:pt>
                <c:pt idx="467">
                  <c:v>4.5900000000000003E-2</c:v>
                </c:pt>
                <c:pt idx="468">
                  <c:v>4.5999999999999999E-2</c:v>
                </c:pt>
                <c:pt idx="469">
                  <c:v>4.6199999999999998E-2</c:v>
                </c:pt>
                <c:pt idx="470">
                  <c:v>4.6400000000000004E-2</c:v>
                </c:pt>
                <c:pt idx="471">
                  <c:v>4.6400000000000004E-2</c:v>
                </c:pt>
                <c:pt idx="472">
                  <c:v>4.65E-2</c:v>
                </c:pt>
                <c:pt idx="473">
                  <c:v>4.65E-2</c:v>
                </c:pt>
                <c:pt idx="474">
                  <c:v>4.6599999999999996E-2</c:v>
                </c:pt>
                <c:pt idx="475">
                  <c:v>4.6599999999999996E-2</c:v>
                </c:pt>
                <c:pt idx="476">
                  <c:v>4.6599999999999996E-2</c:v>
                </c:pt>
                <c:pt idx="477">
                  <c:v>4.6699999999999998E-2</c:v>
                </c:pt>
                <c:pt idx="478">
                  <c:v>4.6800000000000001E-2</c:v>
                </c:pt>
                <c:pt idx="479">
                  <c:v>4.7100000000000003E-2</c:v>
                </c:pt>
                <c:pt idx="480">
                  <c:v>4.7300000000000113E-2</c:v>
                </c:pt>
                <c:pt idx="481">
                  <c:v>4.7400000000000032E-2</c:v>
                </c:pt>
                <c:pt idx="482">
                  <c:v>4.7500000000000014E-2</c:v>
                </c:pt>
                <c:pt idx="483">
                  <c:v>4.7600000000000003E-2</c:v>
                </c:pt>
                <c:pt idx="484">
                  <c:v>4.7600000000000003E-2</c:v>
                </c:pt>
                <c:pt idx="485">
                  <c:v>4.7800000000000023E-2</c:v>
                </c:pt>
                <c:pt idx="486">
                  <c:v>4.7900000000000012E-2</c:v>
                </c:pt>
                <c:pt idx="487">
                  <c:v>4.7900000000000012E-2</c:v>
                </c:pt>
                <c:pt idx="488">
                  <c:v>4.7900000000000012E-2</c:v>
                </c:pt>
                <c:pt idx="489">
                  <c:v>4.8100000000000004E-2</c:v>
                </c:pt>
                <c:pt idx="490">
                  <c:v>4.8100000000000004E-2</c:v>
                </c:pt>
                <c:pt idx="491">
                  <c:v>4.82E-2</c:v>
                </c:pt>
                <c:pt idx="492">
                  <c:v>4.8400000000000012E-2</c:v>
                </c:pt>
                <c:pt idx="493">
                  <c:v>4.8400000000000012E-2</c:v>
                </c:pt>
                <c:pt idx="494">
                  <c:v>4.8400000000000012E-2</c:v>
                </c:pt>
                <c:pt idx="495">
                  <c:v>4.8400000000000012E-2</c:v>
                </c:pt>
                <c:pt idx="496">
                  <c:v>4.8500000000000001E-2</c:v>
                </c:pt>
                <c:pt idx="497">
                  <c:v>4.8500000000000001E-2</c:v>
                </c:pt>
                <c:pt idx="498">
                  <c:v>4.8500000000000001E-2</c:v>
                </c:pt>
                <c:pt idx="499">
                  <c:v>4.8599999999999997E-2</c:v>
                </c:pt>
                <c:pt idx="500">
                  <c:v>4.8599999999999997E-2</c:v>
                </c:pt>
                <c:pt idx="501">
                  <c:v>4.8700000000000014E-2</c:v>
                </c:pt>
                <c:pt idx="502">
                  <c:v>4.8700000000000014E-2</c:v>
                </c:pt>
                <c:pt idx="503">
                  <c:v>4.8700000000000014E-2</c:v>
                </c:pt>
                <c:pt idx="504">
                  <c:v>4.8700000000000014E-2</c:v>
                </c:pt>
                <c:pt idx="505">
                  <c:v>4.8700000000000014E-2</c:v>
                </c:pt>
                <c:pt idx="506">
                  <c:v>4.8800000000000003E-2</c:v>
                </c:pt>
                <c:pt idx="507">
                  <c:v>4.8800000000000003E-2</c:v>
                </c:pt>
                <c:pt idx="508">
                  <c:v>4.8800000000000003E-2</c:v>
                </c:pt>
                <c:pt idx="509">
                  <c:v>4.9000000000000113E-2</c:v>
                </c:pt>
                <c:pt idx="510">
                  <c:v>4.9000000000000113E-2</c:v>
                </c:pt>
                <c:pt idx="511">
                  <c:v>4.9000000000000113E-2</c:v>
                </c:pt>
                <c:pt idx="512">
                  <c:v>4.9200000000000021E-2</c:v>
                </c:pt>
                <c:pt idx="513">
                  <c:v>4.9200000000000021E-2</c:v>
                </c:pt>
                <c:pt idx="514">
                  <c:v>4.9200000000000021E-2</c:v>
                </c:pt>
                <c:pt idx="515">
                  <c:v>4.9300000000000517E-2</c:v>
                </c:pt>
                <c:pt idx="516">
                  <c:v>4.9400000000000034E-2</c:v>
                </c:pt>
                <c:pt idx="517">
                  <c:v>4.9400000000000034E-2</c:v>
                </c:pt>
                <c:pt idx="518">
                  <c:v>4.9400000000000034E-2</c:v>
                </c:pt>
                <c:pt idx="519">
                  <c:v>4.9400000000000034E-2</c:v>
                </c:pt>
                <c:pt idx="520">
                  <c:v>4.9400000000000034E-2</c:v>
                </c:pt>
                <c:pt idx="521">
                  <c:v>4.9600000000000012E-2</c:v>
                </c:pt>
                <c:pt idx="522">
                  <c:v>4.9600000000000012E-2</c:v>
                </c:pt>
                <c:pt idx="523">
                  <c:v>4.9800000000000122E-2</c:v>
                </c:pt>
                <c:pt idx="524">
                  <c:v>0.05</c:v>
                </c:pt>
                <c:pt idx="525">
                  <c:v>5.0100000000000013E-2</c:v>
                </c:pt>
                <c:pt idx="526">
                  <c:v>5.0200000000000002E-2</c:v>
                </c:pt>
                <c:pt idx="527">
                  <c:v>5.0200000000000002E-2</c:v>
                </c:pt>
                <c:pt idx="528">
                  <c:v>5.0299999999999997E-2</c:v>
                </c:pt>
                <c:pt idx="529">
                  <c:v>5.0299999999999997E-2</c:v>
                </c:pt>
                <c:pt idx="530">
                  <c:v>5.0500000000000003E-2</c:v>
                </c:pt>
                <c:pt idx="531">
                  <c:v>5.0599999999999999E-2</c:v>
                </c:pt>
                <c:pt idx="532">
                  <c:v>5.0599999999999999E-2</c:v>
                </c:pt>
                <c:pt idx="533">
                  <c:v>5.0700000000000023E-2</c:v>
                </c:pt>
                <c:pt idx="534">
                  <c:v>5.0700000000000023E-2</c:v>
                </c:pt>
                <c:pt idx="535">
                  <c:v>5.0700000000000023E-2</c:v>
                </c:pt>
                <c:pt idx="536">
                  <c:v>5.0800000000000012E-2</c:v>
                </c:pt>
                <c:pt idx="537">
                  <c:v>5.0800000000000012E-2</c:v>
                </c:pt>
                <c:pt idx="538">
                  <c:v>5.0900000000000001E-2</c:v>
                </c:pt>
                <c:pt idx="539">
                  <c:v>5.0900000000000001E-2</c:v>
                </c:pt>
                <c:pt idx="540">
                  <c:v>5.1000000000000004E-2</c:v>
                </c:pt>
                <c:pt idx="541">
                  <c:v>5.1000000000000004E-2</c:v>
                </c:pt>
                <c:pt idx="542">
                  <c:v>5.1299999999999998E-2</c:v>
                </c:pt>
                <c:pt idx="543">
                  <c:v>5.16E-2</c:v>
                </c:pt>
                <c:pt idx="544">
                  <c:v>5.16E-2</c:v>
                </c:pt>
                <c:pt idx="545">
                  <c:v>5.16E-2</c:v>
                </c:pt>
                <c:pt idx="546">
                  <c:v>5.1800000000000013E-2</c:v>
                </c:pt>
                <c:pt idx="547">
                  <c:v>5.1999999999999998E-2</c:v>
                </c:pt>
                <c:pt idx="548">
                  <c:v>5.1999999999999998E-2</c:v>
                </c:pt>
                <c:pt idx="549">
                  <c:v>5.2100000000000014E-2</c:v>
                </c:pt>
                <c:pt idx="550">
                  <c:v>5.2200000000000003E-2</c:v>
                </c:pt>
                <c:pt idx="551">
                  <c:v>5.2299999999999999E-2</c:v>
                </c:pt>
                <c:pt idx="552">
                  <c:v>5.2299999999999999E-2</c:v>
                </c:pt>
                <c:pt idx="553">
                  <c:v>5.2500000000000012E-2</c:v>
                </c:pt>
                <c:pt idx="554">
                  <c:v>5.2700000000000434E-2</c:v>
                </c:pt>
                <c:pt idx="555">
                  <c:v>5.2700000000000434E-2</c:v>
                </c:pt>
                <c:pt idx="556">
                  <c:v>5.2700000000000434E-2</c:v>
                </c:pt>
                <c:pt idx="557">
                  <c:v>5.2700000000000434E-2</c:v>
                </c:pt>
                <c:pt idx="558">
                  <c:v>5.2700000000000434E-2</c:v>
                </c:pt>
                <c:pt idx="559">
                  <c:v>5.2700000000000434E-2</c:v>
                </c:pt>
                <c:pt idx="560">
                  <c:v>5.2700000000000434E-2</c:v>
                </c:pt>
                <c:pt idx="561">
                  <c:v>5.2700000000000434E-2</c:v>
                </c:pt>
                <c:pt idx="562">
                  <c:v>5.2800000000000034E-2</c:v>
                </c:pt>
                <c:pt idx="563">
                  <c:v>5.2900000000000023E-2</c:v>
                </c:pt>
                <c:pt idx="564">
                  <c:v>5.2900000000000023E-2</c:v>
                </c:pt>
                <c:pt idx="565">
                  <c:v>5.3100000000000001E-2</c:v>
                </c:pt>
                <c:pt idx="566">
                  <c:v>5.3300000000000014E-2</c:v>
                </c:pt>
                <c:pt idx="567">
                  <c:v>5.3400000000000003E-2</c:v>
                </c:pt>
                <c:pt idx="568">
                  <c:v>5.3400000000000003E-2</c:v>
                </c:pt>
                <c:pt idx="569">
                  <c:v>5.3600000000000002E-2</c:v>
                </c:pt>
                <c:pt idx="570">
                  <c:v>5.3699999999999998E-2</c:v>
                </c:pt>
                <c:pt idx="571">
                  <c:v>5.3900000000000003E-2</c:v>
                </c:pt>
                <c:pt idx="572">
                  <c:v>5.3999999999999999E-2</c:v>
                </c:pt>
                <c:pt idx="573">
                  <c:v>5.4200000000000012E-2</c:v>
                </c:pt>
                <c:pt idx="574">
                  <c:v>5.4200000000000012E-2</c:v>
                </c:pt>
                <c:pt idx="575">
                  <c:v>5.4200000000000012E-2</c:v>
                </c:pt>
                <c:pt idx="576">
                  <c:v>5.4200000000000012E-2</c:v>
                </c:pt>
                <c:pt idx="577">
                  <c:v>5.4300000000000542E-2</c:v>
                </c:pt>
                <c:pt idx="578">
                  <c:v>5.4400000000000184E-2</c:v>
                </c:pt>
                <c:pt idx="579">
                  <c:v>5.4400000000000184E-2</c:v>
                </c:pt>
                <c:pt idx="580">
                  <c:v>5.4400000000000184E-2</c:v>
                </c:pt>
                <c:pt idx="581">
                  <c:v>5.4600000000000003E-2</c:v>
                </c:pt>
                <c:pt idx="582">
                  <c:v>5.4600000000000003E-2</c:v>
                </c:pt>
                <c:pt idx="583">
                  <c:v>5.4600000000000003E-2</c:v>
                </c:pt>
                <c:pt idx="584">
                  <c:v>5.4700000000000554E-2</c:v>
                </c:pt>
                <c:pt idx="585">
                  <c:v>5.4800000000000133E-2</c:v>
                </c:pt>
                <c:pt idx="586">
                  <c:v>5.4800000000000133E-2</c:v>
                </c:pt>
                <c:pt idx="587">
                  <c:v>5.4900000000000032E-2</c:v>
                </c:pt>
                <c:pt idx="588">
                  <c:v>5.5100000000000003E-2</c:v>
                </c:pt>
                <c:pt idx="589">
                  <c:v>5.5199999999999999E-2</c:v>
                </c:pt>
                <c:pt idx="590">
                  <c:v>5.5400000000000033E-2</c:v>
                </c:pt>
                <c:pt idx="591">
                  <c:v>5.5500000000000022E-2</c:v>
                </c:pt>
                <c:pt idx="592">
                  <c:v>5.5600000000000004E-2</c:v>
                </c:pt>
                <c:pt idx="593">
                  <c:v>5.5600000000000004E-2</c:v>
                </c:pt>
                <c:pt idx="594">
                  <c:v>5.5700000000000034E-2</c:v>
                </c:pt>
                <c:pt idx="595">
                  <c:v>5.5900000000000012E-2</c:v>
                </c:pt>
                <c:pt idx="596">
                  <c:v>5.6000000000000001E-2</c:v>
                </c:pt>
                <c:pt idx="597">
                  <c:v>5.6000000000000001E-2</c:v>
                </c:pt>
                <c:pt idx="598">
                  <c:v>5.62E-2</c:v>
                </c:pt>
                <c:pt idx="599">
                  <c:v>5.62E-2</c:v>
                </c:pt>
                <c:pt idx="600">
                  <c:v>5.6500000000000002E-2</c:v>
                </c:pt>
                <c:pt idx="601">
                  <c:v>5.6700000000000014E-2</c:v>
                </c:pt>
                <c:pt idx="602">
                  <c:v>5.6700000000000014E-2</c:v>
                </c:pt>
                <c:pt idx="603">
                  <c:v>5.6899999999999999E-2</c:v>
                </c:pt>
                <c:pt idx="604">
                  <c:v>5.7100000000000012E-2</c:v>
                </c:pt>
                <c:pt idx="605">
                  <c:v>5.7100000000000012E-2</c:v>
                </c:pt>
                <c:pt idx="606">
                  <c:v>5.7200000000000001E-2</c:v>
                </c:pt>
                <c:pt idx="607">
                  <c:v>5.7300000000000434E-2</c:v>
                </c:pt>
                <c:pt idx="608">
                  <c:v>5.7400000000000034E-2</c:v>
                </c:pt>
                <c:pt idx="609">
                  <c:v>5.7500000000000023E-2</c:v>
                </c:pt>
                <c:pt idx="610">
                  <c:v>5.7500000000000023E-2</c:v>
                </c:pt>
                <c:pt idx="611">
                  <c:v>5.7500000000000023E-2</c:v>
                </c:pt>
                <c:pt idx="612">
                  <c:v>5.7500000000000023E-2</c:v>
                </c:pt>
                <c:pt idx="613">
                  <c:v>5.7700000000000133E-2</c:v>
                </c:pt>
                <c:pt idx="614">
                  <c:v>5.7800000000000094E-2</c:v>
                </c:pt>
                <c:pt idx="615">
                  <c:v>5.8100000000000013E-2</c:v>
                </c:pt>
                <c:pt idx="616">
                  <c:v>5.8200000000000002E-2</c:v>
                </c:pt>
                <c:pt idx="617">
                  <c:v>5.8200000000000002E-2</c:v>
                </c:pt>
                <c:pt idx="618">
                  <c:v>5.8200000000000002E-2</c:v>
                </c:pt>
                <c:pt idx="619">
                  <c:v>5.8299999999999998E-2</c:v>
                </c:pt>
                <c:pt idx="620">
                  <c:v>5.8400000000000014E-2</c:v>
                </c:pt>
                <c:pt idx="621">
                  <c:v>5.8500000000000003E-2</c:v>
                </c:pt>
                <c:pt idx="622">
                  <c:v>5.8599999999999999E-2</c:v>
                </c:pt>
                <c:pt idx="623">
                  <c:v>5.8900000000000001E-2</c:v>
                </c:pt>
                <c:pt idx="624">
                  <c:v>5.9000000000000434E-2</c:v>
                </c:pt>
                <c:pt idx="625">
                  <c:v>5.9100000000000014E-2</c:v>
                </c:pt>
                <c:pt idx="626">
                  <c:v>5.9100000000000014E-2</c:v>
                </c:pt>
                <c:pt idx="627">
                  <c:v>5.9300000000000554E-2</c:v>
                </c:pt>
                <c:pt idx="628">
                  <c:v>5.9400000000000133E-2</c:v>
                </c:pt>
                <c:pt idx="629">
                  <c:v>5.9500000000000032E-2</c:v>
                </c:pt>
                <c:pt idx="630">
                  <c:v>5.9700000000000572E-2</c:v>
                </c:pt>
                <c:pt idx="631">
                  <c:v>5.9700000000000572E-2</c:v>
                </c:pt>
                <c:pt idx="632">
                  <c:v>5.9800000000000124E-2</c:v>
                </c:pt>
                <c:pt idx="633">
                  <c:v>5.9900000000000113E-2</c:v>
                </c:pt>
                <c:pt idx="634">
                  <c:v>6.0000000000000032E-2</c:v>
                </c:pt>
                <c:pt idx="635">
                  <c:v>6.0000000000000032E-2</c:v>
                </c:pt>
                <c:pt idx="636">
                  <c:v>6.0200000000000004E-2</c:v>
                </c:pt>
                <c:pt idx="637">
                  <c:v>6.0299999999999999E-2</c:v>
                </c:pt>
                <c:pt idx="638">
                  <c:v>6.0299999999999999E-2</c:v>
                </c:pt>
                <c:pt idx="639">
                  <c:v>6.0299999999999999E-2</c:v>
                </c:pt>
                <c:pt idx="640">
                  <c:v>6.0400000000000023E-2</c:v>
                </c:pt>
                <c:pt idx="641">
                  <c:v>6.0400000000000023E-2</c:v>
                </c:pt>
                <c:pt idx="642">
                  <c:v>6.0600000000000001E-2</c:v>
                </c:pt>
                <c:pt idx="643">
                  <c:v>6.0700000000000122E-2</c:v>
                </c:pt>
                <c:pt idx="644">
                  <c:v>6.0800000000000014E-2</c:v>
                </c:pt>
                <c:pt idx="645">
                  <c:v>6.1000000000000013E-2</c:v>
                </c:pt>
                <c:pt idx="646">
                  <c:v>6.1000000000000013E-2</c:v>
                </c:pt>
                <c:pt idx="647">
                  <c:v>6.1000000000000013E-2</c:v>
                </c:pt>
                <c:pt idx="648">
                  <c:v>6.1100000000000002E-2</c:v>
                </c:pt>
                <c:pt idx="649">
                  <c:v>6.1100000000000002E-2</c:v>
                </c:pt>
                <c:pt idx="650">
                  <c:v>6.1199999999999997E-2</c:v>
                </c:pt>
                <c:pt idx="651">
                  <c:v>6.1400000000000003E-2</c:v>
                </c:pt>
                <c:pt idx="652">
                  <c:v>6.1400000000000003E-2</c:v>
                </c:pt>
                <c:pt idx="653">
                  <c:v>6.1699999999999998E-2</c:v>
                </c:pt>
                <c:pt idx="654">
                  <c:v>6.1699999999999998E-2</c:v>
                </c:pt>
                <c:pt idx="655">
                  <c:v>6.1699999999999998E-2</c:v>
                </c:pt>
                <c:pt idx="656">
                  <c:v>6.1699999999999998E-2</c:v>
                </c:pt>
                <c:pt idx="657">
                  <c:v>6.2000000000000034E-2</c:v>
                </c:pt>
                <c:pt idx="658">
                  <c:v>6.2000000000000034E-2</c:v>
                </c:pt>
                <c:pt idx="659">
                  <c:v>6.2000000000000034E-2</c:v>
                </c:pt>
                <c:pt idx="660">
                  <c:v>6.2100000000000023E-2</c:v>
                </c:pt>
                <c:pt idx="661">
                  <c:v>6.2200000000000012E-2</c:v>
                </c:pt>
                <c:pt idx="662">
                  <c:v>6.2300000000000133E-2</c:v>
                </c:pt>
                <c:pt idx="663">
                  <c:v>6.2300000000000133E-2</c:v>
                </c:pt>
                <c:pt idx="664">
                  <c:v>6.25E-2</c:v>
                </c:pt>
                <c:pt idx="665">
                  <c:v>6.25E-2</c:v>
                </c:pt>
                <c:pt idx="666">
                  <c:v>6.2600000000000003E-2</c:v>
                </c:pt>
                <c:pt idx="667">
                  <c:v>6.2700000000000033E-2</c:v>
                </c:pt>
                <c:pt idx="668">
                  <c:v>6.2800000000000022E-2</c:v>
                </c:pt>
                <c:pt idx="669">
                  <c:v>6.3100000000000003E-2</c:v>
                </c:pt>
                <c:pt idx="670">
                  <c:v>6.3200000000000006E-2</c:v>
                </c:pt>
                <c:pt idx="671">
                  <c:v>6.3400000000000012E-2</c:v>
                </c:pt>
                <c:pt idx="672">
                  <c:v>6.3600000000000004E-2</c:v>
                </c:pt>
                <c:pt idx="673">
                  <c:v>6.370000000000002E-2</c:v>
                </c:pt>
                <c:pt idx="674">
                  <c:v>6.3800000000000009E-2</c:v>
                </c:pt>
                <c:pt idx="675">
                  <c:v>6.4000000000000112E-2</c:v>
                </c:pt>
                <c:pt idx="676">
                  <c:v>6.4000000000000112E-2</c:v>
                </c:pt>
                <c:pt idx="677">
                  <c:v>6.4100000000000004E-2</c:v>
                </c:pt>
                <c:pt idx="678">
                  <c:v>6.4100000000000004E-2</c:v>
                </c:pt>
                <c:pt idx="679">
                  <c:v>6.4199999999999993E-2</c:v>
                </c:pt>
                <c:pt idx="680">
                  <c:v>6.4199999999999993E-2</c:v>
                </c:pt>
                <c:pt idx="681">
                  <c:v>6.4199999999999993E-2</c:v>
                </c:pt>
                <c:pt idx="682">
                  <c:v>6.4199999999999993E-2</c:v>
                </c:pt>
                <c:pt idx="683">
                  <c:v>6.4199999999999993E-2</c:v>
                </c:pt>
                <c:pt idx="684">
                  <c:v>6.4300000000000523E-2</c:v>
                </c:pt>
                <c:pt idx="685">
                  <c:v>6.4300000000000523E-2</c:v>
                </c:pt>
                <c:pt idx="686">
                  <c:v>6.4300000000000523E-2</c:v>
                </c:pt>
                <c:pt idx="687">
                  <c:v>6.4300000000000523E-2</c:v>
                </c:pt>
                <c:pt idx="688">
                  <c:v>6.4400000000000124E-2</c:v>
                </c:pt>
                <c:pt idx="689">
                  <c:v>6.450000000000003E-2</c:v>
                </c:pt>
                <c:pt idx="690">
                  <c:v>6.4600000000000019E-2</c:v>
                </c:pt>
                <c:pt idx="691">
                  <c:v>6.4699999999999994E-2</c:v>
                </c:pt>
                <c:pt idx="692">
                  <c:v>6.4900000000000013E-2</c:v>
                </c:pt>
                <c:pt idx="693">
                  <c:v>6.4900000000000013E-2</c:v>
                </c:pt>
                <c:pt idx="694">
                  <c:v>6.5000000000000002E-2</c:v>
                </c:pt>
                <c:pt idx="695">
                  <c:v>6.5000000000000002E-2</c:v>
                </c:pt>
                <c:pt idx="696">
                  <c:v>6.5000000000000002E-2</c:v>
                </c:pt>
                <c:pt idx="697">
                  <c:v>6.5199999999999994E-2</c:v>
                </c:pt>
                <c:pt idx="698">
                  <c:v>6.5400000000000014E-2</c:v>
                </c:pt>
                <c:pt idx="699">
                  <c:v>6.5400000000000014E-2</c:v>
                </c:pt>
                <c:pt idx="700">
                  <c:v>6.5699999999999995E-2</c:v>
                </c:pt>
                <c:pt idx="701">
                  <c:v>6.5800000000000011E-2</c:v>
                </c:pt>
                <c:pt idx="702">
                  <c:v>6.5800000000000011E-2</c:v>
                </c:pt>
                <c:pt idx="703">
                  <c:v>6.6100000000000006E-2</c:v>
                </c:pt>
                <c:pt idx="704">
                  <c:v>6.6199999999999995E-2</c:v>
                </c:pt>
                <c:pt idx="705">
                  <c:v>6.6299999999999998E-2</c:v>
                </c:pt>
                <c:pt idx="706">
                  <c:v>6.6400000000000001E-2</c:v>
                </c:pt>
                <c:pt idx="707">
                  <c:v>6.6400000000000001E-2</c:v>
                </c:pt>
                <c:pt idx="708">
                  <c:v>6.6400000000000001E-2</c:v>
                </c:pt>
                <c:pt idx="709">
                  <c:v>6.6600000000000006E-2</c:v>
                </c:pt>
                <c:pt idx="710">
                  <c:v>6.6699999999999995E-2</c:v>
                </c:pt>
                <c:pt idx="711">
                  <c:v>6.6799999999999998E-2</c:v>
                </c:pt>
                <c:pt idx="712">
                  <c:v>6.6900000000000001E-2</c:v>
                </c:pt>
                <c:pt idx="713">
                  <c:v>6.6900000000000001E-2</c:v>
                </c:pt>
                <c:pt idx="714">
                  <c:v>6.6900000000000001E-2</c:v>
                </c:pt>
                <c:pt idx="715">
                  <c:v>6.7299999999999999E-2</c:v>
                </c:pt>
                <c:pt idx="716">
                  <c:v>6.7299999999999999E-2</c:v>
                </c:pt>
                <c:pt idx="717">
                  <c:v>6.7700000000000024E-2</c:v>
                </c:pt>
                <c:pt idx="718">
                  <c:v>6.7800000000000013E-2</c:v>
                </c:pt>
                <c:pt idx="719">
                  <c:v>6.7900000000000002E-2</c:v>
                </c:pt>
                <c:pt idx="720">
                  <c:v>6.7900000000000002E-2</c:v>
                </c:pt>
                <c:pt idx="721">
                  <c:v>6.7900000000000002E-2</c:v>
                </c:pt>
                <c:pt idx="722">
                  <c:v>6.8000000000000019E-2</c:v>
                </c:pt>
                <c:pt idx="723">
                  <c:v>6.8099999999999994E-2</c:v>
                </c:pt>
                <c:pt idx="724">
                  <c:v>6.8300000000000013E-2</c:v>
                </c:pt>
                <c:pt idx="725">
                  <c:v>6.8300000000000013E-2</c:v>
                </c:pt>
                <c:pt idx="726">
                  <c:v>6.8300000000000013E-2</c:v>
                </c:pt>
                <c:pt idx="727">
                  <c:v>6.8300000000000013E-2</c:v>
                </c:pt>
                <c:pt idx="728">
                  <c:v>6.8300000000000013E-2</c:v>
                </c:pt>
                <c:pt idx="729">
                  <c:v>6.8300000000000013E-2</c:v>
                </c:pt>
                <c:pt idx="730">
                  <c:v>6.8500000000000019E-2</c:v>
                </c:pt>
                <c:pt idx="731">
                  <c:v>6.8599999999999994E-2</c:v>
                </c:pt>
                <c:pt idx="732">
                  <c:v>6.8699999999999997E-2</c:v>
                </c:pt>
                <c:pt idx="733">
                  <c:v>6.88E-2</c:v>
                </c:pt>
                <c:pt idx="734">
                  <c:v>6.9000000000000034E-2</c:v>
                </c:pt>
                <c:pt idx="735">
                  <c:v>6.9000000000000034E-2</c:v>
                </c:pt>
                <c:pt idx="736">
                  <c:v>6.9100000000000023E-2</c:v>
                </c:pt>
                <c:pt idx="737">
                  <c:v>6.9100000000000023E-2</c:v>
                </c:pt>
                <c:pt idx="738">
                  <c:v>6.9100000000000023E-2</c:v>
                </c:pt>
                <c:pt idx="739">
                  <c:v>6.9100000000000023E-2</c:v>
                </c:pt>
                <c:pt idx="740">
                  <c:v>6.9100000000000023E-2</c:v>
                </c:pt>
                <c:pt idx="741">
                  <c:v>6.9100000000000023E-2</c:v>
                </c:pt>
                <c:pt idx="742">
                  <c:v>6.9200000000000012E-2</c:v>
                </c:pt>
                <c:pt idx="743">
                  <c:v>6.9200000000000012E-2</c:v>
                </c:pt>
                <c:pt idx="744">
                  <c:v>6.9200000000000012E-2</c:v>
                </c:pt>
                <c:pt idx="745">
                  <c:v>6.9200000000000012E-2</c:v>
                </c:pt>
                <c:pt idx="746">
                  <c:v>6.9200000000000012E-2</c:v>
                </c:pt>
                <c:pt idx="747">
                  <c:v>6.9200000000000012E-2</c:v>
                </c:pt>
                <c:pt idx="748">
                  <c:v>6.9300000000000514E-2</c:v>
                </c:pt>
                <c:pt idx="749">
                  <c:v>6.9300000000000514E-2</c:v>
                </c:pt>
                <c:pt idx="750">
                  <c:v>6.9300000000000514E-2</c:v>
                </c:pt>
                <c:pt idx="751">
                  <c:v>6.9500000000000034E-2</c:v>
                </c:pt>
                <c:pt idx="752">
                  <c:v>6.9500000000000034E-2</c:v>
                </c:pt>
                <c:pt idx="753">
                  <c:v>6.9600000000000023E-2</c:v>
                </c:pt>
                <c:pt idx="754">
                  <c:v>6.9600000000000023E-2</c:v>
                </c:pt>
                <c:pt idx="755">
                  <c:v>6.9600000000000023E-2</c:v>
                </c:pt>
                <c:pt idx="756">
                  <c:v>6.9700000000000123E-2</c:v>
                </c:pt>
                <c:pt idx="757">
                  <c:v>7.0000000000000021E-2</c:v>
                </c:pt>
                <c:pt idx="758">
                  <c:v>7.010000000000001E-2</c:v>
                </c:pt>
                <c:pt idx="759">
                  <c:v>7.010000000000001E-2</c:v>
                </c:pt>
                <c:pt idx="760">
                  <c:v>7.0199999999999999E-2</c:v>
                </c:pt>
                <c:pt idx="761">
                  <c:v>7.0199999999999999E-2</c:v>
                </c:pt>
                <c:pt idx="762">
                  <c:v>7.0199999999999999E-2</c:v>
                </c:pt>
                <c:pt idx="763">
                  <c:v>7.0400000000000004E-2</c:v>
                </c:pt>
                <c:pt idx="764">
                  <c:v>7.0400000000000004E-2</c:v>
                </c:pt>
                <c:pt idx="765">
                  <c:v>7.0400000000000004E-2</c:v>
                </c:pt>
                <c:pt idx="766">
                  <c:v>7.0400000000000004E-2</c:v>
                </c:pt>
                <c:pt idx="767">
                  <c:v>7.0400000000000004E-2</c:v>
                </c:pt>
                <c:pt idx="768">
                  <c:v>7.0400000000000004E-2</c:v>
                </c:pt>
                <c:pt idx="769">
                  <c:v>7.0499999999999993E-2</c:v>
                </c:pt>
                <c:pt idx="770">
                  <c:v>7.0499999999999993E-2</c:v>
                </c:pt>
                <c:pt idx="771">
                  <c:v>7.0499999999999993E-2</c:v>
                </c:pt>
                <c:pt idx="772">
                  <c:v>7.0499999999999993E-2</c:v>
                </c:pt>
                <c:pt idx="773">
                  <c:v>7.0499999999999993E-2</c:v>
                </c:pt>
                <c:pt idx="774">
                  <c:v>7.0499999999999993E-2</c:v>
                </c:pt>
                <c:pt idx="775">
                  <c:v>7.0499999999999993E-2</c:v>
                </c:pt>
                <c:pt idx="776">
                  <c:v>7.0499999999999993E-2</c:v>
                </c:pt>
                <c:pt idx="777">
                  <c:v>7.0499999999999993E-2</c:v>
                </c:pt>
                <c:pt idx="778">
                  <c:v>7.0499999999999993E-2</c:v>
                </c:pt>
                <c:pt idx="779">
                  <c:v>7.0499999999999993E-2</c:v>
                </c:pt>
                <c:pt idx="780">
                  <c:v>7.0499999999999993E-2</c:v>
                </c:pt>
                <c:pt idx="781">
                  <c:v>7.060000000000001E-2</c:v>
                </c:pt>
                <c:pt idx="782">
                  <c:v>7.0800000000000002E-2</c:v>
                </c:pt>
                <c:pt idx="783">
                  <c:v>7.0900000000000019E-2</c:v>
                </c:pt>
                <c:pt idx="784">
                  <c:v>7.1199999999999999E-2</c:v>
                </c:pt>
                <c:pt idx="785">
                  <c:v>7.1199999999999999E-2</c:v>
                </c:pt>
                <c:pt idx="786">
                  <c:v>7.1300000000000002E-2</c:v>
                </c:pt>
                <c:pt idx="787">
                  <c:v>7.1300000000000002E-2</c:v>
                </c:pt>
                <c:pt idx="788">
                  <c:v>7.1300000000000002E-2</c:v>
                </c:pt>
                <c:pt idx="789">
                  <c:v>7.1499999999999994E-2</c:v>
                </c:pt>
                <c:pt idx="790">
                  <c:v>7.1499999999999994E-2</c:v>
                </c:pt>
                <c:pt idx="791">
                  <c:v>7.1499999999999994E-2</c:v>
                </c:pt>
                <c:pt idx="792">
                  <c:v>7.1599999999999997E-2</c:v>
                </c:pt>
                <c:pt idx="793">
                  <c:v>7.1800000000000003E-2</c:v>
                </c:pt>
                <c:pt idx="794">
                  <c:v>7.1800000000000003E-2</c:v>
                </c:pt>
                <c:pt idx="795">
                  <c:v>7.1900000000000006E-2</c:v>
                </c:pt>
                <c:pt idx="796">
                  <c:v>7.1900000000000006E-2</c:v>
                </c:pt>
                <c:pt idx="797">
                  <c:v>7.22E-2</c:v>
                </c:pt>
                <c:pt idx="798">
                  <c:v>7.22E-2</c:v>
                </c:pt>
                <c:pt idx="799">
                  <c:v>7.2400000000000034E-2</c:v>
                </c:pt>
                <c:pt idx="800">
                  <c:v>7.2400000000000034E-2</c:v>
                </c:pt>
                <c:pt idx="801">
                  <c:v>7.2600000000000012E-2</c:v>
                </c:pt>
                <c:pt idx="802">
                  <c:v>7.2800000000000031E-2</c:v>
                </c:pt>
                <c:pt idx="803">
                  <c:v>7.290000000000002E-2</c:v>
                </c:pt>
                <c:pt idx="804">
                  <c:v>7.3099999999999998E-2</c:v>
                </c:pt>
                <c:pt idx="805">
                  <c:v>7.3099999999999998E-2</c:v>
                </c:pt>
                <c:pt idx="806">
                  <c:v>7.3099999999999998E-2</c:v>
                </c:pt>
                <c:pt idx="807">
                  <c:v>7.3099999999999998E-2</c:v>
                </c:pt>
                <c:pt idx="808">
                  <c:v>7.3099999999999998E-2</c:v>
                </c:pt>
                <c:pt idx="809">
                  <c:v>7.3099999999999998E-2</c:v>
                </c:pt>
                <c:pt idx="810">
                  <c:v>7.3200000000000001E-2</c:v>
                </c:pt>
                <c:pt idx="811">
                  <c:v>7.3200000000000001E-2</c:v>
                </c:pt>
                <c:pt idx="812">
                  <c:v>7.3200000000000001E-2</c:v>
                </c:pt>
                <c:pt idx="813">
                  <c:v>7.3200000000000001E-2</c:v>
                </c:pt>
                <c:pt idx="814">
                  <c:v>7.3200000000000001E-2</c:v>
                </c:pt>
                <c:pt idx="815">
                  <c:v>7.3400000000000021E-2</c:v>
                </c:pt>
                <c:pt idx="816">
                  <c:v>7.3400000000000021E-2</c:v>
                </c:pt>
                <c:pt idx="817">
                  <c:v>7.3700000000000029E-2</c:v>
                </c:pt>
                <c:pt idx="818">
                  <c:v>7.3999999999999996E-2</c:v>
                </c:pt>
                <c:pt idx="819">
                  <c:v>7.3999999999999996E-2</c:v>
                </c:pt>
                <c:pt idx="820">
                  <c:v>7.4200000000000002E-2</c:v>
                </c:pt>
                <c:pt idx="821">
                  <c:v>7.4200000000000002E-2</c:v>
                </c:pt>
                <c:pt idx="822">
                  <c:v>7.4200000000000002E-2</c:v>
                </c:pt>
                <c:pt idx="823">
                  <c:v>7.4200000000000002E-2</c:v>
                </c:pt>
                <c:pt idx="824">
                  <c:v>7.4500000000000094E-2</c:v>
                </c:pt>
                <c:pt idx="825">
                  <c:v>7.4600000000000014E-2</c:v>
                </c:pt>
                <c:pt idx="826">
                  <c:v>7.4600000000000014E-2</c:v>
                </c:pt>
                <c:pt idx="827">
                  <c:v>7.4800000000000033E-2</c:v>
                </c:pt>
                <c:pt idx="828">
                  <c:v>7.51E-2</c:v>
                </c:pt>
                <c:pt idx="829">
                  <c:v>7.51E-2</c:v>
                </c:pt>
                <c:pt idx="830">
                  <c:v>7.5300000000000034E-2</c:v>
                </c:pt>
                <c:pt idx="831">
                  <c:v>7.5300000000000034E-2</c:v>
                </c:pt>
                <c:pt idx="832">
                  <c:v>7.5600000000000001E-2</c:v>
                </c:pt>
                <c:pt idx="833">
                  <c:v>7.580000000000002E-2</c:v>
                </c:pt>
                <c:pt idx="834">
                  <c:v>7.6100000000000001E-2</c:v>
                </c:pt>
                <c:pt idx="835">
                  <c:v>7.6300000000000021E-2</c:v>
                </c:pt>
                <c:pt idx="836">
                  <c:v>7.640000000000001E-2</c:v>
                </c:pt>
                <c:pt idx="837">
                  <c:v>7.6600000000000001E-2</c:v>
                </c:pt>
                <c:pt idx="838">
                  <c:v>7.6600000000000001E-2</c:v>
                </c:pt>
                <c:pt idx="839">
                  <c:v>7.6600000000000001E-2</c:v>
                </c:pt>
                <c:pt idx="840">
                  <c:v>7.6600000000000001E-2</c:v>
                </c:pt>
                <c:pt idx="841">
                  <c:v>7.6799999999999993E-2</c:v>
                </c:pt>
                <c:pt idx="842">
                  <c:v>7.7100000000000002E-2</c:v>
                </c:pt>
                <c:pt idx="843">
                  <c:v>7.7100000000000002E-2</c:v>
                </c:pt>
                <c:pt idx="844">
                  <c:v>7.7299999999999994E-2</c:v>
                </c:pt>
                <c:pt idx="845">
                  <c:v>7.7500000000000013E-2</c:v>
                </c:pt>
                <c:pt idx="846">
                  <c:v>7.7500000000000013E-2</c:v>
                </c:pt>
                <c:pt idx="847">
                  <c:v>7.7500000000000013E-2</c:v>
                </c:pt>
                <c:pt idx="848">
                  <c:v>7.7500000000000013E-2</c:v>
                </c:pt>
                <c:pt idx="849">
                  <c:v>7.7900000000000039E-2</c:v>
                </c:pt>
                <c:pt idx="850">
                  <c:v>7.7900000000000039E-2</c:v>
                </c:pt>
                <c:pt idx="851">
                  <c:v>7.7900000000000039E-2</c:v>
                </c:pt>
                <c:pt idx="852">
                  <c:v>7.8299999999999995E-2</c:v>
                </c:pt>
                <c:pt idx="853">
                  <c:v>7.8299999999999995E-2</c:v>
                </c:pt>
                <c:pt idx="854">
                  <c:v>7.8299999999999995E-2</c:v>
                </c:pt>
                <c:pt idx="855">
                  <c:v>7.8400000000000011E-2</c:v>
                </c:pt>
                <c:pt idx="856">
                  <c:v>7.8400000000000011E-2</c:v>
                </c:pt>
                <c:pt idx="857">
                  <c:v>7.8400000000000011E-2</c:v>
                </c:pt>
                <c:pt idx="858">
                  <c:v>7.8400000000000011E-2</c:v>
                </c:pt>
                <c:pt idx="859">
                  <c:v>7.8400000000000011E-2</c:v>
                </c:pt>
                <c:pt idx="860">
                  <c:v>7.8600000000000003E-2</c:v>
                </c:pt>
                <c:pt idx="861">
                  <c:v>7.8800000000000023E-2</c:v>
                </c:pt>
                <c:pt idx="862">
                  <c:v>7.8800000000000023E-2</c:v>
                </c:pt>
                <c:pt idx="863">
                  <c:v>7.8800000000000023E-2</c:v>
                </c:pt>
                <c:pt idx="864">
                  <c:v>7.9000000000000514E-2</c:v>
                </c:pt>
                <c:pt idx="865">
                  <c:v>7.920000000000002E-2</c:v>
                </c:pt>
                <c:pt idx="866">
                  <c:v>7.920000000000002E-2</c:v>
                </c:pt>
                <c:pt idx="867">
                  <c:v>7.920000000000002E-2</c:v>
                </c:pt>
                <c:pt idx="868">
                  <c:v>7.920000000000002E-2</c:v>
                </c:pt>
                <c:pt idx="869">
                  <c:v>7.9400000000000123E-2</c:v>
                </c:pt>
                <c:pt idx="870">
                  <c:v>7.9600000000000004E-2</c:v>
                </c:pt>
                <c:pt idx="871">
                  <c:v>8.0000000000000043E-2</c:v>
                </c:pt>
                <c:pt idx="872">
                  <c:v>8.0000000000000043E-2</c:v>
                </c:pt>
                <c:pt idx="873">
                  <c:v>8.0000000000000043E-2</c:v>
                </c:pt>
                <c:pt idx="874">
                  <c:v>8.0400000000000041E-2</c:v>
                </c:pt>
                <c:pt idx="875">
                  <c:v>8.0400000000000041E-2</c:v>
                </c:pt>
                <c:pt idx="876">
                  <c:v>8.0400000000000041E-2</c:v>
                </c:pt>
                <c:pt idx="877">
                  <c:v>8.0400000000000041E-2</c:v>
                </c:pt>
                <c:pt idx="878">
                  <c:v>8.0400000000000041E-2</c:v>
                </c:pt>
                <c:pt idx="879">
                  <c:v>8.0400000000000041E-2</c:v>
                </c:pt>
                <c:pt idx="880">
                  <c:v>8.0400000000000041E-2</c:v>
                </c:pt>
                <c:pt idx="881">
                  <c:v>8.0400000000000041E-2</c:v>
                </c:pt>
                <c:pt idx="882">
                  <c:v>8.0400000000000041E-2</c:v>
                </c:pt>
                <c:pt idx="883">
                  <c:v>8.0400000000000041E-2</c:v>
                </c:pt>
                <c:pt idx="884">
                  <c:v>8.0400000000000041E-2</c:v>
                </c:pt>
                <c:pt idx="885">
                  <c:v>8.0400000000000041E-2</c:v>
                </c:pt>
                <c:pt idx="886">
                  <c:v>8.0600000000000047E-2</c:v>
                </c:pt>
                <c:pt idx="887">
                  <c:v>8.0600000000000047E-2</c:v>
                </c:pt>
                <c:pt idx="888">
                  <c:v>8.0600000000000047E-2</c:v>
                </c:pt>
                <c:pt idx="889">
                  <c:v>8.0600000000000047E-2</c:v>
                </c:pt>
                <c:pt idx="890">
                  <c:v>8.0600000000000047E-2</c:v>
                </c:pt>
                <c:pt idx="891">
                  <c:v>8.0600000000000047E-2</c:v>
                </c:pt>
                <c:pt idx="892">
                  <c:v>8.0600000000000047E-2</c:v>
                </c:pt>
                <c:pt idx="893">
                  <c:v>8.0600000000000047E-2</c:v>
                </c:pt>
                <c:pt idx="894">
                  <c:v>8.0600000000000047E-2</c:v>
                </c:pt>
                <c:pt idx="895">
                  <c:v>8.0600000000000047E-2</c:v>
                </c:pt>
                <c:pt idx="896">
                  <c:v>8.0800000000000025E-2</c:v>
                </c:pt>
                <c:pt idx="897">
                  <c:v>8.1300000000000011E-2</c:v>
                </c:pt>
                <c:pt idx="898">
                  <c:v>8.1500000000000045E-2</c:v>
                </c:pt>
                <c:pt idx="899">
                  <c:v>8.2000000000000003E-2</c:v>
                </c:pt>
                <c:pt idx="900">
                  <c:v>8.2200000000000009E-2</c:v>
                </c:pt>
                <c:pt idx="901">
                  <c:v>8.2200000000000009E-2</c:v>
                </c:pt>
                <c:pt idx="902">
                  <c:v>8.2200000000000009E-2</c:v>
                </c:pt>
                <c:pt idx="903">
                  <c:v>8.2200000000000009E-2</c:v>
                </c:pt>
                <c:pt idx="904">
                  <c:v>8.2200000000000009E-2</c:v>
                </c:pt>
                <c:pt idx="905">
                  <c:v>8.2400000000000015E-2</c:v>
                </c:pt>
                <c:pt idx="906">
                  <c:v>8.2600000000000007E-2</c:v>
                </c:pt>
                <c:pt idx="907">
                  <c:v>8.2600000000000007E-2</c:v>
                </c:pt>
                <c:pt idx="908">
                  <c:v>8.2600000000000007E-2</c:v>
                </c:pt>
                <c:pt idx="909">
                  <c:v>8.2600000000000007E-2</c:v>
                </c:pt>
                <c:pt idx="910">
                  <c:v>8.2900000000000001E-2</c:v>
                </c:pt>
                <c:pt idx="911">
                  <c:v>8.2900000000000001E-2</c:v>
                </c:pt>
                <c:pt idx="912">
                  <c:v>8.3100000000000063E-2</c:v>
                </c:pt>
                <c:pt idx="913">
                  <c:v>8.3600000000000743E-2</c:v>
                </c:pt>
                <c:pt idx="914">
                  <c:v>8.3600000000000743E-2</c:v>
                </c:pt>
                <c:pt idx="915">
                  <c:v>8.3800000000000208E-2</c:v>
                </c:pt>
                <c:pt idx="916">
                  <c:v>8.3800000000000208E-2</c:v>
                </c:pt>
                <c:pt idx="917">
                  <c:v>8.3800000000000208E-2</c:v>
                </c:pt>
                <c:pt idx="918">
                  <c:v>8.3800000000000208E-2</c:v>
                </c:pt>
                <c:pt idx="919">
                  <c:v>8.3800000000000208E-2</c:v>
                </c:pt>
                <c:pt idx="920">
                  <c:v>8.3800000000000208E-2</c:v>
                </c:pt>
                <c:pt idx="921">
                  <c:v>8.4100000000000022E-2</c:v>
                </c:pt>
                <c:pt idx="922">
                  <c:v>8.4400000000000003E-2</c:v>
                </c:pt>
                <c:pt idx="923">
                  <c:v>8.4400000000000003E-2</c:v>
                </c:pt>
                <c:pt idx="924">
                  <c:v>8.4400000000000003E-2</c:v>
                </c:pt>
                <c:pt idx="925">
                  <c:v>8.4400000000000003E-2</c:v>
                </c:pt>
                <c:pt idx="926">
                  <c:v>8.4400000000000003E-2</c:v>
                </c:pt>
                <c:pt idx="927">
                  <c:v>8.4400000000000003E-2</c:v>
                </c:pt>
                <c:pt idx="928">
                  <c:v>8.4400000000000003E-2</c:v>
                </c:pt>
                <c:pt idx="929">
                  <c:v>8.4400000000000003E-2</c:v>
                </c:pt>
                <c:pt idx="930">
                  <c:v>8.4400000000000003E-2</c:v>
                </c:pt>
                <c:pt idx="931">
                  <c:v>8.4700000000000067E-2</c:v>
                </c:pt>
                <c:pt idx="932">
                  <c:v>8.5000000000000006E-2</c:v>
                </c:pt>
                <c:pt idx="933">
                  <c:v>8.5300000000000001E-2</c:v>
                </c:pt>
                <c:pt idx="934">
                  <c:v>8.5300000000000001E-2</c:v>
                </c:pt>
                <c:pt idx="935">
                  <c:v>8.5300000000000001E-2</c:v>
                </c:pt>
                <c:pt idx="936">
                  <c:v>8.5300000000000001E-2</c:v>
                </c:pt>
                <c:pt idx="937">
                  <c:v>8.5300000000000001E-2</c:v>
                </c:pt>
                <c:pt idx="938">
                  <c:v>8.5300000000000001E-2</c:v>
                </c:pt>
                <c:pt idx="939">
                  <c:v>8.5300000000000001E-2</c:v>
                </c:pt>
                <c:pt idx="940">
                  <c:v>8.5300000000000001E-2</c:v>
                </c:pt>
                <c:pt idx="941">
                  <c:v>8.5300000000000001E-2</c:v>
                </c:pt>
                <c:pt idx="942">
                  <c:v>8.5300000000000001E-2</c:v>
                </c:pt>
                <c:pt idx="943">
                  <c:v>8.5300000000000001E-2</c:v>
                </c:pt>
                <c:pt idx="944">
                  <c:v>8.5300000000000001E-2</c:v>
                </c:pt>
                <c:pt idx="945">
                  <c:v>8.5300000000000001E-2</c:v>
                </c:pt>
                <c:pt idx="946">
                  <c:v>8.5300000000000001E-2</c:v>
                </c:pt>
                <c:pt idx="947">
                  <c:v>8.5300000000000001E-2</c:v>
                </c:pt>
                <c:pt idx="948">
                  <c:v>8.5600000000000065E-2</c:v>
                </c:pt>
                <c:pt idx="949">
                  <c:v>8.5600000000000065E-2</c:v>
                </c:pt>
                <c:pt idx="950">
                  <c:v>8.5900000000000004E-2</c:v>
                </c:pt>
                <c:pt idx="951">
                  <c:v>8.5900000000000004E-2</c:v>
                </c:pt>
                <c:pt idx="952">
                  <c:v>8.6600000000000024E-2</c:v>
                </c:pt>
                <c:pt idx="953">
                  <c:v>8.6600000000000024E-2</c:v>
                </c:pt>
                <c:pt idx="954">
                  <c:v>8.6600000000000024E-2</c:v>
                </c:pt>
                <c:pt idx="955">
                  <c:v>8.6600000000000024E-2</c:v>
                </c:pt>
                <c:pt idx="956">
                  <c:v>8.6600000000000024E-2</c:v>
                </c:pt>
                <c:pt idx="957">
                  <c:v>8.6900000000000005E-2</c:v>
                </c:pt>
                <c:pt idx="958">
                  <c:v>8.72E-2</c:v>
                </c:pt>
                <c:pt idx="959">
                  <c:v>8.72E-2</c:v>
                </c:pt>
                <c:pt idx="960">
                  <c:v>8.72E-2</c:v>
                </c:pt>
                <c:pt idx="961">
                  <c:v>8.72E-2</c:v>
                </c:pt>
                <c:pt idx="962">
                  <c:v>8.7600000000000025E-2</c:v>
                </c:pt>
                <c:pt idx="963">
                  <c:v>8.7600000000000025E-2</c:v>
                </c:pt>
                <c:pt idx="964">
                  <c:v>8.7600000000000025E-2</c:v>
                </c:pt>
                <c:pt idx="965">
                  <c:v>8.7900000000000006E-2</c:v>
                </c:pt>
                <c:pt idx="966">
                  <c:v>8.8300000000000045E-2</c:v>
                </c:pt>
                <c:pt idx="967">
                  <c:v>8.8300000000000045E-2</c:v>
                </c:pt>
                <c:pt idx="968">
                  <c:v>8.8300000000000045E-2</c:v>
                </c:pt>
                <c:pt idx="969">
                  <c:v>8.8300000000000045E-2</c:v>
                </c:pt>
                <c:pt idx="970">
                  <c:v>8.8300000000000045E-2</c:v>
                </c:pt>
                <c:pt idx="971">
                  <c:v>8.8600000000000248E-2</c:v>
                </c:pt>
                <c:pt idx="972">
                  <c:v>8.9000000000000065E-2</c:v>
                </c:pt>
                <c:pt idx="973">
                  <c:v>8.9000000000000065E-2</c:v>
                </c:pt>
                <c:pt idx="974">
                  <c:v>8.9000000000000065E-2</c:v>
                </c:pt>
                <c:pt idx="975">
                  <c:v>8.9000000000000065E-2</c:v>
                </c:pt>
                <c:pt idx="976">
                  <c:v>8.9000000000000065E-2</c:v>
                </c:pt>
                <c:pt idx="977">
                  <c:v>8.9400000000000021E-2</c:v>
                </c:pt>
                <c:pt idx="978">
                  <c:v>8.9400000000000021E-2</c:v>
                </c:pt>
                <c:pt idx="979">
                  <c:v>8.9400000000000021E-2</c:v>
                </c:pt>
                <c:pt idx="980">
                  <c:v>8.9400000000000021E-2</c:v>
                </c:pt>
                <c:pt idx="981">
                  <c:v>8.9400000000000021E-2</c:v>
                </c:pt>
                <c:pt idx="982">
                  <c:v>8.9400000000000021E-2</c:v>
                </c:pt>
                <c:pt idx="983">
                  <c:v>8.9400000000000021E-2</c:v>
                </c:pt>
                <c:pt idx="984">
                  <c:v>8.9400000000000021E-2</c:v>
                </c:pt>
                <c:pt idx="985">
                  <c:v>8.9400000000000021E-2</c:v>
                </c:pt>
                <c:pt idx="986">
                  <c:v>8.9800000000000046E-2</c:v>
                </c:pt>
                <c:pt idx="987">
                  <c:v>8.9800000000000046E-2</c:v>
                </c:pt>
                <c:pt idx="988">
                  <c:v>8.9800000000000046E-2</c:v>
                </c:pt>
                <c:pt idx="989">
                  <c:v>8.9800000000000046E-2</c:v>
                </c:pt>
                <c:pt idx="990">
                  <c:v>8.9800000000000046E-2</c:v>
                </c:pt>
                <c:pt idx="991">
                  <c:v>8.9800000000000046E-2</c:v>
                </c:pt>
                <c:pt idx="992">
                  <c:v>8.9800000000000046E-2</c:v>
                </c:pt>
                <c:pt idx="993">
                  <c:v>8.9800000000000046E-2</c:v>
                </c:pt>
                <c:pt idx="994">
                  <c:v>8.9800000000000046E-2</c:v>
                </c:pt>
                <c:pt idx="995">
                  <c:v>8.9800000000000046E-2</c:v>
                </c:pt>
                <c:pt idx="996">
                  <c:v>8.9800000000000046E-2</c:v>
                </c:pt>
                <c:pt idx="997">
                  <c:v>8.9800000000000046E-2</c:v>
                </c:pt>
                <c:pt idx="998">
                  <c:v>8.9800000000000046E-2</c:v>
                </c:pt>
                <c:pt idx="999">
                  <c:v>8.9800000000000046E-2</c:v>
                </c:pt>
                <c:pt idx="1000">
                  <c:v>9.0700000000000044E-2</c:v>
                </c:pt>
                <c:pt idx="1001">
                  <c:v>9.0700000000000044E-2</c:v>
                </c:pt>
                <c:pt idx="1002">
                  <c:v>9.0700000000000044E-2</c:v>
                </c:pt>
                <c:pt idx="1003">
                  <c:v>9.1200000000000003E-2</c:v>
                </c:pt>
                <c:pt idx="1004">
                  <c:v>9.1200000000000003E-2</c:v>
                </c:pt>
                <c:pt idx="1005">
                  <c:v>9.1200000000000003E-2</c:v>
                </c:pt>
                <c:pt idx="1006">
                  <c:v>9.1200000000000003E-2</c:v>
                </c:pt>
                <c:pt idx="1007">
                  <c:v>9.1200000000000003E-2</c:v>
                </c:pt>
                <c:pt idx="1008">
                  <c:v>9.1200000000000003E-2</c:v>
                </c:pt>
                <c:pt idx="1009">
                  <c:v>9.1200000000000003E-2</c:v>
                </c:pt>
                <c:pt idx="1010">
                  <c:v>9.1200000000000003E-2</c:v>
                </c:pt>
                <c:pt idx="1011">
                  <c:v>9.1200000000000003E-2</c:v>
                </c:pt>
                <c:pt idx="1012">
                  <c:v>9.1200000000000003E-2</c:v>
                </c:pt>
                <c:pt idx="1013">
                  <c:v>9.1200000000000003E-2</c:v>
                </c:pt>
                <c:pt idx="1014">
                  <c:v>9.1200000000000003E-2</c:v>
                </c:pt>
                <c:pt idx="1015">
                  <c:v>9.1700000000000004E-2</c:v>
                </c:pt>
                <c:pt idx="1016">
                  <c:v>9.1700000000000004E-2</c:v>
                </c:pt>
                <c:pt idx="1017">
                  <c:v>9.1700000000000004E-2</c:v>
                </c:pt>
                <c:pt idx="1018">
                  <c:v>9.2300000000000021E-2</c:v>
                </c:pt>
                <c:pt idx="1019">
                  <c:v>9.2300000000000021E-2</c:v>
                </c:pt>
                <c:pt idx="1020">
                  <c:v>9.2900000000000024E-2</c:v>
                </c:pt>
                <c:pt idx="1021">
                  <c:v>9.2900000000000024E-2</c:v>
                </c:pt>
                <c:pt idx="1022">
                  <c:v>9.3500000000001068E-2</c:v>
                </c:pt>
                <c:pt idx="1023">
                  <c:v>9.3500000000001068E-2</c:v>
                </c:pt>
                <c:pt idx="1024">
                  <c:v>9.3500000000001068E-2</c:v>
                </c:pt>
                <c:pt idx="1025">
                  <c:v>9.3500000000001068E-2</c:v>
                </c:pt>
                <c:pt idx="1026">
                  <c:v>9.3500000000001068E-2</c:v>
                </c:pt>
                <c:pt idx="1027">
                  <c:v>9.3500000000001068E-2</c:v>
                </c:pt>
                <c:pt idx="1028">
                  <c:v>9.3500000000001068E-2</c:v>
                </c:pt>
                <c:pt idx="1029">
                  <c:v>9.4200000000000006E-2</c:v>
                </c:pt>
                <c:pt idx="1030">
                  <c:v>9.4200000000000006E-2</c:v>
                </c:pt>
                <c:pt idx="1031">
                  <c:v>9.4200000000000006E-2</c:v>
                </c:pt>
                <c:pt idx="1032">
                  <c:v>9.5500000000000265E-2</c:v>
                </c:pt>
                <c:pt idx="1033">
                  <c:v>9.6100000000000005E-2</c:v>
                </c:pt>
                <c:pt idx="1034">
                  <c:v>9.6100000000000005E-2</c:v>
                </c:pt>
                <c:pt idx="1035">
                  <c:v>9.6100000000000005E-2</c:v>
                </c:pt>
                <c:pt idx="1036">
                  <c:v>9.6100000000000005E-2</c:v>
                </c:pt>
                <c:pt idx="1037">
                  <c:v>9.6100000000000005E-2</c:v>
                </c:pt>
                <c:pt idx="1038">
                  <c:v>9.6100000000000005E-2</c:v>
                </c:pt>
                <c:pt idx="1039">
                  <c:v>9.6100000000000005E-2</c:v>
                </c:pt>
                <c:pt idx="1040">
                  <c:v>9.6800000000000025E-2</c:v>
                </c:pt>
                <c:pt idx="1041">
                  <c:v>9.6800000000000025E-2</c:v>
                </c:pt>
                <c:pt idx="1042">
                  <c:v>9.6800000000000025E-2</c:v>
                </c:pt>
                <c:pt idx="1043">
                  <c:v>9.6800000000000025E-2</c:v>
                </c:pt>
                <c:pt idx="1044">
                  <c:v>9.6800000000000025E-2</c:v>
                </c:pt>
                <c:pt idx="1045">
                  <c:v>9.6800000000000025E-2</c:v>
                </c:pt>
                <c:pt idx="1046">
                  <c:v>9.7500000000000045E-2</c:v>
                </c:pt>
                <c:pt idx="1047">
                  <c:v>9.7500000000000045E-2</c:v>
                </c:pt>
                <c:pt idx="1048">
                  <c:v>9.7500000000000045E-2</c:v>
                </c:pt>
                <c:pt idx="1049">
                  <c:v>9.7500000000000045E-2</c:v>
                </c:pt>
                <c:pt idx="1050">
                  <c:v>9.7500000000000045E-2</c:v>
                </c:pt>
                <c:pt idx="1051">
                  <c:v>9.7500000000000045E-2</c:v>
                </c:pt>
                <c:pt idx="1052">
                  <c:v>9.7500000000000045E-2</c:v>
                </c:pt>
                <c:pt idx="1053">
                  <c:v>9.7500000000000045E-2</c:v>
                </c:pt>
                <c:pt idx="1054">
                  <c:v>9.7500000000000045E-2</c:v>
                </c:pt>
                <c:pt idx="1055">
                  <c:v>9.7500000000000045E-2</c:v>
                </c:pt>
                <c:pt idx="1056">
                  <c:v>9.7500000000000045E-2</c:v>
                </c:pt>
                <c:pt idx="1057">
                  <c:v>9.7500000000000045E-2</c:v>
                </c:pt>
                <c:pt idx="1058">
                  <c:v>9.7500000000000045E-2</c:v>
                </c:pt>
                <c:pt idx="1059">
                  <c:v>9.7500000000000045E-2</c:v>
                </c:pt>
                <c:pt idx="1060">
                  <c:v>9.8300000000000026E-2</c:v>
                </c:pt>
                <c:pt idx="1061">
                  <c:v>9.8300000000000026E-2</c:v>
                </c:pt>
                <c:pt idx="1062">
                  <c:v>9.8300000000000026E-2</c:v>
                </c:pt>
                <c:pt idx="1063">
                  <c:v>9.8300000000000026E-2</c:v>
                </c:pt>
                <c:pt idx="1064">
                  <c:v>9.8300000000000026E-2</c:v>
                </c:pt>
                <c:pt idx="1065">
                  <c:v>9.8300000000000026E-2</c:v>
                </c:pt>
                <c:pt idx="1066">
                  <c:v>9.8300000000000026E-2</c:v>
                </c:pt>
                <c:pt idx="1067">
                  <c:v>9.8300000000000026E-2</c:v>
                </c:pt>
                <c:pt idx="1068">
                  <c:v>9.8300000000000026E-2</c:v>
                </c:pt>
                <c:pt idx="1069">
                  <c:v>9.8300000000000026E-2</c:v>
                </c:pt>
                <c:pt idx="1070">
                  <c:v>9.8300000000000026E-2</c:v>
                </c:pt>
                <c:pt idx="1071">
                  <c:v>9.8300000000000026E-2</c:v>
                </c:pt>
                <c:pt idx="1072">
                  <c:v>9.8300000000000026E-2</c:v>
                </c:pt>
                <c:pt idx="1073">
                  <c:v>9.8300000000000026E-2</c:v>
                </c:pt>
                <c:pt idx="1074">
                  <c:v>9.8300000000000026E-2</c:v>
                </c:pt>
                <c:pt idx="1075">
                  <c:v>9.8300000000000026E-2</c:v>
                </c:pt>
                <c:pt idx="1076">
                  <c:v>9.8300000000000026E-2</c:v>
                </c:pt>
                <c:pt idx="1077">
                  <c:v>9.8300000000000026E-2</c:v>
                </c:pt>
                <c:pt idx="1078">
                  <c:v>9.8300000000000026E-2</c:v>
                </c:pt>
                <c:pt idx="1079">
                  <c:v>9.8300000000000026E-2</c:v>
                </c:pt>
                <c:pt idx="1080">
                  <c:v>9.8300000000000026E-2</c:v>
                </c:pt>
                <c:pt idx="1081">
                  <c:v>9.8300000000000026E-2</c:v>
                </c:pt>
                <c:pt idx="1082">
                  <c:v>9.9300000000000041E-2</c:v>
                </c:pt>
                <c:pt idx="1083">
                  <c:v>9.9300000000000041E-2</c:v>
                </c:pt>
                <c:pt idx="1084">
                  <c:v>9.9300000000000041E-2</c:v>
                </c:pt>
                <c:pt idx="1085">
                  <c:v>9.9300000000000041E-2</c:v>
                </c:pt>
                <c:pt idx="1086">
                  <c:v>9.9300000000000041E-2</c:v>
                </c:pt>
                <c:pt idx="1087">
                  <c:v>9.9300000000000041E-2</c:v>
                </c:pt>
                <c:pt idx="1088">
                  <c:v>9.9300000000000041E-2</c:v>
                </c:pt>
                <c:pt idx="1089">
                  <c:v>9.9300000000000041E-2</c:v>
                </c:pt>
                <c:pt idx="1090">
                  <c:v>9.9300000000000041E-2</c:v>
                </c:pt>
                <c:pt idx="1091">
                  <c:v>9.9300000000000041E-2</c:v>
                </c:pt>
                <c:pt idx="1092">
                  <c:v>9.9300000000000041E-2</c:v>
                </c:pt>
                <c:pt idx="1093">
                  <c:v>9.9300000000000041E-2</c:v>
                </c:pt>
                <c:pt idx="1094">
                  <c:v>9.9300000000000041E-2</c:v>
                </c:pt>
                <c:pt idx="1095">
                  <c:v>9.9300000000000041E-2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2E-49CE-9AB4-8FE6F82EB284}"/>
            </c:ext>
          </c:extLst>
        </c:ser>
        <c:ser>
          <c:idx val="1"/>
          <c:order val="1"/>
          <c:spPr>
            <a:ln w="508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KeySec!$A$4:$A$1099</c:f>
              <c:numCache>
                <c:formatCode>General</c:formatCode>
                <c:ptCount val="10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</c:numCache>
            </c:numRef>
          </c:xVal>
          <c:yVal>
            <c:numRef>
              <c:f>KeySec!$C$4:$C$1099</c:f>
              <c:numCache>
                <c:formatCode>General</c:formatCode>
                <c:ptCount val="1096"/>
                <c:pt idx="0">
                  <c:v>1.0000000000000116E-4</c:v>
                </c:pt>
                <c:pt idx="1">
                  <c:v>1.0000000000000116E-4</c:v>
                </c:pt>
                <c:pt idx="2">
                  <c:v>2.0000000000000052E-4</c:v>
                </c:pt>
                <c:pt idx="3">
                  <c:v>3.0000000000000328E-4</c:v>
                </c:pt>
                <c:pt idx="4">
                  <c:v>4.0000000000000034E-4</c:v>
                </c:pt>
                <c:pt idx="5">
                  <c:v>5.0000000000000034E-4</c:v>
                </c:pt>
                <c:pt idx="6">
                  <c:v>5.0000000000000034E-4</c:v>
                </c:pt>
                <c:pt idx="7">
                  <c:v>7.0000000000000693E-4</c:v>
                </c:pt>
                <c:pt idx="8">
                  <c:v>8.0000000000000264E-4</c:v>
                </c:pt>
                <c:pt idx="9">
                  <c:v>9.0000000000000247E-4</c:v>
                </c:pt>
                <c:pt idx="10">
                  <c:v>9.0000000000000247E-4</c:v>
                </c:pt>
                <c:pt idx="11">
                  <c:v>9.0000000000000247E-4</c:v>
                </c:pt>
                <c:pt idx="12">
                  <c:v>1.0000000000000041E-3</c:v>
                </c:pt>
                <c:pt idx="13">
                  <c:v>1.1000000000000126E-3</c:v>
                </c:pt>
                <c:pt idx="14">
                  <c:v>1.1999999999999999E-3</c:v>
                </c:pt>
                <c:pt idx="15">
                  <c:v>1.2999999999999978E-3</c:v>
                </c:pt>
                <c:pt idx="16">
                  <c:v>1.4000000000000041E-3</c:v>
                </c:pt>
                <c:pt idx="17">
                  <c:v>1.5000000000000117E-3</c:v>
                </c:pt>
                <c:pt idx="18">
                  <c:v>1.5000000000000117E-3</c:v>
                </c:pt>
                <c:pt idx="19">
                  <c:v>1.5000000000000117E-3</c:v>
                </c:pt>
                <c:pt idx="20">
                  <c:v>1.5000000000000117E-3</c:v>
                </c:pt>
                <c:pt idx="21">
                  <c:v>1.7000000000000081E-3</c:v>
                </c:pt>
                <c:pt idx="22">
                  <c:v>1.7000000000000081E-3</c:v>
                </c:pt>
                <c:pt idx="23">
                  <c:v>2.0000000000000052E-3</c:v>
                </c:pt>
                <c:pt idx="24">
                  <c:v>2.0000000000000052E-3</c:v>
                </c:pt>
                <c:pt idx="25">
                  <c:v>2.0000000000000052E-3</c:v>
                </c:pt>
                <c:pt idx="26">
                  <c:v>2.0000000000000052E-3</c:v>
                </c:pt>
                <c:pt idx="27">
                  <c:v>2.2000000000000092E-3</c:v>
                </c:pt>
                <c:pt idx="28">
                  <c:v>2.5000000000000092E-3</c:v>
                </c:pt>
                <c:pt idx="29">
                  <c:v>2.5999999999999999E-3</c:v>
                </c:pt>
                <c:pt idx="30">
                  <c:v>2.5999999999999999E-3</c:v>
                </c:pt>
                <c:pt idx="31">
                  <c:v>2.8000000000000052E-3</c:v>
                </c:pt>
                <c:pt idx="32">
                  <c:v>2.8000000000000052E-3</c:v>
                </c:pt>
                <c:pt idx="33">
                  <c:v>2.8000000000000052E-3</c:v>
                </c:pt>
                <c:pt idx="34">
                  <c:v>3.1000000000000289E-3</c:v>
                </c:pt>
                <c:pt idx="35">
                  <c:v>3.3000000000000052E-3</c:v>
                </c:pt>
                <c:pt idx="36">
                  <c:v>3.5000000000000274E-3</c:v>
                </c:pt>
                <c:pt idx="37">
                  <c:v>3.6000000000000303E-3</c:v>
                </c:pt>
                <c:pt idx="38">
                  <c:v>3.7000000000000401E-3</c:v>
                </c:pt>
                <c:pt idx="39">
                  <c:v>3.8000000000000052E-3</c:v>
                </c:pt>
                <c:pt idx="40">
                  <c:v>3.9000000000000271E-3</c:v>
                </c:pt>
                <c:pt idx="41">
                  <c:v>3.9000000000000271E-3</c:v>
                </c:pt>
                <c:pt idx="42">
                  <c:v>4.0000000000000114E-3</c:v>
                </c:pt>
                <c:pt idx="43">
                  <c:v>4.1000000000000003E-3</c:v>
                </c:pt>
                <c:pt idx="44">
                  <c:v>4.1000000000000003E-3</c:v>
                </c:pt>
                <c:pt idx="45">
                  <c:v>4.4000000000000124E-3</c:v>
                </c:pt>
                <c:pt idx="46">
                  <c:v>4.6000000000000034E-3</c:v>
                </c:pt>
                <c:pt idx="47">
                  <c:v>4.6000000000000034E-3</c:v>
                </c:pt>
                <c:pt idx="48">
                  <c:v>4.6000000000000034E-3</c:v>
                </c:pt>
                <c:pt idx="49">
                  <c:v>4.7000000000000123E-3</c:v>
                </c:pt>
                <c:pt idx="50">
                  <c:v>4.8000000000000004E-3</c:v>
                </c:pt>
                <c:pt idx="51">
                  <c:v>4.9000000000000528E-3</c:v>
                </c:pt>
                <c:pt idx="52">
                  <c:v>5.1999999999999998E-3</c:v>
                </c:pt>
                <c:pt idx="53">
                  <c:v>5.1999999999999998E-3</c:v>
                </c:pt>
                <c:pt idx="54">
                  <c:v>5.1999999999999998E-3</c:v>
                </c:pt>
                <c:pt idx="55">
                  <c:v>5.4000000000000124E-3</c:v>
                </c:pt>
                <c:pt idx="56">
                  <c:v>5.7000000000000123E-3</c:v>
                </c:pt>
                <c:pt idx="57">
                  <c:v>5.7000000000000123E-3</c:v>
                </c:pt>
                <c:pt idx="58">
                  <c:v>5.7000000000000123E-3</c:v>
                </c:pt>
                <c:pt idx="59">
                  <c:v>5.8000000000000013E-3</c:v>
                </c:pt>
                <c:pt idx="60">
                  <c:v>5.9000000000000562E-3</c:v>
                </c:pt>
                <c:pt idx="61">
                  <c:v>6.0000000000000114E-3</c:v>
                </c:pt>
                <c:pt idx="62">
                  <c:v>6.0000000000000114E-3</c:v>
                </c:pt>
                <c:pt idx="63">
                  <c:v>6.1000000000000004E-3</c:v>
                </c:pt>
                <c:pt idx="64">
                  <c:v>6.2000000000000536E-3</c:v>
                </c:pt>
                <c:pt idx="65">
                  <c:v>6.2000000000000536E-3</c:v>
                </c:pt>
                <c:pt idx="66">
                  <c:v>6.3000000000000113E-3</c:v>
                </c:pt>
                <c:pt idx="67">
                  <c:v>6.5000000000000509E-3</c:v>
                </c:pt>
                <c:pt idx="68">
                  <c:v>6.6000000000000034E-3</c:v>
                </c:pt>
                <c:pt idx="69">
                  <c:v>6.7000000000000557E-3</c:v>
                </c:pt>
                <c:pt idx="70">
                  <c:v>6.8000000000000334E-3</c:v>
                </c:pt>
                <c:pt idx="71">
                  <c:v>7.0000000000000114E-3</c:v>
                </c:pt>
                <c:pt idx="72">
                  <c:v>7.0000000000000114E-3</c:v>
                </c:pt>
                <c:pt idx="73">
                  <c:v>7.2000000000000553E-3</c:v>
                </c:pt>
                <c:pt idx="74">
                  <c:v>7.2000000000000553E-3</c:v>
                </c:pt>
                <c:pt idx="75">
                  <c:v>7.2000000000000553E-3</c:v>
                </c:pt>
                <c:pt idx="76">
                  <c:v>7.3000000000000113E-3</c:v>
                </c:pt>
                <c:pt idx="77">
                  <c:v>7.3000000000000113E-3</c:v>
                </c:pt>
                <c:pt idx="78">
                  <c:v>7.4000000000000723E-3</c:v>
                </c:pt>
                <c:pt idx="79">
                  <c:v>7.6000000000000104E-3</c:v>
                </c:pt>
                <c:pt idx="80">
                  <c:v>7.8000000000000499E-3</c:v>
                </c:pt>
                <c:pt idx="81">
                  <c:v>7.8000000000000499E-3</c:v>
                </c:pt>
                <c:pt idx="82">
                  <c:v>7.9000000000000788E-3</c:v>
                </c:pt>
                <c:pt idx="83">
                  <c:v>8.1000000000000048E-3</c:v>
                </c:pt>
                <c:pt idx="84">
                  <c:v>8.1000000000000048E-3</c:v>
                </c:pt>
                <c:pt idx="85">
                  <c:v>8.1000000000000048E-3</c:v>
                </c:pt>
                <c:pt idx="86">
                  <c:v>8.1000000000000048E-3</c:v>
                </c:pt>
                <c:pt idx="87">
                  <c:v>8.3000000000000226E-3</c:v>
                </c:pt>
                <c:pt idx="88">
                  <c:v>8.5000000000000006E-3</c:v>
                </c:pt>
                <c:pt idx="89">
                  <c:v>8.5000000000000006E-3</c:v>
                </c:pt>
                <c:pt idx="90">
                  <c:v>8.6000000000000208E-3</c:v>
                </c:pt>
                <c:pt idx="91">
                  <c:v>8.7000000000000046E-3</c:v>
                </c:pt>
                <c:pt idx="92">
                  <c:v>8.9000000000000207E-3</c:v>
                </c:pt>
                <c:pt idx="93">
                  <c:v>9.0000000000000028E-3</c:v>
                </c:pt>
                <c:pt idx="94">
                  <c:v>9.0000000000000028E-3</c:v>
                </c:pt>
                <c:pt idx="95">
                  <c:v>9.4000000000000247E-3</c:v>
                </c:pt>
                <c:pt idx="96">
                  <c:v>9.4000000000000247E-3</c:v>
                </c:pt>
                <c:pt idx="97">
                  <c:v>9.6000000000000026E-3</c:v>
                </c:pt>
                <c:pt idx="98">
                  <c:v>9.7000000000000003E-3</c:v>
                </c:pt>
                <c:pt idx="99">
                  <c:v>9.7000000000000003E-3</c:v>
                </c:pt>
                <c:pt idx="100">
                  <c:v>9.8000000000000708E-3</c:v>
                </c:pt>
                <c:pt idx="101">
                  <c:v>9.9000000000000268E-3</c:v>
                </c:pt>
                <c:pt idx="102">
                  <c:v>1.0000000000000005E-2</c:v>
                </c:pt>
                <c:pt idx="103">
                  <c:v>1.0100000000000001E-2</c:v>
                </c:pt>
                <c:pt idx="104">
                  <c:v>1.0100000000000001E-2</c:v>
                </c:pt>
                <c:pt idx="105">
                  <c:v>1.0200000000000001E-2</c:v>
                </c:pt>
                <c:pt idx="106">
                  <c:v>1.0300000000000005E-2</c:v>
                </c:pt>
                <c:pt idx="107">
                  <c:v>1.0300000000000005E-2</c:v>
                </c:pt>
                <c:pt idx="108">
                  <c:v>1.0500000000000021E-2</c:v>
                </c:pt>
                <c:pt idx="109">
                  <c:v>1.0500000000000021E-2</c:v>
                </c:pt>
                <c:pt idx="110">
                  <c:v>1.0500000000000021E-2</c:v>
                </c:pt>
                <c:pt idx="111">
                  <c:v>1.0699999999999998E-2</c:v>
                </c:pt>
                <c:pt idx="112">
                  <c:v>1.0800000000000021E-2</c:v>
                </c:pt>
                <c:pt idx="113">
                  <c:v>1.0800000000000021E-2</c:v>
                </c:pt>
                <c:pt idx="114">
                  <c:v>1.0900000000000003E-2</c:v>
                </c:pt>
                <c:pt idx="115">
                  <c:v>1.0999999999999998E-2</c:v>
                </c:pt>
                <c:pt idx="116">
                  <c:v>1.0999999999999998E-2</c:v>
                </c:pt>
                <c:pt idx="117">
                  <c:v>1.0999999999999998E-2</c:v>
                </c:pt>
                <c:pt idx="118">
                  <c:v>1.1200000000000081E-2</c:v>
                </c:pt>
                <c:pt idx="119">
                  <c:v>1.1299999999999998E-2</c:v>
                </c:pt>
                <c:pt idx="120">
                  <c:v>1.1299999999999998E-2</c:v>
                </c:pt>
                <c:pt idx="121">
                  <c:v>1.1299999999999998E-2</c:v>
                </c:pt>
                <c:pt idx="122">
                  <c:v>1.1400000000000127E-2</c:v>
                </c:pt>
                <c:pt idx="123">
                  <c:v>1.1400000000000127E-2</c:v>
                </c:pt>
                <c:pt idx="124">
                  <c:v>1.1500000000000126E-2</c:v>
                </c:pt>
                <c:pt idx="125">
                  <c:v>1.1800000000000142E-2</c:v>
                </c:pt>
                <c:pt idx="126">
                  <c:v>1.2E-2</c:v>
                </c:pt>
                <c:pt idx="127">
                  <c:v>1.2100000000000001E-2</c:v>
                </c:pt>
                <c:pt idx="128">
                  <c:v>1.2300000000000005E-2</c:v>
                </c:pt>
                <c:pt idx="129">
                  <c:v>1.2400000000000001E-2</c:v>
                </c:pt>
                <c:pt idx="130">
                  <c:v>1.2400000000000001E-2</c:v>
                </c:pt>
                <c:pt idx="131">
                  <c:v>1.2400000000000001E-2</c:v>
                </c:pt>
                <c:pt idx="132">
                  <c:v>1.2500000000000001E-2</c:v>
                </c:pt>
                <c:pt idx="133">
                  <c:v>1.2500000000000001E-2</c:v>
                </c:pt>
                <c:pt idx="134">
                  <c:v>1.2699999999999998E-2</c:v>
                </c:pt>
                <c:pt idx="135">
                  <c:v>1.2900000000000003E-2</c:v>
                </c:pt>
                <c:pt idx="136">
                  <c:v>1.2900000000000003E-2</c:v>
                </c:pt>
                <c:pt idx="137">
                  <c:v>1.3100000000000021E-2</c:v>
                </c:pt>
                <c:pt idx="138">
                  <c:v>1.3100000000000021E-2</c:v>
                </c:pt>
                <c:pt idx="139">
                  <c:v>1.3200000000000081E-2</c:v>
                </c:pt>
                <c:pt idx="140">
                  <c:v>1.3200000000000081E-2</c:v>
                </c:pt>
                <c:pt idx="141">
                  <c:v>1.3200000000000081E-2</c:v>
                </c:pt>
                <c:pt idx="142">
                  <c:v>1.3400000000000115E-2</c:v>
                </c:pt>
                <c:pt idx="143">
                  <c:v>1.3599999999999998E-2</c:v>
                </c:pt>
                <c:pt idx="144">
                  <c:v>1.3700000000000127E-2</c:v>
                </c:pt>
                <c:pt idx="145">
                  <c:v>1.3800000000000139E-2</c:v>
                </c:pt>
                <c:pt idx="146">
                  <c:v>1.3899999999999999E-2</c:v>
                </c:pt>
                <c:pt idx="147">
                  <c:v>1.4E-2</c:v>
                </c:pt>
                <c:pt idx="148">
                  <c:v>1.4E-2</c:v>
                </c:pt>
                <c:pt idx="149">
                  <c:v>1.4E-2</c:v>
                </c:pt>
                <c:pt idx="150">
                  <c:v>1.4100000000000001E-2</c:v>
                </c:pt>
                <c:pt idx="151">
                  <c:v>1.4100000000000001E-2</c:v>
                </c:pt>
                <c:pt idx="152">
                  <c:v>1.4200000000000001E-2</c:v>
                </c:pt>
                <c:pt idx="153">
                  <c:v>1.4200000000000001E-2</c:v>
                </c:pt>
                <c:pt idx="154">
                  <c:v>1.43E-2</c:v>
                </c:pt>
                <c:pt idx="155">
                  <c:v>1.4400000000000001E-2</c:v>
                </c:pt>
                <c:pt idx="156">
                  <c:v>1.4400000000000001E-2</c:v>
                </c:pt>
                <c:pt idx="157">
                  <c:v>1.4500000000000001E-2</c:v>
                </c:pt>
                <c:pt idx="158">
                  <c:v>1.4500000000000001E-2</c:v>
                </c:pt>
                <c:pt idx="159">
                  <c:v>1.4500000000000001E-2</c:v>
                </c:pt>
                <c:pt idx="160">
                  <c:v>1.4600000000000005E-2</c:v>
                </c:pt>
                <c:pt idx="161">
                  <c:v>1.4600000000000005E-2</c:v>
                </c:pt>
                <c:pt idx="162">
                  <c:v>1.4800000000000001E-2</c:v>
                </c:pt>
                <c:pt idx="163">
                  <c:v>1.5100000000000021E-2</c:v>
                </c:pt>
                <c:pt idx="164">
                  <c:v>1.5299999999999998E-2</c:v>
                </c:pt>
                <c:pt idx="165">
                  <c:v>1.5299999999999998E-2</c:v>
                </c:pt>
                <c:pt idx="166">
                  <c:v>1.5299999999999998E-2</c:v>
                </c:pt>
                <c:pt idx="167">
                  <c:v>1.5599999999999998E-2</c:v>
                </c:pt>
                <c:pt idx="168">
                  <c:v>1.5599999999999998E-2</c:v>
                </c:pt>
                <c:pt idx="169">
                  <c:v>1.5599999999999998E-2</c:v>
                </c:pt>
                <c:pt idx="170">
                  <c:v>1.5599999999999998E-2</c:v>
                </c:pt>
                <c:pt idx="171">
                  <c:v>1.5599999999999998E-2</c:v>
                </c:pt>
                <c:pt idx="172">
                  <c:v>1.5599999999999998E-2</c:v>
                </c:pt>
                <c:pt idx="173">
                  <c:v>1.5599999999999998E-2</c:v>
                </c:pt>
                <c:pt idx="174">
                  <c:v>1.5699999999999999E-2</c:v>
                </c:pt>
                <c:pt idx="175">
                  <c:v>1.5800000000000043E-2</c:v>
                </c:pt>
                <c:pt idx="176">
                  <c:v>1.6000000000000021E-2</c:v>
                </c:pt>
                <c:pt idx="177">
                  <c:v>1.6100000000000041E-2</c:v>
                </c:pt>
                <c:pt idx="178">
                  <c:v>1.6199999999999999E-2</c:v>
                </c:pt>
                <c:pt idx="179">
                  <c:v>1.6400000000000001E-2</c:v>
                </c:pt>
                <c:pt idx="180">
                  <c:v>1.6400000000000001E-2</c:v>
                </c:pt>
                <c:pt idx="181">
                  <c:v>1.6500000000000101E-2</c:v>
                </c:pt>
                <c:pt idx="182">
                  <c:v>1.660000000000016E-2</c:v>
                </c:pt>
                <c:pt idx="183">
                  <c:v>1.6799999999999999E-2</c:v>
                </c:pt>
                <c:pt idx="184">
                  <c:v>1.6899999999999998E-2</c:v>
                </c:pt>
                <c:pt idx="185">
                  <c:v>1.6899999999999998E-2</c:v>
                </c:pt>
                <c:pt idx="186">
                  <c:v>1.6899999999999998E-2</c:v>
                </c:pt>
                <c:pt idx="187">
                  <c:v>1.6899999999999998E-2</c:v>
                </c:pt>
                <c:pt idx="188">
                  <c:v>1.6899999999999998E-2</c:v>
                </c:pt>
                <c:pt idx="189">
                  <c:v>1.7100000000000001E-2</c:v>
                </c:pt>
                <c:pt idx="190">
                  <c:v>1.7100000000000001E-2</c:v>
                </c:pt>
                <c:pt idx="191">
                  <c:v>1.72E-2</c:v>
                </c:pt>
                <c:pt idx="192">
                  <c:v>1.72E-2</c:v>
                </c:pt>
                <c:pt idx="193">
                  <c:v>1.7299999999999996E-2</c:v>
                </c:pt>
                <c:pt idx="194">
                  <c:v>1.7399999999999999E-2</c:v>
                </c:pt>
                <c:pt idx="195">
                  <c:v>1.7500000000000005E-2</c:v>
                </c:pt>
                <c:pt idx="196">
                  <c:v>1.7600000000000001E-2</c:v>
                </c:pt>
                <c:pt idx="197">
                  <c:v>1.77E-2</c:v>
                </c:pt>
                <c:pt idx="198">
                  <c:v>1.77E-2</c:v>
                </c:pt>
                <c:pt idx="199">
                  <c:v>1.7800000000000003E-2</c:v>
                </c:pt>
                <c:pt idx="200">
                  <c:v>1.7899999999999999E-2</c:v>
                </c:pt>
                <c:pt idx="201">
                  <c:v>1.8200000000000063E-2</c:v>
                </c:pt>
                <c:pt idx="202">
                  <c:v>1.8300000000000021E-2</c:v>
                </c:pt>
                <c:pt idx="203">
                  <c:v>1.8300000000000021E-2</c:v>
                </c:pt>
                <c:pt idx="204">
                  <c:v>1.8499999999999999E-2</c:v>
                </c:pt>
                <c:pt idx="205">
                  <c:v>1.8499999999999999E-2</c:v>
                </c:pt>
                <c:pt idx="206">
                  <c:v>1.8700000000000157E-2</c:v>
                </c:pt>
                <c:pt idx="207">
                  <c:v>1.8800000000000157E-2</c:v>
                </c:pt>
                <c:pt idx="208">
                  <c:v>1.8800000000000157E-2</c:v>
                </c:pt>
                <c:pt idx="209">
                  <c:v>1.8800000000000157E-2</c:v>
                </c:pt>
                <c:pt idx="210">
                  <c:v>1.9000000000000163E-2</c:v>
                </c:pt>
                <c:pt idx="211">
                  <c:v>1.9099999999999999E-2</c:v>
                </c:pt>
                <c:pt idx="212">
                  <c:v>1.9300000000000175E-2</c:v>
                </c:pt>
                <c:pt idx="213">
                  <c:v>1.9300000000000175E-2</c:v>
                </c:pt>
                <c:pt idx="214">
                  <c:v>1.9300000000000175E-2</c:v>
                </c:pt>
                <c:pt idx="215">
                  <c:v>1.9400000000000184E-2</c:v>
                </c:pt>
                <c:pt idx="216">
                  <c:v>1.9500000000000184E-2</c:v>
                </c:pt>
                <c:pt idx="217">
                  <c:v>1.9599999999999999E-2</c:v>
                </c:pt>
                <c:pt idx="218">
                  <c:v>1.9599999999999999E-2</c:v>
                </c:pt>
                <c:pt idx="219">
                  <c:v>1.9800000000000206E-2</c:v>
                </c:pt>
                <c:pt idx="220">
                  <c:v>1.9900000000000209E-2</c:v>
                </c:pt>
                <c:pt idx="221">
                  <c:v>1.9900000000000209E-2</c:v>
                </c:pt>
                <c:pt idx="222">
                  <c:v>2.0000000000000011E-2</c:v>
                </c:pt>
                <c:pt idx="223">
                  <c:v>2.0000000000000011E-2</c:v>
                </c:pt>
                <c:pt idx="224">
                  <c:v>2.01E-2</c:v>
                </c:pt>
                <c:pt idx="225">
                  <c:v>2.01E-2</c:v>
                </c:pt>
                <c:pt idx="226">
                  <c:v>2.0199999999999999E-2</c:v>
                </c:pt>
                <c:pt idx="227">
                  <c:v>2.0400000000000001E-2</c:v>
                </c:pt>
                <c:pt idx="228">
                  <c:v>2.0400000000000001E-2</c:v>
                </c:pt>
                <c:pt idx="229">
                  <c:v>2.0400000000000001E-2</c:v>
                </c:pt>
                <c:pt idx="230">
                  <c:v>2.0600000000000011E-2</c:v>
                </c:pt>
                <c:pt idx="231">
                  <c:v>2.07E-2</c:v>
                </c:pt>
                <c:pt idx="232">
                  <c:v>2.07E-2</c:v>
                </c:pt>
                <c:pt idx="233">
                  <c:v>2.0799999999999999E-2</c:v>
                </c:pt>
                <c:pt idx="234">
                  <c:v>2.0799999999999999E-2</c:v>
                </c:pt>
                <c:pt idx="235">
                  <c:v>2.1200000000000042E-2</c:v>
                </c:pt>
                <c:pt idx="236">
                  <c:v>2.1500000000000002E-2</c:v>
                </c:pt>
                <c:pt idx="237">
                  <c:v>2.1500000000000002E-2</c:v>
                </c:pt>
                <c:pt idx="238">
                  <c:v>2.1500000000000002E-2</c:v>
                </c:pt>
                <c:pt idx="239">
                  <c:v>2.1600000000000012E-2</c:v>
                </c:pt>
                <c:pt idx="240">
                  <c:v>2.1800000000000052E-2</c:v>
                </c:pt>
                <c:pt idx="241">
                  <c:v>2.1999999999999999E-2</c:v>
                </c:pt>
                <c:pt idx="242">
                  <c:v>2.2200000000000056E-2</c:v>
                </c:pt>
                <c:pt idx="243">
                  <c:v>2.2200000000000056E-2</c:v>
                </c:pt>
                <c:pt idx="244">
                  <c:v>2.2300000000000011E-2</c:v>
                </c:pt>
                <c:pt idx="245">
                  <c:v>2.2300000000000011E-2</c:v>
                </c:pt>
                <c:pt idx="246">
                  <c:v>2.2500000000000006E-2</c:v>
                </c:pt>
                <c:pt idx="247">
                  <c:v>2.2600000000000012E-2</c:v>
                </c:pt>
                <c:pt idx="248">
                  <c:v>2.2800000000000212E-2</c:v>
                </c:pt>
                <c:pt idx="249">
                  <c:v>2.2900000000000011E-2</c:v>
                </c:pt>
                <c:pt idx="250">
                  <c:v>2.3E-2</c:v>
                </c:pt>
                <c:pt idx="251">
                  <c:v>2.3E-2</c:v>
                </c:pt>
                <c:pt idx="252">
                  <c:v>2.3E-2</c:v>
                </c:pt>
                <c:pt idx="253">
                  <c:v>2.3E-2</c:v>
                </c:pt>
                <c:pt idx="254">
                  <c:v>2.3099999999999999E-2</c:v>
                </c:pt>
                <c:pt idx="255">
                  <c:v>2.3199999999999988E-2</c:v>
                </c:pt>
                <c:pt idx="256">
                  <c:v>2.3299999999999998E-2</c:v>
                </c:pt>
                <c:pt idx="257">
                  <c:v>2.35E-2</c:v>
                </c:pt>
                <c:pt idx="258">
                  <c:v>2.3800000000000002E-2</c:v>
                </c:pt>
                <c:pt idx="259">
                  <c:v>2.3900000000000001E-2</c:v>
                </c:pt>
                <c:pt idx="260">
                  <c:v>2.4E-2</c:v>
                </c:pt>
                <c:pt idx="261">
                  <c:v>2.41E-2</c:v>
                </c:pt>
                <c:pt idx="262">
                  <c:v>2.41E-2</c:v>
                </c:pt>
                <c:pt idx="263">
                  <c:v>2.41E-2</c:v>
                </c:pt>
                <c:pt idx="264">
                  <c:v>2.4199999999999989E-2</c:v>
                </c:pt>
                <c:pt idx="265">
                  <c:v>2.4400000000000002E-2</c:v>
                </c:pt>
                <c:pt idx="266">
                  <c:v>2.4400000000000002E-2</c:v>
                </c:pt>
                <c:pt idx="267">
                  <c:v>2.4500000000000001E-2</c:v>
                </c:pt>
                <c:pt idx="268">
                  <c:v>2.4500000000000001E-2</c:v>
                </c:pt>
                <c:pt idx="269">
                  <c:v>2.4500000000000001E-2</c:v>
                </c:pt>
                <c:pt idx="270">
                  <c:v>2.4500000000000001E-2</c:v>
                </c:pt>
                <c:pt idx="271">
                  <c:v>2.4600000000000011E-2</c:v>
                </c:pt>
                <c:pt idx="272">
                  <c:v>2.47E-2</c:v>
                </c:pt>
                <c:pt idx="273">
                  <c:v>2.47E-2</c:v>
                </c:pt>
                <c:pt idx="274">
                  <c:v>2.47E-2</c:v>
                </c:pt>
                <c:pt idx="275">
                  <c:v>2.4900000000000002E-2</c:v>
                </c:pt>
                <c:pt idx="276">
                  <c:v>2.5000000000000001E-2</c:v>
                </c:pt>
                <c:pt idx="277">
                  <c:v>2.5100000000000001E-2</c:v>
                </c:pt>
                <c:pt idx="278">
                  <c:v>2.5100000000000001E-2</c:v>
                </c:pt>
                <c:pt idx="279">
                  <c:v>2.5200000000000011E-2</c:v>
                </c:pt>
                <c:pt idx="280">
                  <c:v>2.53E-2</c:v>
                </c:pt>
                <c:pt idx="281">
                  <c:v>2.5500000000000002E-2</c:v>
                </c:pt>
                <c:pt idx="282">
                  <c:v>2.5500000000000002E-2</c:v>
                </c:pt>
                <c:pt idx="283">
                  <c:v>2.5500000000000002E-2</c:v>
                </c:pt>
                <c:pt idx="284">
                  <c:v>2.5500000000000002E-2</c:v>
                </c:pt>
                <c:pt idx="285">
                  <c:v>2.5500000000000002E-2</c:v>
                </c:pt>
                <c:pt idx="286">
                  <c:v>2.5600000000000012E-2</c:v>
                </c:pt>
                <c:pt idx="287">
                  <c:v>2.5600000000000012E-2</c:v>
                </c:pt>
                <c:pt idx="288">
                  <c:v>2.5700000000000001E-2</c:v>
                </c:pt>
                <c:pt idx="289">
                  <c:v>2.5700000000000001E-2</c:v>
                </c:pt>
                <c:pt idx="290">
                  <c:v>2.5800000000000052E-2</c:v>
                </c:pt>
                <c:pt idx="291">
                  <c:v>2.5800000000000052E-2</c:v>
                </c:pt>
                <c:pt idx="292">
                  <c:v>2.5800000000000052E-2</c:v>
                </c:pt>
                <c:pt idx="293">
                  <c:v>2.5800000000000052E-2</c:v>
                </c:pt>
                <c:pt idx="294">
                  <c:v>2.5800000000000052E-2</c:v>
                </c:pt>
                <c:pt idx="295">
                  <c:v>2.6100000000000002E-2</c:v>
                </c:pt>
                <c:pt idx="296">
                  <c:v>2.6100000000000002E-2</c:v>
                </c:pt>
                <c:pt idx="297">
                  <c:v>2.6100000000000002E-2</c:v>
                </c:pt>
                <c:pt idx="298">
                  <c:v>2.6100000000000002E-2</c:v>
                </c:pt>
                <c:pt idx="299">
                  <c:v>2.6100000000000002E-2</c:v>
                </c:pt>
                <c:pt idx="300">
                  <c:v>2.6100000000000002E-2</c:v>
                </c:pt>
                <c:pt idx="301">
                  <c:v>2.6200000000000011E-2</c:v>
                </c:pt>
                <c:pt idx="302">
                  <c:v>2.6599999999999999E-2</c:v>
                </c:pt>
                <c:pt idx="303">
                  <c:v>2.6700000000000002E-2</c:v>
                </c:pt>
                <c:pt idx="304">
                  <c:v>2.6700000000000002E-2</c:v>
                </c:pt>
                <c:pt idx="305">
                  <c:v>2.6800000000000056E-2</c:v>
                </c:pt>
                <c:pt idx="306">
                  <c:v>2.6900000000000011E-2</c:v>
                </c:pt>
                <c:pt idx="307">
                  <c:v>2.6900000000000011E-2</c:v>
                </c:pt>
                <c:pt idx="308">
                  <c:v>2.7000000000000239E-2</c:v>
                </c:pt>
                <c:pt idx="309">
                  <c:v>2.7200000000000012E-2</c:v>
                </c:pt>
                <c:pt idx="310">
                  <c:v>2.7200000000000012E-2</c:v>
                </c:pt>
                <c:pt idx="311">
                  <c:v>2.7400000000000212E-2</c:v>
                </c:pt>
                <c:pt idx="312">
                  <c:v>2.7400000000000212E-2</c:v>
                </c:pt>
                <c:pt idx="313">
                  <c:v>2.7400000000000212E-2</c:v>
                </c:pt>
                <c:pt idx="314">
                  <c:v>2.7500000000000011E-2</c:v>
                </c:pt>
                <c:pt idx="315">
                  <c:v>2.7500000000000011E-2</c:v>
                </c:pt>
                <c:pt idx="316">
                  <c:v>2.7600000000000267E-2</c:v>
                </c:pt>
                <c:pt idx="317">
                  <c:v>2.7600000000000267E-2</c:v>
                </c:pt>
                <c:pt idx="318">
                  <c:v>2.7700000000000002E-2</c:v>
                </c:pt>
                <c:pt idx="319">
                  <c:v>2.7700000000000002E-2</c:v>
                </c:pt>
                <c:pt idx="320">
                  <c:v>2.7700000000000002E-2</c:v>
                </c:pt>
                <c:pt idx="321">
                  <c:v>2.8000000000000001E-2</c:v>
                </c:pt>
                <c:pt idx="322">
                  <c:v>2.8000000000000001E-2</c:v>
                </c:pt>
                <c:pt idx="323">
                  <c:v>2.8000000000000001E-2</c:v>
                </c:pt>
                <c:pt idx="324">
                  <c:v>2.8000000000000001E-2</c:v>
                </c:pt>
                <c:pt idx="325">
                  <c:v>2.81E-2</c:v>
                </c:pt>
                <c:pt idx="326">
                  <c:v>2.81E-2</c:v>
                </c:pt>
                <c:pt idx="327">
                  <c:v>2.8199999999999989E-2</c:v>
                </c:pt>
                <c:pt idx="328">
                  <c:v>2.8199999999999989E-2</c:v>
                </c:pt>
                <c:pt idx="329">
                  <c:v>2.8299999999999999E-2</c:v>
                </c:pt>
                <c:pt idx="330">
                  <c:v>2.8400000000000002E-2</c:v>
                </c:pt>
                <c:pt idx="331">
                  <c:v>2.8500000000000001E-2</c:v>
                </c:pt>
                <c:pt idx="332">
                  <c:v>2.86E-2</c:v>
                </c:pt>
                <c:pt idx="333">
                  <c:v>2.87E-2</c:v>
                </c:pt>
                <c:pt idx="334">
                  <c:v>2.8799999999999999E-2</c:v>
                </c:pt>
                <c:pt idx="335">
                  <c:v>2.9000000000000001E-2</c:v>
                </c:pt>
                <c:pt idx="336">
                  <c:v>2.9100000000000001E-2</c:v>
                </c:pt>
                <c:pt idx="337">
                  <c:v>2.9100000000000001E-2</c:v>
                </c:pt>
                <c:pt idx="338">
                  <c:v>2.9200000000000011E-2</c:v>
                </c:pt>
                <c:pt idx="339">
                  <c:v>2.93E-2</c:v>
                </c:pt>
                <c:pt idx="340">
                  <c:v>2.9399999999999999E-2</c:v>
                </c:pt>
                <c:pt idx="341">
                  <c:v>2.9399999999999999E-2</c:v>
                </c:pt>
                <c:pt idx="342">
                  <c:v>2.9399999999999999E-2</c:v>
                </c:pt>
                <c:pt idx="343">
                  <c:v>2.9600000000000001E-2</c:v>
                </c:pt>
                <c:pt idx="344">
                  <c:v>2.9800000000000011E-2</c:v>
                </c:pt>
                <c:pt idx="345">
                  <c:v>2.9800000000000011E-2</c:v>
                </c:pt>
                <c:pt idx="346">
                  <c:v>2.9800000000000011E-2</c:v>
                </c:pt>
                <c:pt idx="347">
                  <c:v>2.9800000000000011E-2</c:v>
                </c:pt>
                <c:pt idx="348">
                  <c:v>2.9899999999999999E-2</c:v>
                </c:pt>
                <c:pt idx="349">
                  <c:v>2.9899999999999999E-2</c:v>
                </c:pt>
                <c:pt idx="350">
                  <c:v>3.0100000000000002E-2</c:v>
                </c:pt>
                <c:pt idx="351">
                  <c:v>3.0100000000000002E-2</c:v>
                </c:pt>
                <c:pt idx="352">
                  <c:v>3.0200000000000012E-2</c:v>
                </c:pt>
                <c:pt idx="353">
                  <c:v>3.0200000000000012E-2</c:v>
                </c:pt>
                <c:pt idx="354">
                  <c:v>3.0200000000000012E-2</c:v>
                </c:pt>
                <c:pt idx="355">
                  <c:v>3.0200000000000012E-2</c:v>
                </c:pt>
                <c:pt idx="356">
                  <c:v>3.0200000000000012E-2</c:v>
                </c:pt>
                <c:pt idx="357">
                  <c:v>3.0500000000000006E-2</c:v>
                </c:pt>
                <c:pt idx="358">
                  <c:v>3.0599999999999999E-2</c:v>
                </c:pt>
                <c:pt idx="359">
                  <c:v>3.0599999999999999E-2</c:v>
                </c:pt>
                <c:pt idx="360">
                  <c:v>3.0599999999999999E-2</c:v>
                </c:pt>
                <c:pt idx="361">
                  <c:v>3.0599999999999999E-2</c:v>
                </c:pt>
                <c:pt idx="362">
                  <c:v>3.0700000000000002E-2</c:v>
                </c:pt>
                <c:pt idx="363">
                  <c:v>3.09E-2</c:v>
                </c:pt>
                <c:pt idx="364">
                  <c:v>3.1000000000000052E-2</c:v>
                </c:pt>
                <c:pt idx="365">
                  <c:v>3.1199999999999999E-2</c:v>
                </c:pt>
                <c:pt idx="366">
                  <c:v>3.1199999999999999E-2</c:v>
                </c:pt>
                <c:pt idx="367">
                  <c:v>3.1199999999999999E-2</c:v>
                </c:pt>
                <c:pt idx="368">
                  <c:v>3.1199999999999999E-2</c:v>
                </c:pt>
                <c:pt idx="369">
                  <c:v>3.1399999999999997E-2</c:v>
                </c:pt>
                <c:pt idx="370">
                  <c:v>3.15E-2</c:v>
                </c:pt>
                <c:pt idx="371">
                  <c:v>3.1600000000000052E-2</c:v>
                </c:pt>
                <c:pt idx="372">
                  <c:v>3.1700000000000006E-2</c:v>
                </c:pt>
                <c:pt idx="373">
                  <c:v>3.1800000000000002E-2</c:v>
                </c:pt>
                <c:pt idx="374">
                  <c:v>3.1800000000000002E-2</c:v>
                </c:pt>
                <c:pt idx="375">
                  <c:v>3.1800000000000002E-2</c:v>
                </c:pt>
                <c:pt idx="376">
                  <c:v>3.1900000000000005E-2</c:v>
                </c:pt>
                <c:pt idx="377">
                  <c:v>3.2000000000000042E-2</c:v>
                </c:pt>
                <c:pt idx="378">
                  <c:v>3.210000000000001E-2</c:v>
                </c:pt>
                <c:pt idx="379">
                  <c:v>3.210000000000001E-2</c:v>
                </c:pt>
                <c:pt idx="380">
                  <c:v>3.2199999999999999E-2</c:v>
                </c:pt>
                <c:pt idx="381">
                  <c:v>3.2199999999999999E-2</c:v>
                </c:pt>
                <c:pt idx="382">
                  <c:v>3.2199999999999999E-2</c:v>
                </c:pt>
                <c:pt idx="383">
                  <c:v>3.2300000000000002E-2</c:v>
                </c:pt>
                <c:pt idx="384">
                  <c:v>3.2399999999999998E-2</c:v>
                </c:pt>
                <c:pt idx="385">
                  <c:v>3.2500000000000001E-2</c:v>
                </c:pt>
                <c:pt idx="386">
                  <c:v>3.2500000000000001E-2</c:v>
                </c:pt>
                <c:pt idx="387">
                  <c:v>3.2600000000000212E-2</c:v>
                </c:pt>
                <c:pt idx="388">
                  <c:v>3.2600000000000212E-2</c:v>
                </c:pt>
                <c:pt idx="389">
                  <c:v>3.2600000000000212E-2</c:v>
                </c:pt>
                <c:pt idx="390">
                  <c:v>3.2600000000000212E-2</c:v>
                </c:pt>
                <c:pt idx="391">
                  <c:v>3.2900000000000006E-2</c:v>
                </c:pt>
                <c:pt idx="392">
                  <c:v>3.2900000000000006E-2</c:v>
                </c:pt>
                <c:pt idx="393">
                  <c:v>3.3000000000000002E-2</c:v>
                </c:pt>
                <c:pt idx="394">
                  <c:v>3.32E-2</c:v>
                </c:pt>
                <c:pt idx="395">
                  <c:v>3.32E-2</c:v>
                </c:pt>
                <c:pt idx="396">
                  <c:v>3.32E-2</c:v>
                </c:pt>
                <c:pt idx="397">
                  <c:v>3.32E-2</c:v>
                </c:pt>
                <c:pt idx="398">
                  <c:v>3.3300000000000003E-2</c:v>
                </c:pt>
                <c:pt idx="399">
                  <c:v>3.3399999999999999E-2</c:v>
                </c:pt>
                <c:pt idx="400">
                  <c:v>3.3399999999999999E-2</c:v>
                </c:pt>
                <c:pt idx="401">
                  <c:v>3.3500000000000002E-2</c:v>
                </c:pt>
                <c:pt idx="402">
                  <c:v>3.3500000000000002E-2</c:v>
                </c:pt>
                <c:pt idx="403">
                  <c:v>3.3500000000000002E-2</c:v>
                </c:pt>
                <c:pt idx="404">
                  <c:v>3.3700000000000001E-2</c:v>
                </c:pt>
                <c:pt idx="405">
                  <c:v>3.3700000000000001E-2</c:v>
                </c:pt>
                <c:pt idx="406">
                  <c:v>3.4000000000000002E-2</c:v>
                </c:pt>
                <c:pt idx="407">
                  <c:v>3.4000000000000002E-2</c:v>
                </c:pt>
                <c:pt idx="408">
                  <c:v>3.4099999999999998E-2</c:v>
                </c:pt>
                <c:pt idx="409">
                  <c:v>3.4200000000000001E-2</c:v>
                </c:pt>
                <c:pt idx="410">
                  <c:v>3.4200000000000001E-2</c:v>
                </c:pt>
                <c:pt idx="411">
                  <c:v>3.4300000000000004E-2</c:v>
                </c:pt>
                <c:pt idx="412">
                  <c:v>3.4300000000000004E-2</c:v>
                </c:pt>
                <c:pt idx="413">
                  <c:v>3.4500000000000003E-2</c:v>
                </c:pt>
                <c:pt idx="414">
                  <c:v>3.4500000000000003E-2</c:v>
                </c:pt>
                <c:pt idx="415">
                  <c:v>3.4500000000000003E-2</c:v>
                </c:pt>
                <c:pt idx="416">
                  <c:v>3.4500000000000003E-2</c:v>
                </c:pt>
                <c:pt idx="417">
                  <c:v>3.4500000000000003E-2</c:v>
                </c:pt>
                <c:pt idx="418">
                  <c:v>3.4599999999999999E-2</c:v>
                </c:pt>
                <c:pt idx="419">
                  <c:v>3.4700000000000002E-2</c:v>
                </c:pt>
                <c:pt idx="420">
                  <c:v>3.5099999999999999E-2</c:v>
                </c:pt>
                <c:pt idx="421">
                  <c:v>3.5099999999999999E-2</c:v>
                </c:pt>
                <c:pt idx="422">
                  <c:v>3.5099999999999999E-2</c:v>
                </c:pt>
                <c:pt idx="423">
                  <c:v>3.5200000000000002E-2</c:v>
                </c:pt>
                <c:pt idx="424">
                  <c:v>3.5200000000000002E-2</c:v>
                </c:pt>
                <c:pt idx="425">
                  <c:v>3.5200000000000002E-2</c:v>
                </c:pt>
                <c:pt idx="426">
                  <c:v>3.5300000000000005E-2</c:v>
                </c:pt>
                <c:pt idx="427">
                  <c:v>3.5300000000000005E-2</c:v>
                </c:pt>
                <c:pt idx="428">
                  <c:v>3.5400000000000001E-2</c:v>
                </c:pt>
                <c:pt idx="429">
                  <c:v>3.5400000000000001E-2</c:v>
                </c:pt>
                <c:pt idx="430">
                  <c:v>3.5400000000000001E-2</c:v>
                </c:pt>
                <c:pt idx="431">
                  <c:v>3.570000000000001E-2</c:v>
                </c:pt>
                <c:pt idx="432">
                  <c:v>3.5900000000000001E-2</c:v>
                </c:pt>
                <c:pt idx="433">
                  <c:v>3.5900000000000001E-2</c:v>
                </c:pt>
                <c:pt idx="434">
                  <c:v>3.5900000000000001E-2</c:v>
                </c:pt>
                <c:pt idx="435">
                  <c:v>3.5900000000000001E-2</c:v>
                </c:pt>
                <c:pt idx="436">
                  <c:v>3.5900000000000001E-2</c:v>
                </c:pt>
                <c:pt idx="437">
                  <c:v>3.61E-2</c:v>
                </c:pt>
                <c:pt idx="438">
                  <c:v>3.6200000000000052E-2</c:v>
                </c:pt>
                <c:pt idx="439">
                  <c:v>3.6200000000000052E-2</c:v>
                </c:pt>
                <c:pt idx="440">
                  <c:v>3.6200000000000052E-2</c:v>
                </c:pt>
                <c:pt idx="441">
                  <c:v>3.6200000000000052E-2</c:v>
                </c:pt>
                <c:pt idx="442">
                  <c:v>3.6400000000000016E-2</c:v>
                </c:pt>
                <c:pt idx="443">
                  <c:v>3.6500000000000005E-2</c:v>
                </c:pt>
                <c:pt idx="444">
                  <c:v>3.6500000000000005E-2</c:v>
                </c:pt>
                <c:pt idx="445">
                  <c:v>3.6600000000000042E-2</c:v>
                </c:pt>
                <c:pt idx="446">
                  <c:v>3.6600000000000042E-2</c:v>
                </c:pt>
                <c:pt idx="447">
                  <c:v>3.670000000000001E-2</c:v>
                </c:pt>
                <c:pt idx="448">
                  <c:v>3.6799999999999999E-2</c:v>
                </c:pt>
                <c:pt idx="449">
                  <c:v>3.6799999999999999E-2</c:v>
                </c:pt>
                <c:pt idx="450">
                  <c:v>3.6799999999999999E-2</c:v>
                </c:pt>
                <c:pt idx="451">
                  <c:v>3.6999999999999998E-2</c:v>
                </c:pt>
                <c:pt idx="452">
                  <c:v>3.6999999999999998E-2</c:v>
                </c:pt>
                <c:pt idx="453">
                  <c:v>3.7100000000000001E-2</c:v>
                </c:pt>
                <c:pt idx="454">
                  <c:v>3.7200000000000052E-2</c:v>
                </c:pt>
                <c:pt idx="455">
                  <c:v>3.7200000000000052E-2</c:v>
                </c:pt>
                <c:pt idx="456">
                  <c:v>3.7300000000000041E-2</c:v>
                </c:pt>
                <c:pt idx="457">
                  <c:v>3.7400000000000252E-2</c:v>
                </c:pt>
                <c:pt idx="458">
                  <c:v>3.7500000000000006E-2</c:v>
                </c:pt>
                <c:pt idx="459">
                  <c:v>3.7500000000000006E-2</c:v>
                </c:pt>
                <c:pt idx="460">
                  <c:v>3.7500000000000006E-2</c:v>
                </c:pt>
                <c:pt idx="461">
                  <c:v>3.7700000000000011E-2</c:v>
                </c:pt>
                <c:pt idx="462">
                  <c:v>3.7800000000000326E-2</c:v>
                </c:pt>
                <c:pt idx="463">
                  <c:v>3.790000000000001E-2</c:v>
                </c:pt>
                <c:pt idx="464">
                  <c:v>3.790000000000001E-2</c:v>
                </c:pt>
                <c:pt idx="465">
                  <c:v>3.7999999999999999E-2</c:v>
                </c:pt>
                <c:pt idx="466">
                  <c:v>3.7999999999999999E-2</c:v>
                </c:pt>
                <c:pt idx="467">
                  <c:v>3.7999999999999999E-2</c:v>
                </c:pt>
                <c:pt idx="468">
                  <c:v>3.7999999999999999E-2</c:v>
                </c:pt>
                <c:pt idx="469">
                  <c:v>3.8100000000000002E-2</c:v>
                </c:pt>
                <c:pt idx="470">
                  <c:v>3.8100000000000002E-2</c:v>
                </c:pt>
                <c:pt idx="471">
                  <c:v>3.8100000000000002E-2</c:v>
                </c:pt>
                <c:pt idx="472">
                  <c:v>3.8199999999999998E-2</c:v>
                </c:pt>
                <c:pt idx="473">
                  <c:v>3.8399999999999997E-2</c:v>
                </c:pt>
                <c:pt idx="474">
                  <c:v>3.8399999999999997E-2</c:v>
                </c:pt>
                <c:pt idx="475">
                  <c:v>3.8399999999999997E-2</c:v>
                </c:pt>
                <c:pt idx="476">
                  <c:v>3.8399999999999997E-2</c:v>
                </c:pt>
                <c:pt idx="477">
                  <c:v>3.85E-2</c:v>
                </c:pt>
                <c:pt idx="478">
                  <c:v>3.8800000000000001E-2</c:v>
                </c:pt>
                <c:pt idx="479">
                  <c:v>3.8900000000000004E-2</c:v>
                </c:pt>
                <c:pt idx="480">
                  <c:v>3.9000000000000014E-2</c:v>
                </c:pt>
                <c:pt idx="481">
                  <c:v>3.9000000000000014E-2</c:v>
                </c:pt>
                <c:pt idx="482">
                  <c:v>3.9199999999999999E-2</c:v>
                </c:pt>
                <c:pt idx="483">
                  <c:v>3.9199999999999999E-2</c:v>
                </c:pt>
                <c:pt idx="484">
                  <c:v>3.9199999999999999E-2</c:v>
                </c:pt>
                <c:pt idx="485">
                  <c:v>3.9199999999999999E-2</c:v>
                </c:pt>
                <c:pt idx="486">
                  <c:v>3.9300000000000002E-2</c:v>
                </c:pt>
                <c:pt idx="487">
                  <c:v>3.9399999999999998E-2</c:v>
                </c:pt>
                <c:pt idx="488">
                  <c:v>3.95E-2</c:v>
                </c:pt>
                <c:pt idx="489">
                  <c:v>3.960000000000001E-2</c:v>
                </c:pt>
                <c:pt idx="490">
                  <c:v>3.960000000000001E-2</c:v>
                </c:pt>
                <c:pt idx="491">
                  <c:v>3.960000000000001E-2</c:v>
                </c:pt>
                <c:pt idx="492">
                  <c:v>3.9699999999999999E-2</c:v>
                </c:pt>
                <c:pt idx="493">
                  <c:v>3.9800000000000002E-2</c:v>
                </c:pt>
                <c:pt idx="494">
                  <c:v>3.9800000000000002E-2</c:v>
                </c:pt>
                <c:pt idx="495">
                  <c:v>3.9800000000000002E-2</c:v>
                </c:pt>
                <c:pt idx="496">
                  <c:v>4.0000000000000022E-2</c:v>
                </c:pt>
                <c:pt idx="497">
                  <c:v>4.0000000000000022E-2</c:v>
                </c:pt>
                <c:pt idx="498">
                  <c:v>4.0000000000000022E-2</c:v>
                </c:pt>
                <c:pt idx="499">
                  <c:v>4.0000000000000022E-2</c:v>
                </c:pt>
                <c:pt idx="500">
                  <c:v>4.0100000000000004E-2</c:v>
                </c:pt>
                <c:pt idx="501">
                  <c:v>4.0100000000000004E-2</c:v>
                </c:pt>
                <c:pt idx="502">
                  <c:v>4.0300000000000023E-2</c:v>
                </c:pt>
                <c:pt idx="503">
                  <c:v>4.0300000000000023E-2</c:v>
                </c:pt>
                <c:pt idx="504">
                  <c:v>4.0300000000000023E-2</c:v>
                </c:pt>
                <c:pt idx="505">
                  <c:v>4.0300000000000023E-2</c:v>
                </c:pt>
                <c:pt idx="506">
                  <c:v>4.0400000000000012E-2</c:v>
                </c:pt>
                <c:pt idx="507">
                  <c:v>4.0500000000000001E-2</c:v>
                </c:pt>
                <c:pt idx="508">
                  <c:v>4.0599999999999997E-2</c:v>
                </c:pt>
                <c:pt idx="509">
                  <c:v>4.0599999999999997E-2</c:v>
                </c:pt>
                <c:pt idx="510">
                  <c:v>4.0599999999999997E-2</c:v>
                </c:pt>
                <c:pt idx="511">
                  <c:v>4.0599999999999997E-2</c:v>
                </c:pt>
                <c:pt idx="512">
                  <c:v>4.0900000000000013E-2</c:v>
                </c:pt>
                <c:pt idx="513">
                  <c:v>4.0900000000000013E-2</c:v>
                </c:pt>
                <c:pt idx="514">
                  <c:v>4.0900000000000013E-2</c:v>
                </c:pt>
                <c:pt idx="515">
                  <c:v>4.0900000000000013E-2</c:v>
                </c:pt>
                <c:pt idx="516">
                  <c:v>4.1000000000000002E-2</c:v>
                </c:pt>
                <c:pt idx="517">
                  <c:v>4.1099999999999998E-2</c:v>
                </c:pt>
                <c:pt idx="518">
                  <c:v>4.1099999999999998E-2</c:v>
                </c:pt>
                <c:pt idx="519">
                  <c:v>4.1199999999999987E-2</c:v>
                </c:pt>
                <c:pt idx="520">
                  <c:v>4.1199999999999987E-2</c:v>
                </c:pt>
                <c:pt idx="521">
                  <c:v>4.1300000000000003E-2</c:v>
                </c:pt>
                <c:pt idx="522">
                  <c:v>4.1300000000000003E-2</c:v>
                </c:pt>
                <c:pt idx="523">
                  <c:v>4.1300000000000003E-2</c:v>
                </c:pt>
                <c:pt idx="524">
                  <c:v>4.1399999999999999E-2</c:v>
                </c:pt>
                <c:pt idx="525">
                  <c:v>4.1399999999999999E-2</c:v>
                </c:pt>
                <c:pt idx="526">
                  <c:v>4.1500000000000002E-2</c:v>
                </c:pt>
                <c:pt idx="527">
                  <c:v>4.1599999999999998E-2</c:v>
                </c:pt>
                <c:pt idx="528">
                  <c:v>4.19E-2</c:v>
                </c:pt>
                <c:pt idx="529">
                  <c:v>4.19E-2</c:v>
                </c:pt>
                <c:pt idx="530">
                  <c:v>4.19E-2</c:v>
                </c:pt>
                <c:pt idx="531">
                  <c:v>4.19E-2</c:v>
                </c:pt>
                <c:pt idx="532">
                  <c:v>4.19E-2</c:v>
                </c:pt>
                <c:pt idx="533">
                  <c:v>4.2000000000000023E-2</c:v>
                </c:pt>
                <c:pt idx="534">
                  <c:v>4.2100000000000012E-2</c:v>
                </c:pt>
                <c:pt idx="535">
                  <c:v>4.2200000000000001E-2</c:v>
                </c:pt>
                <c:pt idx="536">
                  <c:v>4.2200000000000001E-2</c:v>
                </c:pt>
                <c:pt idx="537">
                  <c:v>4.2299999999999997E-2</c:v>
                </c:pt>
                <c:pt idx="538">
                  <c:v>4.2299999999999997E-2</c:v>
                </c:pt>
                <c:pt idx="539">
                  <c:v>4.2299999999999997E-2</c:v>
                </c:pt>
                <c:pt idx="540">
                  <c:v>4.2400000000000014E-2</c:v>
                </c:pt>
                <c:pt idx="541">
                  <c:v>4.2500000000000003E-2</c:v>
                </c:pt>
                <c:pt idx="542">
                  <c:v>4.2600000000000013E-2</c:v>
                </c:pt>
                <c:pt idx="543">
                  <c:v>4.2800000000000032E-2</c:v>
                </c:pt>
                <c:pt idx="544">
                  <c:v>4.2800000000000032E-2</c:v>
                </c:pt>
                <c:pt idx="545">
                  <c:v>4.2900000000000021E-2</c:v>
                </c:pt>
                <c:pt idx="546">
                  <c:v>4.2900000000000021E-2</c:v>
                </c:pt>
                <c:pt idx="547">
                  <c:v>4.2900000000000021E-2</c:v>
                </c:pt>
                <c:pt idx="548">
                  <c:v>4.3000000000000003E-2</c:v>
                </c:pt>
                <c:pt idx="549">
                  <c:v>4.3000000000000003E-2</c:v>
                </c:pt>
                <c:pt idx="550">
                  <c:v>4.3099999999999999E-2</c:v>
                </c:pt>
                <c:pt idx="551">
                  <c:v>4.3099999999999999E-2</c:v>
                </c:pt>
                <c:pt idx="552">
                  <c:v>4.3199999999999995E-2</c:v>
                </c:pt>
                <c:pt idx="553">
                  <c:v>4.3199999999999995E-2</c:v>
                </c:pt>
                <c:pt idx="554">
                  <c:v>4.3400000000000001E-2</c:v>
                </c:pt>
                <c:pt idx="555">
                  <c:v>4.3500000000000004E-2</c:v>
                </c:pt>
                <c:pt idx="556">
                  <c:v>4.3500000000000004E-2</c:v>
                </c:pt>
                <c:pt idx="557">
                  <c:v>4.36E-2</c:v>
                </c:pt>
                <c:pt idx="558">
                  <c:v>4.36E-2</c:v>
                </c:pt>
                <c:pt idx="559">
                  <c:v>4.3800000000000013E-2</c:v>
                </c:pt>
                <c:pt idx="560">
                  <c:v>4.3900000000000002E-2</c:v>
                </c:pt>
                <c:pt idx="561">
                  <c:v>4.3900000000000002E-2</c:v>
                </c:pt>
                <c:pt idx="562">
                  <c:v>4.3900000000000002E-2</c:v>
                </c:pt>
                <c:pt idx="563">
                  <c:v>4.3999999999999997E-2</c:v>
                </c:pt>
                <c:pt idx="564">
                  <c:v>4.3999999999999997E-2</c:v>
                </c:pt>
                <c:pt idx="565">
                  <c:v>4.4200000000000003E-2</c:v>
                </c:pt>
                <c:pt idx="566">
                  <c:v>4.4299999999999999E-2</c:v>
                </c:pt>
                <c:pt idx="567">
                  <c:v>4.4500000000000033E-2</c:v>
                </c:pt>
                <c:pt idx="568">
                  <c:v>4.4600000000000022E-2</c:v>
                </c:pt>
                <c:pt idx="569">
                  <c:v>4.4600000000000022E-2</c:v>
                </c:pt>
                <c:pt idx="570">
                  <c:v>4.4600000000000022E-2</c:v>
                </c:pt>
                <c:pt idx="571">
                  <c:v>4.4700000000000517E-2</c:v>
                </c:pt>
                <c:pt idx="572">
                  <c:v>4.4700000000000517E-2</c:v>
                </c:pt>
                <c:pt idx="573">
                  <c:v>4.4700000000000517E-2</c:v>
                </c:pt>
                <c:pt idx="574">
                  <c:v>4.4800000000000034E-2</c:v>
                </c:pt>
                <c:pt idx="575">
                  <c:v>4.4800000000000034E-2</c:v>
                </c:pt>
                <c:pt idx="576">
                  <c:v>4.5000000000000012E-2</c:v>
                </c:pt>
                <c:pt idx="577">
                  <c:v>4.5000000000000012E-2</c:v>
                </c:pt>
                <c:pt idx="578">
                  <c:v>4.5300000000000014E-2</c:v>
                </c:pt>
                <c:pt idx="579">
                  <c:v>4.5300000000000014E-2</c:v>
                </c:pt>
                <c:pt idx="580">
                  <c:v>4.5300000000000014E-2</c:v>
                </c:pt>
                <c:pt idx="581">
                  <c:v>4.5300000000000014E-2</c:v>
                </c:pt>
                <c:pt idx="582">
                  <c:v>4.5300000000000014E-2</c:v>
                </c:pt>
                <c:pt idx="583">
                  <c:v>4.5400000000000003E-2</c:v>
                </c:pt>
                <c:pt idx="584">
                  <c:v>4.5500000000000013E-2</c:v>
                </c:pt>
                <c:pt idx="585">
                  <c:v>4.5500000000000013E-2</c:v>
                </c:pt>
                <c:pt idx="586">
                  <c:v>4.5600000000000002E-2</c:v>
                </c:pt>
                <c:pt idx="587">
                  <c:v>4.5699999999999998E-2</c:v>
                </c:pt>
                <c:pt idx="588">
                  <c:v>4.5800000000000014E-2</c:v>
                </c:pt>
                <c:pt idx="589">
                  <c:v>4.5900000000000003E-2</c:v>
                </c:pt>
                <c:pt idx="590">
                  <c:v>4.5900000000000003E-2</c:v>
                </c:pt>
                <c:pt idx="591">
                  <c:v>4.5900000000000003E-2</c:v>
                </c:pt>
                <c:pt idx="592">
                  <c:v>4.6100000000000002E-2</c:v>
                </c:pt>
                <c:pt idx="593">
                  <c:v>4.6199999999999998E-2</c:v>
                </c:pt>
                <c:pt idx="594">
                  <c:v>4.6199999999999998E-2</c:v>
                </c:pt>
                <c:pt idx="595">
                  <c:v>4.65E-2</c:v>
                </c:pt>
                <c:pt idx="596">
                  <c:v>4.6899999999999997E-2</c:v>
                </c:pt>
                <c:pt idx="597">
                  <c:v>4.6899999999999997E-2</c:v>
                </c:pt>
                <c:pt idx="598">
                  <c:v>4.6899999999999997E-2</c:v>
                </c:pt>
                <c:pt idx="599">
                  <c:v>4.6899999999999997E-2</c:v>
                </c:pt>
                <c:pt idx="600">
                  <c:v>4.7000000000000014E-2</c:v>
                </c:pt>
                <c:pt idx="601">
                  <c:v>4.7100000000000003E-2</c:v>
                </c:pt>
                <c:pt idx="602">
                  <c:v>4.7100000000000003E-2</c:v>
                </c:pt>
                <c:pt idx="603">
                  <c:v>4.7100000000000003E-2</c:v>
                </c:pt>
                <c:pt idx="604">
                  <c:v>4.7100000000000003E-2</c:v>
                </c:pt>
                <c:pt idx="605">
                  <c:v>4.7200000000000013E-2</c:v>
                </c:pt>
                <c:pt idx="606">
                  <c:v>4.7200000000000013E-2</c:v>
                </c:pt>
                <c:pt idx="607">
                  <c:v>4.7200000000000013E-2</c:v>
                </c:pt>
                <c:pt idx="608">
                  <c:v>4.7400000000000032E-2</c:v>
                </c:pt>
                <c:pt idx="609">
                  <c:v>4.7400000000000032E-2</c:v>
                </c:pt>
                <c:pt idx="610">
                  <c:v>4.7400000000000032E-2</c:v>
                </c:pt>
                <c:pt idx="611">
                  <c:v>4.7500000000000014E-2</c:v>
                </c:pt>
                <c:pt idx="612">
                  <c:v>4.7600000000000003E-2</c:v>
                </c:pt>
                <c:pt idx="613">
                  <c:v>4.7699999999999999E-2</c:v>
                </c:pt>
                <c:pt idx="614">
                  <c:v>4.7699999999999999E-2</c:v>
                </c:pt>
                <c:pt idx="615">
                  <c:v>4.7900000000000012E-2</c:v>
                </c:pt>
                <c:pt idx="616">
                  <c:v>4.7900000000000012E-2</c:v>
                </c:pt>
                <c:pt idx="617">
                  <c:v>4.8000000000000001E-2</c:v>
                </c:pt>
                <c:pt idx="618">
                  <c:v>4.8000000000000001E-2</c:v>
                </c:pt>
                <c:pt idx="619">
                  <c:v>4.8100000000000004E-2</c:v>
                </c:pt>
                <c:pt idx="620">
                  <c:v>4.8300000000000003E-2</c:v>
                </c:pt>
                <c:pt idx="621">
                  <c:v>4.8400000000000012E-2</c:v>
                </c:pt>
                <c:pt idx="622">
                  <c:v>4.8400000000000012E-2</c:v>
                </c:pt>
                <c:pt idx="623">
                  <c:v>4.8500000000000001E-2</c:v>
                </c:pt>
                <c:pt idx="624">
                  <c:v>4.8599999999999997E-2</c:v>
                </c:pt>
                <c:pt idx="625">
                  <c:v>4.8700000000000014E-2</c:v>
                </c:pt>
                <c:pt idx="626">
                  <c:v>4.8800000000000003E-2</c:v>
                </c:pt>
                <c:pt idx="627">
                  <c:v>4.8899999999999999E-2</c:v>
                </c:pt>
                <c:pt idx="628">
                  <c:v>4.9000000000000113E-2</c:v>
                </c:pt>
                <c:pt idx="629">
                  <c:v>4.9300000000000517E-2</c:v>
                </c:pt>
                <c:pt idx="630">
                  <c:v>4.9300000000000517E-2</c:v>
                </c:pt>
                <c:pt idx="631">
                  <c:v>4.9300000000000517E-2</c:v>
                </c:pt>
                <c:pt idx="632">
                  <c:v>4.9300000000000517E-2</c:v>
                </c:pt>
                <c:pt idx="633">
                  <c:v>4.9300000000000517E-2</c:v>
                </c:pt>
                <c:pt idx="634">
                  <c:v>4.9300000000000517E-2</c:v>
                </c:pt>
                <c:pt idx="635">
                  <c:v>4.9400000000000034E-2</c:v>
                </c:pt>
                <c:pt idx="636">
                  <c:v>4.9400000000000034E-2</c:v>
                </c:pt>
                <c:pt idx="637">
                  <c:v>4.9400000000000034E-2</c:v>
                </c:pt>
                <c:pt idx="638">
                  <c:v>4.9400000000000034E-2</c:v>
                </c:pt>
                <c:pt idx="639">
                  <c:v>4.9400000000000034E-2</c:v>
                </c:pt>
                <c:pt idx="640">
                  <c:v>4.9600000000000012E-2</c:v>
                </c:pt>
                <c:pt idx="641">
                  <c:v>4.9800000000000122E-2</c:v>
                </c:pt>
                <c:pt idx="642">
                  <c:v>4.9900000000000014E-2</c:v>
                </c:pt>
                <c:pt idx="643">
                  <c:v>4.9900000000000014E-2</c:v>
                </c:pt>
                <c:pt idx="644">
                  <c:v>4.9900000000000014E-2</c:v>
                </c:pt>
                <c:pt idx="645">
                  <c:v>0.05</c:v>
                </c:pt>
                <c:pt idx="646">
                  <c:v>0.05</c:v>
                </c:pt>
                <c:pt idx="647">
                  <c:v>5.0100000000000013E-2</c:v>
                </c:pt>
                <c:pt idx="648">
                  <c:v>5.0100000000000013E-2</c:v>
                </c:pt>
                <c:pt idx="649">
                  <c:v>5.0500000000000003E-2</c:v>
                </c:pt>
                <c:pt idx="650">
                  <c:v>5.0599999999999999E-2</c:v>
                </c:pt>
                <c:pt idx="651">
                  <c:v>5.0599999999999999E-2</c:v>
                </c:pt>
                <c:pt idx="652">
                  <c:v>5.0599999999999999E-2</c:v>
                </c:pt>
                <c:pt idx="653">
                  <c:v>5.0700000000000023E-2</c:v>
                </c:pt>
                <c:pt idx="654">
                  <c:v>5.0700000000000023E-2</c:v>
                </c:pt>
                <c:pt idx="655">
                  <c:v>5.0700000000000023E-2</c:v>
                </c:pt>
                <c:pt idx="656">
                  <c:v>5.0700000000000023E-2</c:v>
                </c:pt>
                <c:pt idx="657">
                  <c:v>5.0800000000000012E-2</c:v>
                </c:pt>
                <c:pt idx="658">
                  <c:v>5.1000000000000004E-2</c:v>
                </c:pt>
                <c:pt idx="659">
                  <c:v>5.1000000000000004E-2</c:v>
                </c:pt>
                <c:pt idx="660">
                  <c:v>5.1000000000000004E-2</c:v>
                </c:pt>
                <c:pt idx="661">
                  <c:v>5.11E-2</c:v>
                </c:pt>
                <c:pt idx="662">
                  <c:v>5.11E-2</c:v>
                </c:pt>
                <c:pt idx="663">
                  <c:v>5.1199999999999996E-2</c:v>
                </c:pt>
                <c:pt idx="664">
                  <c:v>5.1299999999999998E-2</c:v>
                </c:pt>
                <c:pt idx="665">
                  <c:v>5.1400000000000001E-2</c:v>
                </c:pt>
                <c:pt idx="666">
                  <c:v>5.1499999999999997E-2</c:v>
                </c:pt>
                <c:pt idx="667">
                  <c:v>5.1499999999999997E-2</c:v>
                </c:pt>
                <c:pt idx="668">
                  <c:v>5.1499999999999997E-2</c:v>
                </c:pt>
                <c:pt idx="669">
                  <c:v>5.16E-2</c:v>
                </c:pt>
                <c:pt idx="670">
                  <c:v>5.16E-2</c:v>
                </c:pt>
                <c:pt idx="671">
                  <c:v>5.16E-2</c:v>
                </c:pt>
                <c:pt idx="672">
                  <c:v>5.1700000000000003E-2</c:v>
                </c:pt>
                <c:pt idx="673">
                  <c:v>5.1700000000000003E-2</c:v>
                </c:pt>
                <c:pt idx="674">
                  <c:v>5.1700000000000003E-2</c:v>
                </c:pt>
                <c:pt idx="675">
                  <c:v>5.1700000000000003E-2</c:v>
                </c:pt>
                <c:pt idx="676">
                  <c:v>5.1700000000000003E-2</c:v>
                </c:pt>
                <c:pt idx="677">
                  <c:v>5.1700000000000003E-2</c:v>
                </c:pt>
                <c:pt idx="678">
                  <c:v>5.1700000000000003E-2</c:v>
                </c:pt>
                <c:pt idx="679">
                  <c:v>5.1700000000000003E-2</c:v>
                </c:pt>
                <c:pt idx="680">
                  <c:v>5.1700000000000003E-2</c:v>
                </c:pt>
                <c:pt idx="681">
                  <c:v>5.1700000000000003E-2</c:v>
                </c:pt>
                <c:pt idx="682">
                  <c:v>5.1700000000000003E-2</c:v>
                </c:pt>
                <c:pt idx="683">
                  <c:v>5.1900000000000002E-2</c:v>
                </c:pt>
                <c:pt idx="684">
                  <c:v>5.1900000000000002E-2</c:v>
                </c:pt>
                <c:pt idx="685">
                  <c:v>5.1900000000000002E-2</c:v>
                </c:pt>
                <c:pt idx="686">
                  <c:v>5.1900000000000002E-2</c:v>
                </c:pt>
                <c:pt idx="687">
                  <c:v>5.1999999999999998E-2</c:v>
                </c:pt>
                <c:pt idx="688">
                  <c:v>5.1999999999999998E-2</c:v>
                </c:pt>
                <c:pt idx="689">
                  <c:v>5.2100000000000014E-2</c:v>
                </c:pt>
                <c:pt idx="690">
                  <c:v>5.2200000000000003E-2</c:v>
                </c:pt>
                <c:pt idx="691">
                  <c:v>5.2200000000000003E-2</c:v>
                </c:pt>
                <c:pt idx="692">
                  <c:v>5.2200000000000003E-2</c:v>
                </c:pt>
                <c:pt idx="693">
                  <c:v>5.2200000000000003E-2</c:v>
                </c:pt>
                <c:pt idx="694">
                  <c:v>5.2200000000000003E-2</c:v>
                </c:pt>
                <c:pt idx="695">
                  <c:v>5.2200000000000003E-2</c:v>
                </c:pt>
                <c:pt idx="696">
                  <c:v>5.2500000000000012E-2</c:v>
                </c:pt>
                <c:pt idx="697">
                  <c:v>5.2500000000000012E-2</c:v>
                </c:pt>
                <c:pt idx="698">
                  <c:v>5.2500000000000012E-2</c:v>
                </c:pt>
                <c:pt idx="699">
                  <c:v>5.2500000000000012E-2</c:v>
                </c:pt>
                <c:pt idx="700">
                  <c:v>5.2500000000000012E-2</c:v>
                </c:pt>
                <c:pt idx="701">
                  <c:v>5.2500000000000012E-2</c:v>
                </c:pt>
                <c:pt idx="702">
                  <c:v>5.2500000000000012E-2</c:v>
                </c:pt>
                <c:pt idx="703">
                  <c:v>5.2600000000000001E-2</c:v>
                </c:pt>
                <c:pt idx="704">
                  <c:v>5.2800000000000034E-2</c:v>
                </c:pt>
                <c:pt idx="705">
                  <c:v>5.2800000000000034E-2</c:v>
                </c:pt>
                <c:pt idx="706">
                  <c:v>5.2800000000000034E-2</c:v>
                </c:pt>
                <c:pt idx="707">
                  <c:v>5.2800000000000034E-2</c:v>
                </c:pt>
                <c:pt idx="708">
                  <c:v>5.3000000000000012E-2</c:v>
                </c:pt>
                <c:pt idx="709">
                  <c:v>5.3000000000000012E-2</c:v>
                </c:pt>
                <c:pt idx="710">
                  <c:v>5.3000000000000012E-2</c:v>
                </c:pt>
                <c:pt idx="711">
                  <c:v>5.3100000000000001E-2</c:v>
                </c:pt>
                <c:pt idx="712">
                  <c:v>5.3100000000000001E-2</c:v>
                </c:pt>
                <c:pt idx="713">
                  <c:v>5.3100000000000001E-2</c:v>
                </c:pt>
                <c:pt idx="714">
                  <c:v>5.3199999999999997E-2</c:v>
                </c:pt>
                <c:pt idx="715">
                  <c:v>5.3300000000000014E-2</c:v>
                </c:pt>
                <c:pt idx="716">
                  <c:v>5.3300000000000014E-2</c:v>
                </c:pt>
                <c:pt idx="717">
                  <c:v>5.3300000000000014E-2</c:v>
                </c:pt>
                <c:pt idx="718">
                  <c:v>5.3300000000000014E-2</c:v>
                </c:pt>
                <c:pt idx="719">
                  <c:v>5.3499999999999999E-2</c:v>
                </c:pt>
                <c:pt idx="720">
                  <c:v>5.3499999999999999E-2</c:v>
                </c:pt>
                <c:pt idx="721">
                  <c:v>5.3600000000000002E-2</c:v>
                </c:pt>
                <c:pt idx="722">
                  <c:v>5.3800000000000014E-2</c:v>
                </c:pt>
                <c:pt idx="723">
                  <c:v>5.3900000000000003E-2</c:v>
                </c:pt>
                <c:pt idx="724">
                  <c:v>5.4100000000000023E-2</c:v>
                </c:pt>
                <c:pt idx="725">
                  <c:v>5.4100000000000023E-2</c:v>
                </c:pt>
                <c:pt idx="726">
                  <c:v>5.4400000000000184E-2</c:v>
                </c:pt>
                <c:pt idx="727">
                  <c:v>5.4500000000000014E-2</c:v>
                </c:pt>
                <c:pt idx="728">
                  <c:v>5.4600000000000003E-2</c:v>
                </c:pt>
                <c:pt idx="729">
                  <c:v>5.4700000000000554E-2</c:v>
                </c:pt>
                <c:pt idx="730">
                  <c:v>5.4800000000000133E-2</c:v>
                </c:pt>
                <c:pt idx="731">
                  <c:v>5.5000000000000014E-2</c:v>
                </c:pt>
                <c:pt idx="732">
                  <c:v>5.5000000000000014E-2</c:v>
                </c:pt>
                <c:pt idx="733">
                  <c:v>5.5000000000000014E-2</c:v>
                </c:pt>
                <c:pt idx="734">
                  <c:v>5.5100000000000003E-2</c:v>
                </c:pt>
                <c:pt idx="735">
                  <c:v>5.5199999999999999E-2</c:v>
                </c:pt>
                <c:pt idx="736">
                  <c:v>5.5199999999999999E-2</c:v>
                </c:pt>
                <c:pt idx="737">
                  <c:v>5.5199999999999999E-2</c:v>
                </c:pt>
                <c:pt idx="738">
                  <c:v>5.5199999999999999E-2</c:v>
                </c:pt>
                <c:pt idx="739">
                  <c:v>5.5300000000000113E-2</c:v>
                </c:pt>
                <c:pt idx="740">
                  <c:v>5.5300000000000113E-2</c:v>
                </c:pt>
                <c:pt idx="741">
                  <c:v>5.5300000000000113E-2</c:v>
                </c:pt>
                <c:pt idx="742">
                  <c:v>5.5300000000000113E-2</c:v>
                </c:pt>
                <c:pt idx="743">
                  <c:v>5.5300000000000113E-2</c:v>
                </c:pt>
                <c:pt idx="744">
                  <c:v>5.5600000000000004E-2</c:v>
                </c:pt>
                <c:pt idx="745">
                  <c:v>5.5600000000000004E-2</c:v>
                </c:pt>
                <c:pt idx="746">
                  <c:v>5.5600000000000004E-2</c:v>
                </c:pt>
                <c:pt idx="747">
                  <c:v>5.5600000000000004E-2</c:v>
                </c:pt>
                <c:pt idx="748">
                  <c:v>5.5700000000000034E-2</c:v>
                </c:pt>
                <c:pt idx="749">
                  <c:v>5.5900000000000012E-2</c:v>
                </c:pt>
                <c:pt idx="750">
                  <c:v>5.5900000000000012E-2</c:v>
                </c:pt>
                <c:pt idx="751">
                  <c:v>5.6099999999999997E-2</c:v>
                </c:pt>
                <c:pt idx="752">
                  <c:v>5.6300000000000003E-2</c:v>
                </c:pt>
                <c:pt idx="753">
                  <c:v>5.6300000000000003E-2</c:v>
                </c:pt>
                <c:pt idx="754">
                  <c:v>5.6599999999999998E-2</c:v>
                </c:pt>
                <c:pt idx="755">
                  <c:v>5.6599999999999998E-2</c:v>
                </c:pt>
                <c:pt idx="756">
                  <c:v>5.6599999999999998E-2</c:v>
                </c:pt>
                <c:pt idx="757">
                  <c:v>5.6700000000000014E-2</c:v>
                </c:pt>
                <c:pt idx="758">
                  <c:v>5.6700000000000014E-2</c:v>
                </c:pt>
                <c:pt idx="759">
                  <c:v>5.6700000000000014E-2</c:v>
                </c:pt>
                <c:pt idx="760">
                  <c:v>5.7000000000000023E-2</c:v>
                </c:pt>
                <c:pt idx="761">
                  <c:v>5.7000000000000023E-2</c:v>
                </c:pt>
                <c:pt idx="762">
                  <c:v>5.7000000000000023E-2</c:v>
                </c:pt>
                <c:pt idx="763">
                  <c:v>5.7000000000000023E-2</c:v>
                </c:pt>
                <c:pt idx="764">
                  <c:v>5.7000000000000023E-2</c:v>
                </c:pt>
                <c:pt idx="765">
                  <c:v>5.7000000000000023E-2</c:v>
                </c:pt>
                <c:pt idx="766">
                  <c:v>5.7000000000000023E-2</c:v>
                </c:pt>
                <c:pt idx="767">
                  <c:v>5.7100000000000012E-2</c:v>
                </c:pt>
                <c:pt idx="768">
                  <c:v>5.7100000000000012E-2</c:v>
                </c:pt>
                <c:pt idx="769">
                  <c:v>5.7100000000000012E-2</c:v>
                </c:pt>
                <c:pt idx="770">
                  <c:v>5.7100000000000012E-2</c:v>
                </c:pt>
                <c:pt idx="771">
                  <c:v>5.7100000000000012E-2</c:v>
                </c:pt>
                <c:pt idx="772">
                  <c:v>5.7100000000000012E-2</c:v>
                </c:pt>
                <c:pt idx="773">
                  <c:v>5.7100000000000012E-2</c:v>
                </c:pt>
                <c:pt idx="774">
                  <c:v>5.7200000000000001E-2</c:v>
                </c:pt>
                <c:pt idx="775">
                  <c:v>5.7200000000000001E-2</c:v>
                </c:pt>
                <c:pt idx="776">
                  <c:v>5.7400000000000034E-2</c:v>
                </c:pt>
                <c:pt idx="777">
                  <c:v>5.7400000000000034E-2</c:v>
                </c:pt>
                <c:pt idx="778">
                  <c:v>5.7500000000000023E-2</c:v>
                </c:pt>
                <c:pt idx="779">
                  <c:v>5.7500000000000023E-2</c:v>
                </c:pt>
                <c:pt idx="780">
                  <c:v>5.7600000000000012E-2</c:v>
                </c:pt>
                <c:pt idx="781">
                  <c:v>5.7800000000000094E-2</c:v>
                </c:pt>
                <c:pt idx="782">
                  <c:v>5.7800000000000094E-2</c:v>
                </c:pt>
                <c:pt idx="783">
                  <c:v>5.7800000000000094E-2</c:v>
                </c:pt>
                <c:pt idx="784">
                  <c:v>5.8100000000000013E-2</c:v>
                </c:pt>
                <c:pt idx="785">
                  <c:v>5.8100000000000013E-2</c:v>
                </c:pt>
                <c:pt idx="786">
                  <c:v>5.8100000000000013E-2</c:v>
                </c:pt>
                <c:pt idx="787">
                  <c:v>5.8400000000000014E-2</c:v>
                </c:pt>
                <c:pt idx="788">
                  <c:v>5.8500000000000003E-2</c:v>
                </c:pt>
                <c:pt idx="789">
                  <c:v>5.8599999999999999E-2</c:v>
                </c:pt>
                <c:pt idx="790">
                  <c:v>5.8599999999999999E-2</c:v>
                </c:pt>
                <c:pt idx="791">
                  <c:v>5.8599999999999999E-2</c:v>
                </c:pt>
                <c:pt idx="792">
                  <c:v>5.8800000000000012E-2</c:v>
                </c:pt>
                <c:pt idx="793">
                  <c:v>5.8800000000000012E-2</c:v>
                </c:pt>
                <c:pt idx="794">
                  <c:v>5.8900000000000001E-2</c:v>
                </c:pt>
                <c:pt idx="795">
                  <c:v>5.8900000000000001E-2</c:v>
                </c:pt>
                <c:pt idx="796">
                  <c:v>5.9100000000000014E-2</c:v>
                </c:pt>
                <c:pt idx="797">
                  <c:v>5.9100000000000014E-2</c:v>
                </c:pt>
                <c:pt idx="798">
                  <c:v>5.9200000000000003E-2</c:v>
                </c:pt>
                <c:pt idx="799">
                  <c:v>5.9400000000000133E-2</c:v>
                </c:pt>
                <c:pt idx="800">
                  <c:v>5.9400000000000133E-2</c:v>
                </c:pt>
                <c:pt idx="801">
                  <c:v>5.9400000000000133E-2</c:v>
                </c:pt>
                <c:pt idx="802">
                  <c:v>5.9400000000000133E-2</c:v>
                </c:pt>
                <c:pt idx="803">
                  <c:v>5.9400000000000133E-2</c:v>
                </c:pt>
                <c:pt idx="804">
                  <c:v>5.9400000000000133E-2</c:v>
                </c:pt>
                <c:pt idx="805">
                  <c:v>5.9400000000000133E-2</c:v>
                </c:pt>
                <c:pt idx="806">
                  <c:v>5.9500000000000032E-2</c:v>
                </c:pt>
                <c:pt idx="807">
                  <c:v>5.9500000000000032E-2</c:v>
                </c:pt>
                <c:pt idx="808">
                  <c:v>5.9700000000000572E-2</c:v>
                </c:pt>
                <c:pt idx="809">
                  <c:v>5.9800000000000124E-2</c:v>
                </c:pt>
                <c:pt idx="810">
                  <c:v>5.9800000000000124E-2</c:v>
                </c:pt>
                <c:pt idx="811">
                  <c:v>6.0000000000000032E-2</c:v>
                </c:pt>
                <c:pt idx="812">
                  <c:v>6.0000000000000032E-2</c:v>
                </c:pt>
                <c:pt idx="813">
                  <c:v>6.0000000000000032E-2</c:v>
                </c:pt>
                <c:pt idx="814">
                  <c:v>6.0100000000000021E-2</c:v>
                </c:pt>
                <c:pt idx="815">
                  <c:v>6.0100000000000021E-2</c:v>
                </c:pt>
                <c:pt idx="816">
                  <c:v>6.0100000000000021E-2</c:v>
                </c:pt>
                <c:pt idx="817">
                  <c:v>6.0100000000000021E-2</c:v>
                </c:pt>
                <c:pt idx="818">
                  <c:v>6.0100000000000021E-2</c:v>
                </c:pt>
                <c:pt idx="819">
                  <c:v>6.0299999999999999E-2</c:v>
                </c:pt>
                <c:pt idx="820">
                  <c:v>6.0299999999999999E-2</c:v>
                </c:pt>
                <c:pt idx="821">
                  <c:v>6.0400000000000023E-2</c:v>
                </c:pt>
                <c:pt idx="822">
                  <c:v>6.0600000000000001E-2</c:v>
                </c:pt>
                <c:pt idx="823">
                  <c:v>6.0700000000000122E-2</c:v>
                </c:pt>
                <c:pt idx="824">
                  <c:v>6.0700000000000122E-2</c:v>
                </c:pt>
                <c:pt idx="825">
                  <c:v>6.0700000000000122E-2</c:v>
                </c:pt>
                <c:pt idx="826">
                  <c:v>6.0700000000000122E-2</c:v>
                </c:pt>
                <c:pt idx="827">
                  <c:v>6.0700000000000122E-2</c:v>
                </c:pt>
                <c:pt idx="828">
                  <c:v>6.0700000000000122E-2</c:v>
                </c:pt>
                <c:pt idx="829">
                  <c:v>6.0900000000000003E-2</c:v>
                </c:pt>
                <c:pt idx="830">
                  <c:v>6.0900000000000003E-2</c:v>
                </c:pt>
                <c:pt idx="831">
                  <c:v>6.0900000000000003E-2</c:v>
                </c:pt>
                <c:pt idx="832">
                  <c:v>6.0900000000000003E-2</c:v>
                </c:pt>
                <c:pt idx="833">
                  <c:v>6.1100000000000002E-2</c:v>
                </c:pt>
                <c:pt idx="834">
                  <c:v>6.1100000000000002E-2</c:v>
                </c:pt>
                <c:pt idx="835">
                  <c:v>6.1100000000000002E-2</c:v>
                </c:pt>
                <c:pt idx="836">
                  <c:v>6.1100000000000002E-2</c:v>
                </c:pt>
                <c:pt idx="837">
                  <c:v>6.1100000000000002E-2</c:v>
                </c:pt>
                <c:pt idx="838">
                  <c:v>6.1100000000000002E-2</c:v>
                </c:pt>
                <c:pt idx="839">
                  <c:v>6.1400000000000003E-2</c:v>
                </c:pt>
                <c:pt idx="840">
                  <c:v>6.1400000000000003E-2</c:v>
                </c:pt>
                <c:pt idx="841">
                  <c:v>6.1400000000000003E-2</c:v>
                </c:pt>
                <c:pt idx="842">
                  <c:v>6.1600000000000002E-2</c:v>
                </c:pt>
                <c:pt idx="843">
                  <c:v>6.1600000000000002E-2</c:v>
                </c:pt>
                <c:pt idx="844">
                  <c:v>6.1600000000000002E-2</c:v>
                </c:pt>
                <c:pt idx="845">
                  <c:v>6.1800000000000001E-2</c:v>
                </c:pt>
                <c:pt idx="846">
                  <c:v>6.1900000000000004E-2</c:v>
                </c:pt>
                <c:pt idx="847">
                  <c:v>6.1900000000000004E-2</c:v>
                </c:pt>
                <c:pt idx="848">
                  <c:v>6.1900000000000004E-2</c:v>
                </c:pt>
                <c:pt idx="849">
                  <c:v>6.2100000000000023E-2</c:v>
                </c:pt>
                <c:pt idx="850">
                  <c:v>6.2100000000000023E-2</c:v>
                </c:pt>
                <c:pt idx="851">
                  <c:v>6.2300000000000133E-2</c:v>
                </c:pt>
                <c:pt idx="852">
                  <c:v>6.2700000000000033E-2</c:v>
                </c:pt>
                <c:pt idx="853">
                  <c:v>6.2900000000000011E-2</c:v>
                </c:pt>
                <c:pt idx="854">
                  <c:v>6.2900000000000011E-2</c:v>
                </c:pt>
                <c:pt idx="855">
                  <c:v>6.3100000000000003E-2</c:v>
                </c:pt>
                <c:pt idx="856">
                  <c:v>6.3100000000000003E-2</c:v>
                </c:pt>
                <c:pt idx="857">
                  <c:v>6.3500000000000001E-2</c:v>
                </c:pt>
                <c:pt idx="858">
                  <c:v>6.370000000000002E-2</c:v>
                </c:pt>
                <c:pt idx="859">
                  <c:v>6.370000000000002E-2</c:v>
                </c:pt>
                <c:pt idx="860">
                  <c:v>6.370000000000002E-2</c:v>
                </c:pt>
                <c:pt idx="861">
                  <c:v>6.370000000000002E-2</c:v>
                </c:pt>
                <c:pt idx="862">
                  <c:v>6.370000000000002E-2</c:v>
                </c:pt>
                <c:pt idx="863">
                  <c:v>6.3899999999999998E-2</c:v>
                </c:pt>
                <c:pt idx="864">
                  <c:v>6.4000000000000112E-2</c:v>
                </c:pt>
                <c:pt idx="865">
                  <c:v>6.4000000000000112E-2</c:v>
                </c:pt>
                <c:pt idx="866">
                  <c:v>6.4000000000000112E-2</c:v>
                </c:pt>
                <c:pt idx="867">
                  <c:v>6.4000000000000112E-2</c:v>
                </c:pt>
                <c:pt idx="868">
                  <c:v>6.4000000000000112E-2</c:v>
                </c:pt>
                <c:pt idx="869">
                  <c:v>6.4000000000000112E-2</c:v>
                </c:pt>
                <c:pt idx="870">
                  <c:v>6.4000000000000112E-2</c:v>
                </c:pt>
                <c:pt idx="871">
                  <c:v>6.4199999999999993E-2</c:v>
                </c:pt>
                <c:pt idx="872">
                  <c:v>6.4199999999999993E-2</c:v>
                </c:pt>
                <c:pt idx="873">
                  <c:v>6.4199999999999993E-2</c:v>
                </c:pt>
                <c:pt idx="874">
                  <c:v>6.4199999999999993E-2</c:v>
                </c:pt>
                <c:pt idx="875">
                  <c:v>6.4400000000000124E-2</c:v>
                </c:pt>
                <c:pt idx="876">
                  <c:v>6.4400000000000124E-2</c:v>
                </c:pt>
                <c:pt idx="877">
                  <c:v>6.4400000000000124E-2</c:v>
                </c:pt>
                <c:pt idx="878">
                  <c:v>6.4400000000000124E-2</c:v>
                </c:pt>
                <c:pt idx="879">
                  <c:v>6.4400000000000124E-2</c:v>
                </c:pt>
                <c:pt idx="880">
                  <c:v>6.4400000000000124E-2</c:v>
                </c:pt>
                <c:pt idx="881">
                  <c:v>6.4900000000000013E-2</c:v>
                </c:pt>
                <c:pt idx="882">
                  <c:v>6.4900000000000013E-2</c:v>
                </c:pt>
                <c:pt idx="883">
                  <c:v>6.4900000000000013E-2</c:v>
                </c:pt>
                <c:pt idx="884">
                  <c:v>6.4900000000000013E-2</c:v>
                </c:pt>
                <c:pt idx="885">
                  <c:v>6.5100000000000019E-2</c:v>
                </c:pt>
                <c:pt idx="886">
                  <c:v>6.5100000000000019E-2</c:v>
                </c:pt>
                <c:pt idx="887">
                  <c:v>6.5100000000000019E-2</c:v>
                </c:pt>
                <c:pt idx="888">
                  <c:v>6.5100000000000019E-2</c:v>
                </c:pt>
                <c:pt idx="889">
                  <c:v>6.5299999999999997E-2</c:v>
                </c:pt>
                <c:pt idx="890">
                  <c:v>6.5500000000000003E-2</c:v>
                </c:pt>
                <c:pt idx="891">
                  <c:v>6.59E-2</c:v>
                </c:pt>
                <c:pt idx="892">
                  <c:v>6.59E-2</c:v>
                </c:pt>
                <c:pt idx="893">
                  <c:v>6.59E-2</c:v>
                </c:pt>
                <c:pt idx="894">
                  <c:v>6.6199999999999995E-2</c:v>
                </c:pt>
                <c:pt idx="895">
                  <c:v>6.6199999999999995E-2</c:v>
                </c:pt>
                <c:pt idx="896">
                  <c:v>6.6199999999999995E-2</c:v>
                </c:pt>
                <c:pt idx="897">
                  <c:v>6.6400000000000001E-2</c:v>
                </c:pt>
                <c:pt idx="898">
                  <c:v>6.6400000000000001E-2</c:v>
                </c:pt>
                <c:pt idx="899">
                  <c:v>6.6400000000000001E-2</c:v>
                </c:pt>
                <c:pt idx="900">
                  <c:v>6.6400000000000001E-2</c:v>
                </c:pt>
                <c:pt idx="901">
                  <c:v>6.6400000000000001E-2</c:v>
                </c:pt>
                <c:pt idx="902">
                  <c:v>6.6400000000000001E-2</c:v>
                </c:pt>
                <c:pt idx="903">
                  <c:v>6.6400000000000001E-2</c:v>
                </c:pt>
                <c:pt idx="904">
                  <c:v>6.6400000000000001E-2</c:v>
                </c:pt>
                <c:pt idx="905">
                  <c:v>6.6400000000000001E-2</c:v>
                </c:pt>
                <c:pt idx="906">
                  <c:v>6.6600000000000006E-2</c:v>
                </c:pt>
                <c:pt idx="907">
                  <c:v>6.6600000000000006E-2</c:v>
                </c:pt>
                <c:pt idx="908">
                  <c:v>6.6600000000000006E-2</c:v>
                </c:pt>
                <c:pt idx="909">
                  <c:v>6.6600000000000006E-2</c:v>
                </c:pt>
                <c:pt idx="910">
                  <c:v>6.6600000000000006E-2</c:v>
                </c:pt>
                <c:pt idx="911">
                  <c:v>6.6600000000000006E-2</c:v>
                </c:pt>
                <c:pt idx="912">
                  <c:v>6.6600000000000006E-2</c:v>
                </c:pt>
                <c:pt idx="913">
                  <c:v>6.6600000000000006E-2</c:v>
                </c:pt>
                <c:pt idx="914">
                  <c:v>6.6600000000000006E-2</c:v>
                </c:pt>
                <c:pt idx="915">
                  <c:v>6.6600000000000006E-2</c:v>
                </c:pt>
                <c:pt idx="916">
                  <c:v>6.6600000000000006E-2</c:v>
                </c:pt>
                <c:pt idx="917">
                  <c:v>6.6600000000000006E-2</c:v>
                </c:pt>
                <c:pt idx="918">
                  <c:v>6.6600000000000006E-2</c:v>
                </c:pt>
                <c:pt idx="919">
                  <c:v>6.6600000000000006E-2</c:v>
                </c:pt>
                <c:pt idx="920">
                  <c:v>6.6900000000000001E-2</c:v>
                </c:pt>
                <c:pt idx="921">
                  <c:v>6.6900000000000001E-2</c:v>
                </c:pt>
                <c:pt idx="922">
                  <c:v>6.6900000000000001E-2</c:v>
                </c:pt>
                <c:pt idx="923">
                  <c:v>6.6900000000000001E-2</c:v>
                </c:pt>
                <c:pt idx="924">
                  <c:v>6.6900000000000001E-2</c:v>
                </c:pt>
                <c:pt idx="925">
                  <c:v>6.6900000000000001E-2</c:v>
                </c:pt>
                <c:pt idx="926">
                  <c:v>6.720000000000001E-2</c:v>
                </c:pt>
                <c:pt idx="927">
                  <c:v>6.7400000000000029E-2</c:v>
                </c:pt>
                <c:pt idx="928">
                  <c:v>6.7400000000000029E-2</c:v>
                </c:pt>
                <c:pt idx="929">
                  <c:v>6.7400000000000029E-2</c:v>
                </c:pt>
                <c:pt idx="930">
                  <c:v>6.7400000000000029E-2</c:v>
                </c:pt>
                <c:pt idx="931">
                  <c:v>6.7400000000000029E-2</c:v>
                </c:pt>
                <c:pt idx="932">
                  <c:v>6.7800000000000013E-2</c:v>
                </c:pt>
                <c:pt idx="933">
                  <c:v>6.7800000000000013E-2</c:v>
                </c:pt>
                <c:pt idx="934">
                  <c:v>6.7800000000000013E-2</c:v>
                </c:pt>
                <c:pt idx="935">
                  <c:v>6.7800000000000013E-2</c:v>
                </c:pt>
                <c:pt idx="936">
                  <c:v>6.7800000000000013E-2</c:v>
                </c:pt>
                <c:pt idx="937">
                  <c:v>6.7800000000000013E-2</c:v>
                </c:pt>
                <c:pt idx="938">
                  <c:v>6.7800000000000013E-2</c:v>
                </c:pt>
                <c:pt idx="939">
                  <c:v>6.8099999999999994E-2</c:v>
                </c:pt>
                <c:pt idx="940">
                  <c:v>6.8400000000000002E-2</c:v>
                </c:pt>
                <c:pt idx="941">
                  <c:v>6.8400000000000002E-2</c:v>
                </c:pt>
                <c:pt idx="942">
                  <c:v>6.8400000000000002E-2</c:v>
                </c:pt>
                <c:pt idx="943">
                  <c:v>6.8400000000000002E-2</c:v>
                </c:pt>
                <c:pt idx="944">
                  <c:v>6.8400000000000002E-2</c:v>
                </c:pt>
                <c:pt idx="945">
                  <c:v>6.8400000000000002E-2</c:v>
                </c:pt>
                <c:pt idx="946">
                  <c:v>6.8400000000000002E-2</c:v>
                </c:pt>
                <c:pt idx="947">
                  <c:v>6.9000000000000034E-2</c:v>
                </c:pt>
                <c:pt idx="948">
                  <c:v>6.9000000000000034E-2</c:v>
                </c:pt>
                <c:pt idx="949">
                  <c:v>6.9000000000000034E-2</c:v>
                </c:pt>
                <c:pt idx="950">
                  <c:v>6.9000000000000034E-2</c:v>
                </c:pt>
                <c:pt idx="951">
                  <c:v>6.9400000000000114E-2</c:v>
                </c:pt>
                <c:pt idx="952">
                  <c:v>6.9400000000000114E-2</c:v>
                </c:pt>
                <c:pt idx="953">
                  <c:v>6.9400000000000114E-2</c:v>
                </c:pt>
                <c:pt idx="954">
                  <c:v>6.9400000000000114E-2</c:v>
                </c:pt>
                <c:pt idx="955">
                  <c:v>6.9400000000000114E-2</c:v>
                </c:pt>
                <c:pt idx="956">
                  <c:v>6.9700000000000123E-2</c:v>
                </c:pt>
                <c:pt idx="957">
                  <c:v>6.9700000000000123E-2</c:v>
                </c:pt>
                <c:pt idx="958">
                  <c:v>6.9700000000000123E-2</c:v>
                </c:pt>
                <c:pt idx="959">
                  <c:v>6.9700000000000123E-2</c:v>
                </c:pt>
                <c:pt idx="960">
                  <c:v>7.0000000000000021E-2</c:v>
                </c:pt>
                <c:pt idx="961">
                  <c:v>7.0000000000000021E-2</c:v>
                </c:pt>
                <c:pt idx="962">
                  <c:v>7.0000000000000021E-2</c:v>
                </c:pt>
                <c:pt idx="963">
                  <c:v>7.0000000000000021E-2</c:v>
                </c:pt>
                <c:pt idx="964">
                  <c:v>7.0000000000000021E-2</c:v>
                </c:pt>
                <c:pt idx="965">
                  <c:v>7.0000000000000021E-2</c:v>
                </c:pt>
                <c:pt idx="966">
                  <c:v>7.0000000000000021E-2</c:v>
                </c:pt>
                <c:pt idx="967">
                  <c:v>7.0000000000000021E-2</c:v>
                </c:pt>
                <c:pt idx="968">
                  <c:v>7.0000000000000021E-2</c:v>
                </c:pt>
                <c:pt idx="969">
                  <c:v>7.0000000000000021E-2</c:v>
                </c:pt>
                <c:pt idx="970">
                  <c:v>7.0000000000000021E-2</c:v>
                </c:pt>
                <c:pt idx="971">
                  <c:v>7.0000000000000021E-2</c:v>
                </c:pt>
                <c:pt idx="972">
                  <c:v>7.0000000000000021E-2</c:v>
                </c:pt>
                <c:pt idx="973">
                  <c:v>7.0000000000000021E-2</c:v>
                </c:pt>
                <c:pt idx="974">
                  <c:v>7.0000000000000021E-2</c:v>
                </c:pt>
                <c:pt idx="975">
                  <c:v>7.0000000000000021E-2</c:v>
                </c:pt>
                <c:pt idx="976">
                  <c:v>7.0000000000000021E-2</c:v>
                </c:pt>
                <c:pt idx="977">
                  <c:v>7.0000000000000021E-2</c:v>
                </c:pt>
                <c:pt idx="978">
                  <c:v>7.0000000000000021E-2</c:v>
                </c:pt>
                <c:pt idx="979">
                  <c:v>7.0000000000000021E-2</c:v>
                </c:pt>
                <c:pt idx="980">
                  <c:v>7.0000000000000021E-2</c:v>
                </c:pt>
                <c:pt idx="981">
                  <c:v>7.0000000000000021E-2</c:v>
                </c:pt>
                <c:pt idx="982">
                  <c:v>7.0000000000000021E-2</c:v>
                </c:pt>
                <c:pt idx="983">
                  <c:v>7.0000000000000021E-2</c:v>
                </c:pt>
                <c:pt idx="984">
                  <c:v>7.0000000000000021E-2</c:v>
                </c:pt>
                <c:pt idx="985">
                  <c:v>7.0000000000000021E-2</c:v>
                </c:pt>
                <c:pt idx="986">
                  <c:v>7.0499999999999993E-2</c:v>
                </c:pt>
                <c:pt idx="987">
                  <c:v>7.0499999999999993E-2</c:v>
                </c:pt>
                <c:pt idx="988">
                  <c:v>7.0499999999999993E-2</c:v>
                </c:pt>
                <c:pt idx="989">
                  <c:v>7.0499999999999993E-2</c:v>
                </c:pt>
                <c:pt idx="990">
                  <c:v>7.0499999999999993E-2</c:v>
                </c:pt>
                <c:pt idx="991">
                  <c:v>7.0499999999999993E-2</c:v>
                </c:pt>
                <c:pt idx="992">
                  <c:v>7.0499999999999993E-2</c:v>
                </c:pt>
                <c:pt idx="993">
                  <c:v>7.0499999999999993E-2</c:v>
                </c:pt>
                <c:pt idx="994">
                  <c:v>7.0499999999999993E-2</c:v>
                </c:pt>
                <c:pt idx="995">
                  <c:v>7.0499999999999993E-2</c:v>
                </c:pt>
                <c:pt idx="996">
                  <c:v>7.0499999999999993E-2</c:v>
                </c:pt>
                <c:pt idx="997">
                  <c:v>7.0499999999999993E-2</c:v>
                </c:pt>
                <c:pt idx="998">
                  <c:v>7.0499999999999993E-2</c:v>
                </c:pt>
                <c:pt idx="999">
                  <c:v>7.0499999999999993E-2</c:v>
                </c:pt>
                <c:pt idx="1000">
                  <c:v>7.0499999999999993E-2</c:v>
                </c:pt>
                <c:pt idx="1001">
                  <c:v>7.0499999999999993E-2</c:v>
                </c:pt>
                <c:pt idx="1002">
                  <c:v>7.0499999999999993E-2</c:v>
                </c:pt>
                <c:pt idx="1003">
                  <c:v>7.0499999999999993E-2</c:v>
                </c:pt>
                <c:pt idx="1004">
                  <c:v>7.0499999999999993E-2</c:v>
                </c:pt>
                <c:pt idx="1005">
                  <c:v>7.0499999999999993E-2</c:v>
                </c:pt>
                <c:pt idx="1006">
                  <c:v>7.0499999999999993E-2</c:v>
                </c:pt>
                <c:pt idx="1007">
                  <c:v>7.0900000000000019E-2</c:v>
                </c:pt>
                <c:pt idx="1008">
                  <c:v>7.0900000000000019E-2</c:v>
                </c:pt>
                <c:pt idx="1009">
                  <c:v>7.0900000000000019E-2</c:v>
                </c:pt>
                <c:pt idx="1010">
                  <c:v>7.1499999999999994E-2</c:v>
                </c:pt>
                <c:pt idx="1011">
                  <c:v>7.1499999999999994E-2</c:v>
                </c:pt>
                <c:pt idx="1012">
                  <c:v>7.1499999999999994E-2</c:v>
                </c:pt>
                <c:pt idx="1013">
                  <c:v>7.1499999999999994E-2</c:v>
                </c:pt>
                <c:pt idx="1014">
                  <c:v>7.1499999999999994E-2</c:v>
                </c:pt>
                <c:pt idx="1015">
                  <c:v>7.1499999999999994E-2</c:v>
                </c:pt>
                <c:pt idx="1016">
                  <c:v>7.1499999999999994E-2</c:v>
                </c:pt>
                <c:pt idx="1017">
                  <c:v>7.1499999999999994E-2</c:v>
                </c:pt>
                <c:pt idx="1018">
                  <c:v>7.1499999999999994E-2</c:v>
                </c:pt>
                <c:pt idx="1019">
                  <c:v>7.1499999999999994E-2</c:v>
                </c:pt>
                <c:pt idx="1020">
                  <c:v>7.1499999999999994E-2</c:v>
                </c:pt>
                <c:pt idx="1021">
                  <c:v>7.1499999999999994E-2</c:v>
                </c:pt>
                <c:pt idx="1022">
                  <c:v>7.1499999999999994E-2</c:v>
                </c:pt>
                <c:pt idx="1023">
                  <c:v>7.1499999999999994E-2</c:v>
                </c:pt>
                <c:pt idx="1024">
                  <c:v>7.1499999999999994E-2</c:v>
                </c:pt>
                <c:pt idx="1025">
                  <c:v>7.2100000000000011E-2</c:v>
                </c:pt>
                <c:pt idx="1026">
                  <c:v>7.2100000000000011E-2</c:v>
                </c:pt>
                <c:pt idx="1027">
                  <c:v>7.2100000000000011E-2</c:v>
                </c:pt>
                <c:pt idx="1028">
                  <c:v>7.2100000000000011E-2</c:v>
                </c:pt>
                <c:pt idx="1029">
                  <c:v>7.2100000000000011E-2</c:v>
                </c:pt>
                <c:pt idx="1030">
                  <c:v>7.2100000000000011E-2</c:v>
                </c:pt>
                <c:pt idx="1031">
                  <c:v>7.2100000000000011E-2</c:v>
                </c:pt>
                <c:pt idx="1032">
                  <c:v>7.2100000000000011E-2</c:v>
                </c:pt>
                <c:pt idx="1033">
                  <c:v>7.2100000000000011E-2</c:v>
                </c:pt>
                <c:pt idx="1034">
                  <c:v>7.2100000000000011E-2</c:v>
                </c:pt>
                <c:pt idx="1035">
                  <c:v>7.2100000000000011E-2</c:v>
                </c:pt>
                <c:pt idx="1036">
                  <c:v>7.2100000000000011E-2</c:v>
                </c:pt>
                <c:pt idx="1037">
                  <c:v>7.2800000000000031E-2</c:v>
                </c:pt>
                <c:pt idx="1038">
                  <c:v>7.2800000000000031E-2</c:v>
                </c:pt>
                <c:pt idx="1039">
                  <c:v>7.2800000000000031E-2</c:v>
                </c:pt>
                <c:pt idx="1040">
                  <c:v>7.2800000000000031E-2</c:v>
                </c:pt>
                <c:pt idx="1041">
                  <c:v>7.2800000000000031E-2</c:v>
                </c:pt>
                <c:pt idx="1042">
                  <c:v>7.2800000000000031E-2</c:v>
                </c:pt>
                <c:pt idx="1043">
                  <c:v>7.2800000000000031E-2</c:v>
                </c:pt>
                <c:pt idx="1044">
                  <c:v>7.2800000000000031E-2</c:v>
                </c:pt>
                <c:pt idx="1045">
                  <c:v>7.2800000000000031E-2</c:v>
                </c:pt>
                <c:pt idx="1046">
                  <c:v>7.2800000000000031E-2</c:v>
                </c:pt>
                <c:pt idx="1047">
                  <c:v>7.2800000000000031E-2</c:v>
                </c:pt>
                <c:pt idx="1048">
                  <c:v>7.2800000000000031E-2</c:v>
                </c:pt>
                <c:pt idx="1049">
                  <c:v>7.2800000000000031E-2</c:v>
                </c:pt>
                <c:pt idx="1050">
                  <c:v>7.3599999999999999E-2</c:v>
                </c:pt>
                <c:pt idx="1051">
                  <c:v>7.3599999999999999E-2</c:v>
                </c:pt>
                <c:pt idx="1052">
                  <c:v>7.3599999999999999E-2</c:v>
                </c:pt>
                <c:pt idx="1053">
                  <c:v>7.3599999999999999E-2</c:v>
                </c:pt>
                <c:pt idx="1054">
                  <c:v>7.4300000000000532E-2</c:v>
                </c:pt>
                <c:pt idx="1055">
                  <c:v>7.51E-2</c:v>
                </c:pt>
                <c:pt idx="1056">
                  <c:v>7.51E-2</c:v>
                </c:pt>
                <c:pt idx="1057">
                  <c:v>7.51E-2</c:v>
                </c:pt>
                <c:pt idx="1058">
                  <c:v>7.51E-2</c:v>
                </c:pt>
                <c:pt idx="1059">
                  <c:v>7.51E-2</c:v>
                </c:pt>
                <c:pt idx="1060">
                  <c:v>7.51E-2</c:v>
                </c:pt>
                <c:pt idx="1061">
                  <c:v>7.51E-2</c:v>
                </c:pt>
                <c:pt idx="1062">
                  <c:v>7.51E-2</c:v>
                </c:pt>
                <c:pt idx="1063">
                  <c:v>7.51E-2</c:v>
                </c:pt>
                <c:pt idx="1064">
                  <c:v>7.51E-2</c:v>
                </c:pt>
                <c:pt idx="1065">
                  <c:v>7.51E-2</c:v>
                </c:pt>
                <c:pt idx="1066">
                  <c:v>7.51E-2</c:v>
                </c:pt>
                <c:pt idx="1067">
                  <c:v>7.51E-2</c:v>
                </c:pt>
                <c:pt idx="1068">
                  <c:v>7.51E-2</c:v>
                </c:pt>
                <c:pt idx="1069">
                  <c:v>7.51E-2</c:v>
                </c:pt>
                <c:pt idx="1070">
                  <c:v>7.51E-2</c:v>
                </c:pt>
                <c:pt idx="1071">
                  <c:v>7.51E-2</c:v>
                </c:pt>
                <c:pt idx="1072">
                  <c:v>7.51E-2</c:v>
                </c:pt>
                <c:pt idx="1073">
                  <c:v>7.5999999999999998E-2</c:v>
                </c:pt>
                <c:pt idx="1074">
                  <c:v>7.5999999999999998E-2</c:v>
                </c:pt>
                <c:pt idx="1075">
                  <c:v>7.6999999999999999E-2</c:v>
                </c:pt>
                <c:pt idx="1076">
                  <c:v>7.6999999999999999E-2</c:v>
                </c:pt>
                <c:pt idx="1077">
                  <c:v>7.6999999999999999E-2</c:v>
                </c:pt>
                <c:pt idx="1078">
                  <c:v>7.6999999999999999E-2</c:v>
                </c:pt>
                <c:pt idx="1079">
                  <c:v>7.6999999999999999E-2</c:v>
                </c:pt>
                <c:pt idx="1080">
                  <c:v>7.6999999999999999E-2</c:v>
                </c:pt>
                <c:pt idx="1081">
                  <c:v>7.6999999999999999E-2</c:v>
                </c:pt>
                <c:pt idx="1082">
                  <c:v>7.6999999999999999E-2</c:v>
                </c:pt>
                <c:pt idx="1083">
                  <c:v>7.6999999999999999E-2</c:v>
                </c:pt>
                <c:pt idx="1084">
                  <c:v>7.8000000000000014E-2</c:v>
                </c:pt>
                <c:pt idx="1085">
                  <c:v>7.9000000000000514E-2</c:v>
                </c:pt>
                <c:pt idx="1086">
                  <c:v>7.9000000000000514E-2</c:v>
                </c:pt>
                <c:pt idx="1087">
                  <c:v>7.9000000000000514E-2</c:v>
                </c:pt>
                <c:pt idx="1088">
                  <c:v>7.9000000000000514E-2</c:v>
                </c:pt>
                <c:pt idx="1089">
                  <c:v>7.9000000000000514E-2</c:v>
                </c:pt>
                <c:pt idx="1090">
                  <c:v>7.9000000000000514E-2</c:v>
                </c:pt>
                <c:pt idx="1091">
                  <c:v>7.9000000000000514E-2</c:v>
                </c:pt>
                <c:pt idx="1092">
                  <c:v>7.9000000000000514E-2</c:v>
                </c:pt>
                <c:pt idx="1093">
                  <c:v>7.9000000000000514E-2</c:v>
                </c:pt>
                <c:pt idx="1094">
                  <c:v>7.9000000000000514E-2</c:v>
                </c:pt>
                <c:pt idx="1095">
                  <c:v>7.9000000000000514E-2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2E-49CE-9AB4-8FE6F82EB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768384"/>
        <c:axId val="449768776"/>
      </c:scatterChart>
      <c:valAx>
        <c:axId val="449768384"/>
        <c:scaling>
          <c:orientation val="minMax"/>
          <c:max val="1096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crossAx val="449768776"/>
        <c:crosses val="autoZero"/>
        <c:crossBetween val="midCat"/>
        <c:majorUnit val="182.5"/>
      </c:valAx>
      <c:valAx>
        <c:axId val="449768776"/>
        <c:scaling>
          <c:orientation val="minMax"/>
          <c:max val="0.16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cs-CZ"/>
          </a:p>
        </c:txPr>
        <c:crossAx val="44976838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25789389962616E-2"/>
          <c:y val="3.533976701712474E-2"/>
          <c:w val="0.88541756144118344"/>
          <c:h val="0.8675927189643580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6D-42D6-AA5A-F11105F1480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BA1-4A9F-9AD1-B3AC02783CCC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A1-4A9F-9AD1-B3AC02783CCC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BA1-4A9F-9AD1-B3AC02783CCC}"/>
              </c:ext>
            </c:extLst>
          </c:dPt>
          <c:dPt>
            <c:idx val="4"/>
            <c:bubble3D val="0"/>
            <c:spPr>
              <a:solidFill>
                <a:srgbClr val="CC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A1-4A9F-9AD1-B3AC02783CCC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BA1-4A9F-9AD1-B3AC02783CCC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A1-4A9F-9AD1-B3AC02783CCC}"/>
              </c:ext>
            </c:extLst>
          </c:dPt>
          <c:dLbls>
            <c:dLbl>
              <c:idx val="1"/>
              <c:layout>
                <c:manualLayout>
                  <c:x val="0.12831603435934136"/>
                  <c:y val="0.196681516321205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Patient history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(91%)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A1-4A9F-9AD1-B3AC02783CCC}"/>
                </c:ext>
              </c:extLst>
            </c:dLbl>
            <c:dLbl>
              <c:idx val="2"/>
              <c:layout>
                <c:manualLayout>
                  <c:x val="0"/>
                  <c:y val="4.02659328549870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latin typeface="Arial Narrow" panose="020B0606020202030204" pitchFamily="34" charset="0"/>
                      </a:rPr>
                      <a:t>CEC</a:t>
                    </a:r>
                    <a:r>
                      <a:rPr lang="en-US" baseline="0" dirty="0">
                        <a:latin typeface="Arial Narrow" panose="020B0606020202030204" pitchFamily="34" charset="0"/>
                      </a:rPr>
                      <a:t> review of baseline records (7%)</a:t>
                    </a:r>
                    <a:endParaRPr lang="en-US" dirty="0"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A1-4A9F-9AD1-B3AC02783CCC}"/>
                </c:ext>
              </c:extLst>
            </c:dLbl>
            <c:dLbl>
              <c:idx val="3"/>
              <c:layout>
                <c:manualLayout>
                  <c:x val="-0.10682340133619661"/>
                  <c:y val="0.120430153936363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latin typeface="Arial Narrow" panose="020B0606020202030204" pitchFamily="34" charset="0"/>
                      </a:rPr>
                      <a:t>Baseline lab measurement</a:t>
                    </a:r>
                    <a:r>
                      <a:rPr lang="en-US" baseline="0" dirty="0">
                        <a:latin typeface="Arial Narrow" panose="020B0606020202030204" pitchFamily="34" charset="0"/>
                      </a:rPr>
                      <a:t> (2%)</a:t>
                    </a:r>
                    <a:endParaRPr lang="en-US" dirty="0"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BA1-4A9F-9AD1-B3AC02783CCC}"/>
                </c:ext>
              </c:extLst>
            </c:dLbl>
            <c:dLbl>
              <c:idx val="4"/>
              <c:layout>
                <c:manualLayout>
                  <c:x val="6.7849956255468052E-2"/>
                  <c:y val="-0.183059028834926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Prediabetes</a:t>
                    </a:r>
                  </a:p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N=</a:t>
                    </a:r>
                    <a:fld id="{5A847436-C054-427E-AEAA-5632CA239988}" type="VALUE">
                      <a:rPr lang="en-US" sz="1800" smtClean="0">
                        <a:solidFill>
                          <a:schemeClr val="tx1"/>
                        </a:solidFill>
                      </a:rPr>
                      <a:pPr/>
                      <a:t>[HODNOTA]</a:t>
                    </a:fld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A1-4A9F-9AD1-B3AC02783CCC}"/>
                </c:ext>
              </c:extLst>
            </c:dLbl>
            <c:dLbl>
              <c:idx val="5"/>
              <c:layout>
                <c:manualLayout>
                  <c:x val="7.2928099896603829E-2"/>
                  <c:y val="0.187652350884232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Normoglycemia</a:t>
                    </a:r>
                  </a:p>
                  <a:p>
                    <a:r>
                      <a:rPr lang="en-US"/>
                      <a:t>N=</a:t>
                    </a:r>
                    <a:fld id="{FDBEBC26-D602-4B62-B2E2-CA871920E368}" type="VALUE">
                      <a:rPr lang="en-US" smtClean="0"/>
                      <a:pPr/>
                      <a:t>[HODNOTA]</a:t>
                    </a:fld>
                    <a:endParaRPr lang="en-US"/>
                  </a:p>
                  <a:p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BA1-4A9F-9AD1-B3AC02783CCC}"/>
                </c:ext>
              </c:extLst>
            </c:dLbl>
            <c:dLbl>
              <c:idx val="6"/>
              <c:layout>
                <c:manualLayout>
                  <c:x val="-0.15202278692436177"/>
                  <c:y val="-9.01750035092467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Diabetes</a:t>
                    </a:r>
                  </a:p>
                  <a:p>
                    <a:r>
                      <a:rPr lang="en-US"/>
                      <a:t>N=</a:t>
                    </a:r>
                    <a:fld id="{F944B840-43F7-4916-9E44-683333121698}" type="VALUE">
                      <a:rPr lang="en-US" smtClean="0"/>
                      <a:pPr/>
                      <a:t>[HODNOTA]</a:t>
                    </a:fld>
                    <a:endParaRPr lang="en-US"/>
                  </a:p>
                  <a:p>
                    <a:r>
                      <a:rPr lang="en-US"/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A1-4A9F-9AD1-B3AC02783C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1">
                  <c:v>eCRF</c:v>
                </c:pt>
                <c:pt idx="2">
                  <c:v>CEC</c:v>
                </c:pt>
                <c:pt idx="3">
                  <c:v>Labs</c:v>
                </c:pt>
                <c:pt idx="4">
                  <c:v>PreDM</c:v>
                </c:pt>
                <c:pt idx="5">
                  <c:v>Normo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10081</c:v>
                </c:pt>
                <c:pt idx="2">
                  <c:v>784</c:v>
                </c:pt>
                <c:pt idx="3">
                  <c:v>166</c:v>
                </c:pt>
                <c:pt idx="4">
                  <c:v>10344</c:v>
                </c:pt>
                <c:pt idx="5">
                  <c:v>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1-4A9F-9AD1-B3AC02783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1"/>
          <c:secondPiePt val="2"/>
          <c:secondPiePt val="3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09627642698509"/>
          <c:y val="2.3622194765138733E-2"/>
          <c:w val="0.86547985347985357"/>
          <c:h val="0.9399413665193076"/>
        </c:manualLayout>
      </c:layout>
      <c:scatterChart>
        <c:scatterStyle val="lineMarker"/>
        <c:varyColors val="0"/>
        <c:ser>
          <c:idx val="0"/>
          <c:order val="0"/>
          <c:tx>
            <c:strRef>
              <c:f>PEP!$B$1:$B$2</c:f>
              <c:strCache>
                <c:ptCount val="2"/>
                <c:pt idx="0">
                  <c:v>FOURIER PEP, Diabetes</c:v>
                </c:pt>
                <c:pt idx="1">
                  <c:v>Placebo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PEP!$A$3:$A$1083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xVal>
          <c:yVal>
            <c:numRef>
              <c:f>PEP!$B$3:$B$1083</c:f>
              <c:numCache>
                <c:formatCode>General</c:formatCode>
                <c:ptCount val="1081"/>
                <c:pt idx="0">
                  <c:v>0</c:v>
                </c:pt>
                <c:pt idx="1">
                  <c:v>4.0000000000000002E-4</c:v>
                </c:pt>
                <c:pt idx="2">
                  <c:v>5.0000000000000001E-4</c:v>
                </c:pt>
                <c:pt idx="3">
                  <c:v>5.0000000000000001E-4</c:v>
                </c:pt>
                <c:pt idx="4">
                  <c:v>6.9999999999999999E-4</c:v>
                </c:pt>
                <c:pt idx="5">
                  <c:v>6.9999999999999999E-4</c:v>
                </c:pt>
                <c:pt idx="6">
                  <c:v>1.1000000000000001E-3</c:v>
                </c:pt>
                <c:pt idx="7">
                  <c:v>1.1000000000000001E-3</c:v>
                </c:pt>
                <c:pt idx="8">
                  <c:v>1.1000000000000001E-3</c:v>
                </c:pt>
                <c:pt idx="9">
                  <c:v>1.5E-3</c:v>
                </c:pt>
                <c:pt idx="10">
                  <c:v>1.5E-3</c:v>
                </c:pt>
                <c:pt idx="11">
                  <c:v>1.5E-3</c:v>
                </c:pt>
                <c:pt idx="12">
                  <c:v>1.6000000000000001E-3</c:v>
                </c:pt>
                <c:pt idx="13">
                  <c:v>1.8E-3</c:v>
                </c:pt>
                <c:pt idx="14">
                  <c:v>2.3999999999999998E-3</c:v>
                </c:pt>
                <c:pt idx="15">
                  <c:v>2.3999999999999998E-3</c:v>
                </c:pt>
                <c:pt idx="16">
                  <c:v>2.8999999999999998E-3</c:v>
                </c:pt>
                <c:pt idx="17">
                  <c:v>3.3E-3</c:v>
                </c:pt>
                <c:pt idx="18">
                  <c:v>3.5999999999999999E-3</c:v>
                </c:pt>
                <c:pt idx="19">
                  <c:v>3.5999999999999999E-3</c:v>
                </c:pt>
                <c:pt idx="20">
                  <c:v>3.5999999999999999E-3</c:v>
                </c:pt>
                <c:pt idx="21">
                  <c:v>3.5999999999999999E-3</c:v>
                </c:pt>
                <c:pt idx="22">
                  <c:v>3.8E-3</c:v>
                </c:pt>
                <c:pt idx="23">
                  <c:v>4.0000000000000001E-3</c:v>
                </c:pt>
                <c:pt idx="24">
                  <c:v>4.1999999999999997E-3</c:v>
                </c:pt>
                <c:pt idx="25">
                  <c:v>4.4000000000000003E-3</c:v>
                </c:pt>
                <c:pt idx="26">
                  <c:v>4.4000000000000003E-3</c:v>
                </c:pt>
                <c:pt idx="27">
                  <c:v>4.7000000000000002E-3</c:v>
                </c:pt>
                <c:pt idx="28">
                  <c:v>4.7000000000000002E-3</c:v>
                </c:pt>
                <c:pt idx="29">
                  <c:v>5.4000000000000003E-3</c:v>
                </c:pt>
                <c:pt idx="30">
                  <c:v>6.0000000000000001E-3</c:v>
                </c:pt>
                <c:pt idx="31">
                  <c:v>6.3E-3</c:v>
                </c:pt>
                <c:pt idx="32">
                  <c:v>6.4999999999999997E-3</c:v>
                </c:pt>
                <c:pt idx="33">
                  <c:v>6.4999999999999997E-3</c:v>
                </c:pt>
                <c:pt idx="34">
                  <c:v>6.4999999999999997E-3</c:v>
                </c:pt>
                <c:pt idx="35">
                  <c:v>6.7000000000000002E-3</c:v>
                </c:pt>
                <c:pt idx="36">
                  <c:v>6.7000000000000002E-3</c:v>
                </c:pt>
                <c:pt idx="37">
                  <c:v>6.8999999999999999E-3</c:v>
                </c:pt>
                <c:pt idx="38">
                  <c:v>6.8999999999999999E-3</c:v>
                </c:pt>
                <c:pt idx="39">
                  <c:v>7.6E-3</c:v>
                </c:pt>
                <c:pt idx="40">
                  <c:v>7.7999999999999996E-3</c:v>
                </c:pt>
                <c:pt idx="41">
                  <c:v>8.2000000000000007E-3</c:v>
                </c:pt>
                <c:pt idx="42">
                  <c:v>8.2000000000000007E-3</c:v>
                </c:pt>
                <c:pt idx="43">
                  <c:v>8.3000000000000001E-3</c:v>
                </c:pt>
                <c:pt idx="44">
                  <c:v>8.8999999999999999E-3</c:v>
                </c:pt>
                <c:pt idx="45">
                  <c:v>9.2999999999999992E-3</c:v>
                </c:pt>
                <c:pt idx="46">
                  <c:v>9.4000000000000004E-3</c:v>
                </c:pt>
                <c:pt idx="47">
                  <c:v>0.01</c:v>
                </c:pt>
                <c:pt idx="48">
                  <c:v>0.01</c:v>
                </c:pt>
                <c:pt idx="49">
                  <c:v>1.03E-2</c:v>
                </c:pt>
                <c:pt idx="50">
                  <c:v>1.0699999999999999E-2</c:v>
                </c:pt>
                <c:pt idx="51">
                  <c:v>1.1299999999999999E-2</c:v>
                </c:pt>
                <c:pt idx="52">
                  <c:v>1.1299999999999999E-2</c:v>
                </c:pt>
                <c:pt idx="53">
                  <c:v>1.1599999999999999E-2</c:v>
                </c:pt>
                <c:pt idx="54">
                  <c:v>1.2E-2</c:v>
                </c:pt>
                <c:pt idx="55">
                  <c:v>1.23E-2</c:v>
                </c:pt>
                <c:pt idx="56">
                  <c:v>1.23E-2</c:v>
                </c:pt>
                <c:pt idx="57">
                  <c:v>1.29E-2</c:v>
                </c:pt>
                <c:pt idx="58">
                  <c:v>1.29E-2</c:v>
                </c:pt>
                <c:pt idx="59">
                  <c:v>1.3100000000000001E-2</c:v>
                </c:pt>
                <c:pt idx="60">
                  <c:v>1.3100000000000001E-2</c:v>
                </c:pt>
                <c:pt idx="61">
                  <c:v>1.3100000000000001E-2</c:v>
                </c:pt>
                <c:pt idx="62">
                  <c:v>1.3100000000000001E-2</c:v>
                </c:pt>
                <c:pt idx="63">
                  <c:v>1.32E-2</c:v>
                </c:pt>
                <c:pt idx="64">
                  <c:v>1.34E-2</c:v>
                </c:pt>
                <c:pt idx="65">
                  <c:v>1.3599999999999999E-2</c:v>
                </c:pt>
                <c:pt idx="66">
                  <c:v>1.4E-2</c:v>
                </c:pt>
                <c:pt idx="67">
                  <c:v>1.4E-2</c:v>
                </c:pt>
                <c:pt idx="68">
                  <c:v>1.43E-2</c:v>
                </c:pt>
                <c:pt idx="69">
                  <c:v>1.4500000000000001E-2</c:v>
                </c:pt>
                <c:pt idx="70">
                  <c:v>1.49E-2</c:v>
                </c:pt>
                <c:pt idx="71">
                  <c:v>1.49E-2</c:v>
                </c:pt>
                <c:pt idx="72">
                  <c:v>1.49E-2</c:v>
                </c:pt>
                <c:pt idx="73">
                  <c:v>1.49E-2</c:v>
                </c:pt>
                <c:pt idx="74">
                  <c:v>1.5100000000000001E-2</c:v>
                </c:pt>
                <c:pt idx="75">
                  <c:v>1.54E-2</c:v>
                </c:pt>
                <c:pt idx="76">
                  <c:v>1.5599999999999999E-2</c:v>
                </c:pt>
                <c:pt idx="77">
                  <c:v>1.5599999999999999E-2</c:v>
                </c:pt>
                <c:pt idx="78">
                  <c:v>1.5800000000000002E-2</c:v>
                </c:pt>
                <c:pt idx="79">
                  <c:v>1.6299999999999999E-2</c:v>
                </c:pt>
                <c:pt idx="80">
                  <c:v>1.6500000000000001E-2</c:v>
                </c:pt>
                <c:pt idx="81">
                  <c:v>1.67E-2</c:v>
                </c:pt>
                <c:pt idx="82">
                  <c:v>1.67E-2</c:v>
                </c:pt>
                <c:pt idx="83">
                  <c:v>1.67E-2</c:v>
                </c:pt>
                <c:pt idx="84">
                  <c:v>1.7399999999999999E-2</c:v>
                </c:pt>
                <c:pt idx="85">
                  <c:v>1.7600000000000001E-2</c:v>
                </c:pt>
                <c:pt idx="86">
                  <c:v>1.8200000000000001E-2</c:v>
                </c:pt>
                <c:pt idx="87">
                  <c:v>1.8700000000000001E-2</c:v>
                </c:pt>
                <c:pt idx="88">
                  <c:v>1.89E-2</c:v>
                </c:pt>
                <c:pt idx="89">
                  <c:v>1.9099999999999999E-2</c:v>
                </c:pt>
                <c:pt idx="90">
                  <c:v>1.9099999999999999E-2</c:v>
                </c:pt>
                <c:pt idx="91">
                  <c:v>1.9199999999999998E-2</c:v>
                </c:pt>
                <c:pt idx="92">
                  <c:v>1.9599999999999999E-2</c:v>
                </c:pt>
                <c:pt idx="93">
                  <c:v>1.9800000000000002E-2</c:v>
                </c:pt>
                <c:pt idx="94">
                  <c:v>2.0199999999999999E-2</c:v>
                </c:pt>
                <c:pt idx="95">
                  <c:v>2.0500000000000001E-2</c:v>
                </c:pt>
                <c:pt idx="96">
                  <c:v>2.0500000000000001E-2</c:v>
                </c:pt>
                <c:pt idx="97">
                  <c:v>2.0500000000000001E-2</c:v>
                </c:pt>
                <c:pt idx="98">
                  <c:v>2.1100000000000001E-2</c:v>
                </c:pt>
                <c:pt idx="99">
                  <c:v>2.1399999999999999E-2</c:v>
                </c:pt>
                <c:pt idx="100">
                  <c:v>2.1600000000000001E-2</c:v>
                </c:pt>
                <c:pt idx="101">
                  <c:v>2.18E-2</c:v>
                </c:pt>
                <c:pt idx="102">
                  <c:v>2.18E-2</c:v>
                </c:pt>
                <c:pt idx="103">
                  <c:v>2.2200000000000001E-2</c:v>
                </c:pt>
                <c:pt idx="104">
                  <c:v>2.2200000000000001E-2</c:v>
                </c:pt>
                <c:pt idx="105">
                  <c:v>2.2700000000000001E-2</c:v>
                </c:pt>
                <c:pt idx="106">
                  <c:v>2.2700000000000001E-2</c:v>
                </c:pt>
                <c:pt idx="107">
                  <c:v>2.2700000000000001E-2</c:v>
                </c:pt>
                <c:pt idx="108">
                  <c:v>2.3400000000000001E-2</c:v>
                </c:pt>
                <c:pt idx="109">
                  <c:v>2.3599999999999999E-2</c:v>
                </c:pt>
                <c:pt idx="110">
                  <c:v>2.3599999999999999E-2</c:v>
                </c:pt>
                <c:pt idx="111">
                  <c:v>2.3800000000000002E-2</c:v>
                </c:pt>
                <c:pt idx="112">
                  <c:v>2.4E-2</c:v>
                </c:pt>
                <c:pt idx="113">
                  <c:v>2.4299999999999999E-2</c:v>
                </c:pt>
                <c:pt idx="114">
                  <c:v>2.4299999999999999E-2</c:v>
                </c:pt>
                <c:pt idx="115">
                  <c:v>2.4299999999999999E-2</c:v>
                </c:pt>
                <c:pt idx="116">
                  <c:v>2.4299999999999999E-2</c:v>
                </c:pt>
                <c:pt idx="117">
                  <c:v>2.4500000000000001E-2</c:v>
                </c:pt>
                <c:pt idx="118">
                  <c:v>2.4500000000000001E-2</c:v>
                </c:pt>
                <c:pt idx="119">
                  <c:v>2.4500000000000001E-2</c:v>
                </c:pt>
                <c:pt idx="120">
                  <c:v>2.4899999999999999E-2</c:v>
                </c:pt>
                <c:pt idx="121">
                  <c:v>2.4899999999999999E-2</c:v>
                </c:pt>
                <c:pt idx="122">
                  <c:v>2.52E-2</c:v>
                </c:pt>
                <c:pt idx="123">
                  <c:v>2.52E-2</c:v>
                </c:pt>
                <c:pt idx="124">
                  <c:v>2.5600000000000001E-2</c:v>
                </c:pt>
                <c:pt idx="125">
                  <c:v>2.5600000000000001E-2</c:v>
                </c:pt>
                <c:pt idx="126">
                  <c:v>2.58E-2</c:v>
                </c:pt>
                <c:pt idx="127">
                  <c:v>2.58E-2</c:v>
                </c:pt>
                <c:pt idx="128">
                  <c:v>2.58E-2</c:v>
                </c:pt>
                <c:pt idx="129">
                  <c:v>2.5999999999999999E-2</c:v>
                </c:pt>
                <c:pt idx="130">
                  <c:v>2.6200000000000001E-2</c:v>
                </c:pt>
                <c:pt idx="131">
                  <c:v>2.6700000000000002E-2</c:v>
                </c:pt>
                <c:pt idx="132">
                  <c:v>2.69E-2</c:v>
                </c:pt>
                <c:pt idx="133">
                  <c:v>2.69E-2</c:v>
                </c:pt>
                <c:pt idx="134">
                  <c:v>2.7099999999999999E-2</c:v>
                </c:pt>
                <c:pt idx="135">
                  <c:v>2.7300000000000001E-2</c:v>
                </c:pt>
                <c:pt idx="136">
                  <c:v>2.7300000000000001E-2</c:v>
                </c:pt>
                <c:pt idx="137">
                  <c:v>2.76E-2</c:v>
                </c:pt>
                <c:pt idx="138">
                  <c:v>2.76E-2</c:v>
                </c:pt>
                <c:pt idx="139">
                  <c:v>2.76E-2</c:v>
                </c:pt>
                <c:pt idx="140">
                  <c:v>2.76E-2</c:v>
                </c:pt>
                <c:pt idx="141">
                  <c:v>2.8000000000000001E-2</c:v>
                </c:pt>
                <c:pt idx="142">
                  <c:v>2.8299999999999999E-2</c:v>
                </c:pt>
                <c:pt idx="143">
                  <c:v>2.8299999999999999E-2</c:v>
                </c:pt>
                <c:pt idx="144">
                  <c:v>2.8299999999999999E-2</c:v>
                </c:pt>
                <c:pt idx="145">
                  <c:v>2.87E-2</c:v>
                </c:pt>
                <c:pt idx="146">
                  <c:v>2.8899999999999999E-2</c:v>
                </c:pt>
                <c:pt idx="147">
                  <c:v>2.9399999999999999E-2</c:v>
                </c:pt>
                <c:pt idx="148">
                  <c:v>2.9399999999999999E-2</c:v>
                </c:pt>
                <c:pt idx="149">
                  <c:v>2.9600000000000001E-2</c:v>
                </c:pt>
                <c:pt idx="150">
                  <c:v>2.98E-2</c:v>
                </c:pt>
                <c:pt idx="151">
                  <c:v>2.98E-2</c:v>
                </c:pt>
                <c:pt idx="152">
                  <c:v>3.0200000000000001E-2</c:v>
                </c:pt>
                <c:pt idx="153">
                  <c:v>3.0300000000000001E-2</c:v>
                </c:pt>
                <c:pt idx="154">
                  <c:v>3.0499999999999999E-2</c:v>
                </c:pt>
                <c:pt idx="155">
                  <c:v>3.0499999999999999E-2</c:v>
                </c:pt>
                <c:pt idx="156">
                  <c:v>3.0700000000000002E-2</c:v>
                </c:pt>
                <c:pt idx="157">
                  <c:v>3.1099999999999999E-2</c:v>
                </c:pt>
                <c:pt idx="158">
                  <c:v>3.1399999999999997E-2</c:v>
                </c:pt>
                <c:pt idx="159">
                  <c:v>3.1399999999999997E-2</c:v>
                </c:pt>
                <c:pt idx="160">
                  <c:v>3.1800000000000002E-2</c:v>
                </c:pt>
                <c:pt idx="161">
                  <c:v>3.2000000000000001E-2</c:v>
                </c:pt>
                <c:pt idx="162">
                  <c:v>3.2000000000000001E-2</c:v>
                </c:pt>
                <c:pt idx="163">
                  <c:v>3.2000000000000001E-2</c:v>
                </c:pt>
                <c:pt idx="164">
                  <c:v>3.2000000000000001E-2</c:v>
                </c:pt>
                <c:pt idx="165">
                  <c:v>3.2000000000000001E-2</c:v>
                </c:pt>
                <c:pt idx="166">
                  <c:v>3.2199999999999999E-2</c:v>
                </c:pt>
                <c:pt idx="167">
                  <c:v>3.2199999999999999E-2</c:v>
                </c:pt>
                <c:pt idx="168">
                  <c:v>3.2199999999999999E-2</c:v>
                </c:pt>
                <c:pt idx="169">
                  <c:v>3.27E-2</c:v>
                </c:pt>
                <c:pt idx="170">
                  <c:v>3.2899999999999999E-2</c:v>
                </c:pt>
                <c:pt idx="171">
                  <c:v>3.2899999999999999E-2</c:v>
                </c:pt>
                <c:pt idx="172">
                  <c:v>3.3399999999999999E-2</c:v>
                </c:pt>
                <c:pt idx="173">
                  <c:v>3.4000000000000002E-2</c:v>
                </c:pt>
                <c:pt idx="174">
                  <c:v>3.4200000000000001E-2</c:v>
                </c:pt>
                <c:pt idx="175">
                  <c:v>3.44E-2</c:v>
                </c:pt>
                <c:pt idx="176">
                  <c:v>3.4500000000000003E-2</c:v>
                </c:pt>
                <c:pt idx="177">
                  <c:v>3.4500000000000003E-2</c:v>
                </c:pt>
                <c:pt idx="178">
                  <c:v>3.5299999999999998E-2</c:v>
                </c:pt>
                <c:pt idx="179">
                  <c:v>3.56E-2</c:v>
                </c:pt>
                <c:pt idx="180">
                  <c:v>3.5799999999999998E-2</c:v>
                </c:pt>
                <c:pt idx="181">
                  <c:v>3.5999999999999997E-2</c:v>
                </c:pt>
                <c:pt idx="182">
                  <c:v>3.6200000000000003E-2</c:v>
                </c:pt>
                <c:pt idx="183">
                  <c:v>3.6400000000000002E-2</c:v>
                </c:pt>
                <c:pt idx="184">
                  <c:v>3.6700000000000003E-2</c:v>
                </c:pt>
                <c:pt idx="185">
                  <c:v>3.6900000000000002E-2</c:v>
                </c:pt>
                <c:pt idx="186">
                  <c:v>3.73E-2</c:v>
                </c:pt>
                <c:pt idx="187">
                  <c:v>3.73E-2</c:v>
                </c:pt>
                <c:pt idx="188">
                  <c:v>3.7499999999999999E-2</c:v>
                </c:pt>
                <c:pt idx="189">
                  <c:v>3.7600000000000001E-2</c:v>
                </c:pt>
                <c:pt idx="190">
                  <c:v>3.7600000000000001E-2</c:v>
                </c:pt>
                <c:pt idx="191">
                  <c:v>3.78E-2</c:v>
                </c:pt>
                <c:pt idx="192">
                  <c:v>3.78E-2</c:v>
                </c:pt>
                <c:pt idx="193">
                  <c:v>3.8199999999999998E-2</c:v>
                </c:pt>
                <c:pt idx="194">
                  <c:v>3.8199999999999998E-2</c:v>
                </c:pt>
                <c:pt idx="195">
                  <c:v>3.8399999999999997E-2</c:v>
                </c:pt>
                <c:pt idx="196">
                  <c:v>3.8399999999999997E-2</c:v>
                </c:pt>
                <c:pt idx="197">
                  <c:v>3.8699999999999998E-2</c:v>
                </c:pt>
                <c:pt idx="198">
                  <c:v>3.8699999999999998E-2</c:v>
                </c:pt>
                <c:pt idx="199">
                  <c:v>3.8899999999999997E-2</c:v>
                </c:pt>
                <c:pt idx="200">
                  <c:v>3.9100000000000003E-2</c:v>
                </c:pt>
                <c:pt idx="201">
                  <c:v>3.95E-2</c:v>
                </c:pt>
                <c:pt idx="202">
                  <c:v>3.9600000000000003E-2</c:v>
                </c:pt>
                <c:pt idx="203">
                  <c:v>4.02E-2</c:v>
                </c:pt>
                <c:pt idx="204">
                  <c:v>4.0599999999999997E-2</c:v>
                </c:pt>
                <c:pt idx="205">
                  <c:v>4.07E-2</c:v>
                </c:pt>
                <c:pt idx="206">
                  <c:v>4.0899999999999999E-2</c:v>
                </c:pt>
                <c:pt idx="207">
                  <c:v>4.0899999999999999E-2</c:v>
                </c:pt>
                <c:pt idx="208">
                  <c:v>4.1099999999999998E-2</c:v>
                </c:pt>
                <c:pt idx="209">
                  <c:v>4.1500000000000002E-2</c:v>
                </c:pt>
                <c:pt idx="210">
                  <c:v>4.1500000000000002E-2</c:v>
                </c:pt>
                <c:pt idx="211">
                  <c:v>4.1799999999999997E-2</c:v>
                </c:pt>
                <c:pt idx="212">
                  <c:v>4.2200000000000001E-2</c:v>
                </c:pt>
                <c:pt idx="213">
                  <c:v>4.24E-2</c:v>
                </c:pt>
                <c:pt idx="214">
                  <c:v>4.24E-2</c:v>
                </c:pt>
                <c:pt idx="215">
                  <c:v>4.2799999999999998E-2</c:v>
                </c:pt>
                <c:pt idx="216">
                  <c:v>4.2799999999999998E-2</c:v>
                </c:pt>
                <c:pt idx="217">
                  <c:v>4.3299999999999998E-2</c:v>
                </c:pt>
                <c:pt idx="218">
                  <c:v>4.3700000000000003E-2</c:v>
                </c:pt>
                <c:pt idx="219">
                  <c:v>4.3700000000000003E-2</c:v>
                </c:pt>
                <c:pt idx="220">
                  <c:v>4.3799999999999999E-2</c:v>
                </c:pt>
                <c:pt idx="221">
                  <c:v>4.3799999999999999E-2</c:v>
                </c:pt>
                <c:pt idx="222">
                  <c:v>4.4200000000000003E-2</c:v>
                </c:pt>
                <c:pt idx="223">
                  <c:v>4.4200000000000003E-2</c:v>
                </c:pt>
                <c:pt idx="224">
                  <c:v>4.4400000000000002E-2</c:v>
                </c:pt>
                <c:pt idx="225">
                  <c:v>4.4600000000000001E-2</c:v>
                </c:pt>
                <c:pt idx="226">
                  <c:v>4.4900000000000002E-2</c:v>
                </c:pt>
                <c:pt idx="227">
                  <c:v>4.4900000000000002E-2</c:v>
                </c:pt>
                <c:pt idx="228">
                  <c:v>4.4900000000000002E-2</c:v>
                </c:pt>
                <c:pt idx="229">
                  <c:v>4.53E-2</c:v>
                </c:pt>
                <c:pt idx="230">
                  <c:v>4.5699999999999998E-2</c:v>
                </c:pt>
                <c:pt idx="231">
                  <c:v>4.5900000000000003E-2</c:v>
                </c:pt>
                <c:pt idx="232">
                  <c:v>4.5999999999999999E-2</c:v>
                </c:pt>
                <c:pt idx="233">
                  <c:v>4.6199999999999998E-2</c:v>
                </c:pt>
                <c:pt idx="234">
                  <c:v>4.6399999999999997E-2</c:v>
                </c:pt>
                <c:pt idx="235">
                  <c:v>4.6800000000000001E-2</c:v>
                </c:pt>
                <c:pt idx="236">
                  <c:v>4.7E-2</c:v>
                </c:pt>
                <c:pt idx="237">
                  <c:v>4.7E-2</c:v>
                </c:pt>
                <c:pt idx="238">
                  <c:v>4.7100000000000003E-2</c:v>
                </c:pt>
                <c:pt idx="239">
                  <c:v>4.7100000000000003E-2</c:v>
                </c:pt>
                <c:pt idx="240">
                  <c:v>4.7300000000000002E-2</c:v>
                </c:pt>
                <c:pt idx="241">
                  <c:v>4.7300000000000002E-2</c:v>
                </c:pt>
                <c:pt idx="242">
                  <c:v>4.7300000000000002E-2</c:v>
                </c:pt>
                <c:pt idx="243">
                  <c:v>4.7300000000000002E-2</c:v>
                </c:pt>
                <c:pt idx="244">
                  <c:v>4.7899999999999998E-2</c:v>
                </c:pt>
                <c:pt idx="245">
                  <c:v>4.7899999999999998E-2</c:v>
                </c:pt>
                <c:pt idx="246">
                  <c:v>4.7899999999999998E-2</c:v>
                </c:pt>
                <c:pt idx="247">
                  <c:v>4.82E-2</c:v>
                </c:pt>
                <c:pt idx="248">
                  <c:v>4.8399999999999999E-2</c:v>
                </c:pt>
                <c:pt idx="249">
                  <c:v>4.8399999999999999E-2</c:v>
                </c:pt>
                <c:pt idx="250">
                  <c:v>4.8599999999999997E-2</c:v>
                </c:pt>
                <c:pt idx="251">
                  <c:v>4.8800000000000003E-2</c:v>
                </c:pt>
                <c:pt idx="252">
                  <c:v>4.9000000000000002E-2</c:v>
                </c:pt>
                <c:pt idx="253">
                  <c:v>4.9099999999999998E-2</c:v>
                </c:pt>
                <c:pt idx="254">
                  <c:v>4.9500000000000002E-2</c:v>
                </c:pt>
                <c:pt idx="255">
                  <c:v>4.9700000000000001E-2</c:v>
                </c:pt>
                <c:pt idx="256">
                  <c:v>4.99E-2</c:v>
                </c:pt>
                <c:pt idx="257">
                  <c:v>4.99E-2</c:v>
                </c:pt>
                <c:pt idx="258">
                  <c:v>5.0099999999999999E-2</c:v>
                </c:pt>
                <c:pt idx="259">
                  <c:v>5.0200000000000002E-2</c:v>
                </c:pt>
                <c:pt idx="260">
                  <c:v>5.04E-2</c:v>
                </c:pt>
                <c:pt idx="261">
                  <c:v>5.0999999999999997E-2</c:v>
                </c:pt>
                <c:pt idx="262">
                  <c:v>5.1200000000000002E-2</c:v>
                </c:pt>
                <c:pt idx="263">
                  <c:v>5.1200000000000002E-2</c:v>
                </c:pt>
                <c:pt idx="264">
                  <c:v>5.1200000000000002E-2</c:v>
                </c:pt>
                <c:pt idx="265">
                  <c:v>5.1499999999999997E-2</c:v>
                </c:pt>
                <c:pt idx="266">
                  <c:v>5.1900000000000002E-2</c:v>
                </c:pt>
                <c:pt idx="267">
                  <c:v>5.2299999999999999E-2</c:v>
                </c:pt>
                <c:pt idx="268">
                  <c:v>5.2400000000000002E-2</c:v>
                </c:pt>
                <c:pt idx="269">
                  <c:v>5.2400000000000002E-2</c:v>
                </c:pt>
                <c:pt idx="270">
                  <c:v>5.2600000000000001E-2</c:v>
                </c:pt>
                <c:pt idx="271">
                  <c:v>5.28E-2</c:v>
                </c:pt>
                <c:pt idx="272">
                  <c:v>5.2999999999999999E-2</c:v>
                </c:pt>
                <c:pt idx="273">
                  <c:v>5.2999999999999999E-2</c:v>
                </c:pt>
                <c:pt idx="274">
                  <c:v>5.3400000000000003E-2</c:v>
                </c:pt>
                <c:pt idx="275">
                  <c:v>5.3400000000000003E-2</c:v>
                </c:pt>
                <c:pt idx="276">
                  <c:v>5.3400000000000003E-2</c:v>
                </c:pt>
                <c:pt idx="277">
                  <c:v>5.3400000000000003E-2</c:v>
                </c:pt>
                <c:pt idx="278">
                  <c:v>5.3699999999999998E-2</c:v>
                </c:pt>
                <c:pt idx="279">
                  <c:v>5.3699999999999998E-2</c:v>
                </c:pt>
                <c:pt idx="280">
                  <c:v>5.3900000000000003E-2</c:v>
                </c:pt>
                <c:pt idx="281">
                  <c:v>5.4800000000000001E-2</c:v>
                </c:pt>
                <c:pt idx="282">
                  <c:v>5.4800000000000001E-2</c:v>
                </c:pt>
                <c:pt idx="283">
                  <c:v>5.4800000000000001E-2</c:v>
                </c:pt>
                <c:pt idx="284">
                  <c:v>5.4800000000000001E-2</c:v>
                </c:pt>
                <c:pt idx="285">
                  <c:v>5.5E-2</c:v>
                </c:pt>
                <c:pt idx="286">
                  <c:v>5.5199999999999999E-2</c:v>
                </c:pt>
                <c:pt idx="287">
                  <c:v>5.5399999999999998E-2</c:v>
                </c:pt>
                <c:pt idx="288">
                  <c:v>5.5899999999999998E-2</c:v>
                </c:pt>
                <c:pt idx="289">
                  <c:v>5.6099999999999997E-2</c:v>
                </c:pt>
                <c:pt idx="290">
                  <c:v>5.6300000000000003E-2</c:v>
                </c:pt>
                <c:pt idx="291">
                  <c:v>5.6300000000000003E-2</c:v>
                </c:pt>
                <c:pt idx="292">
                  <c:v>5.6500000000000002E-2</c:v>
                </c:pt>
                <c:pt idx="293">
                  <c:v>5.67E-2</c:v>
                </c:pt>
                <c:pt idx="294">
                  <c:v>5.67E-2</c:v>
                </c:pt>
                <c:pt idx="295">
                  <c:v>5.6800000000000003E-2</c:v>
                </c:pt>
                <c:pt idx="296">
                  <c:v>5.7200000000000001E-2</c:v>
                </c:pt>
                <c:pt idx="297">
                  <c:v>5.7200000000000001E-2</c:v>
                </c:pt>
                <c:pt idx="298">
                  <c:v>5.74E-2</c:v>
                </c:pt>
                <c:pt idx="299">
                  <c:v>5.7599999999999998E-2</c:v>
                </c:pt>
                <c:pt idx="300">
                  <c:v>5.7599999999999998E-2</c:v>
                </c:pt>
                <c:pt idx="301">
                  <c:v>5.7799999999999997E-2</c:v>
                </c:pt>
                <c:pt idx="302">
                  <c:v>5.79E-2</c:v>
                </c:pt>
                <c:pt idx="303">
                  <c:v>5.8099999999999999E-2</c:v>
                </c:pt>
                <c:pt idx="304">
                  <c:v>5.8700000000000002E-2</c:v>
                </c:pt>
                <c:pt idx="305">
                  <c:v>5.9200000000000003E-2</c:v>
                </c:pt>
                <c:pt idx="306">
                  <c:v>5.96E-2</c:v>
                </c:pt>
                <c:pt idx="307">
                  <c:v>5.9799999999999999E-2</c:v>
                </c:pt>
                <c:pt idx="308">
                  <c:v>0.06</c:v>
                </c:pt>
                <c:pt idx="309">
                  <c:v>6.0100000000000001E-2</c:v>
                </c:pt>
                <c:pt idx="310">
                  <c:v>6.0100000000000001E-2</c:v>
                </c:pt>
                <c:pt idx="311">
                  <c:v>6.0299999999999999E-2</c:v>
                </c:pt>
                <c:pt idx="312">
                  <c:v>6.0499999999999998E-2</c:v>
                </c:pt>
                <c:pt idx="313">
                  <c:v>6.0900000000000003E-2</c:v>
                </c:pt>
                <c:pt idx="314">
                  <c:v>6.1199999999999997E-2</c:v>
                </c:pt>
                <c:pt idx="315">
                  <c:v>6.1400000000000003E-2</c:v>
                </c:pt>
                <c:pt idx="316">
                  <c:v>6.1800000000000001E-2</c:v>
                </c:pt>
                <c:pt idx="317">
                  <c:v>6.2E-2</c:v>
                </c:pt>
                <c:pt idx="318">
                  <c:v>6.2E-2</c:v>
                </c:pt>
                <c:pt idx="319">
                  <c:v>6.2199999999999998E-2</c:v>
                </c:pt>
                <c:pt idx="320">
                  <c:v>6.2300000000000001E-2</c:v>
                </c:pt>
                <c:pt idx="321">
                  <c:v>6.2300000000000001E-2</c:v>
                </c:pt>
                <c:pt idx="322">
                  <c:v>6.2300000000000001E-2</c:v>
                </c:pt>
                <c:pt idx="323">
                  <c:v>6.25E-2</c:v>
                </c:pt>
                <c:pt idx="324">
                  <c:v>6.2899999999999998E-2</c:v>
                </c:pt>
                <c:pt idx="325">
                  <c:v>6.3100000000000003E-2</c:v>
                </c:pt>
                <c:pt idx="326">
                  <c:v>6.3299999999999995E-2</c:v>
                </c:pt>
                <c:pt idx="327">
                  <c:v>6.3799999999999996E-2</c:v>
                </c:pt>
                <c:pt idx="328">
                  <c:v>6.4399999999999999E-2</c:v>
                </c:pt>
                <c:pt idx="329">
                  <c:v>6.5100000000000005E-2</c:v>
                </c:pt>
                <c:pt idx="330">
                  <c:v>6.5100000000000005E-2</c:v>
                </c:pt>
                <c:pt idx="331">
                  <c:v>6.5299999999999997E-2</c:v>
                </c:pt>
                <c:pt idx="332">
                  <c:v>6.5299999999999997E-2</c:v>
                </c:pt>
                <c:pt idx="333">
                  <c:v>6.5600000000000006E-2</c:v>
                </c:pt>
                <c:pt idx="334">
                  <c:v>6.5799999999999997E-2</c:v>
                </c:pt>
                <c:pt idx="335">
                  <c:v>6.5799999999999997E-2</c:v>
                </c:pt>
                <c:pt idx="336">
                  <c:v>6.5799999999999997E-2</c:v>
                </c:pt>
                <c:pt idx="337">
                  <c:v>6.5799999999999997E-2</c:v>
                </c:pt>
                <c:pt idx="338">
                  <c:v>6.6199999999999995E-2</c:v>
                </c:pt>
                <c:pt idx="339">
                  <c:v>6.6199999999999995E-2</c:v>
                </c:pt>
                <c:pt idx="340">
                  <c:v>6.6500000000000004E-2</c:v>
                </c:pt>
                <c:pt idx="341">
                  <c:v>6.6500000000000004E-2</c:v>
                </c:pt>
                <c:pt idx="342">
                  <c:v>6.6900000000000001E-2</c:v>
                </c:pt>
                <c:pt idx="343">
                  <c:v>6.7100000000000007E-2</c:v>
                </c:pt>
                <c:pt idx="344">
                  <c:v>6.7100000000000007E-2</c:v>
                </c:pt>
                <c:pt idx="345">
                  <c:v>6.7100000000000007E-2</c:v>
                </c:pt>
                <c:pt idx="346">
                  <c:v>6.7100000000000007E-2</c:v>
                </c:pt>
                <c:pt idx="347">
                  <c:v>6.7100000000000007E-2</c:v>
                </c:pt>
                <c:pt idx="348">
                  <c:v>6.7100000000000007E-2</c:v>
                </c:pt>
                <c:pt idx="349">
                  <c:v>6.7299999999999999E-2</c:v>
                </c:pt>
                <c:pt idx="350">
                  <c:v>6.7299999999999999E-2</c:v>
                </c:pt>
                <c:pt idx="351">
                  <c:v>6.7799999999999999E-2</c:v>
                </c:pt>
                <c:pt idx="352">
                  <c:v>6.7799999999999999E-2</c:v>
                </c:pt>
                <c:pt idx="353">
                  <c:v>6.8199999999999997E-2</c:v>
                </c:pt>
                <c:pt idx="354">
                  <c:v>6.8199999999999997E-2</c:v>
                </c:pt>
                <c:pt idx="355">
                  <c:v>6.8199999999999997E-2</c:v>
                </c:pt>
                <c:pt idx="356">
                  <c:v>6.8900000000000003E-2</c:v>
                </c:pt>
                <c:pt idx="357">
                  <c:v>6.8900000000000003E-2</c:v>
                </c:pt>
                <c:pt idx="358">
                  <c:v>6.9500000000000006E-2</c:v>
                </c:pt>
                <c:pt idx="359">
                  <c:v>6.9699999999999998E-2</c:v>
                </c:pt>
                <c:pt idx="360">
                  <c:v>6.9699999999999998E-2</c:v>
                </c:pt>
                <c:pt idx="361">
                  <c:v>6.9699999999999998E-2</c:v>
                </c:pt>
                <c:pt idx="362">
                  <c:v>6.9900000000000004E-2</c:v>
                </c:pt>
                <c:pt idx="363">
                  <c:v>7.0000000000000007E-2</c:v>
                </c:pt>
                <c:pt idx="364">
                  <c:v>7.0199999999999999E-2</c:v>
                </c:pt>
                <c:pt idx="365">
                  <c:v>7.0400000000000004E-2</c:v>
                </c:pt>
                <c:pt idx="366">
                  <c:v>7.0599999999999996E-2</c:v>
                </c:pt>
                <c:pt idx="367">
                  <c:v>7.0800000000000002E-2</c:v>
                </c:pt>
                <c:pt idx="368">
                  <c:v>7.0800000000000002E-2</c:v>
                </c:pt>
                <c:pt idx="369">
                  <c:v>7.0800000000000002E-2</c:v>
                </c:pt>
                <c:pt idx="370">
                  <c:v>7.0800000000000002E-2</c:v>
                </c:pt>
                <c:pt idx="371">
                  <c:v>7.0800000000000002E-2</c:v>
                </c:pt>
                <c:pt idx="372">
                  <c:v>7.1099999999999997E-2</c:v>
                </c:pt>
                <c:pt idx="373">
                  <c:v>7.1499999999999994E-2</c:v>
                </c:pt>
                <c:pt idx="374">
                  <c:v>7.17E-2</c:v>
                </c:pt>
                <c:pt idx="375">
                  <c:v>7.1900000000000006E-2</c:v>
                </c:pt>
                <c:pt idx="376">
                  <c:v>7.22E-2</c:v>
                </c:pt>
                <c:pt idx="377">
                  <c:v>7.2400000000000006E-2</c:v>
                </c:pt>
                <c:pt idx="378">
                  <c:v>7.2599999999999998E-2</c:v>
                </c:pt>
                <c:pt idx="379">
                  <c:v>7.2599999999999998E-2</c:v>
                </c:pt>
                <c:pt idx="380">
                  <c:v>7.2999999999999995E-2</c:v>
                </c:pt>
                <c:pt idx="381">
                  <c:v>7.3200000000000001E-2</c:v>
                </c:pt>
                <c:pt idx="382">
                  <c:v>7.3200000000000001E-2</c:v>
                </c:pt>
                <c:pt idx="383">
                  <c:v>7.3200000000000001E-2</c:v>
                </c:pt>
                <c:pt idx="384">
                  <c:v>7.3300000000000004E-2</c:v>
                </c:pt>
                <c:pt idx="385">
                  <c:v>7.3499999999999996E-2</c:v>
                </c:pt>
                <c:pt idx="386">
                  <c:v>7.3499999999999996E-2</c:v>
                </c:pt>
                <c:pt idx="387">
                  <c:v>7.3700000000000002E-2</c:v>
                </c:pt>
                <c:pt idx="388">
                  <c:v>7.3700000000000002E-2</c:v>
                </c:pt>
                <c:pt idx="389">
                  <c:v>7.4399999999999994E-2</c:v>
                </c:pt>
                <c:pt idx="390">
                  <c:v>7.46E-2</c:v>
                </c:pt>
                <c:pt idx="391">
                  <c:v>7.4800000000000005E-2</c:v>
                </c:pt>
                <c:pt idx="392">
                  <c:v>7.4999999999999997E-2</c:v>
                </c:pt>
                <c:pt idx="393">
                  <c:v>7.5200000000000003E-2</c:v>
                </c:pt>
                <c:pt idx="394">
                  <c:v>7.5399999999999995E-2</c:v>
                </c:pt>
                <c:pt idx="395">
                  <c:v>7.5499999999999998E-2</c:v>
                </c:pt>
                <c:pt idx="396">
                  <c:v>7.5499999999999998E-2</c:v>
                </c:pt>
                <c:pt idx="397">
                  <c:v>7.5700000000000003E-2</c:v>
                </c:pt>
                <c:pt idx="398">
                  <c:v>7.5899999999999995E-2</c:v>
                </c:pt>
                <c:pt idx="399">
                  <c:v>7.6300000000000007E-2</c:v>
                </c:pt>
                <c:pt idx="400">
                  <c:v>7.6600000000000001E-2</c:v>
                </c:pt>
                <c:pt idx="401">
                  <c:v>7.6600000000000001E-2</c:v>
                </c:pt>
                <c:pt idx="402">
                  <c:v>7.6600000000000001E-2</c:v>
                </c:pt>
                <c:pt idx="403">
                  <c:v>7.6799999999999993E-2</c:v>
                </c:pt>
                <c:pt idx="404">
                  <c:v>7.6999999999999999E-2</c:v>
                </c:pt>
                <c:pt idx="405">
                  <c:v>7.6999999999999999E-2</c:v>
                </c:pt>
                <c:pt idx="406">
                  <c:v>7.7200000000000005E-2</c:v>
                </c:pt>
                <c:pt idx="407">
                  <c:v>7.8100000000000003E-2</c:v>
                </c:pt>
                <c:pt idx="408">
                  <c:v>7.8299999999999995E-2</c:v>
                </c:pt>
                <c:pt idx="409">
                  <c:v>7.8299999999999995E-2</c:v>
                </c:pt>
                <c:pt idx="410">
                  <c:v>7.85E-2</c:v>
                </c:pt>
                <c:pt idx="411">
                  <c:v>7.85E-2</c:v>
                </c:pt>
                <c:pt idx="412">
                  <c:v>7.8700000000000006E-2</c:v>
                </c:pt>
                <c:pt idx="413">
                  <c:v>7.8700000000000006E-2</c:v>
                </c:pt>
                <c:pt idx="414">
                  <c:v>7.8799999999999995E-2</c:v>
                </c:pt>
                <c:pt idx="415">
                  <c:v>7.9399999999999998E-2</c:v>
                </c:pt>
                <c:pt idx="416">
                  <c:v>7.9399999999999998E-2</c:v>
                </c:pt>
                <c:pt idx="417">
                  <c:v>7.9799999999999996E-2</c:v>
                </c:pt>
                <c:pt idx="418">
                  <c:v>8.0100000000000005E-2</c:v>
                </c:pt>
                <c:pt idx="419">
                  <c:v>8.0299999999999996E-2</c:v>
                </c:pt>
                <c:pt idx="420">
                  <c:v>8.0299999999999996E-2</c:v>
                </c:pt>
                <c:pt idx="421">
                  <c:v>8.0500000000000002E-2</c:v>
                </c:pt>
                <c:pt idx="422">
                  <c:v>8.0699999999999994E-2</c:v>
                </c:pt>
                <c:pt idx="423">
                  <c:v>8.1000000000000003E-2</c:v>
                </c:pt>
                <c:pt idx="424">
                  <c:v>8.1000000000000003E-2</c:v>
                </c:pt>
                <c:pt idx="425">
                  <c:v>8.1199999999999994E-2</c:v>
                </c:pt>
                <c:pt idx="426">
                  <c:v>8.1199999999999994E-2</c:v>
                </c:pt>
                <c:pt idx="427">
                  <c:v>8.1199999999999994E-2</c:v>
                </c:pt>
                <c:pt idx="428">
                  <c:v>8.1199999999999994E-2</c:v>
                </c:pt>
                <c:pt idx="429">
                  <c:v>8.14E-2</c:v>
                </c:pt>
                <c:pt idx="430">
                  <c:v>8.1600000000000006E-2</c:v>
                </c:pt>
                <c:pt idx="431">
                  <c:v>8.2199999999999995E-2</c:v>
                </c:pt>
                <c:pt idx="432">
                  <c:v>8.2699999999999996E-2</c:v>
                </c:pt>
                <c:pt idx="433">
                  <c:v>8.2699999999999996E-2</c:v>
                </c:pt>
                <c:pt idx="434">
                  <c:v>8.3099999999999993E-2</c:v>
                </c:pt>
                <c:pt idx="435">
                  <c:v>8.3299999999999999E-2</c:v>
                </c:pt>
                <c:pt idx="436">
                  <c:v>8.3599999999999994E-2</c:v>
                </c:pt>
                <c:pt idx="437">
                  <c:v>8.4199999999999997E-2</c:v>
                </c:pt>
                <c:pt idx="438">
                  <c:v>8.4500000000000006E-2</c:v>
                </c:pt>
                <c:pt idx="439">
                  <c:v>8.4699999999999998E-2</c:v>
                </c:pt>
                <c:pt idx="440">
                  <c:v>8.4900000000000003E-2</c:v>
                </c:pt>
                <c:pt idx="441">
                  <c:v>8.5099999999999995E-2</c:v>
                </c:pt>
                <c:pt idx="442">
                  <c:v>8.5300000000000001E-2</c:v>
                </c:pt>
                <c:pt idx="443">
                  <c:v>8.5800000000000001E-2</c:v>
                </c:pt>
                <c:pt idx="444">
                  <c:v>8.5800000000000001E-2</c:v>
                </c:pt>
                <c:pt idx="445">
                  <c:v>8.5999999999999993E-2</c:v>
                </c:pt>
                <c:pt idx="446">
                  <c:v>8.6599999999999996E-2</c:v>
                </c:pt>
                <c:pt idx="447">
                  <c:v>8.6699999999999999E-2</c:v>
                </c:pt>
                <c:pt idx="448">
                  <c:v>8.6900000000000005E-2</c:v>
                </c:pt>
                <c:pt idx="449">
                  <c:v>8.7099999999999997E-2</c:v>
                </c:pt>
                <c:pt idx="450">
                  <c:v>8.7300000000000003E-2</c:v>
                </c:pt>
                <c:pt idx="451">
                  <c:v>8.7499999999999994E-2</c:v>
                </c:pt>
                <c:pt idx="452">
                  <c:v>8.77E-2</c:v>
                </c:pt>
                <c:pt idx="453">
                  <c:v>8.77E-2</c:v>
                </c:pt>
                <c:pt idx="454">
                  <c:v>8.7800000000000003E-2</c:v>
                </c:pt>
                <c:pt idx="455">
                  <c:v>8.7800000000000003E-2</c:v>
                </c:pt>
                <c:pt idx="456">
                  <c:v>8.7999999999999995E-2</c:v>
                </c:pt>
                <c:pt idx="457">
                  <c:v>8.8200000000000001E-2</c:v>
                </c:pt>
                <c:pt idx="458">
                  <c:v>8.8200000000000001E-2</c:v>
                </c:pt>
                <c:pt idx="459">
                  <c:v>8.8200000000000001E-2</c:v>
                </c:pt>
                <c:pt idx="460">
                  <c:v>8.8599999999999998E-2</c:v>
                </c:pt>
                <c:pt idx="461">
                  <c:v>8.8599999999999998E-2</c:v>
                </c:pt>
                <c:pt idx="462">
                  <c:v>8.8999999999999996E-2</c:v>
                </c:pt>
                <c:pt idx="463">
                  <c:v>8.8999999999999996E-2</c:v>
                </c:pt>
                <c:pt idx="464">
                  <c:v>8.8999999999999996E-2</c:v>
                </c:pt>
                <c:pt idx="465">
                  <c:v>8.9099999999999999E-2</c:v>
                </c:pt>
                <c:pt idx="466">
                  <c:v>8.9300000000000004E-2</c:v>
                </c:pt>
                <c:pt idx="467">
                  <c:v>8.9499999999999996E-2</c:v>
                </c:pt>
                <c:pt idx="468">
                  <c:v>8.9700000000000002E-2</c:v>
                </c:pt>
                <c:pt idx="469">
                  <c:v>8.9700000000000002E-2</c:v>
                </c:pt>
                <c:pt idx="470">
                  <c:v>8.9899999999999994E-2</c:v>
                </c:pt>
                <c:pt idx="471">
                  <c:v>9.0399999999999994E-2</c:v>
                </c:pt>
                <c:pt idx="472">
                  <c:v>9.0399999999999994E-2</c:v>
                </c:pt>
                <c:pt idx="473">
                  <c:v>9.0800000000000006E-2</c:v>
                </c:pt>
                <c:pt idx="474">
                  <c:v>9.0800000000000006E-2</c:v>
                </c:pt>
                <c:pt idx="475">
                  <c:v>9.1200000000000003E-2</c:v>
                </c:pt>
                <c:pt idx="476">
                  <c:v>9.1200000000000003E-2</c:v>
                </c:pt>
                <c:pt idx="477">
                  <c:v>9.1200000000000003E-2</c:v>
                </c:pt>
                <c:pt idx="478">
                  <c:v>9.1700000000000004E-2</c:v>
                </c:pt>
                <c:pt idx="479">
                  <c:v>9.1700000000000004E-2</c:v>
                </c:pt>
                <c:pt idx="480">
                  <c:v>9.2100000000000001E-2</c:v>
                </c:pt>
                <c:pt idx="481">
                  <c:v>9.2299999999999993E-2</c:v>
                </c:pt>
                <c:pt idx="482">
                  <c:v>9.2499999999999999E-2</c:v>
                </c:pt>
                <c:pt idx="483">
                  <c:v>9.2799999999999994E-2</c:v>
                </c:pt>
                <c:pt idx="484">
                  <c:v>9.2799999999999994E-2</c:v>
                </c:pt>
                <c:pt idx="485">
                  <c:v>9.3399999999999997E-2</c:v>
                </c:pt>
                <c:pt idx="486">
                  <c:v>9.3399999999999997E-2</c:v>
                </c:pt>
                <c:pt idx="487">
                  <c:v>9.3600000000000003E-2</c:v>
                </c:pt>
                <c:pt idx="488">
                  <c:v>9.3600000000000003E-2</c:v>
                </c:pt>
                <c:pt idx="489">
                  <c:v>9.3600000000000003E-2</c:v>
                </c:pt>
                <c:pt idx="490">
                  <c:v>9.3899999999999997E-2</c:v>
                </c:pt>
                <c:pt idx="491">
                  <c:v>9.4100000000000003E-2</c:v>
                </c:pt>
                <c:pt idx="492">
                  <c:v>9.4299999999999995E-2</c:v>
                </c:pt>
                <c:pt idx="493">
                  <c:v>9.4500000000000001E-2</c:v>
                </c:pt>
                <c:pt idx="494">
                  <c:v>9.4500000000000001E-2</c:v>
                </c:pt>
                <c:pt idx="495">
                  <c:v>9.4500000000000001E-2</c:v>
                </c:pt>
                <c:pt idx="496">
                  <c:v>9.5000000000000001E-2</c:v>
                </c:pt>
                <c:pt idx="497">
                  <c:v>9.5399999999999999E-2</c:v>
                </c:pt>
                <c:pt idx="498">
                  <c:v>9.5399999999999999E-2</c:v>
                </c:pt>
                <c:pt idx="499">
                  <c:v>9.5399999999999999E-2</c:v>
                </c:pt>
                <c:pt idx="500">
                  <c:v>9.5600000000000004E-2</c:v>
                </c:pt>
                <c:pt idx="501">
                  <c:v>9.5600000000000004E-2</c:v>
                </c:pt>
                <c:pt idx="502">
                  <c:v>9.5799999999999996E-2</c:v>
                </c:pt>
                <c:pt idx="503">
                  <c:v>9.5799999999999996E-2</c:v>
                </c:pt>
                <c:pt idx="504">
                  <c:v>9.5799999999999996E-2</c:v>
                </c:pt>
                <c:pt idx="505">
                  <c:v>9.5799999999999996E-2</c:v>
                </c:pt>
                <c:pt idx="506">
                  <c:v>9.5799999999999996E-2</c:v>
                </c:pt>
                <c:pt idx="507">
                  <c:v>9.5799999999999996E-2</c:v>
                </c:pt>
                <c:pt idx="508">
                  <c:v>9.5799999999999996E-2</c:v>
                </c:pt>
                <c:pt idx="509">
                  <c:v>9.5799999999999996E-2</c:v>
                </c:pt>
                <c:pt idx="510">
                  <c:v>9.6000000000000002E-2</c:v>
                </c:pt>
                <c:pt idx="511">
                  <c:v>9.6000000000000002E-2</c:v>
                </c:pt>
                <c:pt idx="512">
                  <c:v>9.6000000000000002E-2</c:v>
                </c:pt>
                <c:pt idx="513">
                  <c:v>9.6199999999999994E-2</c:v>
                </c:pt>
                <c:pt idx="514">
                  <c:v>9.6199999999999994E-2</c:v>
                </c:pt>
                <c:pt idx="515">
                  <c:v>9.6199999999999994E-2</c:v>
                </c:pt>
                <c:pt idx="516">
                  <c:v>9.64E-2</c:v>
                </c:pt>
                <c:pt idx="517">
                  <c:v>9.64E-2</c:v>
                </c:pt>
                <c:pt idx="518">
                  <c:v>9.64E-2</c:v>
                </c:pt>
                <c:pt idx="519">
                  <c:v>9.64E-2</c:v>
                </c:pt>
                <c:pt idx="520">
                  <c:v>9.64E-2</c:v>
                </c:pt>
                <c:pt idx="521">
                  <c:v>9.64E-2</c:v>
                </c:pt>
                <c:pt idx="522">
                  <c:v>9.69E-2</c:v>
                </c:pt>
                <c:pt idx="523">
                  <c:v>9.69E-2</c:v>
                </c:pt>
                <c:pt idx="524">
                  <c:v>9.7500000000000003E-2</c:v>
                </c:pt>
                <c:pt idx="525">
                  <c:v>9.7500000000000003E-2</c:v>
                </c:pt>
                <c:pt idx="526">
                  <c:v>9.7900000000000001E-2</c:v>
                </c:pt>
                <c:pt idx="527">
                  <c:v>9.8100000000000007E-2</c:v>
                </c:pt>
                <c:pt idx="528">
                  <c:v>9.8100000000000007E-2</c:v>
                </c:pt>
                <c:pt idx="529">
                  <c:v>9.8100000000000007E-2</c:v>
                </c:pt>
                <c:pt idx="530">
                  <c:v>9.8100000000000007E-2</c:v>
                </c:pt>
                <c:pt idx="531">
                  <c:v>9.8500000000000004E-2</c:v>
                </c:pt>
                <c:pt idx="532">
                  <c:v>9.8699999999999996E-2</c:v>
                </c:pt>
                <c:pt idx="533">
                  <c:v>9.8699999999999996E-2</c:v>
                </c:pt>
                <c:pt idx="534">
                  <c:v>9.9099999999999994E-2</c:v>
                </c:pt>
                <c:pt idx="535">
                  <c:v>9.9099999999999994E-2</c:v>
                </c:pt>
                <c:pt idx="536">
                  <c:v>9.9099999999999994E-2</c:v>
                </c:pt>
                <c:pt idx="537">
                  <c:v>9.9099999999999994E-2</c:v>
                </c:pt>
                <c:pt idx="538">
                  <c:v>9.9299999999999999E-2</c:v>
                </c:pt>
                <c:pt idx="539">
                  <c:v>9.9500000000000005E-2</c:v>
                </c:pt>
                <c:pt idx="540">
                  <c:v>9.9500000000000005E-2</c:v>
                </c:pt>
                <c:pt idx="541">
                  <c:v>9.9699999999999997E-2</c:v>
                </c:pt>
                <c:pt idx="542">
                  <c:v>9.9699999999999997E-2</c:v>
                </c:pt>
                <c:pt idx="543">
                  <c:v>0.10009999999999999</c:v>
                </c:pt>
                <c:pt idx="544">
                  <c:v>0.1004</c:v>
                </c:pt>
                <c:pt idx="545">
                  <c:v>0.1004</c:v>
                </c:pt>
                <c:pt idx="546">
                  <c:v>0.1004</c:v>
                </c:pt>
                <c:pt idx="547">
                  <c:v>0.1008</c:v>
                </c:pt>
                <c:pt idx="548">
                  <c:v>0.1008</c:v>
                </c:pt>
                <c:pt idx="549">
                  <c:v>0.10100000000000001</c:v>
                </c:pt>
                <c:pt idx="550">
                  <c:v>0.10100000000000001</c:v>
                </c:pt>
                <c:pt idx="551">
                  <c:v>0.10100000000000001</c:v>
                </c:pt>
                <c:pt idx="552">
                  <c:v>0.10100000000000001</c:v>
                </c:pt>
                <c:pt idx="553">
                  <c:v>0.10100000000000001</c:v>
                </c:pt>
                <c:pt idx="554">
                  <c:v>0.1014</c:v>
                </c:pt>
                <c:pt idx="555">
                  <c:v>0.1016</c:v>
                </c:pt>
                <c:pt idx="556">
                  <c:v>0.1016</c:v>
                </c:pt>
                <c:pt idx="557">
                  <c:v>0.1016</c:v>
                </c:pt>
                <c:pt idx="558">
                  <c:v>0.1016</c:v>
                </c:pt>
                <c:pt idx="559">
                  <c:v>0.1016</c:v>
                </c:pt>
                <c:pt idx="560">
                  <c:v>0.1016</c:v>
                </c:pt>
                <c:pt idx="561">
                  <c:v>0.1016</c:v>
                </c:pt>
                <c:pt idx="562">
                  <c:v>0.1016</c:v>
                </c:pt>
                <c:pt idx="563">
                  <c:v>0.1016</c:v>
                </c:pt>
                <c:pt idx="564">
                  <c:v>0.1018</c:v>
                </c:pt>
                <c:pt idx="565">
                  <c:v>0.1018</c:v>
                </c:pt>
                <c:pt idx="566">
                  <c:v>0.10199999999999999</c:v>
                </c:pt>
                <c:pt idx="567">
                  <c:v>0.1024</c:v>
                </c:pt>
                <c:pt idx="568">
                  <c:v>0.1026</c:v>
                </c:pt>
                <c:pt idx="569">
                  <c:v>0.1026</c:v>
                </c:pt>
                <c:pt idx="570">
                  <c:v>0.1026</c:v>
                </c:pt>
                <c:pt idx="571">
                  <c:v>0.1026</c:v>
                </c:pt>
                <c:pt idx="572">
                  <c:v>0.10299999999999999</c:v>
                </c:pt>
                <c:pt idx="573">
                  <c:v>0.10299999999999999</c:v>
                </c:pt>
                <c:pt idx="574">
                  <c:v>0.10340000000000001</c:v>
                </c:pt>
                <c:pt idx="575">
                  <c:v>0.1036</c:v>
                </c:pt>
                <c:pt idx="576">
                  <c:v>0.10390000000000001</c:v>
                </c:pt>
                <c:pt idx="577">
                  <c:v>0.10390000000000001</c:v>
                </c:pt>
                <c:pt idx="578">
                  <c:v>0.1041</c:v>
                </c:pt>
                <c:pt idx="579">
                  <c:v>0.1041</c:v>
                </c:pt>
                <c:pt idx="580">
                  <c:v>0.1041</c:v>
                </c:pt>
                <c:pt idx="581">
                  <c:v>0.1041</c:v>
                </c:pt>
                <c:pt idx="582">
                  <c:v>0.1045</c:v>
                </c:pt>
                <c:pt idx="583">
                  <c:v>0.1047</c:v>
                </c:pt>
                <c:pt idx="584">
                  <c:v>0.1047</c:v>
                </c:pt>
                <c:pt idx="585">
                  <c:v>0.10489999999999999</c:v>
                </c:pt>
                <c:pt idx="586">
                  <c:v>0.10489999999999999</c:v>
                </c:pt>
                <c:pt idx="587">
                  <c:v>0.10489999999999999</c:v>
                </c:pt>
                <c:pt idx="588">
                  <c:v>0.10489999999999999</c:v>
                </c:pt>
                <c:pt idx="589">
                  <c:v>0.10489999999999999</c:v>
                </c:pt>
                <c:pt idx="590">
                  <c:v>0.1051</c:v>
                </c:pt>
                <c:pt idx="591">
                  <c:v>0.1053</c:v>
                </c:pt>
                <c:pt idx="592">
                  <c:v>0.1055</c:v>
                </c:pt>
                <c:pt idx="593">
                  <c:v>0.1055</c:v>
                </c:pt>
                <c:pt idx="594">
                  <c:v>0.1055</c:v>
                </c:pt>
                <c:pt idx="595">
                  <c:v>0.1057</c:v>
                </c:pt>
                <c:pt idx="596">
                  <c:v>0.1062</c:v>
                </c:pt>
                <c:pt idx="597">
                  <c:v>0.10639999999999999</c:v>
                </c:pt>
                <c:pt idx="598">
                  <c:v>0.10639999999999999</c:v>
                </c:pt>
                <c:pt idx="599">
                  <c:v>0.10680000000000001</c:v>
                </c:pt>
                <c:pt idx="600">
                  <c:v>0.10680000000000001</c:v>
                </c:pt>
                <c:pt idx="601">
                  <c:v>0.1071</c:v>
                </c:pt>
                <c:pt idx="602">
                  <c:v>0.1075</c:v>
                </c:pt>
                <c:pt idx="603">
                  <c:v>0.1079</c:v>
                </c:pt>
                <c:pt idx="604">
                  <c:v>0.1084</c:v>
                </c:pt>
                <c:pt idx="605">
                  <c:v>0.1086</c:v>
                </c:pt>
                <c:pt idx="606">
                  <c:v>0.1086</c:v>
                </c:pt>
                <c:pt idx="607">
                  <c:v>0.1086</c:v>
                </c:pt>
                <c:pt idx="608">
                  <c:v>0.10879999999999999</c:v>
                </c:pt>
                <c:pt idx="609">
                  <c:v>0.1091</c:v>
                </c:pt>
                <c:pt idx="610">
                  <c:v>0.10929999999999999</c:v>
                </c:pt>
                <c:pt idx="611">
                  <c:v>0.1095</c:v>
                </c:pt>
                <c:pt idx="612">
                  <c:v>0.10970000000000001</c:v>
                </c:pt>
                <c:pt idx="613">
                  <c:v>0.10970000000000001</c:v>
                </c:pt>
                <c:pt idx="614">
                  <c:v>0.11</c:v>
                </c:pt>
                <c:pt idx="615">
                  <c:v>0.11</c:v>
                </c:pt>
                <c:pt idx="616">
                  <c:v>0.11020000000000001</c:v>
                </c:pt>
                <c:pt idx="617">
                  <c:v>0.1104</c:v>
                </c:pt>
                <c:pt idx="618">
                  <c:v>0.1104</c:v>
                </c:pt>
                <c:pt idx="619">
                  <c:v>0.1104</c:v>
                </c:pt>
                <c:pt idx="620">
                  <c:v>0.1104</c:v>
                </c:pt>
                <c:pt idx="621">
                  <c:v>0.1106</c:v>
                </c:pt>
                <c:pt idx="622">
                  <c:v>0.1109</c:v>
                </c:pt>
                <c:pt idx="623">
                  <c:v>0.1109</c:v>
                </c:pt>
                <c:pt idx="624">
                  <c:v>0.1111</c:v>
                </c:pt>
                <c:pt idx="625">
                  <c:v>0.1118</c:v>
                </c:pt>
                <c:pt idx="626">
                  <c:v>0.1118</c:v>
                </c:pt>
                <c:pt idx="627">
                  <c:v>0.1118</c:v>
                </c:pt>
                <c:pt idx="628">
                  <c:v>0.1118</c:v>
                </c:pt>
                <c:pt idx="629">
                  <c:v>0.1118</c:v>
                </c:pt>
                <c:pt idx="630">
                  <c:v>0.112</c:v>
                </c:pt>
                <c:pt idx="631">
                  <c:v>0.1123</c:v>
                </c:pt>
                <c:pt idx="632">
                  <c:v>0.1123</c:v>
                </c:pt>
                <c:pt idx="633">
                  <c:v>0.1125</c:v>
                </c:pt>
                <c:pt idx="634">
                  <c:v>0.11269999999999999</c:v>
                </c:pt>
                <c:pt idx="635">
                  <c:v>0.1132</c:v>
                </c:pt>
                <c:pt idx="636">
                  <c:v>0.1132</c:v>
                </c:pt>
                <c:pt idx="637">
                  <c:v>0.1134</c:v>
                </c:pt>
                <c:pt idx="638">
                  <c:v>0.1134</c:v>
                </c:pt>
                <c:pt idx="639">
                  <c:v>0.1134</c:v>
                </c:pt>
                <c:pt idx="640">
                  <c:v>0.1137</c:v>
                </c:pt>
                <c:pt idx="641">
                  <c:v>0.1137</c:v>
                </c:pt>
                <c:pt idx="642">
                  <c:v>0.1137</c:v>
                </c:pt>
                <c:pt idx="643">
                  <c:v>0.1137</c:v>
                </c:pt>
                <c:pt idx="644">
                  <c:v>0.1137</c:v>
                </c:pt>
                <c:pt idx="645">
                  <c:v>0.1139</c:v>
                </c:pt>
                <c:pt idx="646">
                  <c:v>0.1144</c:v>
                </c:pt>
                <c:pt idx="647">
                  <c:v>0.1144</c:v>
                </c:pt>
                <c:pt idx="648">
                  <c:v>0.1144</c:v>
                </c:pt>
                <c:pt idx="649">
                  <c:v>0.1144</c:v>
                </c:pt>
                <c:pt idx="650">
                  <c:v>0.11459999999999999</c:v>
                </c:pt>
                <c:pt idx="651">
                  <c:v>0.11509999999999999</c:v>
                </c:pt>
                <c:pt idx="652">
                  <c:v>0.1153</c:v>
                </c:pt>
                <c:pt idx="653">
                  <c:v>0.1153</c:v>
                </c:pt>
                <c:pt idx="654">
                  <c:v>0.1158</c:v>
                </c:pt>
                <c:pt idx="655">
                  <c:v>0.1158</c:v>
                </c:pt>
                <c:pt idx="656">
                  <c:v>0.1158</c:v>
                </c:pt>
                <c:pt idx="657">
                  <c:v>0.1158</c:v>
                </c:pt>
                <c:pt idx="658">
                  <c:v>0.1163</c:v>
                </c:pt>
                <c:pt idx="659">
                  <c:v>0.1163</c:v>
                </c:pt>
                <c:pt idx="660">
                  <c:v>0.1163</c:v>
                </c:pt>
                <c:pt idx="661">
                  <c:v>0.1163</c:v>
                </c:pt>
                <c:pt idx="662">
                  <c:v>0.1163</c:v>
                </c:pt>
                <c:pt idx="663">
                  <c:v>0.1163</c:v>
                </c:pt>
                <c:pt idx="664">
                  <c:v>0.1163</c:v>
                </c:pt>
                <c:pt idx="665">
                  <c:v>0.1168</c:v>
                </c:pt>
                <c:pt idx="666">
                  <c:v>0.1168</c:v>
                </c:pt>
                <c:pt idx="667">
                  <c:v>0.11700000000000001</c:v>
                </c:pt>
                <c:pt idx="668">
                  <c:v>0.11700000000000001</c:v>
                </c:pt>
                <c:pt idx="669">
                  <c:v>0.1173</c:v>
                </c:pt>
                <c:pt idx="670">
                  <c:v>0.1178</c:v>
                </c:pt>
                <c:pt idx="671">
                  <c:v>0.1178</c:v>
                </c:pt>
                <c:pt idx="672">
                  <c:v>0.11799999999999999</c:v>
                </c:pt>
                <c:pt idx="673">
                  <c:v>0.1186</c:v>
                </c:pt>
                <c:pt idx="674">
                  <c:v>0.1186</c:v>
                </c:pt>
                <c:pt idx="675">
                  <c:v>0.1186</c:v>
                </c:pt>
                <c:pt idx="676">
                  <c:v>0.1188</c:v>
                </c:pt>
                <c:pt idx="677">
                  <c:v>0.1188</c:v>
                </c:pt>
                <c:pt idx="678">
                  <c:v>0.1188</c:v>
                </c:pt>
                <c:pt idx="679">
                  <c:v>0.1188</c:v>
                </c:pt>
                <c:pt idx="680">
                  <c:v>0.11940000000000001</c:v>
                </c:pt>
                <c:pt idx="681">
                  <c:v>0.11940000000000001</c:v>
                </c:pt>
                <c:pt idx="682">
                  <c:v>0.11940000000000001</c:v>
                </c:pt>
                <c:pt idx="683">
                  <c:v>0.11940000000000001</c:v>
                </c:pt>
                <c:pt idx="684">
                  <c:v>0.11940000000000001</c:v>
                </c:pt>
                <c:pt idx="685">
                  <c:v>0.11940000000000001</c:v>
                </c:pt>
                <c:pt idx="686">
                  <c:v>0.11940000000000001</c:v>
                </c:pt>
                <c:pt idx="687">
                  <c:v>0.11940000000000001</c:v>
                </c:pt>
                <c:pt idx="688">
                  <c:v>0.11940000000000001</c:v>
                </c:pt>
                <c:pt idx="689">
                  <c:v>0.11940000000000001</c:v>
                </c:pt>
                <c:pt idx="690">
                  <c:v>0.1196</c:v>
                </c:pt>
                <c:pt idx="691">
                  <c:v>0.11990000000000001</c:v>
                </c:pt>
                <c:pt idx="692">
                  <c:v>0.11990000000000001</c:v>
                </c:pt>
                <c:pt idx="693">
                  <c:v>0.11990000000000001</c:v>
                </c:pt>
                <c:pt idx="694">
                  <c:v>0.11990000000000001</c:v>
                </c:pt>
                <c:pt idx="695">
                  <c:v>0.11990000000000001</c:v>
                </c:pt>
                <c:pt idx="696">
                  <c:v>0.1202</c:v>
                </c:pt>
                <c:pt idx="697">
                  <c:v>0.1202</c:v>
                </c:pt>
                <c:pt idx="698">
                  <c:v>0.12039999999999999</c:v>
                </c:pt>
                <c:pt idx="699">
                  <c:v>0.12039999999999999</c:v>
                </c:pt>
                <c:pt idx="700">
                  <c:v>0.12039999999999999</c:v>
                </c:pt>
                <c:pt idx="701">
                  <c:v>0.121</c:v>
                </c:pt>
                <c:pt idx="702">
                  <c:v>0.121</c:v>
                </c:pt>
                <c:pt idx="703">
                  <c:v>0.12130000000000001</c:v>
                </c:pt>
                <c:pt idx="704">
                  <c:v>0.12180000000000001</c:v>
                </c:pt>
                <c:pt idx="705">
                  <c:v>0.1221</c:v>
                </c:pt>
                <c:pt idx="706">
                  <c:v>0.12239999999999999</c:v>
                </c:pt>
                <c:pt idx="707">
                  <c:v>0.12239999999999999</c:v>
                </c:pt>
                <c:pt idx="708">
                  <c:v>0.12239999999999999</c:v>
                </c:pt>
                <c:pt idx="709">
                  <c:v>0.12239999999999999</c:v>
                </c:pt>
                <c:pt idx="710">
                  <c:v>0.1227</c:v>
                </c:pt>
                <c:pt idx="711">
                  <c:v>0.123</c:v>
                </c:pt>
                <c:pt idx="712">
                  <c:v>0.1232</c:v>
                </c:pt>
                <c:pt idx="713">
                  <c:v>0.1232</c:v>
                </c:pt>
                <c:pt idx="714">
                  <c:v>0.1235</c:v>
                </c:pt>
                <c:pt idx="715">
                  <c:v>0.1235</c:v>
                </c:pt>
                <c:pt idx="716">
                  <c:v>0.1241</c:v>
                </c:pt>
                <c:pt idx="717">
                  <c:v>0.1241</c:v>
                </c:pt>
                <c:pt idx="718">
                  <c:v>0.125</c:v>
                </c:pt>
                <c:pt idx="719">
                  <c:v>0.125</c:v>
                </c:pt>
                <c:pt idx="720">
                  <c:v>0.125</c:v>
                </c:pt>
                <c:pt idx="721">
                  <c:v>0.125</c:v>
                </c:pt>
                <c:pt idx="722">
                  <c:v>0.125</c:v>
                </c:pt>
                <c:pt idx="723">
                  <c:v>0.125</c:v>
                </c:pt>
                <c:pt idx="724">
                  <c:v>0.12590000000000001</c:v>
                </c:pt>
                <c:pt idx="725">
                  <c:v>0.12609999999999999</c:v>
                </c:pt>
                <c:pt idx="726">
                  <c:v>0.12609999999999999</c:v>
                </c:pt>
                <c:pt idx="727">
                  <c:v>0.12640000000000001</c:v>
                </c:pt>
                <c:pt idx="728">
                  <c:v>0.12640000000000001</c:v>
                </c:pt>
                <c:pt idx="729">
                  <c:v>0.12640000000000001</c:v>
                </c:pt>
                <c:pt idx="730">
                  <c:v>0.12640000000000001</c:v>
                </c:pt>
                <c:pt idx="731">
                  <c:v>0.127</c:v>
                </c:pt>
                <c:pt idx="732">
                  <c:v>0.127</c:v>
                </c:pt>
                <c:pt idx="733">
                  <c:v>0.127</c:v>
                </c:pt>
                <c:pt idx="734">
                  <c:v>0.12759999999999999</c:v>
                </c:pt>
                <c:pt idx="735">
                  <c:v>0.12820000000000001</c:v>
                </c:pt>
                <c:pt idx="736">
                  <c:v>0.1285</c:v>
                </c:pt>
                <c:pt idx="737">
                  <c:v>0.12889999999999999</c:v>
                </c:pt>
                <c:pt idx="738">
                  <c:v>0.12889999999999999</c:v>
                </c:pt>
                <c:pt idx="739">
                  <c:v>0.1295</c:v>
                </c:pt>
                <c:pt idx="740">
                  <c:v>0.1295</c:v>
                </c:pt>
                <c:pt idx="741">
                  <c:v>0.1295</c:v>
                </c:pt>
                <c:pt idx="742">
                  <c:v>0.1295</c:v>
                </c:pt>
                <c:pt idx="743">
                  <c:v>0.1298</c:v>
                </c:pt>
                <c:pt idx="744">
                  <c:v>0.1298</c:v>
                </c:pt>
                <c:pt idx="745">
                  <c:v>0.1298</c:v>
                </c:pt>
                <c:pt idx="746">
                  <c:v>0.1298</c:v>
                </c:pt>
                <c:pt idx="747">
                  <c:v>0.1298</c:v>
                </c:pt>
                <c:pt idx="748">
                  <c:v>0.1298</c:v>
                </c:pt>
                <c:pt idx="749">
                  <c:v>0.13009999999999999</c:v>
                </c:pt>
                <c:pt idx="750">
                  <c:v>0.13009999999999999</c:v>
                </c:pt>
                <c:pt idx="751">
                  <c:v>0.13009999999999999</c:v>
                </c:pt>
                <c:pt idx="752">
                  <c:v>0.13009999999999999</c:v>
                </c:pt>
                <c:pt idx="753">
                  <c:v>0.13009999999999999</c:v>
                </c:pt>
                <c:pt idx="754">
                  <c:v>0.13009999999999999</c:v>
                </c:pt>
                <c:pt idx="755">
                  <c:v>0.13009999999999999</c:v>
                </c:pt>
                <c:pt idx="756">
                  <c:v>0.13009999999999999</c:v>
                </c:pt>
                <c:pt idx="757">
                  <c:v>0.13039999999999999</c:v>
                </c:pt>
                <c:pt idx="758">
                  <c:v>0.13170000000000001</c:v>
                </c:pt>
                <c:pt idx="759">
                  <c:v>0.1321</c:v>
                </c:pt>
                <c:pt idx="760">
                  <c:v>0.1321</c:v>
                </c:pt>
                <c:pt idx="761">
                  <c:v>0.13239999999999999</c:v>
                </c:pt>
                <c:pt idx="762">
                  <c:v>0.13239999999999999</c:v>
                </c:pt>
                <c:pt idx="763">
                  <c:v>0.13239999999999999</c:v>
                </c:pt>
                <c:pt idx="764">
                  <c:v>0.1328</c:v>
                </c:pt>
                <c:pt idx="765">
                  <c:v>0.1328</c:v>
                </c:pt>
                <c:pt idx="766">
                  <c:v>0.1328</c:v>
                </c:pt>
                <c:pt idx="767">
                  <c:v>0.1328</c:v>
                </c:pt>
                <c:pt idx="768">
                  <c:v>0.1328</c:v>
                </c:pt>
                <c:pt idx="769">
                  <c:v>0.1328</c:v>
                </c:pt>
                <c:pt idx="770">
                  <c:v>0.1331</c:v>
                </c:pt>
                <c:pt idx="771">
                  <c:v>0.1331</c:v>
                </c:pt>
                <c:pt idx="772">
                  <c:v>0.1331</c:v>
                </c:pt>
                <c:pt idx="773">
                  <c:v>0.1331</c:v>
                </c:pt>
                <c:pt idx="774">
                  <c:v>0.1331</c:v>
                </c:pt>
                <c:pt idx="775">
                  <c:v>0.1331</c:v>
                </c:pt>
                <c:pt idx="776">
                  <c:v>0.13350000000000001</c:v>
                </c:pt>
                <c:pt idx="777">
                  <c:v>0.13350000000000001</c:v>
                </c:pt>
                <c:pt idx="778">
                  <c:v>0.13350000000000001</c:v>
                </c:pt>
                <c:pt idx="779">
                  <c:v>0.13350000000000001</c:v>
                </c:pt>
                <c:pt idx="780">
                  <c:v>0.13350000000000001</c:v>
                </c:pt>
                <c:pt idx="781">
                  <c:v>0.13350000000000001</c:v>
                </c:pt>
                <c:pt idx="782">
                  <c:v>0.13350000000000001</c:v>
                </c:pt>
                <c:pt idx="783">
                  <c:v>0.13350000000000001</c:v>
                </c:pt>
                <c:pt idx="784">
                  <c:v>0.1338</c:v>
                </c:pt>
                <c:pt idx="785">
                  <c:v>0.13450000000000001</c:v>
                </c:pt>
                <c:pt idx="786">
                  <c:v>0.13450000000000001</c:v>
                </c:pt>
                <c:pt idx="787">
                  <c:v>0.13450000000000001</c:v>
                </c:pt>
                <c:pt idx="788">
                  <c:v>0.13450000000000001</c:v>
                </c:pt>
                <c:pt idx="789">
                  <c:v>0.13450000000000001</c:v>
                </c:pt>
                <c:pt idx="790">
                  <c:v>0.13489999999999999</c:v>
                </c:pt>
                <c:pt idx="791">
                  <c:v>0.13489999999999999</c:v>
                </c:pt>
                <c:pt idx="792">
                  <c:v>0.13489999999999999</c:v>
                </c:pt>
                <c:pt idx="793">
                  <c:v>0.13489999999999999</c:v>
                </c:pt>
                <c:pt idx="794">
                  <c:v>0.13519999999999999</c:v>
                </c:pt>
                <c:pt idx="795">
                  <c:v>0.13519999999999999</c:v>
                </c:pt>
                <c:pt idx="796">
                  <c:v>0.1356</c:v>
                </c:pt>
                <c:pt idx="797">
                  <c:v>0.13600000000000001</c:v>
                </c:pt>
                <c:pt idx="798">
                  <c:v>0.1363</c:v>
                </c:pt>
                <c:pt idx="799">
                  <c:v>0.1363</c:v>
                </c:pt>
                <c:pt idx="800">
                  <c:v>0.1363</c:v>
                </c:pt>
                <c:pt idx="801">
                  <c:v>0.1363</c:v>
                </c:pt>
                <c:pt idx="802">
                  <c:v>0.1371</c:v>
                </c:pt>
                <c:pt idx="803">
                  <c:v>0.13750000000000001</c:v>
                </c:pt>
                <c:pt idx="804">
                  <c:v>0.13780000000000001</c:v>
                </c:pt>
                <c:pt idx="805">
                  <c:v>0.13780000000000001</c:v>
                </c:pt>
                <c:pt idx="806">
                  <c:v>0.13780000000000001</c:v>
                </c:pt>
                <c:pt idx="807">
                  <c:v>0.13780000000000001</c:v>
                </c:pt>
                <c:pt idx="808">
                  <c:v>0.13780000000000001</c:v>
                </c:pt>
                <c:pt idx="809">
                  <c:v>0.13780000000000001</c:v>
                </c:pt>
                <c:pt idx="810">
                  <c:v>0.13780000000000001</c:v>
                </c:pt>
                <c:pt idx="811">
                  <c:v>0.13780000000000001</c:v>
                </c:pt>
                <c:pt idx="812">
                  <c:v>0.13780000000000001</c:v>
                </c:pt>
                <c:pt idx="813">
                  <c:v>0.13780000000000001</c:v>
                </c:pt>
                <c:pt idx="814">
                  <c:v>0.13780000000000001</c:v>
                </c:pt>
                <c:pt idx="815">
                  <c:v>0.13780000000000001</c:v>
                </c:pt>
                <c:pt idx="816">
                  <c:v>0.13780000000000001</c:v>
                </c:pt>
                <c:pt idx="817">
                  <c:v>0.13780000000000001</c:v>
                </c:pt>
                <c:pt idx="818">
                  <c:v>0.13819999999999999</c:v>
                </c:pt>
                <c:pt idx="819">
                  <c:v>0.13900000000000001</c:v>
                </c:pt>
                <c:pt idx="820">
                  <c:v>0.13900000000000001</c:v>
                </c:pt>
                <c:pt idx="821">
                  <c:v>0.13900000000000001</c:v>
                </c:pt>
                <c:pt idx="822">
                  <c:v>0.13900000000000001</c:v>
                </c:pt>
                <c:pt idx="823">
                  <c:v>0.1394</c:v>
                </c:pt>
                <c:pt idx="824">
                  <c:v>0.1394</c:v>
                </c:pt>
                <c:pt idx="825">
                  <c:v>0.1394</c:v>
                </c:pt>
                <c:pt idx="826">
                  <c:v>0.13980000000000001</c:v>
                </c:pt>
                <c:pt idx="827">
                  <c:v>0.13980000000000001</c:v>
                </c:pt>
                <c:pt idx="828">
                  <c:v>0.13980000000000001</c:v>
                </c:pt>
                <c:pt idx="829">
                  <c:v>0.14019999999999999</c:v>
                </c:pt>
                <c:pt idx="830">
                  <c:v>0.14019999999999999</c:v>
                </c:pt>
                <c:pt idx="831">
                  <c:v>0.14069999999999999</c:v>
                </c:pt>
                <c:pt idx="832">
                  <c:v>0.14069999999999999</c:v>
                </c:pt>
                <c:pt idx="833">
                  <c:v>0.14149999999999999</c:v>
                </c:pt>
                <c:pt idx="834">
                  <c:v>0.14149999999999999</c:v>
                </c:pt>
                <c:pt idx="835">
                  <c:v>0.14149999999999999</c:v>
                </c:pt>
                <c:pt idx="836">
                  <c:v>0.1419</c:v>
                </c:pt>
                <c:pt idx="837">
                  <c:v>0.1419</c:v>
                </c:pt>
                <c:pt idx="838">
                  <c:v>0.14230000000000001</c:v>
                </c:pt>
                <c:pt idx="839">
                  <c:v>0.14230000000000001</c:v>
                </c:pt>
                <c:pt idx="840">
                  <c:v>0.14230000000000001</c:v>
                </c:pt>
                <c:pt idx="841">
                  <c:v>0.14230000000000001</c:v>
                </c:pt>
                <c:pt idx="842">
                  <c:v>0.14280000000000001</c:v>
                </c:pt>
                <c:pt idx="843">
                  <c:v>0.14280000000000001</c:v>
                </c:pt>
                <c:pt idx="844">
                  <c:v>0.14280000000000001</c:v>
                </c:pt>
                <c:pt idx="845">
                  <c:v>0.14280000000000001</c:v>
                </c:pt>
                <c:pt idx="846">
                  <c:v>0.14280000000000001</c:v>
                </c:pt>
                <c:pt idx="847">
                  <c:v>0.14280000000000001</c:v>
                </c:pt>
                <c:pt idx="848">
                  <c:v>0.14280000000000001</c:v>
                </c:pt>
                <c:pt idx="849">
                  <c:v>0.14280000000000001</c:v>
                </c:pt>
                <c:pt idx="850">
                  <c:v>0.14330000000000001</c:v>
                </c:pt>
                <c:pt idx="851">
                  <c:v>0.14330000000000001</c:v>
                </c:pt>
                <c:pt idx="852">
                  <c:v>0.14330000000000001</c:v>
                </c:pt>
                <c:pt idx="853">
                  <c:v>0.14380000000000001</c:v>
                </c:pt>
                <c:pt idx="854">
                  <c:v>0.14380000000000001</c:v>
                </c:pt>
                <c:pt idx="855">
                  <c:v>0.14380000000000001</c:v>
                </c:pt>
                <c:pt idx="856">
                  <c:v>0.14430000000000001</c:v>
                </c:pt>
                <c:pt idx="857">
                  <c:v>0.14430000000000001</c:v>
                </c:pt>
                <c:pt idx="858">
                  <c:v>0.14430000000000001</c:v>
                </c:pt>
                <c:pt idx="859">
                  <c:v>0.14430000000000001</c:v>
                </c:pt>
                <c:pt idx="860">
                  <c:v>0.14430000000000001</c:v>
                </c:pt>
                <c:pt idx="861">
                  <c:v>0.1447</c:v>
                </c:pt>
                <c:pt idx="862">
                  <c:v>0.1452</c:v>
                </c:pt>
                <c:pt idx="863">
                  <c:v>0.1452</c:v>
                </c:pt>
                <c:pt idx="864">
                  <c:v>0.1452</c:v>
                </c:pt>
                <c:pt idx="865">
                  <c:v>0.1452</c:v>
                </c:pt>
                <c:pt idx="866">
                  <c:v>0.1457</c:v>
                </c:pt>
                <c:pt idx="867">
                  <c:v>0.1462</c:v>
                </c:pt>
                <c:pt idx="868">
                  <c:v>0.1462</c:v>
                </c:pt>
                <c:pt idx="869">
                  <c:v>0.1462</c:v>
                </c:pt>
                <c:pt idx="870">
                  <c:v>0.1467</c:v>
                </c:pt>
                <c:pt idx="871">
                  <c:v>0.14779999999999999</c:v>
                </c:pt>
                <c:pt idx="872">
                  <c:v>0.14879999999999999</c:v>
                </c:pt>
                <c:pt idx="873">
                  <c:v>0.14879999999999999</c:v>
                </c:pt>
                <c:pt idx="874">
                  <c:v>0.14879999999999999</c:v>
                </c:pt>
                <c:pt idx="875">
                  <c:v>0.14879999999999999</c:v>
                </c:pt>
                <c:pt idx="876">
                  <c:v>0.14929999999999999</c:v>
                </c:pt>
                <c:pt idx="877">
                  <c:v>0.14929999999999999</c:v>
                </c:pt>
                <c:pt idx="878">
                  <c:v>0.14979999999999999</c:v>
                </c:pt>
                <c:pt idx="879">
                  <c:v>0.14979999999999999</c:v>
                </c:pt>
                <c:pt idx="880">
                  <c:v>0.14979999999999999</c:v>
                </c:pt>
                <c:pt idx="881">
                  <c:v>0.14979999999999999</c:v>
                </c:pt>
                <c:pt idx="882">
                  <c:v>0.14979999999999999</c:v>
                </c:pt>
                <c:pt idx="883">
                  <c:v>0.14979999999999999</c:v>
                </c:pt>
                <c:pt idx="884">
                  <c:v>0.14979999999999999</c:v>
                </c:pt>
                <c:pt idx="885">
                  <c:v>0.14979999999999999</c:v>
                </c:pt>
                <c:pt idx="886">
                  <c:v>0.14979999999999999</c:v>
                </c:pt>
                <c:pt idx="887">
                  <c:v>0.14979999999999999</c:v>
                </c:pt>
                <c:pt idx="888">
                  <c:v>0.15029999999999999</c:v>
                </c:pt>
                <c:pt idx="889">
                  <c:v>0.15029999999999999</c:v>
                </c:pt>
                <c:pt idx="890">
                  <c:v>0.15029999999999999</c:v>
                </c:pt>
                <c:pt idx="891">
                  <c:v>0.15029999999999999</c:v>
                </c:pt>
                <c:pt idx="892">
                  <c:v>0.15029999999999999</c:v>
                </c:pt>
                <c:pt idx="893">
                  <c:v>0.15029999999999999</c:v>
                </c:pt>
                <c:pt idx="894">
                  <c:v>0.15029999999999999</c:v>
                </c:pt>
                <c:pt idx="895">
                  <c:v>0.15029999999999999</c:v>
                </c:pt>
                <c:pt idx="896">
                  <c:v>0.15029999999999999</c:v>
                </c:pt>
                <c:pt idx="897">
                  <c:v>0.15029999999999999</c:v>
                </c:pt>
                <c:pt idx="898">
                  <c:v>0.1515</c:v>
                </c:pt>
                <c:pt idx="899">
                  <c:v>0.1515</c:v>
                </c:pt>
                <c:pt idx="900">
                  <c:v>0.15260000000000001</c:v>
                </c:pt>
                <c:pt idx="901">
                  <c:v>0.1532</c:v>
                </c:pt>
                <c:pt idx="902">
                  <c:v>0.1532</c:v>
                </c:pt>
                <c:pt idx="903">
                  <c:v>0.1532</c:v>
                </c:pt>
                <c:pt idx="904">
                  <c:v>0.1532</c:v>
                </c:pt>
                <c:pt idx="905">
                  <c:v>0.1532</c:v>
                </c:pt>
                <c:pt idx="906">
                  <c:v>0.1532</c:v>
                </c:pt>
                <c:pt idx="907">
                  <c:v>0.1532</c:v>
                </c:pt>
                <c:pt idx="908">
                  <c:v>0.1532</c:v>
                </c:pt>
                <c:pt idx="909">
                  <c:v>0.1532</c:v>
                </c:pt>
                <c:pt idx="910">
                  <c:v>0.1532</c:v>
                </c:pt>
                <c:pt idx="911">
                  <c:v>0.1532</c:v>
                </c:pt>
                <c:pt idx="912">
                  <c:v>0.1532</c:v>
                </c:pt>
                <c:pt idx="913">
                  <c:v>0.1532</c:v>
                </c:pt>
                <c:pt idx="914">
                  <c:v>0.1532</c:v>
                </c:pt>
                <c:pt idx="915">
                  <c:v>0.1532</c:v>
                </c:pt>
                <c:pt idx="916">
                  <c:v>0.1532</c:v>
                </c:pt>
                <c:pt idx="917">
                  <c:v>0.1532</c:v>
                </c:pt>
                <c:pt idx="918">
                  <c:v>0.1532</c:v>
                </c:pt>
                <c:pt idx="919">
                  <c:v>0.1532</c:v>
                </c:pt>
                <c:pt idx="920">
                  <c:v>0.1532</c:v>
                </c:pt>
                <c:pt idx="921">
                  <c:v>0.1532</c:v>
                </c:pt>
                <c:pt idx="922">
                  <c:v>0.15390000000000001</c:v>
                </c:pt>
                <c:pt idx="923">
                  <c:v>0.15390000000000001</c:v>
                </c:pt>
                <c:pt idx="924">
                  <c:v>0.15390000000000001</c:v>
                </c:pt>
                <c:pt idx="925">
                  <c:v>0.1545</c:v>
                </c:pt>
                <c:pt idx="926">
                  <c:v>0.1545</c:v>
                </c:pt>
                <c:pt idx="927">
                  <c:v>0.1545</c:v>
                </c:pt>
                <c:pt idx="928">
                  <c:v>0.1545</c:v>
                </c:pt>
                <c:pt idx="929">
                  <c:v>0.1545</c:v>
                </c:pt>
                <c:pt idx="930">
                  <c:v>0.1545</c:v>
                </c:pt>
                <c:pt idx="931">
                  <c:v>0.1545</c:v>
                </c:pt>
                <c:pt idx="932">
                  <c:v>0.15529999999999999</c:v>
                </c:pt>
                <c:pt idx="933">
                  <c:v>0.15609999999999999</c:v>
                </c:pt>
                <c:pt idx="934">
                  <c:v>0.15609999999999999</c:v>
                </c:pt>
                <c:pt idx="935">
                  <c:v>0.15609999999999999</c:v>
                </c:pt>
                <c:pt idx="936">
                  <c:v>0.15609999999999999</c:v>
                </c:pt>
                <c:pt idx="937">
                  <c:v>0.15609999999999999</c:v>
                </c:pt>
                <c:pt idx="938">
                  <c:v>0.15609999999999999</c:v>
                </c:pt>
                <c:pt idx="939">
                  <c:v>0.15609999999999999</c:v>
                </c:pt>
                <c:pt idx="940">
                  <c:v>0.15609999999999999</c:v>
                </c:pt>
                <c:pt idx="941">
                  <c:v>0.15609999999999999</c:v>
                </c:pt>
                <c:pt idx="942">
                  <c:v>0.15609999999999999</c:v>
                </c:pt>
                <c:pt idx="943">
                  <c:v>0.15609999999999999</c:v>
                </c:pt>
                <c:pt idx="944">
                  <c:v>0.15609999999999999</c:v>
                </c:pt>
                <c:pt idx="945">
                  <c:v>0.15609999999999999</c:v>
                </c:pt>
                <c:pt idx="946">
                  <c:v>0.15609999999999999</c:v>
                </c:pt>
                <c:pt idx="947">
                  <c:v>0.15609999999999999</c:v>
                </c:pt>
                <c:pt idx="948">
                  <c:v>0.15609999999999999</c:v>
                </c:pt>
                <c:pt idx="949">
                  <c:v>0.15609999999999999</c:v>
                </c:pt>
                <c:pt idx="950">
                  <c:v>0.15609999999999999</c:v>
                </c:pt>
                <c:pt idx="951">
                  <c:v>0.15609999999999999</c:v>
                </c:pt>
                <c:pt idx="952">
                  <c:v>0.15609999999999999</c:v>
                </c:pt>
                <c:pt idx="953">
                  <c:v>0.15690000000000001</c:v>
                </c:pt>
                <c:pt idx="954">
                  <c:v>0.15690000000000001</c:v>
                </c:pt>
                <c:pt idx="955">
                  <c:v>0.15690000000000001</c:v>
                </c:pt>
                <c:pt idx="956">
                  <c:v>0.15690000000000001</c:v>
                </c:pt>
                <c:pt idx="957">
                  <c:v>0.15690000000000001</c:v>
                </c:pt>
                <c:pt idx="958">
                  <c:v>0.15690000000000001</c:v>
                </c:pt>
                <c:pt idx="959">
                  <c:v>0.15770000000000001</c:v>
                </c:pt>
                <c:pt idx="960">
                  <c:v>0.15770000000000001</c:v>
                </c:pt>
                <c:pt idx="961">
                  <c:v>0.15770000000000001</c:v>
                </c:pt>
                <c:pt idx="962">
                  <c:v>0.15770000000000001</c:v>
                </c:pt>
                <c:pt idx="963">
                  <c:v>0.15770000000000001</c:v>
                </c:pt>
                <c:pt idx="964">
                  <c:v>0.15770000000000001</c:v>
                </c:pt>
                <c:pt idx="965">
                  <c:v>0.15770000000000001</c:v>
                </c:pt>
                <c:pt idx="966">
                  <c:v>0.15859999999999999</c:v>
                </c:pt>
                <c:pt idx="967">
                  <c:v>0.1595</c:v>
                </c:pt>
                <c:pt idx="968">
                  <c:v>0.1595</c:v>
                </c:pt>
                <c:pt idx="969">
                  <c:v>0.1595</c:v>
                </c:pt>
                <c:pt idx="970">
                  <c:v>0.1595</c:v>
                </c:pt>
                <c:pt idx="971">
                  <c:v>0.1595</c:v>
                </c:pt>
                <c:pt idx="972">
                  <c:v>0.1595</c:v>
                </c:pt>
                <c:pt idx="973">
                  <c:v>0.1605</c:v>
                </c:pt>
                <c:pt idx="974">
                  <c:v>0.1605</c:v>
                </c:pt>
                <c:pt idx="975">
                  <c:v>0.1605</c:v>
                </c:pt>
                <c:pt idx="976">
                  <c:v>0.1605</c:v>
                </c:pt>
                <c:pt idx="977">
                  <c:v>0.1605</c:v>
                </c:pt>
                <c:pt idx="978">
                  <c:v>0.1605</c:v>
                </c:pt>
                <c:pt idx="979">
                  <c:v>0.1605</c:v>
                </c:pt>
                <c:pt idx="980">
                  <c:v>0.1605</c:v>
                </c:pt>
                <c:pt idx="981">
                  <c:v>0.1605</c:v>
                </c:pt>
                <c:pt idx="982">
                  <c:v>0.1605</c:v>
                </c:pt>
                <c:pt idx="983">
                  <c:v>0.1605</c:v>
                </c:pt>
                <c:pt idx="984">
                  <c:v>0.1605</c:v>
                </c:pt>
                <c:pt idx="985">
                  <c:v>0.1605</c:v>
                </c:pt>
                <c:pt idx="986">
                  <c:v>0.1605</c:v>
                </c:pt>
                <c:pt idx="987">
                  <c:v>0.1605</c:v>
                </c:pt>
                <c:pt idx="988">
                  <c:v>0.1605</c:v>
                </c:pt>
                <c:pt idx="989">
                  <c:v>0.1605</c:v>
                </c:pt>
                <c:pt idx="990">
                  <c:v>0.1605</c:v>
                </c:pt>
                <c:pt idx="991">
                  <c:v>0.1605</c:v>
                </c:pt>
                <c:pt idx="992">
                  <c:v>0.1605</c:v>
                </c:pt>
                <c:pt idx="993">
                  <c:v>0.1605</c:v>
                </c:pt>
                <c:pt idx="994">
                  <c:v>0.1605</c:v>
                </c:pt>
                <c:pt idx="995">
                  <c:v>0.1605</c:v>
                </c:pt>
                <c:pt idx="996">
                  <c:v>0.1605</c:v>
                </c:pt>
                <c:pt idx="997">
                  <c:v>0.1605</c:v>
                </c:pt>
                <c:pt idx="998">
                  <c:v>0.1605</c:v>
                </c:pt>
                <c:pt idx="999">
                  <c:v>0.1605</c:v>
                </c:pt>
                <c:pt idx="1000">
                  <c:v>0.1605</c:v>
                </c:pt>
                <c:pt idx="1001">
                  <c:v>0.1605</c:v>
                </c:pt>
                <c:pt idx="1002">
                  <c:v>0.1605</c:v>
                </c:pt>
                <c:pt idx="1003">
                  <c:v>0.1605</c:v>
                </c:pt>
                <c:pt idx="1004">
                  <c:v>0.16159999999999999</c:v>
                </c:pt>
                <c:pt idx="1005">
                  <c:v>0.16159999999999999</c:v>
                </c:pt>
                <c:pt idx="1006">
                  <c:v>0.16159999999999999</c:v>
                </c:pt>
                <c:pt idx="1007">
                  <c:v>0.16159999999999999</c:v>
                </c:pt>
                <c:pt idx="1008">
                  <c:v>0.16159999999999999</c:v>
                </c:pt>
                <c:pt idx="1009">
                  <c:v>0.16159999999999999</c:v>
                </c:pt>
                <c:pt idx="1010">
                  <c:v>0.16159999999999999</c:v>
                </c:pt>
                <c:pt idx="1011">
                  <c:v>0.16159999999999999</c:v>
                </c:pt>
                <c:pt idx="1012">
                  <c:v>0.16300000000000001</c:v>
                </c:pt>
                <c:pt idx="1013">
                  <c:v>0.16300000000000001</c:v>
                </c:pt>
                <c:pt idx="1014">
                  <c:v>0.16300000000000001</c:v>
                </c:pt>
                <c:pt idx="1015">
                  <c:v>0.16300000000000001</c:v>
                </c:pt>
                <c:pt idx="1016">
                  <c:v>0.16300000000000001</c:v>
                </c:pt>
                <c:pt idx="1017">
                  <c:v>0.16300000000000001</c:v>
                </c:pt>
                <c:pt idx="1018">
                  <c:v>0.16300000000000001</c:v>
                </c:pt>
                <c:pt idx="1019">
                  <c:v>0.16450000000000001</c:v>
                </c:pt>
                <c:pt idx="1020">
                  <c:v>0.16450000000000001</c:v>
                </c:pt>
                <c:pt idx="1021">
                  <c:v>0.16450000000000001</c:v>
                </c:pt>
                <c:pt idx="1022">
                  <c:v>0.16450000000000001</c:v>
                </c:pt>
                <c:pt idx="1023">
                  <c:v>0.16450000000000001</c:v>
                </c:pt>
                <c:pt idx="1024">
                  <c:v>0.16450000000000001</c:v>
                </c:pt>
                <c:pt idx="1025">
                  <c:v>0.16450000000000001</c:v>
                </c:pt>
                <c:pt idx="1026">
                  <c:v>0.16450000000000001</c:v>
                </c:pt>
                <c:pt idx="1027">
                  <c:v>0.16450000000000001</c:v>
                </c:pt>
                <c:pt idx="1028">
                  <c:v>0.16450000000000001</c:v>
                </c:pt>
                <c:pt idx="1029">
                  <c:v>0.16450000000000001</c:v>
                </c:pt>
                <c:pt idx="1030">
                  <c:v>0.16450000000000001</c:v>
                </c:pt>
                <c:pt idx="1031">
                  <c:v>0.16450000000000001</c:v>
                </c:pt>
                <c:pt idx="1032">
                  <c:v>0.16450000000000001</c:v>
                </c:pt>
                <c:pt idx="1033">
                  <c:v>0.16450000000000001</c:v>
                </c:pt>
                <c:pt idx="1034">
                  <c:v>0.16450000000000001</c:v>
                </c:pt>
                <c:pt idx="1035">
                  <c:v>0.16450000000000001</c:v>
                </c:pt>
                <c:pt idx="1036">
                  <c:v>0.16450000000000001</c:v>
                </c:pt>
                <c:pt idx="1037">
                  <c:v>0.16450000000000001</c:v>
                </c:pt>
                <c:pt idx="1038">
                  <c:v>0.16450000000000001</c:v>
                </c:pt>
                <c:pt idx="1039">
                  <c:v>0.16450000000000001</c:v>
                </c:pt>
                <c:pt idx="1040">
                  <c:v>0.16450000000000001</c:v>
                </c:pt>
                <c:pt idx="1041">
                  <c:v>0.16619999999999999</c:v>
                </c:pt>
                <c:pt idx="1042">
                  <c:v>0.16619999999999999</c:v>
                </c:pt>
                <c:pt idx="1043">
                  <c:v>0.16619999999999999</c:v>
                </c:pt>
                <c:pt idx="1044">
                  <c:v>0.16619999999999999</c:v>
                </c:pt>
                <c:pt idx="1045">
                  <c:v>0.16619999999999999</c:v>
                </c:pt>
                <c:pt idx="1046">
                  <c:v>0.16619999999999999</c:v>
                </c:pt>
                <c:pt idx="1047">
                  <c:v>0.16619999999999999</c:v>
                </c:pt>
                <c:pt idx="1048">
                  <c:v>0.16619999999999999</c:v>
                </c:pt>
                <c:pt idx="1049">
                  <c:v>0.16619999999999999</c:v>
                </c:pt>
                <c:pt idx="1050">
                  <c:v>0.16619999999999999</c:v>
                </c:pt>
                <c:pt idx="1051">
                  <c:v>0.16619999999999999</c:v>
                </c:pt>
                <c:pt idx="1052">
                  <c:v>0.16619999999999999</c:v>
                </c:pt>
                <c:pt idx="1053">
                  <c:v>0.16619999999999999</c:v>
                </c:pt>
                <c:pt idx="1054">
                  <c:v>0.16619999999999999</c:v>
                </c:pt>
                <c:pt idx="1055">
                  <c:v>0.16619999999999999</c:v>
                </c:pt>
                <c:pt idx="1056">
                  <c:v>0.16619999999999999</c:v>
                </c:pt>
                <c:pt idx="1057">
                  <c:v>0.16619999999999999</c:v>
                </c:pt>
                <c:pt idx="1058">
                  <c:v>0.16619999999999999</c:v>
                </c:pt>
                <c:pt idx="1059">
                  <c:v>0.16619999999999999</c:v>
                </c:pt>
                <c:pt idx="1060">
                  <c:v>0.16619999999999999</c:v>
                </c:pt>
                <c:pt idx="1061">
                  <c:v>0.16619999999999999</c:v>
                </c:pt>
                <c:pt idx="1062">
                  <c:v>0.16619999999999999</c:v>
                </c:pt>
                <c:pt idx="1063">
                  <c:v>0.16619999999999999</c:v>
                </c:pt>
                <c:pt idx="1064">
                  <c:v>0.16619999999999999</c:v>
                </c:pt>
                <c:pt idx="1065">
                  <c:v>0.16619999999999999</c:v>
                </c:pt>
                <c:pt idx="1066">
                  <c:v>0.16619999999999999</c:v>
                </c:pt>
                <c:pt idx="1067">
                  <c:v>0.16619999999999999</c:v>
                </c:pt>
                <c:pt idx="1068">
                  <c:v>0.16839999999999999</c:v>
                </c:pt>
                <c:pt idx="1069">
                  <c:v>0.16839999999999999</c:v>
                </c:pt>
                <c:pt idx="1070">
                  <c:v>0.16839999999999999</c:v>
                </c:pt>
                <c:pt idx="1071">
                  <c:v>0.16839999999999999</c:v>
                </c:pt>
                <c:pt idx="1072">
                  <c:v>0.16839999999999999</c:v>
                </c:pt>
                <c:pt idx="1073">
                  <c:v>0.16839999999999999</c:v>
                </c:pt>
                <c:pt idx="1074">
                  <c:v>0.16839999999999999</c:v>
                </c:pt>
                <c:pt idx="1075">
                  <c:v>0.16839999999999999</c:v>
                </c:pt>
                <c:pt idx="1076">
                  <c:v>0.16839999999999999</c:v>
                </c:pt>
                <c:pt idx="1077">
                  <c:v>0.16839999999999999</c:v>
                </c:pt>
                <c:pt idx="1078">
                  <c:v>0.16839999999999999</c:v>
                </c:pt>
                <c:pt idx="1079">
                  <c:v>0.16839999999999999</c:v>
                </c:pt>
                <c:pt idx="1080">
                  <c:v>0.16839999999999999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B5-462A-B441-B20ABFAD4C26}"/>
            </c:ext>
          </c:extLst>
        </c:ser>
        <c:ser>
          <c:idx val="1"/>
          <c:order val="1"/>
          <c:tx>
            <c:strRef>
              <c:f>PEP!$C$1:$C$2</c:f>
              <c:strCache>
                <c:ptCount val="2"/>
                <c:pt idx="0">
                  <c:v>FOURIER PEP, Diabetes</c:v>
                </c:pt>
                <c:pt idx="1">
                  <c:v>Evolocumab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PEP!$A$3:$A$1083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xVal>
          <c:yVal>
            <c:numRef>
              <c:f>PEP!$C$3:$C$1083</c:f>
              <c:numCache>
                <c:formatCode>General</c:formatCode>
                <c:ptCount val="1081"/>
                <c:pt idx="0">
                  <c:v>0</c:v>
                </c:pt>
                <c:pt idx="1">
                  <c:v>0</c:v>
                </c:pt>
                <c:pt idx="2">
                  <c:v>2.0000000000000001E-4</c:v>
                </c:pt>
                <c:pt idx="3">
                  <c:v>5.0000000000000001E-4</c:v>
                </c:pt>
                <c:pt idx="4">
                  <c:v>8.9999999999999998E-4</c:v>
                </c:pt>
                <c:pt idx="5">
                  <c:v>8.9999999999999998E-4</c:v>
                </c:pt>
                <c:pt idx="6">
                  <c:v>8.9999999999999998E-4</c:v>
                </c:pt>
                <c:pt idx="7">
                  <c:v>8.9999999999999998E-4</c:v>
                </c:pt>
                <c:pt idx="8">
                  <c:v>1.1000000000000001E-3</c:v>
                </c:pt>
                <c:pt idx="9">
                  <c:v>1.2999999999999999E-3</c:v>
                </c:pt>
                <c:pt idx="10">
                  <c:v>1.2999999999999999E-3</c:v>
                </c:pt>
                <c:pt idx="11">
                  <c:v>1.2999999999999999E-3</c:v>
                </c:pt>
                <c:pt idx="12">
                  <c:v>1.5E-3</c:v>
                </c:pt>
                <c:pt idx="13">
                  <c:v>1.6000000000000001E-3</c:v>
                </c:pt>
                <c:pt idx="14">
                  <c:v>1.6000000000000001E-3</c:v>
                </c:pt>
                <c:pt idx="15">
                  <c:v>2E-3</c:v>
                </c:pt>
                <c:pt idx="16">
                  <c:v>2E-3</c:v>
                </c:pt>
                <c:pt idx="17">
                  <c:v>2.3999999999999998E-3</c:v>
                </c:pt>
                <c:pt idx="18">
                  <c:v>2.5000000000000001E-3</c:v>
                </c:pt>
                <c:pt idx="19">
                  <c:v>2.5000000000000001E-3</c:v>
                </c:pt>
                <c:pt idx="20">
                  <c:v>2.8999999999999998E-3</c:v>
                </c:pt>
                <c:pt idx="21">
                  <c:v>3.0999999999999999E-3</c:v>
                </c:pt>
                <c:pt idx="22">
                  <c:v>3.3999999999999998E-3</c:v>
                </c:pt>
                <c:pt idx="23">
                  <c:v>3.5999999999999999E-3</c:v>
                </c:pt>
                <c:pt idx="24">
                  <c:v>4.0000000000000001E-3</c:v>
                </c:pt>
                <c:pt idx="25">
                  <c:v>4.0000000000000001E-3</c:v>
                </c:pt>
                <c:pt idx="26">
                  <c:v>4.1999999999999997E-3</c:v>
                </c:pt>
                <c:pt idx="27">
                  <c:v>4.1999999999999997E-3</c:v>
                </c:pt>
                <c:pt idx="28">
                  <c:v>4.7000000000000002E-3</c:v>
                </c:pt>
                <c:pt idx="29">
                  <c:v>5.1000000000000004E-3</c:v>
                </c:pt>
                <c:pt idx="30">
                  <c:v>5.3E-3</c:v>
                </c:pt>
                <c:pt idx="31">
                  <c:v>5.5999999999999999E-3</c:v>
                </c:pt>
                <c:pt idx="32">
                  <c:v>6.0000000000000001E-3</c:v>
                </c:pt>
                <c:pt idx="33">
                  <c:v>6.0000000000000001E-3</c:v>
                </c:pt>
                <c:pt idx="34">
                  <c:v>6.1999999999999998E-3</c:v>
                </c:pt>
                <c:pt idx="35">
                  <c:v>6.4999999999999997E-3</c:v>
                </c:pt>
                <c:pt idx="36">
                  <c:v>6.8999999999999999E-3</c:v>
                </c:pt>
                <c:pt idx="37">
                  <c:v>7.1000000000000004E-3</c:v>
                </c:pt>
                <c:pt idx="38">
                  <c:v>7.1000000000000004E-3</c:v>
                </c:pt>
                <c:pt idx="39">
                  <c:v>7.1000000000000004E-3</c:v>
                </c:pt>
                <c:pt idx="40">
                  <c:v>7.4000000000000003E-3</c:v>
                </c:pt>
                <c:pt idx="41">
                  <c:v>7.7999999999999996E-3</c:v>
                </c:pt>
                <c:pt idx="42">
                  <c:v>7.7999999999999996E-3</c:v>
                </c:pt>
                <c:pt idx="43">
                  <c:v>7.7999999999999996E-3</c:v>
                </c:pt>
                <c:pt idx="44">
                  <c:v>7.7999999999999996E-3</c:v>
                </c:pt>
                <c:pt idx="45">
                  <c:v>8.0000000000000002E-3</c:v>
                </c:pt>
                <c:pt idx="46">
                  <c:v>8.3000000000000001E-3</c:v>
                </c:pt>
                <c:pt idx="47">
                  <c:v>8.6999999999999994E-3</c:v>
                </c:pt>
                <c:pt idx="48">
                  <c:v>8.6999999999999994E-3</c:v>
                </c:pt>
                <c:pt idx="49">
                  <c:v>8.6999999999999994E-3</c:v>
                </c:pt>
                <c:pt idx="50">
                  <c:v>8.6999999999999994E-3</c:v>
                </c:pt>
                <c:pt idx="51">
                  <c:v>8.6999999999999994E-3</c:v>
                </c:pt>
                <c:pt idx="52">
                  <c:v>8.8999999999999999E-3</c:v>
                </c:pt>
                <c:pt idx="53">
                  <c:v>9.4000000000000004E-3</c:v>
                </c:pt>
                <c:pt idx="54">
                  <c:v>9.4000000000000004E-3</c:v>
                </c:pt>
                <c:pt idx="55">
                  <c:v>9.5999999999999992E-3</c:v>
                </c:pt>
                <c:pt idx="56">
                  <c:v>0.01</c:v>
                </c:pt>
                <c:pt idx="57">
                  <c:v>1.0500000000000001E-2</c:v>
                </c:pt>
                <c:pt idx="58">
                  <c:v>1.0500000000000001E-2</c:v>
                </c:pt>
                <c:pt idx="59">
                  <c:v>1.0500000000000001E-2</c:v>
                </c:pt>
                <c:pt idx="60">
                  <c:v>1.0500000000000001E-2</c:v>
                </c:pt>
                <c:pt idx="61">
                  <c:v>1.09E-2</c:v>
                </c:pt>
                <c:pt idx="62">
                  <c:v>1.11E-2</c:v>
                </c:pt>
                <c:pt idx="63">
                  <c:v>1.1299999999999999E-2</c:v>
                </c:pt>
                <c:pt idx="64">
                  <c:v>1.1599999999999999E-2</c:v>
                </c:pt>
                <c:pt idx="65">
                  <c:v>1.1599999999999999E-2</c:v>
                </c:pt>
                <c:pt idx="66">
                  <c:v>1.1599999999999999E-2</c:v>
                </c:pt>
                <c:pt idx="67">
                  <c:v>1.18E-2</c:v>
                </c:pt>
                <c:pt idx="68">
                  <c:v>1.2200000000000001E-2</c:v>
                </c:pt>
                <c:pt idx="69">
                  <c:v>1.2500000000000001E-2</c:v>
                </c:pt>
                <c:pt idx="70">
                  <c:v>1.2699999999999999E-2</c:v>
                </c:pt>
                <c:pt idx="71">
                  <c:v>1.29E-2</c:v>
                </c:pt>
                <c:pt idx="72">
                  <c:v>1.3100000000000001E-2</c:v>
                </c:pt>
                <c:pt idx="73">
                  <c:v>1.32E-2</c:v>
                </c:pt>
                <c:pt idx="74">
                  <c:v>1.34E-2</c:v>
                </c:pt>
                <c:pt idx="75">
                  <c:v>1.34E-2</c:v>
                </c:pt>
                <c:pt idx="76">
                  <c:v>1.34E-2</c:v>
                </c:pt>
                <c:pt idx="77">
                  <c:v>1.3599999999999999E-2</c:v>
                </c:pt>
                <c:pt idx="78">
                  <c:v>1.38E-2</c:v>
                </c:pt>
                <c:pt idx="79">
                  <c:v>1.4E-2</c:v>
                </c:pt>
                <c:pt idx="80">
                  <c:v>1.4200000000000001E-2</c:v>
                </c:pt>
                <c:pt idx="81">
                  <c:v>1.43E-2</c:v>
                </c:pt>
                <c:pt idx="82">
                  <c:v>1.4500000000000001E-2</c:v>
                </c:pt>
                <c:pt idx="83">
                  <c:v>1.49E-2</c:v>
                </c:pt>
                <c:pt idx="84">
                  <c:v>1.54E-2</c:v>
                </c:pt>
                <c:pt idx="85">
                  <c:v>1.54E-2</c:v>
                </c:pt>
                <c:pt idx="86">
                  <c:v>1.54E-2</c:v>
                </c:pt>
                <c:pt idx="87">
                  <c:v>1.54E-2</c:v>
                </c:pt>
                <c:pt idx="88">
                  <c:v>1.6E-2</c:v>
                </c:pt>
                <c:pt idx="89">
                  <c:v>1.6500000000000001E-2</c:v>
                </c:pt>
                <c:pt idx="90">
                  <c:v>1.67E-2</c:v>
                </c:pt>
                <c:pt idx="91">
                  <c:v>1.7100000000000001E-2</c:v>
                </c:pt>
                <c:pt idx="92">
                  <c:v>1.7100000000000001E-2</c:v>
                </c:pt>
                <c:pt idx="93">
                  <c:v>1.72E-2</c:v>
                </c:pt>
                <c:pt idx="94">
                  <c:v>1.7399999999999999E-2</c:v>
                </c:pt>
                <c:pt idx="95">
                  <c:v>1.7399999999999999E-2</c:v>
                </c:pt>
                <c:pt idx="96">
                  <c:v>1.7999999999999999E-2</c:v>
                </c:pt>
                <c:pt idx="97">
                  <c:v>1.7999999999999999E-2</c:v>
                </c:pt>
                <c:pt idx="98">
                  <c:v>1.8200000000000001E-2</c:v>
                </c:pt>
                <c:pt idx="99">
                  <c:v>1.83E-2</c:v>
                </c:pt>
                <c:pt idx="100">
                  <c:v>1.83E-2</c:v>
                </c:pt>
                <c:pt idx="101">
                  <c:v>1.8700000000000001E-2</c:v>
                </c:pt>
                <c:pt idx="102">
                  <c:v>1.8700000000000001E-2</c:v>
                </c:pt>
                <c:pt idx="103">
                  <c:v>1.89E-2</c:v>
                </c:pt>
                <c:pt idx="104">
                  <c:v>1.9199999999999998E-2</c:v>
                </c:pt>
                <c:pt idx="105">
                  <c:v>1.9199999999999998E-2</c:v>
                </c:pt>
                <c:pt idx="106">
                  <c:v>1.9400000000000001E-2</c:v>
                </c:pt>
                <c:pt idx="107">
                  <c:v>1.9599999999999999E-2</c:v>
                </c:pt>
                <c:pt idx="108">
                  <c:v>1.9599999999999999E-2</c:v>
                </c:pt>
                <c:pt idx="109">
                  <c:v>1.9800000000000002E-2</c:v>
                </c:pt>
                <c:pt idx="110">
                  <c:v>0.02</c:v>
                </c:pt>
                <c:pt idx="111">
                  <c:v>0.02</c:v>
                </c:pt>
                <c:pt idx="112">
                  <c:v>2.0299999999999999E-2</c:v>
                </c:pt>
                <c:pt idx="113">
                  <c:v>2.0299999999999999E-2</c:v>
                </c:pt>
                <c:pt idx="114">
                  <c:v>2.07E-2</c:v>
                </c:pt>
                <c:pt idx="115">
                  <c:v>2.0899999999999998E-2</c:v>
                </c:pt>
                <c:pt idx="116">
                  <c:v>2.1100000000000001E-2</c:v>
                </c:pt>
                <c:pt idx="117">
                  <c:v>2.1100000000000001E-2</c:v>
                </c:pt>
                <c:pt idx="118">
                  <c:v>2.1399999999999999E-2</c:v>
                </c:pt>
                <c:pt idx="119">
                  <c:v>2.1999999999999999E-2</c:v>
                </c:pt>
                <c:pt idx="120">
                  <c:v>2.2200000000000001E-2</c:v>
                </c:pt>
                <c:pt idx="121">
                  <c:v>2.2200000000000001E-2</c:v>
                </c:pt>
                <c:pt idx="122">
                  <c:v>2.23E-2</c:v>
                </c:pt>
                <c:pt idx="123">
                  <c:v>2.2499999999999999E-2</c:v>
                </c:pt>
                <c:pt idx="124">
                  <c:v>2.2700000000000001E-2</c:v>
                </c:pt>
                <c:pt idx="125">
                  <c:v>2.2700000000000001E-2</c:v>
                </c:pt>
                <c:pt idx="126">
                  <c:v>2.3099999999999999E-2</c:v>
                </c:pt>
                <c:pt idx="127">
                  <c:v>2.3099999999999999E-2</c:v>
                </c:pt>
                <c:pt idx="128">
                  <c:v>2.3400000000000001E-2</c:v>
                </c:pt>
                <c:pt idx="129">
                  <c:v>2.4E-2</c:v>
                </c:pt>
                <c:pt idx="130">
                  <c:v>2.4199999999999999E-2</c:v>
                </c:pt>
                <c:pt idx="131">
                  <c:v>2.4500000000000001E-2</c:v>
                </c:pt>
                <c:pt idx="132">
                  <c:v>2.4500000000000001E-2</c:v>
                </c:pt>
                <c:pt idx="133">
                  <c:v>2.47E-2</c:v>
                </c:pt>
                <c:pt idx="134">
                  <c:v>2.47E-2</c:v>
                </c:pt>
                <c:pt idx="135">
                  <c:v>2.5100000000000001E-2</c:v>
                </c:pt>
                <c:pt idx="136">
                  <c:v>2.58E-2</c:v>
                </c:pt>
                <c:pt idx="137">
                  <c:v>2.5999999999999999E-2</c:v>
                </c:pt>
                <c:pt idx="138">
                  <c:v>2.6200000000000001E-2</c:v>
                </c:pt>
                <c:pt idx="139">
                  <c:v>2.6499999999999999E-2</c:v>
                </c:pt>
                <c:pt idx="140">
                  <c:v>2.6700000000000002E-2</c:v>
                </c:pt>
                <c:pt idx="141">
                  <c:v>2.6700000000000002E-2</c:v>
                </c:pt>
                <c:pt idx="142">
                  <c:v>2.69E-2</c:v>
                </c:pt>
                <c:pt idx="143">
                  <c:v>2.7199999999999998E-2</c:v>
                </c:pt>
                <c:pt idx="144">
                  <c:v>2.7400000000000001E-2</c:v>
                </c:pt>
                <c:pt idx="145">
                  <c:v>2.76E-2</c:v>
                </c:pt>
                <c:pt idx="146">
                  <c:v>2.8000000000000001E-2</c:v>
                </c:pt>
                <c:pt idx="147">
                  <c:v>2.8199999999999999E-2</c:v>
                </c:pt>
                <c:pt idx="148">
                  <c:v>2.8299999999999999E-2</c:v>
                </c:pt>
                <c:pt idx="149">
                  <c:v>2.8299999999999999E-2</c:v>
                </c:pt>
                <c:pt idx="150">
                  <c:v>2.8299999999999999E-2</c:v>
                </c:pt>
                <c:pt idx="151">
                  <c:v>2.87E-2</c:v>
                </c:pt>
                <c:pt idx="152">
                  <c:v>2.8899999999999999E-2</c:v>
                </c:pt>
                <c:pt idx="153">
                  <c:v>2.8899999999999999E-2</c:v>
                </c:pt>
                <c:pt idx="154">
                  <c:v>2.8899999999999999E-2</c:v>
                </c:pt>
                <c:pt idx="155">
                  <c:v>2.8899999999999999E-2</c:v>
                </c:pt>
                <c:pt idx="156">
                  <c:v>2.8899999999999999E-2</c:v>
                </c:pt>
                <c:pt idx="157">
                  <c:v>2.8899999999999999E-2</c:v>
                </c:pt>
                <c:pt idx="158">
                  <c:v>2.8899999999999999E-2</c:v>
                </c:pt>
                <c:pt idx="159">
                  <c:v>2.8899999999999999E-2</c:v>
                </c:pt>
                <c:pt idx="160">
                  <c:v>2.8899999999999999E-2</c:v>
                </c:pt>
                <c:pt idx="161">
                  <c:v>2.9100000000000001E-2</c:v>
                </c:pt>
                <c:pt idx="162">
                  <c:v>2.9100000000000001E-2</c:v>
                </c:pt>
                <c:pt idx="163">
                  <c:v>2.9100000000000001E-2</c:v>
                </c:pt>
                <c:pt idx="164">
                  <c:v>2.9600000000000001E-2</c:v>
                </c:pt>
                <c:pt idx="165">
                  <c:v>0.03</c:v>
                </c:pt>
                <c:pt idx="166">
                  <c:v>0.03</c:v>
                </c:pt>
                <c:pt idx="167">
                  <c:v>0.03</c:v>
                </c:pt>
                <c:pt idx="168">
                  <c:v>3.0499999999999999E-2</c:v>
                </c:pt>
                <c:pt idx="169">
                  <c:v>3.0499999999999999E-2</c:v>
                </c:pt>
                <c:pt idx="170">
                  <c:v>3.0499999999999999E-2</c:v>
                </c:pt>
                <c:pt idx="171">
                  <c:v>3.0700000000000002E-2</c:v>
                </c:pt>
                <c:pt idx="172">
                  <c:v>3.1099999999999999E-2</c:v>
                </c:pt>
                <c:pt idx="173">
                  <c:v>3.1099999999999999E-2</c:v>
                </c:pt>
                <c:pt idx="174">
                  <c:v>3.1099999999999999E-2</c:v>
                </c:pt>
                <c:pt idx="175">
                  <c:v>3.1399999999999997E-2</c:v>
                </c:pt>
                <c:pt idx="176">
                  <c:v>3.2000000000000001E-2</c:v>
                </c:pt>
                <c:pt idx="177">
                  <c:v>3.2000000000000001E-2</c:v>
                </c:pt>
                <c:pt idx="178">
                  <c:v>3.2199999999999999E-2</c:v>
                </c:pt>
                <c:pt idx="179">
                  <c:v>3.2199999999999999E-2</c:v>
                </c:pt>
                <c:pt idx="180">
                  <c:v>3.2300000000000002E-2</c:v>
                </c:pt>
                <c:pt idx="181">
                  <c:v>3.2500000000000001E-2</c:v>
                </c:pt>
                <c:pt idx="182">
                  <c:v>3.27E-2</c:v>
                </c:pt>
                <c:pt idx="183">
                  <c:v>3.3099999999999997E-2</c:v>
                </c:pt>
                <c:pt idx="184">
                  <c:v>3.3300000000000003E-2</c:v>
                </c:pt>
                <c:pt idx="185">
                  <c:v>3.3300000000000003E-2</c:v>
                </c:pt>
                <c:pt idx="186">
                  <c:v>3.3399999999999999E-2</c:v>
                </c:pt>
                <c:pt idx="187">
                  <c:v>3.3399999999999999E-2</c:v>
                </c:pt>
                <c:pt idx="188">
                  <c:v>3.3599999999999998E-2</c:v>
                </c:pt>
                <c:pt idx="189">
                  <c:v>3.3599999999999998E-2</c:v>
                </c:pt>
                <c:pt idx="190">
                  <c:v>3.4000000000000002E-2</c:v>
                </c:pt>
                <c:pt idx="191">
                  <c:v>3.4200000000000001E-2</c:v>
                </c:pt>
                <c:pt idx="192">
                  <c:v>3.4500000000000003E-2</c:v>
                </c:pt>
                <c:pt idx="193">
                  <c:v>3.4500000000000003E-2</c:v>
                </c:pt>
                <c:pt idx="194">
                  <c:v>3.49E-2</c:v>
                </c:pt>
                <c:pt idx="195">
                  <c:v>3.56E-2</c:v>
                </c:pt>
                <c:pt idx="196">
                  <c:v>3.56E-2</c:v>
                </c:pt>
                <c:pt idx="197">
                  <c:v>3.6200000000000003E-2</c:v>
                </c:pt>
                <c:pt idx="198">
                  <c:v>3.6499999999999998E-2</c:v>
                </c:pt>
                <c:pt idx="199">
                  <c:v>3.6700000000000003E-2</c:v>
                </c:pt>
                <c:pt idx="200">
                  <c:v>3.6700000000000003E-2</c:v>
                </c:pt>
                <c:pt idx="201">
                  <c:v>3.7100000000000001E-2</c:v>
                </c:pt>
                <c:pt idx="202">
                  <c:v>3.7600000000000001E-2</c:v>
                </c:pt>
                <c:pt idx="203">
                  <c:v>3.78E-2</c:v>
                </c:pt>
                <c:pt idx="204">
                  <c:v>3.78E-2</c:v>
                </c:pt>
                <c:pt idx="205">
                  <c:v>3.78E-2</c:v>
                </c:pt>
                <c:pt idx="206">
                  <c:v>3.78E-2</c:v>
                </c:pt>
                <c:pt idx="207">
                  <c:v>3.8199999999999998E-2</c:v>
                </c:pt>
                <c:pt idx="208">
                  <c:v>3.8199999999999998E-2</c:v>
                </c:pt>
                <c:pt idx="209">
                  <c:v>3.8199999999999998E-2</c:v>
                </c:pt>
                <c:pt idx="210">
                  <c:v>3.8199999999999998E-2</c:v>
                </c:pt>
                <c:pt idx="211">
                  <c:v>3.85E-2</c:v>
                </c:pt>
                <c:pt idx="212">
                  <c:v>3.8899999999999997E-2</c:v>
                </c:pt>
                <c:pt idx="213">
                  <c:v>3.8899999999999997E-2</c:v>
                </c:pt>
                <c:pt idx="214">
                  <c:v>3.8899999999999997E-2</c:v>
                </c:pt>
                <c:pt idx="215">
                  <c:v>3.8899999999999997E-2</c:v>
                </c:pt>
                <c:pt idx="216">
                  <c:v>3.9300000000000002E-2</c:v>
                </c:pt>
                <c:pt idx="217">
                  <c:v>3.95E-2</c:v>
                </c:pt>
                <c:pt idx="218">
                  <c:v>3.95E-2</c:v>
                </c:pt>
                <c:pt idx="219">
                  <c:v>3.95E-2</c:v>
                </c:pt>
                <c:pt idx="220">
                  <c:v>3.9600000000000003E-2</c:v>
                </c:pt>
                <c:pt idx="221">
                  <c:v>3.9600000000000003E-2</c:v>
                </c:pt>
                <c:pt idx="222">
                  <c:v>3.9600000000000003E-2</c:v>
                </c:pt>
                <c:pt idx="223">
                  <c:v>3.9800000000000002E-2</c:v>
                </c:pt>
                <c:pt idx="224">
                  <c:v>3.9800000000000002E-2</c:v>
                </c:pt>
                <c:pt idx="225">
                  <c:v>4.02E-2</c:v>
                </c:pt>
                <c:pt idx="226">
                  <c:v>4.0399999999999998E-2</c:v>
                </c:pt>
                <c:pt idx="227">
                  <c:v>4.0399999999999998E-2</c:v>
                </c:pt>
                <c:pt idx="228">
                  <c:v>4.07E-2</c:v>
                </c:pt>
                <c:pt idx="229">
                  <c:v>4.07E-2</c:v>
                </c:pt>
                <c:pt idx="230">
                  <c:v>4.07E-2</c:v>
                </c:pt>
                <c:pt idx="231">
                  <c:v>4.07E-2</c:v>
                </c:pt>
                <c:pt idx="232">
                  <c:v>4.1099999999999998E-2</c:v>
                </c:pt>
                <c:pt idx="233">
                  <c:v>4.1500000000000002E-2</c:v>
                </c:pt>
                <c:pt idx="234">
                  <c:v>4.1500000000000002E-2</c:v>
                </c:pt>
                <c:pt idx="235">
                  <c:v>4.1500000000000002E-2</c:v>
                </c:pt>
                <c:pt idx="236">
                  <c:v>4.2000000000000003E-2</c:v>
                </c:pt>
                <c:pt idx="237">
                  <c:v>4.2200000000000001E-2</c:v>
                </c:pt>
                <c:pt idx="238">
                  <c:v>4.2200000000000001E-2</c:v>
                </c:pt>
                <c:pt idx="239">
                  <c:v>4.24E-2</c:v>
                </c:pt>
                <c:pt idx="240">
                  <c:v>4.2700000000000002E-2</c:v>
                </c:pt>
                <c:pt idx="241">
                  <c:v>4.2900000000000001E-2</c:v>
                </c:pt>
                <c:pt idx="242">
                  <c:v>4.3299999999999998E-2</c:v>
                </c:pt>
                <c:pt idx="243">
                  <c:v>4.3799999999999999E-2</c:v>
                </c:pt>
                <c:pt idx="244">
                  <c:v>4.3799999999999999E-2</c:v>
                </c:pt>
                <c:pt idx="245">
                  <c:v>4.3999999999999997E-2</c:v>
                </c:pt>
                <c:pt idx="246">
                  <c:v>4.3999999999999997E-2</c:v>
                </c:pt>
                <c:pt idx="247">
                  <c:v>4.4699999999999997E-2</c:v>
                </c:pt>
                <c:pt idx="248">
                  <c:v>4.4699999999999997E-2</c:v>
                </c:pt>
                <c:pt idx="249">
                  <c:v>4.4900000000000002E-2</c:v>
                </c:pt>
                <c:pt idx="250">
                  <c:v>4.4900000000000002E-2</c:v>
                </c:pt>
                <c:pt idx="251">
                  <c:v>4.5100000000000001E-2</c:v>
                </c:pt>
                <c:pt idx="252">
                  <c:v>4.5100000000000001E-2</c:v>
                </c:pt>
                <c:pt idx="253">
                  <c:v>4.5100000000000001E-2</c:v>
                </c:pt>
                <c:pt idx="254">
                  <c:v>4.5100000000000001E-2</c:v>
                </c:pt>
                <c:pt idx="255">
                  <c:v>4.53E-2</c:v>
                </c:pt>
                <c:pt idx="256">
                  <c:v>4.5499999999999999E-2</c:v>
                </c:pt>
                <c:pt idx="257">
                  <c:v>4.5999999999999999E-2</c:v>
                </c:pt>
                <c:pt idx="258">
                  <c:v>4.6600000000000003E-2</c:v>
                </c:pt>
                <c:pt idx="259">
                  <c:v>4.6800000000000001E-2</c:v>
                </c:pt>
                <c:pt idx="260">
                  <c:v>4.7100000000000003E-2</c:v>
                </c:pt>
                <c:pt idx="261">
                  <c:v>4.7500000000000001E-2</c:v>
                </c:pt>
                <c:pt idx="262">
                  <c:v>4.7699999999999999E-2</c:v>
                </c:pt>
                <c:pt idx="263">
                  <c:v>4.7699999999999999E-2</c:v>
                </c:pt>
                <c:pt idx="264">
                  <c:v>4.7899999999999998E-2</c:v>
                </c:pt>
                <c:pt idx="265">
                  <c:v>4.7899999999999998E-2</c:v>
                </c:pt>
                <c:pt idx="266">
                  <c:v>4.8399999999999999E-2</c:v>
                </c:pt>
                <c:pt idx="267">
                  <c:v>4.8399999999999999E-2</c:v>
                </c:pt>
                <c:pt idx="268">
                  <c:v>4.8599999999999997E-2</c:v>
                </c:pt>
                <c:pt idx="269">
                  <c:v>4.8599999999999997E-2</c:v>
                </c:pt>
                <c:pt idx="270">
                  <c:v>4.8599999999999997E-2</c:v>
                </c:pt>
                <c:pt idx="271">
                  <c:v>4.8599999999999997E-2</c:v>
                </c:pt>
                <c:pt idx="272">
                  <c:v>4.8599999999999997E-2</c:v>
                </c:pt>
                <c:pt idx="273">
                  <c:v>4.8599999999999997E-2</c:v>
                </c:pt>
                <c:pt idx="274">
                  <c:v>4.8599999999999997E-2</c:v>
                </c:pt>
                <c:pt idx="275">
                  <c:v>4.8899999999999999E-2</c:v>
                </c:pt>
                <c:pt idx="276">
                  <c:v>4.9299999999999997E-2</c:v>
                </c:pt>
                <c:pt idx="277">
                  <c:v>4.9299999999999997E-2</c:v>
                </c:pt>
                <c:pt idx="278">
                  <c:v>4.9700000000000001E-2</c:v>
                </c:pt>
                <c:pt idx="279">
                  <c:v>4.9700000000000001E-2</c:v>
                </c:pt>
                <c:pt idx="280">
                  <c:v>0.05</c:v>
                </c:pt>
                <c:pt idx="281">
                  <c:v>0.05</c:v>
                </c:pt>
                <c:pt idx="282">
                  <c:v>5.0599999999999999E-2</c:v>
                </c:pt>
                <c:pt idx="283">
                  <c:v>5.0799999999999998E-2</c:v>
                </c:pt>
                <c:pt idx="284">
                  <c:v>5.0799999999999998E-2</c:v>
                </c:pt>
                <c:pt idx="285">
                  <c:v>5.0799999999999998E-2</c:v>
                </c:pt>
                <c:pt idx="286">
                  <c:v>5.0799999999999998E-2</c:v>
                </c:pt>
                <c:pt idx="287">
                  <c:v>5.0999999999999997E-2</c:v>
                </c:pt>
                <c:pt idx="288">
                  <c:v>5.0999999999999997E-2</c:v>
                </c:pt>
                <c:pt idx="289">
                  <c:v>5.1299999999999998E-2</c:v>
                </c:pt>
                <c:pt idx="290">
                  <c:v>5.1299999999999998E-2</c:v>
                </c:pt>
                <c:pt idx="291">
                  <c:v>5.1499999999999997E-2</c:v>
                </c:pt>
                <c:pt idx="292">
                  <c:v>5.1499999999999997E-2</c:v>
                </c:pt>
                <c:pt idx="293">
                  <c:v>5.1499999999999997E-2</c:v>
                </c:pt>
                <c:pt idx="294">
                  <c:v>5.1499999999999997E-2</c:v>
                </c:pt>
                <c:pt idx="295">
                  <c:v>5.1499999999999997E-2</c:v>
                </c:pt>
                <c:pt idx="296">
                  <c:v>5.1700000000000003E-2</c:v>
                </c:pt>
                <c:pt idx="297">
                  <c:v>5.1900000000000002E-2</c:v>
                </c:pt>
                <c:pt idx="298">
                  <c:v>5.1900000000000002E-2</c:v>
                </c:pt>
                <c:pt idx="299">
                  <c:v>5.21E-2</c:v>
                </c:pt>
                <c:pt idx="300">
                  <c:v>5.2200000000000003E-2</c:v>
                </c:pt>
                <c:pt idx="301">
                  <c:v>5.2400000000000002E-2</c:v>
                </c:pt>
                <c:pt idx="302">
                  <c:v>5.3199999999999997E-2</c:v>
                </c:pt>
                <c:pt idx="303">
                  <c:v>5.4100000000000002E-2</c:v>
                </c:pt>
                <c:pt idx="304">
                  <c:v>5.4300000000000001E-2</c:v>
                </c:pt>
                <c:pt idx="305">
                  <c:v>5.4300000000000001E-2</c:v>
                </c:pt>
                <c:pt idx="306">
                  <c:v>5.4300000000000001E-2</c:v>
                </c:pt>
                <c:pt idx="307">
                  <c:v>5.4300000000000001E-2</c:v>
                </c:pt>
                <c:pt idx="308">
                  <c:v>5.4300000000000001E-2</c:v>
                </c:pt>
                <c:pt idx="309">
                  <c:v>5.4600000000000003E-2</c:v>
                </c:pt>
                <c:pt idx="310">
                  <c:v>5.5E-2</c:v>
                </c:pt>
                <c:pt idx="311">
                  <c:v>5.5E-2</c:v>
                </c:pt>
                <c:pt idx="312">
                  <c:v>5.5199999999999999E-2</c:v>
                </c:pt>
                <c:pt idx="313">
                  <c:v>5.5199999999999999E-2</c:v>
                </c:pt>
                <c:pt idx="314">
                  <c:v>5.5199999999999999E-2</c:v>
                </c:pt>
                <c:pt idx="315">
                  <c:v>5.5500000000000001E-2</c:v>
                </c:pt>
                <c:pt idx="316">
                  <c:v>5.5500000000000001E-2</c:v>
                </c:pt>
                <c:pt idx="317">
                  <c:v>5.5500000000000001E-2</c:v>
                </c:pt>
                <c:pt idx="318">
                  <c:v>5.5500000000000001E-2</c:v>
                </c:pt>
                <c:pt idx="319">
                  <c:v>5.57E-2</c:v>
                </c:pt>
                <c:pt idx="320">
                  <c:v>5.5899999999999998E-2</c:v>
                </c:pt>
                <c:pt idx="321">
                  <c:v>5.5899999999999998E-2</c:v>
                </c:pt>
                <c:pt idx="322">
                  <c:v>5.5899999999999998E-2</c:v>
                </c:pt>
                <c:pt idx="323">
                  <c:v>5.6099999999999997E-2</c:v>
                </c:pt>
                <c:pt idx="324">
                  <c:v>5.6099999999999997E-2</c:v>
                </c:pt>
                <c:pt idx="325">
                  <c:v>5.6099999999999997E-2</c:v>
                </c:pt>
                <c:pt idx="326">
                  <c:v>5.6300000000000003E-2</c:v>
                </c:pt>
                <c:pt idx="327">
                  <c:v>5.6300000000000003E-2</c:v>
                </c:pt>
                <c:pt idx="328">
                  <c:v>5.6399999999999999E-2</c:v>
                </c:pt>
                <c:pt idx="329">
                  <c:v>5.6399999999999999E-2</c:v>
                </c:pt>
                <c:pt idx="330">
                  <c:v>5.6800000000000003E-2</c:v>
                </c:pt>
                <c:pt idx="331">
                  <c:v>5.6800000000000003E-2</c:v>
                </c:pt>
                <c:pt idx="332">
                  <c:v>5.6800000000000003E-2</c:v>
                </c:pt>
                <c:pt idx="333">
                  <c:v>5.74E-2</c:v>
                </c:pt>
                <c:pt idx="334">
                  <c:v>5.7500000000000002E-2</c:v>
                </c:pt>
                <c:pt idx="335">
                  <c:v>5.7700000000000001E-2</c:v>
                </c:pt>
                <c:pt idx="336">
                  <c:v>5.79E-2</c:v>
                </c:pt>
                <c:pt idx="337">
                  <c:v>5.8099999999999999E-2</c:v>
                </c:pt>
                <c:pt idx="338">
                  <c:v>5.8500000000000003E-2</c:v>
                </c:pt>
                <c:pt idx="339">
                  <c:v>5.8599999999999999E-2</c:v>
                </c:pt>
                <c:pt idx="340">
                  <c:v>5.8799999999999998E-2</c:v>
                </c:pt>
                <c:pt idx="341">
                  <c:v>5.9200000000000003E-2</c:v>
                </c:pt>
                <c:pt idx="342">
                  <c:v>5.9200000000000003E-2</c:v>
                </c:pt>
                <c:pt idx="343">
                  <c:v>5.96E-2</c:v>
                </c:pt>
                <c:pt idx="344">
                  <c:v>5.9900000000000002E-2</c:v>
                </c:pt>
                <c:pt idx="345">
                  <c:v>6.0100000000000001E-2</c:v>
                </c:pt>
                <c:pt idx="346">
                  <c:v>6.0100000000000001E-2</c:v>
                </c:pt>
                <c:pt idx="347">
                  <c:v>6.0100000000000001E-2</c:v>
                </c:pt>
                <c:pt idx="348">
                  <c:v>6.0299999999999999E-2</c:v>
                </c:pt>
                <c:pt idx="349">
                  <c:v>6.0299999999999999E-2</c:v>
                </c:pt>
                <c:pt idx="350">
                  <c:v>6.0299999999999999E-2</c:v>
                </c:pt>
                <c:pt idx="351">
                  <c:v>6.08E-2</c:v>
                </c:pt>
                <c:pt idx="352">
                  <c:v>6.0999999999999999E-2</c:v>
                </c:pt>
                <c:pt idx="353">
                  <c:v>6.1199999999999997E-2</c:v>
                </c:pt>
                <c:pt idx="354">
                  <c:v>6.1400000000000003E-2</c:v>
                </c:pt>
                <c:pt idx="355">
                  <c:v>6.1400000000000003E-2</c:v>
                </c:pt>
                <c:pt idx="356">
                  <c:v>6.1400000000000003E-2</c:v>
                </c:pt>
                <c:pt idx="357">
                  <c:v>6.1400000000000003E-2</c:v>
                </c:pt>
                <c:pt idx="358">
                  <c:v>6.1800000000000001E-2</c:v>
                </c:pt>
                <c:pt idx="359">
                  <c:v>6.2100000000000002E-2</c:v>
                </c:pt>
                <c:pt idx="360">
                  <c:v>6.2100000000000002E-2</c:v>
                </c:pt>
                <c:pt idx="361">
                  <c:v>6.2100000000000002E-2</c:v>
                </c:pt>
                <c:pt idx="362">
                  <c:v>6.2300000000000001E-2</c:v>
                </c:pt>
                <c:pt idx="363">
                  <c:v>6.3E-2</c:v>
                </c:pt>
                <c:pt idx="364">
                  <c:v>6.3E-2</c:v>
                </c:pt>
                <c:pt idx="365">
                  <c:v>6.3399999999999998E-2</c:v>
                </c:pt>
                <c:pt idx="366">
                  <c:v>6.3399999999999998E-2</c:v>
                </c:pt>
                <c:pt idx="367">
                  <c:v>6.3399999999999998E-2</c:v>
                </c:pt>
                <c:pt idx="368">
                  <c:v>6.3399999999999998E-2</c:v>
                </c:pt>
                <c:pt idx="369">
                  <c:v>6.3399999999999998E-2</c:v>
                </c:pt>
                <c:pt idx="370">
                  <c:v>6.3399999999999998E-2</c:v>
                </c:pt>
                <c:pt idx="371">
                  <c:v>6.3600000000000004E-2</c:v>
                </c:pt>
                <c:pt idx="372">
                  <c:v>6.3600000000000004E-2</c:v>
                </c:pt>
                <c:pt idx="373">
                  <c:v>6.3799999999999996E-2</c:v>
                </c:pt>
                <c:pt idx="374">
                  <c:v>6.4000000000000001E-2</c:v>
                </c:pt>
                <c:pt idx="375">
                  <c:v>6.4100000000000004E-2</c:v>
                </c:pt>
                <c:pt idx="376">
                  <c:v>6.4299999999999996E-2</c:v>
                </c:pt>
                <c:pt idx="377">
                  <c:v>6.4299999999999996E-2</c:v>
                </c:pt>
                <c:pt idx="378">
                  <c:v>6.4500000000000002E-2</c:v>
                </c:pt>
                <c:pt idx="379">
                  <c:v>6.4899999999999999E-2</c:v>
                </c:pt>
                <c:pt idx="380">
                  <c:v>6.5100000000000005E-2</c:v>
                </c:pt>
                <c:pt idx="381">
                  <c:v>6.5600000000000006E-2</c:v>
                </c:pt>
                <c:pt idx="382">
                  <c:v>6.5600000000000006E-2</c:v>
                </c:pt>
                <c:pt idx="383">
                  <c:v>6.5600000000000006E-2</c:v>
                </c:pt>
                <c:pt idx="384">
                  <c:v>6.5799999999999997E-2</c:v>
                </c:pt>
                <c:pt idx="385">
                  <c:v>6.6000000000000003E-2</c:v>
                </c:pt>
                <c:pt idx="386">
                  <c:v>6.6000000000000003E-2</c:v>
                </c:pt>
                <c:pt idx="387">
                  <c:v>6.6000000000000003E-2</c:v>
                </c:pt>
                <c:pt idx="388">
                  <c:v>6.6299999999999998E-2</c:v>
                </c:pt>
                <c:pt idx="389">
                  <c:v>6.6500000000000004E-2</c:v>
                </c:pt>
                <c:pt idx="390">
                  <c:v>6.6500000000000004E-2</c:v>
                </c:pt>
                <c:pt idx="391">
                  <c:v>6.6500000000000004E-2</c:v>
                </c:pt>
                <c:pt idx="392">
                  <c:v>6.6900000000000001E-2</c:v>
                </c:pt>
                <c:pt idx="393">
                  <c:v>6.7299999999999999E-2</c:v>
                </c:pt>
                <c:pt idx="394">
                  <c:v>6.7599999999999993E-2</c:v>
                </c:pt>
                <c:pt idx="395">
                  <c:v>6.7799999999999999E-2</c:v>
                </c:pt>
                <c:pt idx="396">
                  <c:v>6.8000000000000005E-2</c:v>
                </c:pt>
                <c:pt idx="397">
                  <c:v>6.8000000000000005E-2</c:v>
                </c:pt>
                <c:pt idx="398">
                  <c:v>6.8000000000000005E-2</c:v>
                </c:pt>
                <c:pt idx="399">
                  <c:v>6.8400000000000002E-2</c:v>
                </c:pt>
                <c:pt idx="400">
                  <c:v>6.8699999999999997E-2</c:v>
                </c:pt>
                <c:pt idx="401">
                  <c:v>6.8900000000000003E-2</c:v>
                </c:pt>
                <c:pt idx="402">
                  <c:v>6.93E-2</c:v>
                </c:pt>
                <c:pt idx="403">
                  <c:v>6.93E-2</c:v>
                </c:pt>
                <c:pt idx="404">
                  <c:v>6.93E-2</c:v>
                </c:pt>
                <c:pt idx="405">
                  <c:v>6.93E-2</c:v>
                </c:pt>
                <c:pt idx="406">
                  <c:v>6.93E-2</c:v>
                </c:pt>
                <c:pt idx="407">
                  <c:v>6.93E-2</c:v>
                </c:pt>
                <c:pt idx="408">
                  <c:v>6.93E-2</c:v>
                </c:pt>
                <c:pt idx="409">
                  <c:v>6.93E-2</c:v>
                </c:pt>
                <c:pt idx="410">
                  <c:v>6.93E-2</c:v>
                </c:pt>
                <c:pt idx="411">
                  <c:v>6.93E-2</c:v>
                </c:pt>
                <c:pt idx="412">
                  <c:v>6.9599999999999995E-2</c:v>
                </c:pt>
                <c:pt idx="413">
                  <c:v>6.9800000000000001E-2</c:v>
                </c:pt>
                <c:pt idx="414">
                  <c:v>7.0000000000000007E-2</c:v>
                </c:pt>
                <c:pt idx="415">
                  <c:v>7.0000000000000007E-2</c:v>
                </c:pt>
                <c:pt idx="416">
                  <c:v>7.0000000000000007E-2</c:v>
                </c:pt>
                <c:pt idx="417">
                  <c:v>7.0000000000000007E-2</c:v>
                </c:pt>
                <c:pt idx="418">
                  <c:v>7.0000000000000007E-2</c:v>
                </c:pt>
                <c:pt idx="419">
                  <c:v>7.0000000000000007E-2</c:v>
                </c:pt>
                <c:pt idx="420">
                  <c:v>7.0000000000000007E-2</c:v>
                </c:pt>
                <c:pt idx="421">
                  <c:v>7.0699999999999999E-2</c:v>
                </c:pt>
                <c:pt idx="422">
                  <c:v>7.0699999999999999E-2</c:v>
                </c:pt>
                <c:pt idx="423">
                  <c:v>7.0699999999999999E-2</c:v>
                </c:pt>
                <c:pt idx="424">
                  <c:v>7.0699999999999999E-2</c:v>
                </c:pt>
                <c:pt idx="425">
                  <c:v>7.0699999999999999E-2</c:v>
                </c:pt>
                <c:pt idx="426">
                  <c:v>7.0699999999999999E-2</c:v>
                </c:pt>
                <c:pt idx="427">
                  <c:v>7.0900000000000005E-2</c:v>
                </c:pt>
                <c:pt idx="428">
                  <c:v>7.1099999999999997E-2</c:v>
                </c:pt>
                <c:pt idx="429">
                  <c:v>7.1099999999999997E-2</c:v>
                </c:pt>
                <c:pt idx="430">
                  <c:v>7.1099999999999997E-2</c:v>
                </c:pt>
                <c:pt idx="431">
                  <c:v>7.1300000000000002E-2</c:v>
                </c:pt>
                <c:pt idx="432">
                  <c:v>7.1499999999999994E-2</c:v>
                </c:pt>
                <c:pt idx="433">
                  <c:v>7.1800000000000003E-2</c:v>
                </c:pt>
                <c:pt idx="434">
                  <c:v>7.1999999999999995E-2</c:v>
                </c:pt>
                <c:pt idx="435">
                  <c:v>7.2400000000000006E-2</c:v>
                </c:pt>
                <c:pt idx="436">
                  <c:v>7.2400000000000006E-2</c:v>
                </c:pt>
                <c:pt idx="437">
                  <c:v>7.2400000000000006E-2</c:v>
                </c:pt>
                <c:pt idx="438">
                  <c:v>7.2599999999999998E-2</c:v>
                </c:pt>
                <c:pt idx="439">
                  <c:v>7.2800000000000004E-2</c:v>
                </c:pt>
                <c:pt idx="440">
                  <c:v>7.2800000000000004E-2</c:v>
                </c:pt>
                <c:pt idx="441">
                  <c:v>7.2900000000000006E-2</c:v>
                </c:pt>
                <c:pt idx="442">
                  <c:v>7.2900000000000006E-2</c:v>
                </c:pt>
                <c:pt idx="443">
                  <c:v>7.3300000000000004E-2</c:v>
                </c:pt>
                <c:pt idx="444">
                  <c:v>7.3999999999999996E-2</c:v>
                </c:pt>
                <c:pt idx="445">
                  <c:v>7.3999999999999996E-2</c:v>
                </c:pt>
                <c:pt idx="446">
                  <c:v>7.4200000000000002E-2</c:v>
                </c:pt>
                <c:pt idx="447">
                  <c:v>7.4200000000000002E-2</c:v>
                </c:pt>
                <c:pt idx="448">
                  <c:v>7.4399999999999994E-2</c:v>
                </c:pt>
                <c:pt idx="449">
                  <c:v>7.46E-2</c:v>
                </c:pt>
                <c:pt idx="450">
                  <c:v>7.46E-2</c:v>
                </c:pt>
                <c:pt idx="451">
                  <c:v>7.4800000000000005E-2</c:v>
                </c:pt>
                <c:pt idx="452">
                  <c:v>7.4999999999999997E-2</c:v>
                </c:pt>
                <c:pt idx="453">
                  <c:v>7.4999999999999997E-2</c:v>
                </c:pt>
                <c:pt idx="454">
                  <c:v>7.5300000000000006E-2</c:v>
                </c:pt>
                <c:pt idx="455">
                  <c:v>7.5499999999999998E-2</c:v>
                </c:pt>
                <c:pt idx="456">
                  <c:v>7.5499999999999998E-2</c:v>
                </c:pt>
                <c:pt idx="457">
                  <c:v>7.5700000000000003E-2</c:v>
                </c:pt>
                <c:pt idx="458">
                  <c:v>7.5700000000000003E-2</c:v>
                </c:pt>
                <c:pt idx="459">
                  <c:v>7.5700000000000003E-2</c:v>
                </c:pt>
                <c:pt idx="460">
                  <c:v>7.5700000000000003E-2</c:v>
                </c:pt>
                <c:pt idx="461">
                  <c:v>7.5899999999999995E-2</c:v>
                </c:pt>
                <c:pt idx="462">
                  <c:v>7.6100000000000001E-2</c:v>
                </c:pt>
                <c:pt idx="463">
                  <c:v>7.6399999999999996E-2</c:v>
                </c:pt>
                <c:pt idx="464">
                  <c:v>7.6600000000000001E-2</c:v>
                </c:pt>
                <c:pt idx="465">
                  <c:v>7.6799999999999993E-2</c:v>
                </c:pt>
                <c:pt idx="466">
                  <c:v>7.6799999999999993E-2</c:v>
                </c:pt>
                <c:pt idx="467">
                  <c:v>7.6799999999999993E-2</c:v>
                </c:pt>
                <c:pt idx="468">
                  <c:v>7.6799999999999993E-2</c:v>
                </c:pt>
                <c:pt idx="469">
                  <c:v>7.6999999999999999E-2</c:v>
                </c:pt>
                <c:pt idx="470">
                  <c:v>7.7200000000000005E-2</c:v>
                </c:pt>
                <c:pt idx="471">
                  <c:v>7.7200000000000005E-2</c:v>
                </c:pt>
                <c:pt idx="472">
                  <c:v>7.7200000000000005E-2</c:v>
                </c:pt>
                <c:pt idx="473">
                  <c:v>7.7499999999999999E-2</c:v>
                </c:pt>
                <c:pt idx="474">
                  <c:v>7.7700000000000005E-2</c:v>
                </c:pt>
                <c:pt idx="475">
                  <c:v>7.7899999999999997E-2</c:v>
                </c:pt>
                <c:pt idx="476">
                  <c:v>7.8100000000000003E-2</c:v>
                </c:pt>
                <c:pt idx="477">
                  <c:v>7.85E-2</c:v>
                </c:pt>
                <c:pt idx="478">
                  <c:v>7.8600000000000003E-2</c:v>
                </c:pt>
                <c:pt idx="479">
                  <c:v>7.8799999999999995E-2</c:v>
                </c:pt>
                <c:pt idx="480">
                  <c:v>7.9000000000000001E-2</c:v>
                </c:pt>
                <c:pt idx="481">
                  <c:v>7.9399999999999998E-2</c:v>
                </c:pt>
                <c:pt idx="482">
                  <c:v>7.9399999999999998E-2</c:v>
                </c:pt>
                <c:pt idx="483">
                  <c:v>7.9399999999999998E-2</c:v>
                </c:pt>
                <c:pt idx="484">
                  <c:v>7.9600000000000004E-2</c:v>
                </c:pt>
                <c:pt idx="485">
                  <c:v>7.9600000000000004E-2</c:v>
                </c:pt>
                <c:pt idx="486">
                  <c:v>7.9600000000000004E-2</c:v>
                </c:pt>
                <c:pt idx="487">
                  <c:v>7.9699999999999993E-2</c:v>
                </c:pt>
                <c:pt idx="488">
                  <c:v>7.9899999999999999E-2</c:v>
                </c:pt>
                <c:pt idx="489">
                  <c:v>8.0100000000000005E-2</c:v>
                </c:pt>
                <c:pt idx="490">
                  <c:v>8.0500000000000002E-2</c:v>
                </c:pt>
                <c:pt idx="491">
                  <c:v>8.0500000000000002E-2</c:v>
                </c:pt>
                <c:pt idx="492">
                  <c:v>8.0500000000000002E-2</c:v>
                </c:pt>
                <c:pt idx="493">
                  <c:v>8.0699999999999994E-2</c:v>
                </c:pt>
                <c:pt idx="494">
                  <c:v>8.09E-2</c:v>
                </c:pt>
                <c:pt idx="495">
                  <c:v>8.09E-2</c:v>
                </c:pt>
                <c:pt idx="496">
                  <c:v>8.09E-2</c:v>
                </c:pt>
                <c:pt idx="497">
                  <c:v>8.1000000000000003E-2</c:v>
                </c:pt>
                <c:pt idx="498">
                  <c:v>8.1199999999999994E-2</c:v>
                </c:pt>
                <c:pt idx="499">
                  <c:v>8.1199999999999994E-2</c:v>
                </c:pt>
                <c:pt idx="500">
                  <c:v>8.1199999999999994E-2</c:v>
                </c:pt>
                <c:pt idx="501">
                  <c:v>8.14E-2</c:v>
                </c:pt>
                <c:pt idx="502">
                  <c:v>8.14E-2</c:v>
                </c:pt>
                <c:pt idx="503">
                  <c:v>8.1600000000000006E-2</c:v>
                </c:pt>
                <c:pt idx="504">
                  <c:v>8.1600000000000006E-2</c:v>
                </c:pt>
                <c:pt idx="505">
                  <c:v>8.1600000000000006E-2</c:v>
                </c:pt>
                <c:pt idx="506">
                  <c:v>8.1600000000000006E-2</c:v>
                </c:pt>
                <c:pt idx="507">
                  <c:v>8.2000000000000003E-2</c:v>
                </c:pt>
                <c:pt idx="508">
                  <c:v>8.2199999999999995E-2</c:v>
                </c:pt>
                <c:pt idx="509">
                  <c:v>8.2199999999999995E-2</c:v>
                </c:pt>
                <c:pt idx="510">
                  <c:v>8.2199999999999995E-2</c:v>
                </c:pt>
                <c:pt idx="511">
                  <c:v>8.2199999999999995E-2</c:v>
                </c:pt>
                <c:pt idx="512">
                  <c:v>8.2400000000000001E-2</c:v>
                </c:pt>
                <c:pt idx="513">
                  <c:v>8.2900000000000001E-2</c:v>
                </c:pt>
                <c:pt idx="514">
                  <c:v>8.2900000000000001E-2</c:v>
                </c:pt>
                <c:pt idx="515">
                  <c:v>8.2900000000000001E-2</c:v>
                </c:pt>
                <c:pt idx="516">
                  <c:v>8.3099999999999993E-2</c:v>
                </c:pt>
                <c:pt idx="517">
                  <c:v>8.3099999999999993E-2</c:v>
                </c:pt>
                <c:pt idx="518">
                  <c:v>8.3299999999999999E-2</c:v>
                </c:pt>
                <c:pt idx="519">
                  <c:v>8.3299999999999999E-2</c:v>
                </c:pt>
                <c:pt idx="520">
                  <c:v>8.3500000000000005E-2</c:v>
                </c:pt>
                <c:pt idx="521">
                  <c:v>8.3500000000000005E-2</c:v>
                </c:pt>
                <c:pt idx="522">
                  <c:v>8.3699999999999997E-2</c:v>
                </c:pt>
                <c:pt idx="523">
                  <c:v>8.3900000000000002E-2</c:v>
                </c:pt>
                <c:pt idx="524">
                  <c:v>8.3900000000000002E-2</c:v>
                </c:pt>
                <c:pt idx="525">
                  <c:v>8.4099999999999994E-2</c:v>
                </c:pt>
                <c:pt idx="526">
                  <c:v>8.4099999999999994E-2</c:v>
                </c:pt>
                <c:pt idx="527">
                  <c:v>8.43E-2</c:v>
                </c:pt>
                <c:pt idx="528">
                  <c:v>8.4500000000000006E-2</c:v>
                </c:pt>
                <c:pt idx="529">
                  <c:v>8.4699999999999998E-2</c:v>
                </c:pt>
                <c:pt idx="530">
                  <c:v>8.4699999999999998E-2</c:v>
                </c:pt>
                <c:pt idx="531">
                  <c:v>8.4699999999999998E-2</c:v>
                </c:pt>
                <c:pt idx="532">
                  <c:v>8.4699999999999998E-2</c:v>
                </c:pt>
                <c:pt idx="533">
                  <c:v>8.4699999999999998E-2</c:v>
                </c:pt>
                <c:pt idx="534">
                  <c:v>8.4900000000000003E-2</c:v>
                </c:pt>
                <c:pt idx="535">
                  <c:v>8.5000000000000006E-2</c:v>
                </c:pt>
                <c:pt idx="536">
                  <c:v>8.5199999999999998E-2</c:v>
                </c:pt>
                <c:pt idx="537">
                  <c:v>8.5199999999999998E-2</c:v>
                </c:pt>
                <c:pt idx="538">
                  <c:v>8.5199999999999998E-2</c:v>
                </c:pt>
                <c:pt idx="539">
                  <c:v>8.5199999999999998E-2</c:v>
                </c:pt>
                <c:pt idx="540">
                  <c:v>8.5199999999999998E-2</c:v>
                </c:pt>
                <c:pt idx="541">
                  <c:v>8.5800000000000001E-2</c:v>
                </c:pt>
                <c:pt idx="542">
                  <c:v>8.5800000000000001E-2</c:v>
                </c:pt>
                <c:pt idx="543">
                  <c:v>8.5999999999999993E-2</c:v>
                </c:pt>
                <c:pt idx="544">
                  <c:v>8.5999999999999993E-2</c:v>
                </c:pt>
                <c:pt idx="545">
                  <c:v>8.5999999999999993E-2</c:v>
                </c:pt>
                <c:pt idx="546">
                  <c:v>8.6199999999999999E-2</c:v>
                </c:pt>
                <c:pt idx="547">
                  <c:v>8.6199999999999999E-2</c:v>
                </c:pt>
                <c:pt idx="548">
                  <c:v>8.6400000000000005E-2</c:v>
                </c:pt>
                <c:pt idx="549">
                  <c:v>8.6400000000000005E-2</c:v>
                </c:pt>
                <c:pt idx="550">
                  <c:v>8.6400000000000005E-2</c:v>
                </c:pt>
                <c:pt idx="551">
                  <c:v>8.6800000000000002E-2</c:v>
                </c:pt>
                <c:pt idx="552">
                  <c:v>8.6800000000000002E-2</c:v>
                </c:pt>
                <c:pt idx="553">
                  <c:v>8.72E-2</c:v>
                </c:pt>
                <c:pt idx="554">
                  <c:v>8.7400000000000005E-2</c:v>
                </c:pt>
                <c:pt idx="555">
                  <c:v>8.7800000000000003E-2</c:v>
                </c:pt>
                <c:pt idx="556">
                  <c:v>8.7800000000000003E-2</c:v>
                </c:pt>
                <c:pt idx="557">
                  <c:v>8.7800000000000003E-2</c:v>
                </c:pt>
                <c:pt idx="558">
                  <c:v>8.7800000000000003E-2</c:v>
                </c:pt>
                <c:pt idx="559">
                  <c:v>8.7800000000000003E-2</c:v>
                </c:pt>
                <c:pt idx="560">
                  <c:v>8.7999999999999995E-2</c:v>
                </c:pt>
                <c:pt idx="561">
                  <c:v>8.8400000000000006E-2</c:v>
                </c:pt>
                <c:pt idx="562">
                  <c:v>8.8400000000000006E-2</c:v>
                </c:pt>
                <c:pt idx="563">
                  <c:v>8.8400000000000006E-2</c:v>
                </c:pt>
                <c:pt idx="564">
                  <c:v>8.8800000000000004E-2</c:v>
                </c:pt>
                <c:pt idx="565">
                  <c:v>8.8800000000000004E-2</c:v>
                </c:pt>
                <c:pt idx="566">
                  <c:v>8.8800000000000004E-2</c:v>
                </c:pt>
                <c:pt idx="567">
                  <c:v>8.8999999999999996E-2</c:v>
                </c:pt>
                <c:pt idx="568">
                  <c:v>8.9399999999999993E-2</c:v>
                </c:pt>
                <c:pt idx="569">
                  <c:v>8.9599999999999999E-2</c:v>
                </c:pt>
                <c:pt idx="570">
                  <c:v>8.9800000000000005E-2</c:v>
                </c:pt>
                <c:pt idx="571">
                  <c:v>0.09</c:v>
                </c:pt>
                <c:pt idx="572">
                  <c:v>9.0200000000000002E-2</c:v>
                </c:pt>
                <c:pt idx="573">
                  <c:v>9.0200000000000002E-2</c:v>
                </c:pt>
                <c:pt idx="574">
                  <c:v>9.06E-2</c:v>
                </c:pt>
                <c:pt idx="575">
                  <c:v>9.06E-2</c:v>
                </c:pt>
                <c:pt idx="576">
                  <c:v>9.06E-2</c:v>
                </c:pt>
                <c:pt idx="577">
                  <c:v>9.06E-2</c:v>
                </c:pt>
                <c:pt idx="578">
                  <c:v>9.06E-2</c:v>
                </c:pt>
                <c:pt idx="579">
                  <c:v>9.0999999999999998E-2</c:v>
                </c:pt>
                <c:pt idx="580">
                  <c:v>9.0999999999999998E-2</c:v>
                </c:pt>
                <c:pt idx="581">
                  <c:v>9.0999999999999998E-2</c:v>
                </c:pt>
                <c:pt idx="582">
                  <c:v>9.0999999999999998E-2</c:v>
                </c:pt>
                <c:pt idx="583">
                  <c:v>9.0999999999999998E-2</c:v>
                </c:pt>
                <c:pt idx="584">
                  <c:v>9.0999999999999998E-2</c:v>
                </c:pt>
                <c:pt idx="585">
                  <c:v>9.0999999999999998E-2</c:v>
                </c:pt>
                <c:pt idx="586">
                  <c:v>9.0999999999999998E-2</c:v>
                </c:pt>
                <c:pt idx="587">
                  <c:v>9.0999999999999998E-2</c:v>
                </c:pt>
                <c:pt idx="588">
                  <c:v>9.0999999999999998E-2</c:v>
                </c:pt>
                <c:pt idx="589">
                  <c:v>9.1399999999999995E-2</c:v>
                </c:pt>
                <c:pt idx="590">
                  <c:v>9.1399999999999995E-2</c:v>
                </c:pt>
                <c:pt idx="591">
                  <c:v>9.1399999999999995E-2</c:v>
                </c:pt>
                <c:pt idx="592">
                  <c:v>9.1399999999999995E-2</c:v>
                </c:pt>
                <c:pt idx="593">
                  <c:v>9.1600000000000001E-2</c:v>
                </c:pt>
                <c:pt idx="594">
                  <c:v>9.1800000000000007E-2</c:v>
                </c:pt>
                <c:pt idx="595">
                  <c:v>9.2100000000000001E-2</c:v>
                </c:pt>
                <c:pt idx="596">
                  <c:v>9.2499999999999999E-2</c:v>
                </c:pt>
                <c:pt idx="597">
                  <c:v>9.2499999999999999E-2</c:v>
                </c:pt>
                <c:pt idx="598">
                  <c:v>9.2499999999999999E-2</c:v>
                </c:pt>
                <c:pt idx="599">
                  <c:v>9.2499999999999999E-2</c:v>
                </c:pt>
                <c:pt idx="600">
                  <c:v>9.2499999999999999E-2</c:v>
                </c:pt>
                <c:pt idx="601">
                  <c:v>9.2499999999999999E-2</c:v>
                </c:pt>
                <c:pt idx="602">
                  <c:v>9.2700000000000005E-2</c:v>
                </c:pt>
                <c:pt idx="603">
                  <c:v>9.2700000000000005E-2</c:v>
                </c:pt>
                <c:pt idx="604">
                  <c:v>9.2700000000000005E-2</c:v>
                </c:pt>
                <c:pt idx="605">
                  <c:v>9.2700000000000005E-2</c:v>
                </c:pt>
                <c:pt idx="606">
                  <c:v>9.2700000000000005E-2</c:v>
                </c:pt>
                <c:pt idx="607">
                  <c:v>9.2700000000000005E-2</c:v>
                </c:pt>
                <c:pt idx="608">
                  <c:v>9.2700000000000005E-2</c:v>
                </c:pt>
                <c:pt idx="609">
                  <c:v>9.2700000000000005E-2</c:v>
                </c:pt>
                <c:pt idx="610">
                  <c:v>9.2700000000000005E-2</c:v>
                </c:pt>
                <c:pt idx="611">
                  <c:v>9.2700000000000005E-2</c:v>
                </c:pt>
                <c:pt idx="612">
                  <c:v>9.2999999999999999E-2</c:v>
                </c:pt>
                <c:pt idx="613">
                  <c:v>9.3200000000000005E-2</c:v>
                </c:pt>
                <c:pt idx="614">
                  <c:v>9.3399999999999997E-2</c:v>
                </c:pt>
                <c:pt idx="615">
                  <c:v>9.3399999999999997E-2</c:v>
                </c:pt>
                <c:pt idx="616">
                  <c:v>9.3899999999999997E-2</c:v>
                </c:pt>
                <c:pt idx="617">
                  <c:v>9.3899999999999997E-2</c:v>
                </c:pt>
                <c:pt idx="618">
                  <c:v>9.3899999999999997E-2</c:v>
                </c:pt>
                <c:pt idx="619">
                  <c:v>9.3899999999999997E-2</c:v>
                </c:pt>
                <c:pt idx="620">
                  <c:v>9.3899999999999997E-2</c:v>
                </c:pt>
                <c:pt idx="621">
                  <c:v>9.4299999999999995E-2</c:v>
                </c:pt>
                <c:pt idx="622">
                  <c:v>9.4500000000000001E-2</c:v>
                </c:pt>
                <c:pt idx="623">
                  <c:v>9.4500000000000001E-2</c:v>
                </c:pt>
                <c:pt idx="624">
                  <c:v>9.5200000000000007E-2</c:v>
                </c:pt>
                <c:pt idx="625">
                  <c:v>9.5500000000000002E-2</c:v>
                </c:pt>
                <c:pt idx="626">
                  <c:v>9.5899999999999999E-2</c:v>
                </c:pt>
                <c:pt idx="627">
                  <c:v>9.6199999999999994E-2</c:v>
                </c:pt>
                <c:pt idx="628">
                  <c:v>9.6199999999999994E-2</c:v>
                </c:pt>
                <c:pt idx="629">
                  <c:v>9.64E-2</c:v>
                </c:pt>
                <c:pt idx="630">
                  <c:v>9.6600000000000005E-2</c:v>
                </c:pt>
                <c:pt idx="631">
                  <c:v>9.6600000000000005E-2</c:v>
                </c:pt>
                <c:pt idx="632">
                  <c:v>9.6600000000000005E-2</c:v>
                </c:pt>
                <c:pt idx="633">
                  <c:v>9.6600000000000005E-2</c:v>
                </c:pt>
                <c:pt idx="634">
                  <c:v>9.6600000000000005E-2</c:v>
                </c:pt>
                <c:pt idx="635">
                  <c:v>9.6600000000000005E-2</c:v>
                </c:pt>
                <c:pt idx="636">
                  <c:v>9.6600000000000005E-2</c:v>
                </c:pt>
                <c:pt idx="637">
                  <c:v>9.6600000000000005E-2</c:v>
                </c:pt>
                <c:pt idx="638">
                  <c:v>9.6600000000000005E-2</c:v>
                </c:pt>
                <c:pt idx="639">
                  <c:v>9.6600000000000005E-2</c:v>
                </c:pt>
                <c:pt idx="640">
                  <c:v>9.6600000000000005E-2</c:v>
                </c:pt>
                <c:pt idx="641">
                  <c:v>9.7100000000000006E-2</c:v>
                </c:pt>
                <c:pt idx="642">
                  <c:v>9.7600000000000006E-2</c:v>
                </c:pt>
                <c:pt idx="643">
                  <c:v>9.7600000000000006E-2</c:v>
                </c:pt>
                <c:pt idx="644">
                  <c:v>9.7600000000000006E-2</c:v>
                </c:pt>
                <c:pt idx="645">
                  <c:v>9.7600000000000006E-2</c:v>
                </c:pt>
                <c:pt idx="646">
                  <c:v>9.7600000000000006E-2</c:v>
                </c:pt>
                <c:pt idx="647">
                  <c:v>9.7600000000000006E-2</c:v>
                </c:pt>
                <c:pt idx="648">
                  <c:v>9.7600000000000006E-2</c:v>
                </c:pt>
                <c:pt idx="649">
                  <c:v>9.7600000000000006E-2</c:v>
                </c:pt>
                <c:pt idx="650">
                  <c:v>9.7799999999999998E-2</c:v>
                </c:pt>
                <c:pt idx="651">
                  <c:v>9.8100000000000007E-2</c:v>
                </c:pt>
                <c:pt idx="652">
                  <c:v>9.8100000000000007E-2</c:v>
                </c:pt>
                <c:pt idx="653">
                  <c:v>9.8100000000000007E-2</c:v>
                </c:pt>
                <c:pt idx="654">
                  <c:v>9.8500000000000004E-2</c:v>
                </c:pt>
                <c:pt idx="655">
                  <c:v>9.8500000000000004E-2</c:v>
                </c:pt>
                <c:pt idx="656">
                  <c:v>9.8500000000000004E-2</c:v>
                </c:pt>
                <c:pt idx="657">
                  <c:v>9.8799999999999999E-2</c:v>
                </c:pt>
                <c:pt idx="658">
                  <c:v>9.8799999999999999E-2</c:v>
                </c:pt>
                <c:pt idx="659">
                  <c:v>9.9299999999999999E-2</c:v>
                </c:pt>
                <c:pt idx="660">
                  <c:v>9.9299999999999999E-2</c:v>
                </c:pt>
                <c:pt idx="661">
                  <c:v>9.9299999999999999E-2</c:v>
                </c:pt>
                <c:pt idx="662">
                  <c:v>9.9299999999999999E-2</c:v>
                </c:pt>
                <c:pt idx="663">
                  <c:v>9.9299999999999999E-2</c:v>
                </c:pt>
                <c:pt idx="664">
                  <c:v>9.9500000000000005E-2</c:v>
                </c:pt>
                <c:pt idx="665">
                  <c:v>9.98E-2</c:v>
                </c:pt>
                <c:pt idx="666">
                  <c:v>0.1</c:v>
                </c:pt>
                <c:pt idx="667">
                  <c:v>0.1003</c:v>
                </c:pt>
                <c:pt idx="668">
                  <c:v>0.1003</c:v>
                </c:pt>
                <c:pt idx="669">
                  <c:v>0.10050000000000001</c:v>
                </c:pt>
                <c:pt idx="670">
                  <c:v>0.10050000000000001</c:v>
                </c:pt>
                <c:pt idx="671">
                  <c:v>0.10050000000000001</c:v>
                </c:pt>
                <c:pt idx="672">
                  <c:v>0.10050000000000001</c:v>
                </c:pt>
                <c:pt idx="673">
                  <c:v>0.1008</c:v>
                </c:pt>
                <c:pt idx="674">
                  <c:v>0.1008</c:v>
                </c:pt>
                <c:pt idx="675">
                  <c:v>0.1008</c:v>
                </c:pt>
                <c:pt idx="676">
                  <c:v>0.1008</c:v>
                </c:pt>
                <c:pt idx="677">
                  <c:v>0.1008</c:v>
                </c:pt>
                <c:pt idx="678">
                  <c:v>0.1008</c:v>
                </c:pt>
                <c:pt idx="679">
                  <c:v>0.1008</c:v>
                </c:pt>
                <c:pt idx="680">
                  <c:v>0.1008</c:v>
                </c:pt>
                <c:pt idx="681">
                  <c:v>0.1008</c:v>
                </c:pt>
                <c:pt idx="682">
                  <c:v>0.1008</c:v>
                </c:pt>
                <c:pt idx="683">
                  <c:v>0.1008</c:v>
                </c:pt>
                <c:pt idx="684">
                  <c:v>0.1011</c:v>
                </c:pt>
                <c:pt idx="685">
                  <c:v>0.1011</c:v>
                </c:pt>
                <c:pt idx="686">
                  <c:v>0.1011</c:v>
                </c:pt>
                <c:pt idx="687">
                  <c:v>0.1013</c:v>
                </c:pt>
                <c:pt idx="688">
                  <c:v>0.1013</c:v>
                </c:pt>
                <c:pt idx="689">
                  <c:v>0.1016</c:v>
                </c:pt>
                <c:pt idx="690">
                  <c:v>0.1016</c:v>
                </c:pt>
                <c:pt idx="691">
                  <c:v>0.1019</c:v>
                </c:pt>
                <c:pt idx="692">
                  <c:v>0.1019</c:v>
                </c:pt>
                <c:pt idx="693">
                  <c:v>0.1022</c:v>
                </c:pt>
                <c:pt idx="694">
                  <c:v>0.1022</c:v>
                </c:pt>
                <c:pt idx="695">
                  <c:v>0.1024</c:v>
                </c:pt>
                <c:pt idx="696">
                  <c:v>0.1024</c:v>
                </c:pt>
                <c:pt idx="697">
                  <c:v>0.1024</c:v>
                </c:pt>
                <c:pt idx="698">
                  <c:v>0.1024</c:v>
                </c:pt>
                <c:pt idx="699">
                  <c:v>0.1027</c:v>
                </c:pt>
                <c:pt idx="700">
                  <c:v>0.1027</c:v>
                </c:pt>
                <c:pt idx="701">
                  <c:v>0.1027</c:v>
                </c:pt>
                <c:pt idx="702">
                  <c:v>0.1027</c:v>
                </c:pt>
                <c:pt idx="703">
                  <c:v>0.1027</c:v>
                </c:pt>
                <c:pt idx="704">
                  <c:v>0.1027</c:v>
                </c:pt>
                <c:pt idx="705">
                  <c:v>0.1033</c:v>
                </c:pt>
                <c:pt idx="706">
                  <c:v>0.1041</c:v>
                </c:pt>
                <c:pt idx="707">
                  <c:v>0.1041</c:v>
                </c:pt>
                <c:pt idx="708">
                  <c:v>0.1041</c:v>
                </c:pt>
                <c:pt idx="709">
                  <c:v>0.1041</c:v>
                </c:pt>
                <c:pt idx="710">
                  <c:v>0.1041</c:v>
                </c:pt>
                <c:pt idx="711">
                  <c:v>0.1041</c:v>
                </c:pt>
                <c:pt idx="712">
                  <c:v>0.10440000000000001</c:v>
                </c:pt>
                <c:pt idx="713">
                  <c:v>0.10440000000000001</c:v>
                </c:pt>
                <c:pt idx="714">
                  <c:v>0.10440000000000001</c:v>
                </c:pt>
                <c:pt idx="715">
                  <c:v>0.105</c:v>
                </c:pt>
                <c:pt idx="716">
                  <c:v>0.105</c:v>
                </c:pt>
                <c:pt idx="717">
                  <c:v>0.105</c:v>
                </c:pt>
                <c:pt idx="718">
                  <c:v>0.105</c:v>
                </c:pt>
                <c:pt idx="719">
                  <c:v>0.105</c:v>
                </c:pt>
                <c:pt idx="720">
                  <c:v>0.105</c:v>
                </c:pt>
                <c:pt idx="721">
                  <c:v>0.105</c:v>
                </c:pt>
                <c:pt idx="722">
                  <c:v>0.105</c:v>
                </c:pt>
                <c:pt idx="723">
                  <c:v>0.1053</c:v>
                </c:pt>
                <c:pt idx="724">
                  <c:v>0.1053</c:v>
                </c:pt>
                <c:pt idx="725">
                  <c:v>0.10589999999999999</c:v>
                </c:pt>
                <c:pt idx="726">
                  <c:v>0.10589999999999999</c:v>
                </c:pt>
                <c:pt idx="727">
                  <c:v>0.1062</c:v>
                </c:pt>
                <c:pt idx="728">
                  <c:v>0.1065</c:v>
                </c:pt>
                <c:pt idx="729">
                  <c:v>0.10680000000000001</c:v>
                </c:pt>
                <c:pt idx="730">
                  <c:v>0.1071</c:v>
                </c:pt>
                <c:pt idx="731">
                  <c:v>0.1074</c:v>
                </c:pt>
                <c:pt idx="732">
                  <c:v>0.1074</c:v>
                </c:pt>
                <c:pt idx="733">
                  <c:v>0.1074</c:v>
                </c:pt>
                <c:pt idx="734">
                  <c:v>0.1074</c:v>
                </c:pt>
                <c:pt idx="735">
                  <c:v>0.1074</c:v>
                </c:pt>
                <c:pt idx="736">
                  <c:v>0.1074</c:v>
                </c:pt>
                <c:pt idx="737">
                  <c:v>0.1074</c:v>
                </c:pt>
                <c:pt idx="738">
                  <c:v>0.1074</c:v>
                </c:pt>
                <c:pt idx="739">
                  <c:v>0.1074</c:v>
                </c:pt>
                <c:pt idx="740">
                  <c:v>0.1077</c:v>
                </c:pt>
                <c:pt idx="741">
                  <c:v>0.1077</c:v>
                </c:pt>
                <c:pt idx="742">
                  <c:v>0.108</c:v>
                </c:pt>
                <c:pt idx="743">
                  <c:v>0.108</c:v>
                </c:pt>
                <c:pt idx="744">
                  <c:v>0.108</c:v>
                </c:pt>
                <c:pt idx="745">
                  <c:v>0.1087</c:v>
                </c:pt>
                <c:pt idx="746">
                  <c:v>0.1087</c:v>
                </c:pt>
                <c:pt idx="747">
                  <c:v>0.1087</c:v>
                </c:pt>
                <c:pt idx="748">
                  <c:v>0.1087</c:v>
                </c:pt>
                <c:pt idx="749">
                  <c:v>0.1087</c:v>
                </c:pt>
                <c:pt idx="750">
                  <c:v>0.1087</c:v>
                </c:pt>
                <c:pt idx="751">
                  <c:v>0.1087</c:v>
                </c:pt>
                <c:pt idx="752">
                  <c:v>0.1087</c:v>
                </c:pt>
                <c:pt idx="753">
                  <c:v>0.109</c:v>
                </c:pt>
                <c:pt idx="754">
                  <c:v>0.109</c:v>
                </c:pt>
                <c:pt idx="755">
                  <c:v>0.109</c:v>
                </c:pt>
                <c:pt idx="756">
                  <c:v>0.109</c:v>
                </c:pt>
                <c:pt idx="757">
                  <c:v>0.10929999999999999</c:v>
                </c:pt>
                <c:pt idx="758">
                  <c:v>0.11</c:v>
                </c:pt>
                <c:pt idx="759">
                  <c:v>0.11</c:v>
                </c:pt>
                <c:pt idx="760">
                  <c:v>0.11</c:v>
                </c:pt>
                <c:pt idx="761">
                  <c:v>0.1103</c:v>
                </c:pt>
                <c:pt idx="762">
                  <c:v>0.11070000000000001</c:v>
                </c:pt>
                <c:pt idx="763">
                  <c:v>0.11070000000000001</c:v>
                </c:pt>
                <c:pt idx="764">
                  <c:v>0.111</c:v>
                </c:pt>
                <c:pt idx="765">
                  <c:v>0.111</c:v>
                </c:pt>
                <c:pt idx="766">
                  <c:v>0.111</c:v>
                </c:pt>
                <c:pt idx="767">
                  <c:v>0.111</c:v>
                </c:pt>
                <c:pt idx="768">
                  <c:v>0.111</c:v>
                </c:pt>
                <c:pt idx="769">
                  <c:v>0.111</c:v>
                </c:pt>
                <c:pt idx="770">
                  <c:v>0.111</c:v>
                </c:pt>
                <c:pt idx="771">
                  <c:v>0.111</c:v>
                </c:pt>
                <c:pt idx="772">
                  <c:v>0.111</c:v>
                </c:pt>
                <c:pt idx="773">
                  <c:v>0.111</c:v>
                </c:pt>
                <c:pt idx="774">
                  <c:v>0.111</c:v>
                </c:pt>
                <c:pt idx="775">
                  <c:v>0.1114</c:v>
                </c:pt>
                <c:pt idx="776">
                  <c:v>0.1114</c:v>
                </c:pt>
                <c:pt idx="777">
                  <c:v>0.11169999999999999</c:v>
                </c:pt>
                <c:pt idx="778">
                  <c:v>0.11169999999999999</c:v>
                </c:pt>
                <c:pt idx="779">
                  <c:v>0.11210000000000001</c:v>
                </c:pt>
                <c:pt idx="780">
                  <c:v>0.11210000000000001</c:v>
                </c:pt>
                <c:pt idx="781">
                  <c:v>0.11210000000000001</c:v>
                </c:pt>
                <c:pt idx="782">
                  <c:v>0.11210000000000001</c:v>
                </c:pt>
                <c:pt idx="783">
                  <c:v>0.11210000000000001</c:v>
                </c:pt>
                <c:pt idx="784">
                  <c:v>0.1125</c:v>
                </c:pt>
                <c:pt idx="785">
                  <c:v>0.1128</c:v>
                </c:pt>
                <c:pt idx="786">
                  <c:v>0.11360000000000001</c:v>
                </c:pt>
                <c:pt idx="787">
                  <c:v>0.11360000000000001</c:v>
                </c:pt>
                <c:pt idx="788">
                  <c:v>0.1139</c:v>
                </c:pt>
                <c:pt idx="789">
                  <c:v>0.1139</c:v>
                </c:pt>
                <c:pt idx="790">
                  <c:v>0.1139</c:v>
                </c:pt>
                <c:pt idx="791">
                  <c:v>0.1139</c:v>
                </c:pt>
                <c:pt idx="792">
                  <c:v>0.1139</c:v>
                </c:pt>
                <c:pt idx="793">
                  <c:v>0.1143</c:v>
                </c:pt>
                <c:pt idx="794">
                  <c:v>0.1143</c:v>
                </c:pt>
                <c:pt idx="795">
                  <c:v>0.1147</c:v>
                </c:pt>
                <c:pt idx="796">
                  <c:v>0.1147</c:v>
                </c:pt>
                <c:pt idx="797">
                  <c:v>0.11509999999999999</c:v>
                </c:pt>
                <c:pt idx="798">
                  <c:v>0.11509999999999999</c:v>
                </c:pt>
                <c:pt idx="799">
                  <c:v>0.1154</c:v>
                </c:pt>
                <c:pt idx="800">
                  <c:v>0.1158</c:v>
                </c:pt>
                <c:pt idx="801">
                  <c:v>0.1158</c:v>
                </c:pt>
                <c:pt idx="802">
                  <c:v>0.1158</c:v>
                </c:pt>
                <c:pt idx="803">
                  <c:v>0.1158</c:v>
                </c:pt>
                <c:pt idx="804">
                  <c:v>0.1158</c:v>
                </c:pt>
                <c:pt idx="805">
                  <c:v>0.1158</c:v>
                </c:pt>
                <c:pt idx="806">
                  <c:v>0.1158</c:v>
                </c:pt>
                <c:pt idx="807">
                  <c:v>0.1162</c:v>
                </c:pt>
                <c:pt idx="808">
                  <c:v>0.1162</c:v>
                </c:pt>
                <c:pt idx="809">
                  <c:v>0.1162</c:v>
                </c:pt>
                <c:pt idx="810">
                  <c:v>0.1162</c:v>
                </c:pt>
                <c:pt idx="811">
                  <c:v>0.1166</c:v>
                </c:pt>
                <c:pt idx="812">
                  <c:v>0.11700000000000001</c:v>
                </c:pt>
                <c:pt idx="813">
                  <c:v>0.11700000000000001</c:v>
                </c:pt>
                <c:pt idx="814">
                  <c:v>0.11700000000000001</c:v>
                </c:pt>
                <c:pt idx="815">
                  <c:v>0.11700000000000001</c:v>
                </c:pt>
                <c:pt idx="816">
                  <c:v>0.11700000000000001</c:v>
                </c:pt>
                <c:pt idx="817">
                  <c:v>0.11700000000000001</c:v>
                </c:pt>
                <c:pt idx="818">
                  <c:v>0.11700000000000001</c:v>
                </c:pt>
                <c:pt idx="819">
                  <c:v>0.1174</c:v>
                </c:pt>
                <c:pt idx="820">
                  <c:v>0.1174</c:v>
                </c:pt>
                <c:pt idx="821">
                  <c:v>0.1174</c:v>
                </c:pt>
                <c:pt idx="822">
                  <c:v>0.1178</c:v>
                </c:pt>
                <c:pt idx="823">
                  <c:v>0.1178</c:v>
                </c:pt>
                <c:pt idx="824">
                  <c:v>0.1182</c:v>
                </c:pt>
                <c:pt idx="825">
                  <c:v>0.1182</c:v>
                </c:pt>
                <c:pt idx="826">
                  <c:v>0.1182</c:v>
                </c:pt>
                <c:pt idx="827">
                  <c:v>0.1182</c:v>
                </c:pt>
                <c:pt idx="828">
                  <c:v>0.1182</c:v>
                </c:pt>
                <c:pt idx="829">
                  <c:v>0.1182</c:v>
                </c:pt>
                <c:pt idx="830">
                  <c:v>0.1186</c:v>
                </c:pt>
                <c:pt idx="831">
                  <c:v>0.1186</c:v>
                </c:pt>
                <c:pt idx="832">
                  <c:v>0.1186</c:v>
                </c:pt>
                <c:pt idx="833">
                  <c:v>0.1186</c:v>
                </c:pt>
                <c:pt idx="834">
                  <c:v>0.1186</c:v>
                </c:pt>
                <c:pt idx="835">
                  <c:v>0.1186</c:v>
                </c:pt>
                <c:pt idx="836">
                  <c:v>0.1186</c:v>
                </c:pt>
                <c:pt idx="837">
                  <c:v>0.1186</c:v>
                </c:pt>
                <c:pt idx="838">
                  <c:v>0.1186</c:v>
                </c:pt>
                <c:pt idx="839">
                  <c:v>0.1186</c:v>
                </c:pt>
                <c:pt idx="840">
                  <c:v>0.12</c:v>
                </c:pt>
                <c:pt idx="841">
                  <c:v>0.12</c:v>
                </c:pt>
                <c:pt idx="842">
                  <c:v>0.12</c:v>
                </c:pt>
                <c:pt idx="843">
                  <c:v>0.12</c:v>
                </c:pt>
                <c:pt idx="844">
                  <c:v>0.12</c:v>
                </c:pt>
                <c:pt idx="845">
                  <c:v>0.12</c:v>
                </c:pt>
                <c:pt idx="846">
                  <c:v>0.12</c:v>
                </c:pt>
                <c:pt idx="847">
                  <c:v>0.12</c:v>
                </c:pt>
                <c:pt idx="848">
                  <c:v>0.12</c:v>
                </c:pt>
                <c:pt idx="849">
                  <c:v>0.12</c:v>
                </c:pt>
                <c:pt idx="850">
                  <c:v>0.12039999999999999</c:v>
                </c:pt>
                <c:pt idx="851">
                  <c:v>0.12039999999999999</c:v>
                </c:pt>
                <c:pt idx="852">
                  <c:v>0.12039999999999999</c:v>
                </c:pt>
                <c:pt idx="853">
                  <c:v>0.12139999999999999</c:v>
                </c:pt>
                <c:pt idx="854">
                  <c:v>0.12139999999999999</c:v>
                </c:pt>
                <c:pt idx="855">
                  <c:v>0.12139999999999999</c:v>
                </c:pt>
                <c:pt idx="856">
                  <c:v>0.12189999999999999</c:v>
                </c:pt>
                <c:pt idx="857">
                  <c:v>0.12189999999999999</c:v>
                </c:pt>
                <c:pt idx="858">
                  <c:v>0.12189999999999999</c:v>
                </c:pt>
                <c:pt idx="859">
                  <c:v>0.12189999999999999</c:v>
                </c:pt>
                <c:pt idx="860">
                  <c:v>0.12189999999999999</c:v>
                </c:pt>
                <c:pt idx="861">
                  <c:v>0.12189999999999999</c:v>
                </c:pt>
                <c:pt idx="862">
                  <c:v>0.12189999999999999</c:v>
                </c:pt>
                <c:pt idx="863">
                  <c:v>0.1225</c:v>
                </c:pt>
                <c:pt idx="864">
                  <c:v>0.1225</c:v>
                </c:pt>
                <c:pt idx="865">
                  <c:v>0.1225</c:v>
                </c:pt>
                <c:pt idx="866">
                  <c:v>0.1225</c:v>
                </c:pt>
                <c:pt idx="867">
                  <c:v>0.1225</c:v>
                </c:pt>
                <c:pt idx="868">
                  <c:v>0.1225</c:v>
                </c:pt>
                <c:pt idx="869">
                  <c:v>0.1225</c:v>
                </c:pt>
                <c:pt idx="870">
                  <c:v>0.1225</c:v>
                </c:pt>
                <c:pt idx="871">
                  <c:v>0.1225</c:v>
                </c:pt>
                <c:pt idx="872">
                  <c:v>0.123</c:v>
                </c:pt>
                <c:pt idx="873">
                  <c:v>0.123</c:v>
                </c:pt>
                <c:pt idx="874">
                  <c:v>0.123</c:v>
                </c:pt>
                <c:pt idx="875">
                  <c:v>0.123</c:v>
                </c:pt>
                <c:pt idx="876">
                  <c:v>0.123</c:v>
                </c:pt>
                <c:pt idx="877">
                  <c:v>0.123</c:v>
                </c:pt>
                <c:pt idx="878">
                  <c:v>0.123</c:v>
                </c:pt>
                <c:pt idx="879">
                  <c:v>0.123</c:v>
                </c:pt>
                <c:pt idx="880">
                  <c:v>0.123</c:v>
                </c:pt>
                <c:pt idx="881">
                  <c:v>0.123</c:v>
                </c:pt>
                <c:pt idx="882">
                  <c:v>0.1241</c:v>
                </c:pt>
                <c:pt idx="883">
                  <c:v>0.1241</c:v>
                </c:pt>
                <c:pt idx="884">
                  <c:v>0.1241</c:v>
                </c:pt>
                <c:pt idx="885">
                  <c:v>0.1241</c:v>
                </c:pt>
                <c:pt idx="886">
                  <c:v>0.1241</c:v>
                </c:pt>
                <c:pt idx="887">
                  <c:v>0.1241</c:v>
                </c:pt>
                <c:pt idx="888">
                  <c:v>0.1241</c:v>
                </c:pt>
                <c:pt idx="889">
                  <c:v>0.1241</c:v>
                </c:pt>
                <c:pt idx="890">
                  <c:v>0.1241</c:v>
                </c:pt>
                <c:pt idx="891">
                  <c:v>0.1241</c:v>
                </c:pt>
                <c:pt idx="892">
                  <c:v>0.1246</c:v>
                </c:pt>
                <c:pt idx="893">
                  <c:v>0.1246</c:v>
                </c:pt>
                <c:pt idx="894">
                  <c:v>0.1246</c:v>
                </c:pt>
                <c:pt idx="895">
                  <c:v>0.12520000000000001</c:v>
                </c:pt>
                <c:pt idx="896">
                  <c:v>0.12520000000000001</c:v>
                </c:pt>
                <c:pt idx="897">
                  <c:v>0.1258</c:v>
                </c:pt>
                <c:pt idx="898">
                  <c:v>0.1258</c:v>
                </c:pt>
                <c:pt idx="899">
                  <c:v>0.1258</c:v>
                </c:pt>
                <c:pt idx="900">
                  <c:v>0.12640000000000001</c:v>
                </c:pt>
                <c:pt idx="901">
                  <c:v>0.12640000000000001</c:v>
                </c:pt>
                <c:pt idx="902">
                  <c:v>0.12640000000000001</c:v>
                </c:pt>
                <c:pt idx="903">
                  <c:v>0.12640000000000001</c:v>
                </c:pt>
                <c:pt idx="904">
                  <c:v>0.127</c:v>
                </c:pt>
                <c:pt idx="905">
                  <c:v>0.127</c:v>
                </c:pt>
                <c:pt idx="906">
                  <c:v>0.127</c:v>
                </c:pt>
                <c:pt idx="907">
                  <c:v>0.127</c:v>
                </c:pt>
                <c:pt idx="908">
                  <c:v>0.127</c:v>
                </c:pt>
                <c:pt idx="909">
                  <c:v>0.127</c:v>
                </c:pt>
                <c:pt idx="910">
                  <c:v>0.127</c:v>
                </c:pt>
                <c:pt idx="911">
                  <c:v>0.127</c:v>
                </c:pt>
                <c:pt idx="912">
                  <c:v>0.127</c:v>
                </c:pt>
                <c:pt idx="913">
                  <c:v>0.127</c:v>
                </c:pt>
                <c:pt idx="914">
                  <c:v>0.127</c:v>
                </c:pt>
                <c:pt idx="915">
                  <c:v>0.127</c:v>
                </c:pt>
                <c:pt idx="916">
                  <c:v>0.127</c:v>
                </c:pt>
                <c:pt idx="917">
                  <c:v>0.127</c:v>
                </c:pt>
                <c:pt idx="918">
                  <c:v>0.127</c:v>
                </c:pt>
                <c:pt idx="919">
                  <c:v>0.127</c:v>
                </c:pt>
                <c:pt idx="920">
                  <c:v>0.127</c:v>
                </c:pt>
                <c:pt idx="921">
                  <c:v>0.127</c:v>
                </c:pt>
                <c:pt idx="922">
                  <c:v>0.127</c:v>
                </c:pt>
                <c:pt idx="923">
                  <c:v>0.127</c:v>
                </c:pt>
                <c:pt idx="924">
                  <c:v>0.127</c:v>
                </c:pt>
                <c:pt idx="925">
                  <c:v>0.127</c:v>
                </c:pt>
                <c:pt idx="926">
                  <c:v>0.127</c:v>
                </c:pt>
                <c:pt idx="927">
                  <c:v>0.127</c:v>
                </c:pt>
                <c:pt idx="928">
                  <c:v>0.127</c:v>
                </c:pt>
                <c:pt idx="929">
                  <c:v>0.127</c:v>
                </c:pt>
                <c:pt idx="930">
                  <c:v>0.127</c:v>
                </c:pt>
                <c:pt idx="931">
                  <c:v>0.127</c:v>
                </c:pt>
                <c:pt idx="932">
                  <c:v>0.127</c:v>
                </c:pt>
                <c:pt idx="933">
                  <c:v>0.127</c:v>
                </c:pt>
                <c:pt idx="934">
                  <c:v>0.127</c:v>
                </c:pt>
                <c:pt idx="935">
                  <c:v>0.127</c:v>
                </c:pt>
                <c:pt idx="936">
                  <c:v>0.127</c:v>
                </c:pt>
                <c:pt idx="937">
                  <c:v>0.1278</c:v>
                </c:pt>
                <c:pt idx="938">
                  <c:v>0.1278</c:v>
                </c:pt>
                <c:pt idx="939">
                  <c:v>0.1278</c:v>
                </c:pt>
                <c:pt idx="940">
                  <c:v>0.1278</c:v>
                </c:pt>
                <c:pt idx="941">
                  <c:v>0.12870000000000001</c:v>
                </c:pt>
                <c:pt idx="942">
                  <c:v>0.12870000000000001</c:v>
                </c:pt>
                <c:pt idx="943">
                  <c:v>0.12870000000000001</c:v>
                </c:pt>
                <c:pt idx="944">
                  <c:v>0.12870000000000001</c:v>
                </c:pt>
                <c:pt idx="945">
                  <c:v>0.12870000000000001</c:v>
                </c:pt>
                <c:pt idx="946">
                  <c:v>0.12870000000000001</c:v>
                </c:pt>
                <c:pt idx="947">
                  <c:v>0.12870000000000001</c:v>
                </c:pt>
                <c:pt idx="948">
                  <c:v>0.13039999999999999</c:v>
                </c:pt>
                <c:pt idx="949">
                  <c:v>0.13039999999999999</c:v>
                </c:pt>
                <c:pt idx="950">
                  <c:v>0.13039999999999999</c:v>
                </c:pt>
                <c:pt idx="951">
                  <c:v>0.13039999999999999</c:v>
                </c:pt>
                <c:pt idx="952">
                  <c:v>0.13120000000000001</c:v>
                </c:pt>
                <c:pt idx="953">
                  <c:v>0.1321</c:v>
                </c:pt>
                <c:pt idx="954">
                  <c:v>0.1321</c:v>
                </c:pt>
                <c:pt idx="955">
                  <c:v>0.1321</c:v>
                </c:pt>
                <c:pt idx="956">
                  <c:v>0.1321</c:v>
                </c:pt>
                <c:pt idx="957">
                  <c:v>0.1321</c:v>
                </c:pt>
                <c:pt idx="958">
                  <c:v>0.1321</c:v>
                </c:pt>
                <c:pt idx="959">
                  <c:v>0.1321</c:v>
                </c:pt>
                <c:pt idx="960">
                  <c:v>0.1321</c:v>
                </c:pt>
                <c:pt idx="961">
                  <c:v>0.13300000000000001</c:v>
                </c:pt>
                <c:pt idx="962">
                  <c:v>0.13300000000000001</c:v>
                </c:pt>
                <c:pt idx="963">
                  <c:v>0.13300000000000001</c:v>
                </c:pt>
                <c:pt idx="964">
                  <c:v>0.13300000000000001</c:v>
                </c:pt>
                <c:pt idx="965">
                  <c:v>0.13300000000000001</c:v>
                </c:pt>
                <c:pt idx="966">
                  <c:v>0.13300000000000001</c:v>
                </c:pt>
                <c:pt idx="967">
                  <c:v>0.13300000000000001</c:v>
                </c:pt>
                <c:pt idx="968">
                  <c:v>0.13300000000000001</c:v>
                </c:pt>
                <c:pt idx="969">
                  <c:v>0.13300000000000001</c:v>
                </c:pt>
                <c:pt idx="970">
                  <c:v>0.13300000000000001</c:v>
                </c:pt>
                <c:pt idx="971">
                  <c:v>0.13300000000000001</c:v>
                </c:pt>
                <c:pt idx="972">
                  <c:v>0.13300000000000001</c:v>
                </c:pt>
                <c:pt idx="973">
                  <c:v>0.13300000000000001</c:v>
                </c:pt>
                <c:pt idx="974">
                  <c:v>0.13300000000000001</c:v>
                </c:pt>
                <c:pt idx="975">
                  <c:v>0.13300000000000001</c:v>
                </c:pt>
                <c:pt idx="976">
                  <c:v>0.13300000000000001</c:v>
                </c:pt>
                <c:pt idx="977">
                  <c:v>0.13300000000000001</c:v>
                </c:pt>
                <c:pt idx="978">
                  <c:v>0.13300000000000001</c:v>
                </c:pt>
                <c:pt idx="979">
                  <c:v>0.13300000000000001</c:v>
                </c:pt>
                <c:pt idx="980">
                  <c:v>0.1341</c:v>
                </c:pt>
                <c:pt idx="981">
                  <c:v>0.1341</c:v>
                </c:pt>
                <c:pt idx="982">
                  <c:v>0.1341</c:v>
                </c:pt>
                <c:pt idx="983">
                  <c:v>0.1341</c:v>
                </c:pt>
                <c:pt idx="984">
                  <c:v>0.1341</c:v>
                </c:pt>
                <c:pt idx="985">
                  <c:v>0.1341</c:v>
                </c:pt>
                <c:pt idx="986">
                  <c:v>0.1341</c:v>
                </c:pt>
                <c:pt idx="987">
                  <c:v>0.1341</c:v>
                </c:pt>
                <c:pt idx="988">
                  <c:v>0.1341</c:v>
                </c:pt>
                <c:pt idx="989">
                  <c:v>0.1341</c:v>
                </c:pt>
                <c:pt idx="990">
                  <c:v>0.1341</c:v>
                </c:pt>
                <c:pt idx="991">
                  <c:v>0.1341</c:v>
                </c:pt>
                <c:pt idx="992">
                  <c:v>0.1341</c:v>
                </c:pt>
                <c:pt idx="993">
                  <c:v>0.1341</c:v>
                </c:pt>
                <c:pt idx="994">
                  <c:v>0.1341</c:v>
                </c:pt>
                <c:pt idx="995">
                  <c:v>0.1341</c:v>
                </c:pt>
                <c:pt idx="996">
                  <c:v>0.1341</c:v>
                </c:pt>
                <c:pt idx="997">
                  <c:v>0.1341</c:v>
                </c:pt>
                <c:pt idx="998">
                  <c:v>0.1341</c:v>
                </c:pt>
                <c:pt idx="999">
                  <c:v>0.1341</c:v>
                </c:pt>
                <c:pt idx="1000">
                  <c:v>0.1341</c:v>
                </c:pt>
                <c:pt idx="1001">
                  <c:v>0.1341</c:v>
                </c:pt>
                <c:pt idx="1002">
                  <c:v>0.1341</c:v>
                </c:pt>
                <c:pt idx="1003">
                  <c:v>0.1341</c:v>
                </c:pt>
                <c:pt idx="1004">
                  <c:v>0.1341</c:v>
                </c:pt>
                <c:pt idx="1005">
                  <c:v>0.1341</c:v>
                </c:pt>
                <c:pt idx="1006">
                  <c:v>0.1341</c:v>
                </c:pt>
                <c:pt idx="1007">
                  <c:v>0.1341</c:v>
                </c:pt>
                <c:pt idx="1008">
                  <c:v>0.1341</c:v>
                </c:pt>
                <c:pt idx="1009">
                  <c:v>0.1341</c:v>
                </c:pt>
                <c:pt idx="1010">
                  <c:v>0.1341</c:v>
                </c:pt>
                <c:pt idx="1011">
                  <c:v>0.13550000000000001</c:v>
                </c:pt>
                <c:pt idx="1012">
                  <c:v>0.13550000000000001</c:v>
                </c:pt>
                <c:pt idx="1013">
                  <c:v>0.13550000000000001</c:v>
                </c:pt>
                <c:pt idx="1014">
                  <c:v>0.13550000000000001</c:v>
                </c:pt>
                <c:pt idx="1015">
                  <c:v>0.13550000000000001</c:v>
                </c:pt>
                <c:pt idx="1016">
                  <c:v>0.13550000000000001</c:v>
                </c:pt>
                <c:pt idx="1017">
                  <c:v>0.13550000000000001</c:v>
                </c:pt>
                <c:pt idx="1018">
                  <c:v>0.13550000000000001</c:v>
                </c:pt>
                <c:pt idx="1019">
                  <c:v>0.13550000000000001</c:v>
                </c:pt>
                <c:pt idx="1020">
                  <c:v>0.13550000000000001</c:v>
                </c:pt>
                <c:pt idx="1021">
                  <c:v>0.13550000000000001</c:v>
                </c:pt>
                <c:pt idx="1022">
                  <c:v>0.13550000000000001</c:v>
                </c:pt>
                <c:pt idx="1023">
                  <c:v>0.13550000000000001</c:v>
                </c:pt>
                <c:pt idx="1024">
                  <c:v>0.13719999999999999</c:v>
                </c:pt>
                <c:pt idx="1025">
                  <c:v>0.13719999999999999</c:v>
                </c:pt>
                <c:pt idx="1026">
                  <c:v>0.13719999999999999</c:v>
                </c:pt>
                <c:pt idx="1027">
                  <c:v>0.13719999999999999</c:v>
                </c:pt>
                <c:pt idx="1028">
                  <c:v>0.13719999999999999</c:v>
                </c:pt>
                <c:pt idx="1029">
                  <c:v>0.13719999999999999</c:v>
                </c:pt>
                <c:pt idx="1030">
                  <c:v>0.13719999999999999</c:v>
                </c:pt>
                <c:pt idx="1031">
                  <c:v>0.13719999999999999</c:v>
                </c:pt>
                <c:pt idx="1032">
                  <c:v>0.13719999999999999</c:v>
                </c:pt>
                <c:pt idx="1033">
                  <c:v>0.13719999999999999</c:v>
                </c:pt>
                <c:pt idx="1034">
                  <c:v>0.13719999999999999</c:v>
                </c:pt>
                <c:pt idx="1035">
                  <c:v>0.13719999999999999</c:v>
                </c:pt>
                <c:pt idx="1036">
                  <c:v>0.13719999999999999</c:v>
                </c:pt>
                <c:pt idx="1037">
                  <c:v>0.13719999999999999</c:v>
                </c:pt>
                <c:pt idx="1038">
                  <c:v>0.13719999999999999</c:v>
                </c:pt>
                <c:pt idx="1039">
                  <c:v>0.13719999999999999</c:v>
                </c:pt>
                <c:pt idx="1040">
                  <c:v>0.13719999999999999</c:v>
                </c:pt>
                <c:pt idx="1041">
                  <c:v>0.13719999999999999</c:v>
                </c:pt>
                <c:pt idx="1042">
                  <c:v>0.13719999999999999</c:v>
                </c:pt>
                <c:pt idx="1043">
                  <c:v>0.13719999999999999</c:v>
                </c:pt>
                <c:pt idx="1044">
                  <c:v>0.13719999999999999</c:v>
                </c:pt>
                <c:pt idx="1045">
                  <c:v>0.13719999999999999</c:v>
                </c:pt>
                <c:pt idx="1046">
                  <c:v>0.13719999999999999</c:v>
                </c:pt>
                <c:pt idx="1047">
                  <c:v>0.13719999999999999</c:v>
                </c:pt>
                <c:pt idx="1048">
                  <c:v>0.13719999999999999</c:v>
                </c:pt>
                <c:pt idx="1049">
                  <c:v>0.13719999999999999</c:v>
                </c:pt>
                <c:pt idx="1050">
                  <c:v>0.13719999999999999</c:v>
                </c:pt>
                <c:pt idx="1051">
                  <c:v>0.1391</c:v>
                </c:pt>
                <c:pt idx="1052">
                  <c:v>0.1391</c:v>
                </c:pt>
                <c:pt idx="1053">
                  <c:v>0.1391</c:v>
                </c:pt>
                <c:pt idx="1054">
                  <c:v>0.1391</c:v>
                </c:pt>
                <c:pt idx="1055">
                  <c:v>0.14119999999999999</c:v>
                </c:pt>
                <c:pt idx="1056">
                  <c:v>0.14119999999999999</c:v>
                </c:pt>
                <c:pt idx="1057">
                  <c:v>0.14119999999999999</c:v>
                </c:pt>
                <c:pt idx="1058">
                  <c:v>0.14119999999999999</c:v>
                </c:pt>
                <c:pt idx="1059">
                  <c:v>0.14119999999999999</c:v>
                </c:pt>
                <c:pt idx="1060">
                  <c:v>0.14119999999999999</c:v>
                </c:pt>
                <c:pt idx="1061">
                  <c:v>0.14119999999999999</c:v>
                </c:pt>
                <c:pt idx="1062">
                  <c:v>0.14119999999999999</c:v>
                </c:pt>
                <c:pt idx="1063">
                  <c:v>0.14119999999999999</c:v>
                </c:pt>
                <c:pt idx="1064">
                  <c:v>0.14119999999999999</c:v>
                </c:pt>
                <c:pt idx="1065">
                  <c:v>0.14119999999999999</c:v>
                </c:pt>
                <c:pt idx="1066">
                  <c:v>0.14119999999999999</c:v>
                </c:pt>
                <c:pt idx="1067">
                  <c:v>0.14119999999999999</c:v>
                </c:pt>
                <c:pt idx="1068">
                  <c:v>0.14119999999999999</c:v>
                </c:pt>
                <c:pt idx="1069">
                  <c:v>0.14119999999999999</c:v>
                </c:pt>
                <c:pt idx="1070">
                  <c:v>0.14119999999999999</c:v>
                </c:pt>
                <c:pt idx="1071">
                  <c:v>0.14119999999999999</c:v>
                </c:pt>
                <c:pt idx="1072">
                  <c:v>0.14119999999999999</c:v>
                </c:pt>
                <c:pt idx="1073">
                  <c:v>0.14119999999999999</c:v>
                </c:pt>
                <c:pt idx="1074">
                  <c:v>0.14119999999999999</c:v>
                </c:pt>
                <c:pt idx="1075">
                  <c:v>0.14119999999999999</c:v>
                </c:pt>
                <c:pt idx="1076">
                  <c:v>0.14360000000000001</c:v>
                </c:pt>
                <c:pt idx="1077">
                  <c:v>0.14360000000000001</c:v>
                </c:pt>
                <c:pt idx="1078">
                  <c:v>0.14360000000000001</c:v>
                </c:pt>
                <c:pt idx="1079">
                  <c:v>0.14360000000000001</c:v>
                </c:pt>
                <c:pt idx="1080">
                  <c:v>0.14360000000000001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B5-462A-B441-B20ABFAD4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833992"/>
        <c:axId val="523834384"/>
      </c:scatterChart>
      <c:valAx>
        <c:axId val="523833992"/>
        <c:scaling>
          <c:orientation val="minMax"/>
          <c:max val="1096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crossAx val="523834384"/>
        <c:crosses val="autoZero"/>
        <c:crossBetween val="midCat"/>
        <c:majorUnit val="182.5"/>
      </c:valAx>
      <c:valAx>
        <c:axId val="5238343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cs-CZ"/>
          </a:p>
        </c:txPr>
        <c:crossAx val="5238339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09627642698509"/>
          <c:y val="2.3622194765138733E-2"/>
          <c:w val="0.86547985347985357"/>
          <c:h val="0.9399413665193076"/>
        </c:manualLayout>
      </c:layout>
      <c:scatterChart>
        <c:scatterStyle val="lineMarker"/>
        <c:varyColors val="0"/>
        <c:ser>
          <c:idx val="0"/>
          <c:order val="0"/>
          <c:tx>
            <c:strRef>
              <c:f>PEP!$N$1:$N$2</c:f>
              <c:strCache>
                <c:ptCount val="2"/>
                <c:pt idx="0">
                  <c:v>FOURIER PEP,No DM</c:v>
                </c:pt>
                <c:pt idx="1">
                  <c:v>Placebo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PEP!$A$3:$A$1083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xVal>
          <c:yVal>
            <c:numRef>
              <c:f>PEP!$N$3:$N$1083</c:f>
              <c:numCache>
                <c:formatCode>General</c:formatCode>
                <c:ptCount val="1081"/>
                <c:pt idx="0">
                  <c:v>0</c:v>
                </c:pt>
                <c:pt idx="1">
                  <c:v>0</c:v>
                </c:pt>
                <c:pt idx="2">
                  <c:v>2.0000000000000001E-4</c:v>
                </c:pt>
                <c:pt idx="3">
                  <c:v>2.0000000000000001E-4</c:v>
                </c:pt>
                <c:pt idx="4">
                  <c:v>2.0000000000000001E-4</c:v>
                </c:pt>
                <c:pt idx="5">
                  <c:v>4.0000000000000002E-4</c:v>
                </c:pt>
                <c:pt idx="6">
                  <c:v>5.0000000000000001E-4</c:v>
                </c:pt>
                <c:pt idx="7">
                  <c:v>6.9999999999999999E-4</c:v>
                </c:pt>
                <c:pt idx="8">
                  <c:v>6.9999999999999999E-4</c:v>
                </c:pt>
                <c:pt idx="9">
                  <c:v>6.9999999999999999E-4</c:v>
                </c:pt>
                <c:pt idx="10">
                  <c:v>8.0000000000000004E-4</c:v>
                </c:pt>
                <c:pt idx="11">
                  <c:v>8.0000000000000004E-4</c:v>
                </c:pt>
                <c:pt idx="12">
                  <c:v>1.1000000000000001E-3</c:v>
                </c:pt>
                <c:pt idx="13">
                  <c:v>1.1999999999999999E-3</c:v>
                </c:pt>
                <c:pt idx="14">
                  <c:v>1.2999999999999999E-3</c:v>
                </c:pt>
                <c:pt idx="15">
                  <c:v>1.5E-3</c:v>
                </c:pt>
                <c:pt idx="16">
                  <c:v>1.6000000000000001E-3</c:v>
                </c:pt>
                <c:pt idx="17">
                  <c:v>1.6999999999999999E-3</c:v>
                </c:pt>
                <c:pt idx="18">
                  <c:v>1.9E-3</c:v>
                </c:pt>
                <c:pt idx="19">
                  <c:v>1.9E-3</c:v>
                </c:pt>
                <c:pt idx="20">
                  <c:v>1.9E-3</c:v>
                </c:pt>
                <c:pt idx="21">
                  <c:v>2.2000000000000001E-3</c:v>
                </c:pt>
                <c:pt idx="22">
                  <c:v>2.3999999999999998E-3</c:v>
                </c:pt>
                <c:pt idx="23">
                  <c:v>2.3999999999999998E-3</c:v>
                </c:pt>
                <c:pt idx="24">
                  <c:v>2.3999999999999998E-3</c:v>
                </c:pt>
                <c:pt idx="25">
                  <c:v>2.3999999999999998E-3</c:v>
                </c:pt>
                <c:pt idx="26">
                  <c:v>2.7000000000000001E-3</c:v>
                </c:pt>
                <c:pt idx="27">
                  <c:v>2.8E-3</c:v>
                </c:pt>
                <c:pt idx="28">
                  <c:v>2.8999999999999998E-3</c:v>
                </c:pt>
                <c:pt idx="29">
                  <c:v>3.0000000000000001E-3</c:v>
                </c:pt>
                <c:pt idx="30">
                  <c:v>3.3999999999999998E-3</c:v>
                </c:pt>
                <c:pt idx="31">
                  <c:v>3.5999999999999999E-3</c:v>
                </c:pt>
                <c:pt idx="32">
                  <c:v>3.8E-3</c:v>
                </c:pt>
                <c:pt idx="33">
                  <c:v>3.8999999999999998E-3</c:v>
                </c:pt>
                <c:pt idx="34">
                  <c:v>3.8999999999999998E-3</c:v>
                </c:pt>
                <c:pt idx="35">
                  <c:v>4.1000000000000003E-3</c:v>
                </c:pt>
                <c:pt idx="36">
                  <c:v>4.1999999999999997E-3</c:v>
                </c:pt>
                <c:pt idx="37">
                  <c:v>4.4999999999999997E-3</c:v>
                </c:pt>
                <c:pt idx="38">
                  <c:v>4.5999999999999999E-3</c:v>
                </c:pt>
                <c:pt idx="39">
                  <c:v>4.7000000000000002E-3</c:v>
                </c:pt>
                <c:pt idx="40">
                  <c:v>4.7999999999999996E-3</c:v>
                </c:pt>
                <c:pt idx="41">
                  <c:v>4.7999999999999996E-3</c:v>
                </c:pt>
                <c:pt idx="42">
                  <c:v>4.7999999999999996E-3</c:v>
                </c:pt>
                <c:pt idx="43">
                  <c:v>5.1000000000000004E-3</c:v>
                </c:pt>
                <c:pt idx="44">
                  <c:v>5.3E-3</c:v>
                </c:pt>
                <c:pt idx="45">
                  <c:v>5.5999999999999999E-3</c:v>
                </c:pt>
                <c:pt idx="46">
                  <c:v>5.7000000000000002E-3</c:v>
                </c:pt>
                <c:pt idx="47">
                  <c:v>5.7999999999999996E-3</c:v>
                </c:pt>
                <c:pt idx="48">
                  <c:v>5.7999999999999996E-3</c:v>
                </c:pt>
                <c:pt idx="49">
                  <c:v>5.7999999999999996E-3</c:v>
                </c:pt>
                <c:pt idx="50">
                  <c:v>6.1000000000000004E-3</c:v>
                </c:pt>
                <c:pt idx="51">
                  <c:v>6.4000000000000003E-3</c:v>
                </c:pt>
                <c:pt idx="52">
                  <c:v>6.7000000000000002E-3</c:v>
                </c:pt>
                <c:pt idx="53">
                  <c:v>6.7000000000000002E-3</c:v>
                </c:pt>
                <c:pt idx="54">
                  <c:v>6.8999999999999999E-3</c:v>
                </c:pt>
                <c:pt idx="55">
                  <c:v>6.8999999999999999E-3</c:v>
                </c:pt>
                <c:pt idx="56">
                  <c:v>7.0000000000000001E-3</c:v>
                </c:pt>
                <c:pt idx="57">
                  <c:v>7.1000000000000004E-3</c:v>
                </c:pt>
                <c:pt idx="58">
                  <c:v>7.3000000000000001E-3</c:v>
                </c:pt>
                <c:pt idx="59">
                  <c:v>7.4000000000000003E-3</c:v>
                </c:pt>
                <c:pt idx="60">
                  <c:v>7.4000000000000003E-3</c:v>
                </c:pt>
                <c:pt idx="61">
                  <c:v>7.4999999999999997E-3</c:v>
                </c:pt>
                <c:pt idx="62">
                  <c:v>7.7999999999999996E-3</c:v>
                </c:pt>
                <c:pt idx="63">
                  <c:v>7.9000000000000008E-3</c:v>
                </c:pt>
                <c:pt idx="64">
                  <c:v>8.2000000000000007E-3</c:v>
                </c:pt>
                <c:pt idx="65">
                  <c:v>8.2000000000000007E-3</c:v>
                </c:pt>
                <c:pt idx="66">
                  <c:v>8.5000000000000006E-3</c:v>
                </c:pt>
                <c:pt idx="67">
                  <c:v>8.5000000000000006E-3</c:v>
                </c:pt>
                <c:pt idx="68">
                  <c:v>8.6E-3</c:v>
                </c:pt>
                <c:pt idx="69">
                  <c:v>9.1000000000000004E-3</c:v>
                </c:pt>
                <c:pt idx="70">
                  <c:v>9.1999999999999998E-3</c:v>
                </c:pt>
                <c:pt idx="71">
                  <c:v>9.1999999999999998E-3</c:v>
                </c:pt>
                <c:pt idx="72">
                  <c:v>9.2999999999999992E-3</c:v>
                </c:pt>
                <c:pt idx="73">
                  <c:v>9.5999999999999992E-3</c:v>
                </c:pt>
                <c:pt idx="74">
                  <c:v>9.7000000000000003E-3</c:v>
                </c:pt>
                <c:pt idx="75">
                  <c:v>9.7000000000000003E-3</c:v>
                </c:pt>
                <c:pt idx="76">
                  <c:v>9.7000000000000003E-3</c:v>
                </c:pt>
                <c:pt idx="77">
                  <c:v>9.7000000000000003E-3</c:v>
                </c:pt>
                <c:pt idx="78">
                  <c:v>9.7999999999999997E-3</c:v>
                </c:pt>
                <c:pt idx="79">
                  <c:v>9.9000000000000008E-3</c:v>
                </c:pt>
                <c:pt idx="80">
                  <c:v>1.03E-2</c:v>
                </c:pt>
                <c:pt idx="81">
                  <c:v>1.04E-2</c:v>
                </c:pt>
                <c:pt idx="82">
                  <c:v>1.04E-2</c:v>
                </c:pt>
                <c:pt idx="83">
                  <c:v>1.04E-2</c:v>
                </c:pt>
                <c:pt idx="84">
                  <c:v>1.04E-2</c:v>
                </c:pt>
                <c:pt idx="85">
                  <c:v>1.04E-2</c:v>
                </c:pt>
                <c:pt idx="86">
                  <c:v>1.0800000000000001E-2</c:v>
                </c:pt>
                <c:pt idx="87">
                  <c:v>1.0999999999999999E-2</c:v>
                </c:pt>
                <c:pt idx="88">
                  <c:v>1.1299999999999999E-2</c:v>
                </c:pt>
                <c:pt idx="89">
                  <c:v>1.14E-2</c:v>
                </c:pt>
                <c:pt idx="90">
                  <c:v>1.15E-2</c:v>
                </c:pt>
                <c:pt idx="91">
                  <c:v>1.1599999999999999E-2</c:v>
                </c:pt>
                <c:pt idx="92">
                  <c:v>1.2E-2</c:v>
                </c:pt>
                <c:pt idx="93">
                  <c:v>1.2500000000000001E-2</c:v>
                </c:pt>
                <c:pt idx="94">
                  <c:v>1.2500000000000001E-2</c:v>
                </c:pt>
                <c:pt idx="95">
                  <c:v>1.26E-2</c:v>
                </c:pt>
                <c:pt idx="96">
                  <c:v>1.26E-2</c:v>
                </c:pt>
                <c:pt idx="97">
                  <c:v>1.2699999999999999E-2</c:v>
                </c:pt>
                <c:pt idx="98">
                  <c:v>1.2699999999999999E-2</c:v>
                </c:pt>
                <c:pt idx="99">
                  <c:v>1.2999999999999999E-2</c:v>
                </c:pt>
                <c:pt idx="100">
                  <c:v>1.3299999999999999E-2</c:v>
                </c:pt>
                <c:pt idx="101">
                  <c:v>1.3299999999999999E-2</c:v>
                </c:pt>
                <c:pt idx="102">
                  <c:v>1.35E-2</c:v>
                </c:pt>
                <c:pt idx="103">
                  <c:v>1.38E-2</c:v>
                </c:pt>
                <c:pt idx="104">
                  <c:v>1.3899999999999999E-2</c:v>
                </c:pt>
                <c:pt idx="105">
                  <c:v>1.4200000000000001E-2</c:v>
                </c:pt>
                <c:pt idx="106">
                  <c:v>1.44E-2</c:v>
                </c:pt>
                <c:pt idx="107">
                  <c:v>1.44E-2</c:v>
                </c:pt>
                <c:pt idx="108">
                  <c:v>1.4500000000000001E-2</c:v>
                </c:pt>
                <c:pt idx="109">
                  <c:v>1.4500000000000001E-2</c:v>
                </c:pt>
                <c:pt idx="110">
                  <c:v>1.47E-2</c:v>
                </c:pt>
                <c:pt idx="111">
                  <c:v>1.4999999999999999E-2</c:v>
                </c:pt>
                <c:pt idx="112">
                  <c:v>1.54E-2</c:v>
                </c:pt>
                <c:pt idx="113">
                  <c:v>1.55E-2</c:v>
                </c:pt>
                <c:pt idx="114">
                  <c:v>1.5599999999999999E-2</c:v>
                </c:pt>
                <c:pt idx="115">
                  <c:v>1.5800000000000002E-2</c:v>
                </c:pt>
                <c:pt idx="116">
                  <c:v>1.6E-2</c:v>
                </c:pt>
                <c:pt idx="117">
                  <c:v>1.6E-2</c:v>
                </c:pt>
                <c:pt idx="118">
                  <c:v>1.6199999999999999E-2</c:v>
                </c:pt>
                <c:pt idx="119">
                  <c:v>1.6400000000000001E-2</c:v>
                </c:pt>
                <c:pt idx="120">
                  <c:v>1.66E-2</c:v>
                </c:pt>
                <c:pt idx="121">
                  <c:v>1.67E-2</c:v>
                </c:pt>
                <c:pt idx="122">
                  <c:v>1.7000000000000001E-2</c:v>
                </c:pt>
                <c:pt idx="123">
                  <c:v>1.72E-2</c:v>
                </c:pt>
                <c:pt idx="124">
                  <c:v>1.72E-2</c:v>
                </c:pt>
                <c:pt idx="125">
                  <c:v>1.7600000000000001E-2</c:v>
                </c:pt>
                <c:pt idx="126">
                  <c:v>1.77E-2</c:v>
                </c:pt>
                <c:pt idx="127">
                  <c:v>1.78E-2</c:v>
                </c:pt>
                <c:pt idx="128">
                  <c:v>1.8100000000000002E-2</c:v>
                </c:pt>
                <c:pt idx="129">
                  <c:v>1.83E-2</c:v>
                </c:pt>
                <c:pt idx="130">
                  <c:v>1.83E-2</c:v>
                </c:pt>
                <c:pt idx="131">
                  <c:v>1.83E-2</c:v>
                </c:pt>
                <c:pt idx="132">
                  <c:v>1.83E-2</c:v>
                </c:pt>
                <c:pt idx="133">
                  <c:v>1.84E-2</c:v>
                </c:pt>
                <c:pt idx="134">
                  <c:v>1.8700000000000001E-2</c:v>
                </c:pt>
                <c:pt idx="135">
                  <c:v>1.8800000000000001E-2</c:v>
                </c:pt>
                <c:pt idx="136">
                  <c:v>1.9E-2</c:v>
                </c:pt>
                <c:pt idx="137">
                  <c:v>1.9199999999999998E-2</c:v>
                </c:pt>
                <c:pt idx="138">
                  <c:v>1.9199999999999998E-2</c:v>
                </c:pt>
                <c:pt idx="139">
                  <c:v>1.9400000000000001E-2</c:v>
                </c:pt>
                <c:pt idx="140">
                  <c:v>1.95E-2</c:v>
                </c:pt>
                <c:pt idx="141">
                  <c:v>1.9800000000000002E-2</c:v>
                </c:pt>
                <c:pt idx="142">
                  <c:v>0.02</c:v>
                </c:pt>
                <c:pt idx="143">
                  <c:v>2.01E-2</c:v>
                </c:pt>
                <c:pt idx="144">
                  <c:v>2.0299999999999999E-2</c:v>
                </c:pt>
                <c:pt idx="145">
                  <c:v>2.0400000000000001E-2</c:v>
                </c:pt>
                <c:pt idx="146">
                  <c:v>2.06E-2</c:v>
                </c:pt>
                <c:pt idx="147">
                  <c:v>2.07E-2</c:v>
                </c:pt>
                <c:pt idx="148">
                  <c:v>2.1000000000000001E-2</c:v>
                </c:pt>
                <c:pt idx="149">
                  <c:v>2.1100000000000001E-2</c:v>
                </c:pt>
                <c:pt idx="150">
                  <c:v>2.1600000000000001E-2</c:v>
                </c:pt>
                <c:pt idx="151">
                  <c:v>2.1600000000000001E-2</c:v>
                </c:pt>
                <c:pt idx="152">
                  <c:v>2.1700000000000001E-2</c:v>
                </c:pt>
                <c:pt idx="153">
                  <c:v>2.2100000000000002E-2</c:v>
                </c:pt>
                <c:pt idx="154">
                  <c:v>2.24E-2</c:v>
                </c:pt>
                <c:pt idx="155">
                  <c:v>2.29E-2</c:v>
                </c:pt>
                <c:pt idx="156">
                  <c:v>2.29E-2</c:v>
                </c:pt>
                <c:pt idx="157">
                  <c:v>2.3400000000000001E-2</c:v>
                </c:pt>
                <c:pt idx="158">
                  <c:v>2.35E-2</c:v>
                </c:pt>
                <c:pt idx="159">
                  <c:v>2.3699999999999999E-2</c:v>
                </c:pt>
                <c:pt idx="160">
                  <c:v>2.3900000000000001E-2</c:v>
                </c:pt>
                <c:pt idx="161">
                  <c:v>2.3900000000000001E-2</c:v>
                </c:pt>
                <c:pt idx="162">
                  <c:v>2.41E-2</c:v>
                </c:pt>
                <c:pt idx="163">
                  <c:v>2.4299999999999999E-2</c:v>
                </c:pt>
                <c:pt idx="164">
                  <c:v>2.4299999999999999E-2</c:v>
                </c:pt>
                <c:pt idx="165">
                  <c:v>2.4299999999999999E-2</c:v>
                </c:pt>
                <c:pt idx="166">
                  <c:v>2.4500000000000001E-2</c:v>
                </c:pt>
                <c:pt idx="167">
                  <c:v>2.4500000000000001E-2</c:v>
                </c:pt>
                <c:pt idx="168">
                  <c:v>2.4500000000000001E-2</c:v>
                </c:pt>
                <c:pt idx="169">
                  <c:v>2.47E-2</c:v>
                </c:pt>
                <c:pt idx="170">
                  <c:v>2.52E-2</c:v>
                </c:pt>
                <c:pt idx="171">
                  <c:v>2.5399999999999999E-2</c:v>
                </c:pt>
                <c:pt idx="172">
                  <c:v>2.5499999999999998E-2</c:v>
                </c:pt>
                <c:pt idx="173">
                  <c:v>2.5700000000000001E-2</c:v>
                </c:pt>
                <c:pt idx="174">
                  <c:v>2.6100000000000002E-2</c:v>
                </c:pt>
                <c:pt idx="175">
                  <c:v>2.63E-2</c:v>
                </c:pt>
                <c:pt idx="176">
                  <c:v>2.64E-2</c:v>
                </c:pt>
                <c:pt idx="177">
                  <c:v>2.6700000000000002E-2</c:v>
                </c:pt>
                <c:pt idx="178">
                  <c:v>2.69E-2</c:v>
                </c:pt>
                <c:pt idx="179">
                  <c:v>2.7300000000000001E-2</c:v>
                </c:pt>
                <c:pt idx="180">
                  <c:v>2.7300000000000001E-2</c:v>
                </c:pt>
                <c:pt idx="181">
                  <c:v>2.75E-2</c:v>
                </c:pt>
                <c:pt idx="182">
                  <c:v>2.7699999999999999E-2</c:v>
                </c:pt>
                <c:pt idx="183">
                  <c:v>2.7699999999999999E-2</c:v>
                </c:pt>
                <c:pt idx="184">
                  <c:v>2.7699999999999999E-2</c:v>
                </c:pt>
                <c:pt idx="185">
                  <c:v>2.7699999999999999E-2</c:v>
                </c:pt>
                <c:pt idx="186">
                  <c:v>2.8000000000000001E-2</c:v>
                </c:pt>
                <c:pt idx="187">
                  <c:v>2.8199999999999999E-2</c:v>
                </c:pt>
                <c:pt idx="188">
                  <c:v>2.8299999999999999E-2</c:v>
                </c:pt>
                <c:pt idx="189">
                  <c:v>2.8400000000000002E-2</c:v>
                </c:pt>
                <c:pt idx="190">
                  <c:v>2.8400000000000002E-2</c:v>
                </c:pt>
                <c:pt idx="191">
                  <c:v>2.8400000000000002E-2</c:v>
                </c:pt>
                <c:pt idx="192">
                  <c:v>2.86E-2</c:v>
                </c:pt>
                <c:pt idx="193">
                  <c:v>2.8799999999999999E-2</c:v>
                </c:pt>
                <c:pt idx="194">
                  <c:v>2.9000000000000001E-2</c:v>
                </c:pt>
                <c:pt idx="195">
                  <c:v>2.9100000000000001E-2</c:v>
                </c:pt>
                <c:pt idx="196">
                  <c:v>2.92E-2</c:v>
                </c:pt>
                <c:pt idx="197">
                  <c:v>2.9399999999999999E-2</c:v>
                </c:pt>
                <c:pt idx="198">
                  <c:v>2.9399999999999999E-2</c:v>
                </c:pt>
                <c:pt idx="199">
                  <c:v>2.9499999999999998E-2</c:v>
                </c:pt>
                <c:pt idx="200">
                  <c:v>2.9899999999999999E-2</c:v>
                </c:pt>
                <c:pt idx="201">
                  <c:v>2.9899999999999999E-2</c:v>
                </c:pt>
                <c:pt idx="202">
                  <c:v>0.03</c:v>
                </c:pt>
                <c:pt idx="203">
                  <c:v>3.0099999999999998E-2</c:v>
                </c:pt>
                <c:pt idx="204">
                  <c:v>3.0300000000000001E-2</c:v>
                </c:pt>
                <c:pt idx="205">
                  <c:v>3.0599999999999999E-2</c:v>
                </c:pt>
                <c:pt idx="206">
                  <c:v>3.1099999999999999E-2</c:v>
                </c:pt>
                <c:pt idx="207">
                  <c:v>3.1099999999999999E-2</c:v>
                </c:pt>
                <c:pt idx="208">
                  <c:v>3.1199999999999999E-2</c:v>
                </c:pt>
                <c:pt idx="209">
                  <c:v>3.1300000000000001E-2</c:v>
                </c:pt>
                <c:pt idx="210">
                  <c:v>3.1699999999999999E-2</c:v>
                </c:pt>
                <c:pt idx="211">
                  <c:v>3.1699999999999999E-2</c:v>
                </c:pt>
                <c:pt idx="212">
                  <c:v>3.1899999999999998E-2</c:v>
                </c:pt>
                <c:pt idx="213">
                  <c:v>3.1899999999999998E-2</c:v>
                </c:pt>
                <c:pt idx="214">
                  <c:v>3.2000000000000001E-2</c:v>
                </c:pt>
                <c:pt idx="215">
                  <c:v>3.2300000000000002E-2</c:v>
                </c:pt>
                <c:pt idx="216">
                  <c:v>3.2300000000000002E-2</c:v>
                </c:pt>
                <c:pt idx="217">
                  <c:v>3.2500000000000001E-2</c:v>
                </c:pt>
                <c:pt idx="218">
                  <c:v>3.2800000000000003E-2</c:v>
                </c:pt>
                <c:pt idx="219">
                  <c:v>3.3099999999999997E-2</c:v>
                </c:pt>
                <c:pt idx="220">
                  <c:v>3.3300000000000003E-2</c:v>
                </c:pt>
                <c:pt idx="221">
                  <c:v>3.3599999999999998E-2</c:v>
                </c:pt>
                <c:pt idx="222">
                  <c:v>3.3599999999999998E-2</c:v>
                </c:pt>
                <c:pt idx="223">
                  <c:v>3.3599999999999998E-2</c:v>
                </c:pt>
                <c:pt idx="224">
                  <c:v>3.3700000000000001E-2</c:v>
                </c:pt>
                <c:pt idx="225">
                  <c:v>3.4099999999999998E-2</c:v>
                </c:pt>
                <c:pt idx="226">
                  <c:v>3.44E-2</c:v>
                </c:pt>
                <c:pt idx="227">
                  <c:v>3.4500000000000003E-2</c:v>
                </c:pt>
                <c:pt idx="228">
                  <c:v>3.4599999999999999E-2</c:v>
                </c:pt>
                <c:pt idx="229">
                  <c:v>3.4599999999999999E-2</c:v>
                </c:pt>
                <c:pt idx="230">
                  <c:v>3.4599999999999999E-2</c:v>
                </c:pt>
                <c:pt idx="231">
                  <c:v>3.4799999999999998E-2</c:v>
                </c:pt>
                <c:pt idx="232">
                  <c:v>3.5099999999999999E-2</c:v>
                </c:pt>
                <c:pt idx="233">
                  <c:v>3.56E-2</c:v>
                </c:pt>
                <c:pt idx="234">
                  <c:v>3.5700000000000003E-2</c:v>
                </c:pt>
                <c:pt idx="235">
                  <c:v>3.5799999999999998E-2</c:v>
                </c:pt>
                <c:pt idx="236">
                  <c:v>3.61E-2</c:v>
                </c:pt>
                <c:pt idx="237">
                  <c:v>3.61E-2</c:v>
                </c:pt>
                <c:pt idx="238">
                  <c:v>3.6200000000000003E-2</c:v>
                </c:pt>
                <c:pt idx="239">
                  <c:v>3.6400000000000002E-2</c:v>
                </c:pt>
                <c:pt idx="240">
                  <c:v>3.6400000000000002E-2</c:v>
                </c:pt>
                <c:pt idx="241">
                  <c:v>3.6499999999999998E-2</c:v>
                </c:pt>
                <c:pt idx="242">
                  <c:v>3.6900000000000002E-2</c:v>
                </c:pt>
                <c:pt idx="243">
                  <c:v>3.6999999999999998E-2</c:v>
                </c:pt>
                <c:pt idx="244">
                  <c:v>3.73E-2</c:v>
                </c:pt>
                <c:pt idx="245">
                  <c:v>3.7499999999999999E-2</c:v>
                </c:pt>
                <c:pt idx="246">
                  <c:v>3.7600000000000001E-2</c:v>
                </c:pt>
                <c:pt idx="247">
                  <c:v>3.78E-2</c:v>
                </c:pt>
                <c:pt idx="248">
                  <c:v>3.78E-2</c:v>
                </c:pt>
                <c:pt idx="249">
                  <c:v>3.7999999999999999E-2</c:v>
                </c:pt>
                <c:pt idx="250">
                  <c:v>3.8100000000000002E-2</c:v>
                </c:pt>
                <c:pt idx="251">
                  <c:v>3.8600000000000002E-2</c:v>
                </c:pt>
                <c:pt idx="252">
                  <c:v>3.9E-2</c:v>
                </c:pt>
                <c:pt idx="253">
                  <c:v>3.9E-2</c:v>
                </c:pt>
                <c:pt idx="254">
                  <c:v>3.9E-2</c:v>
                </c:pt>
                <c:pt idx="255">
                  <c:v>3.9E-2</c:v>
                </c:pt>
                <c:pt idx="256">
                  <c:v>3.9100000000000003E-2</c:v>
                </c:pt>
                <c:pt idx="257">
                  <c:v>3.9199999999999999E-2</c:v>
                </c:pt>
                <c:pt idx="258">
                  <c:v>3.95E-2</c:v>
                </c:pt>
                <c:pt idx="259">
                  <c:v>3.9699999999999999E-2</c:v>
                </c:pt>
                <c:pt idx="260">
                  <c:v>0.04</c:v>
                </c:pt>
                <c:pt idx="261">
                  <c:v>4.02E-2</c:v>
                </c:pt>
                <c:pt idx="262">
                  <c:v>4.0800000000000003E-2</c:v>
                </c:pt>
                <c:pt idx="263">
                  <c:v>4.0800000000000003E-2</c:v>
                </c:pt>
                <c:pt idx="264">
                  <c:v>4.0899999999999999E-2</c:v>
                </c:pt>
                <c:pt idx="265">
                  <c:v>4.0899999999999999E-2</c:v>
                </c:pt>
                <c:pt idx="266">
                  <c:v>4.1099999999999998E-2</c:v>
                </c:pt>
                <c:pt idx="267">
                  <c:v>4.1300000000000003E-2</c:v>
                </c:pt>
                <c:pt idx="268">
                  <c:v>4.1500000000000002E-2</c:v>
                </c:pt>
                <c:pt idx="269">
                  <c:v>4.1799999999999997E-2</c:v>
                </c:pt>
                <c:pt idx="270">
                  <c:v>4.1799999999999997E-2</c:v>
                </c:pt>
                <c:pt idx="271">
                  <c:v>4.2099999999999999E-2</c:v>
                </c:pt>
                <c:pt idx="272">
                  <c:v>4.2099999999999999E-2</c:v>
                </c:pt>
                <c:pt idx="273">
                  <c:v>4.24E-2</c:v>
                </c:pt>
                <c:pt idx="274">
                  <c:v>4.24E-2</c:v>
                </c:pt>
                <c:pt idx="275">
                  <c:v>4.2500000000000003E-2</c:v>
                </c:pt>
                <c:pt idx="276">
                  <c:v>4.2500000000000003E-2</c:v>
                </c:pt>
                <c:pt idx="277">
                  <c:v>4.2599999999999999E-2</c:v>
                </c:pt>
                <c:pt idx="278">
                  <c:v>4.2799999999999998E-2</c:v>
                </c:pt>
                <c:pt idx="279">
                  <c:v>4.2799999999999998E-2</c:v>
                </c:pt>
                <c:pt idx="280">
                  <c:v>4.2799999999999998E-2</c:v>
                </c:pt>
                <c:pt idx="281">
                  <c:v>4.3200000000000002E-2</c:v>
                </c:pt>
                <c:pt idx="282">
                  <c:v>4.3400000000000001E-2</c:v>
                </c:pt>
                <c:pt idx="283">
                  <c:v>4.3400000000000001E-2</c:v>
                </c:pt>
                <c:pt idx="284">
                  <c:v>4.3400000000000001E-2</c:v>
                </c:pt>
                <c:pt idx="285">
                  <c:v>4.3400000000000001E-2</c:v>
                </c:pt>
                <c:pt idx="286">
                  <c:v>4.3400000000000001E-2</c:v>
                </c:pt>
                <c:pt idx="287">
                  <c:v>4.3499999999999997E-2</c:v>
                </c:pt>
                <c:pt idx="288">
                  <c:v>4.3499999999999997E-2</c:v>
                </c:pt>
                <c:pt idx="289">
                  <c:v>4.3499999999999997E-2</c:v>
                </c:pt>
                <c:pt idx="290">
                  <c:v>4.36E-2</c:v>
                </c:pt>
                <c:pt idx="291">
                  <c:v>4.36E-2</c:v>
                </c:pt>
                <c:pt idx="292">
                  <c:v>4.3700000000000003E-2</c:v>
                </c:pt>
                <c:pt idx="293">
                  <c:v>4.3900000000000002E-2</c:v>
                </c:pt>
                <c:pt idx="294">
                  <c:v>4.3900000000000002E-2</c:v>
                </c:pt>
                <c:pt idx="295">
                  <c:v>4.41E-2</c:v>
                </c:pt>
                <c:pt idx="296">
                  <c:v>4.4200000000000003E-2</c:v>
                </c:pt>
                <c:pt idx="297">
                  <c:v>4.4200000000000003E-2</c:v>
                </c:pt>
                <c:pt idx="298">
                  <c:v>4.4600000000000001E-2</c:v>
                </c:pt>
                <c:pt idx="299">
                  <c:v>4.4699999999999997E-2</c:v>
                </c:pt>
                <c:pt idx="300">
                  <c:v>4.4999999999999998E-2</c:v>
                </c:pt>
                <c:pt idx="301">
                  <c:v>4.4999999999999998E-2</c:v>
                </c:pt>
                <c:pt idx="302">
                  <c:v>4.5199999999999997E-2</c:v>
                </c:pt>
                <c:pt idx="303">
                  <c:v>4.53E-2</c:v>
                </c:pt>
                <c:pt idx="304">
                  <c:v>4.5400000000000003E-2</c:v>
                </c:pt>
                <c:pt idx="305">
                  <c:v>4.5600000000000002E-2</c:v>
                </c:pt>
                <c:pt idx="306">
                  <c:v>4.58E-2</c:v>
                </c:pt>
                <c:pt idx="307">
                  <c:v>4.5900000000000003E-2</c:v>
                </c:pt>
                <c:pt idx="308">
                  <c:v>4.6199999999999998E-2</c:v>
                </c:pt>
                <c:pt idx="309">
                  <c:v>4.6300000000000001E-2</c:v>
                </c:pt>
                <c:pt idx="310">
                  <c:v>4.6300000000000001E-2</c:v>
                </c:pt>
                <c:pt idx="311">
                  <c:v>4.6300000000000001E-2</c:v>
                </c:pt>
                <c:pt idx="312">
                  <c:v>4.6399999999999997E-2</c:v>
                </c:pt>
                <c:pt idx="313">
                  <c:v>4.6699999999999998E-2</c:v>
                </c:pt>
                <c:pt idx="314">
                  <c:v>4.6800000000000001E-2</c:v>
                </c:pt>
                <c:pt idx="315">
                  <c:v>4.7E-2</c:v>
                </c:pt>
                <c:pt idx="316">
                  <c:v>4.7E-2</c:v>
                </c:pt>
                <c:pt idx="317">
                  <c:v>4.7E-2</c:v>
                </c:pt>
                <c:pt idx="318">
                  <c:v>4.7100000000000003E-2</c:v>
                </c:pt>
                <c:pt idx="319">
                  <c:v>4.7100000000000003E-2</c:v>
                </c:pt>
                <c:pt idx="320">
                  <c:v>4.7100000000000003E-2</c:v>
                </c:pt>
                <c:pt idx="321">
                  <c:v>4.7399999999999998E-2</c:v>
                </c:pt>
                <c:pt idx="322">
                  <c:v>4.7500000000000001E-2</c:v>
                </c:pt>
                <c:pt idx="323">
                  <c:v>4.7899999999999998E-2</c:v>
                </c:pt>
                <c:pt idx="324">
                  <c:v>4.8099999999999997E-2</c:v>
                </c:pt>
                <c:pt idx="325">
                  <c:v>4.82E-2</c:v>
                </c:pt>
                <c:pt idx="326">
                  <c:v>4.87E-2</c:v>
                </c:pt>
                <c:pt idx="327">
                  <c:v>4.8899999999999999E-2</c:v>
                </c:pt>
                <c:pt idx="328">
                  <c:v>4.9000000000000002E-2</c:v>
                </c:pt>
                <c:pt idx="329">
                  <c:v>4.9000000000000002E-2</c:v>
                </c:pt>
                <c:pt idx="330">
                  <c:v>4.9000000000000002E-2</c:v>
                </c:pt>
                <c:pt idx="331">
                  <c:v>4.9000000000000002E-2</c:v>
                </c:pt>
                <c:pt idx="332">
                  <c:v>4.9000000000000002E-2</c:v>
                </c:pt>
                <c:pt idx="333">
                  <c:v>4.9000000000000002E-2</c:v>
                </c:pt>
                <c:pt idx="334">
                  <c:v>4.9200000000000001E-2</c:v>
                </c:pt>
                <c:pt idx="335">
                  <c:v>4.9500000000000002E-2</c:v>
                </c:pt>
                <c:pt idx="336">
                  <c:v>4.99E-2</c:v>
                </c:pt>
                <c:pt idx="337">
                  <c:v>5.0200000000000002E-2</c:v>
                </c:pt>
                <c:pt idx="338">
                  <c:v>5.0200000000000002E-2</c:v>
                </c:pt>
                <c:pt idx="339">
                  <c:v>5.0200000000000002E-2</c:v>
                </c:pt>
                <c:pt idx="340">
                  <c:v>5.0299999999999997E-2</c:v>
                </c:pt>
                <c:pt idx="341">
                  <c:v>5.0299999999999997E-2</c:v>
                </c:pt>
                <c:pt idx="342">
                  <c:v>5.0299999999999997E-2</c:v>
                </c:pt>
                <c:pt idx="343">
                  <c:v>5.04E-2</c:v>
                </c:pt>
                <c:pt idx="344">
                  <c:v>5.0799999999999998E-2</c:v>
                </c:pt>
                <c:pt idx="345">
                  <c:v>5.0999999999999997E-2</c:v>
                </c:pt>
                <c:pt idx="346">
                  <c:v>5.0999999999999997E-2</c:v>
                </c:pt>
                <c:pt idx="347">
                  <c:v>5.1200000000000002E-2</c:v>
                </c:pt>
                <c:pt idx="348">
                  <c:v>5.1400000000000001E-2</c:v>
                </c:pt>
                <c:pt idx="349">
                  <c:v>5.1499999999999997E-2</c:v>
                </c:pt>
                <c:pt idx="350">
                  <c:v>5.1700000000000003E-2</c:v>
                </c:pt>
                <c:pt idx="351">
                  <c:v>5.1799999999999999E-2</c:v>
                </c:pt>
                <c:pt idx="352">
                  <c:v>5.1799999999999999E-2</c:v>
                </c:pt>
                <c:pt idx="353">
                  <c:v>5.1900000000000002E-2</c:v>
                </c:pt>
                <c:pt idx="354">
                  <c:v>5.1900000000000002E-2</c:v>
                </c:pt>
                <c:pt idx="355">
                  <c:v>5.1999999999999998E-2</c:v>
                </c:pt>
                <c:pt idx="356">
                  <c:v>5.1999999999999998E-2</c:v>
                </c:pt>
                <c:pt idx="357">
                  <c:v>5.1999999999999998E-2</c:v>
                </c:pt>
                <c:pt idx="358">
                  <c:v>5.21E-2</c:v>
                </c:pt>
                <c:pt idx="359">
                  <c:v>5.2299999999999999E-2</c:v>
                </c:pt>
                <c:pt idx="360">
                  <c:v>5.2299999999999999E-2</c:v>
                </c:pt>
                <c:pt idx="361">
                  <c:v>5.2499999999999998E-2</c:v>
                </c:pt>
                <c:pt idx="362">
                  <c:v>5.28E-2</c:v>
                </c:pt>
                <c:pt idx="363">
                  <c:v>5.2999999999999999E-2</c:v>
                </c:pt>
                <c:pt idx="364">
                  <c:v>5.2999999999999999E-2</c:v>
                </c:pt>
                <c:pt idx="365">
                  <c:v>5.3199999999999997E-2</c:v>
                </c:pt>
                <c:pt idx="366">
                  <c:v>5.3400000000000003E-2</c:v>
                </c:pt>
                <c:pt idx="367">
                  <c:v>5.3400000000000003E-2</c:v>
                </c:pt>
                <c:pt idx="368">
                  <c:v>5.3400000000000003E-2</c:v>
                </c:pt>
                <c:pt idx="369">
                  <c:v>5.3499999999999999E-2</c:v>
                </c:pt>
                <c:pt idx="370">
                  <c:v>5.3699999999999998E-2</c:v>
                </c:pt>
                <c:pt idx="371">
                  <c:v>5.3999999999999999E-2</c:v>
                </c:pt>
                <c:pt idx="372">
                  <c:v>5.3999999999999999E-2</c:v>
                </c:pt>
                <c:pt idx="373">
                  <c:v>5.4100000000000002E-2</c:v>
                </c:pt>
                <c:pt idx="374">
                  <c:v>5.4199999999999998E-2</c:v>
                </c:pt>
                <c:pt idx="375">
                  <c:v>5.45E-2</c:v>
                </c:pt>
                <c:pt idx="376">
                  <c:v>5.45E-2</c:v>
                </c:pt>
                <c:pt idx="377">
                  <c:v>5.4600000000000003E-2</c:v>
                </c:pt>
                <c:pt idx="378">
                  <c:v>5.5100000000000003E-2</c:v>
                </c:pt>
                <c:pt idx="379">
                  <c:v>5.5199999999999999E-2</c:v>
                </c:pt>
                <c:pt idx="380">
                  <c:v>5.5399999999999998E-2</c:v>
                </c:pt>
                <c:pt idx="381">
                  <c:v>5.57E-2</c:v>
                </c:pt>
                <c:pt idx="382">
                  <c:v>5.57E-2</c:v>
                </c:pt>
                <c:pt idx="383">
                  <c:v>5.57E-2</c:v>
                </c:pt>
                <c:pt idx="384">
                  <c:v>5.57E-2</c:v>
                </c:pt>
                <c:pt idx="385">
                  <c:v>5.5800000000000002E-2</c:v>
                </c:pt>
                <c:pt idx="386">
                  <c:v>5.5899999999999998E-2</c:v>
                </c:pt>
                <c:pt idx="387">
                  <c:v>5.5899999999999998E-2</c:v>
                </c:pt>
                <c:pt idx="388">
                  <c:v>5.5899999999999998E-2</c:v>
                </c:pt>
                <c:pt idx="389">
                  <c:v>5.6300000000000003E-2</c:v>
                </c:pt>
                <c:pt idx="390">
                  <c:v>5.6300000000000003E-2</c:v>
                </c:pt>
                <c:pt idx="391">
                  <c:v>5.6800000000000003E-2</c:v>
                </c:pt>
                <c:pt idx="392">
                  <c:v>5.6800000000000003E-2</c:v>
                </c:pt>
                <c:pt idx="393">
                  <c:v>5.6899999999999999E-2</c:v>
                </c:pt>
                <c:pt idx="394">
                  <c:v>5.6899999999999999E-2</c:v>
                </c:pt>
                <c:pt idx="395">
                  <c:v>5.6899999999999999E-2</c:v>
                </c:pt>
                <c:pt idx="396">
                  <c:v>5.7000000000000002E-2</c:v>
                </c:pt>
                <c:pt idx="397">
                  <c:v>5.7000000000000002E-2</c:v>
                </c:pt>
                <c:pt idx="398">
                  <c:v>5.7200000000000001E-2</c:v>
                </c:pt>
                <c:pt idx="399">
                  <c:v>5.7200000000000001E-2</c:v>
                </c:pt>
                <c:pt idx="400">
                  <c:v>5.7200000000000001E-2</c:v>
                </c:pt>
                <c:pt idx="401">
                  <c:v>5.7200000000000001E-2</c:v>
                </c:pt>
                <c:pt idx="402">
                  <c:v>5.7299999999999997E-2</c:v>
                </c:pt>
                <c:pt idx="403">
                  <c:v>5.7500000000000002E-2</c:v>
                </c:pt>
                <c:pt idx="404">
                  <c:v>5.7500000000000002E-2</c:v>
                </c:pt>
                <c:pt idx="405">
                  <c:v>5.7500000000000002E-2</c:v>
                </c:pt>
                <c:pt idx="406">
                  <c:v>5.7599999999999998E-2</c:v>
                </c:pt>
                <c:pt idx="407">
                  <c:v>5.79E-2</c:v>
                </c:pt>
                <c:pt idx="408">
                  <c:v>5.79E-2</c:v>
                </c:pt>
                <c:pt idx="409">
                  <c:v>5.79E-2</c:v>
                </c:pt>
                <c:pt idx="410">
                  <c:v>5.8000000000000003E-2</c:v>
                </c:pt>
                <c:pt idx="411">
                  <c:v>5.8000000000000003E-2</c:v>
                </c:pt>
                <c:pt idx="412">
                  <c:v>5.8299999999999998E-2</c:v>
                </c:pt>
                <c:pt idx="413">
                  <c:v>5.8299999999999998E-2</c:v>
                </c:pt>
                <c:pt idx="414">
                  <c:v>5.8299999999999998E-2</c:v>
                </c:pt>
                <c:pt idx="415">
                  <c:v>5.8400000000000001E-2</c:v>
                </c:pt>
                <c:pt idx="416">
                  <c:v>5.8500000000000003E-2</c:v>
                </c:pt>
                <c:pt idx="417">
                  <c:v>5.8900000000000001E-2</c:v>
                </c:pt>
                <c:pt idx="418">
                  <c:v>5.8900000000000001E-2</c:v>
                </c:pt>
                <c:pt idx="419">
                  <c:v>5.8999999999999997E-2</c:v>
                </c:pt>
                <c:pt idx="420">
                  <c:v>5.91E-2</c:v>
                </c:pt>
                <c:pt idx="421">
                  <c:v>5.9400000000000001E-2</c:v>
                </c:pt>
                <c:pt idx="422">
                  <c:v>5.96E-2</c:v>
                </c:pt>
                <c:pt idx="423">
                  <c:v>5.9700000000000003E-2</c:v>
                </c:pt>
                <c:pt idx="424">
                  <c:v>5.9700000000000003E-2</c:v>
                </c:pt>
                <c:pt idx="425">
                  <c:v>0.06</c:v>
                </c:pt>
                <c:pt idx="426">
                  <c:v>6.0100000000000001E-2</c:v>
                </c:pt>
                <c:pt idx="427">
                  <c:v>6.0299999999999999E-2</c:v>
                </c:pt>
                <c:pt idx="428">
                  <c:v>6.0499999999999998E-2</c:v>
                </c:pt>
                <c:pt idx="429">
                  <c:v>6.0600000000000001E-2</c:v>
                </c:pt>
                <c:pt idx="430">
                  <c:v>6.0600000000000001E-2</c:v>
                </c:pt>
                <c:pt idx="431">
                  <c:v>6.0600000000000001E-2</c:v>
                </c:pt>
                <c:pt idx="432">
                  <c:v>6.0699999999999997E-2</c:v>
                </c:pt>
                <c:pt idx="433">
                  <c:v>6.08E-2</c:v>
                </c:pt>
                <c:pt idx="434">
                  <c:v>6.08E-2</c:v>
                </c:pt>
                <c:pt idx="435">
                  <c:v>6.0900000000000003E-2</c:v>
                </c:pt>
                <c:pt idx="436">
                  <c:v>6.0900000000000003E-2</c:v>
                </c:pt>
                <c:pt idx="437">
                  <c:v>6.1100000000000002E-2</c:v>
                </c:pt>
                <c:pt idx="438">
                  <c:v>6.1199999999999997E-2</c:v>
                </c:pt>
                <c:pt idx="439">
                  <c:v>6.13E-2</c:v>
                </c:pt>
                <c:pt idx="440">
                  <c:v>6.1699999999999998E-2</c:v>
                </c:pt>
                <c:pt idx="441">
                  <c:v>6.1800000000000001E-2</c:v>
                </c:pt>
                <c:pt idx="442">
                  <c:v>6.1899999999999997E-2</c:v>
                </c:pt>
                <c:pt idx="443">
                  <c:v>6.2199999999999998E-2</c:v>
                </c:pt>
                <c:pt idx="444">
                  <c:v>6.2199999999999998E-2</c:v>
                </c:pt>
                <c:pt idx="445">
                  <c:v>6.2300000000000001E-2</c:v>
                </c:pt>
                <c:pt idx="446">
                  <c:v>6.2399999999999997E-2</c:v>
                </c:pt>
                <c:pt idx="447">
                  <c:v>6.2700000000000006E-2</c:v>
                </c:pt>
                <c:pt idx="448">
                  <c:v>6.2700000000000006E-2</c:v>
                </c:pt>
                <c:pt idx="449">
                  <c:v>6.2899999999999998E-2</c:v>
                </c:pt>
                <c:pt idx="450">
                  <c:v>6.2899999999999998E-2</c:v>
                </c:pt>
                <c:pt idx="451">
                  <c:v>6.2899999999999998E-2</c:v>
                </c:pt>
                <c:pt idx="452">
                  <c:v>6.3299999999999995E-2</c:v>
                </c:pt>
                <c:pt idx="453">
                  <c:v>6.3299999999999995E-2</c:v>
                </c:pt>
                <c:pt idx="454">
                  <c:v>6.3299999999999995E-2</c:v>
                </c:pt>
                <c:pt idx="455">
                  <c:v>6.3299999999999995E-2</c:v>
                </c:pt>
                <c:pt idx="456">
                  <c:v>6.3299999999999995E-2</c:v>
                </c:pt>
                <c:pt idx="457">
                  <c:v>6.3299999999999995E-2</c:v>
                </c:pt>
                <c:pt idx="458">
                  <c:v>6.3399999999999998E-2</c:v>
                </c:pt>
                <c:pt idx="459">
                  <c:v>6.3500000000000001E-2</c:v>
                </c:pt>
                <c:pt idx="460">
                  <c:v>6.3500000000000001E-2</c:v>
                </c:pt>
                <c:pt idx="461">
                  <c:v>6.3899999999999998E-2</c:v>
                </c:pt>
                <c:pt idx="462">
                  <c:v>6.4100000000000004E-2</c:v>
                </c:pt>
                <c:pt idx="463">
                  <c:v>6.4100000000000004E-2</c:v>
                </c:pt>
                <c:pt idx="464">
                  <c:v>6.4199999999999993E-2</c:v>
                </c:pt>
                <c:pt idx="465">
                  <c:v>6.4399999999999999E-2</c:v>
                </c:pt>
                <c:pt idx="466">
                  <c:v>6.4500000000000002E-2</c:v>
                </c:pt>
                <c:pt idx="467">
                  <c:v>6.4600000000000005E-2</c:v>
                </c:pt>
                <c:pt idx="468">
                  <c:v>6.4600000000000005E-2</c:v>
                </c:pt>
                <c:pt idx="469">
                  <c:v>6.4600000000000005E-2</c:v>
                </c:pt>
                <c:pt idx="470">
                  <c:v>6.4899999999999999E-2</c:v>
                </c:pt>
                <c:pt idx="471">
                  <c:v>6.4899999999999999E-2</c:v>
                </c:pt>
                <c:pt idx="472">
                  <c:v>6.4899999999999999E-2</c:v>
                </c:pt>
                <c:pt idx="473">
                  <c:v>6.4899999999999999E-2</c:v>
                </c:pt>
                <c:pt idx="474">
                  <c:v>6.4899999999999999E-2</c:v>
                </c:pt>
                <c:pt idx="475">
                  <c:v>6.5100000000000005E-2</c:v>
                </c:pt>
                <c:pt idx="476">
                  <c:v>6.5100000000000005E-2</c:v>
                </c:pt>
                <c:pt idx="477">
                  <c:v>6.5100000000000005E-2</c:v>
                </c:pt>
                <c:pt idx="478">
                  <c:v>6.5100000000000005E-2</c:v>
                </c:pt>
                <c:pt idx="479">
                  <c:v>6.5199999999999994E-2</c:v>
                </c:pt>
                <c:pt idx="480">
                  <c:v>6.5600000000000006E-2</c:v>
                </c:pt>
                <c:pt idx="481">
                  <c:v>6.5699999999999995E-2</c:v>
                </c:pt>
                <c:pt idx="482">
                  <c:v>6.5799999999999997E-2</c:v>
                </c:pt>
                <c:pt idx="483">
                  <c:v>6.6000000000000003E-2</c:v>
                </c:pt>
                <c:pt idx="484">
                  <c:v>6.6100000000000006E-2</c:v>
                </c:pt>
                <c:pt idx="485">
                  <c:v>6.6100000000000006E-2</c:v>
                </c:pt>
                <c:pt idx="486">
                  <c:v>6.6400000000000001E-2</c:v>
                </c:pt>
                <c:pt idx="487">
                  <c:v>6.6400000000000001E-2</c:v>
                </c:pt>
                <c:pt idx="488">
                  <c:v>6.6400000000000001E-2</c:v>
                </c:pt>
                <c:pt idx="489">
                  <c:v>6.6400000000000001E-2</c:v>
                </c:pt>
                <c:pt idx="490">
                  <c:v>6.6699999999999995E-2</c:v>
                </c:pt>
                <c:pt idx="491">
                  <c:v>6.6699999999999995E-2</c:v>
                </c:pt>
                <c:pt idx="492">
                  <c:v>6.6699999999999995E-2</c:v>
                </c:pt>
                <c:pt idx="493">
                  <c:v>6.6799999999999998E-2</c:v>
                </c:pt>
                <c:pt idx="494">
                  <c:v>6.6900000000000001E-2</c:v>
                </c:pt>
                <c:pt idx="495">
                  <c:v>6.6900000000000001E-2</c:v>
                </c:pt>
                <c:pt idx="496">
                  <c:v>6.6900000000000001E-2</c:v>
                </c:pt>
                <c:pt idx="497">
                  <c:v>6.6900000000000001E-2</c:v>
                </c:pt>
                <c:pt idx="498">
                  <c:v>6.6900000000000001E-2</c:v>
                </c:pt>
                <c:pt idx="499">
                  <c:v>6.6900000000000001E-2</c:v>
                </c:pt>
                <c:pt idx="500">
                  <c:v>6.6900000000000001E-2</c:v>
                </c:pt>
                <c:pt idx="501">
                  <c:v>6.6900000000000001E-2</c:v>
                </c:pt>
                <c:pt idx="502">
                  <c:v>6.7199999999999996E-2</c:v>
                </c:pt>
                <c:pt idx="503">
                  <c:v>6.7199999999999996E-2</c:v>
                </c:pt>
                <c:pt idx="504">
                  <c:v>6.7299999999999999E-2</c:v>
                </c:pt>
                <c:pt idx="505">
                  <c:v>6.7400000000000002E-2</c:v>
                </c:pt>
                <c:pt idx="506">
                  <c:v>6.7400000000000002E-2</c:v>
                </c:pt>
                <c:pt idx="507">
                  <c:v>6.7400000000000002E-2</c:v>
                </c:pt>
                <c:pt idx="508">
                  <c:v>6.7400000000000002E-2</c:v>
                </c:pt>
                <c:pt idx="509">
                  <c:v>6.7599999999999993E-2</c:v>
                </c:pt>
                <c:pt idx="510">
                  <c:v>6.7699999999999996E-2</c:v>
                </c:pt>
                <c:pt idx="511">
                  <c:v>6.7799999999999999E-2</c:v>
                </c:pt>
                <c:pt idx="512">
                  <c:v>6.7799999999999999E-2</c:v>
                </c:pt>
                <c:pt idx="513">
                  <c:v>6.7900000000000002E-2</c:v>
                </c:pt>
                <c:pt idx="514">
                  <c:v>6.8099999999999994E-2</c:v>
                </c:pt>
                <c:pt idx="515">
                  <c:v>6.8199999999999997E-2</c:v>
                </c:pt>
                <c:pt idx="516">
                  <c:v>6.8400000000000002E-2</c:v>
                </c:pt>
                <c:pt idx="517">
                  <c:v>6.8699999999999997E-2</c:v>
                </c:pt>
                <c:pt idx="518">
                  <c:v>6.8699999999999997E-2</c:v>
                </c:pt>
                <c:pt idx="519">
                  <c:v>6.8699999999999997E-2</c:v>
                </c:pt>
                <c:pt idx="520">
                  <c:v>6.8699999999999997E-2</c:v>
                </c:pt>
                <c:pt idx="521">
                  <c:v>6.8699999999999997E-2</c:v>
                </c:pt>
                <c:pt idx="522">
                  <c:v>6.8699999999999997E-2</c:v>
                </c:pt>
                <c:pt idx="523">
                  <c:v>6.8699999999999997E-2</c:v>
                </c:pt>
                <c:pt idx="524">
                  <c:v>6.8699999999999997E-2</c:v>
                </c:pt>
                <c:pt idx="525">
                  <c:v>6.8900000000000003E-2</c:v>
                </c:pt>
                <c:pt idx="526">
                  <c:v>6.9199999999999998E-2</c:v>
                </c:pt>
                <c:pt idx="527">
                  <c:v>6.93E-2</c:v>
                </c:pt>
                <c:pt idx="528">
                  <c:v>6.93E-2</c:v>
                </c:pt>
                <c:pt idx="529">
                  <c:v>6.9599999999999995E-2</c:v>
                </c:pt>
                <c:pt idx="530">
                  <c:v>6.9599999999999995E-2</c:v>
                </c:pt>
                <c:pt idx="531">
                  <c:v>6.9800000000000001E-2</c:v>
                </c:pt>
                <c:pt idx="532">
                  <c:v>6.9800000000000001E-2</c:v>
                </c:pt>
                <c:pt idx="533">
                  <c:v>6.9800000000000001E-2</c:v>
                </c:pt>
                <c:pt idx="534">
                  <c:v>7.0099999999999996E-2</c:v>
                </c:pt>
                <c:pt idx="535">
                  <c:v>7.0099999999999996E-2</c:v>
                </c:pt>
                <c:pt idx="536">
                  <c:v>7.0099999999999996E-2</c:v>
                </c:pt>
                <c:pt idx="537">
                  <c:v>7.0199999999999999E-2</c:v>
                </c:pt>
                <c:pt idx="538">
                  <c:v>7.0300000000000001E-2</c:v>
                </c:pt>
                <c:pt idx="539">
                  <c:v>7.0300000000000001E-2</c:v>
                </c:pt>
                <c:pt idx="540">
                  <c:v>7.0499999999999993E-2</c:v>
                </c:pt>
                <c:pt idx="541">
                  <c:v>7.0499999999999993E-2</c:v>
                </c:pt>
                <c:pt idx="542">
                  <c:v>7.0499999999999993E-2</c:v>
                </c:pt>
                <c:pt idx="543">
                  <c:v>7.0699999999999999E-2</c:v>
                </c:pt>
                <c:pt idx="544">
                  <c:v>7.0999999999999994E-2</c:v>
                </c:pt>
                <c:pt idx="545">
                  <c:v>7.1099999999999997E-2</c:v>
                </c:pt>
                <c:pt idx="546">
                  <c:v>7.1199999999999999E-2</c:v>
                </c:pt>
                <c:pt idx="547">
                  <c:v>7.1499999999999994E-2</c:v>
                </c:pt>
                <c:pt idx="548">
                  <c:v>7.17E-2</c:v>
                </c:pt>
                <c:pt idx="549">
                  <c:v>7.17E-2</c:v>
                </c:pt>
                <c:pt idx="550">
                  <c:v>7.17E-2</c:v>
                </c:pt>
                <c:pt idx="551">
                  <c:v>7.22E-2</c:v>
                </c:pt>
                <c:pt idx="552">
                  <c:v>7.2499999999999995E-2</c:v>
                </c:pt>
                <c:pt idx="553">
                  <c:v>7.2499999999999995E-2</c:v>
                </c:pt>
                <c:pt idx="554">
                  <c:v>7.2599999999999998E-2</c:v>
                </c:pt>
                <c:pt idx="555">
                  <c:v>7.2900000000000006E-2</c:v>
                </c:pt>
                <c:pt idx="556">
                  <c:v>7.2900000000000006E-2</c:v>
                </c:pt>
                <c:pt idx="557">
                  <c:v>7.2900000000000006E-2</c:v>
                </c:pt>
                <c:pt idx="558">
                  <c:v>7.2900000000000006E-2</c:v>
                </c:pt>
                <c:pt idx="559">
                  <c:v>7.2900000000000006E-2</c:v>
                </c:pt>
                <c:pt idx="560">
                  <c:v>7.2900000000000006E-2</c:v>
                </c:pt>
                <c:pt idx="561">
                  <c:v>7.2999999999999995E-2</c:v>
                </c:pt>
                <c:pt idx="562">
                  <c:v>7.2999999999999995E-2</c:v>
                </c:pt>
                <c:pt idx="563">
                  <c:v>7.3099999999999998E-2</c:v>
                </c:pt>
                <c:pt idx="564">
                  <c:v>7.3099999999999998E-2</c:v>
                </c:pt>
                <c:pt idx="565">
                  <c:v>7.3099999999999998E-2</c:v>
                </c:pt>
                <c:pt idx="566">
                  <c:v>7.3499999999999996E-2</c:v>
                </c:pt>
                <c:pt idx="567">
                  <c:v>7.3499999999999996E-2</c:v>
                </c:pt>
                <c:pt idx="568">
                  <c:v>7.3499999999999996E-2</c:v>
                </c:pt>
                <c:pt idx="569">
                  <c:v>7.3800000000000004E-2</c:v>
                </c:pt>
                <c:pt idx="570">
                  <c:v>7.3899999999999993E-2</c:v>
                </c:pt>
                <c:pt idx="571">
                  <c:v>7.4099999999999999E-2</c:v>
                </c:pt>
                <c:pt idx="572">
                  <c:v>7.4200000000000002E-2</c:v>
                </c:pt>
                <c:pt idx="573">
                  <c:v>7.4300000000000005E-2</c:v>
                </c:pt>
                <c:pt idx="574">
                  <c:v>7.4499999999999997E-2</c:v>
                </c:pt>
                <c:pt idx="575">
                  <c:v>7.4499999999999997E-2</c:v>
                </c:pt>
                <c:pt idx="576">
                  <c:v>7.46E-2</c:v>
                </c:pt>
                <c:pt idx="577">
                  <c:v>7.46E-2</c:v>
                </c:pt>
                <c:pt idx="578">
                  <c:v>7.4700000000000003E-2</c:v>
                </c:pt>
                <c:pt idx="579">
                  <c:v>7.4800000000000005E-2</c:v>
                </c:pt>
                <c:pt idx="580">
                  <c:v>7.4800000000000005E-2</c:v>
                </c:pt>
                <c:pt idx="581">
                  <c:v>7.4800000000000005E-2</c:v>
                </c:pt>
                <c:pt idx="582">
                  <c:v>7.51E-2</c:v>
                </c:pt>
                <c:pt idx="583">
                  <c:v>7.51E-2</c:v>
                </c:pt>
                <c:pt idx="584">
                  <c:v>7.5200000000000003E-2</c:v>
                </c:pt>
                <c:pt idx="585">
                  <c:v>7.5399999999999995E-2</c:v>
                </c:pt>
                <c:pt idx="586">
                  <c:v>7.5600000000000001E-2</c:v>
                </c:pt>
                <c:pt idx="587">
                  <c:v>7.5800000000000006E-2</c:v>
                </c:pt>
                <c:pt idx="588">
                  <c:v>7.5899999999999995E-2</c:v>
                </c:pt>
                <c:pt idx="589">
                  <c:v>7.6300000000000007E-2</c:v>
                </c:pt>
                <c:pt idx="590">
                  <c:v>7.6300000000000007E-2</c:v>
                </c:pt>
                <c:pt idx="591">
                  <c:v>7.6600000000000001E-2</c:v>
                </c:pt>
                <c:pt idx="592">
                  <c:v>7.6899999999999996E-2</c:v>
                </c:pt>
                <c:pt idx="593">
                  <c:v>7.6999999999999999E-2</c:v>
                </c:pt>
                <c:pt idx="594">
                  <c:v>7.6999999999999999E-2</c:v>
                </c:pt>
                <c:pt idx="595">
                  <c:v>7.7200000000000005E-2</c:v>
                </c:pt>
                <c:pt idx="596">
                  <c:v>7.7200000000000005E-2</c:v>
                </c:pt>
                <c:pt idx="597">
                  <c:v>7.7399999999999997E-2</c:v>
                </c:pt>
                <c:pt idx="598">
                  <c:v>7.7399999999999997E-2</c:v>
                </c:pt>
                <c:pt idx="599">
                  <c:v>7.7600000000000002E-2</c:v>
                </c:pt>
                <c:pt idx="600">
                  <c:v>7.7600000000000002E-2</c:v>
                </c:pt>
                <c:pt idx="601">
                  <c:v>7.7899999999999997E-2</c:v>
                </c:pt>
                <c:pt idx="602">
                  <c:v>7.8E-2</c:v>
                </c:pt>
                <c:pt idx="603">
                  <c:v>7.8E-2</c:v>
                </c:pt>
                <c:pt idx="604">
                  <c:v>7.8200000000000006E-2</c:v>
                </c:pt>
                <c:pt idx="605">
                  <c:v>7.8200000000000006E-2</c:v>
                </c:pt>
                <c:pt idx="606">
                  <c:v>7.8200000000000006E-2</c:v>
                </c:pt>
                <c:pt idx="607">
                  <c:v>7.8399999999999997E-2</c:v>
                </c:pt>
                <c:pt idx="608">
                  <c:v>7.8700000000000006E-2</c:v>
                </c:pt>
                <c:pt idx="609">
                  <c:v>7.8899999999999998E-2</c:v>
                </c:pt>
                <c:pt idx="610">
                  <c:v>7.9000000000000001E-2</c:v>
                </c:pt>
                <c:pt idx="611">
                  <c:v>7.9200000000000007E-2</c:v>
                </c:pt>
                <c:pt idx="612">
                  <c:v>7.9200000000000007E-2</c:v>
                </c:pt>
                <c:pt idx="613">
                  <c:v>7.9200000000000007E-2</c:v>
                </c:pt>
                <c:pt idx="614">
                  <c:v>7.9299999999999995E-2</c:v>
                </c:pt>
                <c:pt idx="615">
                  <c:v>7.9500000000000001E-2</c:v>
                </c:pt>
                <c:pt idx="616">
                  <c:v>7.9699999999999993E-2</c:v>
                </c:pt>
                <c:pt idx="617">
                  <c:v>7.9699999999999993E-2</c:v>
                </c:pt>
                <c:pt idx="618">
                  <c:v>7.9699999999999993E-2</c:v>
                </c:pt>
                <c:pt idx="619">
                  <c:v>7.9899999999999999E-2</c:v>
                </c:pt>
                <c:pt idx="620">
                  <c:v>0.08</c:v>
                </c:pt>
                <c:pt idx="621">
                  <c:v>0.08</c:v>
                </c:pt>
                <c:pt idx="622">
                  <c:v>0.08</c:v>
                </c:pt>
                <c:pt idx="623">
                  <c:v>8.0199999999999994E-2</c:v>
                </c:pt>
                <c:pt idx="624">
                  <c:v>8.0299999999999996E-2</c:v>
                </c:pt>
                <c:pt idx="625">
                  <c:v>8.0500000000000002E-2</c:v>
                </c:pt>
                <c:pt idx="626">
                  <c:v>8.0799999999999997E-2</c:v>
                </c:pt>
                <c:pt idx="627">
                  <c:v>8.0799999999999997E-2</c:v>
                </c:pt>
                <c:pt idx="628">
                  <c:v>8.1199999999999994E-2</c:v>
                </c:pt>
                <c:pt idx="629">
                  <c:v>8.1500000000000003E-2</c:v>
                </c:pt>
                <c:pt idx="630">
                  <c:v>8.1500000000000003E-2</c:v>
                </c:pt>
                <c:pt idx="631">
                  <c:v>8.1799999999999998E-2</c:v>
                </c:pt>
                <c:pt idx="632">
                  <c:v>8.2100000000000006E-2</c:v>
                </c:pt>
                <c:pt idx="633">
                  <c:v>8.2299999999999998E-2</c:v>
                </c:pt>
                <c:pt idx="634">
                  <c:v>8.2299999999999998E-2</c:v>
                </c:pt>
                <c:pt idx="635">
                  <c:v>8.2400000000000001E-2</c:v>
                </c:pt>
                <c:pt idx="636">
                  <c:v>8.2400000000000001E-2</c:v>
                </c:pt>
                <c:pt idx="637">
                  <c:v>8.2600000000000007E-2</c:v>
                </c:pt>
                <c:pt idx="638">
                  <c:v>8.2699999999999996E-2</c:v>
                </c:pt>
                <c:pt idx="639">
                  <c:v>8.2900000000000001E-2</c:v>
                </c:pt>
                <c:pt idx="640">
                  <c:v>8.2900000000000001E-2</c:v>
                </c:pt>
                <c:pt idx="641">
                  <c:v>8.2900000000000001E-2</c:v>
                </c:pt>
                <c:pt idx="642">
                  <c:v>8.2900000000000001E-2</c:v>
                </c:pt>
                <c:pt idx="643">
                  <c:v>8.3199999999999996E-2</c:v>
                </c:pt>
                <c:pt idx="644">
                  <c:v>8.3199999999999996E-2</c:v>
                </c:pt>
                <c:pt idx="645">
                  <c:v>8.3299999999999999E-2</c:v>
                </c:pt>
                <c:pt idx="646">
                  <c:v>8.3500000000000005E-2</c:v>
                </c:pt>
                <c:pt idx="647">
                  <c:v>8.3500000000000005E-2</c:v>
                </c:pt>
                <c:pt idx="648">
                  <c:v>8.3599999999999994E-2</c:v>
                </c:pt>
                <c:pt idx="649">
                  <c:v>8.4099999999999994E-2</c:v>
                </c:pt>
                <c:pt idx="650">
                  <c:v>8.4099999999999994E-2</c:v>
                </c:pt>
                <c:pt idx="651">
                  <c:v>8.4099999999999994E-2</c:v>
                </c:pt>
                <c:pt idx="652">
                  <c:v>8.4400000000000003E-2</c:v>
                </c:pt>
                <c:pt idx="653">
                  <c:v>8.4400000000000003E-2</c:v>
                </c:pt>
                <c:pt idx="654">
                  <c:v>8.4500000000000006E-2</c:v>
                </c:pt>
                <c:pt idx="655">
                  <c:v>8.4500000000000006E-2</c:v>
                </c:pt>
                <c:pt idx="656">
                  <c:v>8.4699999999999998E-2</c:v>
                </c:pt>
                <c:pt idx="657">
                  <c:v>8.4699999999999998E-2</c:v>
                </c:pt>
                <c:pt idx="658">
                  <c:v>8.5199999999999998E-2</c:v>
                </c:pt>
                <c:pt idx="659">
                  <c:v>8.5199999999999998E-2</c:v>
                </c:pt>
                <c:pt idx="660">
                  <c:v>8.5300000000000001E-2</c:v>
                </c:pt>
                <c:pt idx="661">
                  <c:v>8.5300000000000001E-2</c:v>
                </c:pt>
                <c:pt idx="662">
                  <c:v>8.5500000000000007E-2</c:v>
                </c:pt>
                <c:pt idx="663">
                  <c:v>8.5800000000000001E-2</c:v>
                </c:pt>
                <c:pt idx="664">
                  <c:v>8.5900000000000004E-2</c:v>
                </c:pt>
                <c:pt idx="665">
                  <c:v>8.5900000000000004E-2</c:v>
                </c:pt>
                <c:pt idx="666">
                  <c:v>8.5900000000000004E-2</c:v>
                </c:pt>
                <c:pt idx="667">
                  <c:v>8.5900000000000004E-2</c:v>
                </c:pt>
                <c:pt idx="668">
                  <c:v>8.6099999999999996E-2</c:v>
                </c:pt>
                <c:pt idx="669">
                  <c:v>8.6099999999999996E-2</c:v>
                </c:pt>
                <c:pt idx="670">
                  <c:v>8.6300000000000002E-2</c:v>
                </c:pt>
                <c:pt idx="671">
                  <c:v>8.6400000000000005E-2</c:v>
                </c:pt>
                <c:pt idx="672">
                  <c:v>8.6599999999999996E-2</c:v>
                </c:pt>
                <c:pt idx="673">
                  <c:v>8.6599999999999996E-2</c:v>
                </c:pt>
                <c:pt idx="674">
                  <c:v>8.6900000000000005E-2</c:v>
                </c:pt>
                <c:pt idx="675">
                  <c:v>8.7099999999999997E-2</c:v>
                </c:pt>
                <c:pt idx="676">
                  <c:v>8.7300000000000003E-2</c:v>
                </c:pt>
                <c:pt idx="677">
                  <c:v>8.7300000000000003E-2</c:v>
                </c:pt>
                <c:pt idx="678">
                  <c:v>8.7400000000000005E-2</c:v>
                </c:pt>
                <c:pt idx="679">
                  <c:v>8.7400000000000005E-2</c:v>
                </c:pt>
                <c:pt idx="680">
                  <c:v>8.7599999999999997E-2</c:v>
                </c:pt>
                <c:pt idx="681">
                  <c:v>8.7900000000000006E-2</c:v>
                </c:pt>
                <c:pt idx="682">
                  <c:v>8.7900000000000006E-2</c:v>
                </c:pt>
                <c:pt idx="683">
                  <c:v>8.8099999999999998E-2</c:v>
                </c:pt>
                <c:pt idx="684">
                  <c:v>8.8099999999999998E-2</c:v>
                </c:pt>
                <c:pt idx="685">
                  <c:v>8.8300000000000003E-2</c:v>
                </c:pt>
                <c:pt idx="686">
                  <c:v>8.8499999999999995E-2</c:v>
                </c:pt>
                <c:pt idx="687">
                  <c:v>8.8499999999999995E-2</c:v>
                </c:pt>
                <c:pt idx="688">
                  <c:v>8.8800000000000004E-2</c:v>
                </c:pt>
                <c:pt idx="689">
                  <c:v>8.8999999999999996E-2</c:v>
                </c:pt>
                <c:pt idx="690">
                  <c:v>8.8999999999999996E-2</c:v>
                </c:pt>
                <c:pt idx="691">
                  <c:v>8.8999999999999996E-2</c:v>
                </c:pt>
                <c:pt idx="692">
                  <c:v>8.9200000000000002E-2</c:v>
                </c:pt>
                <c:pt idx="693">
                  <c:v>8.9300000000000004E-2</c:v>
                </c:pt>
                <c:pt idx="694">
                  <c:v>8.9300000000000004E-2</c:v>
                </c:pt>
                <c:pt idx="695">
                  <c:v>8.9499999999999996E-2</c:v>
                </c:pt>
                <c:pt idx="696">
                  <c:v>8.9700000000000002E-2</c:v>
                </c:pt>
                <c:pt idx="697">
                  <c:v>8.9899999999999994E-2</c:v>
                </c:pt>
                <c:pt idx="698">
                  <c:v>9.01E-2</c:v>
                </c:pt>
                <c:pt idx="699">
                  <c:v>9.0200000000000002E-2</c:v>
                </c:pt>
                <c:pt idx="700">
                  <c:v>9.0200000000000002E-2</c:v>
                </c:pt>
                <c:pt idx="701">
                  <c:v>9.0200000000000002E-2</c:v>
                </c:pt>
                <c:pt idx="702">
                  <c:v>9.0399999999999994E-2</c:v>
                </c:pt>
                <c:pt idx="703">
                  <c:v>9.0399999999999994E-2</c:v>
                </c:pt>
                <c:pt idx="704">
                  <c:v>9.0800000000000006E-2</c:v>
                </c:pt>
                <c:pt idx="705">
                  <c:v>9.0800000000000006E-2</c:v>
                </c:pt>
                <c:pt idx="706">
                  <c:v>9.0800000000000006E-2</c:v>
                </c:pt>
                <c:pt idx="707">
                  <c:v>9.0999999999999998E-2</c:v>
                </c:pt>
                <c:pt idx="708">
                  <c:v>9.0999999999999998E-2</c:v>
                </c:pt>
                <c:pt idx="709">
                  <c:v>9.0999999999999998E-2</c:v>
                </c:pt>
                <c:pt idx="710">
                  <c:v>9.0999999999999998E-2</c:v>
                </c:pt>
                <c:pt idx="711">
                  <c:v>9.0999999999999998E-2</c:v>
                </c:pt>
                <c:pt idx="712">
                  <c:v>9.1300000000000006E-2</c:v>
                </c:pt>
                <c:pt idx="713">
                  <c:v>9.1499999999999998E-2</c:v>
                </c:pt>
                <c:pt idx="714">
                  <c:v>9.1499999999999998E-2</c:v>
                </c:pt>
                <c:pt idx="715">
                  <c:v>9.1499999999999998E-2</c:v>
                </c:pt>
                <c:pt idx="716">
                  <c:v>9.2100000000000001E-2</c:v>
                </c:pt>
                <c:pt idx="717">
                  <c:v>9.2100000000000001E-2</c:v>
                </c:pt>
                <c:pt idx="718">
                  <c:v>9.2299999999999993E-2</c:v>
                </c:pt>
                <c:pt idx="719">
                  <c:v>9.2499999999999999E-2</c:v>
                </c:pt>
                <c:pt idx="720">
                  <c:v>9.2600000000000002E-2</c:v>
                </c:pt>
                <c:pt idx="721">
                  <c:v>9.2799999999999994E-2</c:v>
                </c:pt>
                <c:pt idx="722">
                  <c:v>9.2799999999999994E-2</c:v>
                </c:pt>
                <c:pt idx="723">
                  <c:v>9.3200000000000005E-2</c:v>
                </c:pt>
                <c:pt idx="724">
                  <c:v>9.3200000000000005E-2</c:v>
                </c:pt>
                <c:pt idx="725">
                  <c:v>9.3200000000000005E-2</c:v>
                </c:pt>
                <c:pt idx="726">
                  <c:v>9.3200000000000005E-2</c:v>
                </c:pt>
                <c:pt idx="727">
                  <c:v>9.3200000000000005E-2</c:v>
                </c:pt>
                <c:pt idx="728">
                  <c:v>9.3200000000000005E-2</c:v>
                </c:pt>
                <c:pt idx="729">
                  <c:v>9.3399999999999997E-2</c:v>
                </c:pt>
                <c:pt idx="730">
                  <c:v>9.3399999999999997E-2</c:v>
                </c:pt>
                <c:pt idx="731">
                  <c:v>9.3399999999999997E-2</c:v>
                </c:pt>
                <c:pt idx="732">
                  <c:v>9.3600000000000003E-2</c:v>
                </c:pt>
                <c:pt idx="733">
                  <c:v>9.3799999999999994E-2</c:v>
                </c:pt>
                <c:pt idx="734">
                  <c:v>9.3799999999999994E-2</c:v>
                </c:pt>
                <c:pt idx="735">
                  <c:v>9.3799999999999994E-2</c:v>
                </c:pt>
                <c:pt idx="736">
                  <c:v>9.3799999999999994E-2</c:v>
                </c:pt>
                <c:pt idx="737">
                  <c:v>9.4E-2</c:v>
                </c:pt>
                <c:pt idx="738">
                  <c:v>9.4E-2</c:v>
                </c:pt>
                <c:pt idx="739">
                  <c:v>9.4E-2</c:v>
                </c:pt>
                <c:pt idx="740">
                  <c:v>9.4E-2</c:v>
                </c:pt>
                <c:pt idx="741">
                  <c:v>9.4200000000000006E-2</c:v>
                </c:pt>
                <c:pt idx="742">
                  <c:v>9.4200000000000006E-2</c:v>
                </c:pt>
                <c:pt idx="743">
                  <c:v>9.4399999999999998E-2</c:v>
                </c:pt>
                <c:pt idx="744">
                  <c:v>9.4399999999999998E-2</c:v>
                </c:pt>
                <c:pt idx="745">
                  <c:v>9.4399999999999998E-2</c:v>
                </c:pt>
                <c:pt idx="746">
                  <c:v>9.4399999999999998E-2</c:v>
                </c:pt>
                <c:pt idx="747">
                  <c:v>9.4399999999999998E-2</c:v>
                </c:pt>
                <c:pt idx="748">
                  <c:v>9.4399999999999998E-2</c:v>
                </c:pt>
                <c:pt idx="749">
                  <c:v>9.4799999999999995E-2</c:v>
                </c:pt>
                <c:pt idx="750">
                  <c:v>9.5000000000000001E-2</c:v>
                </c:pt>
                <c:pt idx="751">
                  <c:v>9.5000000000000001E-2</c:v>
                </c:pt>
                <c:pt idx="752">
                  <c:v>9.5200000000000007E-2</c:v>
                </c:pt>
                <c:pt idx="753">
                  <c:v>9.5399999999999999E-2</c:v>
                </c:pt>
                <c:pt idx="754">
                  <c:v>9.5600000000000004E-2</c:v>
                </c:pt>
                <c:pt idx="755">
                  <c:v>9.5600000000000004E-2</c:v>
                </c:pt>
                <c:pt idx="756">
                  <c:v>9.5799999999999996E-2</c:v>
                </c:pt>
                <c:pt idx="757">
                  <c:v>9.6000000000000002E-2</c:v>
                </c:pt>
                <c:pt idx="758">
                  <c:v>9.6000000000000002E-2</c:v>
                </c:pt>
                <c:pt idx="759">
                  <c:v>9.6000000000000002E-2</c:v>
                </c:pt>
                <c:pt idx="760">
                  <c:v>9.6000000000000002E-2</c:v>
                </c:pt>
                <c:pt idx="761">
                  <c:v>9.6000000000000002E-2</c:v>
                </c:pt>
                <c:pt idx="762">
                  <c:v>9.6000000000000002E-2</c:v>
                </c:pt>
                <c:pt idx="763">
                  <c:v>9.6000000000000002E-2</c:v>
                </c:pt>
                <c:pt idx="764">
                  <c:v>9.6000000000000002E-2</c:v>
                </c:pt>
                <c:pt idx="765">
                  <c:v>9.6000000000000002E-2</c:v>
                </c:pt>
                <c:pt idx="766">
                  <c:v>9.6000000000000002E-2</c:v>
                </c:pt>
                <c:pt idx="767">
                  <c:v>9.6000000000000002E-2</c:v>
                </c:pt>
                <c:pt idx="768">
                  <c:v>9.6299999999999997E-2</c:v>
                </c:pt>
                <c:pt idx="769">
                  <c:v>9.6299999999999997E-2</c:v>
                </c:pt>
                <c:pt idx="770">
                  <c:v>9.6299999999999997E-2</c:v>
                </c:pt>
                <c:pt idx="771">
                  <c:v>9.6299999999999997E-2</c:v>
                </c:pt>
                <c:pt idx="772">
                  <c:v>9.6699999999999994E-2</c:v>
                </c:pt>
                <c:pt idx="773">
                  <c:v>9.6699999999999994E-2</c:v>
                </c:pt>
                <c:pt idx="774">
                  <c:v>9.6699999999999994E-2</c:v>
                </c:pt>
                <c:pt idx="775">
                  <c:v>9.6699999999999994E-2</c:v>
                </c:pt>
                <c:pt idx="776">
                  <c:v>9.6699999999999994E-2</c:v>
                </c:pt>
                <c:pt idx="777">
                  <c:v>9.6699999999999994E-2</c:v>
                </c:pt>
                <c:pt idx="778">
                  <c:v>9.6699999999999994E-2</c:v>
                </c:pt>
                <c:pt idx="779">
                  <c:v>9.6699999999999994E-2</c:v>
                </c:pt>
                <c:pt idx="780">
                  <c:v>9.69E-2</c:v>
                </c:pt>
                <c:pt idx="781">
                  <c:v>9.69E-2</c:v>
                </c:pt>
                <c:pt idx="782">
                  <c:v>9.7199999999999995E-2</c:v>
                </c:pt>
                <c:pt idx="783">
                  <c:v>9.74E-2</c:v>
                </c:pt>
                <c:pt idx="784">
                  <c:v>9.74E-2</c:v>
                </c:pt>
                <c:pt idx="785">
                  <c:v>9.74E-2</c:v>
                </c:pt>
                <c:pt idx="786">
                  <c:v>9.74E-2</c:v>
                </c:pt>
                <c:pt idx="787">
                  <c:v>9.7600000000000006E-2</c:v>
                </c:pt>
                <c:pt idx="788">
                  <c:v>9.7600000000000006E-2</c:v>
                </c:pt>
                <c:pt idx="789">
                  <c:v>9.7600000000000006E-2</c:v>
                </c:pt>
                <c:pt idx="790">
                  <c:v>9.7600000000000006E-2</c:v>
                </c:pt>
                <c:pt idx="791">
                  <c:v>9.7600000000000006E-2</c:v>
                </c:pt>
                <c:pt idx="792">
                  <c:v>9.7900000000000001E-2</c:v>
                </c:pt>
                <c:pt idx="793">
                  <c:v>9.8100000000000007E-2</c:v>
                </c:pt>
                <c:pt idx="794">
                  <c:v>9.8100000000000007E-2</c:v>
                </c:pt>
                <c:pt idx="795">
                  <c:v>9.8100000000000007E-2</c:v>
                </c:pt>
                <c:pt idx="796">
                  <c:v>9.8100000000000007E-2</c:v>
                </c:pt>
                <c:pt idx="797">
                  <c:v>9.8100000000000007E-2</c:v>
                </c:pt>
                <c:pt idx="798">
                  <c:v>9.8400000000000001E-2</c:v>
                </c:pt>
                <c:pt idx="799">
                  <c:v>9.8599999999999993E-2</c:v>
                </c:pt>
                <c:pt idx="800">
                  <c:v>9.8799999999999999E-2</c:v>
                </c:pt>
                <c:pt idx="801">
                  <c:v>9.8799999999999999E-2</c:v>
                </c:pt>
                <c:pt idx="802">
                  <c:v>9.8799999999999999E-2</c:v>
                </c:pt>
                <c:pt idx="803">
                  <c:v>9.8799999999999999E-2</c:v>
                </c:pt>
                <c:pt idx="804">
                  <c:v>9.8799999999999999E-2</c:v>
                </c:pt>
                <c:pt idx="805">
                  <c:v>9.9599999999999994E-2</c:v>
                </c:pt>
                <c:pt idx="806">
                  <c:v>9.9599999999999994E-2</c:v>
                </c:pt>
                <c:pt idx="807">
                  <c:v>9.9599999999999994E-2</c:v>
                </c:pt>
                <c:pt idx="808">
                  <c:v>9.9599999999999994E-2</c:v>
                </c:pt>
                <c:pt idx="809">
                  <c:v>9.9599999999999994E-2</c:v>
                </c:pt>
                <c:pt idx="810">
                  <c:v>9.9599999999999994E-2</c:v>
                </c:pt>
                <c:pt idx="811">
                  <c:v>9.98E-2</c:v>
                </c:pt>
                <c:pt idx="812">
                  <c:v>9.98E-2</c:v>
                </c:pt>
                <c:pt idx="813">
                  <c:v>9.98E-2</c:v>
                </c:pt>
                <c:pt idx="814">
                  <c:v>9.98E-2</c:v>
                </c:pt>
                <c:pt idx="815">
                  <c:v>9.98E-2</c:v>
                </c:pt>
                <c:pt idx="816">
                  <c:v>0.10009999999999999</c:v>
                </c:pt>
                <c:pt idx="817">
                  <c:v>0.10009999999999999</c:v>
                </c:pt>
                <c:pt idx="818">
                  <c:v>0.10059999999999999</c:v>
                </c:pt>
                <c:pt idx="819">
                  <c:v>0.1008</c:v>
                </c:pt>
                <c:pt idx="820">
                  <c:v>0.1008</c:v>
                </c:pt>
                <c:pt idx="821">
                  <c:v>0.1011</c:v>
                </c:pt>
                <c:pt idx="822">
                  <c:v>0.1011</c:v>
                </c:pt>
                <c:pt idx="823">
                  <c:v>0.1011</c:v>
                </c:pt>
                <c:pt idx="824">
                  <c:v>0.1011</c:v>
                </c:pt>
                <c:pt idx="825">
                  <c:v>0.1016</c:v>
                </c:pt>
                <c:pt idx="826">
                  <c:v>0.1016</c:v>
                </c:pt>
                <c:pt idx="827">
                  <c:v>0.1016</c:v>
                </c:pt>
                <c:pt idx="828">
                  <c:v>0.1019</c:v>
                </c:pt>
                <c:pt idx="829">
                  <c:v>0.1021</c:v>
                </c:pt>
                <c:pt idx="830">
                  <c:v>0.1021</c:v>
                </c:pt>
                <c:pt idx="831">
                  <c:v>0.1021</c:v>
                </c:pt>
                <c:pt idx="832">
                  <c:v>0.1021</c:v>
                </c:pt>
                <c:pt idx="833">
                  <c:v>0.1024</c:v>
                </c:pt>
                <c:pt idx="834">
                  <c:v>0.1027</c:v>
                </c:pt>
                <c:pt idx="835">
                  <c:v>0.10349999999999999</c:v>
                </c:pt>
                <c:pt idx="836">
                  <c:v>0.10349999999999999</c:v>
                </c:pt>
                <c:pt idx="837">
                  <c:v>0.10349999999999999</c:v>
                </c:pt>
                <c:pt idx="838">
                  <c:v>0.1038</c:v>
                </c:pt>
                <c:pt idx="839">
                  <c:v>0.1038</c:v>
                </c:pt>
                <c:pt idx="840">
                  <c:v>0.1041</c:v>
                </c:pt>
                <c:pt idx="841">
                  <c:v>0.1041</c:v>
                </c:pt>
                <c:pt idx="842">
                  <c:v>0.1041</c:v>
                </c:pt>
                <c:pt idx="843">
                  <c:v>0.1046</c:v>
                </c:pt>
                <c:pt idx="844">
                  <c:v>0.1046</c:v>
                </c:pt>
                <c:pt idx="845">
                  <c:v>0.10489999999999999</c:v>
                </c:pt>
                <c:pt idx="846">
                  <c:v>0.1052</c:v>
                </c:pt>
                <c:pt idx="847">
                  <c:v>0.1052</c:v>
                </c:pt>
                <c:pt idx="848">
                  <c:v>0.1052</c:v>
                </c:pt>
                <c:pt idx="849">
                  <c:v>0.1052</c:v>
                </c:pt>
                <c:pt idx="850">
                  <c:v>0.1056</c:v>
                </c:pt>
                <c:pt idx="851">
                  <c:v>0.1056</c:v>
                </c:pt>
                <c:pt idx="852">
                  <c:v>0.1056</c:v>
                </c:pt>
                <c:pt idx="853">
                  <c:v>0.10589999999999999</c:v>
                </c:pt>
                <c:pt idx="854">
                  <c:v>0.10589999999999999</c:v>
                </c:pt>
                <c:pt idx="855">
                  <c:v>0.10589999999999999</c:v>
                </c:pt>
                <c:pt idx="856">
                  <c:v>0.10589999999999999</c:v>
                </c:pt>
                <c:pt idx="857">
                  <c:v>0.10589999999999999</c:v>
                </c:pt>
                <c:pt idx="858">
                  <c:v>0.10589999999999999</c:v>
                </c:pt>
                <c:pt idx="859">
                  <c:v>0.10589999999999999</c:v>
                </c:pt>
                <c:pt idx="860">
                  <c:v>0.10589999999999999</c:v>
                </c:pt>
                <c:pt idx="861">
                  <c:v>0.10589999999999999</c:v>
                </c:pt>
                <c:pt idx="862">
                  <c:v>0.10589999999999999</c:v>
                </c:pt>
                <c:pt idx="863">
                  <c:v>0.10589999999999999</c:v>
                </c:pt>
                <c:pt idx="864">
                  <c:v>0.1065</c:v>
                </c:pt>
                <c:pt idx="865">
                  <c:v>0.10680000000000001</c:v>
                </c:pt>
                <c:pt idx="866">
                  <c:v>0.10680000000000001</c:v>
                </c:pt>
                <c:pt idx="867">
                  <c:v>0.10680000000000001</c:v>
                </c:pt>
                <c:pt idx="868">
                  <c:v>0.10680000000000001</c:v>
                </c:pt>
                <c:pt idx="869">
                  <c:v>0.10680000000000001</c:v>
                </c:pt>
                <c:pt idx="870">
                  <c:v>0.10680000000000001</c:v>
                </c:pt>
                <c:pt idx="871">
                  <c:v>0.10680000000000001</c:v>
                </c:pt>
                <c:pt idx="872">
                  <c:v>0.10680000000000001</c:v>
                </c:pt>
                <c:pt idx="873">
                  <c:v>0.10680000000000001</c:v>
                </c:pt>
                <c:pt idx="874">
                  <c:v>0.10680000000000001</c:v>
                </c:pt>
                <c:pt idx="875">
                  <c:v>0.1075</c:v>
                </c:pt>
                <c:pt idx="876">
                  <c:v>0.1075</c:v>
                </c:pt>
                <c:pt idx="877">
                  <c:v>0.1075</c:v>
                </c:pt>
                <c:pt idx="878">
                  <c:v>0.1075</c:v>
                </c:pt>
                <c:pt idx="879">
                  <c:v>0.1075</c:v>
                </c:pt>
                <c:pt idx="880">
                  <c:v>0.1075</c:v>
                </c:pt>
                <c:pt idx="881">
                  <c:v>0.1075</c:v>
                </c:pt>
                <c:pt idx="882">
                  <c:v>0.1075</c:v>
                </c:pt>
                <c:pt idx="883">
                  <c:v>0.1075</c:v>
                </c:pt>
                <c:pt idx="884">
                  <c:v>0.1075</c:v>
                </c:pt>
                <c:pt idx="885">
                  <c:v>0.1075</c:v>
                </c:pt>
                <c:pt idx="886">
                  <c:v>0.1075</c:v>
                </c:pt>
                <c:pt idx="887">
                  <c:v>0.10780000000000001</c:v>
                </c:pt>
                <c:pt idx="888">
                  <c:v>0.10780000000000001</c:v>
                </c:pt>
                <c:pt idx="889">
                  <c:v>0.10780000000000001</c:v>
                </c:pt>
                <c:pt idx="890">
                  <c:v>0.10780000000000001</c:v>
                </c:pt>
                <c:pt idx="891">
                  <c:v>0.10780000000000001</c:v>
                </c:pt>
                <c:pt idx="892">
                  <c:v>0.10780000000000001</c:v>
                </c:pt>
                <c:pt idx="893">
                  <c:v>0.10780000000000001</c:v>
                </c:pt>
                <c:pt idx="894">
                  <c:v>0.1082</c:v>
                </c:pt>
                <c:pt idx="895">
                  <c:v>0.1082</c:v>
                </c:pt>
                <c:pt idx="896">
                  <c:v>0.1085</c:v>
                </c:pt>
                <c:pt idx="897">
                  <c:v>0.1089</c:v>
                </c:pt>
                <c:pt idx="898">
                  <c:v>0.1089</c:v>
                </c:pt>
                <c:pt idx="899">
                  <c:v>0.10929999999999999</c:v>
                </c:pt>
                <c:pt idx="900">
                  <c:v>0.10929999999999999</c:v>
                </c:pt>
                <c:pt idx="901">
                  <c:v>0.10929999999999999</c:v>
                </c:pt>
                <c:pt idx="902">
                  <c:v>0.10929999999999999</c:v>
                </c:pt>
                <c:pt idx="903">
                  <c:v>0.10929999999999999</c:v>
                </c:pt>
                <c:pt idx="904">
                  <c:v>0.10929999999999999</c:v>
                </c:pt>
                <c:pt idx="905">
                  <c:v>0.10929999999999999</c:v>
                </c:pt>
                <c:pt idx="906">
                  <c:v>0.10929999999999999</c:v>
                </c:pt>
                <c:pt idx="907">
                  <c:v>0.10970000000000001</c:v>
                </c:pt>
                <c:pt idx="908">
                  <c:v>0.10970000000000001</c:v>
                </c:pt>
                <c:pt idx="909">
                  <c:v>0.10970000000000001</c:v>
                </c:pt>
                <c:pt idx="910">
                  <c:v>0.10970000000000001</c:v>
                </c:pt>
                <c:pt idx="911">
                  <c:v>0.11</c:v>
                </c:pt>
                <c:pt idx="912">
                  <c:v>0.11</c:v>
                </c:pt>
                <c:pt idx="913">
                  <c:v>0.11</c:v>
                </c:pt>
                <c:pt idx="914">
                  <c:v>0.1108</c:v>
                </c:pt>
                <c:pt idx="915">
                  <c:v>0.1108</c:v>
                </c:pt>
                <c:pt idx="916">
                  <c:v>0.1113</c:v>
                </c:pt>
                <c:pt idx="917">
                  <c:v>0.1113</c:v>
                </c:pt>
                <c:pt idx="918">
                  <c:v>0.11169999999999999</c:v>
                </c:pt>
                <c:pt idx="919">
                  <c:v>0.11169999999999999</c:v>
                </c:pt>
                <c:pt idx="920">
                  <c:v>0.11169999999999999</c:v>
                </c:pt>
                <c:pt idx="921">
                  <c:v>0.11169999999999999</c:v>
                </c:pt>
                <c:pt idx="922">
                  <c:v>0.11169999999999999</c:v>
                </c:pt>
                <c:pt idx="923">
                  <c:v>0.11210000000000001</c:v>
                </c:pt>
                <c:pt idx="924">
                  <c:v>0.11210000000000001</c:v>
                </c:pt>
                <c:pt idx="925">
                  <c:v>0.11210000000000001</c:v>
                </c:pt>
                <c:pt idx="926">
                  <c:v>0.11210000000000001</c:v>
                </c:pt>
                <c:pt idx="927">
                  <c:v>0.11210000000000001</c:v>
                </c:pt>
                <c:pt idx="928">
                  <c:v>0.11210000000000001</c:v>
                </c:pt>
                <c:pt idx="929">
                  <c:v>0.11210000000000001</c:v>
                </c:pt>
                <c:pt idx="930">
                  <c:v>0.11210000000000001</c:v>
                </c:pt>
                <c:pt idx="931">
                  <c:v>0.11210000000000001</c:v>
                </c:pt>
                <c:pt idx="932">
                  <c:v>0.11210000000000001</c:v>
                </c:pt>
                <c:pt idx="933">
                  <c:v>0.11210000000000001</c:v>
                </c:pt>
                <c:pt idx="934">
                  <c:v>0.11210000000000001</c:v>
                </c:pt>
                <c:pt idx="935">
                  <c:v>0.11210000000000001</c:v>
                </c:pt>
                <c:pt idx="936">
                  <c:v>0.11210000000000001</c:v>
                </c:pt>
                <c:pt idx="937">
                  <c:v>0.11210000000000001</c:v>
                </c:pt>
                <c:pt idx="938">
                  <c:v>0.11210000000000001</c:v>
                </c:pt>
                <c:pt idx="939">
                  <c:v>0.11210000000000001</c:v>
                </c:pt>
                <c:pt idx="940">
                  <c:v>0.11210000000000001</c:v>
                </c:pt>
                <c:pt idx="941">
                  <c:v>0.11210000000000001</c:v>
                </c:pt>
                <c:pt idx="942">
                  <c:v>0.11210000000000001</c:v>
                </c:pt>
                <c:pt idx="943">
                  <c:v>0.11210000000000001</c:v>
                </c:pt>
                <c:pt idx="944">
                  <c:v>0.11260000000000001</c:v>
                </c:pt>
                <c:pt idx="945">
                  <c:v>0.11260000000000001</c:v>
                </c:pt>
                <c:pt idx="946">
                  <c:v>0.11260000000000001</c:v>
                </c:pt>
                <c:pt idx="947">
                  <c:v>0.11260000000000001</c:v>
                </c:pt>
                <c:pt idx="948">
                  <c:v>0.11310000000000001</c:v>
                </c:pt>
                <c:pt idx="949">
                  <c:v>0.1137</c:v>
                </c:pt>
                <c:pt idx="950">
                  <c:v>0.1137</c:v>
                </c:pt>
                <c:pt idx="951">
                  <c:v>0.1142</c:v>
                </c:pt>
                <c:pt idx="952">
                  <c:v>0.1147</c:v>
                </c:pt>
                <c:pt idx="953">
                  <c:v>0.1153</c:v>
                </c:pt>
                <c:pt idx="954">
                  <c:v>0.1158</c:v>
                </c:pt>
                <c:pt idx="955">
                  <c:v>0.1158</c:v>
                </c:pt>
                <c:pt idx="956">
                  <c:v>0.1158</c:v>
                </c:pt>
                <c:pt idx="957">
                  <c:v>0.1158</c:v>
                </c:pt>
                <c:pt idx="958">
                  <c:v>0.1164</c:v>
                </c:pt>
                <c:pt idx="959">
                  <c:v>0.1164</c:v>
                </c:pt>
                <c:pt idx="960">
                  <c:v>0.1164</c:v>
                </c:pt>
                <c:pt idx="961">
                  <c:v>0.1164</c:v>
                </c:pt>
                <c:pt idx="962">
                  <c:v>0.1164</c:v>
                </c:pt>
                <c:pt idx="963">
                  <c:v>0.11700000000000001</c:v>
                </c:pt>
                <c:pt idx="964">
                  <c:v>0.11700000000000001</c:v>
                </c:pt>
                <c:pt idx="965">
                  <c:v>0.11700000000000001</c:v>
                </c:pt>
                <c:pt idx="966">
                  <c:v>0.11700000000000001</c:v>
                </c:pt>
                <c:pt idx="967">
                  <c:v>0.11700000000000001</c:v>
                </c:pt>
                <c:pt idx="968">
                  <c:v>0.11700000000000001</c:v>
                </c:pt>
                <c:pt idx="969">
                  <c:v>0.1176</c:v>
                </c:pt>
                <c:pt idx="970">
                  <c:v>0.1176</c:v>
                </c:pt>
                <c:pt idx="971">
                  <c:v>0.1176</c:v>
                </c:pt>
                <c:pt idx="972">
                  <c:v>0.1182</c:v>
                </c:pt>
                <c:pt idx="973">
                  <c:v>0.1182</c:v>
                </c:pt>
                <c:pt idx="974">
                  <c:v>0.1182</c:v>
                </c:pt>
                <c:pt idx="975">
                  <c:v>0.1182</c:v>
                </c:pt>
                <c:pt idx="976">
                  <c:v>0.1182</c:v>
                </c:pt>
                <c:pt idx="977">
                  <c:v>0.1182</c:v>
                </c:pt>
                <c:pt idx="978">
                  <c:v>0.1188</c:v>
                </c:pt>
                <c:pt idx="979">
                  <c:v>0.1188</c:v>
                </c:pt>
                <c:pt idx="980">
                  <c:v>0.1188</c:v>
                </c:pt>
                <c:pt idx="981">
                  <c:v>0.1188</c:v>
                </c:pt>
                <c:pt idx="982">
                  <c:v>0.1188</c:v>
                </c:pt>
                <c:pt idx="983">
                  <c:v>0.1188</c:v>
                </c:pt>
                <c:pt idx="984">
                  <c:v>0.1188</c:v>
                </c:pt>
                <c:pt idx="985">
                  <c:v>0.1188</c:v>
                </c:pt>
                <c:pt idx="986">
                  <c:v>0.1188</c:v>
                </c:pt>
                <c:pt idx="987">
                  <c:v>0.1195</c:v>
                </c:pt>
                <c:pt idx="988">
                  <c:v>0.1195</c:v>
                </c:pt>
                <c:pt idx="989">
                  <c:v>0.1195</c:v>
                </c:pt>
                <c:pt idx="990">
                  <c:v>0.1195</c:v>
                </c:pt>
                <c:pt idx="991">
                  <c:v>0.1195</c:v>
                </c:pt>
                <c:pt idx="992">
                  <c:v>0.1195</c:v>
                </c:pt>
                <c:pt idx="993">
                  <c:v>0.1195</c:v>
                </c:pt>
                <c:pt idx="994">
                  <c:v>0.1195</c:v>
                </c:pt>
                <c:pt idx="995">
                  <c:v>0.1195</c:v>
                </c:pt>
                <c:pt idx="996">
                  <c:v>0.1195</c:v>
                </c:pt>
                <c:pt idx="997">
                  <c:v>0.1195</c:v>
                </c:pt>
                <c:pt idx="998">
                  <c:v>0.1195</c:v>
                </c:pt>
                <c:pt idx="999">
                  <c:v>0.1195</c:v>
                </c:pt>
                <c:pt idx="1000">
                  <c:v>0.1203</c:v>
                </c:pt>
                <c:pt idx="1001">
                  <c:v>0.12180000000000001</c:v>
                </c:pt>
                <c:pt idx="1002">
                  <c:v>0.12180000000000001</c:v>
                </c:pt>
                <c:pt idx="1003">
                  <c:v>0.1225</c:v>
                </c:pt>
                <c:pt idx="1004">
                  <c:v>0.1225</c:v>
                </c:pt>
                <c:pt idx="1005">
                  <c:v>0.1225</c:v>
                </c:pt>
                <c:pt idx="1006">
                  <c:v>0.1225</c:v>
                </c:pt>
                <c:pt idx="1007">
                  <c:v>0.1225</c:v>
                </c:pt>
                <c:pt idx="1008">
                  <c:v>0.1225</c:v>
                </c:pt>
                <c:pt idx="1009">
                  <c:v>0.1225</c:v>
                </c:pt>
                <c:pt idx="1010">
                  <c:v>0.1225</c:v>
                </c:pt>
                <c:pt idx="1011">
                  <c:v>0.1234</c:v>
                </c:pt>
                <c:pt idx="1012">
                  <c:v>0.1234</c:v>
                </c:pt>
                <c:pt idx="1013">
                  <c:v>0.1234</c:v>
                </c:pt>
                <c:pt idx="1014">
                  <c:v>0.1234</c:v>
                </c:pt>
                <c:pt idx="1015">
                  <c:v>0.1234</c:v>
                </c:pt>
                <c:pt idx="1016">
                  <c:v>0.1244</c:v>
                </c:pt>
                <c:pt idx="1017">
                  <c:v>0.1244</c:v>
                </c:pt>
                <c:pt idx="1018">
                  <c:v>0.1244</c:v>
                </c:pt>
                <c:pt idx="1019">
                  <c:v>0.1244</c:v>
                </c:pt>
                <c:pt idx="1020">
                  <c:v>0.1244</c:v>
                </c:pt>
                <c:pt idx="1021">
                  <c:v>0.12540000000000001</c:v>
                </c:pt>
                <c:pt idx="1022">
                  <c:v>0.12540000000000001</c:v>
                </c:pt>
                <c:pt idx="1023">
                  <c:v>0.12640000000000001</c:v>
                </c:pt>
                <c:pt idx="1024">
                  <c:v>0.12640000000000001</c:v>
                </c:pt>
                <c:pt idx="1025">
                  <c:v>0.12640000000000001</c:v>
                </c:pt>
                <c:pt idx="1026">
                  <c:v>0.12640000000000001</c:v>
                </c:pt>
                <c:pt idx="1027">
                  <c:v>0.12640000000000001</c:v>
                </c:pt>
                <c:pt idx="1028">
                  <c:v>0.12640000000000001</c:v>
                </c:pt>
                <c:pt idx="1029">
                  <c:v>0.12640000000000001</c:v>
                </c:pt>
                <c:pt idx="1030">
                  <c:v>0.12640000000000001</c:v>
                </c:pt>
                <c:pt idx="1031">
                  <c:v>0.12640000000000001</c:v>
                </c:pt>
                <c:pt idx="1032">
                  <c:v>0.12640000000000001</c:v>
                </c:pt>
                <c:pt idx="1033">
                  <c:v>0.12640000000000001</c:v>
                </c:pt>
                <c:pt idx="1034">
                  <c:v>0.1275</c:v>
                </c:pt>
                <c:pt idx="1035">
                  <c:v>0.1275</c:v>
                </c:pt>
                <c:pt idx="1036">
                  <c:v>0.1275</c:v>
                </c:pt>
                <c:pt idx="1037">
                  <c:v>0.1275</c:v>
                </c:pt>
                <c:pt idx="1038">
                  <c:v>0.1275</c:v>
                </c:pt>
                <c:pt idx="1039">
                  <c:v>0.1275</c:v>
                </c:pt>
                <c:pt idx="1040">
                  <c:v>0.1275</c:v>
                </c:pt>
                <c:pt idx="1041">
                  <c:v>0.1275</c:v>
                </c:pt>
                <c:pt idx="1042">
                  <c:v>0.1275</c:v>
                </c:pt>
                <c:pt idx="1043">
                  <c:v>0.1275</c:v>
                </c:pt>
                <c:pt idx="1044">
                  <c:v>0.1275</c:v>
                </c:pt>
                <c:pt idx="1045">
                  <c:v>0.1275</c:v>
                </c:pt>
                <c:pt idx="1046">
                  <c:v>0.1275</c:v>
                </c:pt>
                <c:pt idx="1047">
                  <c:v>0.1275</c:v>
                </c:pt>
                <c:pt idx="1048">
                  <c:v>0.1275</c:v>
                </c:pt>
                <c:pt idx="1049">
                  <c:v>0.1275</c:v>
                </c:pt>
                <c:pt idx="1050">
                  <c:v>0.1275</c:v>
                </c:pt>
                <c:pt idx="1051">
                  <c:v>0.1275</c:v>
                </c:pt>
                <c:pt idx="1052">
                  <c:v>0.1275</c:v>
                </c:pt>
                <c:pt idx="1053">
                  <c:v>0.1275</c:v>
                </c:pt>
                <c:pt idx="1054">
                  <c:v>0.1275</c:v>
                </c:pt>
                <c:pt idx="1055">
                  <c:v>0.1275</c:v>
                </c:pt>
                <c:pt idx="1056">
                  <c:v>0.1275</c:v>
                </c:pt>
                <c:pt idx="1057">
                  <c:v>0.1275</c:v>
                </c:pt>
                <c:pt idx="1058">
                  <c:v>0.1275</c:v>
                </c:pt>
                <c:pt idx="1059">
                  <c:v>0.12889999999999999</c:v>
                </c:pt>
                <c:pt idx="1060">
                  <c:v>0.12889999999999999</c:v>
                </c:pt>
                <c:pt idx="1061">
                  <c:v>0.13020000000000001</c:v>
                </c:pt>
                <c:pt idx="1062">
                  <c:v>0.13020000000000001</c:v>
                </c:pt>
                <c:pt idx="1063">
                  <c:v>0.13020000000000001</c:v>
                </c:pt>
                <c:pt idx="1064">
                  <c:v>0.13020000000000001</c:v>
                </c:pt>
                <c:pt idx="1065">
                  <c:v>0.13020000000000001</c:v>
                </c:pt>
                <c:pt idx="1066">
                  <c:v>0.13020000000000001</c:v>
                </c:pt>
                <c:pt idx="1067">
                  <c:v>0.13020000000000001</c:v>
                </c:pt>
                <c:pt idx="1068">
                  <c:v>0.13020000000000001</c:v>
                </c:pt>
                <c:pt idx="1069">
                  <c:v>0.13020000000000001</c:v>
                </c:pt>
                <c:pt idx="1070">
                  <c:v>0.13020000000000001</c:v>
                </c:pt>
                <c:pt idx="1071">
                  <c:v>0.13020000000000001</c:v>
                </c:pt>
                <c:pt idx="1072">
                  <c:v>0.13020000000000001</c:v>
                </c:pt>
                <c:pt idx="1073">
                  <c:v>0.13020000000000001</c:v>
                </c:pt>
                <c:pt idx="1074">
                  <c:v>0.13020000000000001</c:v>
                </c:pt>
                <c:pt idx="1075">
                  <c:v>0.13020000000000001</c:v>
                </c:pt>
                <c:pt idx="1076">
                  <c:v>0.13020000000000001</c:v>
                </c:pt>
                <c:pt idx="1077">
                  <c:v>0.13020000000000001</c:v>
                </c:pt>
                <c:pt idx="1078">
                  <c:v>0.13020000000000001</c:v>
                </c:pt>
                <c:pt idx="1079">
                  <c:v>0.13020000000000001</c:v>
                </c:pt>
                <c:pt idx="1080">
                  <c:v>0.13020000000000001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04-49CB-A4A3-4B4019D50A1C}"/>
            </c:ext>
          </c:extLst>
        </c:ser>
        <c:ser>
          <c:idx val="1"/>
          <c:order val="1"/>
          <c:tx>
            <c:strRef>
              <c:f>PEP!$O$1:$O$2</c:f>
              <c:strCache>
                <c:ptCount val="2"/>
                <c:pt idx="0">
                  <c:v>FOURIER PEP,No DM</c:v>
                </c:pt>
                <c:pt idx="1">
                  <c:v>Evolocumab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PEP!$A$3:$A$1083</c:f>
              <c:numCache>
                <c:formatCode>General</c:formatCode>
                <c:ptCount val="10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</c:numCache>
            </c:numRef>
          </c:xVal>
          <c:yVal>
            <c:numRef>
              <c:f>PEP!$O$3:$O$1083</c:f>
              <c:numCache>
                <c:formatCode>General</c:formatCode>
                <c:ptCount val="1081"/>
                <c:pt idx="0">
                  <c:v>0</c:v>
                </c:pt>
                <c:pt idx="1">
                  <c:v>1E-4</c:v>
                </c:pt>
                <c:pt idx="2">
                  <c:v>1E-4</c:v>
                </c:pt>
                <c:pt idx="3">
                  <c:v>1E-4</c:v>
                </c:pt>
                <c:pt idx="4">
                  <c:v>2.0000000000000001E-4</c:v>
                </c:pt>
                <c:pt idx="5">
                  <c:v>5.9999999999999995E-4</c:v>
                </c:pt>
                <c:pt idx="6">
                  <c:v>1E-3</c:v>
                </c:pt>
                <c:pt idx="7">
                  <c:v>1.1000000000000001E-3</c:v>
                </c:pt>
                <c:pt idx="8">
                  <c:v>1.1999999999999999E-3</c:v>
                </c:pt>
                <c:pt idx="9">
                  <c:v>1.2999999999999999E-3</c:v>
                </c:pt>
                <c:pt idx="10">
                  <c:v>1.6000000000000001E-3</c:v>
                </c:pt>
                <c:pt idx="11">
                  <c:v>1.8E-3</c:v>
                </c:pt>
                <c:pt idx="12">
                  <c:v>2.0999999999999999E-3</c:v>
                </c:pt>
                <c:pt idx="13">
                  <c:v>2.0999999999999999E-3</c:v>
                </c:pt>
                <c:pt idx="14">
                  <c:v>2.2000000000000001E-3</c:v>
                </c:pt>
                <c:pt idx="15">
                  <c:v>2.3E-3</c:v>
                </c:pt>
                <c:pt idx="16">
                  <c:v>2.5000000000000001E-3</c:v>
                </c:pt>
                <c:pt idx="17">
                  <c:v>2.5000000000000001E-3</c:v>
                </c:pt>
                <c:pt idx="18">
                  <c:v>2.5000000000000001E-3</c:v>
                </c:pt>
                <c:pt idx="19">
                  <c:v>2.5000000000000001E-3</c:v>
                </c:pt>
                <c:pt idx="20">
                  <c:v>2.5000000000000001E-3</c:v>
                </c:pt>
                <c:pt idx="21">
                  <c:v>2.7000000000000001E-3</c:v>
                </c:pt>
                <c:pt idx="22">
                  <c:v>2.7000000000000001E-3</c:v>
                </c:pt>
                <c:pt idx="23">
                  <c:v>2.7000000000000001E-3</c:v>
                </c:pt>
                <c:pt idx="24">
                  <c:v>2.8E-3</c:v>
                </c:pt>
                <c:pt idx="25">
                  <c:v>2.8E-3</c:v>
                </c:pt>
                <c:pt idx="26">
                  <c:v>2.8E-3</c:v>
                </c:pt>
                <c:pt idx="27">
                  <c:v>2.8999999999999998E-3</c:v>
                </c:pt>
                <c:pt idx="28">
                  <c:v>2.8999999999999998E-3</c:v>
                </c:pt>
                <c:pt idx="29">
                  <c:v>3.3999999999999998E-3</c:v>
                </c:pt>
                <c:pt idx="30">
                  <c:v>3.5000000000000001E-3</c:v>
                </c:pt>
                <c:pt idx="31">
                  <c:v>3.5999999999999999E-3</c:v>
                </c:pt>
                <c:pt idx="32">
                  <c:v>3.8E-3</c:v>
                </c:pt>
                <c:pt idx="33">
                  <c:v>3.8E-3</c:v>
                </c:pt>
                <c:pt idx="34">
                  <c:v>3.8999999999999998E-3</c:v>
                </c:pt>
                <c:pt idx="35">
                  <c:v>4.1000000000000003E-3</c:v>
                </c:pt>
                <c:pt idx="36">
                  <c:v>4.4999999999999997E-3</c:v>
                </c:pt>
                <c:pt idx="37">
                  <c:v>4.5999999999999999E-3</c:v>
                </c:pt>
                <c:pt idx="38">
                  <c:v>4.7000000000000002E-3</c:v>
                </c:pt>
                <c:pt idx="39">
                  <c:v>5.1000000000000004E-3</c:v>
                </c:pt>
                <c:pt idx="40">
                  <c:v>5.1000000000000004E-3</c:v>
                </c:pt>
                <c:pt idx="41">
                  <c:v>5.1999999999999998E-3</c:v>
                </c:pt>
                <c:pt idx="42">
                  <c:v>5.1999999999999998E-3</c:v>
                </c:pt>
                <c:pt idx="43">
                  <c:v>5.4000000000000003E-3</c:v>
                </c:pt>
                <c:pt idx="44">
                  <c:v>5.5999999999999999E-3</c:v>
                </c:pt>
                <c:pt idx="45">
                  <c:v>5.7000000000000002E-3</c:v>
                </c:pt>
                <c:pt idx="46">
                  <c:v>5.8999999999999999E-3</c:v>
                </c:pt>
                <c:pt idx="47">
                  <c:v>6.1000000000000004E-3</c:v>
                </c:pt>
                <c:pt idx="48">
                  <c:v>6.3E-3</c:v>
                </c:pt>
                <c:pt idx="49">
                  <c:v>6.4999999999999997E-3</c:v>
                </c:pt>
                <c:pt idx="50">
                  <c:v>6.8999999999999999E-3</c:v>
                </c:pt>
                <c:pt idx="51">
                  <c:v>7.1000000000000004E-3</c:v>
                </c:pt>
                <c:pt idx="52">
                  <c:v>7.1000000000000004E-3</c:v>
                </c:pt>
                <c:pt idx="53">
                  <c:v>7.4000000000000003E-3</c:v>
                </c:pt>
                <c:pt idx="54">
                  <c:v>7.4000000000000003E-3</c:v>
                </c:pt>
                <c:pt idx="55">
                  <c:v>7.4000000000000003E-3</c:v>
                </c:pt>
                <c:pt idx="56">
                  <c:v>7.4999999999999997E-3</c:v>
                </c:pt>
                <c:pt idx="57">
                  <c:v>7.7000000000000002E-3</c:v>
                </c:pt>
                <c:pt idx="58">
                  <c:v>8.0999999999999996E-3</c:v>
                </c:pt>
                <c:pt idx="59">
                  <c:v>8.0999999999999996E-3</c:v>
                </c:pt>
                <c:pt idx="60">
                  <c:v>8.3999999999999995E-3</c:v>
                </c:pt>
                <c:pt idx="61">
                  <c:v>8.5000000000000006E-3</c:v>
                </c:pt>
                <c:pt idx="62">
                  <c:v>8.5000000000000006E-3</c:v>
                </c:pt>
                <c:pt idx="63">
                  <c:v>8.6E-3</c:v>
                </c:pt>
                <c:pt idx="64">
                  <c:v>8.6E-3</c:v>
                </c:pt>
                <c:pt idx="65">
                  <c:v>8.6999999999999994E-3</c:v>
                </c:pt>
                <c:pt idx="66">
                  <c:v>8.8000000000000005E-3</c:v>
                </c:pt>
                <c:pt idx="67">
                  <c:v>9.1000000000000004E-3</c:v>
                </c:pt>
                <c:pt idx="68">
                  <c:v>9.1000000000000004E-3</c:v>
                </c:pt>
                <c:pt idx="69">
                  <c:v>9.1000000000000004E-3</c:v>
                </c:pt>
                <c:pt idx="70">
                  <c:v>9.1000000000000004E-3</c:v>
                </c:pt>
                <c:pt idx="71">
                  <c:v>9.4000000000000004E-3</c:v>
                </c:pt>
                <c:pt idx="72">
                  <c:v>9.5999999999999992E-3</c:v>
                </c:pt>
                <c:pt idx="73">
                  <c:v>9.7000000000000003E-3</c:v>
                </c:pt>
                <c:pt idx="74">
                  <c:v>9.9000000000000008E-3</c:v>
                </c:pt>
                <c:pt idx="75">
                  <c:v>9.9000000000000008E-3</c:v>
                </c:pt>
                <c:pt idx="76">
                  <c:v>1.0200000000000001E-2</c:v>
                </c:pt>
                <c:pt idx="77">
                  <c:v>1.03E-2</c:v>
                </c:pt>
                <c:pt idx="78">
                  <c:v>1.04E-2</c:v>
                </c:pt>
                <c:pt idx="79">
                  <c:v>1.0500000000000001E-2</c:v>
                </c:pt>
                <c:pt idx="80">
                  <c:v>1.0800000000000001E-2</c:v>
                </c:pt>
                <c:pt idx="81">
                  <c:v>1.09E-2</c:v>
                </c:pt>
                <c:pt idx="82">
                  <c:v>1.11E-2</c:v>
                </c:pt>
                <c:pt idx="83">
                  <c:v>1.15E-2</c:v>
                </c:pt>
                <c:pt idx="84">
                  <c:v>1.1599999999999999E-2</c:v>
                </c:pt>
                <c:pt idx="85">
                  <c:v>1.17E-2</c:v>
                </c:pt>
                <c:pt idx="86">
                  <c:v>1.1900000000000001E-2</c:v>
                </c:pt>
                <c:pt idx="87">
                  <c:v>1.1900000000000001E-2</c:v>
                </c:pt>
                <c:pt idx="88">
                  <c:v>1.1900000000000001E-2</c:v>
                </c:pt>
                <c:pt idx="89">
                  <c:v>1.2E-2</c:v>
                </c:pt>
                <c:pt idx="90">
                  <c:v>1.2200000000000001E-2</c:v>
                </c:pt>
                <c:pt idx="91">
                  <c:v>1.2200000000000001E-2</c:v>
                </c:pt>
                <c:pt idx="92">
                  <c:v>1.2500000000000001E-2</c:v>
                </c:pt>
                <c:pt idx="93">
                  <c:v>1.2699999999999999E-2</c:v>
                </c:pt>
                <c:pt idx="94">
                  <c:v>1.2800000000000001E-2</c:v>
                </c:pt>
                <c:pt idx="95">
                  <c:v>1.2800000000000001E-2</c:v>
                </c:pt>
                <c:pt idx="96">
                  <c:v>1.3299999999999999E-2</c:v>
                </c:pt>
                <c:pt idx="97">
                  <c:v>1.34E-2</c:v>
                </c:pt>
                <c:pt idx="98">
                  <c:v>1.3599999999999999E-2</c:v>
                </c:pt>
                <c:pt idx="99">
                  <c:v>1.37E-2</c:v>
                </c:pt>
                <c:pt idx="100">
                  <c:v>1.3899999999999999E-2</c:v>
                </c:pt>
                <c:pt idx="101">
                  <c:v>1.4200000000000001E-2</c:v>
                </c:pt>
                <c:pt idx="102">
                  <c:v>1.43E-2</c:v>
                </c:pt>
                <c:pt idx="103">
                  <c:v>1.44E-2</c:v>
                </c:pt>
                <c:pt idx="104">
                  <c:v>1.4500000000000001E-2</c:v>
                </c:pt>
                <c:pt idx="105">
                  <c:v>1.4500000000000001E-2</c:v>
                </c:pt>
                <c:pt idx="106">
                  <c:v>1.47E-2</c:v>
                </c:pt>
                <c:pt idx="107">
                  <c:v>1.47E-2</c:v>
                </c:pt>
                <c:pt idx="108">
                  <c:v>1.47E-2</c:v>
                </c:pt>
                <c:pt idx="109">
                  <c:v>1.49E-2</c:v>
                </c:pt>
                <c:pt idx="110">
                  <c:v>1.5100000000000001E-2</c:v>
                </c:pt>
                <c:pt idx="111">
                  <c:v>1.5100000000000001E-2</c:v>
                </c:pt>
                <c:pt idx="112">
                  <c:v>1.5100000000000001E-2</c:v>
                </c:pt>
                <c:pt idx="113">
                  <c:v>1.5299999999999999E-2</c:v>
                </c:pt>
                <c:pt idx="114">
                  <c:v>1.5299999999999999E-2</c:v>
                </c:pt>
                <c:pt idx="115">
                  <c:v>1.5299999999999999E-2</c:v>
                </c:pt>
                <c:pt idx="116">
                  <c:v>1.5299999999999999E-2</c:v>
                </c:pt>
                <c:pt idx="117">
                  <c:v>1.5299999999999999E-2</c:v>
                </c:pt>
                <c:pt idx="118">
                  <c:v>1.5299999999999999E-2</c:v>
                </c:pt>
                <c:pt idx="119">
                  <c:v>1.5299999999999999E-2</c:v>
                </c:pt>
                <c:pt idx="120">
                  <c:v>1.54E-2</c:v>
                </c:pt>
                <c:pt idx="121">
                  <c:v>1.5599999999999999E-2</c:v>
                </c:pt>
                <c:pt idx="122">
                  <c:v>1.5699999999999999E-2</c:v>
                </c:pt>
                <c:pt idx="123">
                  <c:v>1.6E-2</c:v>
                </c:pt>
                <c:pt idx="124">
                  <c:v>1.61E-2</c:v>
                </c:pt>
                <c:pt idx="125">
                  <c:v>1.6199999999999999E-2</c:v>
                </c:pt>
                <c:pt idx="126">
                  <c:v>1.67E-2</c:v>
                </c:pt>
                <c:pt idx="127">
                  <c:v>1.7100000000000001E-2</c:v>
                </c:pt>
                <c:pt idx="128">
                  <c:v>1.7399999999999999E-2</c:v>
                </c:pt>
                <c:pt idx="129">
                  <c:v>1.7600000000000001E-2</c:v>
                </c:pt>
                <c:pt idx="130">
                  <c:v>1.77E-2</c:v>
                </c:pt>
                <c:pt idx="131">
                  <c:v>1.77E-2</c:v>
                </c:pt>
                <c:pt idx="132">
                  <c:v>1.78E-2</c:v>
                </c:pt>
                <c:pt idx="133">
                  <c:v>1.7999999999999999E-2</c:v>
                </c:pt>
                <c:pt idx="134">
                  <c:v>1.7999999999999999E-2</c:v>
                </c:pt>
                <c:pt idx="135">
                  <c:v>1.84E-2</c:v>
                </c:pt>
                <c:pt idx="136">
                  <c:v>1.8499999999999999E-2</c:v>
                </c:pt>
                <c:pt idx="137">
                  <c:v>1.8499999999999999E-2</c:v>
                </c:pt>
                <c:pt idx="138">
                  <c:v>1.8800000000000001E-2</c:v>
                </c:pt>
                <c:pt idx="139">
                  <c:v>1.8800000000000001E-2</c:v>
                </c:pt>
                <c:pt idx="140">
                  <c:v>1.89E-2</c:v>
                </c:pt>
                <c:pt idx="141">
                  <c:v>1.9E-2</c:v>
                </c:pt>
                <c:pt idx="142">
                  <c:v>1.9E-2</c:v>
                </c:pt>
                <c:pt idx="143">
                  <c:v>1.9099999999999999E-2</c:v>
                </c:pt>
                <c:pt idx="144">
                  <c:v>1.9400000000000001E-2</c:v>
                </c:pt>
                <c:pt idx="145">
                  <c:v>1.95E-2</c:v>
                </c:pt>
                <c:pt idx="146">
                  <c:v>1.9599999999999999E-2</c:v>
                </c:pt>
                <c:pt idx="147">
                  <c:v>1.9599999999999999E-2</c:v>
                </c:pt>
                <c:pt idx="148">
                  <c:v>1.9900000000000001E-2</c:v>
                </c:pt>
                <c:pt idx="149">
                  <c:v>1.9900000000000001E-2</c:v>
                </c:pt>
                <c:pt idx="150">
                  <c:v>0.02</c:v>
                </c:pt>
                <c:pt idx="151">
                  <c:v>2.01E-2</c:v>
                </c:pt>
                <c:pt idx="152">
                  <c:v>2.01E-2</c:v>
                </c:pt>
                <c:pt idx="153">
                  <c:v>2.0199999999999999E-2</c:v>
                </c:pt>
                <c:pt idx="154">
                  <c:v>2.0299999999999999E-2</c:v>
                </c:pt>
                <c:pt idx="155">
                  <c:v>2.0500000000000001E-2</c:v>
                </c:pt>
                <c:pt idx="156">
                  <c:v>2.07E-2</c:v>
                </c:pt>
                <c:pt idx="157">
                  <c:v>2.07E-2</c:v>
                </c:pt>
                <c:pt idx="158">
                  <c:v>2.0799999999999999E-2</c:v>
                </c:pt>
                <c:pt idx="159">
                  <c:v>2.1000000000000001E-2</c:v>
                </c:pt>
                <c:pt idx="160">
                  <c:v>2.1000000000000001E-2</c:v>
                </c:pt>
                <c:pt idx="161">
                  <c:v>2.1100000000000001E-2</c:v>
                </c:pt>
                <c:pt idx="162">
                  <c:v>2.12E-2</c:v>
                </c:pt>
                <c:pt idx="163">
                  <c:v>2.1600000000000001E-2</c:v>
                </c:pt>
                <c:pt idx="164">
                  <c:v>2.18E-2</c:v>
                </c:pt>
                <c:pt idx="165">
                  <c:v>2.1899999999999999E-2</c:v>
                </c:pt>
                <c:pt idx="166">
                  <c:v>2.1899999999999999E-2</c:v>
                </c:pt>
                <c:pt idx="167">
                  <c:v>2.1899999999999999E-2</c:v>
                </c:pt>
                <c:pt idx="168">
                  <c:v>2.1899999999999999E-2</c:v>
                </c:pt>
                <c:pt idx="169">
                  <c:v>2.1999999999999999E-2</c:v>
                </c:pt>
                <c:pt idx="170">
                  <c:v>2.2200000000000001E-2</c:v>
                </c:pt>
                <c:pt idx="171">
                  <c:v>2.2200000000000001E-2</c:v>
                </c:pt>
                <c:pt idx="172">
                  <c:v>2.2200000000000001E-2</c:v>
                </c:pt>
                <c:pt idx="173">
                  <c:v>2.23E-2</c:v>
                </c:pt>
                <c:pt idx="174">
                  <c:v>2.24E-2</c:v>
                </c:pt>
                <c:pt idx="175">
                  <c:v>2.24E-2</c:v>
                </c:pt>
                <c:pt idx="176">
                  <c:v>2.2499999999999999E-2</c:v>
                </c:pt>
                <c:pt idx="177">
                  <c:v>2.29E-2</c:v>
                </c:pt>
                <c:pt idx="178">
                  <c:v>2.3099999999999999E-2</c:v>
                </c:pt>
                <c:pt idx="179">
                  <c:v>2.3400000000000001E-2</c:v>
                </c:pt>
                <c:pt idx="180">
                  <c:v>2.3599999999999999E-2</c:v>
                </c:pt>
                <c:pt idx="181">
                  <c:v>2.3699999999999999E-2</c:v>
                </c:pt>
                <c:pt idx="182">
                  <c:v>2.3900000000000001E-2</c:v>
                </c:pt>
                <c:pt idx="183">
                  <c:v>2.4E-2</c:v>
                </c:pt>
                <c:pt idx="184">
                  <c:v>2.4199999999999999E-2</c:v>
                </c:pt>
                <c:pt idx="185">
                  <c:v>2.4500000000000001E-2</c:v>
                </c:pt>
                <c:pt idx="186">
                  <c:v>2.46E-2</c:v>
                </c:pt>
                <c:pt idx="187">
                  <c:v>2.46E-2</c:v>
                </c:pt>
                <c:pt idx="188">
                  <c:v>2.46E-2</c:v>
                </c:pt>
                <c:pt idx="189">
                  <c:v>2.46E-2</c:v>
                </c:pt>
                <c:pt idx="190">
                  <c:v>2.5100000000000001E-2</c:v>
                </c:pt>
                <c:pt idx="191">
                  <c:v>2.5100000000000001E-2</c:v>
                </c:pt>
                <c:pt idx="192">
                  <c:v>2.52E-2</c:v>
                </c:pt>
                <c:pt idx="193">
                  <c:v>2.52E-2</c:v>
                </c:pt>
                <c:pt idx="194">
                  <c:v>2.52E-2</c:v>
                </c:pt>
                <c:pt idx="195">
                  <c:v>2.52E-2</c:v>
                </c:pt>
                <c:pt idx="196">
                  <c:v>2.5600000000000001E-2</c:v>
                </c:pt>
                <c:pt idx="197">
                  <c:v>2.5700000000000001E-2</c:v>
                </c:pt>
                <c:pt idx="198">
                  <c:v>2.58E-2</c:v>
                </c:pt>
                <c:pt idx="199">
                  <c:v>2.6100000000000002E-2</c:v>
                </c:pt>
                <c:pt idx="200">
                  <c:v>2.6200000000000001E-2</c:v>
                </c:pt>
                <c:pt idx="201">
                  <c:v>2.6200000000000001E-2</c:v>
                </c:pt>
                <c:pt idx="202">
                  <c:v>2.63E-2</c:v>
                </c:pt>
                <c:pt idx="203">
                  <c:v>2.6499999999999999E-2</c:v>
                </c:pt>
                <c:pt idx="204">
                  <c:v>2.6800000000000001E-2</c:v>
                </c:pt>
                <c:pt idx="205">
                  <c:v>2.7E-2</c:v>
                </c:pt>
                <c:pt idx="206">
                  <c:v>2.7099999999999999E-2</c:v>
                </c:pt>
                <c:pt idx="207">
                  <c:v>2.7400000000000001E-2</c:v>
                </c:pt>
                <c:pt idx="208">
                  <c:v>2.7799999999999998E-2</c:v>
                </c:pt>
                <c:pt idx="209">
                  <c:v>2.7799999999999998E-2</c:v>
                </c:pt>
                <c:pt idx="210">
                  <c:v>2.8000000000000001E-2</c:v>
                </c:pt>
                <c:pt idx="211">
                  <c:v>2.8199999999999999E-2</c:v>
                </c:pt>
                <c:pt idx="212">
                  <c:v>2.8500000000000001E-2</c:v>
                </c:pt>
                <c:pt idx="213">
                  <c:v>2.87E-2</c:v>
                </c:pt>
                <c:pt idx="214">
                  <c:v>2.8799999999999999E-2</c:v>
                </c:pt>
                <c:pt idx="215">
                  <c:v>2.92E-2</c:v>
                </c:pt>
                <c:pt idx="216">
                  <c:v>2.92E-2</c:v>
                </c:pt>
                <c:pt idx="217">
                  <c:v>2.92E-2</c:v>
                </c:pt>
                <c:pt idx="218">
                  <c:v>2.93E-2</c:v>
                </c:pt>
                <c:pt idx="219">
                  <c:v>2.9499999999999998E-2</c:v>
                </c:pt>
                <c:pt idx="220">
                  <c:v>2.9700000000000001E-2</c:v>
                </c:pt>
                <c:pt idx="221">
                  <c:v>2.98E-2</c:v>
                </c:pt>
                <c:pt idx="222">
                  <c:v>2.98E-2</c:v>
                </c:pt>
                <c:pt idx="223">
                  <c:v>2.9899999999999999E-2</c:v>
                </c:pt>
                <c:pt idx="224">
                  <c:v>2.9899999999999999E-2</c:v>
                </c:pt>
                <c:pt idx="225">
                  <c:v>3.0099999999999998E-2</c:v>
                </c:pt>
                <c:pt idx="226">
                  <c:v>3.0099999999999998E-2</c:v>
                </c:pt>
                <c:pt idx="227">
                  <c:v>3.0200000000000001E-2</c:v>
                </c:pt>
                <c:pt idx="228">
                  <c:v>3.04E-2</c:v>
                </c:pt>
                <c:pt idx="229">
                  <c:v>3.0499999999999999E-2</c:v>
                </c:pt>
                <c:pt idx="230">
                  <c:v>3.0499999999999999E-2</c:v>
                </c:pt>
                <c:pt idx="231">
                  <c:v>3.0800000000000001E-2</c:v>
                </c:pt>
                <c:pt idx="232">
                  <c:v>3.1E-2</c:v>
                </c:pt>
                <c:pt idx="233">
                  <c:v>3.1E-2</c:v>
                </c:pt>
                <c:pt idx="234">
                  <c:v>3.1199999999999999E-2</c:v>
                </c:pt>
                <c:pt idx="235">
                  <c:v>3.1199999999999999E-2</c:v>
                </c:pt>
                <c:pt idx="236">
                  <c:v>3.1600000000000003E-2</c:v>
                </c:pt>
                <c:pt idx="237">
                  <c:v>3.1899999999999998E-2</c:v>
                </c:pt>
                <c:pt idx="238">
                  <c:v>3.2000000000000001E-2</c:v>
                </c:pt>
                <c:pt idx="239">
                  <c:v>3.2199999999999999E-2</c:v>
                </c:pt>
                <c:pt idx="240">
                  <c:v>3.2399999999999998E-2</c:v>
                </c:pt>
                <c:pt idx="241">
                  <c:v>3.2500000000000001E-2</c:v>
                </c:pt>
                <c:pt idx="242">
                  <c:v>3.2599999999999997E-2</c:v>
                </c:pt>
                <c:pt idx="243">
                  <c:v>3.27E-2</c:v>
                </c:pt>
                <c:pt idx="244">
                  <c:v>3.27E-2</c:v>
                </c:pt>
                <c:pt idx="245">
                  <c:v>3.27E-2</c:v>
                </c:pt>
                <c:pt idx="246">
                  <c:v>3.2899999999999999E-2</c:v>
                </c:pt>
                <c:pt idx="247">
                  <c:v>3.3000000000000002E-2</c:v>
                </c:pt>
                <c:pt idx="248">
                  <c:v>3.3099999999999997E-2</c:v>
                </c:pt>
                <c:pt idx="249">
                  <c:v>3.3700000000000001E-2</c:v>
                </c:pt>
                <c:pt idx="250">
                  <c:v>3.3700000000000001E-2</c:v>
                </c:pt>
                <c:pt idx="251">
                  <c:v>3.3700000000000001E-2</c:v>
                </c:pt>
                <c:pt idx="252">
                  <c:v>3.3700000000000001E-2</c:v>
                </c:pt>
                <c:pt idx="253">
                  <c:v>3.3700000000000001E-2</c:v>
                </c:pt>
                <c:pt idx="254">
                  <c:v>3.3700000000000001E-2</c:v>
                </c:pt>
                <c:pt idx="255">
                  <c:v>3.3799999999999997E-2</c:v>
                </c:pt>
                <c:pt idx="256">
                  <c:v>3.3799999999999997E-2</c:v>
                </c:pt>
                <c:pt idx="257">
                  <c:v>3.3799999999999997E-2</c:v>
                </c:pt>
                <c:pt idx="258">
                  <c:v>3.4099999999999998E-2</c:v>
                </c:pt>
                <c:pt idx="259">
                  <c:v>3.44E-2</c:v>
                </c:pt>
                <c:pt idx="260">
                  <c:v>3.44E-2</c:v>
                </c:pt>
                <c:pt idx="261">
                  <c:v>3.44E-2</c:v>
                </c:pt>
                <c:pt idx="262">
                  <c:v>3.44E-2</c:v>
                </c:pt>
                <c:pt idx="263">
                  <c:v>3.4599999999999999E-2</c:v>
                </c:pt>
                <c:pt idx="264">
                  <c:v>3.4599999999999999E-2</c:v>
                </c:pt>
                <c:pt idx="265">
                  <c:v>3.4700000000000002E-2</c:v>
                </c:pt>
                <c:pt idx="266">
                  <c:v>3.4799999999999998E-2</c:v>
                </c:pt>
                <c:pt idx="267">
                  <c:v>3.49E-2</c:v>
                </c:pt>
                <c:pt idx="268">
                  <c:v>3.5200000000000002E-2</c:v>
                </c:pt>
                <c:pt idx="269">
                  <c:v>3.5200000000000002E-2</c:v>
                </c:pt>
                <c:pt idx="270">
                  <c:v>3.5400000000000001E-2</c:v>
                </c:pt>
                <c:pt idx="271">
                  <c:v>3.5499999999999997E-2</c:v>
                </c:pt>
                <c:pt idx="272">
                  <c:v>3.5799999999999998E-2</c:v>
                </c:pt>
                <c:pt idx="273">
                  <c:v>3.61E-2</c:v>
                </c:pt>
                <c:pt idx="274">
                  <c:v>3.6400000000000002E-2</c:v>
                </c:pt>
                <c:pt idx="275">
                  <c:v>3.6400000000000002E-2</c:v>
                </c:pt>
                <c:pt idx="276">
                  <c:v>3.6400000000000002E-2</c:v>
                </c:pt>
                <c:pt idx="277">
                  <c:v>3.6600000000000001E-2</c:v>
                </c:pt>
                <c:pt idx="278">
                  <c:v>3.6700000000000003E-2</c:v>
                </c:pt>
                <c:pt idx="279">
                  <c:v>3.6900000000000002E-2</c:v>
                </c:pt>
                <c:pt idx="280">
                  <c:v>3.7400000000000003E-2</c:v>
                </c:pt>
                <c:pt idx="281">
                  <c:v>3.7600000000000001E-2</c:v>
                </c:pt>
                <c:pt idx="282">
                  <c:v>3.7600000000000001E-2</c:v>
                </c:pt>
                <c:pt idx="283">
                  <c:v>3.7699999999999997E-2</c:v>
                </c:pt>
                <c:pt idx="284">
                  <c:v>3.7999999999999999E-2</c:v>
                </c:pt>
                <c:pt idx="285">
                  <c:v>3.7999999999999999E-2</c:v>
                </c:pt>
                <c:pt idx="286">
                  <c:v>3.8100000000000002E-2</c:v>
                </c:pt>
                <c:pt idx="287">
                  <c:v>3.8300000000000001E-2</c:v>
                </c:pt>
                <c:pt idx="288">
                  <c:v>3.85E-2</c:v>
                </c:pt>
                <c:pt idx="289">
                  <c:v>3.8600000000000002E-2</c:v>
                </c:pt>
                <c:pt idx="290">
                  <c:v>3.8699999999999998E-2</c:v>
                </c:pt>
                <c:pt idx="291">
                  <c:v>3.8699999999999998E-2</c:v>
                </c:pt>
                <c:pt idx="292">
                  <c:v>3.8800000000000001E-2</c:v>
                </c:pt>
                <c:pt idx="293">
                  <c:v>3.8800000000000001E-2</c:v>
                </c:pt>
                <c:pt idx="294">
                  <c:v>3.8800000000000001E-2</c:v>
                </c:pt>
                <c:pt idx="295">
                  <c:v>3.8899999999999997E-2</c:v>
                </c:pt>
                <c:pt idx="296">
                  <c:v>3.9199999999999999E-2</c:v>
                </c:pt>
                <c:pt idx="297">
                  <c:v>3.9199999999999999E-2</c:v>
                </c:pt>
                <c:pt idx="298">
                  <c:v>3.9199999999999999E-2</c:v>
                </c:pt>
                <c:pt idx="299">
                  <c:v>3.9199999999999999E-2</c:v>
                </c:pt>
                <c:pt idx="300">
                  <c:v>3.9199999999999999E-2</c:v>
                </c:pt>
                <c:pt idx="301">
                  <c:v>3.9199999999999999E-2</c:v>
                </c:pt>
                <c:pt idx="302">
                  <c:v>3.9399999999999998E-2</c:v>
                </c:pt>
                <c:pt idx="303">
                  <c:v>3.9699999999999999E-2</c:v>
                </c:pt>
                <c:pt idx="304">
                  <c:v>3.9800000000000002E-2</c:v>
                </c:pt>
                <c:pt idx="305">
                  <c:v>3.9800000000000002E-2</c:v>
                </c:pt>
                <c:pt idx="306">
                  <c:v>3.9899999999999998E-2</c:v>
                </c:pt>
                <c:pt idx="307">
                  <c:v>0.04</c:v>
                </c:pt>
                <c:pt idx="308">
                  <c:v>4.02E-2</c:v>
                </c:pt>
                <c:pt idx="309">
                  <c:v>4.0300000000000002E-2</c:v>
                </c:pt>
                <c:pt idx="310">
                  <c:v>4.0399999999999998E-2</c:v>
                </c:pt>
                <c:pt idx="311">
                  <c:v>4.0399999999999998E-2</c:v>
                </c:pt>
                <c:pt idx="312">
                  <c:v>4.0599999999999997E-2</c:v>
                </c:pt>
                <c:pt idx="313">
                  <c:v>4.0800000000000003E-2</c:v>
                </c:pt>
                <c:pt idx="314">
                  <c:v>4.0800000000000003E-2</c:v>
                </c:pt>
                <c:pt idx="315">
                  <c:v>4.0899999999999999E-2</c:v>
                </c:pt>
                <c:pt idx="316">
                  <c:v>4.1099999999999998E-2</c:v>
                </c:pt>
                <c:pt idx="317">
                  <c:v>4.1500000000000002E-2</c:v>
                </c:pt>
                <c:pt idx="318">
                  <c:v>4.1500000000000002E-2</c:v>
                </c:pt>
                <c:pt idx="319">
                  <c:v>4.1500000000000002E-2</c:v>
                </c:pt>
                <c:pt idx="320">
                  <c:v>4.1500000000000002E-2</c:v>
                </c:pt>
                <c:pt idx="321">
                  <c:v>4.1500000000000002E-2</c:v>
                </c:pt>
                <c:pt idx="322">
                  <c:v>4.19E-2</c:v>
                </c:pt>
                <c:pt idx="323">
                  <c:v>4.2000000000000003E-2</c:v>
                </c:pt>
                <c:pt idx="324">
                  <c:v>4.2000000000000003E-2</c:v>
                </c:pt>
                <c:pt idx="325">
                  <c:v>4.2099999999999999E-2</c:v>
                </c:pt>
                <c:pt idx="326">
                  <c:v>4.2099999999999999E-2</c:v>
                </c:pt>
                <c:pt idx="327">
                  <c:v>4.2099999999999999E-2</c:v>
                </c:pt>
                <c:pt idx="328">
                  <c:v>4.2099999999999999E-2</c:v>
                </c:pt>
                <c:pt idx="329">
                  <c:v>4.2500000000000003E-2</c:v>
                </c:pt>
                <c:pt idx="330">
                  <c:v>4.2700000000000002E-2</c:v>
                </c:pt>
                <c:pt idx="331">
                  <c:v>4.2799999999999998E-2</c:v>
                </c:pt>
                <c:pt idx="332">
                  <c:v>4.2999999999999997E-2</c:v>
                </c:pt>
                <c:pt idx="333">
                  <c:v>4.2999999999999997E-2</c:v>
                </c:pt>
                <c:pt idx="334">
                  <c:v>4.3200000000000002E-2</c:v>
                </c:pt>
                <c:pt idx="335">
                  <c:v>4.3299999999999998E-2</c:v>
                </c:pt>
                <c:pt idx="336">
                  <c:v>4.3400000000000001E-2</c:v>
                </c:pt>
                <c:pt idx="337">
                  <c:v>4.3400000000000001E-2</c:v>
                </c:pt>
                <c:pt idx="338">
                  <c:v>4.3700000000000003E-2</c:v>
                </c:pt>
                <c:pt idx="339">
                  <c:v>4.3700000000000003E-2</c:v>
                </c:pt>
                <c:pt idx="340">
                  <c:v>4.3700000000000003E-2</c:v>
                </c:pt>
                <c:pt idx="341">
                  <c:v>4.3900000000000002E-2</c:v>
                </c:pt>
                <c:pt idx="342">
                  <c:v>4.4200000000000003E-2</c:v>
                </c:pt>
                <c:pt idx="343">
                  <c:v>4.4200000000000003E-2</c:v>
                </c:pt>
                <c:pt idx="344">
                  <c:v>4.4499999999999998E-2</c:v>
                </c:pt>
                <c:pt idx="345">
                  <c:v>4.48E-2</c:v>
                </c:pt>
                <c:pt idx="346">
                  <c:v>4.48E-2</c:v>
                </c:pt>
                <c:pt idx="347">
                  <c:v>4.48E-2</c:v>
                </c:pt>
                <c:pt idx="348">
                  <c:v>4.4900000000000002E-2</c:v>
                </c:pt>
                <c:pt idx="349">
                  <c:v>4.4999999999999998E-2</c:v>
                </c:pt>
                <c:pt idx="350">
                  <c:v>4.4999999999999998E-2</c:v>
                </c:pt>
                <c:pt idx="351">
                  <c:v>4.5499999999999999E-2</c:v>
                </c:pt>
                <c:pt idx="352">
                  <c:v>4.5499999999999999E-2</c:v>
                </c:pt>
                <c:pt idx="353">
                  <c:v>4.5499999999999999E-2</c:v>
                </c:pt>
                <c:pt idx="354">
                  <c:v>4.5499999999999999E-2</c:v>
                </c:pt>
                <c:pt idx="355">
                  <c:v>4.5499999999999999E-2</c:v>
                </c:pt>
                <c:pt idx="356">
                  <c:v>4.5600000000000002E-2</c:v>
                </c:pt>
                <c:pt idx="357">
                  <c:v>4.5600000000000002E-2</c:v>
                </c:pt>
                <c:pt idx="358">
                  <c:v>4.5900000000000003E-2</c:v>
                </c:pt>
                <c:pt idx="359">
                  <c:v>4.5900000000000003E-2</c:v>
                </c:pt>
                <c:pt idx="360">
                  <c:v>4.5900000000000003E-2</c:v>
                </c:pt>
                <c:pt idx="361">
                  <c:v>4.5900000000000003E-2</c:v>
                </c:pt>
                <c:pt idx="362">
                  <c:v>4.5999999999999999E-2</c:v>
                </c:pt>
                <c:pt idx="363">
                  <c:v>4.5999999999999999E-2</c:v>
                </c:pt>
                <c:pt idx="364">
                  <c:v>4.6199999999999998E-2</c:v>
                </c:pt>
                <c:pt idx="365">
                  <c:v>4.6199999999999998E-2</c:v>
                </c:pt>
                <c:pt idx="366">
                  <c:v>4.6699999999999998E-2</c:v>
                </c:pt>
                <c:pt idx="367">
                  <c:v>4.6699999999999998E-2</c:v>
                </c:pt>
                <c:pt idx="368">
                  <c:v>4.6899999999999997E-2</c:v>
                </c:pt>
                <c:pt idx="369">
                  <c:v>4.7100000000000003E-2</c:v>
                </c:pt>
                <c:pt idx="370">
                  <c:v>4.7300000000000002E-2</c:v>
                </c:pt>
                <c:pt idx="371">
                  <c:v>4.7600000000000003E-2</c:v>
                </c:pt>
                <c:pt idx="372">
                  <c:v>4.7800000000000002E-2</c:v>
                </c:pt>
                <c:pt idx="373">
                  <c:v>4.7899999999999998E-2</c:v>
                </c:pt>
                <c:pt idx="374">
                  <c:v>4.8099999999999997E-2</c:v>
                </c:pt>
                <c:pt idx="375">
                  <c:v>4.8300000000000003E-2</c:v>
                </c:pt>
                <c:pt idx="376">
                  <c:v>4.8300000000000003E-2</c:v>
                </c:pt>
                <c:pt idx="377">
                  <c:v>4.8599999999999997E-2</c:v>
                </c:pt>
                <c:pt idx="378">
                  <c:v>4.87E-2</c:v>
                </c:pt>
                <c:pt idx="379">
                  <c:v>4.87E-2</c:v>
                </c:pt>
                <c:pt idx="380">
                  <c:v>4.8800000000000003E-2</c:v>
                </c:pt>
                <c:pt idx="381">
                  <c:v>4.8800000000000003E-2</c:v>
                </c:pt>
                <c:pt idx="382">
                  <c:v>4.8800000000000003E-2</c:v>
                </c:pt>
                <c:pt idx="383">
                  <c:v>4.8800000000000003E-2</c:v>
                </c:pt>
                <c:pt idx="384">
                  <c:v>4.8800000000000003E-2</c:v>
                </c:pt>
                <c:pt idx="385">
                  <c:v>4.8800000000000003E-2</c:v>
                </c:pt>
                <c:pt idx="386">
                  <c:v>4.9000000000000002E-2</c:v>
                </c:pt>
                <c:pt idx="387">
                  <c:v>4.9299999999999997E-2</c:v>
                </c:pt>
                <c:pt idx="388">
                  <c:v>4.9299999999999997E-2</c:v>
                </c:pt>
                <c:pt idx="389">
                  <c:v>4.9299999999999997E-2</c:v>
                </c:pt>
                <c:pt idx="390">
                  <c:v>4.9299999999999997E-2</c:v>
                </c:pt>
                <c:pt idx="391">
                  <c:v>4.9299999999999997E-2</c:v>
                </c:pt>
                <c:pt idx="392">
                  <c:v>4.9500000000000002E-2</c:v>
                </c:pt>
                <c:pt idx="393">
                  <c:v>4.9700000000000001E-2</c:v>
                </c:pt>
                <c:pt idx="394">
                  <c:v>4.9799999999999997E-2</c:v>
                </c:pt>
                <c:pt idx="395">
                  <c:v>4.9799999999999997E-2</c:v>
                </c:pt>
                <c:pt idx="396">
                  <c:v>4.9799999999999997E-2</c:v>
                </c:pt>
                <c:pt idx="397">
                  <c:v>4.9799999999999997E-2</c:v>
                </c:pt>
                <c:pt idx="398">
                  <c:v>4.99E-2</c:v>
                </c:pt>
                <c:pt idx="399">
                  <c:v>4.99E-2</c:v>
                </c:pt>
                <c:pt idx="400">
                  <c:v>4.99E-2</c:v>
                </c:pt>
                <c:pt idx="401">
                  <c:v>0.05</c:v>
                </c:pt>
                <c:pt idx="402">
                  <c:v>0.05</c:v>
                </c:pt>
                <c:pt idx="403">
                  <c:v>0.05</c:v>
                </c:pt>
                <c:pt idx="404">
                  <c:v>0.05</c:v>
                </c:pt>
                <c:pt idx="405">
                  <c:v>5.0299999999999997E-2</c:v>
                </c:pt>
                <c:pt idx="406">
                  <c:v>5.0500000000000003E-2</c:v>
                </c:pt>
                <c:pt idx="407">
                  <c:v>5.0900000000000001E-2</c:v>
                </c:pt>
                <c:pt idx="408">
                  <c:v>5.11E-2</c:v>
                </c:pt>
                <c:pt idx="409">
                  <c:v>5.11E-2</c:v>
                </c:pt>
                <c:pt idx="410">
                  <c:v>5.1499999999999997E-2</c:v>
                </c:pt>
                <c:pt idx="411">
                  <c:v>5.16E-2</c:v>
                </c:pt>
                <c:pt idx="412">
                  <c:v>5.16E-2</c:v>
                </c:pt>
                <c:pt idx="413">
                  <c:v>5.16E-2</c:v>
                </c:pt>
                <c:pt idx="414">
                  <c:v>5.1700000000000003E-2</c:v>
                </c:pt>
                <c:pt idx="415">
                  <c:v>5.1700000000000003E-2</c:v>
                </c:pt>
                <c:pt idx="416">
                  <c:v>5.1700000000000003E-2</c:v>
                </c:pt>
                <c:pt idx="417">
                  <c:v>5.1700000000000003E-2</c:v>
                </c:pt>
                <c:pt idx="418">
                  <c:v>5.1799999999999999E-2</c:v>
                </c:pt>
                <c:pt idx="419">
                  <c:v>5.1999999999999998E-2</c:v>
                </c:pt>
                <c:pt idx="420">
                  <c:v>5.21E-2</c:v>
                </c:pt>
                <c:pt idx="421">
                  <c:v>5.2200000000000003E-2</c:v>
                </c:pt>
                <c:pt idx="422">
                  <c:v>5.2200000000000003E-2</c:v>
                </c:pt>
                <c:pt idx="423">
                  <c:v>5.2299999999999999E-2</c:v>
                </c:pt>
                <c:pt idx="424">
                  <c:v>5.2600000000000001E-2</c:v>
                </c:pt>
                <c:pt idx="425">
                  <c:v>5.2600000000000001E-2</c:v>
                </c:pt>
                <c:pt idx="426">
                  <c:v>5.2600000000000001E-2</c:v>
                </c:pt>
                <c:pt idx="427">
                  <c:v>5.2699999999999997E-2</c:v>
                </c:pt>
                <c:pt idx="428">
                  <c:v>5.3100000000000001E-2</c:v>
                </c:pt>
                <c:pt idx="429">
                  <c:v>5.33E-2</c:v>
                </c:pt>
                <c:pt idx="430">
                  <c:v>5.3600000000000002E-2</c:v>
                </c:pt>
                <c:pt idx="431">
                  <c:v>5.3699999999999998E-2</c:v>
                </c:pt>
                <c:pt idx="432">
                  <c:v>5.3999999999999999E-2</c:v>
                </c:pt>
                <c:pt idx="433">
                  <c:v>5.3999999999999999E-2</c:v>
                </c:pt>
                <c:pt idx="434">
                  <c:v>5.4199999999999998E-2</c:v>
                </c:pt>
                <c:pt idx="435">
                  <c:v>5.4199999999999998E-2</c:v>
                </c:pt>
                <c:pt idx="436">
                  <c:v>5.4300000000000001E-2</c:v>
                </c:pt>
                <c:pt idx="437">
                  <c:v>5.4300000000000001E-2</c:v>
                </c:pt>
                <c:pt idx="438">
                  <c:v>5.4399999999999997E-2</c:v>
                </c:pt>
                <c:pt idx="439">
                  <c:v>5.45E-2</c:v>
                </c:pt>
                <c:pt idx="440">
                  <c:v>5.45E-2</c:v>
                </c:pt>
                <c:pt idx="441">
                  <c:v>5.45E-2</c:v>
                </c:pt>
                <c:pt idx="442">
                  <c:v>5.45E-2</c:v>
                </c:pt>
                <c:pt idx="443">
                  <c:v>5.4699999999999999E-2</c:v>
                </c:pt>
                <c:pt idx="444">
                  <c:v>5.4800000000000001E-2</c:v>
                </c:pt>
                <c:pt idx="445">
                  <c:v>5.4800000000000001E-2</c:v>
                </c:pt>
                <c:pt idx="446">
                  <c:v>5.4800000000000001E-2</c:v>
                </c:pt>
                <c:pt idx="447">
                  <c:v>5.5E-2</c:v>
                </c:pt>
                <c:pt idx="448">
                  <c:v>5.5E-2</c:v>
                </c:pt>
                <c:pt idx="449">
                  <c:v>5.5100000000000003E-2</c:v>
                </c:pt>
                <c:pt idx="450">
                  <c:v>5.5100000000000003E-2</c:v>
                </c:pt>
                <c:pt idx="451">
                  <c:v>5.5100000000000003E-2</c:v>
                </c:pt>
                <c:pt idx="452">
                  <c:v>5.5300000000000002E-2</c:v>
                </c:pt>
                <c:pt idx="453">
                  <c:v>5.5399999999999998E-2</c:v>
                </c:pt>
                <c:pt idx="454">
                  <c:v>5.5399999999999998E-2</c:v>
                </c:pt>
                <c:pt idx="455">
                  <c:v>5.5399999999999998E-2</c:v>
                </c:pt>
                <c:pt idx="456">
                  <c:v>5.5399999999999998E-2</c:v>
                </c:pt>
                <c:pt idx="457">
                  <c:v>5.5500000000000001E-2</c:v>
                </c:pt>
                <c:pt idx="458">
                  <c:v>5.5800000000000002E-2</c:v>
                </c:pt>
                <c:pt idx="459">
                  <c:v>5.5899999999999998E-2</c:v>
                </c:pt>
                <c:pt idx="460">
                  <c:v>5.5899999999999998E-2</c:v>
                </c:pt>
                <c:pt idx="461">
                  <c:v>5.5899999999999998E-2</c:v>
                </c:pt>
                <c:pt idx="462">
                  <c:v>5.6099999999999997E-2</c:v>
                </c:pt>
                <c:pt idx="463">
                  <c:v>5.6500000000000002E-2</c:v>
                </c:pt>
                <c:pt idx="464">
                  <c:v>5.6899999999999999E-2</c:v>
                </c:pt>
                <c:pt idx="465">
                  <c:v>5.6899999999999999E-2</c:v>
                </c:pt>
                <c:pt idx="466">
                  <c:v>5.7099999999999998E-2</c:v>
                </c:pt>
                <c:pt idx="467">
                  <c:v>5.7099999999999998E-2</c:v>
                </c:pt>
                <c:pt idx="468">
                  <c:v>5.7099999999999998E-2</c:v>
                </c:pt>
                <c:pt idx="469">
                  <c:v>5.7200000000000001E-2</c:v>
                </c:pt>
                <c:pt idx="470">
                  <c:v>5.7299999999999997E-2</c:v>
                </c:pt>
                <c:pt idx="471">
                  <c:v>5.7500000000000002E-2</c:v>
                </c:pt>
                <c:pt idx="472">
                  <c:v>5.7500000000000002E-2</c:v>
                </c:pt>
                <c:pt idx="473">
                  <c:v>5.7599999999999998E-2</c:v>
                </c:pt>
                <c:pt idx="474">
                  <c:v>5.7700000000000001E-2</c:v>
                </c:pt>
                <c:pt idx="475">
                  <c:v>5.7700000000000001E-2</c:v>
                </c:pt>
                <c:pt idx="476">
                  <c:v>5.7700000000000001E-2</c:v>
                </c:pt>
                <c:pt idx="477">
                  <c:v>5.7700000000000001E-2</c:v>
                </c:pt>
                <c:pt idx="478">
                  <c:v>5.7700000000000001E-2</c:v>
                </c:pt>
                <c:pt idx="479">
                  <c:v>5.8200000000000002E-2</c:v>
                </c:pt>
                <c:pt idx="480">
                  <c:v>5.8200000000000002E-2</c:v>
                </c:pt>
                <c:pt idx="481">
                  <c:v>5.8200000000000002E-2</c:v>
                </c:pt>
                <c:pt idx="482">
                  <c:v>5.8200000000000002E-2</c:v>
                </c:pt>
                <c:pt idx="483">
                  <c:v>5.8400000000000001E-2</c:v>
                </c:pt>
                <c:pt idx="484">
                  <c:v>5.8400000000000001E-2</c:v>
                </c:pt>
                <c:pt idx="485">
                  <c:v>5.8599999999999999E-2</c:v>
                </c:pt>
                <c:pt idx="486">
                  <c:v>5.8599999999999999E-2</c:v>
                </c:pt>
                <c:pt idx="487">
                  <c:v>5.8599999999999999E-2</c:v>
                </c:pt>
                <c:pt idx="488">
                  <c:v>5.8700000000000002E-2</c:v>
                </c:pt>
                <c:pt idx="489">
                  <c:v>5.8700000000000002E-2</c:v>
                </c:pt>
                <c:pt idx="490">
                  <c:v>5.8900000000000001E-2</c:v>
                </c:pt>
                <c:pt idx="491">
                  <c:v>5.8999999999999997E-2</c:v>
                </c:pt>
                <c:pt idx="492">
                  <c:v>5.8999999999999997E-2</c:v>
                </c:pt>
                <c:pt idx="493">
                  <c:v>5.8999999999999997E-2</c:v>
                </c:pt>
                <c:pt idx="494">
                  <c:v>5.9299999999999999E-2</c:v>
                </c:pt>
                <c:pt idx="495">
                  <c:v>5.9299999999999999E-2</c:v>
                </c:pt>
                <c:pt idx="496">
                  <c:v>5.9299999999999999E-2</c:v>
                </c:pt>
                <c:pt idx="497">
                  <c:v>5.9400000000000001E-2</c:v>
                </c:pt>
                <c:pt idx="498">
                  <c:v>5.9700000000000003E-2</c:v>
                </c:pt>
                <c:pt idx="499">
                  <c:v>5.9700000000000003E-2</c:v>
                </c:pt>
                <c:pt idx="500">
                  <c:v>5.9799999999999999E-2</c:v>
                </c:pt>
                <c:pt idx="501">
                  <c:v>5.9799999999999999E-2</c:v>
                </c:pt>
                <c:pt idx="502">
                  <c:v>5.9799999999999999E-2</c:v>
                </c:pt>
                <c:pt idx="503">
                  <c:v>5.9900000000000002E-2</c:v>
                </c:pt>
                <c:pt idx="504">
                  <c:v>5.9900000000000002E-2</c:v>
                </c:pt>
                <c:pt idx="505">
                  <c:v>0.06</c:v>
                </c:pt>
                <c:pt idx="506">
                  <c:v>0.06</c:v>
                </c:pt>
                <c:pt idx="507">
                  <c:v>0.06</c:v>
                </c:pt>
                <c:pt idx="508">
                  <c:v>0.06</c:v>
                </c:pt>
                <c:pt idx="509">
                  <c:v>6.0199999999999997E-2</c:v>
                </c:pt>
                <c:pt idx="510">
                  <c:v>6.0499999999999998E-2</c:v>
                </c:pt>
                <c:pt idx="511">
                  <c:v>6.0699999999999997E-2</c:v>
                </c:pt>
                <c:pt idx="512">
                  <c:v>6.0699999999999997E-2</c:v>
                </c:pt>
                <c:pt idx="513">
                  <c:v>6.08E-2</c:v>
                </c:pt>
                <c:pt idx="514">
                  <c:v>6.08E-2</c:v>
                </c:pt>
                <c:pt idx="515">
                  <c:v>6.08E-2</c:v>
                </c:pt>
                <c:pt idx="516">
                  <c:v>6.08E-2</c:v>
                </c:pt>
                <c:pt idx="517">
                  <c:v>6.0900000000000003E-2</c:v>
                </c:pt>
                <c:pt idx="518">
                  <c:v>6.0999999999999999E-2</c:v>
                </c:pt>
                <c:pt idx="519">
                  <c:v>6.0999999999999999E-2</c:v>
                </c:pt>
                <c:pt idx="520">
                  <c:v>6.0999999999999999E-2</c:v>
                </c:pt>
                <c:pt idx="521">
                  <c:v>6.0999999999999999E-2</c:v>
                </c:pt>
                <c:pt idx="522">
                  <c:v>6.0999999999999999E-2</c:v>
                </c:pt>
                <c:pt idx="523">
                  <c:v>6.0999999999999999E-2</c:v>
                </c:pt>
                <c:pt idx="524">
                  <c:v>6.0999999999999999E-2</c:v>
                </c:pt>
                <c:pt idx="525">
                  <c:v>6.0999999999999999E-2</c:v>
                </c:pt>
                <c:pt idx="526">
                  <c:v>6.1199999999999997E-2</c:v>
                </c:pt>
                <c:pt idx="527">
                  <c:v>6.1400000000000003E-2</c:v>
                </c:pt>
                <c:pt idx="528">
                  <c:v>6.1499999999999999E-2</c:v>
                </c:pt>
                <c:pt idx="529">
                  <c:v>6.1800000000000001E-2</c:v>
                </c:pt>
                <c:pt idx="530">
                  <c:v>6.1800000000000001E-2</c:v>
                </c:pt>
                <c:pt idx="531">
                  <c:v>6.1899999999999997E-2</c:v>
                </c:pt>
                <c:pt idx="532">
                  <c:v>6.1899999999999997E-2</c:v>
                </c:pt>
                <c:pt idx="533">
                  <c:v>6.1899999999999997E-2</c:v>
                </c:pt>
                <c:pt idx="534">
                  <c:v>6.2E-2</c:v>
                </c:pt>
                <c:pt idx="535">
                  <c:v>6.2199999999999998E-2</c:v>
                </c:pt>
                <c:pt idx="536">
                  <c:v>6.2199999999999998E-2</c:v>
                </c:pt>
                <c:pt idx="537">
                  <c:v>6.2300000000000001E-2</c:v>
                </c:pt>
                <c:pt idx="538">
                  <c:v>6.2300000000000001E-2</c:v>
                </c:pt>
                <c:pt idx="539">
                  <c:v>6.2300000000000001E-2</c:v>
                </c:pt>
                <c:pt idx="540">
                  <c:v>6.2300000000000001E-2</c:v>
                </c:pt>
                <c:pt idx="541">
                  <c:v>6.2300000000000001E-2</c:v>
                </c:pt>
                <c:pt idx="542">
                  <c:v>6.2399999999999997E-2</c:v>
                </c:pt>
                <c:pt idx="543">
                  <c:v>6.25E-2</c:v>
                </c:pt>
                <c:pt idx="544">
                  <c:v>6.2799999999999995E-2</c:v>
                </c:pt>
                <c:pt idx="545">
                  <c:v>6.3100000000000003E-2</c:v>
                </c:pt>
                <c:pt idx="546">
                  <c:v>6.3200000000000006E-2</c:v>
                </c:pt>
                <c:pt idx="547">
                  <c:v>6.3299999999999995E-2</c:v>
                </c:pt>
                <c:pt idx="548">
                  <c:v>6.3600000000000004E-2</c:v>
                </c:pt>
                <c:pt idx="549">
                  <c:v>6.3700000000000007E-2</c:v>
                </c:pt>
                <c:pt idx="550">
                  <c:v>6.3700000000000007E-2</c:v>
                </c:pt>
                <c:pt idx="551">
                  <c:v>6.3799999999999996E-2</c:v>
                </c:pt>
                <c:pt idx="552">
                  <c:v>6.3899999999999998E-2</c:v>
                </c:pt>
                <c:pt idx="553">
                  <c:v>6.4100000000000004E-2</c:v>
                </c:pt>
                <c:pt idx="554">
                  <c:v>6.4100000000000004E-2</c:v>
                </c:pt>
                <c:pt idx="555">
                  <c:v>6.4199999999999993E-2</c:v>
                </c:pt>
                <c:pt idx="556">
                  <c:v>6.4500000000000002E-2</c:v>
                </c:pt>
                <c:pt idx="557">
                  <c:v>6.4500000000000002E-2</c:v>
                </c:pt>
                <c:pt idx="558">
                  <c:v>6.4799999999999996E-2</c:v>
                </c:pt>
                <c:pt idx="559">
                  <c:v>6.4799999999999996E-2</c:v>
                </c:pt>
                <c:pt idx="560">
                  <c:v>6.5000000000000002E-2</c:v>
                </c:pt>
                <c:pt idx="561">
                  <c:v>6.5000000000000002E-2</c:v>
                </c:pt>
                <c:pt idx="562">
                  <c:v>6.5000000000000002E-2</c:v>
                </c:pt>
                <c:pt idx="563">
                  <c:v>6.5100000000000005E-2</c:v>
                </c:pt>
                <c:pt idx="564">
                  <c:v>6.5100000000000005E-2</c:v>
                </c:pt>
                <c:pt idx="565">
                  <c:v>6.5100000000000005E-2</c:v>
                </c:pt>
                <c:pt idx="566">
                  <c:v>6.54E-2</c:v>
                </c:pt>
                <c:pt idx="567">
                  <c:v>6.54E-2</c:v>
                </c:pt>
                <c:pt idx="568">
                  <c:v>6.5699999999999995E-2</c:v>
                </c:pt>
                <c:pt idx="569">
                  <c:v>6.5699999999999995E-2</c:v>
                </c:pt>
                <c:pt idx="570">
                  <c:v>6.59E-2</c:v>
                </c:pt>
                <c:pt idx="571">
                  <c:v>6.59E-2</c:v>
                </c:pt>
                <c:pt idx="572">
                  <c:v>6.6000000000000003E-2</c:v>
                </c:pt>
                <c:pt idx="573">
                  <c:v>6.6000000000000003E-2</c:v>
                </c:pt>
                <c:pt idx="574">
                  <c:v>6.6100000000000006E-2</c:v>
                </c:pt>
                <c:pt idx="575">
                  <c:v>6.6400000000000001E-2</c:v>
                </c:pt>
                <c:pt idx="576">
                  <c:v>6.6400000000000001E-2</c:v>
                </c:pt>
                <c:pt idx="577">
                  <c:v>6.6799999999999998E-2</c:v>
                </c:pt>
                <c:pt idx="578">
                  <c:v>6.6799999999999998E-2</c:v>
                </c:pt>
                <c:pt idx="579">
                  <c:v>6.6900000000000001E-2</c:v>
                </c:pt>
                <c:pt idx="580">
                  <c:v>6.6900000000000001E-2</c:v>
                </c:pt>
                <c:pt idx="581">
                  <c:v>6.6900000000000001E-2</c:v>
                </c:pt>
                <c:pt idx="582">
                  <c:v>6.6900000000000001E-2</c:v>
                </c:pt>
                <c:pt idx="583">
                  <c:v>6.6900000000000001E-2</c:v>
                </c:pt>
                <c:pt idx="584">
                  <c:v>6.7100000000000007E-2</c:v>
                </c:pt>
                <c:pt idx="585">
                  <c:v>6.7500000000000004E-2</c:v>
                </c:pt>
                <c:pt idx="586">
                  <c:v>6.7500000000000004E-2</c:v>
                </c:pt>
                <c:pt idx="587">
                  <c:v>6.7599999999999993E-2</c:v>
                </c:pt>
                <c:pt idx="588">
                  <c:v>6.7699999999999996E-2</c:v>
                </c:pt>
                <c:pt idx="589">
                  <c:v>6.7699999999999996E-2</c:v>
                </c:pt>
                <c:pt idx="590">
                  <c:v>6.8000000000000005E-2</c:v>
                </c:pt>
                <c:pt idx="591">
                  <c:v>6.8000000000000005E-2</c:v>
                </c:pt>
                <c:pt idx="592">
                  <c:v>6.8099999999999994E-2</c:v>
                </c:pt>
                <c:pt idx="593">
                  <c:v>6.8400000000000002E-2</c:v>
                </c:pt>
                <c:pt idx="594">
                  <c:v>6.8400000000000002E-2</c:v>
                </c:pt>
                <c:pt idx="595">
                  <c:v>6.8400000000000002E-2</c:v>
                </c:pt>
                <c:pt idx="596">
                  <c:v>6.8599999999999994E-2</c:v>
                </c:pt>
                <c:pt idx="597">
                  <c:v>6.9400000000000003E-2</c:v>
                </c:pt>
                <c:pt idx="598">
                  <c:v>6.9500000000000006E-2</c:v>
                </c:pt>
                <c:pt idx="599">
                  <c:v>6.9500000000000006E-2</c:v>
                </c:pt>
                <c:pt idx="600">
                  <c:v>6.9500000000000006E-2</c:v>
                </c:pt>
                <c:pt idx="601">
                  <c:v>6.9699999999999998E-2</c:v>
                </c:pt>
                <c:pt idx="602">
                  <c:v>6.9699999999999998E-2</c:v>
                </c:pt>
                <c:pt idx="603">
                  <c:v>6.9800000000000001E-2</c:v>
                </c:pt>
                <c:pt idx="604">
                  <c:v>7.0000000000000007E-2</c:v>
                </c:pt>
                <c:pt idx="605">
                  <c:v>7.0099999999999996E-2</c:v>
                </c:pt>
                <c:pt idx="606">
                  <c:v>7.0400000000000004E-2</c:v>
                </c:pt>
                <c:pt idx="607">
                  <c:v>7.0499999999999993E-2</c:v>
                </c:pt>
                <c:pt idx="608">
                  <c:v>7.0499999999999993E-2</c:v>
                </c:pt>
                <c:pt idx="609">
                  <c:v>7.0800000000000002E-2</c:v>
                </c:pt>
                <c:pt idx="610">
                  <c:v>7.0800000000000002E-2</c:v>
                </c:pt>
                <c:pt idx="611">
                  <c:v>7.0800000000000002E-2</c:v>
                </c:pt>
                <c:pt idx="612">
                  <c:v>7.0800000000000002E-2</c:v>
                </c:pt>
                <c:pt idx="613">
                  <c:v>7.0999999999999994E-2</c:v>
                </c:pt>
                <c:pt idx="614">
                  <c:v>7.1099999999999997E-2</c:v>
                </c:pt>
                <c:pt idx="615">
                  <c:v>7.1300000000000002E-2</c:v>
                </c:pt>
                <c:pt idx="616">
                  <c:v>7.1400000000000005E-2</c:v>
                </c:pt>
                <c:pt idx="617">
                  <c:v>7.1599999999999997E-2</c:v>
                </c:pt>
                <c:pt idx="618">
                  <c:v>7.17E-2</c:v>
                </c:pt>
                <c:pt idx="619">
                  <c:v>7.17E-2</c:v>
                </c:pt>
                <c:pt idx="620">
                  <c:v>7.1800000000000003E-2</c:v>
                </c:pt>
                <c:pt idx="621">
                  <c:v>7.1800000000000003E-2</c:v>
                </c:pt>
                <c:pt idx="622">
                  <c:v>7.1800000000000003E-2</c:v>
                </c:pt>
                <c:pt idx="623">
                  <c:v>7.1999999999999995E-2</c:v>
                </c:pt>
                <c:pt idx="624">
                  <c:v>7.1999999999999995E-2</c:v>
                </c:pt>
                <c:pt idx="625">
                  <c:v>7.1999999999999995E-2</c:v>
                </c:pt>
                <c:pt idx="626">
                  <c:v>7.1999999999999995E-2</c:v>
                </c:pt>
                <c:pt idx="627">
                  <c:v>7.2099999999999997E-2</c:v>
                </c:pt>
                <c:pt idx="628">
                  <c:v>7.2300000000000003E-2</c:v>
                </c:pt>
                <c:pt idx="629">
                  <c:v>7.2400000000000006E-2</c:v>
                </c:pt>
                <c:pt idx="630">
                  <c:v>7.2599999999999998E-2</c:v>
                </c:pt>
                <c:pt idx="631">
                  <c:v>7.2599999999999998E-2</c:v>
                </c:pt>
                <c:pt idx="632">
                  <c:v>7.2599999999999998E-2</c:v>
                </c:pt>
                <c:pt idx="633">
                  <c:v>7.2599999999999998E-2</c:v>
                </c:pt>
                <c:pt idx="634">
                  <c:v>7.2599999999999998E-2</c:v>
                </c:pt>
                <c:pt idx="635">
                  <c:v>7.2599999999999998E-2</c:v>
                </c:pt>
                <c:pt idx="636">
                  <c:v>7.2700000000000001E-2</c:v>
                </c:pt>
                <c:pt idx="637">
                  <c:v>7.2900000000000006E-2</c:v>
                </c:pt>
                <c:pt idx="638">
                  <c:v>7.2900000000000006E-2</c:v>
                </c:pt>
                <c:pt idx="639">
                  <c:v>7.2900000000000006E-2</c:v>
                </c:pt>
                <c:pt idx="640">
                  <c:v>7.2900000000000006E-2</c:v>
                </c:pt>
                <c:pt idx="641">
                  <c:v>7.2900000000000006E-2</c:v>
                </c:pt>
                <c:pt idx="642">
                  <c:v>7.2999999999999995E-2</c:v>
                </c:pt>
                <c:pt idx="643">
                  <c:v>7.3200000000000001E-2</c:v>
                </c:pt>
                <c:pt idx="644">
                  <c:v>7.3499999999999996E-2</c:v>
                </c:pt>
                <c:pt idx="645">
                  <c:v>7.3499999999999996E-2</c:v>
                </c:pt>
                <c:pt idx="646">
                  <c:v>7.3599999999999999E-2</c:v>
                </c:pt>
                <c:pt idx="647">
                  <c:v>7.3599999999999999E-2</c:v>
                </c:pt>
                <c:pt idx="648">
                  <c:v>7.3800000000000004E-2</c:v>
                </c:pt>
                <c:pt idx="649">
                  <c:v>7.3800000000000004E-2</c:v>
                </c:pt>
                <c:pt idx="650">
                  <c:v>7.4200000000000002E-2</c:v>
                </c:pt>
                <c:pt idx="651">
                  <c:v>7.4200000000000002E-2</c:v>
                </c:pt>
                <c:pt idx="652">
                  <c:v>7.4200000000000002E-2</c:v>
                </c:pt>
                <c:pt idx="653">
                  <c:v>7.4200000000000002E-2</c:v>
                </c:pt>
                <c:pt idx="654">
                  <c:v>7.4200000000000002E-2</c:v>
                </c:pt>
                <c:pt idx="655">
                  <c:v>7.4200000000000002E-2</c:v>
                </c:pt>
                <c:pt idx="656">
                  <c:v>7.4200000000000002E-2</c:v>
                </c:pt>
                <c:pt idx="657">
                  <c:v>7.4399999999999994E-2</c:v>
                </c:pt>
                <c:pt idx="658">
                  <c:v>7.4700000000000003E-2</c:v>
                </c:pt>
                <c:pt idx="659">
                  <c:v>7.5200000000000003E-2</c:v>
                </c:pt>
                <c:pt idx="660">
                  <c:v>7.5200000000000003E-2</c:v>
                </c:pt>
                <c:pt idx="661">
                  <c:v>7.5200000000000003E-2</c:v>
                </c:pt>
                <c:pt idx="662">
                  <c:v>7.5499999999999998E-2</c:v>
                </c:pt>
                <c:pt idx="663">
                  <c:v>7.5499999999999998E-2</c:v>
                </c:pt>
                <c:pt idx="664">
                  <c:v>7.5499999999999998E-2</c:v>
                </c:pt>
                <c:pt idx="665">
                  <c:v>7.5600000000000001E-2</c:v>
                </c:pt>
                <c:pt idx="666">
                  <c:v>7.5800000000000006E-2</c:v>
                </c:pt>
                <c:pt idx="667">
                  <c:v>7.5800000000000006E-2</c:v>
                </c:pt>
                <c:pt idx="668">
                  <c:v>7.5800000000000006E-2</c:v>
                </c:pt>
                <c:pt idx="669">
                  <c:v>7.5800000000000006E-2</c:v>
                </c:pt>
                <c:pt idx="670">
                  <c:v>7.5899999999999995E-2</c:v>
                </c:pt>
                <c:pt idx="671">
                  <c:v>7.5899999999999995E-2</c:v>
                </c:pt>
                <c:pt idx="672">
                  <c:v>7.6100000000000001E-2</c:v>
                </c:pt>
                <c:pt idx="673">
                  <c:v>7.6100000000000001E-2</c:v>
                </c:pt>
                <c:pt idx="674">
                  <c:v>7.6300000000000007E-2</c:v>
                </c:pt>
                <c:pt idx="675">
                  <c:v>7.6300000000000007E-2</c:v>
                </c:pt>
                <c:pt idx="676">
                  <c:v>7.6300000000000007E-2</c:v>
                </c:pt>
                <c:pt idx="677">
                  <c:v>7.6300000000000007E-2</c:v>
                </c:pt>
                <c:pt idx="678">
                  <c:v>7.6399999999999996E-2</c:v>
                </c:pt>
                <c:pt idx="679">
                  <c:v>7.6399999999999996E-2</c:v>
                </c:pt>
                <c:pt idx="680">
                  <c:v>7.6600000000000001E-2</c:v>
                </c:pt>
                <c:pt idx="681">
                  <c:v>7.6600000000000001E-2</c:v>
                </c:pt>
                <c:pt idx="682">
                  <c:v>7.6999999999999999E-2</c:v>
                </c:pt>
                <c:pt idx="683">
                  <c:v>7.6999999999999999E-2</c:v>
                </c:pt>
                <c:pt idx="684">
                  <c:v>7.6999999999999999E-2</c:v>
                </c:pt>
                <c:pt idx="685">
                  <c:v>7.6999999999999999E-2</c:v>
                </c:pt>
                <c:pt idx="686">
                  <c:v>7.7100000000000002E-2</c:v>
                </c:pt>
                <c:pt idx="687">
                  <c:v>7.7299999999999994E-2</c:v>
                </c:pt>
                <c:pt idx="688">
                  <c:v>7.7499999999999999E-2</c:v>
                </c:pt>
                <c:pt idx="689">
                  <c:v>7.7499999999999999E-2</c:v>
                </c:pt>
                <c:pt idx="690">
                  <c:v>7.7600000000000002E-2</c:v>
                </c:pt>
                <c:pt idx="691">
                  <c:v>7.7799999999999994E-2</c:v>
                </c:pt>
                <c:pt idx="692">
                  <c:v>7.7799999999999994E-2</c:v>
                </c:pt>
                <c:pt idx="693">
                  <c:v>7.7799999999999994E-2</c:v>
                </c:pt>
                <c:pt idx="694">
                  <c:v>7.7799999999999994E-2</c:v>
                </c:pt>
                <c:pt idx="695">
                  <c:v>7.7799999999999994E-2</c:v>
                </c:pt>
                <c:pt idx="696">
                  <c:v>7.7799999999999994E-2</c:v>
                </c:pt>
                <c:pt idx="697">
                  <c:v>7.8200000000000006E-2</c:v>
                </c:pt>
                <c:pt idx="698">
                  <c:v>7.8200000000000006E-2</c:v>
                </c:pt>
                <c:pt idx="699">
                  <c:v>7.8200000000000006E-2</c:v>
                </c:pt>
                <c:pt idx="700">
                  <c:v>7.8200000000000006E-2</c:v>
                </c:pt>
                <c:pt idx="701">
                  <c:v>7.8399999999999997E-2</c:v>
                </c:pt>
                <c:pt idx="702">
                  <c:v>7.8399999999999997E-2</c:v>
                </c:pt>
                <c:pt idx="703">
                  <c:v>7.8700000000000006E-2</c:v>
                </c:pt>
                <c:pt idx="704">
                  <c:v>7.8899999999999998E-2</c:v>
                </c:pt>
                <c:pt idx="705">
                  <c:v>7.8899999999999998E-2</c:v>
                </c:pt>
                <c:pt idx="706">
                  <c:v>7.8899999999999998E-2</c:v>
                </c:pt>
                <c:pt idx="707">
                  <c:v>7.8899999999999998E-2</c:v>
                </c:pt>
                <c:pt idx="708">
                  <c:v>7.8899999999999998E-2</c:v>
                </c:pt>
                <c:pt idx="709">
                  <c:v>7.9100000000000004E-2</c:v>
                </c:pt>
                <c:pt idx="710">
                  <c:v>7.9100000000000004E-2</c:v>
                </c:pt>
                <c:pt idx="711">
                  <c:v>7.9100000000000004E-2</c:v>
                </c:pt>
                <c:pt idx="712">
                  <c:v>7.9200000000000007E-2</c:v>
                </c:pt>
                <c:pt idx="713">
                  <c:v>7.9200000000000007E-2</c:v>
                </c:pt>
                <c:pt idx="714">
                  <c:v>7.9200000000000007E-2</c:v>
                </c:pt>
                <c:pt idx="715">
                  <c:v>7.9200000000000007E-2</c:v>
                </c:pt>
                <c:pt idx="716">
                  <c:v>7.9399999999999998E-2</c:v>
                </c:pt>
                <c:pt idx="717">
                  <c:v>7.9399999999999998E-2</c:v>
                </c:pt>
                <c:pt idx="718">
                  <c:v>7.9399999999999998E-2</c:v>
                </c:pt>
                <c:pt idx="719">
                  <c:v>7.9399999999999998E-2</c:v>
                </c:pt>
                <c:pt idx="720">
                  <c:v>7.9600000000000004E-2</c:v>
                </c:pt>
                <c:pt idx="721">
                  <c:v>7.9600000000000004E-2</c:v>
                </c:pt>
                <c:pt idx="722">
                  <c:v>7.9799999999999996E-2</c:v>
                </c:pt>
                <c:pt idx="723">
                  <c:v>0.08</c:v>
                </c:pt>
                <c:pt idx="724">
                  <c:v>8.0199999999999994E-2</c:v>
                </c:pt>
                <c:pt idx="725">
                  <c:v>8.0199999999999994E-2</c:v>
                </c:pt>
                <c:pt idx="726">
                  <c:v>8.0199999999999994E-2</c:v>
                </c:pt>
                <c:pt idx="727">
                  <c:v>8.0600000000000005E-2</c:v>
                </c:pt>
                <c:pt idx="728">
                  <c:v>8.0699999999999994E-2</c:v>
                </c:pt>
                <c:pt idx="729">
                  <c:v>8.0699999999999994E-2</c:v>
                </c:pt>
                <c:pt idx="730">
                  <c:v>8.09E-2</c:v>
                </c:pt>
                <c:pt idx="731">
                  <c:v>8.09E-2</c:v>
                </c:pt>
                <c:pt idx="732">
                  <c:v>8.1100000000000005E-2</c:v>
                </c:pt>
                <c:pt idx="733">
                  <c:v>8.1100000000000005E-2</c:v>
                </c:pt>
                <c:pt idx="734">
                  <c:v>8.1100000000000005E-2</c:v>
                </c:pt>
                <c:pt idx="735">
                  <c:v>8.1299999999999997E-2</c:v>
                </c:pt>
                <c:pt idx="736">
                  <c:v>8.1500000000000003E-2</c:v>
                </c:pt>
                <c:pt idx="737">
                  <c:v>8.1500000000000003E-2</c:v>
                </c:pt>
                <c:pt idx="738">
                  <c:v>8.1500000000000003E-2</c:v>
                </c:pt>
                <c:pt idx="739">
                  <c:v>8.1500000000000003E-2</c:v>
                </c:pt>
                <c:pt idx="740">
                  <c:v>8.1500000000000003E-2</c:v>
                </c:pt>
                <c:pt idx="741">
                  <c:v>8.1500000000000003E-2</c:v>
                </c:pt>
                <c:pt idx="742">
                  <c:v>8.1500000000000003E-2</c:v>
                </c:pt>
                <c:pt idx="743">
                  <c:v>8.1500000000000003E-2</c:v>
                </c:pt>
                <c:pt idx="744">
                  <c:v>8.1500000000000003E-2</c:v>
                </c:pt>
                <c:pt idx="745">
                  <c:v>8.1500000000000003E-2</c:v>
                </c:pt>
                <c:pt idx="746">
                  <c:v>8.1699999999999995E-2</c:v>
                </c:pt>
                <c:pt idx="747">
                  <c:v>8.1900000000000001E-2</c:v>
                </c:pt>
                <c:pt idx="748">
                  <c:v>8.2100000000000006E-2</c:v>
                </c:pt>
                <c:pt idx="749">
                  <c:v>8.2299999999999998E-2</c:v>
                </c:pt>
                <c:pt idx="750">
                  <c:v>8.2699999999999996E-2</c:v>
                </c:pt>
                <c:pt idx="751">
                  <c:v>8.2699999999999996E-2</c:v>
                </c:pt>
                <c:pt idx="752">
                  <c:v>8.2900000000000001E-2</c:v>
                </c:pt>
                <c:pt idx="753">
                  <c:v>8.3099999999999993E-2</c:v>
                </c:pt>
                <c:pt idx="754">
                  <c:v>8.3099999999999993E-2</c:v>
                </c:pt>
                <c:pt idx="755">
                  <c:v>8.3500000000000005E-2</c:v>
                </c:pt>
                <c:pt idx="756">
                  <c:v>8.3500000000000005E-2</c:v>
                </c:pt>
                <c:pt idx="757">
                  <c:v>8.3500000000000005E-2</c:v>
                </c:pt>
                <c:pt idx="758">
                  <c:v>8.3699999999999997E-2</c:v>
                </c:pt>
                <c:pt idx="759">
                  <c:v>8.3699999999999997E-2</c:v>
                </c:pt>
                <c:pt idx="760">
                  <c:v>8.3699999999999997E-2</c:v>
                </c:pt>
                <c:pt idx="761">
                  <c:v>8.4000000000000005E-2</c:v>
                </c:pt>
                <c:pt idx="762">
                  <c:v>8.4000000000000005E-2</c:v>
                </c:pt>
                <c:pt idx="763">
                  <c:v>8.4199999999999997E-2</c:v>
                </c:pt>
                <c:pt idx="764">
                  <c:v>8.4199999999999997E-2</c:v>
                </c:pt>
                <c:pt idx="765">
                  <c:v>8.4400000000000003E-2</c:v>
                </c:pt>
                <c:pt idx="766">
                  <c:v>8.4400000000000003E-2</c:v>
                </c:pt>
                <c:pt idx="767">
                  <c:v>8.4900000000000003E-2</c:v>
                </c:pt>
                <c:pt idx="768">
                  <c:v>8.5300000000000001E-2</c:v>
                </c:pt>
                <c:pt idx="769">
                  <c:v>8.5500000000000007E-2</c:v>
                </c:pt>
                <c:pt idx="770">
                  <c:v>8.5500000000000007E-2</c:v>
                </c:pt>
                <c:pt idx="771">
                  <c:v>8.5500000000000007E-2</c:v>
                </c:pt>
                <c:pt idx="772">
                  <c:v>8.5699999999999998E-2</c:v>
                </c:pt>
                <c:pt idx="773">
                  <c:v>8.5699999999999998E-2</c:v>
                </c:pt>
                <c:pt idx="774">
                  <c:v>8.5699999999999998E-2</c:v>
                </c:pt>
                <c:pt idx="775">
                  <c:v>8.5699999999999998E-2</c:v>
                </c:pt>
                <c:pt idx="776">
                  <c:v>8.5699999999999998E-2</c:v>
                </c:pt>
                <c:pt idx="777">
                  <c:v>8.5699999999999998E-2</c:v>
                </c:pt>
                <c:pt idx="778">
                  <c:v>8.5699999999999998E-2</c:v>
                </c:pt>
                <c:pt idx="779">
                  <c:v>8.5699999999999998E-2</c:v>
                </c:pt>
                <c:pt idx="780">
                  <c:v>8.5699999999999998E-2</c:v>
                </c:pt>
                <c:pt idx="781">
                  <c:v>8.5999999999999993E-2</c:v>
                </c:pt>
                <c:pt idx="782">
                  <c:v>8.6199999999999999E-2</c:v>
                </c:pt>
                <c:pt idx="783">
                  <c:v>8.6199999999999999E-2</c:v>
                </c:pt>
                <c:pt idx="784">
                  <c:v>8.6199999999999999E-2</c:v>
                </c:pt>
                <c:pt idx="785">
                  <c:v>8.6199999999999999E-2</c:v>
                </c:pt>
                <c:pt idx="786">
                  <c:v>8.6400000000000005E-2</c:v>
                </c:pt>
                <c:pt idx="787">
                  <c:v>8.6400000000000005E-2</c:v>
                </c:pt>
                <c:pt idx="788">
                  <c:v>8.6699999999999999E-2</c:v>
                </c:pt>
                <c:pt idx="789">
                  <c:v>8.6900000000000005E-2</c:v>
                </c:pt>
                <c:pt idx="790">
                  <c:v>8.7099999999999997E-2</c:v>
                </c:pt>
                <c:pt idx="791">
                  <c:v>8.7099999999999997E-2</c:v>
                </c:pt>
                <c:pt idx="792">
                  <c:v>8.7099999999999997E-2</c:v>
                </c:pt>
                <c:pt idx="793">
                  <c:v>8.7099999999999997E-2</c:v>
                </c:pt>
                <c:pt idx="794">
                  <c:v>8.7099999999999997E-2</c:v>
                </c:pt>
                <c:pt idx="795">
                  <c:v>8.7099999999999997E-2</c:v>
                </c:pt>
                <c:pt idx="796">
                  <c:v>8.7400000000000005E-2</c:v>
                </c:pt>
                <c:pt idx="797">
                  <c:v>8.7400000000000005E-2</c:v>
                </c:pt>
                <c:pt idx="798">
                  <c:v>8.7400000000000005E-2</c:v>
                </c:pt>
                <c:pt idx="799">
                  <c:v>8.7599999999999997E-2</c:v>
                </c:pt>
                <c:pt idx="800">
                  <c:v>8.7800000000000003E-2</c:v>
                </c:pt>
                <c:pt idx="801">
                  <c:v>8.7800000000000003E-2</c:v>
                </c:pt>
                <c:pt idx="802">
                  <c:v>8.7800000000000003E-2</c:v>
                </c:pt>
                <c:pt idx="803">
                  <c:v>8.7800000000000003E-2</c:v>
                </c:pt>
                <c:pt idx="804">
                  <c:v>8.7800000000000003E-2</c:v>
                </c:pt>
                <c:pt idx="805">
                  <c:v>8.7800000000000003E-2</c:v>
                </c:pt>
                <c:pt idx="806">
                  <c:v>8.7800000000000003E-2</c:v>
                </c:pt>
                <c:pt idx="807">
                  <c:v>8.7800000000000003E-2</c:v>
                </c:pt>
                <c:pt idx="808">
                  <c:v>8.7800000000000003E-2</c:v>
                </c:pt>
                <c:pt idx="809">
                  <c:v>8.7800000000000003E-2</c:v>
                </c:pt>
                <c:pt idx="810">
                  <c:v>8.8099999999999998E-2</c:v>
                </c:pt>
                <c:pt idx="811">
                  <c:v>8.8099999999999998E-2</c:v>
                </c:pt>
                <c:pt idx="812">
                  <c:v>8.8099999999999998E-2</c:v>
                </c:pt>
                <c:pt idx="813">
                  <c:v>8.8099999999999998E-2</c:v>
                </c:pt>
                <c:pt idx="814">
                  <c:v>8.8099999999999998E-2</c:v>
                </c:pt>
                <c:pt idx="815">
                  <c:v>8.8300000000000003E-2</c:v>
                </c:pt>
                <c:pt idx="816">
                  <c:v>8.8300000000000003E-2</c:v>
                </c:pt>
                <c:pt idx="817">
                  <c:v>8.8300000000000003E-2</c:v>
                </c:pt>
                <c:pt idx="818">
                  <c:v>8.8599999999999998E-2</c:v>
                </c:pt>
                <c:pt idx="819">
                  <c:v>8.8800000000000004E-2</c:v>
                </c:pt>
                <c:pt idx="820">
                  <c:v>8.9099999999999999E-2</c:v>
                </c:pt>
                <c:pt idx="821">
                  <c:v>8.9099999999999999E-2</c:v>
                </c:pt>
                <c:pt idx="822">
                  <c:v>8.9099999999999999E-2</c:v>
                </c:pt>
                <c:pt idx="823">
                  <c:v>8.9300000000000004E-2</c:v>
                </c:pt>
                <c:pt idx="824">
                  <c:v>8.9300000000000004E-2</c:v>
                </c:pt>
                <c:pt idx="825">
                  <c:v>8.9300000000000004E-2</c:v>
                </c:pt>
                <c:pt idx="826">
                  <c:v>8.9300000000000004E-2</c:v>
                </c:pt>
                <c:pt idx="827">
                  <c:v>8.9300000000000004E-2</c:v>
                </c:pt>
                <c:pt idx="828">
                  <c:v>8.9300000000000004E-2</c:v>
                </c:pt>
                <c:pt idx="829">
                  <c:v>8.9300000000000004E-2</c:v>
                </c:pt>
                <c:pt idx="830">
                  <c:v>8.9300000000000004E-2</c:v>
                </c:pt>
                <c:pt idx="831">
                  <c:v>8.9300000000000004E-2</c:v>
                </c:pt>
                <c:pt idx="832">
                  <c:v>8.9599999999999999E-2</c:v>
                </c:pt>
                <c:pt idx="833">
                  <c:v>8.9899999999999994E-2</c:v>
                </c:pt>
                <c:pt idx="834">
                  <c:v>9.01E-2</c:v>
                </c:pt>
                <c:pt idx="835">
                  <c:v>9.01E-2</c:v>
                </c:pt>
                <c:pt idx="836">
                  <c:v>9.01E-2</c:v>
                </c:pt>
                <c:pt idx="837">
                  <c:v>9.01E-2</c:v>
                </c:pt>
                <c:pt idx="838">
                  <c:v>9.01E-2</c:v>
                </c:pt>
                <c:pt idx="839">
                  <c:v>9.01E-2</c:v>
                </c:pt>
                <c:pt idx="840">
                  <c:v>9.01E-2</c:v>
                </c:pt>
                <c:pt idx="841">
                  <c:v>9.01E-2</c:v>
                </c:pt>
                <c:pt idx="842">
                  <c:v>9.01E-2</c:v>
                </c:pt>
                <c:pt idx="843">
                  <c:v>9.0399999999999994E-2</c:v>
                </c:pt>
                <c:pt idx="844">
                  <c:v>9.0399999999999994E-2</c:v>
                </c:pt>
                <c:pt idx="845">
                  <c:v>9.0399999999999994E-2</c:v>
                </c:pt>
                <c:pt idx="846">
                  <c:v>9.0399999999999994E-2</c:v>
                </c:pt>
                <c:pt idx="847">
                  <c:v>9.0999999999999998E-2</c:v>
                </c:pt>
                <c:pt idx="848">
                  <c:v>9.0999999999999998E-2</c:v>
                </c:pt>
                <c:pt idx="849">
                  <c:v>9.1600000000000001E-2</c:v>
                </c:pt>
                <c:pt idx="850">
                  <c:v>9.1600000000000001E-2</c:v>
                </c:pt>
                <c:pt idx="851">
                  <c:v>9.1600000000000001E-2</c:v>
                </c:pt>
                <c:pt idx="852">
                  <c:v>9.1899999999999996E-2</c:v>
                </c:pt>
                <c:pt idx="853">
                  <c:v>9.1899999999999996E-2</c:v>
                </c:pt>
                <c:pt idx="854">
                  <c:v>9.2200000000000004E-2</c:v>
                </c:pt>
                <c:pt idx="855">
                  <c:v>9.2200000000000004E-2</c:v>
                </c:pt>
                <c:pt idx="856">
                  <c:v>9.2499999999999999E-2</c:v>
                </c:pt>
                <c:pt idx="857">
                  <c:v>9.2499999999999999E-2</c:v>
                </c:pt>
                <c:pt idx="858">
                  <c:v>9.3200000000000005E-2</c:v>
                </c:pt>
                <c:pt idx="859">
                  <c:v>9.35E-2</c:v>
                </c:pt>
                <c:pt idx="860">
                  <c:v>9.35E-2</c:v>
                </c:pt>
                <c:pt idx="861">
                  <c:v>9.35E-2</c:v>
                </c:pt>
                <c:pt idx="862">
                  <c:v>9.35E-2</c:v>
                </c:pt>
                <c:pt idx="863">
                  <c:v>9.35E-2</c:v>
                </c:pt>
                <c:pt idx="864">
                  <c:v>9.3799999999999994E-2</c:v>
                </c:pt>
                <c:pt idx="865">
                  <c:v>9.4100000000000003E-2</c:v>
                </c:pt>
                <c:pt idx="866">
                  <c:v>9.4100000000000003E-2</c:v>
                </c:pt>
                <c:pt idx="867">
                  <c:v>9.4100000000000003E-2</c:v>
                </c:pt>
                <c:pt idx="868">
                  <c:v>9.4100000000000003E-2</c:v>
                </c:pt>
                <c:pt idx="869">
                  <c:v>9.4100000000000003E-2</c:v>
                </c:pt>
                <c:pt idx="870">
                  <c:v>9.4100000000000003E-2</c:v>
                </c:pt>
                <c:pt idx="871">
                  <c:v>9.4399999999999998E-2</c:v>
                </c:pt>
                <c:pt idx="872">
                  <c:v>9.4399999999999998E-2</c:v>
                </c:pt>
                <c:pt idx="873">
                  <c:v>9.4399999999999998E-2</c:v>
                </c:pt>
                <c:pt idx="874">
                  <c:v>9.4399999999999998E-2</c:v>
                </c:pt>
                <c:pt idx="875">
                  <c:v>9.4399999999999998E-2</c:v>
                </c:pt>
                <c:pt idx="876">
                  <c:v>9.4399999999999998E-2</c:v>
                </c:pt>
                <c:pt idx="877">
                  <c:v>9.4799999999999995E-2</c:v>
                </c:pt>
                <c:pt idx="878">
                  <c:v>9.4799999999999995E-2</c:v>
                </c:pt>
                <c:pt idx="879">
                  <c:v>9.4799999999999995E-2</c:v>
                </c:pt>
                <c:pt idx="880">
                  <c:v>9.4799999999999995E-2</c:v>
                </c:pt>
                <c:pt idx="881">
                  <c:v>9.4799999999999995E-2</c:v>
                </c:pt>
                <c:pt idx="882">
                  <c:v>9.4799999999999995E-2</c:v>
                </c:pt>
                <c:pt idx="883">
                  <c:v>9.4799999999999995E-2</c:v>
                </c:pt>
                <c:pt idx="884">
                  <c:v>9.4799999999999995E-2</c:v>
                </c:pt>
                <c:pt idx="885">
                  <c:v>9.4799999999999995E-2</c:v>
                </c:pt>
                <c:pt idx="886">
                  <c:v>9.5100000000000004E-2</c:v>
                </c:pt>
                <c:pt idx="887">
                  <c:v>9.5100000000000004E-2</c:v>
                </c:pt>
                <c:pt idx="888">
                  <c:v>9.5100000000000004E-2</c:v>
                </c:pt>
                <c:pt idx="889">
                  <c:v>9.5100000000000004E-2</c:v>
                </c:pt>
                <c:pt idx="890">
                  <c:v>9.5399999999999999E-2</c:v>
                </c:pt>
                <c:pt idx="891">
                  <c:v>9.5399999999999999E-2</c:v>
                </c:pt>
                <c:pt idx="892">
                  <c:v>9.5799999999999996E-2</c:v>
                </c:pt>
                <c:pt idx="893">
                  <c:v>9.5799999999999996E-2</c:v>
                </c:pt>
                <c:pt idx="894">
                  <c:v>9.5799999999999996E-2</c:v>
                </c:pt>
                <c:pt idx="895">
                  <c:v>9.5799999999999996E-2</c:v>
                </c:pt>
                <c:pt idx="896">
                  <c:v>9.5799999999999996E-2</c:v>
                </c:pt>
                <c:pt idx="897">
                  <c:v>9.5799999999999996E-2</c:v>
                </c:pt>
                <c:pt idx="898">
                  <c:v>9.6199999999999994E-2</c:v>
                </c:pt>
                <c:pt idx="899">
                  <c:v>9.6199999999999994E-2</c:v>
                </c:pt>
                <c:pt idx="900">
                  <c:v>9.6199999999999994E-2</c:v>
                </c:pt>
                <c:pt idx="901">
                  <c:v>9.6199999999999994E-2</c:v>
                </c:pt>
                <c:pt idx="902">
                  <c:v>9.6199999999999994E-2</c:v>
                </c:pt>
                <c:pt idx="903">
                  <c:v>9.6199999999999994E-2</c:v>
                </c:pt>
                <c:pt idx="904">
                  <c:v>9.6199999999999994E-2</c:v>
                </c:pt>
                <c:pt idx="905">
                  <c:v>9.6500000000000002E-2</c:v>
                </c:pt>
                <c:pt idx="906">
                  <c:v>9.6500000000000002E-2</c:v>
                </c:pt>
                <c:pt idx="907">
                  <c:v>9.69E-2</c:v>
                </c:pt>
                <c:pt idx="908">
                  <c:v>9.69E-2</c:v>
                </c:pt>
                <c:pt idx="909">
                  <c:v>9.69E-2</c:v>
                </c:pt>
                <c:pt idx="910">
                  <c:v>9.7299999999999998E-2</c:v>
                </c:pt>
                <c:pt idx="911">
                  <c:v>9.7299999999999998E-2</c:v>
                </c:pt>
                <c:pt idx="912">
                  <c:v>9.7299999999999998E-2</c:v>
                </c:pt>
                <c:pt idx="913">
                  <c:v>9.7299999999999998E-2</c:v>
                </c:pt>
                <c:pt idx="914">
                  <c:v>9.7299999999999998E-2</c:v>
                </c:pt>
                <c:pt idx="915">
                  <c:v>9.7299999999999998E-2</c:v>
                </c:pt>
                <c:pt idx="916">
                  <c:v>9.7699999999999995E-2</c:v>
                </c:pt>
                <c:pt idx="917">
                  <c:v>9.7699999999999995E-2</c:v>
                </c:pt>
                <c:pt idx="918">
                  <c:v>9.7699999999999995E-2</c:v>
                </c:pt>
                <c:pt idx="919">
                  <c:v>9.7699999999999995E-2</c:v>
                </c:pt>
                <c:pt idx="920">
                  <c:v>9.7699999999999995E-2</c:v>
                </c:pt>
                <c:pt idx="921">
                  <c:v>9.8100000000000007E-2</c:v>
                </c:pt>
                <c:pt idx="922">
                  <c:v>9.8100000000000007E-2</c:v>
                </c:pt>
                <c:pt idx="923">
                  <c:v>9.8100000000000007E-2</c:v>
                </c:pt>
                <c:pt idx="924">
                  <c:v>9.8100000000000007E-2</c:v>
                </c:pt>
                <c:pt idx="925">
                  <c:v>9.8100000000000007E-2</c:v>
                </c:pt>
                <c:pt idx="926">
                  <c:v>9.8100000000000007E-2</c:v>
                </c:pt>
                <c:pt idx="927">
                  <c:v>9.8599999999999993E-2</c:v>
                </c:pt>
                <c:pt idx="928">
                  <c:v>9.9099999999999994E-2</c:v>
                </c:pt>
                <c:pt idx="929">
                  <c:v>9.9099999999999994E-2</c:v>
                </c:pt>
                <c:pt idx="930">
                  <c:v>9.9099999999999994E-2</c:v>
                </c:pt>
                <c:pt idx="931">
                  <c:v>9.9099999999999994E-2</c:v>
                </c:pt>
                <c:pt idx="932">
                  <c:v>9.9099999999999994E-2</c:v>
                </c:pt>
                <c:pt idx="933">
                  <c:v>9.9500000000000005E-2</c:v>
                </c:pt>
                <c:pt idx="934">
                  <c:v>9.9500000000000005E-2</c:v>
                </c:pt>
                <c:pt idx="935">
                  <c:v>9.9500000000000005E-2</c:v>
                </c:pt>
                <c:pt idx="936">
                  <c:v>9.9500000000000005E-2</c:v>
                </c:pt>
                <c:pt idx="937">
                  <c:v>9.9500000000000005E-2</c:v>
                </c:pt>
                <c:pt idx="938">
                  <c:v>9.9500000000000005E-2</c:v>
                </c:pt>
                <c:pt idx="939">
                  <c:v>0.10009999999999999</c:v>
                </c:pt>
                <c:pt idx="940">
                  <c:v>0.10059999999999999</c:v>
                </c:pt>
                <c:pt idx="941">
                  <c:v>0.10059999999999999</c:v>
                </c:pt>
                <c:pt idx="942">
                  <c:v>0.10059999999999999</c:v>
                </c:pt>
                <c:pt idx="943">
                  <c:v>0.10059999999999999</c:v>
                </c:pt>
                <c:pt idx="944">
                  <c:v>0.10059999999999999</c:v>
                </c:pt>
                <c:pt idx="945">
                  <c:v>0.10059999999999999</c:v>
                </c:pt>
                <c:pt idx="946">
                  <c:v>0.10059999999999999</c:v>
                </c:pt>
                <c:pt idx="947">
                  <c:v>0.10059999999999999</c:v>
                </c:pt>
                <c:pt idx="948">
                  <c:v>0.10059999999999999</c:v>
                </c:pt>
                <c:pt idx="949">
                  <c:v>0.10059999999999999</c:v>
                </c:pt>
                <c:pt idx="950">
                  <c:v>0.10059999999999999</c:v>
                </c:pt>
                <c:pt idx="951">
                  <c:v>0.10059999999999999</c:v>
                </c:pt>
                <c:pt idx="952">
                  <c:v>0.10059999999999999</c:v>
                </c:pt>
                <c:pt idx="953">
                  <c:v>0.10059999999999999</c:v>
                </c:pt>
                <c:pt idx="954">
                  <c:v>0.10059999999999999</c:v>
                </c:pt>
                <c:pt idx="955">
                  <c:v>0.10059999999999999</c:v>
                </c:pt>
                <c:pt idx="956">
                  <c:v>0.10059999999999999</c:v>
                </c:pt>
                <c:pt idx="957">
                  <c:v>0.1011</c:v>
                </c:pt>
                <c:pt idx="958">
                  <c:v>0.1011</c:v>
                </c:pt>
                <c:pt idx="959">
                  <c:v>0.1011</c:v>
                </c:pt>
                <c:pt idx="960">
                  <c:v>0.1011</c:v>
                </c:pt>
                <c:pt idx="961">
                  <c:v>0.1011</c:v>
                </c:pt>
                <c:pt idx="962">
                  <c:v>0.1011</c:v>
                </c:pt>
                <c:pt idx="963">
                  <c:v>0.1011</c:v>
                </c:pt>
                <c:pt idx="964">
                  <c:v>0.1011</c:v>
                </c:pt>
                <c:pt idx="965">
                  <c:v>0.1011</c:v>
                </c:pt>
                <c:pt idx="966">
                  <c:v>0.1011</c:v>
                </c:pt>
                <c:pt idx="967">
                  <c:v>0.1011</c:v>
                </c:pt>
                <c:pt idx="968">
                  <c:v>0.1011</c:v>
                </c:pt>
                <c:pt idx="969">
                  <c:v>0.1011</c:v>
                </c:pt>
                <c:pt idx="970">
                  <c:v>0.1011</c:v>
                </c:pt>
                <c:pt idx="971">
                  <c:v>0.1011</c:v>
                </c:pt>
                <c:pt idx="972">
                  <c:v>0.1017</c:v>
                </c:pt>
                <c:pt idx="973">
                  <c:v>0.1017</c:v>
                </c:pt>
                <c:pt idx="974">
                  <c:v>0.1017</c:v>
                </c:pt>
                <c:pt idx="975">
                  <c:v>0.1017</c:v>
                </c:pt>
                <c:pt idx="976">
                  <c:v>0.1017</c:v>
                </c:pt>
                <c:pt idx="977">
                  <c:v>0.1017</c:v>
                </c:pt>
                <c:pt idx="978">
                  <c:v>0.1017</c:v>
                </c:pt>
                <c:pt idx="979">
                  <c:v>0.1017</c:v>
                </c:pt>
                <c:pt idx="980">
                  <c:v>0.1017</c:v>
                </c:pt>
                <c:pt idx="981">
                  <c:v>0.1017</c:v>
                </c:pt>
                <c:pt idx="982">
                  <c:v>0.1017</c:v>
                </c:pt>
                <c:pt idx="983">
                  <c:v>0.1017</c:v>
                </c:pt>
                <c:pt idx="984">
                  <c:v>0.1017</c:v>
                </c:pt>
                <c:pt idx="985">
                  <c:v>0.1017</c:v>
                </c:pt>
                <c:pt idx="986">
                  <c:v>0.1017</c:v>
                </c:pt>
                <c:pt idx="987">
                  <c:v>0.1024</c:v>
                </c:pt>
                <c:pt idx="988">
                  <c:v>0.1024</c:v>
                </c:pt>
                <c:pt idx="989">
                  <c:v>0.1024</c:v>
                </c:pt>
                <c:pt idx="990">
                  <c:v>0.1024</c:v>
                </c:pt>
                <c:pt idx="991">
                  <c:v>0.1024</c:v>
                </c:pt>
                <c:pt idx="992">
                  <c:v>0.1024</c:v>
                </c:pt>
                <c:pt idx="993">
                  <c:v>0.1024</c:v>
                </c:pt>
                <c:pt idx="994">
                  <c:v>0.1024</c:v>
                </c:pt>
                <c:pt idx="995">
                  <c:v>0.1024</c:v>
                </c:pt>
                <c:pt idx="996">
                  <c:v>0.1024</c:v>
                </c:pt>
                <c:pt idx="997">
                  <c:v>0.1024</c:v>
                </c:pt>
                <c:pt idx="998">
                  <c:v>0.1024</c:v>
                </c:pt>
                <c:pt idx="999">
                  <c:v>0.1024</c:v>
                </c:pt>
                <c:pt idx="1000">
                  <c:v>0.1024</c:v>
                </c:pt>
                <c:pt idx="1001">
                  <c:v>0.1024</c:v>
                </c:pt>
                <c:pt idx="1002">
                  <c:v>0.1024</c:v>
                </c:pt>
                <c:pt idx="1003">
                  <c:v>0.1024</c:v>
                </c:pt>
                <c:pt idx="1004">
                  <c:v>0.1024</c:v>
                </c:pt>
                <c:pt idx="1005">
                  <c:v>0.1024</c:v>
                </c:pt>
                <c:pt idx="1006">
                  <c:v>0.1024</c:v>
                </c:pt>
                <c:pt idx="1007">
                  <c:v>0.1024</c:v>
                </c:pt>
                <c:pt idx="1008">
                  <c:v>0.1032</c:v>
                </c:pt>
                <c:pt idx="1009">
                  <c:v>0.104</c:v>
                </c:pt>
                <c:pt idx="1010">
                  <c:v>0.104</c:v>
                </c:pt>
                <c:pt idx="1011">
                  <c:v>0.104</c:v>
                </c:pt>
                <c:pt idx="1012">
                  <c:v>0.104</c:v>
                </c:pt>
                <c:pt idx="1013">
                  <c:v>0.104</c:v>
                </c:pt>
                <c:pt idx="1014">
                  <c:v>0.104</c:v>
                </c:pt>
                <c:pt idx="1015">
                  <c:v>0.104</c:v>
                </c:pt>
                <c:pt idx="1016">
                  <c:v>0.104</c:v>
                </c:pt>
                <c:pt idx="1017">
                  <c:v>0.104</c:v>
                </c:pt>
                <c:pt idx="1018">
                  <c:v>0.104</c:v>
                </c:pt>
                <c:pt idx="1019">
                  <c:v>0.104</c:v>
                </c:pt>
                <c:pt idx="1020">
                  <c:v>0.104</c:v>
                </c:pt>
                <c:pt idx="1021">
                  <c:v>0.104</c:v>
                </c:pt>
                <c:pt idx="1022">
                  <c:v>0.104</c:v>
                </c:pt>
                <c:pt idx="1023">
                  <c:v>0.104</c:v>
                </c:pt>
                <c:pt idx="1024">
                  <c:v>0.104</c:v>
                </c:pt>
                <c:pt idx="1025">
                  <c:v>0.104</c:v>
                </c:pt>
                <c:pt idx="1026">
                  <c:v>0.104</c:v>
                </c:pt>
                <c:pt idx="1027">
                  <c:v>0.104</c:v>
                </c:pt>
                <c:pt idx="1028">
                  <c:v>0.104</c:v>
                </c:pt>
                <c:pt idx="1029">
                  <c:v>0.104</c:v>
                </c:pt>
                <c:pt idx="1030">
                  <c:v>0.104</c:v>
                </c:pt>
                <c:pt idx="1031">
                  <c:v>0.104</c:v>
                </c:pt>
                <c:pt idx="1032">
                  <c:v>0.104</c:v>
                </c:pt>
                <c:pt idx="1033">
                  <c:v>0.104</c:v>
                </c:pt>
                <c:pt idx="1034">
                  <c:v>0.104</c:v>
                </c:pt>
                <c:pt idx="1035">
                  <c:v>0.104</c:v>
                </c:pt>
                <c:pt idx="1036">
                  <c:v>0.104</c:v>
                </c:pt>
                <c:pt idx="1037">
                  <c:v>0.104</c:v>
                </c:pt>
                <c:pt idx="1038">
                  <c:v>0.1051</c:v>
                </c:pt>
                <c:pt idx="1039">
                  <c:v>0.1051</c:v>
                </c:pt>
                <c:pt idx="1040">
                  <c:v>0.1051</c:v>
                </c:pt>
                <c:pt idx="1041">
                  <c:v>0.1051</c:v>
                </c:pt>
                <c:pt idx="1042">
                  <c:v>0.1051</c:v>
                </c:pt>
                <c:pt idx="1043">
                  <c:v>0.1051</c:v>
                </c:pt>
                <c:pt idx="1044">
                  <c:v>0.1051</c:v>
                </c:pt>
                <c:pt idx="1045">
                  <c:v>0.1051</c:v>
                </c:pt>
                <c:pt idx="1046">
                  <c:v>0.1051</c:v>
                </c:pt>
                <c:pt idx="1047">
                  <c:v>0.1051</c:v>
                </c:pt>
                <c:pt idx="1048">
                  <c:v>0.1051</c:v>
                </c:pt>
                <c:pt idx="1049">
                  <c:v>0.1051</c:v>
                </c:pt>
                <c:pt idx="1050">
                  <c:v>0.1051</c:v>
                </c:pt>
                <c:pt idx="1051">
                  <c:v>0.1051</c:v>
                </c:pt>
                <c:pt idx="1052">
                  <c:v>0.1051</c:v>
                </c:pt>
                <c:pt idx="1053">
                  <c:v>0.1051</c:v>
                </c:pt>
                <c:pt idx="1054">
                  <c:v>0.1051</c:v>
                </c:pt>
                <c:pt idx="1055">
                  <c:v>0.1051</c:v>
                </c:pt>
                <c:pt idx="1056">
                  <c:v>0.10630000000000001</c:v>
                </c:pt>
                <c:pt idx="1057">
                  <c:v>0.10630000000000001</c:v>
                </c:pt>
                <c:pt idx="1058">
                  <c:v>0.10630000000000001</c:v>
                </c:pt>
                <c:pt idx="1059">
                  <c:v>0.10630000000000001</c:v>
                </c:pt>
                <c:pt idx="1060">
                  <c:v>0.1077</c:v>
                </c:pt>
                <c:pt idx="1061">
                  <c:v>0.1077</c:v>
                </c:pt>
                <c:pt idx="1062">
                  <c:v>0.1077</c:v>
                </c:pt>
                <c:pt idx="1063">
                  <c:v>0.1077</c:v>
                </c:pt>
                <c:pt idx="1064">
                  <c:v>0.1077</c:v>
                </c:pt>
                <c:pt idx="1065">
                  <c:v>0.1077</c:v>
                </c:pt>
                <c:pt idx="1066">
                  <c:v>0.1077</c:v>
                </c:pt>
                <c:pt idx="1067">
                  <c:v>0.1077</c:v>
                </c:pt>
                <c:pt idx="1068">
                  <c:v>0.1077</c:v>
                </c:pt>
                <c:pt idx="1069">
                  <c:v>0.1077</c:v>
                </c:pt>
                <c:pt idx="1070">
                  <c:v>0.1091</c:v>
                </c:pt>
                <c:pt idx="1071">
                  <c:v>0.1091</c:v>
                </c:pt>
                <c:pt idx="1072">
                  <c:v>0.1091</c:v>
                </c:pt>
                <c:pt idx="1073">
                  <c:v>0.1091</c:v>
                </c:pt>
                <c:pt idx="1074">
                  <c:v>0.1106</c:v>
                </c:pt>
                <c:pt idx="1075">
                  <c:v>0.1106</c:v>
                </c:pt>
                <c:pt idx="1076">
                  <c:v>0.1106</c:v>
                </c:pt>
                <c:pt idx="1077">
                  <c:v>0.1106</c:v>
                </c:pt>
                <c:pt idx="1078">
                  <c:v>0.1106</c:v>
                </c:pt>
                <c:pt idx="1079">
                  <c:v>0.1106</c:v>
                </c:pt>
                <c:pt idx="1080">
                  <c:v>0.1106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04-49CB-A4A3-4B4019D50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835168"/>
        <c:axId val="523835560"/>
      </c:scatterChart>
      <c:valAx>
        <c:axId val="523835168"/>
        <c:scaling>
          <c:orientation val="minMax"/>
          <c:max val="1096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/>
        </c:spPr>
        <c:crossAx val="523835560"/>
        <c:crosses val="autoZero"/>
        <c:crossBetween val="midCat"/>
        <c:majorUnit val="182.5"/>
      </c:valAx>
      <c:valAx>
        <c:axId val="523835560"/>
        <c:scaling>
          <c:orientation val="minMax"/>
          <c:max val="0.1800000000000000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400"/>
            </a:pPr>
            <a:endParaRPr lang="cs-CZ"/>
          </a:p>
        </c:txPr>
        <c:crossAx val="5238351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675B80D-7415-49A7-880A-80CEED2F6463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BF7A361-88FE-448C-BF7E-30911366DE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2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5A5450D-04A0-4DB5-9C1E-4B94C3740CA9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A332A21-8553-4655-9F1E-A39B4493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8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>
                <a:latin typeface="Arial" charset="0"/>
                <a:cs typeface="Arial" charset="0"/>
              </a:rPr>
              <a:t>Main Points:</a:t>
            </a:r>
          </a:p>
          <a:p>
            <a:pPr marL="81868" indent="-81868" defTabSz="318622">
              <a:spcBef>
                <a:spcPts val="417"/>
              </a:spcBef>
              <a:defRPr/>
            </a:pPr>
            <a:r>
              <a:rPr lang="en-US" dirty="0"/>
              <a:t>Proprotein convertase subtilisin-like/kexin type 9, or PCSK9, is a proprotein that is produced in hepatocytes, and secreted into the plasma as functional PCSK9.</a:t>
            </a:r>
            <a:r>
              <a:rPr lang="en-US" baseline="30000" dirty="0"/>
              <a:t>1</a:t>
            </a:r>
          </a:p>
          <a:p>
            <a:pPr marL="81868" indent="-81868" defTabSz="318622">
              <a:spcBef>
                <a:spcPts val="417"/>
              </a:spcBef>
              <a:defRPr/>
            </a:pPr>
            <a:r>
              <a:rPr lang="en-US" dirty="0"/>
              <a:t>Extracellular PCSK9 binds to the LDLR on the surface of the hepatocyte and is internalized within the endosome.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81868" indent="-81868" defTabSz="318622">
              <a:spcBef>
                <a:spcPts val="417"/>
              </a:spcBef>
              <a:defRPr/>
            </a:pPr>
            <a:r>
              <a:rPr lang="en-US" dirty="0"/>
              <a:t>The LDLR/PCSK9 complex is then routed to the lysosome for degradation, thereby preventing the recycling of LDLR back to the hepatocyte surface.</a:t>
            </a:r>
            <a:r>
              <a:rPr lang="en-US" baseline="30000" dirty="0"/>
              <a:t> 2</a:t>
            </a:r>
            <a:r>
              <a:rPr lang="en-US" dirty="0"/>
              <a:t> </a:t>
            </a:r>
          </a:p>
          <a:p>
            <a:pPr marL="81868" indent="-81868" defTabSz="318622">
              <a:spcBef>
                <a:spcPts val="417"/>
              </a:spcBef>
              <a:defRPr/>
            </a:pPr>
            <a:r>
              <a:rPr lang="en-US" dirty="0"/>
              <a:t>By preventing LDLRs from recycling back to the surface, PCSK9 reduces the concentration of LDLRs on the surface of hepatocytes, resulting in a lower LDL clearance rate and elevated levels of plasma LDL.</a:t>
            </a:r>
            <a:r>
              <a:rPr lang="en-US" baseline="30000" dirty="0"/>
              <a:t>3</a:t>
            </a:r>
            <a:endParaRPr lang="en-US" dirty="0"/>
          </a:p>
          <a:p>
            <a:pPr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788988" y="539750"/>
            <a:ext cx="5310187" cy="2987675"/>
          </a:xfrm>
        </p:spPr>
      </p:sp>
      <p:sp>
        <p:nvSpPr>
          <p:cNvPr id="6" name="TextBox 5"/>
          <p:cNvSpPr txBox="1"/>
          <p:nvPr/>
        </p:nvSpPr>
        <p:spPr>
          <a:xfrm>
            <a:off x="1054168" y="8161043"/>
            <a:ext cx="4914798" cy="16542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81868" indent="-81868" defTabSz="318622" eaLnBrk="0" hangingPunct="0">
              <a:spcBef>
                <a:spcPts val="311"/>
              </a:spcBef>
              <a:tabLst>
                <a:tab pos="89011" algn="l"/>
              </a:tabLst>
              <a:defRPr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References:</a:t>
            </a:r>
          </a:p>
          <a:p>
            <a:pPr marL="159311" indent="-159311" defTabSz="318622" eaLnBrk="0" hangingPunct="0">
              <a:spcBef>
                <a:spcPts val="311"/>
              </a:spcBef>
              <a:buFontTx/>
              <a:buAutoNum type="arabicPeriod"/>
              <a:tabLst>
                <a:tab pos="126307" algn="l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Horton JD, Cohen JC, Hobbs HH. PCSK9: a convertase that coordinates LDL catabolism. </a:t>
            </a: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J Lipid Res.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2009;50(suppl):S172-S177.</a:t>
            </a:r>
          </a:p>
          <a:p>
            <a:pPr marL="159311" indent="-159311" defTabSz="318622" eaLnBrk="0" hangingPunct="0">
              <a:spcBef>
                <a:spcPts val="311"/>
              </a:spcBef>
              <a:buFontTx/>
              <a:buAutoNum type="arabicPeriod"/>
              <a:tabLst>
                <a:tab pos="126307" algn="l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Zhang DW, Lagace TA, Garuti R, et al. Binding of proprotein convertase subtilisin/kexin type 9 to epidermal growth factor-like repeat A of low density lipoprotein receptor decreases receptor recycling and increases degradation. J Biol Chem. 2007;282:18602-18612.</a:t>
            </a:r>
          </a:p>
          <a:p>
            <a:pPr marL="159311" indent="-159311" defTabSz="318622" eaLnBrk="0" hangingPunct="0">
              <a:spcBef>
                <a:spcPts val="311"/>
              </a:spcBef>
              <a:buFontTx/>
              <a:buAutoNum type="arabicPeriod"/>
              <a:tabLst>
                <a:tab pos="126307" algn="l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Qian YW, Schmidt RJ, Zhang Y, et al. Secreted PCSK9 downregulates low density lipoprotein receptor through receptor-mediated endocytosis. J Lipid Res. 2007;48:1488-1498.</a:t>
            </a:r>
          </a:p>
        </p:txBody>
      </p:sp>
    </p:spTree>
    <p:extLst>
      <p:ext uri="{BB962C8B-B14F-4D97-AF65-F5344CB8AC3E}">
        <p14:creationId xmlns:p14="http://schemas.microsoft.com/office/powerpoint/2010/main" val="91221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32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1132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6155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4AC3B-14AD-4500-BEB7-019F8BD2BC00}"/>
              </a:ext>
            </a:extLst>
          </p:cNvPr>
          <p:cNvSpPr txBox="1"/>
          <p:nvPr/>
        </p:nvSpPr>
        <p:spPr>
          <a:xfrm>
            <a:off x="46930" y="2221575"/>
            <a:ext cx="695626" cy="595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8303" tIns="51057" rIns="48303" bIns="51057" rtlCol="0">
            <a:spAutoFit/>
          </a:bodyPr>
          <a:lstStyle/>
          <a:p>
            <a:pPr defTabSz="966064">
              <a:defRPr/>
            </a:pPr>
            <a:r>
              <a:rPr lang="fr-FR" sz="800" dirty="0">
                <a:solidFill>
                  <a:prstClr val="black"/>
                </a:solidFill>
                <a:latin typeface="Arial"/>
              </a:rPr>
              <a:t>Bonaca MP, et al. </a:t>
            </a:r>
            <a:r>
              <a:rPr lang="fr-FR" sz="800" i="1" dirty="0">
                <a:solidFill>
                  <a:prstClr val="black"/>
                </a:solidFill>
                <a:latin typeface="Arial"/>
              </a:rPr>
              <a:t>Circ</a:t>
            </a:r>
            <a:r>
              <a:rPr lang="fr-FR" sz="800" dirty="0">
                <a:solidFill>
                  <a:prstClr val="black"/>
                </a:solidFill>
                <a:latin typeface="Arial"/>
              </a:rPr>
              <a:t>. 2017: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/>
            </a:r>
            <a:br>
              <a:rPr lang="en-US" sz="800" dirty="0">
                <a:solidFill>
                  <a:prstClr val="black"/>
                </a:solidFill>
                <a:latin typeface="Arial"/>
              </a:rPr>
            </a:br>
            <a:r>
              <a:rPr lang="en-US" sz="800" dirty="0">
                <a:solidFill>
                  <a:prstClr val="black"/>
                </a:solidFill>
                <a:latin typeface="Arial"/>
              </a:rPr>
              <a:t>4-Table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F170B2-37B4-424E-B9E0-8FEA6A380E8F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742556" y="2519352"/>
            <a:ext cx="93384" cy="160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87216979-6FB1-475A-8C38-28280AAB8424}"/>
              </a:ext>
            </a:extLst>
          </p:cNvPr>
          <p:cNvSpPr/>
          <p:nvPr/>
        </p:nvSpPr>
        <p:spPr>
          <a:xfrm>
            <a:off x="835940" y="1038084"/>
            <a:ext cx="309829" cy="3283241"/>
          </a:xfrm>
          <a:prstGeom prst="leftBrace">
            <a:avLst>
              <a:gd name="adj1" fmla="val 8690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606" tIns="48303" rIns="96606" bIns="48303" rtlCol="0" anchor="ctr"/>
          <a:lstStyle/>
          <a:p>
            <a:pPr algn="ctr" defTabSz="966064">
              <a:defRPr/>
            </a:pPr>
            <a:endParaRPr lang="en-US" sz="19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47C66-AF23-4A03-8645-8E958BD1261A}"/>
              </a:ext>
            </a:extLst>
          </p:cNvPr>
          <p:cNvSpPr txBox="1"/>
          <p:nvPr/>
        </p:nvSpPr>
        <p:spPr>
          <a:xfrm>
            <a:off x="6651748" y="2946285"/>
            <a:ext cx="695626" cy="595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8303" tIns="51057" rIns="48303" bIns="51057" rtlCol="0">
            <a:spAutoFit/>
          </a:bodyPr>
          <a:lstStyle/>
          <a:p>
            <a:pPr defTabSz="966064">
              <a:defRPr/>
            </a:pPr>
            <a:r>
              <a:rPr lang="fr-FR" sz="800" dirty="0">
                <a:solidFill>
                  <a:prstClr val="black"/>
                </a:solidFill>
                <a:latin typeface="Arial"/>
              </a:rPr>
              <a:t>Bonaca MP, et al. </a:t>
            </a:r>
            <a:r>
              <a:rPr lang="fr-FR" sz="800" i="1" dirty="0">
                <a:solidFill>
                  <a:prstClr val="black"/>
                </a:solidFill>
                <a:latin typeface="Arial"/>
              </a:rPr>
              <a:t>Circ</a:t>
            </a:r>
            <a:r>
              <a:rPr lang="fr-FR" sz="800" dirty="0">
                <a:solidFill>
                  <a:prstClr val="black"/>
                </a:solidFill>
                <a:latin typeface="Arial"/>
              </a:rPr>
              <a:t>. 2017: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/>
            </a:r>
            <a:br>
              <a:rPr lang="en-US" sz="800" dirty="0">
                <a:solidFill>
                  <a:prstClr val="black"/>
                </a:solidFill>
                <a:latin typeface="Arial"/>
              </a:rPr>
            </a:br>
            <a:r>
              <a:rPr lang="en-US" sz="800" dirty="0">
                <a:solidFill>
                  <a:prstClr val="black"/>
                </a:solidFill>
                <a:latin typeface="Arial"/>
              </a:rPr>
              <a:t>3-B-2.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7216979-6FB1-475A-8C38-28280AAB8424}"/>
              </a:ext>
            </a:extLst>
          </p:cNvPr>
          <p:cNvSpPr/>
          <p:nvPr/>
        </p:nvSpPr>
        <p:spPr>
          <a:xfrm flipH="1">
            <a:off x="6383420" y="1381128"/>
            <a:ext cx="293840" cy="1967072"/>
          </a:xfrm>
          <a:prstGeom prst="leftBrace">
            <a:avLst>
              <a:gd name="adj1" fmla="val 8690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606" tIns="48303" rIns="96606" bIns="48303" rtlCol="0" anchor="ctr"/>
          <a:lstStyle/>
          <a:p>
            <a:pPr algn="ctr" defTabSz="966064">
              <a:defRPr/>
            </a:pPr>
            <a:endParaRPr lang="en-US" sz="19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886ABE-618F-4EEF-A009-9E3849A32824}"/>
              </a:ext>
            </a:extLst>
          </p:cNvPr>
          <p:cNvCxnSpPr>
            <a:cxnSpLocks/>
          </p:cNvCxnSpPr>
          <p:nvPr/>
        </p:nvCxnSpPr>
        <p:spPr>
          <a:xfrm flipH="1">
            <a:off x="6186592" y="3280231"/>
            <a:ext cx="465156" cy="782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886ABE-618F-4EEF-A009-9E3849A32824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804161" y="2555163"/>
            <a:ext cx="195400" cy="391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4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3213" indent="-193213" defTabSz="966064" fontAlgn="base">
              <a:spcBef>
                <a:spcPts val="63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baseline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1CE6E-47B8-46E2-8B35-6750871C5C98}"/>
              </a:ext>
            </a:extLst>
          </p:cNvPr>
          <p:cNvSpPr txBox="1"/>
          <p:nvPr/>
        </p:nvSpPr>
        <p:spPr>
          <a:xfrm>
            <a:off x="46930" y="2318559"/>
            <a:ext cx="695626" cy="595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8303" tIns="51057" rIns="48303" bIns="51057" rtlCol="0">
            <a:spAutoFit/>
          </a:bodyPr>
          <a:lstStyle/>
          <a:p>
            <a:pPr defTabSz="966064">
              <a:defRPr/>
            </a:pPr>
            <a:r>
              <a:rPr lang="fr-FR" sz="800" dirty="0">
                <a:solidFill>
                  <a:prstClr val="black"/>
                </a:solidFill>
                <a:latin typeface="Arial"/>
              </a:rPr>
              <a:t>Bonaca MP, et al. </a:t>
            </a:r>
            <a:r>
              <a:rPr lang="fr-FR" sz="800" i="1" dirty="0">
                <a:solidFill>
                  <a:prstClr val="black"/>
                </a:solidFill>
                <a:latin typeface="Arial"/>
              </a:rPr>
              <a:t>Circ</a:t>
            </a:r>
            <a:r>
              <a:rPr lang="fr-FR" sz="800" dirty="0">
                <a:solidFill>
                  <a:prstClr val="black"/>
                </a:solidFill>
                <a:latin typeface="Arial"/>
              </a:rPr>
              <a:t>. 2017: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/>
            </a:r>
            <a:br>
              <a:rPr lang="en-US" sz="800" dirty="0">
                <a:solidFill>
                  <a:prstClr val="black"/>
                </a:solidFill>
                <a:latin typeface="Arial"/>
              </a:rPr>
            </a:br>
            <a:r>
              <a:rPr lang="en-US" sz="800" dirty="0">
                <a:solidFill>
                  <a:prstClr val="black"/>
                </a:solidFill>
                <a:latin typeface="Arial"/>
              </a:rPr>
              <a:t>10-Figure 4.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A61413-1ECB-4727-9D94-D976D1E22C61}"/>
              </a:ext>
            </a:extLst>
          </p:cNvPr>
          <p:cNvSpPr/>
          <p:nvPr/>
        </p:nvSpPr>
        <p:spPr>
          <a:xfrm>
            <a:off x="742555" y="1038084"/>
            <a:ext cx="309829" cy="2911823"/>
          </a:xfrm>
          <a:prstGeom prst="leftBrace">
            <a:avLst>
              <a:gd name="adj1" fmla="val 8690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606" tIns="48303" rIns="96606" bIns="48303" rtlCol="0" anchor="ctr"/>
          <a:lstStyle/>
          <a:p>
            <a:pPr algn="ctr" defTabSz="966064">
              <a:defRPr/>
            </a:pPr>
            <a:endParaRPr lang="en-US" sz="19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D767B-EC60-4792-A1A8-D00A2DBAE8DA}"/>
              </a:ext>
            </a:extLst>
          </p:cNvPr>
          <p:cNvSpPr txBox="1"/>
          <p:nvPr/>
        </p:nvSpPr>
        <p:spPr>
          <a:xfrm>
            <a:off x="84076" y="3799928"/>
            <a:ext cx="695626" cy="71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8303" tIns="51057" rIns="48303" bIns="51057" rtlCol="0">
            <a:spAutoFit/>
          </a:bodyPr>
          <a:lstStyle/>
          <a:p>
            <a:pPr defTabSz="966064">
              <a:defRPr/>
            </a:pPr>
            <a:r>
              <a:rPr lang="fr-FR" sz="800" dirty="0">
                <a:solidFill>
                  <a:prstClr val="black"/>
                </a:solidFill>
                <a:latin typeface="Arial"/>
              </a:rPr>
              <a:t>Bonaca MP, et al. </a:t>
            </a:r>
            <a:r>
              <a:rPr lang="fr-FR" sz="800" i="1" dirty="0">
                <a:solidFill>
                  <a:prstClr val="black"/>
                </a:solidFill>
                <a:latin typeface="Arial"/>
              </a:rPr>
              <a:t>Circ</a:t>
            </a:r>
            <a:r>
              <a:rPr lang="fr-FR" sz="800" dirty="0">
                <a:solidFill>
                  <a:prstClr val="black"/>
                </a:solidFill>
                <a:latin typeface="Arial"/>
              </a:rPr>
              <a:t>. 2017: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/>
            </a:r>
            <a:br>
              <a:rPr lang="en-US" sz="800" dirty="0">
                <a:solidFill>
                  <a:prstClr val="black"/>
                </a:solidFill>
                <a:latin typeface="Arial"/>
              </a:rPr>
            </a:br>
            <a:r>
              <a:rPr lang="en-US" sz="800" dirty="0">
                <a:solidFill>
                  <a:prstClr val="black"/>
                </a:solidFill>
                <a:latin typeface="Arial"/>
              </a:rPr>
              <a:t>10-Figure 4;</a:t>
            </a:r>
          </a:p>
          <a:p>
            <a:pPr defTabSz="966064"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</a:rPr>
              <a:t>5-B-2.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97886D-6662-42E1-8E78-AAF27E705C9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79702" y="4159260"/>
            <a:ext cx="113208" cy="98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0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032">
              <a:defRPr/>
            </a:pPr>
            <a:fld id="{32FE2C52-ED10-4E8D-9149-814FFE610EC7}" type="slidenum">
              <a:rPr lang="en-US">
                <a:solidFill>
                  <a:prstClr val="black"/>
                </a:solidFill>
                <a:latin typeface="Calibri"/>
              </a:rPr>
              <a:pPr defTabSz="483032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911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358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CONFIDENTIAL - Subject to Review</a:t>
            </a: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6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358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CONFIDENTIAL - Subject to Review</a:t>
            </a:r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0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2A21-8553-4655-9F1E-A39B4493A25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32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998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BF680243-1DF8-4D12-A7EE-B1EBDF09ABA8}" type="slidenum">
              <a:rPr lang="en-US" sz="1900" kern="0">
                <a:solidFill>
                  <a:sysClr val="windowText" lastClr="000000"/>
                </a:solidFill>
                <a:latin typeface="Calibri" panose="020F0502020204030204"/>
              </a:rPr>
              <a:pPr defTabSz="966064">
                <a:defRPr/>
              </a:pPr>
              <a:t>8</a:t>
            </a:fld>
            <a:endParaRPr lang="en-US" sz="19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772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486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991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701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989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064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064">
              <a:defRPr/>
            </a:pPr>
            <a:fld id="{BDDCCC55-CA31-4E3D-86D7-5CAAA875127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83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65175"/>
            <a:ext cx="5314950" cy="2990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046DC606-B645-4929-B5CF-0794EB56B237}" type="slidenum">
              <a:rPr lang="en-US" sz="1900" kern="0">
                <a:solidFill>
                  <a:sysClr val="windowText" lastClr="000000"/>
                </a:solidFill>
                <a:latin typeface="Calibri" panose="020F0502020204030204"/>
              </a:rPr>
              <a:pPr defTabSz="966064">
                <a:defRPr/>
              </a:pPr>
              <a:t>16</a:t>
            </a:fld>
            <a:endParaRPr lang="en-US" sz="19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86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tif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4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64CF-C45C-4574-BCDA-5CB0E77A2119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40" y="609600"/>
            <a:ext cx="2590801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9178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F3A7-A4FC-4FB8-8C69-88529FD8CD50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40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5F5B448-1BD7-409D-A2CE-B9B8C45A2C4D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5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nline obrázek 2"/>
          <p:cNvSpPr>
            <a:spLocks noGrp="1"/>
          </p:cNvSpPr>
          <p:nvPr>
            <p:ph type="clipArt" sz="half" idx="1"/>
          </p:nvPr>
        </p:nvSpPr>
        <p:spPr>
          <a:xfrm>
            <a:off x="914407" y="1981200"/>
            <a:ext cx="5091289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86356" y="1981200"/>
            <a:ext cx="5091289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13E1BFE-E8D7-4022-B914-F087A4ADE483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8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990601"/>
            <a:ext cx="10363200" cy="14700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2667000"/>
            <a:ext cx="8534400" cy="1752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CC48-1582-4107-B64F-78B4AB7A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1096963" y="6269038"/>
            <a:ext cx="469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1200" b="1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838" t="5727" r="83394" b="33792"/>
          <a:stretch>
            <a:fillRect/>
          </a:stretch>
        </p:blipFill>
        <p:spPr bwMode="auto">
          <a:xfrm>
            <a:off x="217498" y="6281737"/>
            <a:ext cx="371163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HMS_Affiliate_NEW_8.eps"/>
          <p:cNvPicPr>
            <a:picLocks noChangeAspect="1"/>
          </p:cNvPicPr>
          <p:nvPr userDrawn="1"/>
        </p:nvPicPr>
        <p:blipFill>
          <a:blip r:embed="rId3" cstate="print"/>
          <a:srcRect r="85854"/>
          <a:stretch>
            <a:fillRect/>
          </a:stretch>
        </p:blipFill>
        <p:spPr bwMode="auto">
          <a:xfrm>
            <a:off x="695325" y="6281737"/>
            <a:ext cx="355903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IMI heart_type inside_F.tif"/>
          <p:cNvPicPr>
            <a:picLocks noChangeAspect="1"/>
          </p:cNvPicPr>
          <p:nvPr userDrawn="1"/>
        </p:nvPicPr>
        <p:blipFill>
          <a:blip r:embed="rId4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6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3AD2-B871-4865-ACE9-43326FA79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3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6E30-BD7A-4F86-9BB2-4566556D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1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B6FD-9D7A-472D-AB6F-68B34B4BE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3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5AE-E535-4D28-A507-91497672F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4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B17E-724B-4E7D-BD56-BF81E956D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gradFill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556" y="1743965"/>
            <a:ext cx="11176000" cy="4114800"/>
          </a:xfrm>
        </p:spPr>
        <p:txBody>
          <a:bodyPr/>
          <a:lstStyle>
            <a:lvl1pPr>
              <a:defRPr sz="2600"/>
            </a:lvl1pPr>
            <a:lvl2pPr>
              <a:defRPr>
                <a:solidFill>
                  <a:srgbClr val="66FF99"/>
                </a:solidFill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07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7C1F-FD08-417B-B66F-C2D961FAF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91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9DDC-CC9C-4FC8-9D83-7A09B6319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41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ACAC-ACAB-490C-8D63-8E795D3A5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7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45FE-B40D-462D-8448-75C9DA4A4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98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1"/>
            <a:ext cx="27432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1"/>
            <a:ext cx="80264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6A39-76CD-4AE9-8BE2-6D9A7F497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84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240280"/>
            <a:ext cx="10826496" cy="170992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0"/>
            <a:ext cx="10826496" cy="18049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" y="1686740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4018777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AmgenCardiovascula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37701" y="6138320"/>
            <a:ext cx="2069164" cy="5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9715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73913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4379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5536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772604"/>
            <a:ext cx="10826496" cy="3886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5276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5712" cy="43792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60"/>
            <a:ext cx="5315712" cy="43792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6128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623" y="1709748"/>
            <a:ext cx="10515601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623" y="4589531"/>
            <a:ext cx="10515601" cy="1500187"/>
          </a:xfrm>
        </p:spPr>
        <p:txBody>
          <a:bodyPr/>
          <a:lstStyle>
            <a:lvl1pPr marL="0" indent="0">
              <a:buNone/>
              <a:defRPr sz="2133"/>
            </a:lvl1pPr>
            <a:lvl2pPr marL="406405" indent="0">
              <a:buNone/>
              <a:defRPr sz="1778"/>
            </a:lvl2pPr>
            <a:lvl3pPr marL="812810" indent="0">
              <a:buNone/>
              <a:defRPr sz="1600"/>
            </a:lvl3pPr>
            <a:lvl4pPr marL="1219215" indent="0">
              <a:buNone/>
              <a:defRPr sz="1422"/>
            </a:lvl4pPr>
            <a:lvl5pPr marL="1625620" indent="0">
              <a:buNone/>
              <a:defRPr sz="1422"/>
            </a:lvl5pPr>
            <a:lvl6pPr marL="2032025" indent="0">
              <a:buNone/>
              <a:defRPr sz="1422"/>
            </a:lvl6pPr>
            <a:lvl7pPr marL="2438430" indent="0">
              <a:buNone/>
              <a:defRPr sz="1422"/>
            </a:lvl7pPr>
            <a:lvl8pPr marL="2844836" indent="0">
              <a:buNone/>
              <a:defRPr sz="1422"/>
            </a:lvl8pPr>
            <a:lvl9pPr marL="3251241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EA9E5-661C-494C-9136-DB62A240F354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5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782764"/>
            <a:ext cx="5315712" cy="387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782764"/>
            <a:ext cx="5315712" cy="387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50715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1782764"/>
            <a:ext cx="10826496" cy="385762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6526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1782764"/>
            <a:ext cx="10826496" cy="3876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2111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9870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A966-6330-46A3-BA05-5FC09B508B38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E2BF4-CC35-4F77-872D-62FF7E57BAD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65366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4BEA-DCBC-486D-BD18-FC085115027D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EC17-411B-4B2E-9CB2-8459D98EE82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78070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DC38-8ACE-4723-9F95-41424DEC75E2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5F12B-E6ED-42A9-85B0-AB9B64429C3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80052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3BEF-0000-4845-8A9F-4C28331CB511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1136E-6C9D-4130-A059-198A3349AAB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2380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958A-2F57-458A-BC2B-32F5F8A2F949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853E-05F9-4276-8668-4DE7E8C7648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82845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2329-2551-4DC1-8379-45929279486E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FABDF-2B7A-449C-BFB3-DB926FCDBBF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3749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7" y="1981200"/>
            <a:ext cx="5091289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6356" y="1981200"/>
            <a:ext cx="5091289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18318-324D-443E-AA29-27D2926664F2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27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56EE-785F-41DC-873D-0B7B9C05FBD6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2821A-9F61-4EAE-9689-B5A86B15F9D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32359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87B6-6C35-4D9B-A065-B467A9F29B26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C8F79-1B75-4DB2-A049-ABD3A97643D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60767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2BFA-AE68-40D0-AE78-0FB792422576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B69E1-A867-442F-951F-C768E3D8CF4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96351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23E5-1140-4E13-9EA6-EA21E507BD51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BDD68-61A8-4A35-B5E7-B507E58B795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9616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F9B0-E326-4B6F-B28A-AD7FBD9EFBB2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209B2-AB17-4CF0-99E7-7CA12A9F486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51473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2857501"/>
            <a:ext cx="10566400" cy="2051339"/>
          </a:xfrm>
          <a:prstGeom prst="rect">
            <a:avLst/>
          </a:prstGeom>
          <a:solidFill>
            <a:srgbClr val="0063C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Arial" pitchFamily="-110" charset="0"/>
              <a:cs typeface="Arial" pitchFamily="-110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651067" y="2857501"/>
            <a:ext cx="1540933" cy="2051339"/>
          </a:xfrm>
          <a:prstGeom prst="rect">
            <a:avLst/>
          </a:prstGeom>
          <a:solidFill>
            <a:srgbClr val="F3C10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Arial" pitchFamily="-110" charset="0"/>
              <a:cs typeface="Arial" pitchFamily="-110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9467" y="2976707"/>
            <a:ext cx="9906000" cy="1076325"/>
          </a:xfrm>
        </p:spPr>
        <p:txBody>
          <a:bodyPr/>
          <a:lstStyle>
            <a:lvl1pPr>
              <a:lnSpc>
                <a:spcPct val="90000"/>
              </a:lnSpc>
              <a:defRPr sz="3000" smtClean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467" y="4059381"/>
            <a:ext cx="9906000" cy="7924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mgen Cardio Logo 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0241" y="5965463"/>
            <a:ext cx="2420595" cy="6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1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mgen Cardio Log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40241" y="5965463"/>
            <a:ext cx="2420595" cy="6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6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2" y="1506873"/>
            <a:ext cx="5058833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1434" y="1506873"/>
            <a:ext cx="5060951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mgen Cardio Log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40241" y="5965463"/>
            <a:ext cx="2420595" cy="6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7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08847"/>
            <a:ext cx="12192000" cy="362523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pic>
        <p:nvPicPr>
          <p:cNvPr id="4" name="Picture 3" descr="Amgen Cardio Log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40241" y="5965463"/>
            <a:ext cx="2420595" cy="6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8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mgen Cardio Log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40241" y="5965463"/>
            <a:ext cx="2420595" cy="6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51" y="365129"/>
            <a:ext cx="1051560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144" y="1681163"/>
            <a:ext cx="5159023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144" y="2505075"/>
            <a:ext cx="5159023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3143" y="1681163"/>
            <a:ext cx="518160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3143" y="2505075"/>
            <a:ext cx="518160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2AED-EED8-43C9-925D-9A38C0319C40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84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gen Cardio Log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40241" y="5965463"/>
            <a:ext cx="2420595" cy="6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7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188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024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417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16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79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703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6289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4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46B4F-E930-40D5-9D6E-B78D6EF85F57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3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431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574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2855913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55169"/>
            <a:ext cx="85344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406400" cy="215900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4" y="6075363"/>
            <a:ext cx="35729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/>
          <p:nvPr userDrawn="1"/>
        </p:nvSpPr>
        <p:spPr>
          <a:xfrm>
            <a:off x="478891" y="6642556"/>
            <a:ext cx="39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SACS.ALI.16.06.0585(1) – pro odbornou veřejnost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89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  <a:lvl3pPr>
              <a:buClr>
                <a:srgbClr val="FFFF00"/>
              </a:buClr>
              <a:defRPr sz="1800" b="1"/>
            </a:lvl3pPr>
            <a:lvl4pPr>
              <a:buClr>
                <a:srgbClr val="FFFF00"/>
              </a:buClr>
              <a:defRPr sz="1600" b="1"/>
            </a:lvl4pPr>
            <a:lvl5pPr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634164"/>
            <a:ext cx="469900" cy="223837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D9A57F3D-253C-405A-A79C-039608DB0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548439"/>
            <a:ext cx="1428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/>
          <p:nvPr userDrawn="1"/>
        </p:nvSpPr>
        <p:spPr>
          <a:xfrm>
            <a:off x="478891" y="6642556"/>
            <a:ext cx="39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SACS.ALI.16.06.0585(1) – pro odbornou veřejnost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9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07116"/>
            <a:ext cx="10972800" cy="1143000"/>
          </a:xfrm>
          <a:prstGeom prst="rect">
            <a:avLst/>
          </a:prstGeom>
        </p:spPr>
        <p:txBody>
          <a:bodyPr vert="horz" anchor="b" anchorCtr="0"/>
          <a:lstStyle/>
          <a:p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624638"/>
            <a:ext cx="438151" cy="233362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19823973-CCD3-4516-AE30-B4CE2A0C8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8"/>
          <p:cNvSpPr txBox="1"/>
          <p:nvPr userDrawn="1"/>
        </p:nvSpPr>
        <p:spPr>
          <a:xfrm>
            <a:off x="478891" y="6642556"/>
            <a:ext cx="39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SACS.ALI.16.06.0585 (1)– pro odbornou veřejnost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3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719667" y="6219826"/>
            <a:ext cx="719667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C565DDA-ABAE-4618-8A27-1DE8B746A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4" y="6075363"/>
            <a:ext cx="35729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96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523"/>
            <a:ext cx="109728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FFFF00"/>
              </a:buClr>
              <a:defRPr sz="2000" b="1"/>
            </a:lvl1pPr>
            <a:lvl2pPr>
              <a:buClr>
                <a:srgbClr val="FFFF00"/>
              </a:buClr>
              <a:defRPr sz="1800" b="1"/>
            </a:lvl2pPr>
            <a:lvl3pPr>
              <a:buClr>
                <a:srgbClr val="FFFF00"/>
              </a:buClr>
              <a:defRPr sz="1600" b="1"/>
            </a:lvl3pPr>
            <a:lvl4pPr>
              <a:buClr>
                <a:srgbClr val="FFFF00"/>
              </a:buClr>
              <a:defRPr sz="1400" b="1"/>
            </a:lvl4pPr>
            <a:lvl5pPr>
              <a:buClr>
                <a:srgbClr val="FFFF00"/>
              </a:buClr>
              <a:defRPr sz="14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rgbClr val="FFFF00"/>
              </a:buClr>
              <a:defRPr sz="2000" b="1"/>
            </a:lvl1pPr>
            <a:lvl2pPr>
              <a:buClr>
                <a:srgbClr val="FFFF00"/>
              </a:buClr>
              <a:defRPr sz="1800" b="1"/>
            </a:lvl2pPr>
            <a:lvl3pPr marL="1143000" indent="-228600">
              <a:buClr>
                <a:srgbClr val="FFFF00"/>
              </a:buClr>
              <a:buFont typeface="Arial" pitchFamily="34" charset="0"/>
              <a:buChar char="•"/>
              <a:defRPr sz="1600" b="1"/>
            </a:lvl3pPr>
            <a:lvl4pPr>
              <a:buClr>
                <a:srgbClr val="FFFF00"/>
              </a:buClr>
              <a:defRPr sz="1400" b="1"/>
            </a:lvl4pPr>
            <a:lvl5pPr>
              <a:buClr>
                <a:srgbClr val="FFFF00"/>
              </a:buClr>
              <a:defRPr sz="14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719667" y="6219826"/>
            <a:ext cx="719667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CF5393C0-E123-4B7F-9B45-99654055F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8891" y="6642556"/>
            <a:ext cx="39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SACS.ALI.15.02.0ZZZZZZZ – pro odbornou veřejnost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5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719667" y="6219826"/>
            <a:ext cx="719667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28E7F393-5B57-4C71-9AE7-670C4A0EA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8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9728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719667" y="6219826"/>
            <a:ext cx="719667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4765D8B2-42C9-4CF6-A56A-0B6190460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6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95348A41-1E8B-4A24-A58B-EF3689FC6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3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C36B-3714-43D3-9728-5C7EAB496A9F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4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9FD21A38-5463-4BB0-900F-D85577A7E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074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2E18DE5-99C7-4F83-AFB9-59D5B12A7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959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9728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B23205E3-88BE-46DC-A5A2-E7F54E564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95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EDD6CEA-2556-48C4-A285-9D3C498A4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07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08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3A713338-9B69-4E2A-8D65-7A439EDD9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00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08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E4123FD-45FF-4CF0-869F-D1D7244EE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7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05E3F-836F-4356-BD31-4BDA078814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548439"/>
            <a:ext cx="1428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4"/>
          <a:srcRect l="1587" t="20961" r="3174" b="8331"/>
          <a:stretch>
            <a:fillRect/>
          </a:stretch>
        </p:blipFill>
        <p:spPr bwMode="auto">
          <a:xfrm>
            <a:off x="0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609600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8891" y="6642556"/>
            <a:ext cx="39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SACS.ALI.16.06.0585 – pro odbornou veřejnost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98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2855913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55169"/>
            <a:ext cx="85344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406400" cy="215900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4" y="6075363"/>
            <a:ext cx="35729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 userDrawn="1"/>
        </p:nvSpPr>
        <p:spPr>
          <a:xfrm>
            <a:off x="431213" y="6604084"/>
            <a:ext cx="36583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bg1"/>
                </a:solidFill>
              </a:rPr>
              <a:t>SACS.ALI.16.06.0611(1) – určeno pro odbornou veřejnost</a:t>
            </a:r>
            <a:endParaRPr lang="cs-CZ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5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  <a:lvl3pPr>
              <a:buClr>
                <a:srgbClr val="FFFF00"/>
              </a:buClr>
              <a:defRPr sz="1800" b="1"/>
            </a:lvl3pPr>
            <a:lvl4pPr>
              <a:buClr>
                <a:srgbClr val="FFFF00"/>
              </a:buClr>
              <a:defRPr sz="1600" b="1"/>
            </a:lvl4pPr>
            <a:lvl5pPr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634164"/>
            <a:ext cx="469900" cy="223837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D9A57F3D-253C-405A-A79C-039608DB0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548439"/>
            <a:ext cx="1428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 userDrawn="1"/>
        </p:nvSpPr>
        <p:spPr>
          <a:xfrm>
            <a:off x="431213" y="6604084"/>
            <a:ext cx="36583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bg1"/>
                </a:solidFill>
              </a:rPr>
              <a:t>SACS.ALI.16.06.0611(1) – určeno pro odbornou veřejnost</a:t>
            </a:r>
            <a:endParaRPr lang="cs-CZ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4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07116"/>
            <a:ext cx="10972800" cy="1143000"/>
          </a:xfrm>
          <a:prstGeom prst="rect">
            <a:avLst/>
          </a:prstGeom>
        </p:spPr>
        <p:txBody>
          <a:bodyPr vert="horz" anchor="b" anchorCtr="0"/>
          <a:lstStyle/>
          <a:p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624638"/>
            <a:ext cx="438151" cy="233362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19823973-CCD3-4516-AE30-B4CE2A0C8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431213" y="6604084"/>
            <a:ext cx="36583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bg1"/>
                </a:solidFill>
              </a:rPr>
              <a:t>SACS.ALI.16.06.0611 (1)– určeno pro odbornou veřejnost</a:t>
            </a:r>
            <a:endParaRPr lang="cs-CZ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9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482" y="987436"/>
            <a:ext cx="6171259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18E1-0F32-4AD2-B38E-B72743B246E5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219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719667" y="6219826"/>
            <a:ext cx="719667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C565DDA-ABAE-4618-8A27-1DE8B746A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4" y="6075363"/>
            <a:ext cx="35729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8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1054100"/>
            <a:ext cx="1219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523"/>
            <a:ext cx="109728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FFFF00"/>
              </a:buClr>
              <a:defRPr sz="2000" b="1"/>
            </a:lvl1pPr>
            <a:lvl2pPr>
              <a:buClr>
                <a:srgbClr val="FFFF00"/>
              </a:buClr>
              <a:defRPr sz="1800" b="1"/>
            </a:lvl2pPr>
            <a:lvl3pPr>
              <a:buClr>
                <a:srgbClr val="FFFF00"/>
              </a:buClr>
              <a:defRPr sz="1600" b="1"/>
            </a:lvl3pPr>
            <a:lvl4pPr>
              <a:buClr>
                <a:srgbClr val="FFFF00"/>
              </a:buClr>
              <a:defRPr sz="1400" b="1"/>
            </a:lvl4pPr>
            <a:lvl5pPr>
              <a:buClr>
                <a:srgbClr val="FFFF00"/>
              </a:buClr>
              <a:defRPr sz="14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rgbClr val="FFFF00"/>
              </a:buClr>
              <a:defRPr sz="2000" b="1"/>
            </a:lvl1pPr>
            <a:lvl2pPr>
              <a:buClr>
                <a:srgbClr val="FFFF00"/>
              </a:buClr>
              <a:defRPr sz="1800" b="1"/>
            </a:lvl2pPr>
            <a:lvl3pPr marL="1143000" indent="-228600">
              <a:buClr>
                <a:srgbClr val="FFFF00"/>
              </a:buClr>
              <a:buFont typeface="Arial" pitchFamily="34" charset="0"/>
              <a:buChar char="•"/>
              <a:defRPr sz="1600" b="1"/>
            </a:lvl3pPr>
            <a:lvl4pPr>
              <a:buClr>
                <a:srgbClr val="FFFF00"/>
              </a:buClr>
              <a:defRPr sz="1400" b="1"/>
            </a:lvl4pPr>
            <a:lvl5pPr>
              <a:buClr>
                <a:srgbClr val="FFFF00"/>
              </a:buClr>
              <a:defRPr sz="14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719667" y="6219826"/>
            <a:ext cx="719667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CF5393C0-E123-4B7F-9B45-99654055F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431213" y="6604084"/>
            <a:ext cx="36583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bg1"/>
                </a:solidFill>
              </a:rPr>
              <a:t>SACS.ALI.16.06.0611 (1)– určeno pro odbornou veřejnost</a:t>
            </a:r>
            <a:endParaRPr lang="cs-CZ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5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719667" y="6219826"/>
            <a:ext cx="719667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28E7F393-5B57-4C71-9AE7-670C4A0EA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9728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719667" y="6219826"/>
            <a:ext cx="719667" cy="290513"/>
          </a:xfr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4765D8B2-42C9-4CF6-A56A-0B6190460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6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95348A41-1E8B-4A24-A58B-EF3689FC6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2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9FD21A38-5463-4BB0-900F-D85577A7E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15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2E18DE5-99C7-4F83-AFB9-59D5B12A7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165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972800" cy="7921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B23205E3-88BE-46DC-A5A2-E7F54E564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9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EDD6CEA-2556-48C4-A285-9D3C498A4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75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08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3A713338-9B69-4E2A-8D65-7A439EDD9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6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482" y="987436"/>
            <a:ext cx="6171259" cy="4873625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DD026-977D-4264-9CB4-F5CBBCE90B54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18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08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EE4123FD-45FF-4CF0-869F-D1D7244EE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tif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titulu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4211" y="630868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677342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cs-CZ" alt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677342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cs-CZ" alt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677342">
              <a:defRPr sz="1244">
                <a:latin typeface="Times New Roman" panose="02020603050405020304" pitchFamily="18" charset="0"/>
              </a:defRPr>
            </a:lvl1pPr>
          </a:lstStyle>
          <a:p>
            <a:pPr eaLnBrk="0" hangingPunct="0"/>
            <a:fld id="{1EDD9A29-AC80-46E6-8C4C-8D178E9AE858}" type="slidenum">
              <a:rPr lang="cs-CZ" altLang="en-US" smtClean="0">
                <a:solidFill>
                  <a:srgbClr val="FFFFFF"/>
                </a:solidFill>
                <a:cs typeface="+mn-cs"/>
              </a:rPr>
              <a:pPr eaLnBrk="0" hangingPunct="0"/>
              <a:t>‹#›</a:t>
            </a:fld>
            <a:endParaRPr lang="cs-CZ" altLang="en-US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" y="6008912"/>
            <a:ext cx="792000" cy="703142"/>
          </a:xfrm>
          <a:prstGeom prst="rect">
            <a:avLst/>
          </a:prstGeom>
        </p:spPr>
      </p:pic>
      <p:grpSp>
        <p:nvGrpSpPr>
          <p:cNvPr id="8" name="Skupina 7"/>
          <p:cNvGrpSpPr/>
          <p:nvPr userDrawn="1"/>
        </p:nvGrpSpPr>
        <p:grpSpPr>
          <a:xfrm>
            <a:off x="1815179" y="6008912"/>
            <a:ext cx="1717485" cy="828432"/>
            <a:chOff x="73952" y="163636"/>
            <a:chExt cx="2567312" cy="183574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2" y="336128"/>
              <a:ext cx="841753" cy="1379417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791203" y="163636"/>
              <a:ext cx="1850061" cy="1835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dirty="0" smtClean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KOMPLEXNÍ</a:t>
              </a:r>
            </a:p>
            <a:p>
              <a:r>
                <a:rPr lang="cs-CZ" sz="1000" b="1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KARDIO</a:t>
              </a:r>
            </a:p>
            <a:p>
              <a:r>
                <a:rPr lang="cs-CZ" sz="1000" b="1" dirty="0" smtClean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VASKULÁRNÍ</a:t>
              </a:r>
            </a:p>
            <a:p>
              <a:r>
                <a:rPr lang="cs-CZ" sz="900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CENTRUM</a:t>
              </a:r>
            </a:p>
            <a:p>
              <a:pPr>
                <a:spcBef>
                  <a:spcPts val="100"/>
                </a:spcBef>
              </a:pPr>
              <a:r>
                <a:rPr lang="cs-CZ" sz="900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VFN Praha</a:t>
              </a:r>
              <a:endParaRPr lang="en-US" sz="900" dirty="0">
                <a:solidFill>
                  <a:srgbClr val="A7E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5" y="6008912"/>
            <a:ext cx="792000" cy="7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431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677342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06405"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812810"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219215"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625620" algn="ctr" defTabSz="677342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4804" indent="-304804" algn="l" defTabSz="677342" rtl="0" eaLnBrk="0" fontAlgn="base" hangingPunct="0">
        <a:spcBef>
          <a:spcPct val="20000"/>
        </a:spcBef>
        <a:spcAft>
          <a:spcPct val="0"/>
        </a:spcAft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677342" rtl="0" eaLnBrk="0" fontAlgn="base" hangingPunct="0">
        <a:spcBef>
          <a:spcPct val="20000"/>
        </a:spcBef>
        <a:spcAft>
          <a:spcPct val="0"/>
        </a:spcAft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677342" rtl="0" eaLnBrk="0" fontAlgn="base" hangingPunct="0">
        <a:spcBef>
          <a:spcPct val="20000"/>
        </a:spcBef>
        <a:spcAft>
          <a:spcPct val="0"/>
        </a:spcAft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677342" rtl="0" eaLnBrk="0" fontAlgn="base" hangingPunct="0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677342" rtl="0" eaLnBrk="0" fontAlgn="base" hangingPunct="0">
        <a:spcBef>
          <a:spcPct val="20000"/>
        </a:spcBef>
        <a:spcAft>
          <a:spcPct val="0"/>
        </a:spcAft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"/>
            <a:ext cx="1056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1"/>
            <a:ext cx="109728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0"/>
            <a:ext cx="386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7951"/>
            <a:ext cx="2844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5CCDD44D-BDA3-414C-9B43-F484C9074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00568" y="1219200"/>
            <a:ext cx="11281833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00568" y="1271588"/>
            <a:ext cx="11281833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673100" y="64547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700" b="1">
                <a:solidFill>
                  <a:srgbClr val="990000"/>
                </a:solidFill>
              </a:rPr>
              <a:t>An Academic Research Organization of </a:t>
            </a:r>
          </a:p>
          <a:p>
            <a:pPr>
              <a:defRPr/>
            </a:pPr>
            <a:r>
              <a:rPr lang="en-US" sz="700" b="1">
                <a:solidFill>
                  <a:srgbClr val="990000"/>
                </a:solidFill>
              </a:rPr>
              <a:t>Brigham and Women’s Hospital and Harvard Medical School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2838" t="5727" r="83394" b="33792"/>
          <a:stretch>
            <a:fillRect/>
          </a:stretch>
        </p:blipFill>
        <p:spPr bwMode="auto">
          <a:xfrm>
            <a:off x="212734" y="6494462"/>
            <a:ext cx="205324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HMS_Affiliate_NEW_8.eps"/>
          <p:cNvPicPr>
            <a:picLocks noChangeAspect="1"/>
          </p:cNvPicPr>
          <p:nvPr userDrawn="1"/>
        </p:nvPicPr>
        <p:blipFill>
          <a:blip r:embed="rId14" cstate="print"/>
          <a:srcRect r="85854"/>
          <a:stretch>
            <a:fillRect/>
          </a:stretch>
        </p:blipFill>
        <p:spPr bwMode="auto">
          <a:xfrm>
            <a:off x="454614" y="6500812"/>
            <a:ext cx="1893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IMI heart_type inside_F.tif"/>
          <p:cNvPicPr>
            <a:picLocks noChangeAspect="1"/>
          </p:cNvPicPr>
          <p:nvPr userDrawn="1"/>
        </p:nvPicPr>
        <p:blipFill>
          <a:blip r:embed="rId15" cstate="print"/>
          <a:srcRect b="34756"/>
          <a:stretch>
            <a:fillRect/>
          </a:stretch>
        </p:blipFill>
        <p:spPr>
          <a:xfrm>
            <a:off x="227013" y="269875"/>
            <a:ext cx="424165" cy="6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2752" y="36576"/>
            <a:ext cx="10826496" cy="1097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2" y="1280160"/>
            <a:ext cx="10826496" cy="485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gray">
          <a:xfrm>
            <a:off x="9447271" y="5727669"/>
            <a:ext cx="2540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909AF01-7EFE-4A29-B021-8BA707099C41}" type="slidenum">
              <a:rPr lang="en-US" sz="1000" b="0">
                <a:solidFill>
                  <a:schemeClr val="tx2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 descr="AmgenCardiovascularLogo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9851554" y="6201694"/>
            <a:ext cx="2069164" cy="5334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1" y="910452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6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400" b="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200" b="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b="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1800" b="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  <a:endParaRPr lang="en-GB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  <a:endParaRPr lang="en-GB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89ABA-72C7-4961-9055-A5FC8705CE6D}" type="datetimeFigureOut">
              <a:rPr lang="fr-FR"/>
              <a:pPr>
                <a:defRPr/>
              </a:pPr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854988-4809-4CFB-A6CF-10E16A0E8D3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91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"/>
            <a:ext cx="10602384" cy="1362724"/>
          </a:xfrm>
          <a:prstGeom prst="rect">
            <a:avLst/>
          </a:prstGeom>
          <a:solidFill>
            <a:srgbClr val="0063C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Arial" pitchFamily="-110" charset="0"/>
              <a:cs typeface="Arial" pitchFamily="-110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763251" y="1"/>
            <a:ext cx="1428749" cy="1362724"/>
          </a:xfrm>
          <a:prstGeom prst="rect">
            <a:avLst/>
          </a:prstGeom>
          <a:solidFill>
            <a:srgbClr val="F3C10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Arial" pitchFamily="-110" charset="0"/>
              <a:cs typeface="Arial" pitchFamily="-110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279400" y="235751"/>
            <a:ext cx="10255251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498776"/>
            <a:ext cx="10322984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0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280988" indent="-280988" algn="l" rtl="0" eaLnBrk="0" fontAlgn="base" hangingPunct="0">
        <a:spcBef>
          <a:spcPts val="1400"/>
        </a:spcBef>
        <a:spcAft>
          <a:spcPct val="0"/>
        </a:spcAft>
        <a:buClr>
          <a:srgbClr val="0063C3"/>
        </a:buClr>
        <a:buChar char="•"/>
        <a:defRPr sz="2300">
          <a:solidFill>
            <a:srgbClr val="4D4D4D"/>
          </a:solidFill>
          <a:latin typeface="+mn-lt"/>
          <a:ea typeface="+mn-ea"/>
          <a:cs typeface="+mn-cs"/>
        </a:defRPr>
      </a:lvl1pPr>
      <a:lvl2pPr marL="682625" indent="-287338" algn="l" rtl="0" eaLnBrk="0" fontAlgn="base" hangingPunct="0">
        <a:spcBef>
          <a:spcPts val="400"/>
        </a:spcBef>
        <a:spcAft>
          <a:spcPct val="0"/>
        </a:spcAft>
        <a:buClr>
          <a:srgbClr val="0063C3"/>
        </a:buClr>
        <a:buChar char="–"/>
        <a:defRPr sz="1800">
          <a:solidFill>
            <a:srgbClr val="4D4D4D"/>
          </a:solidFill>
          <a:latin typeface="+mn-lt"/>
          <a:ea typeface="+mn-ea"/>
          <a:cs typeface="+mn-cs"/>
        </a:defRPr>
      </a:lvl2pPr>
      <a:lvl3pPr marL="1025525" indent="-228600" algn="l" rtl="0" eaLnBrk="0" fontAlgn="base" hangingPunct="0">
        <a:spcBef>
          <a:spcPts val="400"/>
        </a:spcBef>
        <a:spcAft>
          <a:spcPct val="0"/>
        </a:spcAft>
        <a:buClr>
          <a:srgbClr val="0063C3"/>
        </a:buClr>
        <a:buChar char="•"/>
        <a:defRPr sz="1000">
          <a:solidFill>
            <a:srgbClr val="4D4D4D"/>
          </a:solidFill>
          <a:latin typeface="+mn-lt"/>
          <a:ea typeface="+mn-ea"/>
          <a:cs typeface="+mn-cs"/>
        </a:defRPr>
      </a:lvl3pPr>
      <a:lvl4pPr marL="1376363" indent="-236538" algn="l" rtl="0" eaLnBrk="0" fontAlgn="base" hangingPunct="0">
        <a:spcBef>
          <a:spcPts val="400"/>
        </a:spcBef>
        <a:spcAft>
          <a:spcPct val="0"/>
        </a:spcAft>
        <a:buClr>
          <a:srgbClr val="0063C3"/>
        </a:buClr>
        <a:buChar char="–"/>
        <a:defRPr sz="1500">
          <a:solidFill>
            <a:srgbClr val="4D4D4D"/>
          </a:solidFill>
          <a:latin typeface="+mn-lt"/>
          <a:ea typeface="+mn-ea"/>
          <a:cs typeface="+mn-cs"/>
        </a:defRPr>
      </a:lvl4pPr>
      <a:lvl5pPr marL="1717675" indent="-227013" algn="l" rtl="0" eaLnBrk="0" fontAlgn="base" hangingPunct="0">
        <a:spcBef>
          <a:spcPts val="400"/>
        </a:spcBef>
        <a:spcAft>
          <a:spcPct val="0"/>
        </a:spcAft>
        <a:buClr>
          <a:srgbClr val="0063C3"/>
        </a:buClr>
        <a:buChar char="»"/>
        <a:defRPr sz="1500">
          <a:solidFill>
            <a:srgbClr val="4D4D4D"/>
          </a:solidFill>
          <a:latin typeface="+mn-lt"/>
          <a:ea typeface="+mn-ea"/>
          <a:cs typeface="+mn-cs"/>
        </a:defRPr>
      </a:lvl5pPr>
      <a:lvl6pPr marL="2174875" indent="-227013" algn="l" rtl="0" fontAlgn="base">
        <a:spcBef>
          <a:spcPts val="400"/>
        </a:spcBef>
        <a:spcAft>
          <a:spcPct val="0"/>
        </a:spcAft>
        <a:buClr>
          <a:srgbClr val="0063C3"/>
        </a:buClr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6pPr>
      <a:lvl7pPr marL="2632075" indent="-227013" algn="l" rtl="0" fontAlgn="base">
        <a:spcBef>
          <a:spcPts val="400"/>
        </a:spcBef>
        <a:spcAft>
          <a:spcPct val="0"/>
        </a:spcAft>
        <a:buClr>
          <a:srgbClr val="0063C3"/>
        </a:buClr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7pPr>
      <a:lvl8pPr marL="3089275" indent="-227013" algn="l" rtl="0" fontAlgn="base">
        <a:spcBef>
          <a:spcPts val="400"/>
        </a:spcBef>
        <a:spcAft>
          <a:spcPct val="0"/>
        </a:spcAft>
        <a:buClr>
          <a:srgbClr val="0063C3"/>
        </a:buClr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8pPr>
      <a:lvl9pPr marL="3546475" indent="-227013" algn="l" rtl="0" fontAlgn="base">
        <a:spcBef>
          <a:spcPts val="400"/>
        </a:spcBef>
        <a:spcAft>
          <a:spcPct val="0"/>
        </a:spcAft>
        <a:buClr>
          <a:srgbClr val="0063C3"/>
        </a:buClr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663C-C94E-48BA-8C0A-B4BF5C6C78BE}" type="datetimeFigureOut">
              <a:rPr lang="cs-CZ" smtClean="0"/>
              <a:t>20.1.2018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0DB93-F4BF-405C-9CAC-548BE3417A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45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 flipV="1">
            <a:off x="-14817" y="6519864"/>
            <a:ext cx="12192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4817" y="6615113"/>
            <a:ext cx="47413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105E3F-836F-4356-BD31-4BDA078814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itle 8"/>
          <p:cNvSpPr txBox="1">
            <a:spLocks/>
          </p:cNvSpPr>
          <p:nvPr userDrawn="1"/>
        </p:nvSpPr>
        <p:spPr>
          <a:xfrm>
            <a:off x="609600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/>
                <a:ea typeface="MS PGothic" pitchFamily="34" charset="-128"/>
                <a:cs typeface="MS PGothic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/>
            <a:endParaRPr lang="en-US" sz="3200" kern="0" dirty="0"/>
          </a:p>
        </p:txBody>
      </p:sp>
      <p:sp>
        <p:nvSpPr>
          <p:cNvPr id="7" name="TextBox 8"/>
          <p:cNvSpPr txBox="1"/>
          <p:nvPr userDrawn="1"/>
        </p:nvSpPr>
        <p:spPr>
          <a:xfrm>
            <a:off x="478891" y="6642556"/>
            <a:ext cx="39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SACS.ALI.16.06.0585 (1)– pro odbornou veřejnost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8AC6CD"/>
        </a:buClr>
        <a:buSzPct val="72000"/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•"/>
        <a:defRPr sz="2400">
          <a:solidFill>
            <a:schemeClr val="bg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bg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 flipV="1">
            <a:off x="-14817" y="6519864"/>
            <a:ext cx="12192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4817" y="6615113"/>
            <a:ext cx="47413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4105E3F-836F-4356-BD31-4BDA07881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8"/>
          <p:cNvSpPr txBox="1">
            <a:spLocks/>
          </p:cNvSpPr>
          <p:nvPr userDrawn="1"/>
        </p:nvSpPr>
        <p:spPr>
          <a:xfrm>
            <a:off x="609600" y="221940"/>
            <a:ext cx="10972800" cy="802938"/>
          </a:xfrm>
          <a:prstGeom prst="rect">
            <a:avLst/>
          </a:prstGeom>
        </p:spPr>
        <p:txBody>
          <a:bodyPr vert="horz" anchor="b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/>
                <a:ea typeface="MS PGothic" pitchFamily="34" charset="-128"/>
                <a:cs typeface="MS PGothic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  <a:cs typeface="MS PGothic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431214" y="6604084"/>
            <a:ext cx="36952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chemeClr val="bg1"/>
                </a:solidFill>
              </a:rPr>
              <a:t>SACS.ALI.16.06.0611 (1) – určeno pro odbornou veřejnost</a:t>
            </a:r>
            <a:endParaRPr lang="cs-CZ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8AC6CD"/>
        </a:buClr>
        <a:buSzPct val="72000"/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•"/>
        <a:defRPr sz="2400">
          <a:solidFill>
            <a:schemeClr val="bg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bg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752600" y="516467"/>
            <a:ext cx="815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45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111" b="1" i="1">
              <a:solidFill>
                <a:srgbClr val="3D4057"/>
              </a:solidFill>
              <a:cs typeface="Arial" charset="0"/>
            </a:endParaRP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41452" y="2478669"/>
            <a:ext cx="6858001" cy="1076967"/>
          </a:xfrm>
          <a:noFill/>
          <a:ln/>
        </p:spPr>
        <p:txBody>
          <a:bodyPr/>
          <a:lstStyle/>
          <a:p>
            <a:r>
              <a:rPr lang="cs-CZ" sz="2800" dirty="0"/>
              <a:t>KTERÉ VÝSLEDKY ZE STUDIÍ S PCSK9 INHIBITORY BY NEMĚLY UNIKNOUT POZORNOSTI AMBULANTNÍHO KARDIOLOGA?</a:t>
            </a:r>
            <a:endParaRPr lang="cs-CZ" altLang="en-US" sz="28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2719422" y="3690608"/>
            <a:ext cx="6858001" cy="5631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Vilém </a:t>
            </a:r>
            <a:r>
              <a:rPr lang="cs-CZ" sz="2800" dirty="0" smtClean="0"/>
              <a:t>Danzig pro 2. </a:t>
            </a:r>
            <a:r>
              <a:rPr lang="cs-CZ" sz="2800" dirty="0"/>
              <a:t>s</a:t>
            </a:r>
            <a:r>
              <a:rPr lang="cs-CZ" sz="2800" dirty="0" smtClean="0"/>
              <a:t>jezd ČAAMK 2018</a:t>
            </a:r>
            <a:endParaRPr lang="cs-CZ" sz="2800" dirty="0"/>
          </a:p>
          <a:p>
            <a:pPr>
              <a:lnSpc>
                <a:spcPct val="90000"/>
              </a:lnSpc>
            </a:pPr>
            <a:endParaRPr lang="cs-CZ" sz="3200" dirty="0"/>
          </a:p>
          <a:p>
            <a:pPr>
              <a:lnSpc>
                <a:spcPct val="90000"/>
              </a:lnSpc>
            </a:pPr>
            <a:r>
              <a:rPr lang="cs-CZ" sz="1800" b="1" dirty="0">
                <a:solidFill>
                  <a:srgbClr val="CCFFFF"/>
                </a:solidFill>
              </a:rPr>
              <a:t>II. interní klinika </a:t>
            </a:r>
          </a:p>
          <a:p>
            <a:pPr>
              <a:lnSpc>
                <a:spcPct val="90000"/>
              </a:lnSpc>
            </a:pPr>
            <a:r>
              <a:rPr lang="cs-CZ" sz="1800" b="1" dirty="0">
                <a:solidFill>
                  <a:srgbClr val="CCFFFF"/>
                </a:solidFill>
              </a:rPr>
              <a:t>kardiologie a angiologie</a:t>
            </a:r>
          </a:p>
          <a:p>
            <a:pPr>
              <a:lnSpc>
                <a:spcPct val="90000"/>
              </a:lnSpc>
            </a:pPr>
            <a:r>
              <a:rPr lang="cs-CZ" sz="1800" b="1" dirty="0"/>
              <a:t>Komplexní </a:t>
            </a:r>
          </a:p>
          <a:p>
            <a:pPr>
              <a:lnSpc>
                <a:spcPct val="90000"/>
              </a:lnSpc>
            </a:pPr>
            <a:r>
              <a:rPr lang="cs-CZ" sz="1800" b="1" dirty="0"/>
              <a:t>kardiovaskulární centrum</a:t>
            </a:r>
          </a:p>
          <a:p>
            <a:pPr>
              <a:lnSpc>
                <a:spcPct val="90000"/>
              </a:lnSpc>
            </a:pPr>
            <a:r>
              <a:rPr lang="cs-CZ" sz="1800" b="1" dirty="0">
                <a:solidFill>
                  <a:srgbClr val="CCFFFF"/>
                </a:solidFill>
              </a:rPr>
              <a:t>VFN a 1. LF UK</a:t>
            </a:r>
          </a:p>
          <a:p>
            <a:pPr>
              <a:lnSpc>
                <a:spcPct val="90000"/>
              </a:lnSpc>
            </a:pPr>
            <a:r>
              <a:rPr lang="cs-CZ" sz="1800" b="1" dirty="0">
                <a:solidFill>
                  <a:srgbClr val="CCFFFF"/>
                </a:solidFill>
              </a:rPr>
              <a:t>Praha</a:t>
            </a:r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7" y="4472647"/>
            <a:ext cx="2165193" cy="20772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3" y="4501838"/>
            <a:ext cx="2019015" cy="2019015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786940" y="303390"/>
            <a:ext cx="2795999" cy="1718085"/>
            <a:chOff x="73950" y="228410"/>
            <a:chExt cx="2995175" cy="1949293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0" y="228410"/>
              <a:ext cx="1117875" cy="1949293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1219064" y="228411"/>
              <a:ext cx="1850061" cy="183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KOMPLEXNÍ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KARDIO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VASKULÁRNÍ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CENTRUM</a:t>
              </a:r>
            </a:p>
            <a:p>
              <a:pPr fontAlgn="base">
                <a:spcBef>
                  <a:spcPts val="600"/>
                </a:spcBef>
                <a:spcAft>
                  <a:spcPct val="0"/>
                </a:spcAft>
              </a:pPr>
              <a:r>
                <a:rPr lang="cs-CZ" dirty="0">
                  <a:solidFill>
                    <a:srgbClr val="A7E8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Arial" charset="0"/>
                </a:rPr>
                <a:t>VFN Praha</a:t>
              </a:r>
              <a:endParaRPr lang="en-US" dirty="0">
                <a:solidFill>
                  <a:srgbClr val="A7E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5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270" y="107087"/>
            <a:ext cx="9235439" cy="1143000"/>
          </a:xfrm>
        </p:spPr>
        <p:txBody>
          <a:bodyPr/>
          <a:lstStyle/>
          <a:p>
            <a:pPr eaLnBrk="1" hangingPunct="1"/>
            <a:r>
              <a:rPr lang="en-US" sz="3600" dirty="0"/>
              <a:t>Overall Effects on LDL Cholesterol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9786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250449" y="6533937"/>
            <a:ext cx="345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 MS et al.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2017;376:1713-1722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381" y="1438505"/>
            <a:ext cx="80391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073732" y="3664028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mmol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4801" y="1614545"/>
            <a:ext cx="119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2.4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mmol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4136" y="5334000"/>
            <a:ext cx="4242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(median 0.78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mmol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/L, IQR 0.5-1.2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mmol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/L)</a:t>
            </a:r>
          </a:p>
        </p:txBody>
      </p:sp>
    </p:spTree>
    <p:extLst>
      <p:ext uri="{BB962C8B-B14F-4D97-AF65-F5344CB8AC3E}">
        <p14:creationId xmlns:p14="http://schemas.microsoft.com/office/powerpoint/2010/main" val="1156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262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8" y="76200"/>
            <a:ext cx="9374630" cy="1143000"/>
          </a:xfrm>
        </p:spPr>
        <p:txBody>
          <a:bodyPr/>
          <a:lstStyle/>
          <a:p>
            <a:r>
              <a:rPr lang="en-US" sz="4000" dirty="0"/>
              <a:t>Primary &amp; Key Secondary Endpoints</a:t>
            </a:r>
          </a:p>
        </p:txBody>
      </p:sp>
      <p:graphicFrame>
        <p:nvGraphicFramePr>
          <p:cNvPr id="56" name="Chart 55"/>
          <p:cNvGraphicFramePr>
            <a:graphicFrameLocks noGrp="1"/>
          </p:cNvGraphicFramePr>
          <p:nvPr/>
        </p:nvGraphicFramePr>
        <p:xfrm>
          <a:off x="1687342" y="13844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Rectangle 56"/>
          <p:cNvSpPr/>
          <p:nvPr/>
        </p:nvSpPr>
        <p:spPr>
          <a:xfrm>
            <a:off x="3627129" y="41465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Evolocumab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55335" y="313574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Placebo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5078819" y="6171556"/>
            <a:ext cx="2589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Months after Randomization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 rot="-5400000">
            <a:off x="-795451" y="3210613"/>
            <a:ext cx="4437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Primary Endpoint: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CV Death, MI, Stroke,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Hosp for UA, or Cor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Revasc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72971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96286" y="58945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63433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85836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08695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31554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46919" y="5894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80368" y="1619845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Hazard ratio 0.85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(95% CI, 0.79-0.92)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P&lt;0.0001</a:t>
            </a:r>
          </a:p>
        </p:txBody>
      </p:sp>
      <p:graphicFrame>
        <p:nvGraphicFramePr>
          <p:cNvPr id="70" name="Chart 69"/>
          <p:cNvGraphicFramePr>
            <a:graphicFrameLocks noGrp="1"/>
          </p:cNvGraphicFramePr>
          <p:nvPr/>
        </p:nvGraphicFramePr>
        <p:xfrm>
          <a:off x="6820574" y="1354955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7210634" y="58970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3949" y="58970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201096" y="58970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723499" y="58970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246358" y="58970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769217" y="58970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284582" y="58970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</a:t>
            </a: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 rot="-5400000">
            <a:off x="4504859" y="3343403"/>
            <a:ext cx="4326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Key Secondary Endpoint: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CV Death, MI, or Stroke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18996" y="1614850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Hazard ratio 0.80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(95% CI, 0.73-0.88)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P&lt;0.00001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926960" y="478617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Evolocumab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855166" y="377532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Placebo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250449" y="6533937"/>
            <a:ext cx="345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 MS et al.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2017;376:1713-1722</a:t>
            </a:r>
          </a:p>
        </p:txBody>
      </p:sp>
    </p:spTree>
    <p:extLst>
      <p:ext uri="{BB962C8B-B14F-4D97-AF65-F5344CB8AC3E}">
        <p14:creationId xmlns:p14="http://schemas.microsoft.com/office/powerpoint/2010/main" val="278306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8" y="334433"/>
            <a:ext cx="11424356" cy="1143000"/>
          </a:xfrm>
        </p:spPr>
        <p:txBody>
          <a:bodyPr/>
          <a:lstStyle/>
          <a:p>
            <a:r>
              <a:rPr lang="cs-CZ" dirty="0" smtClean="0"/>
              <a:t>Které studie s </a:t>
            </a:r>
            <a:r>
              <a:rPr lang="cs-CZ" dirty="0" err="1" smtClean="0"/>
              <a:t>evolocumabem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„</a:t>
            </a:r>
            <a:r>
              <a:rPr lang="cs-CZ" sz="4000" dirty="0" err="1" smtClean="0">
                <a:solidFill>
                  <a:schemeClr val="accent3">
                    <a:lumMod val="75000"/>
                  </a:schemeClr>
                </a:solidFill>
              </a:rPr>
              <a:t>overall</a:t>
            </a: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</a:p>
          <a:p>
            <a:pPr marL="514350" indent="-514350">
              <a:buAutoNum type="arabicPeriod"/>
            </a:pPr>
            <a:r>
              <a:rPr lang="cs-CZ" sz="4000" dirty="0" smtClean="0"/>
              <a:t>Fourier kognice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diabetes 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PAD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76200"/>
            <a:ext cx="6632713" cy="1143000"/>
          </a:xfrm>
        </p:spPr>
        <p:txBody>
          <a:bodyPr/>
          <a:lstStyle/>
          <a:p>
            <a:pPr eaLnBrk="1" hangingPunct="1"/>
            <a:r>
              <a:rPr lang="en-US" sz="3600" dirty="0"/>
              <a:t>Overall Safety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1884365" y="1543753"/>
          <a:ext cx="8337549" cy="43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362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Evolocumab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(N=13,769)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Placebo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(N=13,756)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76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Adverse events </a:t>
                      </a: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(%)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Any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MS Mincho"/>
                        </a:rPr>
                        <a:t>	77.4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77.4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Serious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24.8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24.7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78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Allergic reaction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3.1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2.9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Injection-site reaction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2.1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1.6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344488" marR="0" indent="-173038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aseline="0" dirty="0">
                          <a:latin typeface="+mn-lt"/>
                          <a:ea typeface="MS Mincho"/>
                        </a:rPr>
                        <a:t>Treatment-related and l</a:t>
                      </a:r>
                      <a:r>
                        <a:rPr lang="en-US" sz="1600" dirty="0">
                          <a:latin typeface="+mn-lt"/>
                          <a:ea typeface="MS Mincho"/>
                        </a:rPr>
                        <a:t>ed to d/c of study drug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1.6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1.5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78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Muscle-related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5.0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4.8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Cataract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MS Mincho"/>
                        </a:rPr>
                        <a:t>	1.7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1.8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564322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171450" marR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Neurocognitive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</a:rPr>
                        <a:t>	1.6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MS Mincho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	1.5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230188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Laboratory results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227013" marR="0" indent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Binding</a:t>
                      </a:r>
                      <a:r>
                        <a:rPr lang="en-US" sz="1600" b="0" baseline="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err="1">
                          <a:latin typeface="+mj-lt"/>
                          <a:ea typeface="Times New Roman"/>
                          <a:cs typeface="Times New Roman"/>
                        </a:rPr>
                        <a:t>Ab</a:t>
                      </a:r>
                      <a:endParaRPr lang="en-US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796925" algn="dec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  <a:ea typeface="MS Mincho"/>
                        </a:rPr>
                        <a:t>	0.3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n/a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497">
                <a:tc>
                  <a:txBody>
                    <a:bodyPr/>
                    <a:lstStyle/>
                    <a:p>
                      <a:pPr marL="227013" marR="0" indent="0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latin typeface="+mj-lt"/>
                          <a:ea typeface="Times New Roman"/>
                          <a:cs typeface="Times New Roman"/>
                        </a:rPr>
                        <a:t>Neutralizing </a:t>
                      </a:r>
                      <a:r>
                        <a:rPr lang="en-US" sz="1600" b="0" dirty="0" err="1">
                          <a:latin typeface="+mj-lt"/>
                          <a:ea typeface="Times New Roman"/>
                          <a:cs typeface="Times New Roman"/>
                        </a:rPr>
                        <a:t>Ab</a:t>
                      </a:r>
                      <a:endParaRPr lang="en-US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+mn-lt"/>
                          <a:ea typeface="MS Mincho"/>
                        </a:rPr>
                        <a:t>none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+mn-lt"/>
                          <a:ea typeface="MS Mincho"/>
                        </a:rPr>
                        <a:t>n/a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3641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50449" y="6533937"/>
            <a:ext cx="345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 MS et al.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2017;376:1713-1722</a:t>
            </a:r>
          </a:p>
        </p:txBody>
      </p:sp>
      <p:sp>
        <p:nvSpPr>
          <p:cNvPr id="3" name="Ovál 2"/>
          <p:cNvSpPr/>
          <p:nvPr/>
        </p:nvSpPr>
        <p:spPr>
          <a:xfrm>
            <a:off x="1850911" y="4468305"/>
            <a:ext cx="837100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9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8" y="334433"/>
            <a:ext cx="11424356" cy="1143000"/>
          </a:xfrm>
        </p:spPr>
        <p:txBody>
          <a:bodyPr/>
          <a:lstStyle/>
          <a:p>
            <a:r>
              <a:rPr lang="cs-CZ" dirty="0" smtClean="0"/>
              <a:t>Které studie s </a:t>
            </a:r>
            <a:r>
              <a:rPr lang="cs-CZ" dirty="0" err="1" smtClean="0"/>
              <a:t>evolocumabem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„</a:t>
            </a:r>
            <a:r>
              <a:rPr lang="cs-CZ" sz="4000" dirty="0" err="1" smtClean="0">
                <a:solidFill>
                  <a:schemeClr val="accent3">
                    <a:lumMod val="75000"/>
                  </a:schemeClr>
                </a:solidFill>
              </a:rPr>
              <a:t>overall</a:t>
            </a: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kognice</a:t>
            </a:r>
          </a:p>
          <a:p>
            <a:pPr marL="514350" indent="-514350">
              <a:buAutoNum type="arabicPeriod"/>
            </a:pPr>
            <a:r>
              <a:rPr lang="cs-CZ" sz="4000" dirty="0" smtClean="0"/>
              <a:t>Fourier diabetes 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PAD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262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8" y="76200"/>
            <a:ext cx="9374630" cy="1143000"/>
          </a:xfrm>
        </p:spPr>
        <p:txBody>
          <a:bodyPr/>
          <a:lstStyle/>
          <a:p>
            <a:r>
              <a:rPr lang="en-US" sz="4000" dirty="0"/>
              <a:t>Diabetes Substudy Objectives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idx="1"/>
          </p:nvPr>
        </p:nvSpPr>
        <p:spPr>
          <a:xfrm>
            <a:off x="942975" y="1801813"/>
            <a:ext cx="9609731" cy="3279070"/>
          </a:xfrm>
        </p:spPr>
        <p:txBody>
          <a:bodyPr/>
          <a:lstStyle/>
          <a:p>
            <a:r>
              <a:rPr lang="en-US" dirty="0"/>
              <a:t>Investigate the efficacy of evolocumab in patients with and without diabetes at baseline</a:t>
            </a:r>
          </a:p>
          <a:p>
            <a:pPr>
              <a:spcBef>
                <a:spcPts val="2400"/>
              </a:spcBef>
            </a:pPr>
            <a:r>
              <a:rPr lang="en-US" dirty="0"/>
              <a:t>Investigate the safety profile of evolocumab, particularly with respect to </a:t>
            </a:r>
            <a:r>
              <a:rPr lang="en-US" dirty="0" err="1"/>
              <a:t>glycemia</a:t>
            </a:r>
            <a:r>
              <a:rPr lang="en-US" dirty="0"/>
              <a:t> and the development of new-onset diabetes</a:t>
            </a:r>
          </a:p>
        </p:txBody>
      </p:sp>
    </p:spTree>
    <p:extLst>
      <p:ext uri="{BB962C8B-B14F-4D97-AF65-F5344CB8AC3E}">
        <p14:creationId xmlns:p14="http://schemas.microsoft.com/office/powerpoint/2010/main" val="4224791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6000" y="76200"/>
            <a:ext cx="8942647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5884" y="1296145"/>
            <a:ext cx="11266516" cy="5108236"/>
          </a:xfrm>
        </p:spPr>
        <p:txBody>
          <a:bodyPr/>
          <a:lstStyle/>
          <a:p>
            <a:r>
              <a:rPr lang="en-US" sz="2400" dirty="0"/>
              <a:t>Baseline Diabetes Subgroups</a:t>
            </a:r>
          </a:p>
          <a:p>
            <a:pPr lvl="1">
              <a:spcBef>
                <a:spcPts val="400"/>
              </a:spcBef>
            </a:pPr>
            <a:r>
              <a:rPr lang="en-US" sz="2000" b="1" u="sng" dirty="0">
                <a:ea typeface="+mn-ea"/>
                <a:cs typeface="+mn-cs"/>
              </a:rPr>
              <a:t>Diabetes</a:t>
            </a:r>
            <a:r>
              <a:rPr lang="en-US" sz="2000" b="1" dirty="0">
                <a:ea typeface="+mn-ea"/>
                <a:cs typeface="+mn-cs"/>
              </a:rPr>
              <a:t>: either clinical history per patient; CEC review of baseline medical records; or baseline HbA1c </a:t>
            </a:r>
            <a:r>
              <a:rPr lang="en-US" sz="2000" b="1" dirty="0"/>
              <a:t>≥</a:t>
            </a:r>
            <a:r>
              <a:rPr lang="en-US" sz="2000" b="1" dirty="0">
                <a:ea typeface="+mn-ea"/>
                <a:cs typeface="+mn-cs"/>
              </a:rPr>
              <a:t>6.5% </a:t>
            </a:r>
            <a:r>
              <a:rPr lang="cs-CZ" sz="2000" b="1" dirty="0" smtClean="0">
                <a:ea typeface="+mn-ea"/>
                <a:cs typeface="+mn-cs"/>
              </a:rPr>
              <a:t>(47,5 </a:t>
            </a:r>
            <a:r>
              <a:rPr lang="cs-CZ" sz="2000" b="1" dirty="0" err="1" smtClean="0">
                <a:ea typeface="+mn-ea"/>
                <a:cs typeface="+mn-cs"/>
              </a:rPr>
              <a:t>mmol</a:t>
            </a:r>
            <a:r>
              <a:rPr lang="cs-CZ" sz="2000" b="1" dirty="0" smtClean="0">
                <a:ea typeface="+mn-ea"/>
                <a:cs typeface="+mn-cs"/>
              </a:rPr>
              <a:t>/mol) </a:t>
            </a:r>
            <a:r>
              <a:rPr lang="en-US" sz="2000" b="1" dirty="0" smtClean="0">
                <a:ea typeface="+mn-ea"/>
                <a:cs typeface="+mn-cs"/>
              </a:rPr>
              <a:t>or </a:t>
            </a:r>
            <a:r>
              <a:rPr lang="en-US" sz="2000" b="1" dirty="0">
                <a:ea typeface="+mn-ea"/>
                <a:cs typeface="+mn-cs"/>
              </a:rPr>
              <a:t>FPG ≥126 mg/</a:t>
            </a:r>
            <a:r>
              <a:rPr lang="en-US" sz="2000" b="1" dirty="0" err="1">
                <a:ea typeface="+mn-ea"/>
                <a:cs typeface="+mn-cs"/>
              </a:rPr>
              <a:t>dL</a:t>
            </a:r>
            <a:r>
              <a:rPr lang="en-US" sz="2000" b="1" dirty="0">
                <a:ea typeface="+mn-ea"/>
                <a:cs typeface="+mn-cs"/>
              </a:rPr>
              <a:t> (7.0 </a:t>
            </a:r>
            <a:r>
              <a:rPr lang="en-US" sz="2000" b="1" dirty="0" err="1">
                <a:ea typeface="+mn-ea"/>
                <a:cs typeface="+mn-cs"/>
              </a:rPr>
              <a:t>mmol</a:t>
            </a:r>
            <a:r>
              <a:rPr lang="en-US" sz="2000" b="1" dirty="0">
                <a:ea typeface="+mn-ea"/>
                <a:cs typeface="+mn-cs"/>
              </a:rPr>
              <a:t>/L</a:t>
            </a:r>
            <a:r>
              <a:rPr lang="en-US" sz="2000" b="1" dirty="0" smtClean="0">
                <a:ea typeface="+mn-ea"/>
                <a:cs typeface="+mn-cs"/>
              </a:rPr>
              <a:t>)</a:t>
            </a:r>
            <a:r>
              <a:rPr lang="cs-CZ" sz="2000" b="1" dirty="0" smtClean="0">
                <a:ea typeface="+mn-ea"/>
                <a:cs typeface="+mn-cs"/>
              </a:rPr>
              <a:t> </a:t>
            </a:r>
            <a:endParaRPr lang="en-US" sz="2000" b="1" dirty="0">
              <a:ea typeface="+mn-ea"/>
              <a:cs typeface="+mn-cs"/>
            </a:endParaRPr>
          </a:p>
          <a:p>
            <a:pPr lvl="1">
              <a:spcBef>
                <a:spcPts val="400"/>
              </a:spcBef>
            </a:pPr>
            <a:r>
              <a:rPr lang="en-US" sz="2000" b="1" u="sng" dirty="0">
                <a:ea typeface="+mn-ea"/>
                <a:cs typeface="+mn-cs"/>
              </a:rPr>
              <a:t>No </a:t>
            </a:r>
            <a:r>
              <a:rPr lang="en-US" sz="2000" b="1" u="sng" dirty="0" smtClean="0">
                <a:ea typeface="+mn-ea"/>
                <a:cs typeface="+mn-cs"/>
              </a:rPr>
              <a:t>diabetes</a:t>
            </a:r>
            <a:endParaRPr lang="en-US" sz="2000" b="1" u="sng" dirty="0">
              <a:ea typeface="+mn-ea"/>
              <a:cs typeface="+mn-cs"/>
            </a:endParaRPr>
          </a:p>
          <a:p>
            <a:pPr lvl="2">
              <a:spcBef>
                <a:spcPts val="400"/>
              </a:spcBef>
            </a:pPr>
            <a:r>
              <a:rPr lang="en-US" sz="1800" b="1" i="1" dirty="0">
                <a:ea typeface="+mn-ea"/>
                <a:cs typeface="+mn-cs"/>
              </a:rPr>
              <a:t>Prediabetes</a:t>
            </a:r>
            <a:r>
              <a:rPr lang="en-US" sz="1800" b="1" dirty="0">
                <a:ea typeface="+mn-ea"/>
                <a:cs typeface="+mn-cs"/>
              </a:rPr>
              <a:t>: </a:t>
            </a:r>
            <a:r>
              <a:rPr lang="en-US" sz="1800" b="1" dirty="0"/>
              <a:t>baseline HbA1c 5.7-6.4% or FPG 100-125 mg/</a:t>
            </a:r>
            <a:r>
              <a:rPr lang="en-US" sz="1800" b="1" dirty="0" err="1"/>
              <a:t>dL</a:t>
            </a:r>
            <a:r>
              <a:rPr lang="en-US" sz="1800" b="1" dirty="0"/>
              <a:t> (5.5-6.9 </a:t>
            </a:r>
            <a:r>
              <a:rPr lang="en-US" sz="1800" b="1" dirty="0" err="1"/>
              <a:t>mmol</a:t>
            </a:r>
            <a:r>
              <a:rPr lang="en-US" sz="1800" b="1" dirty="0"/>
              <a:t>/L)</a:t>
            </a:r>
          </a:p>
          <a:p>
            <a:pPr lvl="2">
              <a:spcBef>
                <a:spcPts val="400"/>
              </a:spcBef>
            </a:pPr>
            <a:r>
              <a:rPr lang="en-US" sz="1800" b="1" i="1" dirty="0">
                <a:ea typeface="+mn-ea"/>
                <a:cs typeface="+mn-cs"/>
              </a:rPr>
              <a:t>Normoglycemia</a:t>
            </a:r>
            <a:r>
              <a:rPr lang="en-US" sz="1800" b="1" dirty="0">
                <a:ea typeface="+mn-ea"/>
                <a:cs typeface="+mn-cs"/>
              </a:rPr>
              <a:t>: none of the above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Outcomes</a:t>
            </a:r>
          </a:p>
          <a:p>
            <a:pPr lvl="1">
              <a:spcBef>
                <a:spcPts val="400"/>
              </a:spcBef>
            </a:pPr>
            <a:r>
              <a:rPr lang="en-US" sz="2000" b="1" dirty="0"/>
              <a:t>Primary endpoint: CV death, MI, stroke, hospitalization for UA, coronary </a:t>
            </a:r>
            <a:r>
              <a:rPr lang="en-US" sz="2000" b="1" dirty="0" err="1"/>
              <a:t>revasc</a:t>
            </a:r>
            <a:endParaRPr lang="en-US" sz="2000" b="1" dirty="0"/>
          </a:p>
          <a:p>
            <a:pPr lvl="1">
              <a:spcBef>
                <a:spcPts val="400"/>
              </a:spcBef>
            </a:pPr>
            <a:r>
              <a:rPr lang="en-US" sz="2000" b="1" dirty="0"/>
              <a:t>Key secondary endpoint: CV death, MI, stroke</a:t>
            </a:r>
          </a:p>
          <a:p>
            <a:pPr lvl="1">
              <a:spcBef>
                <a:spcPts val="400"/>
              </a:spcBef>
            </a:pPr>
            <a:r>
              <a:rPr lang="en-US" sz="2000" b="1" dirty="0"/>
              <a:t>Adverse events in general; new-onset diabetes; </a:t>
            </a:r>
            <a:r>
              <a:rPr lang="en-US" sz="2000" b="1" dirty="0" err="1"/>
              <a:t>glycemia</a:t>
            </a:r>
            <a:endParaRPr lang="en-US" sz="2000" b="1" dirty="0"/>
          </a:p>
          <a:p>
            <a:pPr>
              <a:spcBef>
                <a:spcPts val="1200"/>
              </a:spcBef>
            </a:pPr>
            <a:r>
              <a:rPr lang="en-US" sz="2400" dirty="0"/>
              <a:t>TIMI Clinical Events Committee (CEC)</a:t>
            </a:r>
          </a:p>
          <a:p>
            <a:pPr lvl="1">
              <a:spcBef>
                <a:spcPts val="400"/>
              </a:spcBef>
            </a:pPr>
            <a:r>
              <a:rPr lang="en-US" sz="2000" b="1" dirty="0"/>
              <a:t>Adjudicated all efficacy endpoints &amp; new-onset diabetes (per ADA definitions)</a:t>
            </a:r>
          </a:p>
          <a:p>
            <a:pPr lvl="1">
              <a:spcBef>
                <a:spcPts val="400"/>
              </a:spcBef>
            </a:pPr>
            <a:r>
              <a:rPr lang="en-US" sz="2000" b="1" dirty="0"/>
              <a:t>Members unaware of treatment assignment &amp; lipid levels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9786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918857" y="25341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262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8" y="76200"/>
            <a:ext cx="9374630" cy="1143000"/>
          </a:xfrm>
        </p:spPr>
        <p:txBody>
          <a:bodyPr/>
          <a:lstStyle/>
          <a:p>
            <a:r>
              <a:rPr lang="en-US" sz="4000" dirty="0"/>
              <a:t>Diabetes at Baseline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000125" y="1381071"/>
          <a:ext cx="10058400" cy="514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91400" y="180181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Diagnosis of diabetes: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5573" y="4105476"/>
            <a:ext cx="188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Median duration 5.7 y (IQR 1.9-11.9)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25% taking insulin</a:t>
            </a:r>
          </a:p>
        </p:txBody>
      </p:sp>
    </p:spTree>
    <p:extLst>
      <p:ext uri="{BB962C8B-B14F-4D97-AF65-F5344CB8AC3E}">
        <p14:creationId xmlns:p14="http://schemas.microsoft.com/office/powerpoint/2010/main" val="56455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865" y="76200"/>
            <a:ext cx="896112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Effect of Evolocumab</a:t>
            </a:r>
            <a:br>
              <a:rPr lang="en-US" sz="3600" dirty="0"/>
            </a:br>
            <a:r>
              <a:rPr lang="en-US" sz="3600" dirty="0"/>
              <a:t>on Primary Endpoint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5524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6774511" y="1371272"/>
            <a:ext cx="452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Patients w/o Diabetes at Baseline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97277" y="1377434"/>
            <a:ext cx="453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Patients w/ Diabetes at Baseline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7176" y="1634937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047016" y="6370339"/>
            <a:ext cx="2589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Months after Randomization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 rot="-5400000">
            <a:off x="-1787553" y="3603341"/>
            <a:ext cx="44374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CV Death, MI, Stroke,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Hosp for UA, or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Revasc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275" y="610131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4731" y="610131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3835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4082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3604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3461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41328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7E247A72-DA33-455D-863A-CED09FDC0F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57356" y="1633581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36237" y="2234499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Hazard Ratio 0.83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(95% CI 0.75-0.93)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P=0.0008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68974" y="2433869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14.4%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67967" y="175407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17.1%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15283" y="610131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66739" y="610131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85843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36090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95612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55469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813336" y="61013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20144" y="2234499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Hazard Ratio 0.87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(95% CI 0.79-0.96)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P=0.0052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941560" y="3224018"/>
            <a:ext cx="82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11.4%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940553" y="266349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13.0%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78361" y="5204418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interaction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=0.60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97434" y="2975658"/>
            <a:ext cx="97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2.7%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NNT 37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56697" y="3686895"/>
            <a:ext cx="97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1.6%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NNT 62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91737" y="450366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Evolocumab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33568" y="373937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Times New Roman" pitchFamily="18" charset="0"/>
                <a:cs typeface="Times New Roman" pitchFamily="18" charset="0"/>
              </a:rPr>
              <a:t>Placebo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"/>
            <a:ext cx="6673970" cy="1143000"/>
          </a:xfrm>
        </p:spPr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297" y="1467135"/>
            <a:ext cx="11248103" cy="496778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A50021"/>
                </a:solidFill>
                <a:sym typeface="Symbol"/>
              </a:rPr>
              <a:t>Patients w/ diabetes at substantially higher risk of CV events</a:t>
            </a:r>
            <a:endParaRPr lang="en-US" sz="2800" dirty="0">
              <a:solidFill>
                <a:srgbClr val="A50021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rgbClr val="A50021"/>
                </a:solidFill>
                <a:sym typeface="Symbol"/>
              </a:rPr>
              <a:t>Evolocumab efficacious in ASCVD patients w/ &amp; w/o diabetes</a:t>
            </a:r>
            <a:endParaRPr lang="en-US" sz="2800" dirty="0">
              <a:solidFill>
                <a:srgbClr val="A50021"/>
              </a:solidFill>
            </a:endParaRPr>
          </a:p>
          <a:p>
            <a:pPr lvl="1" eaLnBrk="1" hangingPunct="1"/>
            <a:r>
              <a:rPr lang="en-US" sz="2400" dirty="0"/>
              <a:t>57-60% </a:t>
            </a:r>
            <a:r>
              <a:rPr lang="en-US" sz="2400" dirty="0">
                <a:sym typeface="Symbol"/>
              </a:rPr>
              <a:t> in LDL-C</a:t>
            </a:r>
          </a:p>
          <a:p>
            <a:pPr lvl="1" eaLnBrk="1" hangingPunct="1"/>
            <a:r>
              <a:rPr lang="en-US" sz="2400" dirty="0">
                <a:sym typeface="Symbol"/>
              </a:rPr>
              <a:t>18-22% relative risk reductions in CVD/MI/stroke; benefit </a:t>
            </a:r>
            <a:r>
              <a:rPr lang="en-US" sz="2400" b="1" dirty="0">
                <a:latin typeface="Arial Narrow" pitchFamily="34" charset="0"/>
                <a:sym typeface="Symbol"/>
              </a:rPr>
              <a:t></a:t>
            </a:r>
            <a:r>
              <a:rPr lang="en-US" sz="2400" dirty="0">
                <a:sym typeface="Symbol"/>
              </a:rPr>
              <a:t> over time</a:t>
            </a:r>
          </a:p>
          <a:p>
            <a:pPr lvl="1" eaLnBrk="1" hangingPunct="1"/>
            <a:r>
              <a:rPr lang="en-US" sz="2400" dirty="0">
                <a:sym typeface="Symbol"/>
              </a:rPr>
              <a:t>Given higher baseline risk, larger </a:t>
            </a:r>
            <a:r>
              <a:rPr lang="en-US" sz="2400" u="sng" dirty="0">
                <a:sym typeface="Symbol"/>
              </a:rPr>
              <a:t>absolute</a:t>
            </a:r>
            <a:r>
              <a:rPr lang="en-US" sz="2400" dirty="0">
                <a:sym typeface="Symbol"/>
              </a:rPr>
              <a:t> risk reduction in CV events with evolocumab in patients with diabetes (particularly coronary </a:t>
            </a:r>
            <a:r>
              <a:rPr lang="en-US" sz="2400" dirty="0" err="1">
                <a:sym typeface="Symbol"/>
              </a:rPr>
              <a:t>revasc</a:t>
            </a:r>
            <a:r>
              <a:rPr lang="en-US" sz="2400" dirty="0">
                <a:sym typeface="Symbol"/>
              </a:rPr>
              <a:t>)</a:t>
            </a:r>
            <a:endParaRPr lang="en-US" sz="2400" dirty="0"/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rgbClr val="A50021"/>
                </a:solidFill>
              </a:rPr>
              <a:t>Evolocumab safe and well-tolerated</a:t>
            </a:r>
          </a:p>
          <a:p>
            <a:pPr lvl="1" eaLnBrk="1" hangingPunct="1"/>
            <a:r>
              <a:rPr lang="en-US" sz="2400" dirty="0"/>
              <a:t>No increased risk of diabetes, even in patients with prediabetes</a:t>
            </a:r>
          </a:p>
          <a:p>
            <a:pPr lvl="1" eaLnBrk="1" hangingPunct="1"/>
            <a:r>
              <a:rPr lang="en-US" sz="2400" dirty="0"/>
              <a:t>No worsening of </a:t>
            </a:r>
            <a:r>
              <a:rPr lang="en-US" sz="2400" dirty="0" err="1"/>
              <a:t>glycemia</a:t>
            </a:r>
            <a:endParaRPr lang="en-US" sz="2400" dirty="0"/>
          </a:p>
          <a:p>
            <a:pPr lvl="1" eaLnBrk="1" hangingPunct="1"/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226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7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8" y="334433"/>
            <a:ext cx="11424356" cy="1143000"/>
          </a:xfrm>
        </p:spPr>
        <p:txBody>
          <a:bodyPr/>
          <a:lstStyle/>
          <a:p>
            <a:r>
              <a:rPr lang="cs-CZ" dirty="0" smtClean="0"/>
              <a:t>Které studie s </a:t>
            </a:r>
            <a:r>
              <a:rPr lang="cs-CZ" dirty="0" err="1" smtClean="0"/>
              <a:t>evolocumabem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„</a:t>
            </a:r>
            <a:r>
              <a:rPr lang="cs-CZ" sz="4000" dirty="0" err="1" smtClean="0">
                <a:solidFill>
                  <a:schemeClr val="accent3">
                    <a:lumMod val="75000"/>
                  </a:schemeClr>
                </a:solidFill>
              </a:rPr>
              <a:t>overall</a:t>
            </a: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kognice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diabetes </a:t>
            </a:r>
          </a:p>
          <a:p>
            <a:pPr marL="514350" indent="-514350">
              <a:buAutoNum type="arabicPeriod"/>
            </a:pPr>
            <a:r>
              <a:rPr lang="cs-CZ" sz="4000" dirty="0" smtClean="0"/>
              <a:t>Fourier PAD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601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8" y="334433"/>
            <a:ext cx="11424356" cy="1143000"/>
          </a:xfrm>
        </p:spPr>
        <p:txBody>
          <a:bodyPr/>
          <a:lstStyle/>
          <a:p>
            <a:r>
              <a:rPr lang="cs-CZ" dirty="0" smtClean="0"/>
              <a:t>Terminologie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MACE: IM, CMP, úmrtí z kardiovaskulárních </a:t>
            </a:r>
            <a:r>
              <a:rPr lang="cs-CZ" dirty="0" err="1" smtClean="0"/>
              <a:t>příčín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MALE: akutní končetinová ischémie, potřeba akutní </a:t>
            </a:r>
            <a:r>
              <a:rPr lang="cs-CZ" dirty="0" err="1" smtClean="0"/>
              <a:t>revaskularizace</a:t>
            </a:r>
            <a:r>
              <a:rPr lang="cs-CZ" dirty="0" smtClean="0"/>
              <a:t>,     nutnost amputace</a:t>
            </a:r>
          </a:p>
          <a:p>
            <a:pPr marL="0" indent="0">
              <a:buNone/>
            </a:pPr>
            <a:r>
              <a:rPr lang="cs-CZ" dirty="0" smtClean="0"/>
              <a:t>PAD: </a:t>
            </a:r>
          </a:p>
          <a:p>
            <a:pPr>
              <a:buFontTx/>
              <a:buChar char="-"/>
            </a:pPr>
            <a:r>
              <a:rPr lang="cs-CZ" dirty="0"/>
              <a:t>i</a:t>
            </a:r>
            <a:r>
              <a:rPr lang="cs-CZ" dirty="0" smtClean="0"/>
              <a:t>ntermitentní klaudikace + ABI ≤ 0,85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ředchozí </a:t>
            </a:r>
            <a:r>
              <a:rPr lang="cs-CZ" dirty="0" err="1" smtClean="0"/>
              <a:t>revaskularizace</a:t>
            </a:r>
            <a:r>
              <a:rPr lang="cs-CZ" dirty="0" smtClean="0"/>
              <a:t> nebo amputace z ischemických příčin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Dva zaslepení </a:t>
            </a:r>
            <a:r>
              <a:rPr lang="cs-CZ" dirty="0" err="1" smtClean="0"/>
              <a:t>angiologové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6A678-3182-4360-B0A4-F34D17B3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 by </a:t>
            </a:r>
            <a:br>
              <a:rPr lang="en-US" dirty="0"/>
            </a:br>
            <a:r>
              <a:rPr lang="en-US" dirty="0"/>
              <a:t>History of PAD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98581-E5B9-4D42-B5AA-5ADE7DFC1406}"/>
              </a:ext>
            </a:extLst>
          </p:cNvPr>
          <p:cNvSpPr/>
          <p:nvPr/>
        </p:nvSpPr>
        <p:spPr>
          <a:xfrm>
            <a:off x="1638301" y="6131843"/>
            <a:ext cx="7757492" cy="553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/>
              </a:rPr>
              <a:t>All p-values &lt; 0.05 except history of atrial fibrillation (p=0.50).</a:t>
            </a:r>
          </a:p>
          <a:p>
            <a:r>
              <a:rPr lang="en-US" sz="1000" dirty="0">
                <a:solidFill>
                  <a:srgbClr val="000000"/>
                </a:solidFill>
                <a:latin typeface="Arial"/>
              </a:rPr>
              <a:t>CABG = coronary artery bypass grafting; CHF = congestive heart failure; IQR = interquartile range; MI = myocardial infarction; PAD = peripheral artery disease; PCI = percutaneous coronary intervention; TIA = transient ischemic attack.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63CFB-0706-413D-89BD-FD5658E0F107}"/>
              </a:ext>
            </a:extLst>
          </p:cNvPr>
          <p:cNvSpPr txBox="1"/>
          <p:nvPr/>
        </p:nvSpPr>
        <p:spPr>
          <a:xfrm>
            <a:off x="1532285" y="6609507"/>
            <a:ext cx="786350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/>
              </a:rPr>
              <a:t>Bonaca MP, et al. </a:t>
            </a:r>
            <a:r>
              <a:rPr lang="en-US" sz="1000" i="1" dirty="0">
                <a:solidFill>
                  <a:srgbClr val="000000"/>
                </a:solidFill>
                <a:latin typeface="Arial"/>
              </a:rPr>
              <a:t>Circ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2017. [published online ahead of print November 13, 2017]. doi: 10.1161/CIRCULATIONAHA.117.032235.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0156" y="5539129"/>
            <a:ext cx="9144000" cy="510909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Of the patients with a history of PAD, ~50% had a history of prior MI and </a:t>
            </a:r>
            <a:br>
              <a:rPr lang="en-US" sz="1600" b="1" dirty="0">
                <a:solidFill>
                  <a:srgbClr val="FFFFFF"/>
                </a:solidFill>
                <a:latin typeface="Arial"/>
              </a:rPr>
            </a:br>
            <a:r>
              <a:rPr lang="en-US" sz="1600" b="1" dirty="0">
                <a:solidFill>
                  <a:srgbClr val="FFFFFF"/>
                </a:solidFill>
                <a:latin typeface="Arial"/>
              </a:rPr>
              <a:t>~19% had history of prior stroke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TIA; 41% had no prior MI or stroke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17EF94-C68A-41BC-8EC4-2E4B7CCE17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7779" y="1262970"/>
          <a:ext cx="5467632" cy="4105656"/>
        </p:xfrm>
        <a:graphic>
          <a:graphicData uri="http://schemas.openxmlformats.org/drawingml/2006/table">
            <a:tbl>
              <a:tblPr/>
              <a:tblGrid>
                <a:gridCol w="3049284">
                  <a:extLst>
                    <a:ext uri="{9D8B030D-6E8A-4147-A177-3AD203B41FA5}">
                      <a16:colId xmlns:a16="http://schemas.microsoft.com/office/drawing/2014/main" val="2730797673"/>
                    </a:ext>
                  </a:extLst>
                </a:gridCol>
                <a:gridCol w="1209174">
                  <a:extLst>
                    <a:ext uri="{9D8B030D-6E8A-4147-A177-3AD203B41FA5}">
                      <a16:colId xmlns:a16="http://schemas.microsoft.com/office/drawing/2014/main" val="669377272"/>
                    </a:ext>
                  </a:extLst>
                </a:gridCol>
                <a:gridCol w="1209174">
                  <a:extLst>
                    <a:ext uri="{9D8B030D-6E8A-4147-A177-3AD203B41FA5}">
                      <a16:colId xmlns:a16="http://schemas.microsoft.com/office/drawing/2014/main" val="229668407"/>
                    </a:ext>
                  </a:extLst>
                </a:gridCol>
              </a:tblGrid>
              <a:tr h="37330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1" u="none" strike="noStrike" kern="1200" baseline="0" dirty="0">
                          <a:solidFill>
                            <a:schemeClr val="bg1"/>
                          </a:solidFill>
                        </a:rPr>
                        <a:t>No PAD 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1" u="none" strike="noStrike" kern="1200" baseline="0" dirty="0">
                          <a:solidFill>
                            <a:schemeClr val="bg1"/>
                          </a:solidFill>
                        </a:rPr>
                        <a:t>N = 23,922 </a:t>
                      </a:r>
                      <a:endParaRPr lang="en-US" sz="12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1" u="none" strike="noStrike" kern="1200" baseline="0" dirty="0">
                          <a:solidFill>
                            <a:schemeClr val="bg1"/>
                          </a:solidFill>
                        </a:rPr>
                        <a:t>PAD 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1" u="none" strike="noStrike" kern="1200" baseline="0" dirty="0">
                          <a:solidFill>
                            <a:schemeClr val="bg1"/>
                          </a:solidFill>
                        </a:rPr>
                        <a:t>N = 3,642 </a:t>
                      </a:r>
                      <a:endParaRPr lang="en-US" sz="12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6030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Age, median (IQR)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63 (56, 69)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64 (58, 69)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46671"/>
                  </a:ext>
                </a:extLst>
              </a:tr>
              <a:tr h="117551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Female sex, n (%)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5743 (24.0)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1026 (28.2)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034659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 Body Mass Index, median (IQR)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29 (26, 32)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29 (26, 32)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03386"/>
                  </a:ext>
                </a:extLst>
              </a:tr>
              <a:tr h="117551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Caucasian, n (%)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20,156 (84.3)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3,302 (90.7)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198521"/>
                  </a:ext>
                </a:extLst>
              </a:tr>
              <a:tr h="18167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History Hypertension, n (%)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18,993 (79.4)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3,091 (84.9)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84225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Current Smoker, n (%)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6,451 (27.0)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1,326 (36.4)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799913"/>
                  </a:ext>
                </a:extLst>
              </a:tr>
              <a:tr h="181673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 Renal Insufficiency, n (%)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1,323 (5.5)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340 (9.3)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42211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History of Myocardial Infarction, n (%)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20,539 (85.9)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1,812 (49.8)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History of Stroke/TIA, n (%)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5,101 (21.3)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685 (18.8)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PAD with No Prior MI or Stroke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0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1,505 (41.3)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History of Atrial Fibrillation, n (%)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2,022 (8.5)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320 (8.8)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18926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 History of Diabetes, n (%)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8,501 (35.5)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1,580 (43.4)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83941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History of CHF, n (%)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5,625 (23.5)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769 (21.1)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35764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 Prior CABG, n (%)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4,387 (18.4)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839 (23.0)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63499"/>
                  </a:ext>
                </a:extLst>
              </a:tr>
              <a:tr h="12289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 History of PCI, n (%)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14,029 (58.7)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1,444 (39.7)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739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1032" y="2041603"/>
            <a:ext cx="2701123" cy="212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200"/>
              </a:spcBef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Compared to those without  a history of PAD, patients with PAD tended to be:</a:t>
            </a:r>
          </a:p>
          <a:p>
            <a:pPr marL="285750" indent="-285750">
              <a:lnSpc>
                <a:spcPct val="8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Older</a:t>
            </a:r>
          </a:p>
          <a:p>
            <a:pPr marL="285750" indent="-285750">
              <a:lnSpc>
                <a:spcPct val="8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Female</a:t>
            </a:r>
          </a:p>
          <a:p>
            <a:pPr marL="285750" indent="-285750">
              <a:lnSpc>
                <a:spcPct val="8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Hypertensive</a:t>
            </a:r>
          </a:p>
          <a:p>
            <a:pPr marL="285750" indent="-285750">
              <a:lnSpc>
                <a:spcPct val="8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Current smoker</a:t>
            </a:r>
          </a:p>
          <a:p>
            <a:pPr marL="285750" indent="-285750">
              <a:lnSpc>
                <a:spcPct val="8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With renal insufficiency</a:t>
            </a:r>
          </a:p>
          <a:p>
            <a:pPr marL="285750" indent="-285750">
              <a:lnSpc>
                <a:spcPct val="8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Diabetic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1526" y="3344780"/>
            <a:ext cx="5660137" cy="782053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Action Button: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F65FD07-49BF-4058-B74E-F115B5AE351F}"/>
              </a:ext>
            </a:extLst>
          </p:cNvPr>
          <p:cNvSpPr/>
          <p:nvPr/>
        </p:nvSpPr>
        <p:spPr>
          <a:xfrm>
            <a:off x="10427471" y="6549656"/>
            <a:ext cx="233622" cy="308344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657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3466-362A-4FE4-B7DD-E047B402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Reduction of Composite of MALE or MACE </a:t>
            </a:r>
            <a:br>
              <a:rPr lang="en-US" sz="2800" dirty="0"/>
            </a:br>
            <a:r>
              <a:rPr lang="en-US" sz="2800" dirty="0"/>
              <a:t>by History of PAD</a:t>
            </a:r>
            <a:endParaRPr lang="en-US" sz="2800" strike="sngStrike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1F63CFB-0706-413D-89BD-FD5658E0F107}"/>
              </a:ext>
            </a:extLst>
          </p:cNvPr>
          <p:cNvSpPr txBox="1"/>
          <p:nvPr/>
        </p:nvSpPr>
        <p:spPr>
          <a:xfrm>
            <a:off x="1532285" y="6609507"/>
            <a:ext cx="786350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/>
              </a:rPr>
              <a:t>Bonaca MP, et al. </a:t>
            </a:r>
            <a:r>
              <a:rPr lang="en-US" sz="1000" i="1" dirty="0">
                <a:solidFill>
                  <a:srgbClr val="000000"/>
                </a:solidFill>
                <a:latin typeface="Arial"/>
              </a:rPr>
              <a:t>Circ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2017. [published online ahead of print November 13, 2017]. doi: 10.1161/CIRCULATIONAHA.117.032235.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597F6-B146-4FE0-9E19-EE21E352423F}"/>
              </a:ext>
            </a:extLst>
          </p:cNvPr>
          <p:cNvGrpSpPr/>
          <p:nvPr/>
        </p:nvGrpSpPr>
        <p:grpSpPr>
          <a:xfrm>
            <a:off x="1817085" y="1500204"/>
            <a:ext cx="8844008" cy="3969009"/>
            <a:chOff x="293085" y="1500203"/>
            <a:chExt cx="8844008" cy="3969009"/>
          </a:xfrm>
        </p:grpSpPr>
        <p:sp>
          <p:nvSpPr>
            <p:cNvPr id="121" name="Rectangle 48">
              <a:extLst>
                <a:ext uri="{FF2B5EF4-FFF2-40B4-BE49-F238E27FC236}">
                  <a16:creationId xmlns:a16="http://schemas.microsoft.com/office/drawing/2014/main" id="{17BF4A08-7689-4473-88E3-C555F3656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013" y="1500203"/>
              <a:ext cx="26786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rgbClr val="007CC2"/>
                  </a:solidFill>
                </a:rPr>
                <a:t>MACE or MALE Composite </a:t>
              </a:r>
              <a:endParaRPr lang="en-US" altLang="en-US" sz="2000" b="1" dirty="0">
                <a:solidFill>
                  <a:srgbClr val="007CC2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DB7DA93-AB86-420F-BD8D-6CFAF747A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714" y="5222991"/>
              <a:ext cx="25311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rgbClr val="000000"/>
                  </a:solidFill>
                </a:rPr>
                <a:t>Days from Randomization</a:t>
              </a:r>
              <a:endParaRPr lang="en-US" altLang="en-US" sz="4400" b="1" dirty="0">
                <a:solidFill>
                  <a:srgbClr val="000000"/>
                </a:solidFill>
              </a:endParaRPr>
            </a:p>
          </p:txBody>
        </p:sp>
        <p:sp>
          <p:nvSpPr>
            <p:cNvPr id="124" name="Rectangle 158">
              <a:extLst>
                <a:ext uri="{FF2B5EF4-FFF2-40B4-BE49-F238E27FC236}">
                  <a16:creationId xmlns:a16="http://schemas.microsoft.com/office/drawing/2014/main" id="{ECCBD532-68CC-4A92-9C24-601D4983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788" y="2135058"/>
              <a:ext cx="5081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15.0%</a:t>
              </a:r>
            </a:p>
          </p:txBody>
        </p:sp>
        <p:sp>
          <p:nvSpPr>
            <p:cNvPr id="125" name="Rectangle 159">
              <a:extLst>
                <a:ext uri="{FF2B5EF4-FFF2-40B4-BE49-F238E27FC236}">
                  <a16:creationId xmlns:a16="http://schemas.microsoft.com/office/drawing/2014/main" id="{B5C567E0-9D88-4DD4-AF95-CDD11BCB4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204" y="2939220"/>
              <a:ext cx="5081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10.9%</a:t>
              </a:r>
            </a:p>
          </p:txBody>
        </p:sp>
        <p:sp>
          <p:nvSpPr>
            <p:cNvPr id="126" name="Rectangle 186">
              <a:extLst>
                <a:ext uri="{FF2B5EF4-FFF2-40B4-BE49-F238E27FC236}">
                  <a16:creationId xmlns:a16="http://schemas.microsoft.com/office/drawing/2014/main" id="{7F5C89EA-7BB8-49FE-82D8-5CFEE3919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422" y="1839830"/>
              <a:ext cx="1519647" cy="49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ts val="300"/>
                </a:spcBef>
              </a:pPr>
              <a:r>
                <a:rPr lang="it-IT" altLang="en-US" sz="1200" b="1" dirty="0">
                  <a:solidFill>
                    <a:srgbClr val="000000"/>
                  </a:solidFill>
                </a:rPr>
                <a:t>PAD</a:t>
              </a:r>
              <a:r>
                <a:rPr lang="it-IT" altLang="en-US" sz="1400" b="1" dirty="0">
                  <a:solidFill>
                    <a:srgbClr val="000000"/>
                  </a:solidFill>
                </a:rPr>
                <a:t> </a:t>
              </a:r>
              <a:r>
                <a:rPr lang="it-IT" altLang="en-US" sz="1400" dirty="0">
                  <a:solidFill>
                    <a:srgbClr val="000000"/>
                  </a:solidFill>
                </a:rPr>
                <a:t/>
              </a:r>
              <a:br>
                <a:rPr lang="it-IT" altLang="en-US" sz="1400" dirty="0">
                  <a:solidFill>
                    <a:srgbClr val="000000"/>
                  </a:solidFill>
                </a:rPr>
              </a:br>
              <a:r>
                <a:rPr lang="it-IT" altLang="en-US" sz="1200" dirty="0">
                  <a:solidFill>
                    <a:srgbClr val="000000"/>
                  </a:solidFill>
                </a:rPr>
                <a:t>HR: 0.73 (0.60 – 0.88)</a:t>
              </a:r>
              <a:br>
                <a:rPr lang="it-IT" altLang="en-US" sz="1200" dirty="0">
                  <a:solidFill>
                    <a:srgbClr val="000000"/>
                  </a:solidFill>
                </a:rPr>
              </a:br>
              <a:r>
                <a:rPr lang="it-IT" altLang="en-US" sz="1200" dirty="0">
                  <a:solidFill>
                    <a:srgbClr val="000000"/>
                  </a:solidFill>
                </a:rPr>
                <a:t>P = 0.0014</a:t>
              </a: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86">
              <a:extLst>
                <a:ext uri="{FF2B5EF4-FFF2-40B4-BE49-F238E27FC236}">
                  <a16:creationId xmlns:a16="http://schemas.microsoft.com/office/drawing/2014/main" id="{8181D3CF-1339-4217-9DE8-10F509127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3236" y="4065591"/>
              <a:ext cx="1562928" cy="47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ts val="300"/>
                </a:spcBef>
              </a:pPr>
              <a:r>
                <a:rPr lang="pt-BR" altLang="en-US" sz="1200" b="1" dirty="0">
                  <a:solidFill>
                    <a:srgbClr val="000000"/>
                  </a:solidFill>
                </a:rPr>
                <a:t>No PAD</a:t>
              </a:r>
              <a:br>
                <a:rPr lang="pt-BR" altLang="en-US" sz="1200" b="1" dirty="0">
                  <a:solidFill>
                    <a:srgbClr val="000000"/>
                  </a:solidFill>
                </a:rPr>
              </a:br>
              <a:r>
                <a:rPr lang="pt-BR" altLang="en-US" sz="1200" dirty="0">
                  <a:solidFill>
                    <a:srgbClr val="000000"/>
                  </a:solidFill>
                </a:rPr>
                <a:t>HR: 0.80 (0.72 – 0.89) </a:t>
              </a:r>
              <a:br>
                <a:rPr lang="pt-BR" altLang="en-US" sz="1200" dirty="0">
                  <a:solidFill>
                    <a:srgbClr val="000000"/>
                  </a:solidFill>
                </a:rPr>
              </a:br>
              <a:r>
                <a:rPr lang="pt-BR" altLang="en-US" sz="1200" dirty="0">
                  <a:solidFill>
                    <a:srgbClr val="000000"/>
                  </a:solidFill>
                </a:rPr>
                <a:t>P &lt; 0.001</a:t>
              </a: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10">
              <a:extLst>
                <a:ext uri="{FF2B5EF4-FFF2-40B4-BE49-F238E27FC236}">
                  <a16:creationId xmlns:a16="http://schemas.microsoft.com/office/drawing/2014/main" id="{B7EB1F5A-1A47-41C8-91CC-30CE77684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6356" y="2301470"/>
              <a:ext cx="878190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it-IT" altLang="en-US" sz="1400" b="1" dirty="0">
                  <a:solidFill>
                    <a:srgbClr val="000000"/>
                  </a:solidFill>
                </a:rPr>
                <a:t>PAD</a:t>
              </a:r>
            </a:p>
            <a:p>
              <a:pPr>
                <a:lnSpc>
                  <a:spcPct val="85000"/>
                </a:lnSpc>
              </a:pPr>
              <a:r>
                <a:rPr lang="it-IT" altLang="en-US" sz="1400" dirty="0">
                  <a:solidFill>
                    <a:srgbClr val="C00000"/>
                  </a:solidFill>
                </a:rPr>
                <a:t>4.1% ARR </a:t>
              </a:r>
            </a:p>
            <a:p>
              <a:pPr>
                <a:lnSpc>
                  <a:spcPct val="85000"/>
                </a:lnSpc>
              </a:pPr>
              <a:r>
                <a:rPr lang="it-IT" altLang="en-US" sz="1400" dirty="0">
                  <a:solidFill>
                    <a:srgbClr val="C00000"/>
                  </a:solidFill>
                </a:rPr>
                <a:t>NNT 25 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30" name="Rectangle 121">
              <a:extLst>
                <a:ext uri="{FF2B5EF4-FFF2-40B4-BE49-F238E27FC236}">
                  <a16:creationId xmlns:a16="http://schemas.microsoft.com/office/drawing/2014/main" id="{8447759B-7887-439C-8EF3-F0870B91E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596" y="3249524"/>
              <a:ext cx="828497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No PAD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400" dirty="0">
                  <a:solidFill>
                    <a:srgbClr val="C00000"/>
                  </a:solidFill>
                </a:rPr>
                <a:t>1.5% ARR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400" dirty="0">
                  <a:solidFill>
                    <a:srgbClr val="C00000"/>
                  </a:solidFill>
                </a:rPr>
                <a:t>NNT 67</a:t>
              </a:r>
            </a:p>
          </p:txBody>
        </p:sp>
        <p:sp>
          <p:nvSpPr>
            <p:cNvPr id="175" name="Freeform 64">
              <a:extLst>
                <a:ext uri="{FF2B5EF4-FFF2-40B4-BE49-F238E27FC236}">
                  <a16:creationId xmlns:a16="http://schemas.microsoft.com/office/drawing/2014/main" id="{2DCB6F9D-A4B0-48E9-9AA8-FBE68BD0E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44" y="4880038"/>
              <a:ext cx="6450460" cy="0"/>
            </a:xfrm>
            <a:custGeom>
              <a:avLst/>
              <a:gdLst>
                <a:gd name="T0" fmla="*/ 0 w 1770"/>
                <a:gd name="T1" fmla="*/ 0 w 1770"/>
                <a:gd name="T2" fmla="*/ 1770 w 17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70">
                  <a:moveTo>
                    <a:pt x="0" y="0"/>
                  </a:moveTo>
                  <a:lnTo>
                    <a:pt x="0" y="0"/>
                  </a:lnTo>
                  <a:lnTo>
                    <a:pt x="177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Rectangle 88">
              <a:extLst>
                <a:ext uri="{FF2B5EF4-FFF2-40B4-BE49-F238E27FC236}">
                  <a16:creationId xmlns:a16="http://schemas.microsoft.com/office/drawing/2014/main" id="{66A54620-5E4D-4C30-A97E-EC20055A8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314" y="497132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178" name="Rectangle 89">
              <a:extLst>
                <a:ext uri="{FF2B5EF4-FFF2-40B4-BE49-F238E27FC236}">
                  <a16:creationId xmlns:a16="http://schemas.microsoft.com/office/drawing/2014/main" id="{C10CF606-F144-4E63-AFB5-F1636955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582" y="497132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90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179" name="Rectangle 90">
              <a:extLst>
                <a:ext uri="{FF2B5EF4-FFF2-40B4-BE49-F238E27FC236}">
                  <a16:creationId xmlns:a16="http://schemas.microsoft.com/office/drawing/2014/main" id="{6BED9248-13A7-4C7C-9956-BC5C6389A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851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180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180" name="Rectangle 91">
              <a:extLst>
                <a:ext uri="{FF2B5EF4-FFF2-40B4-BE49-F238E27FC236}">
                  <a16:creationId xmlns:a16="http://schemas.microsoft.com/office/drawing/2014/main" id="{935F15B4-B883-4B2C-957A-3672253C6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813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270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181" name="Rectangle 92">
              <a:extLst>
                <a:ext uri="{FF2B5EF4-FFF2-40B4-BE49-F238E27FC236}">
                  <a16:creationId xmlns:a16="http://schemas.microsoft.com/office/drawing/2014/main" id="{2C0CB792-ECDA-455E-8740-DE6A33BFE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774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</a:rPr>
                <a:t>360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82" name="Rectangle 93">
              <a:extLst>
                <a:ext uri="{FF2B5EF4-FFF2-40B4-BE49-F238E27FC236}">
                  <a16:creationId xmlns:a16="http://schemas.microsoft.com/office/drawing/2014/main" id="{EBAA5CBB-B762-46BA-A239-34A795F9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735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450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183" name="Rectangle 94">
              <a:extLst>
                <a:ext uri="{FF2B5EF4-FFF2-40B4-BE49-F238E27FC236}">
                  <a16:creationId xmlns:a16="http://schemas.microsoft.com/office/drawing/2014/main" id="{A864C8A9-2D27-4286-BE16-FEFB4FD2A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696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</a:rPr>
                <a:t>540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84" name="Rectangle 95">
              <a:extLst>
                <a:ext uri="{FF2B5EF4-FFF2-40B4-BE49-F238E27FC236}">
                  <a16:creationId xmlns:a16="http://schemas.microsoft.com/office/drawing/2014/main" id="{5A647E50-4D8D-42FC-8794-8441B896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658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630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185" name="Rectangle 96">
              <a:extLst>
                <a:ext uri="{FF2B5EF4-FFF2-40B4-BE49-F238E27FC236}">
                  <a16:creationId xmlns:a16="http://schemas.microsoft.com/office/drawing/2014/main" id="{C5B35714-6E79-4825-8F21-53AE80420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619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720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186" name="Rectangle 97">
              <a:extLst>
                <a:ext uri="{FF2B5EF4-FFF2-40B4-BE49-F238E27FC236}">
                  <a16:creationId xmlns:a16="http://schemas.microsoft.com/office/drawing/2014/main" id="{03F993D6-3814-4759-A013-9F50B5C73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580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</a:rPr>
                <a:t>810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87" name="Rectangle 98">
              <a:extLst>
                <a:ext uri="{FF2B5EF4-FFF2-40B4-BE49-F238E27FC236}">
                  <a16:creationId xmlns:a16="http://schemas.microsoft.com/office/drawing/2014/main" id="{163B0B32-2AEC-43DA-A23E-3EEDCBEBA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8533" y="4971320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</a:rPr>
                <a:t>900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2478436-E611-43D5-B065-AC088D488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2470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5CA6F11-2DDA-402F-8108-0162EE344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9220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FE45E33D-C7CE-4676-B755-8B8E89A6F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5966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15813B2-7C1B-4E6F-8697-AB1F1DAF1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2711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BAD3288-BDAD-45ED-B740-60009EEE5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9457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6A2A813-3A27-4F78-B895-310B6C8D3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6203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93D74A9-84A5-4DF5-997D-220FAC23F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949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EFF0F11-5416-4177-BD12-0172C3B1D2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9695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CF384DB-6620-443F-ADBA-AB5269F68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6440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2AD4889-24CC-48DD-87BB-1F57480CF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3186" y="4872895"/>
              <a:ext cx="0" cy="73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Freeform 65">
              <a:extLst>
                <a:ext uri="{FF2B5EF4-FFF2-40B4-BE49-F238E27FC236}">
                  <a16:creationId xmlns:a16="http://schemas.microsoft.com/office/drawing/2014/main" id="{43628BF4-2FA4-49A9-9C47-5EC8CFFC2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4500889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Freeform 66">
              <a:extLst>
                <a:ext uri="{FF2B5EF4-FFF2-40B4-BE49-F238E27FC236}">
                  <a16:creationId xmlns:a16="http://schemas.microsoft.com/office/drawing/2014/main" id="{D18DA384-FBCE-46BE-8434-0FA8269A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4121675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Freeform 68">
              <a:extLst>
                <a:ext uri="{FF2B5EF4-FFF2-40B4-BE49-F238E27FC236}">
                  <a16:creationId xmlns:a16="http://schemas.microsoft.com/office/drawing/2014/main" id="{419ADB1B-3D65-4080-9AFD-7141A79E5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3363247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Freeform 69">
              <a:extLst>
                <a:ext uri="{FF2B5EF4-FFF2-40B4-BE49-F238E27FC236}">
                  <a16:creationId xmlns:a16="http://schemas.microsoft.com/office/drawing/2014/main" id="{9AA8AD09-1DFC-45A8-A3C4-9E172BE1B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3742461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Freeform 70">
              <a:extLst>
                <a:ext uri="{FF2B5EF4-FFF2-40B4-BE49-F238E27FC236}">
                  <a16:creationId xmlns:a16="http://schemas.microsoft.com/office/drawing/2014/main" id="{1EB884A0-E36C-437E-82F8-203B5E141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2984033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Freeform 71">
              <a:extLst>
                <a:ext uri="{FF2B5EF4-FFF2-40B4-BE49-F238E27FC236}">
                  <a16:creationId xmlns:a16="http://schemas.microsoft.com/office/drawing/2014/main" id="{1396F451-C93E-4CA0-96C2-8BE543D6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2604819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Freeform 73">
              <a:extLst>
                <a:ext uri="{FF2B5EF4-FFF2-40B4-BE49-F238E27FC236}">
                  <a16:creationId xmlns:a16="http://schemas.microsoft.com/office/drawing/2014/main" id="{CAEE82FC-BDCC-42FA-B24B-B7E66A44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2225605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Freeform 75">
              <a:extLst>
                <a:ext uri="{FF2B5EF4-FFF2-40B4-BE49-F238E27FC236}">
                  <a16:creationId xmlns:a16="http://schemas.microsoft.com/office/drawing/2014/main" id="{9CAA6052-55A3-4977-B03C-E5099824C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1846391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Freeform 76">
              <a:extLst>
                <a:ext uri="{FF2B5EF4-FFF2-40B4-BE49-F238E27FC236}">
                  <a16:creationId xmlns:a16="http://schemas.microsoft.com/office/drawing/2014/main" id="{CF9F51A3-05A4-4550-9E83-CFA09B393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103" y="1839553"/>
              <a:ext cx="0" cy="3046413"/>
            </a:xfrm>
            <a:custGeom>
              <a:avLst/>
              <a:gdLst>
                <a:gd name="T0" fmla="*/ 1919 h 1919"/>
                <a:gd name="T1" fmla="*/ 1919 h 1919"/>
                <a:gd name="T2" fmla="*/ 0 h 19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19">
                  <a:moveTo>
                    <a:pt x="0" y="1919"/>
                  </a:moveTo>
                  <a:lnTo>
                    <a:pt x="0" y="1919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Freeform 77">
              <a:extLst>
                <a:ext uri="{FF2B5EF4-FFF2-40B4-BE49-F238E27FC236}">
                  <a16:creationId xmlns:a16="http://schemas.microsoft.com/office/drawing/2014/main" id="{19ACAF81-09F5-4BB9-A616-5F32F2B60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10" y="4880104"/>
              <a:ext cx="73152" cy="0"/>
            </a:xfrm>
            <a:custGeom>
              <a:avLst/>
              <a:gdLst>
                <a:gd name="T0" fmla="*/ 28 w 28"/>
                <a:gd name="T1" fmla="*/ 28 w 28"/>
                <a:gd name="T2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Rectangle 78">
              <a:extLst>
                <a:ext uri="{FF2B5EF4-FFF2-40B4-BE49-F238E27FC236}">
                  <a16:creationId xmlns:a16="http://schemas.microsoft.com/office/drawing/2014/main" id="{8DB5A329-083C-49DC-A5C6-D9A4BE71C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313" y="4774272"/>
              <a:ext cx="2596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0%</a:t>
              </a:r>
            </a:p>
          </p:txBody>
        </p:sp>
        <p:sp>
          <p:nvSpPr>
            <p:cNvPr id="166" name="Rectangle 79">
              <a:extLst>
                <a:ext uri="{FF2B5EF4-FFF2-40B4-BE49-F238E27FC236}">
                  <a16:creationId xmlns:a16="http://schemas.microsoft.com/office/drawing/2014/main" id="{0210E7C6-41D5-4F76-8F1B-1B78F32A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313" y="4393870"/>
              <a:ext cx="2596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2%</a:t>
              </a:r>
            </a:p>
          </p:txBody>
        </p:sp>
        <p:sp>
          <p:nvSpPr>
            <p:cNvPr id="167" name="Rectangle 80">
              <a:extLst>
                <a:ext uri="{FF2B5EF4-FFF2-40B4-BE49-F238E27FC236}">
                  <a16:creationId xmlns:a16="http://schemas.microsoft.com/office/drawing/2014/main" id="{CA196851-2532-4934-8FEF-F6CE44414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313" y="4013465"/>
              <a:ext cx="2596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4%</a:t>
              </a:r>
            </a:p>
          </p:txBody>
        </p:sp>
        <p:sp>
          <p:nvSpPr>
            <p:cNvPr id="168" name="Rectangle 81">
              <a:extLst>
                <a:ext uri="{FF2B5EF4-FFF2-40B4-BE49-F238E27FC236}">
                  <a16:creationId xmlns:a16="http://schemas.microsoft.com/office/drawing/2014/main" id="{70145F3A-F27A-4571-B674-278BADDB6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313" y="3633060"/>
              <a:ext cx="2596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6%</a:t>
              </a:r>
            </a:p>
          </p:txBody>
        </p:sp>
        <p:sp>
          <p:nvSpPr>
            <p:cNvPr id="169" name="Rectangle 82">
              <a:extLst>
                <a:ext uri="{FF2B5EF4-FFF2-40B4-BE49-F238E27FC236}">
                  <a16:creationId xmlns:a16="http://schemas.microsoft.com/office/drawing/2014/main" id="{10D5C2AB-9BEB-4EFC-852B-F49C23306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313" y="3252655"/>
              <a:ext cx="2596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8%</a:t>
              </a:r>
            </a:p>
          </p:txBody>
        </p:sp>
        <p:sp>
          <p:nvSpPr>
            <p:cNvPr id="170" name="Rectangle 83">
              <a:extLst>
                <a:ext uri="{FF2B5EF4-FFF2-40B4-BE49-F238E27FC236}">
                  <a16:creationId xmlns:a16="http://schemas.microsoft.com/office/drawing/2014/main" id="{8F2F22C7-2C38-46CE-A910-0EF10706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27" y="2872250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10%</a:t>
              </a:r>
            </a:p>
          </p:txBody>
        </p:sp>
        <p:sp>
          <p:nvSpPr>
            <p:cNvPr id="171" name="Rectangle 84">
              <a:extLst>
                <a:ext uri="{FF2B5EF4-FFF2-40B4-BE49-F238E27FC236}">
                  <a16:creationId xmlns:a16="http://schemas.microsoft.com/office/drawing/2014/main" id="{E04A648C-6E22-485C-86C5-8249AE13F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27" y="2491845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12%</a:t>
              </a:r>
            </a:p>
          </p:txBody>
        </p:sp>
        <p:sp>
          <p:nvSpPr>
            <p:cNvPr id="172" name="Rectangle 85">
              <a:extLst>
                <a:ext uri="{FF2B5EF4-FFF2-40B4-BE49-F238E27FC236}">
                  <a16:creationId xmlns:a16="http://schemas.microsoft.com/office/drawing/2014/main" id="{40FF297D-F0B4-45BF-B0C0-62DB8B4C8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27" y="2111440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14%</a:t>
              </a:r>
            </a:p>
          </p:txBody>
        </p:sp>
        <p:sp>
          <p:nvSpPr>
            <p:cNvPr id="174" name="Rectangle 87">
              <a:extLst>
                <a:ext uri="{FF2B5EF4-FFF2-40B4-BE49-F238E27FC236}">
                  <a16:creationId xmlns:a16="http://schemas.microsoft.com/office/drawing/2014/main" id="{74B7E199-7552-47A0-BF6C-C87EB7672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27" y="1731035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16%</a:t>
              </a:r>
            </a:p>
          </p:txBody>
        </p:sp>
        <p:sp>
          <p:nvSpPr>
            <p:cNvPr id="145" name="Rectangle 159">
              <a:extLst>
                <a:ext uri="{FF2B5EF4-FFF2-40B4-BE49-F238E27FC236}">
                  <a16:creationId xmlns:a16="http://schemas.microsoft.com/office/drawing/2014/main" id="{3D088B31-72A6-41AC-AB09-C33AFC7D6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797" y="3410270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7.8%</a:t>
              </a:r>
            </a:p>
          </p:txBody>
        </p:sp>
        <p:sp>
          <p:nvSpPr>
            <p:cNvPr id="146" name="Rectangle 159">
              <a:extLst>
                <a:ext uri="{FF2B5EF4-FFF2-40B4-BE49-F238E27FC236}">
                  <a16:creationId xmlns:a16="http://schemas.microsoft.com/office/drawing/2014/main" id="{EF3D0735-468D-43D8-94D2-D4AF0C1A2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038" y="3717110"/>
              <a:ext cx="4087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6.3%</a:t>
              </a:r>
            </a:p>
          </p:txBody>
        </p:sp>
        <p:sp>
          <p:nvSpPr>
            <p:cNvPr id="147" name="Freeform 6">
              <a:extLst>
                <a:ext uri="{FF2B5EF4-FFF2-40B4-BE49-F238E27FC236}">
                  <a16:creationId xmlns:a16="http://schemas.microsoft.com/office/drawing/2014/main" id="{1928FF13-6FFA-420B-939A-BB41F0270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744" y="3676488"/>
              <a:ext cx="6399213" cy="1196407"/>
            </a:xfrm>
            <a:custGeom>
              <a:avLst/>
              <a:gdLst>
                <a:gd name="T0" fmla="*/ 3964 w 4031"/>
                <a:gd name="T1" fmla="*/ 0 h 666"/>
                <a:gd name="T2" fmla="*/ 3876 w 4031"/>
                <a:gd name="T3" fmla="*/ 16 h 666"/>
                <a:gd name="T4" fmla="*/ 3787 w 4031"/>
                <a:gd name="T5" fmla="*/ 33 h 666"/>
                <a:gd name="T6" fmla="*/ 3755 w 4031"/>
                <a:gd name="T7" fmla="*/ 43 h 666"/>
                <a:gd name="T8" fmla="*/ 3678 w 4031"/>
                <a:gd name="T9" fmla="*/ 60 h 666"/>
                <a:gd name="T10" fmla="*/ 3572 w 4031"/>
                <a:gd name="T11" fmla="*/ 68 h 666"/>
                <a:gd name="T12" fmla="*/ 3480 w 4031"/>
                <a:gd name="T13" fmla="*/ 80 h 666"/>
                <a:gd name="T14" fmla="*/ 3437 w 4031"/>
                <a:gd name="T15" fmla="*/ 87 h 666"/>
                <a:gd name="T16" fmla="*/ 3342 w 4031"/>
                <a:gd name="T17" fmla="*/ 97 h 666"/>
                <a:gd name="T18" fmla="*/ 3250 w 4031"/>
                <a:gd name="T19" fmla="*/ 113 h 666"/>
                <a:gd name="T20" fmla="*/ 3211 w 4031"/>
                <a:gd name="T21" fmla="*/ 116 h 666"/>
                <a:gd name="T22" fmla="*/ 3119 w 4031"/>
                <a:gd name="T23" fmla="*/ 130 h 666"/>
                <a:gd name="T24" fmla="*/ 3016 w 4031"/>
                <a:gd name="T25" fmla="*/ 140 h 666"/>
                <a:gd name="T26" fmla="*/ 2974 w 4031"/>
                <a:gd name="T27" fmla="*/ 140 h 666"/>
                <a:gd name="T28" fmla="*/ 2875 w 4031"/>
                <a:gd name="T29" fmla="*/ 157 h 666"/>
                <a:gd name="T30" fmla="*/ 2783 w 4031"/>
                <a:gd name="T31" fmla="*/ 176 h 666"/>
                <a:gd name="T32" fmla="*/ 2688 w 4031"/>
                <a:gd name="T33" fmla="*/ 184 h 666"/>
                <a:gd name="T34" fmla="*/ 2599 w 4031"/>
                <a:gd name="T35" fmla="*/ 200 h 666"/>
                <a:gd name="T36" fmla="*/ 2560 w 4031"/>
                <a:gd name="T37" fmla="*/ 211 h 666"/>
                <a:gd name="T38" fmla="*/ 2472 w 4031"/>
                <a:gd name="T39" fmla="*/ 223 h 666"/>
                <a:gd name="T40" fmla="*/ 2433 w 4031"/>
                <a:gd name="T41" fmla="*/ 227 h 666"/>
                <a:gd name="T42" fmla="*/ 2352 w 4031"/>
                <a:gd name="T43" fmla="*/ 246 h 666"/>
                <a:gd name="T44" fmla="*/ 2246 w 4031"/>
                <a:gd name="T45" fmla="*/ 254 h 666"/>
                <a:gd name="T46" fmla="*/ 2150 w 4031"/>
                <a:gd name="T47" fmla="*/ 262 h 666"/>
                <a:gd name="T48" fmla="*/ 2118 w 4031"/>
                <a:gd name="T49" fmla="*/ 271 h 666"/>
                <a:gd name="T50" fmla="*/ 2019 w 4031"/>
                <a:gd name="T51" fmla="*/ 281 h 666"/>
                <a:gd name="T52" fmla="*/ 1924 w 4031"/>
                <a:gd name="T53" fmla="*/ 298 h 666"/>
                <a:gd name="T54" fmla="*/ 1895 w 4031"/>
                <a:gd name="T55" fmla="*/ 306 h 666"/>
                <a:gd name="T56" fmla="*/ 1793 w 4031"/>
                <a:gd name="T57" fmla="*/ 325 h 666"/>
                <a:gd name="T58" fmla="*/ 1701 w 4031"/>
                <a:gd name="T59" fmla="*/ 341 h 666"/>
                <a:gd name="T60" fmla="*/ 1659 w 4031"/>
                <a:gd name="T61" fmla="*/ 343 h 666"/>
                <a:gd name="T62" fmla="*/ 1560 w 4031"/>
                <a:gd name="T63" fmla="*/ 360 h 666"/>
                <a:gd name="T64" fmla="*/ 1531 w 4031"/>
                <a:gd name="T65" fmla="*/ 368 h 666"/>
                <a:gd name="T66" fmla="*/ 1432 w 4031"/>
                <a:gd name="T67" fmla="*/ 387 h 666"/>
                <a:gd name="T68" fmla="*/ 1340 w 4031"/>
                <a:gd name="T69" fmla="*/ 399 h 666"/>
                <a:gd name="T70" fmla="*/ 1305 w 4031"/>
                <a:gd name="T71" fmla="*/ 403 h 666"/>
                <a:gd name="T72" fmla="*/ 1206 w 4031"/>
                <a:gd name="T73" fmla="*/ 422 h 666"/>
                <a:gd name="T74" fmla="*/ 1125 w 4031"/>
                <a:gd name="T75" fmla="*/ 438 h 666"/>
                <a:gd name="T76" fmla="*/ 1043 w 4031"/>
                <a:gd name="T77" fmla="*/ 457 h 666"/>
                <a:gd name="T78" fmla="*/ 955 w 4031"/>
                <a:gd name="T79" fmla="*/ 474 h 666"/>
                <a:gd name="T80" fmla="*/ 916 w 4031"/>
                <a:gd name="T81" fmla="*/ 484 h 666"/>
                <a:gd name="T82" fmla="*/ 813 w 4031"/>
                <a:gd name="T83" fmla="*/ 498 h 666"/>
                <a:gd name="T84" fmla="*/ 721 w 4031"/>
                <a:gd name="T85" fmla="*/ 511 h 666"/>
                <a:gd name="T86" fmla="*/ 690 w 4031"/>
                <a:gd name="T87" fmla="*/ 519 h 666"/>
                <a:gd name="T88" fmla="*/ 591 w 4031"/>
                <a:gd name="T89" fmla="*/ 536 h 666"/>
                <a:gd name="T90" fmla="*/ 509 w 4031"/>
                <a:gd name="T91" fmla="*/ 554 h 666"/>
                <a:gd name="T92" fmla="*/ 467 w 4031"/>
                <a:gd name="T93" fmla="*/ 562 h 666"/>
                <a:gd name="T94" fmla="*/ 379 w 4031"/>
                <a:gd name="T95" fmla="*/ 581 h 666"/>
                <a:gd name="T96" fmla="*/ 347 w 4031"/>
                <a:gd name="T97" fmla="*/ 587 h 666"/>
                <a:gd name="T98" fmla="*/ 251 w 4031"/>
                <a:gd name="T99" fmla="*/ 606 h 666"/>
                <a:gd name="T100" fmla="*/ 166 w 4031"/>
                <a:gd name="T101" fmla="*/ 625 h 666"/>
                <a:gd name="T102" fmla="*/ 85 w 4031"/>
                <a:gd name="T103" fmla="*/ 651 h 666"/>
                <a:gd name="T104" fmla="*/ 43 w 4031"/>
                <a:gd name="T105" fmla="*/ 651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31" h="666">
                  <a:moveTo>
                    <a:pt x="4021" y="0"/>
                  </a:moveTo>
                  <a:lnTo>
                    <a:pt x="4021" y="0"/>
                  </a:lnTo>
                  <a:lnTo>
                    <a:pt x="4024" y="0"/>
                  </a:lnTo>
                  <a:lnTo>
                    <a:pt x="4031" y="0"/>
                  </a:lnTo>
                  <a:moveTo>
                    <a:pt x="3964" y="0"/>
                  </a:moveTo>
                  <a:lnTo>
                    <a:pt x="3964" y="0"/>
                  </a:lnTo>
                  <a:lnTo>
                    <a:pt x="3975" y="0"/>
                  </a:lnTo>
                  <a:moveTo>
                    <a:pt x="3932" y="16"/>
                  </a:moveTo>
                  <a:lnTo>
                    <a:pt x="3932" y="16"/>
                  </a:lnTo>
                  <a:lnTo>
                    <a:pt x="3932" y="16"/>
                  </a:lnTo>
                  <a:lnTo>
                    <a:pt x="3943" y="16"/>
                  </a:lnTo>
                  <a:moveTo>
                    <a:pt x="3876" y="16"/>
                  </a:moveTo>
                  <a:lnTo>
                    <a:pt x="3876" y="16"/>
                  </a:lnTo>
                  <a:lnTo>
                    <a:pt x="3886" y="16"/>
                  </a:lnTo>
                  <a:moveTo>
                    <a:pt x="3826" y="24"/>
                  </a:moveTo>
                  <a:lnTo>
                    <a:pt x="3826" y="24"/>
                  </a:lnTo>
                  <a:lnTo>
                    <a:pt x="3837" y="24"/>
                  </a:lnTo>
                  <a:moveTo>
                    <a:pt x="3787" y="33"/>
                  </a:moveTo>
                  <a:lnTo>
                    <a:pt x="3787" y="33"/>
                  </a:lnTo>
                  <a:lnTo>
                    <a:pt x="3798" y="33"/>
                  </a:lnTo>
                  <a:moveTo>
                    <a:pt x="3745" y="43"/>
                  </a:moveTo>
                  <a:lnTo>
                    <a:pt x="3745" y="43"/>
                  </a:lnTo>
                  <a:lnTo>
                    <a:pt x="3752" y="43"/>
                  </a:lnTo>
                  <a:lnTo>
                    <a:pt x="3755" y="43"/>
                  </a:lnTo>
                  <a:moveTo>
                    <a:pt x="3706" y="51"/>
                  </a:moveTo>
                  <a:lnTo>
                    <a:pt x="3706" y="51"/>
                  </a:lnTo>
                  <a:lnTo>
                    <a:pt x="3716" y="51"/>
                  </a:lnTo>
                  <a:moveTo>
                    <a:pt x="3667" y="60"/>
                  </a:moveTo>
                  <a:lnTo>
                    <a:pt x="3667" y="60"/>
                  </a:lnTo>
                  <a:lnTo>
                    <a:pt x="3678" y="60"/>
                  </a:lnTo>
                  <a:moveTo>
                    <a:pt x="3610" y="60"/>
                  </a:moveTo>
                  <a:lnTo>
                    <a:pt x="3610" y="60"/>
                  </a:lnTo>
                  <a:lnTo>
                    <a:pt x="3617" y="60"/>
                  </a:lnTo>
                  <a:lnTo>
                    <a:pt x="3621" y="60"/>
                  </a:lnTo>
                  <a:moveTo>
                    <a:pt x="3572" y="68"/>
                  </a:moveTo>
                  <a:lnTo>
                    <a:pt x="3572" y="68"/>
                  </a:lnTo>
                  <a:lnTo>
                    <a:pt x="3572" y="68"/>
                  </a:lnTo>
                  <a:lnTo>
                    <a:pt x="3579" y="68"/>
                  </a:lnTo>
                  <a:moveTo>
                    <a:pt x="3515" y="68"/>
                  </a:moveTo>
                  <a:lnTo>
                    <a:pt x="3515" y="68"/>
                  </a:lnTo>
                  <a:lnTo>
                    <a:pt x="3526" y="68"/>
                  </a:lnTo>
                  <a:moveTo>
                    <a:pt x="3480" y="80"/>
                  </a:moveTo>
                  <a:lnTo>
                    <a:pt x="3480" y="80"/>
                  </a:lnTo>
                  <a:lnTo>
                    <a:pt x="3480" y="78"/>
                  </a:lnTo>
                  <a:lnTo>
                    <a:pt x="3487" y="78"/>
                  </a:lnTo>
                  <a:moveTo>
                    <a:pt x="3434" y="87"/>
                  </a:moveTo>
                  <a:lnTo>
                    <a:pt x="3434" y="87"/>
                  </a:lnTo>
                  <a:lnTo>
                    <a:pt x="3437" y="87"/>
                  </a:lnTo>
                  <a:lnTo>
                    <a:pt x="3444" y="87"/>
                  </a:lnTo>
                  <a:moveTo>
                    <a:pt x="3395" y="95"/>
                  </a:moveTo>
                  <a:lnTo>
                    <a:pt x="3395" y="95"/>
                  </a:lnTo>
                  <a:lnTo>
                    <a:pt x="3405" y="95"/>
                  </a:lnTo>
                  <a:moveTo>
                    <a:pt x="3342" y="97"/>
                  </a:moveTo>
                  <a:lnTo>
                    <a:pt x="3342" y="97"/>
                  </a:lnTo>
                  <a:lnTo>
                    <a:pt x="3345" y="95"/>
                  </a:lnTo>
                  <a:lnTo>
                    <a:pt x="3349" y="95"/>
                  </a:lnTo>
                  <a:moveTo>
                    <a:pt x="3289" y="105"/>
                  </a:moveTo>
                  <a:lnTo>
                    <a:pt x="3289" y="105"/>
                  </a:lnTo>
                  <a:lnTo>
                    <a:pt x="3299" y="105"/>
                  </a:lnTo>
                  <a:moveTo>
                    <a:pt x="3250" y="113"/>
                  </a:moveTo>
                  <a:lnTo>
                    <a:pt x="3250" y="113"/>
                  </a:lnTo>
                  <a:lnTo>
                    <a:pt x="3253" y="113"/>
                  </a:lnTo>
                  <a:lnTo>
                    <a:pt x="3253" y="109"/>
                  </a:lnTo>
                  <a:moveTo>
                    <a:pt x="3211" y="122"/>
                  </a:moveTo>
                  <a:lnTo>
                    <a:pt x="3211" y="122"/>
                  </a:lnTo>
                  <a:lnTo>
                    <a:pt x="3211" y="116"/>
                  </a:lnTo>
                  <a:moveTo>
                    <a:pt x="3165" y="128"/>
                  </a:moveTo>
                  <a:lnTo>
                    <a:pt x="3165" y="128"/>
                  </a:lnTo>
                  <a:lnTo>
                    <a:pt x="3165" y="122"/>
                  </a:lnTo>
                  <a:moveTo>
                    <a:pt x="3112" y="130"/>
                  </a:moveTo>
                  <a:lnTo>
                    <a:pt x="3112" y="130"/>
                  </a:lnTo>
                  <a:lnTo>
                    <a:pt x="3119" y="130"/>
                  </a:lnTo>
                  <a:lnTo>
                    <a:pt x="3122" y="130"/>
                  </a:lnTo>
                  <a:moveTo>
                    <a:pt x="3073" y="140"/>
                  </a:moveTo>
                  <a:lnTo>
                    <a:pt x="3073" y="140"/>
                  </a:lnTo>
                  <a:lnTo>
                    <a:pt x="3073" y="140"/>
                  </a:lnTo>
                  <a:lnTo>
                    <a:pt x="3084" y="140"/>
                  </a:lnTo>
                  <a:moveTo>
                    <a:pt x="3016" y="140"/>
                  </a:moveTo>
                  <a:lnTo>
                    <a:pt x="3016" y="140"/>
                  </a:lnTo>
                  <a:lnTo>
                    <a:pt x="3027" y="140"/>
                  </a:lnTo>
                  <a:moveTo>
                    <a:pt x="2963" y="140"/>
                  </a:moveTo>
                  <a:lnTo>
                    <a:pt x="2963" y="140"/>
                  </a:lnTo>
                  <a:lnTo>
                    <a:pt x="2970" y="140"/>
                  </a:lnTo>
                  <a:lnTo>
                    <a:pt x="2974" y="140"/>
                  </a:lnTo>
                  <a:moveTo>
                    <a:pt x="2914" y="149"/>
                  </a:moveTo>
                  <a:lnTo>
                    <a:pt x="2914" y="149"/>
                  </a:lnTo>
                  <a:lnTo>
                    <a:pt x="2924" y="149"/>
                  </a:lnTo>
                  <a:moveTo>
                    <a:pt x="2864" y="157"/>
                  </a:moveTo>
                  <a:lnTo>
                    <a:pt x="2864" y="157"/>
                  </a:lnTo>
                  <a:lnTo>
                    <a:pt x="2875" y="157"/>
                  </a:lnTo>
                  <a:moveTo>
                    <a:pt x="2825" y="165"/>
                  </a:moveTo>
                  <a:lnTo>
                    <a:pt x="2825" y="165"/>
                  </a:lnTo>
                  <a:lnTo>
                    <a:pt x="2832" y="165"/>
                  </a:lnTo>
                  <a:lnTo>
                    <a:pt x="2836" y="165"/>
                  </a:lnTo>
                  <a:moveTo>
                    <a:pt x="2783" y="176"/>
                  </a:moveTo>
                  <a:lnTo>
                    <a:pt x="2783" y="176"/>
                  </a:lnTo>
                  <a:lnTo>
                    <a:pt x="2787" y="176"/>
                  </a:lnTo>
                  <a:lnTo>
                    <a:pt x="2787" y="171"/>
                  </a:lnTo>
                  <a:moveTo>
                    <a:pt x="2726" y="176"/>
                  </a:moveTo>
                  <a:lnTo>
                    <a:pt x="2726" y="176"/>
                  </a:lnTo>
                  <a:lnTo>
                    <a:pt x="2737" y="176"/>
                  </a:lnTo>
                  <a:moveTo>
                    <a:pt x="2688" y="184"/>
                  </a:moveTo>
                  <a:lnTo>
                    <a:pt x="2688" y="184"/>
                  </a:lnTo>
                  <a:lnTo>
                    <a:pt x="2698" y="184"/>
                  </a:lnTo>
                  <a:moveTo>
                    <a:pt x="2638" y="192"/>
                  </a:moveTo>
                  <a:lnTo>
                    <a:pt x="2638" y="192"/>
                  </a:lnTo>
                  <a:lnTo>
                    <a:pt x="2645" y="188"/>
                  </a:lnTo>
                  <a:moveTo>
                    <a:pt x="2599" y="200"/>
                  </a:moveTo>
                  <a:lnTo>
                    <a:pt x="2599" y="200"/>
                  </a:lnTo>
                  <a:lnTo>
                    <a:pt x="2606" y="200"/>
                  </a:lnTo>
                  <a:lnTo>
                    <a:pt x="2610" y="200"/>
                  </a:lnTo>
                  <a:moveTo>
                    <a:pt x="2557" y="211"/>
                  </a:moveTo>
                  <a:lnTo>
                    <a:pt x="2557" y="211"/>
                  </a:lnTo>
                  <a:lnTo>
                    <a:pt x="2560" y="211"/>
                  </a:lnTo>
                  <a:lnTo>
                    <a:pt x="2567" y="211"/>
                  </a:lnTo>
                  <a:moveTo>
                    <a:pt x="2518" y="219"/>
                  </a:moveTo>
                  <a:lnTo>
                    <a:pt x="2518" y="219"/>
                  </a:lnTo>
                  <a:lnTo>
                    <a:pt x="2518" y="213"/>
                  </a:lnTo>
                  <a:moveTo>
                    <a:pt x="2472" y="223"/>
                  </a:moveTo>
                  <a:lnTo>
                    <a:pt x="2472" y="223"/>
                  </a:lnTo>
                  <a:lnTo>
                    <a:pt x="2472" y="219"/>
                  </a:lnTo>
                  <a:lnTo>
                    <a:pt x="2472" y="219"/>
                  </a:lnTo>
                  <a:moveTo>
                    <a:pt x="2422" y="227"/>
                  </a:moveTo>
                  <a:lnTo>
                    <a:pt x="2422" y="227"/>
                  </a:lnTo>
                  <a:lnTo>
                    <a:pt x="2426" y="227"/>
                  </a:lnTo>
                  <a:lnTo>
                    <a:pt x="2433" y="227"/>
                  </a:lnTo>
                  <a:moveTo>
                    <a:pt x="2380" y="238"/>
                  </a:moveTo>
                  <a:lnTo>
                    <a:pt x="2380" y="238"/>
                  </a:lnTo>
                  <a:lnTo>
                    <a:pt x="2390" y="238"/>
                  </a:lnTo>
                  <a:moveTo>
                    <a:pt x="2341" y="246"/>
                  </a:moveTo>
                  <a:lnTo>
                    <a:pt x="2341" y="246"/>
                  </a:lnTo>
                  <a:lnTo>
                    <a:pt x="2352" y="246"/>
                  </a:lnTo>
                  <a:lnTo>
                    <a:pt x="2352" y="246"/>
                  </a:lnTo>
                  <a:moveTo>
                    <a:pt x="2284" y="246"/>
                  </a:moveTo>
                  <a:lnTo>
                    <a:pt x="2284" y="246"/>
                  </a:lnTo>
                  <a:lnTo>
                    <a:pt x="2291" y="246"/>
                  </a:lnTo>
                  <a:lnTo>
                    <a:pt x="2295" y="246"/>
                  </a:lnTo>
                  <a:moveTo>
                    <a:pt x="2246" y="254"/>
                  </a:moveTo>
                  <a:lnTo>
                    <a:pt x="2246" y="254"/>
                  </a:lnTo>
                  <a:lnTo>
                    <a:pt x="2256" y="254"/>
                  </a:lnTo>
                  <a:moveTo>
                    <a:pt x="2200" y="260"/>
                  </a:moveTo>
                  <a:lnTo>
                    <a:pt x="2200" y="260"/>
                  </a:lnTo>
                  <a:lnTo>
                    <a:pt x="2200" y="254"/>
                  </a:lnTo>
                  <a:moveTo>
                    <a:pt x="2150" y="262"/>
                  </a:moveTo>
                  <a:lnTo>
                    <a:pt x="2150" y="262"/>
                  </a:lnTo>
                  <a:lnTo>
                    <a:pt x="2154" y="262"/>
                  </a:lnTo>
                  <a:lnTo>
                    <a:pt x="2161" y="262"/>
                  </a:lnTo>
                  <a:moveTo>
                    <a:pt x="2111" y="271"/>
                  </a:moveTo>
                  <a:lnTo>
                    <a:pt x="2111" y="271"/>
                  </a:lnTo>
                  <a:lnTo>
                    <a:pt x="2118" y="271"/>
                  </a:lnTo>
                  <a:moveTo>
                    <a:pt x="2069" y="281"/>
                  </a:moveTo>
                  <a:lnTo>
                    <a:pt x="2069" y="281"/>
                  </a:lnTo>
                  <a:lnTo>
                    <a:pt x="2079" y="281"/>
                  </a:lnTo>
                  <a:moveTo>
                    <a:pt x="2019" y="283"/>
                  </a:moveTo>
                  <a:lnTo>
                    <a:pt x="2019" y="283"/>
                  </a:lnTo>
                  <a:lnTo>
                    <a:pt x="2019" y="281"/>
                  </a:lnTo>
                  <a:lnTo>
                    <a:pt x="2023" y="281"/>
                  </a:lnTo>
                  <a:moveTo>
                    <a:pt x="1973" y="289"/>
                  </a:moveTo>
                  <a:lnTo>
                    <a:pt x="1973" y="289"/>
                  </a:lnTo>
                  <a:lnTo>
                    <a:pt x="1973" y="289"/>
                  </a:lnTo>
                  <a:lnTo>
                    <a:pt x="1984" y="289"/>
                  </a:lnTo>
                  <a:moveTo>
                    <a:pt x="1924" y="298"/>
                  </a:moveTo>
                  <a:lnTo>
                    <a:pt x="1924" y="298"/>
                  </a:lnTo>
                  <a:lnTo>
                    <a:pt x="1927" y="298"/>
                  </a:lnTo>
                  <a:lnTo>
                    <a:pt x="1934" y="298"/>
                  </a:lnTo>
                  <a:moveTo>
                    <a:pt x="1885" y="306"/>
                  </a:moveTo>
                  <a:lnTo>
                    <a:pt x="1885" y="306"/>
                  </a:lnTo>
                  <a:lnTo>
                    <a:pt x="1895" y="306"/>
                  </a:lnTo>
                  <a:moveTo>
                    <a:pt x="1835" y="316"/>
                  </a:moveTo>
                  <a:lnTo>
                    <a:pt x="1835" y="316"/>
                  </a:lnTo>
                  <a:lnTo>
                    <a:pt x="1839" y="316"/>
                  </a:lnTo>
                  <a:lnTo>
                    <a:pt x="1846" y="316"/>
                  </a:lnTo>
                  <a:moveTo>
                    <a:pt x="1793" y="325"/>
                  </a:moveTo>
                  <a:lnTo>
                    <a:pt x="1793" y="325"/>
                  </a:lnTo>
                  <a:lnTo>
                    <a:pt x="1804" y="325"/>
                  </a:lnTo>
                  <a:moveTo>
                    <a:pt x="1747" y="333"/>
                  </a:moveTo>
                  <a:lnTo>
                    <a:pt x="1747" y="333"/>
                  </a:lnTo>
                  <a:lnTo>
                    <a:pt x="1747" y="333"/>
                  </a:lnTo>
                  <a:lnTo>
                    <a:pt x="1758" y="333"/>
                  </a:lnTo>
                  <a:moveTo>
                    <a:pt x="1701" y="341"/>
                  </a:moveTo>
                  <a:lnTo>
                    <a:pt x="1701" y="341"/>
                  </a:lnTo>
                  <a:lnTo>
                    <a:pt x="1701" y="335"/>
                  </a:lnTo>
                  <a:moveTo>
                    <a:pt x="1648" y="343"/>
                  </a:moveTo>
                  <a:lnTo>
                    <a:pt x="1648" y="343"/>
                  </a:lnTo>
                  <a:lnTo>
                    <a:pt x="1659" y="343"/>
                  </a:lnTo>
                  <a:lnTo>
                    <a:pt x="1659" y="343"/>
                  </a:lnTo>
                  <a:moveTo>
                    <a:pt x="1609" y="351"/>
                  </a:moveTo>
                  <a:lnTo>
                    <a:pt x="1609" y="351"/>
                  </a:lnTo>
                  <a:lnTo>
                    <a:pt x="1613" y="351"/>
                  </a:lnTo>
                  <a:lnTo>
                    <a:pt x="1620" y="351"/>
                  </a:lnTo>
                  <a:moveTo>
                    <a:pt x="1560" y="360"/>
                  </a:moveTo>
                  <a:lnTo>
                    <a:pt x="1560" y="360"/>
                  </a:lnTo>
                  <a:lnTo>
                    <a:pt x="1567" y="360"/>
                  </a:lnTo>
                  <a:lnTo>
                    <a:pt x="1570" y="360"/>
                  </a:lnTo>
                  <a:moveTo>
                    <a:pt x="1521" y="368"/>
                  </a:moveTo>
                  <a:lnTo>
                    <a:pt x="1521" y="368"/>
                  </a:lnTo>
                  <a:lnTo>
                    <a:pt x="1521" y="368"/>
                  </a:lnTo>
                  <a:lnTo>
                    <a:pt x="1531" y="368"/>
                  </a:lnTo>
                  <a:moveTo>
                    <a:pt x="1478" y="378"/>
                  </a:moveTo>
                  <a:lnTo>
                    <a:pt x="1478" y="378"/>
                  </a:lnTo>
                  <a:lnTo>
                    <a:pt x="1489" y="378"/>
                  </a:lnTo>
                  <a:moveTo>
                    <a:pt x="1429" y="387"/>
                  </a:moveTo>
                  <a:lnTo>
                    <a:pt x="1429" y="387"/>
                  </a:lnTo>
                  <a:lnTo>
                    <a:pt x="1432" y="387"/>
                  </a:lnTo>
                  <a:lnTo>
                    <a:pt x="1439" y="387"/>
                  </a:lnTo>
                  <a:moveTo>
                    <a:pt x="1386" y="393"/>
                  </a:moveTo>
                  <a:lnTo>
                    <a:pt x="1386" y="393"/>
                  </a:lnTo>
                  <a:lnTo>
                    <a:pt x="1386" y="387"/>
                  </a:lnTo>
                  <a:moveTo>
                    <a:pt x="1340" y="399"/>
                  </a:moveTo>
                  <a:lnTo>
                    <a:pt x="1340" y="399"/>
                  </a:lnTo>
                  <a:lnTo>
                    <a:pt x="1340" y="395"/>
                  </a:lnTo>
                  <a:lnTo>
                    <a:pt x="1344" y="395"/>
                  </a:lnTo>
                  <a:moveTo>
                    <a:pt x="1294" y="405"/>
                  </a:moveTo>
                  <a:lnTo>
                    <a:pt x="1294" y="405"/>
                  </a:lnTo>
                  <a:lnTo>
                    <a:pt x="1294" y="403"/>
                  </a:lnTo>
                  <a:lnTo>
                    <a:pt x="1305" y="403"/>
                  </a:lnTo>
                  <a:moveTo>
                    <a:pt x="1245" y="413"/>
                  </a:moveTo>
                  <a:lnTo>
                    <a:pt x="1245" y="413"/>
                  </a:lnTo>
                  <a:lnTo>
                    <a:pt x="1252" y="413"/>
                  </a:lnTo>
                  <a:lnTo>
                    <a:pt x="1255" y="413"/>
                  </a:lnTo>
                  <a:moveTo>
                    <a:pt x="1206" y="422"/>
                  </a:moveTo>
                  <a:lnTo>
                    <a:pt x="1206" y="422"/>
                  </a:lnTo>
                  <a:lnTo>
                    <a:pt x="1217" y="422"/>
                  </a:lnTo>
                  <a:moveTo>
                    <a:pt x="1160" y="428"/>
                  </a:moveTo>
                  <a:lnTo>
                    <a:pt x="1160" y="428"/>
                  </a:lnTo>
                  <a:lnTo>
                    <a:pt x="1160" y="422"/>
                  </a:lnTo>
                  <a:moveTo>
                    <a:pt x="1125" y="438"/>
                  </a:moveTo>
                  <a:lnTo>
                    <a:pt x="1125" y="438"/>
                  </a:lnTo>
                  <a:lnTo>
                    <a:pt x="1128" y="438"/>
                  </a:lnTo>
                  <a:lnTo>
                    <a:pt x="1128" y="436"/>
                  </a:lnTo>
                  <a:moveTo>
                    <a:pt x="1086" y="449"/>
                  </a:moveTo>
                  <a:lnTo>
                    <a:pt x="1086" y="449"/>
                  </a:lnTo>
                  <a:lnTo>
                    <a:pt x="1086" y="442"/>
                  </a:lnTo>
                  <a:moveTo>
                    <a:pt x="1043" y="457"/>
                  </a:moveTo>
                  <a:lnTo>
                    <a:pt x="1043" y="457"/>
                  </a:lnTo>
                  <a:lnTo>
                    <a:pt x="1054" y="457"/>
                  </a:lnTo>
                  <a:moveTo>
                    <a:pt x="994" y="465"/>
                  </a:moveTo>
                  <a:lnTo>
                    <a:pt x="994" y="465"/>
                  </a:lnTo>
                  <a:lnTo>
                    <a:pt x="1004" y="465"/>
                  </a:lnTo>
                  <a:moveTo>
                    <a:pt x="955" y="474"/>
                  </a:moveTo>
                  <a:lnTo>
                    <a:pt x="955" y="474"/>
                  </a:lnTo>
                  <a:lnTo>
                    <a:pt x="962" y="474"/>
                  </a:lnTo>
                  <a:lnTo>
                    <a:pt x="962" y="474"/>
                  </a:lnTo>
                  <a:moveTo>
                    <a:pt x="905" y="484"/>
                  </a:moveTo>
                  <a:lnTo>
                    <a:pt x="905" y="484"/>
                  </a:lnTo>
                  <a:lnTo>
                    <a:pt x="916" y="484"/>
                  </a:lnTo>
                  <a:moveTo>
                    <a:pt x="856" y="492"/>
                  </a:moveTo>
                  <a:lnTo>
                    <a:pt x="856" y="492"/>
                  </a:lnTo>
                  <a:lnTo>
                    <a:pt x="859" y="492"/>
                  </a:lnTo>
                  <a:lnTo>
                    <a:pt x="866" y="492"/>
                  </a:lnTo>
                  <a:moveTo>
                    <a:pt x="813" y="498"/>
                  </a:moveTo>
                  <a:lnTo>
                    <a:pt x="813" y="498"/>
                  </a:lnTo>
                  <a:lnTo>
                    <a:pt x="813" y="492"/>
                  </a:lnTo>
                  <a:moveTo>
                    <a:pt x="767" y="505"/>
                  </a:moveTo>
                  <a:lnTo>
                    <a:pt x="767" y="505"/>
                  </a:lnTo>
                  <a:lnTo>
                    <a:pt x="767" y="500"/>
                  </a:lnTo>
                  <a:lnTo>
                    <a:pt x="771" y="500"/>
                  </a:lnTo>
                  <a:moveTo>
                    <a:pt x="721" y="511"/>
                  </a:moveTo>
                  <a:lnTo>
                    <a:pt x="721" y="511"/>
                  </a:lnTo>
                  <a:lnTo>
                    <a:pt x="721" y="509"/>
                  </a:lnTo>
                  <a:lnTo>
                    <a:pt x="729" y="509"/>
                  </a:lnTo>
                  <a:moveTo>
                    <a:pt x="679" y="519"/>
                  </a:moveTo>
                  <a:lnTo>
                    <a:pt x="679" y="519"/>
                  </a:lnTo>
                  <a:lnTo>
                    <a:pt x="690" y="519"/>
                  </a:lnTo>
                  <a:moveTo>
                    <a:pt x="640" y="527"/>
                  </a:moveTo>
                  <a:lnTo>
                    <a:pt x="640" y="527"/>
                  </a:lnTo>
                  <a:lnTo>
                    <a:pt x="647" y="527"/>
                  </a:lnTo>
                  <a:lnTo>
                    <a:pt x="647" y="525"/>
                  </a:lnTo>
                  <a:moveTo>
                    <a:pt x="591" y="536"/>
                  </a:moveTo>
                  <a:lnTo>
                    <a:pt x="591" y="536"/>
                  </a:lnTo>
                  <a:lnTo>
                    <a:pt x="598" y="531"/>
                  </a:lnTo>
                  <a:moveTo>
                    <a:pt x="548" y="544"/>
                  </a:moveTo>
                  <a:lnTo>
                    <a:pt x="548" y="544"/>
                  </a:lnTo>
                  <a:lnTo>
                    <a:pt x="555" y="544"/>
                  </a:lnTo>
                  <a:lnTo>
                    <a:pt x="555" y="544"/>
                  </a:lnTo>
                  <a:moveTo>
                    <a:pt x="509" y="554"/>
                  </a:moveTo>
                  <a:lnTo>
                    <a:pt x="509" y="554"/>
                  </a:lnTo>
                  <a:lnTo>
                    <a:pt x="513" y="554"/>
                  </a:lnTo>
                  <a:lnTo>
                    <a:pt x="520" y="554"/>
                  </a:lnTo>
                  <a:moveTo>
                    <a:pt x="460" y="562"/>
                  </a:moveTo>
                  <a:lnTo>
                    <a:pt x="460" y="562"/>
                  </a:lnTo>
                  <a:lnTo>
                    <a:pt x="467" y="562"/>
                  </a:lnTo>
                  <a:lnTo>
                    <a:pt x="470" y="560"/>
                  </a:lnTo>
                  <a:moveTo>
                    <a:pt x="421" y="571"/>
                  </a:moveTo>
                  <a:lnTo>
                    <a:pt x="421" y="571"/>
                  </a:lnTo>
                  <a:lnTo>
                    <a:pt x="421" y="571"/>
                  </a:lnTo>
                  <a:lnTo>
                    <a:pt x="421" y="567"/>
                  </a:lnTo>
                  <a:moveTo>
                    <a:pt x="379" y="581"/>
                  </a:moveTo>
                  <a:lnTo>
                    <a:pt x="379" y="581"/>
                  </a:lnTo>
                  <a:lnTo>
                    <a:pt x="389" y="581"/>
                  </a:lnTo>
                  <a:moveTo>
                    <a:pt x="340" y="589"/>
                  </a:moveTo>
                  <a:lnTo>
                    <a:pt x="340" y="589"/>
                  </a:lnTo>
                  <a:lnTo>
                    <a:pt x="347" y="589"/>
                  </a:lnTo>
                  <a:lnTo>
                    <a:pt x="347" y="587"/>
                  </a:lnTo>
                  <a:moveTo>
                    <a:pt x="290" y="598"/>
                  </a:moveTo>
                  <a:lnTo>
                    <a:pt x="290" y="598"/>
                  </a:lnTo>
                  <a:lnTo>
                    <a:pt x="301" y="598"/>
                  </a:lnTo>
                  <a:moveTo>
                    <a:pt x="241" y="606"/>
                  </a:moveTo>
                  <a:lnTo>
                    <a:pt x="241" y="606"/>
                  </a:lnTo>
                  <a:lnTo>
                    <a:pt x="251" y="606"/>
                  </a:lnTo>
                  <a:moveTo>
                    <a:pt x="202" y="616"/>
                  </a:moveTo>
                  <a:lnTo>
                    <a:pt x="202" y="616"/>
                  </a:lnTo>
                  <a:lnTo>
                    <a:pt x="212" y="616"/>
                  </a:lnTo>
                  <a:moveTo>
                    <a:pt x="163" y="627"/>
                  </a:moveTo>
                  <a:lnTo>
                    <a:pt x="163" y="627"/>
                  </a:lnTo>
                  <a:lnTo>
                    <a:pt x="166" y="625"/>
                  </a:lnTo>
                  <a:lnTo>
                    <a:pt x="170" y="625"/>
                  </a:lnTo>
                  <a:moveTo>
                    <a:pt x="127" y="641"/>
                  </a:moveTo>
                  <a:lnTo>
                    <a:pt x="127" y="641"/>
                  </a:lnTo>
                  <a:lnTo>
                    <a:pt x="135" y="641"/>
                  </a:lnTo>
                  <a:lnTo>
                    <a:pt x="135" y="641"/>
                  </a:lnTo>
                  <a:moveTo>
                    <a:pt x="85" y="651"/>
                  </a:moveTo>
                  <a:lnTo>
                    <a:pt x="85" y="651"/>
                  </a:lnTo>
                  <a:lnTo>
                    <a:pt x="89" y="651"/>
                  </a:lnTo>
                  <a:lnTo>
                    <a:pt x="89" y="647"/>
                  </a:lnTo>
                  <a:moveTo>
                    <a:pt x="32" y="651"/>
                  </a:moveTo>
                  <a:lnTo>
                    <a:pt x="32" y="651"/>
                  </a:lnTo>
                  <a:lnTo>
                    <a:pt x="43" y="651"/>
                  </a:lnTo>
                  <a:moveTo>
                    <a:pt x="0" y="666"/>
                  </a:moveTo>
                  <a:lnTo>
                    <a:pt x="0" y="666"/>
                  </a:lnTo>
                  <a:lnTo>
                    <a:pt x="0" y="660"/>
                  </a:lnTo>
                  <a:lnTo>
                    <a:pt x="0" y="660"/>
                  </a:lnTo>
                </a:path>
              </a:pathLst>
            </a:custGeom>
            <a:noFill/>
            <a:ln w="28575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Freeform 7">
              <a:extLst>
                <a:ext uri="{FF2B5EF4-FFF2-40B4-BE49-F238E27FC236}">
                  <a16:creationId xmlns:a16="http://schemas.microsoft.com/office/drawing/2014/main" id="{74102D01-2198-4796-8B2E-D0036B4EA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744" y="3405231"/>
              <a:ext cx="6399213" cy="1467664"/>
            </a:xfrm>
            <a:custGeom>
              <a:avLst/>
              <a:gdLst>
                <a:gd name="T0" fmla="*/ 3978 w 4031"/>
                <a:gd name="T1" fmla="*/ 8 h 817"/>
                <a:gd name="T2" fmla="*/ 3883 w 4031"/>
                <a:gd name="T3" fmla="*/ 18 h 817"/>
                <a:gd name="T4" fmla="*/ 3844 w 4031"/>
                <a:gd name="T5" fmla="*/ 26 h 817"/>
                <a:gd name="T6" fmla="*/ 3745 w 4031"/>
                <a:gd name="T7" fmla="*/ 43 h 817"/>
                <a:gd name="T8" fmla="*/ 3671 w 4031"/>
                <a:gd name="T9" fmla="*/ 70 h 817"/>
                <a:gd name="T10" fmla="*/ 3632 w 4031"/>
                <a:gd name="T11" fmla="*/ 78 h 817"/>
                <a:gd name="T12" fmla="*/ 3536 w 4031"/>
                <a:gd name="T13" fmla="*/ 86 h 817"/>
                <a:gd name="T14" fmla="*/ 3504 w 4031"/>
                <a:gd name="T15" fmla="*/ 97 h 817"/>
                <a:gd name="T16" fmla="*/ 3405 w 4031"/>
                <a:gd name="T17" fmla="*/ 105 h 817"/>
                <a:gd name="T18" fmla="*/ 3303 w 4031"/>
                <a:gd name="T19" fmla="*/ 113 h 817"/>
                <a:gd name="T20" fmla="*/ 3264 w 4031"/>
                <a:gd name="T21" fmla="*/ 124 h 817"/>
                <a:gd name="T22" fmla="*/ 3179 w 4031"/>
                <a:gd name="T23" fmla="*/ 140 h 817"/>
                <a:gd name="T24" fmla="*/ 3080 w 4031"/>
                <a:gd name="T25" fmla="*/ 165 h 817"/>
                <a:gd name="T26" fmla="*/ 2985 w 4031"/>
                <a:gd name="T27" fmla="*/ 175 h 817"/>
                <a:gd name="T28" fmla="*/ 2970 w 4031"/>
                <a:gd name="T29" fmla="*/ 192 h 817"/>
                <a:gd name="T30" fmla="*/ 2878 w 4031"/>
                <a:gd name="T31" fmla="*/ 211 h 817"/>
                <a:gd name="T32" fmla="*/ 2787 w 4031"/>
                <a:gd name="T33" fmla="*/ 227 h 817"/>
                <a:gd name="T34" fmla="*/ 2748 w 4031"/>
                <a:gd name="T35" fmla="*/ 233 h 817"/>
                <a:gd name="T36" fmla="*/ 2666 w 4031"/>
                <a:gd name="T37" fmla="*/ 256 h 817"/>
                <a:gd name="T38" fmla="*/ 2571 w 4031"/>
                <a:gd name="T39" fmla="*/ 273 h 817"/>
                <a:gd name="T40" fmla="*/ 2532 w 4031"/>
                <a:gd name="T41" fmla="*/ 281 h 817"/>
                <a:gd name="T42" fmla="*/ 2436 w 4031"/>
                <a:gd name="T43" fmla="*/ 291 h 817"/>
                <a:gd name="T44" fmla="*/ 2352 w 4031"/>
                <a:gd name="T45" fmla="*/ 310 h 817"/>
                <a:gd name="T46" fmla="*/ 2316 w 4031"/>
                <a:gd name="T47" fmla="*/ 316 h 817"/>
                <a:gd name="T48" fmla="*/ 2200 w 4031"/>
                <a:gd name="T49" fmla="*/ 327 h 817"/>
                <a:gd name="T50" fmla="*/ 2125 w 4031"/>
                <a:gd name="T51" fmla="*/ 345 h 817"/>
                <a:gd name="T52" fmla="*/ 2090 w 4031"/>
                <a:gd name="T53" fmla="*/ 351 h 817"/>
                <a:gd name="T54" fmla="*/ 1991 w 4031"/>
                <a:gd name="T55" fmla="*/ 370 h 817"/>
                <a:gd name="T56" fmla="*/ 1913 w 4031"/>
                <a:gd name="T57" fmla="*/ 391 h 817"/>
                <a:gd name="T58" fmla="*/ 1878 w 4031"/>
                <a:gd name="T59" fmla="*/ 397 h 817"/>
                <a:gd name="T60" fmla="*/ 1793 w 4031"/>
                <a:gd name="T61" fmla="*/ 422 h 817"/>
                <a:gd name="T62" fmla="*/ 1715 w 4031"/>
                <a:gd name="T63" fmla="*/ 440 h 817"/>
                <a:gd name="T64" fmla="*/ 1669 w 4031"/>
                <a:gd name="T65" fmla="*/ 440 h 817"/>
                <a:gd name="T66" fmla="*/ 1570 w 4031"/>
                <a:gd name="T67" fmla="*/ 457 h 817"/>
                <a:gd name="T68" fmla="*/ 1478 w 4031"/>
                <a:gd name="T69" fmla="*/ 467 h 817"/>
                <a:gd name="T70" fmla="*/ 1443 w 4031"/>
                <a:gd name="T71" fmla="*/ 478 h 817"/>
                <a:gd name="T72" fmla="*/ 1351 w 4031"/>
                <a:gd name="T73" fmla="*/ 502 h 817"/>
                <a:gd name="T74" fmla="*/ 1319 w 4031"/>
                <a:gd name="T75" fmla="*/ 511 h 817"/>
                <a:gd name="T76" fmla="*/ 1234 w 4031"/>
                <a:gd name="T77" fmla="*/ 529 h 817"/>
                <a:gd name="T78" fmla="*/ 1146 w 4031"/>
                <a:gd name="T79" fmla="*/ 554 h 817"/>
                <a:gd name="T80" fmla="*/ 1114 w 4031"/>
                <a:gd name="T81" fmla="*/ 562 h 817"/>
                <a:gd name="T82" fmla="*/ 1026 w 4031"/>
                <a:gd name="T83" fmla="*/ 581 h 817"/>
                <a:gd name="T84" fmla="*/ 934 w 4031"/>
                <a:gd name="T85" fmla="*/ 608 h 817"/>
                <a:gd name="T86" fmla="*/ 902 w 4031"/>
                <a:gd name="T87" fmla="*/ 616 h 817"/>
                <a:gd name="T88" fmla="*/ 799 w 4031"/>
                <a:gd name="T89" fmla="*/ 627 h 817"/>
                <a:gd name="T90" fmla="*/ 771 w 4031"/>
                <a:gd name="T91" fmla="*/ 641 h 817"/>
                <a:gd name="T92" fmla="*/ 672 w 4031"/>
                <a:gd name="T93" fmla="*/ 660 h 817"/>
                <a:gd name="T94" fmla="*/ 633 w 4031"/>
                <a:gd name="T95" fmla="*/ 668 h 817"/>
                <a:gd name="T96" fmla="*/ 541 w 4031"/>
                <a:gd name="T97" fmla="*/ 687 h 817"/>
                <a:gd name="T98" fmla="*/ 453 w 4031"/>
                <a:gd name="T99" fmla="*/ 705 h 817"/>
                <a:gd name="T100" fmla="*/ 414 w 4031"/>
                <a:gd name="T101" fmla="*/ 713 h 817"/>
                <a:gd name="T102" fmla="*/ 336 w 4031"/>
                <a:gd name="T103" fmla="*/ 736 h 817"/>
                <a:gd name="T104" fmla="*/ 241 w 4031"/>
                <a:gd name="T105" fmla="*/ 749 h 817"/>
                <a:gd name="T106" fmla="*/ 159 w 4031"/>
                <a:gd name="T107" fmla="*/ 776 h 817"/>
                <a:gd name="T108" fmla="*/ 131 w 4031"/>
                <a:gd name="T109" fmla="*/ 784 h 817"/>
                <a:gd name="T110" fmla="*/ 46 w 4031"/>
                <a:gd name="T111" fmla="*/ 805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1" h="817">
                  <a:moveTo>
                    <a:pt x="4021" y="0"/>
                  </a:moveTo>
                  <a:lnTo>
                    <a:pt x="4021" y="0"/>
                  </a:lnTo>
                  <a:lnTo>
                    <a:pt x="4024" y="0"/>
                  </a:lnTo>
                  <a:lnTo>
                    <a:pt x="4031" y="0"/>
                  </a:lnTo>
                  <a:moveTo>
                    <a:pt x="3978" y="8"/>
                  </a:moveTo>
                  <a:lnTo>
                    <a:pt x="3978" y="8"/>
                  </a:lnTo>
                  <a:lnTo>
                    <a:pt x="3989" y="8"/>
                  </a:lnTo>
                  <a:moveTo>
                    <a:pt x="3932" y="14"/>
                  </a:moveTo>
                  <a:lnTo>
                    <a:pt x="3932" y="14"/>
                  </a:lnTo>
                  <a:lnTo>
                    <a:pt x="3932" y="8"/>
                  </a:lnTo>
                  <a:lnTo>
                    <a:pt x="3932" y="8"/>
                  </a:lnTo>
                  <a:moveTo>
                    <a:pt x="3883" y="18"/>
                  </a:moveTo>
                  <a:lnTo>
                    <a:pt x="3883" y="18"/>
                  </a:lnTo>
                  <a:lnTo>
                    <a:pt x="3886" y="18"/>
                  </a:lnTo>
                  <a:lnTo>
                    <a:pt x="3893" y="18"/>
                  </a:lnTo>
                  <a:moveTo>
                    <a:pt x="3837" y="29"/>
                  </a:moveTo>
                  <a:lnTo>
                    <a:pt x="3837" y="29"/>
                  </a:lnTo>
                  <a:lnTo>
                    <a:pt x="3844" y="26"/>
                  </a:lnTo>
                  <a:lnTo>
                    <a:pt x="3844" y="26"/>
                  </a:lnTo>
                  <a:moveTo>
                    <a:pt x="3787" y="35"/>
                  </a:moveTo>
                  <a:lnTo>
                    <a:pt x="3787" y="35"/>
                  </a:lnTo>
                  <a:lnTo>
                    <a:pt x="3798" y="35"/>
                  </a:lnTo>
                  <a:moveTo>
                    <a:pt x="3745" y="43"/>
                  </a:moveTo>
                  <a:lnTo>
                    <a:pt x="3745" y="43"/>
                  </a:lnTo>
                  <a:lnTo>
                    <a:pt x="3752" y="43"/>
                  </a:lnTo>
                  <a:lnTo>
                    <a:pt x="3755" y="43"/>
                  </a:lnTo>
                  <a:moveTo>
                    <a:pt x="3706" y="58"/>
                  </a:moveTo>
                  <a:lnTo>
                    <a:pt x="3706" y="58"/>
                  </a:lnTo>
                  <a:lnTo>
                    <a:pt x="3706" y="53"/>
                  </a:lnTo>
                  <a:moveTo>
                    <a:pt x="3671" y="70"/>
                  </a:moveTo>
                  <a:lnTo>
                    <a:pt x="3671" y="70"/>
                  </a:lnTo>
                  <a:lnTo>
                    <a:pt x="3678" y="70"/>
                  </a:lnTo>
                  <a:lnTo>
                    <a:pt x="3678" y="68"/>
                  </a:lnTo>
                  <a:moveTo>
                    <a:pt x="3632" y="78"/>
                  </a:moveTo>
                  <a:lnTo>
                    <a:pt x="3632" y="78"/>
                  </a:lnTo>
                  <a:lnTo>
                    <a:pt x="3632" y="78"/>
                  </a:lnTo>
                  <a:lnTo>
                    <a:pt x="3639" y="78"/>
                  </a:lnTo>
                  <a:moveTo>
                    <a:pt x="3589" y="86"/>
                  </a:moveTo>
                  <a:lnTo>
                    <a:pt x="3589" y="86"/>
                  </a:lnTo>
                  <a:lnTo>
                    <a:pt x="3600" y="86"/>
                  </a:lnTo>
                  <a:moveTo>
                    <a:pt x="3536" y="86"/>
                  </a:moveTo>
                  <a:lnTo>
                    <a:pt x="3536" y="86"/>
                  </a:lnTo>
                  <a:lnTo>
                    <a:pt x="3540" y="86"/>
                  </a:lnTo>
                  <a:lnTo>
                    <a:pt x="3547" y="86"/>
                  </a:lnTo>
                  <a:moveTo>
                    <a:pt x="3494" y="97"/>
                  </a:moveTo>
                  <a:lnTo>
                    <a:pt x="3494" y="97"/>
                  </a:lnTo>
                  <a:lnTo>
                    <a:pt x="3494" y="97"/>
                  </a:lnTo>
                  <a:lnTo>
                    <a:pt x="3504" y="97"/>
                  </a:lnTo>
                  <a:moveTo>
                    <a:pt x="3455" y="105"/>
                  </a:moveTo>
                  <a:lnTo>
                    <a:pt x="3455" y="105"/>
                  </a:lnTo>
                  <a:lnTo>
                    <a:pt x="3465" y="105"/>
                  </a:lnTo>
                  <a:moveTo>
                    <a:pt x="3398" y="105"/>
                  </a:moveTo>
                  <a:lnTo>
                    <a:pt x="3398" y="105"/>
                  </a:lnTo>
                  <a:lnTo>
                    <a:pt x="3405" y="105"/>
                  </a:lnTo>
                  <a:lnTo>
                    <a:pt x="3409" y="105"/>
                  </a:lnTo>
                  <a:moveTo>
                    <a:pt x="3359" y="113"/>
                  </a:moveTo>
                  <a:lnTo>
                    <a:pt x="3359" y="113"/>
                  </a:lnTo>
                  <a:lnTo>
                    <a:pt x="3359" y="113"/>
                  </a:lnTo>
                  <a:lnTo>
                    <a:pt x="3359" y="109"/>
                  </a:lnTo>
                  <a:moveTo>
                    <a:pt x="3303" y="113"/>
                  </a:moveTo>
                  <a:lnTo>
                    <a:pt x="3303" y="113"/>
                  </a:lnTo>
                  <a:lnTo>
                    <a:pt x="3313" y="113"/>
                  </a:lnTo>
                  <a:moveTo>
                    <a:pt x="3253" y="124"/>
                  </a:moveTo>
                  <a:lnTo>
                    <a:pt x="3253" y="124"/>
                  </a:lnTo>
                  <a:lnTo>
                    <a:pt x="3253" y="124"/>
                  </a:lnTo>
                  <a:lnTo>
                    <a:pt x="3264" y="124"/>
                  </a:lnTo>
                  <a:moveTo>
                    <a:pt x="3211" y="130"/>
                  </a:moveTo>
                  <a:lnTo>
                    <a:pt x="3211" y="130"/>
                  </a:lnTo>
                  <a:lnTo>
                    <a:pt x="3211" y="124"/>
                  </a:lnTo>
                  <a:moveTo>
                    <a:pt x="3172" y="140"/>
                  </a:moveTo>
                  <a:lnTo>
                    <a:pt x="3172" y="140"/>
                  </a:lnTo>
                  <a:lnTo>
                    <a:pt x="3179" y="140"/>
                  </a:lnTo>
                  <a:lnTo>
                    <a:pt x="3179" y="138"/>
                  </a:lnTo>
                  <a:moveTo>
                    <a:pt x="3122" y="151"/>
                  </a:moveTo>
                  <a:lnTo>
                    <a:pt x="3122" y="151"/>
                  </a:lnTo>
                  <a:lnTo>
                    <a:pt x="3133" y="151"/>
                  </a:lnTo>
                  <a:moveTo>
                    <a:pt x="3080" y="165"/>
                  </a:moveTo>
                  <a:lnTo>
                    <a:pt x="3080" y="165"/>
                  </a:lnTo>
                  <a:lnTo>
                    <a:pt x="3087" y="159"/>
                  </a:lnTo>
                  <a:moveTo>
                    <a:pt x="3027" y="167"/>
                  </a:moveTo>
                  <a:lnTo>
                    <a:pt x="3027" y="167"/>
                  </a:lnTo>
                  <a:lnTo>
                    <a:pt x="3027" y="167"/>
                  </a:lnTo>
                  <a:lnTo>
                    <a:pt x="3034" y="167"/>
                  </a:lnTo>
                  <a:moveTo>
                    <a:pt x="2985" y="175"/>
                  </a:moveTo>
                  <a:lnTo>
                    <a:pt x="2985" y="175"/>
                  </a:lnTo>
                  <a:lnTo>
                    <a:pt x="2995" y="175"/>
                  </a:lnTo>
                  <a:moveTo>
                    <a:pt x="2960" y="194"/>
                  </a:moveTo>
                  <a:lnTo>
                    <a:pt x="2960" y="194"/>
                  </a:lnTo>
                  <a:lnTo>
                    <a:pt x="2970" y="194"/>
                  </a:lnTo>
                  <a:lnTo>
                    <a:pt x="2970" y="192"/>
                  </a:lnTo>
                  <a:moveTo>
                    <a:pt x="2910" y="200"/>
                  </a:moveTo>
                  <a:lnTo>
                    <a:pt x="2910" y="200"/>
                  </a:lnTo>
                  <a:lnTo>
                    <a:pt x="2917" y="196"/>
                  </a:lnTo>
                  <a:moveTo>
                    <a:pt x="2871" y="211"/>
                  </a:moveTo>
                  <a:lnTo>
                    <a:pt x="2871" y="211"/>
                  </a:lnTo>
                  <a:lnTo>
                    <a:pt x="2878" y="211"/>
                  </a:lnTo>
                  <a:lnTo>
                    <a:pt x="2882" y="211"/>
                  </a:lnTo>
                  <a:moveTo>
                    <a:pt x="2832" y="219"/>
                  </a:moveTo>
                  <a:lnTo>
                    <a:pt x="2832" y="219"/>
                  </a:lnTo>
                  <a:lnTo>
                    <a:pt x="2832" y="219"/>
                  </a:lnTo>
                  <a:lnTo>
                    <a:pt x="2840" y="219"/>
                  </a:lnTo>
                  <a:moveTo>
                    <a:pt x="2787" y="227"/>
                  </a:moveTo>
                  <a:lnTo>
                    <a:pt x="2787" y="227"/>
                  </a:lnTo>
                  <a:lnTo>
                    <a:pt x="2787" y="221"/>
                  </a:lnTo>
                  <a:moveTo>
                    <a:pt x="2741" y="238"/>
                  </a:moveTo>
                  <a:lnTo>
                    <a:pt x="2741" y="238"/>
                  </a:lnTo>
                  <a:lnTo>
                    <a:pt x="2744" y="238"/>
                  </a:lnTo>
                  <a:lnTo>
                    <a:pt x="2748" y="233"/>
                  </a:lnTo>
                  <a:moveTo>
                    <a:pt x="2698" y="244"/>
                  </a:moveTo>
                  <a:lnTo>
                    <a:pt x="2698" y="244"/>
                  </a:lnTo>
                  <a:lnTo>
                    <a:pt x="2698" y="238"/>
                  </a:lnTo>
                  <a:moveTo>
                    <a:pt x="2659" y="256"/>
                  </a:moveTo>
                  <a:lnTo>
                    <a:pt x="2659" y="256"/>
                  </a:lnTo>
                  <a:lnTo>
                    <a:pt x="2666" y="256"/>
                  </a:lnTo>
                  <a:lnTo>
                    <a:pt x="2666" y="252"/>
                  </a:lnTo>
                  <a:moveTo>
                    <a:pt x="2620" y="264"/>
                  </a:moveTo>
                  <a:lnTo>
                    <a:pt x="2620" y="264"/>
                  </a:lnTo>
                  <a:lnTo>
                    <a:pt x="2620" y="264"/>
                  </a:lnTo>
                  <a:lnTo>
                    <a:pt x="2620" y="258"/>
                  </a:lnTo>
                  <a:moveTo>
                    <a:pt x="2571" y="273"/>
                  </a:moveTo>
                  <a:lnTo>
                    <a:pt x="2571" y="273"/>
                  </a:lnTo>
                  <a:lnTo>
                    <a:pt x="2578" y="273"/>
                  </a:lnTo>
                  <a:lnTo>
                    <a:pt x="2581" y="271"/>
                  </a:lnTo>
                  <a:moveTo>
                    <a:pt x="2532" y="281"/>
                  </a:moveTo>
                  <a:lnTo>
                    <a:pt x="2532" y="281"/>
                  </a:lnTo>
                  <a:lnTo>
                    <a:pt x="2532" y="281"/>
                  </a:lnTo>
                  <a:lnTo>
                    <a:pt x="2532" y="277"/>
                  </a:lnTo>
                  <a:moveTo>
                    <a:pt x="2489" y="291"/>
                  </a:moveTo>
                  <a:lnTo>
                    <a:pt x="2489" y="291"/>
                  </a:lnTo>
                  <a:lnTo>
                    <a:pt x="2500" y="291"/>
                  </a:lnTo>
                  <a:moveTo>
                    <a:pt x="2436" y="291"/>
                  </a:moveTo>
                  <a:lnTo>
                    <a:pt x="2436" y="291"/>
                  </a:lnTo>
                  <a:lnTo>
                    <a:pt x="2440" y="291"/>
                  </a:lnTo>
                  <a:lnTo>
                    <a:pt x="2447" y="291"/>
                  </a:lnTo>
                  <a:moveTo>
                    <a:pt x="2398" y="306"/>
                  </a:moveTo>
                  <a:lnTo>
                    <a:pt x="2398" y="306"/>
                  </a:lnTo>
                  <a:lnTo>
                    <a:pt x="2408" y="302"/>
                  </a:lnTo>
                  <a:moveTo>
                    <a:pt x="2352" y="310"/>
                  </a:moveTo>
                  <a:lnTo>
                    <a:pt x="2352" y="310"/>
                  </a:lnTo>
                  <a:lnTo>
                    <a:pt x="2352" y="308"/>
                  </a:lnTo>
                  <a:lnTo>
                    <a:pt x="2355" y="308"/>
                  </a:lnTo>
                  <a:moveTo>
                    <a:pt x="2306" y="316"/>
                  </a:moveTo>
                  <a:lnTo>
                    <a:pt x="2306" y="316"/>
                  </a:lnTo>
                  <a:lnTo>
                    <a:pt x="2316" y="316"/>
                  </a:lnTo>
                  <a:moveTo>
                    <a:pt x="2256" y="327"/>
                  </a:moveTo>
                  <a:lnTo>
                    <a:pt x="2256" y="327"/>
                  </a:lnTo>
                  <a:lnTo>
                    <a:pt x="2260" y="327"/>
                  </a:lnTo>
                  <a:lnTo>
                    <a:pt x="2267" y="327"/>
                  </a:lnTo>
                  <a:moveTo>
                    <a:pt x="2200" y="327"/>
                  </a:moveTo>
                  <a:lnTo>
                    <a:pt x="2200" y="327"/>
                  </a:lnTo>
                  <a:lnTo>
                    <a:pt x="2210" y="327"/>
                  </a:lnTo>
                  <a:moveTo>
                    <a:pt x="2161" y="335"/>
                  </a:moveTo>
                  <a:lnTo>
                    <a:pt x="2161" y="335"/>
                  </a:lnTo>
                  <a:lnTo>
                    <a:pt x="2168" y="335"/>
                  </a:lnTo>
                  <a:lnTo>
                    <a:pt x="2171" y="335"/>
                  </a:lnTo>
                  <a:moveTo>
                    <a:pt x="2125" y="345"/>
                  </a:moveTo>
                  <a:lnTo>
                    <a:pt x="2125" y="345"/>
                  </a:lnTo>
                  <a:lnTo>
                    <a:pt x="2125" y="343"/>
                  </a:lnTo>
                  <a:lnTo>
                    <a:pt x="2129" y="343"/>
                  </a:lnTo>
                  <a:moveTo>
                    <a:pt x="2079" y="351"/>
                  </a:moveTo>
                  <a:lnTo>
                    <a:pt x="2079" y="351"/>
                  </a:lnTo>
                  <a:lnTo>
                    <a:pt x="2090" y="351"/>
                  </a:lnTo>
                  <a:moveTo>
                    <a:pt x="2033" y="364"/>
                  </a:moveTo>
                  <a:lnTo>
                    <a:pt x="2033" y="364"/>
                  </a:lnTo>
                  <a:lnTo>
                    <a:pt x="2033" y="362"/>
                  </a:lnTo>
                  <a:lnTo>
                    <a:pt x="2040" y="362"/>
                  </a:lnTo>
                  <a:moveTo>
                    <a:pt x="1991" y="370"/>
                  </a:moveTo>
                  <a:lnTo>
                    <a:pt x="1991" y="370"/>
                  </a:lnTo>
                  <a:lnTo>
                    <a:pt x="2002" y="370"/>
                  </a:lnTo>
                  <a:moveTo>
                    <a:pt x="1948" y="378"/>
                  </a:moveTo>
                  <a:lnTo>
                    <a:pt x="1948" y="378"/>
                  </a:lnTo>
                  <a:lnTo>
                    <a:pt x="1959" y="378"/>
                  </a:lnTo>
                  <a:lnTo>
                    <a:pt x="1959" y="378"/>
                  </a:lnTo>
                  <a:moveTo>
                    <a:pt x="1913" y="391"/>
                  </a:moveTo>
                  <a:lnTo>
                    <a:pt x="1913" y="391"/>
                  </a:lnTo>
                  <a:lnTo>
                    <a:pt x="1913" y="389"/>
                  </a:lnTo>
                  <a:lnTo>
                    <a:pt x="1920" y="389"/>
                  </a:lnTo>
                  <a:moveTo>
                    <a:pt x="1867" y="397"/>
                  </a:moveTo>
                  <a:lnTo>
                    <a:pt x="1867" y="397"/>
                  </a:lnTo>
                  <a:lnTo>
                    <a:pt x="1878" y="397"/>
                  </a:lnTo>
                  <a:moveTo>
                    <a:pt x="1835" y="413"/>
                  </a:moveTo>
                  <a:lnTo>
                    <a:pt x="1835" y="413"/>
                  </a:lnTo>
                  <a:lnTo>
                    <a:pt x="1839" y="413"/>
                  </a:lnTo>
                  <a:lnTo>
                    <a:pt x="1842" y="411"/>
                  </a:lnTo>
                  <a:moveTo>
                    <a:pt x="1793" y="422"/>
                  </a:moveTo>
                  <a:lnTo>
                    <a:pt x="1793" y="422"/>
                  </a:lnTo>
                  <a:lnTo>
                    <a:pt x="1793" y="416"/>
                  </a:lnTo>
                  <a:moveTo>
                    <a:pt x="1747" y="428"/>
                  </a:moveTo>
                  <a:lnTo>
                    <a:pt x="1747" y="428"/>
                  </a:lnTo>
                  <a:lnTo>
                    <a:pt x="1747" y="422"/>
                  </a:lnTo>
                  <a:lnTo>
                    <a:pt x="1750" y="422"/>
                  </a:lnTo>
                  <a:moveTo>
                    <a:pt x="1715" y="440"/>
                  </a:moveTo>
                  <a:lnTo>
                    <a:pt x="1715" y="440"/>
                  </a:lnTo>
                  <a:lnTo>
                    <a:pt x="1719" y="440"/>
                  </a:lnTo>
                  <a:lnTo>
                    <a:pt x="1719" y="436"/>
                  </a:lnTo>
                  <a:moveTo>
                    <a:pt x="1659" y="440"/>
                  </a:moveTo>
                  <a:lnTo>
                    <a:pt x="1659" y="440"/>
                  </a:lnTo>
                  <a:lnTo>
                    <a:pt x="1669" y="440"/>
                  </a:lnTo>
                  <a:moveTo>
                    <a:pt x="1620" y="449"/>
                  </a:moveTo>
                  <a:lnTo>
                    <a:pt x="1620" y="449"/>
                  </a:lnTo>
                  <a:lnTo>
                    <a:pt x="1627" y="449"/>
                  </a:lnTo>
                  <a:lnTo>
                    <a:pt x="1627" y="449"/>
                  </a:lnTo>
                  <a:moveTo>
                    <a:pt x="1570" y="457"/>
                  </a:moveTo>
                  <a:lnTo>
                    <a:pt x="1570" y="457"/>
                  </a:lnTo>
                  <a:lnTo>
                    <a:pt x="1581" y="457"/>
                  </a:lnTo>
                  <a:moveTo>
                    <a:pt x="1521" y="463"/>
                  </a:moveTo>
                  <a:lnTo>
                    <a:pt x="1521" y="463"/>
                  </a:lnTo>
                  <a:lnTo>
                    <a:pt x="1521" y="457"/>
                  </a:lnTo>
                  <a:lnTo>
                    <a:pt x="1524" y="457"/>
                  </a:lnTo>
                  <a:moveTo>
                    <a:pt x="1478" y="467"/>
                  </a:moveTo>
                  <a:lnTo>
                    <a:pt x="1478" y="467"/>
                  </a:lnTo>
                  <a:lnTo>
                    <a:pt x="1478" y="467"/>
                  </a:lnTo>
                  <a:lnTo>
                    <a:pt x="1482" y="467"/>
                  </a:lnTo>
                  <a:moveTo>
                    <a:pt x="1436" y="482"/>
                  </a:moveTo>
                  <a:lnTo>
                    <a:pt x="1436" y="482"/>
                  </a:lnTo>
                  <a:lnTo>
                    <a:pt x="1443" y="478"/>
                  </a:lnTo>
                  <a:moveTo>
                    <a:pt x="1397" y="494"/>
                  </a:moveTo>
                  <a:lnTo>
                    <a:pt x="1397" y="494"/>
                  </a:lnTo>
                  <a:lnTo>
                    <a:pt x="1400" y="494"/>
                  </a:lnTo>
                  <a:lnTo>
                    <a:pt x="1407" y="494"/>
                  </a:lnTo>
                  <a:moveTo>
                    <a:pt x="1351" y="502"/>
                  </a:moveTo>
                  <a:lnTo>
                    <a:pt x="1351" y="502"/>
                  </a:lnTo>
                  <a:lnTo>
                    <a:pt x="1354" y="502"/>
                  </a:lnTo>
                  <a:lnTo>
                    <a:pt x="1362" y="502"/>
                  </a:lnTo>
                  <a:moveTo>
                    <a:pt x="1312" y="511"/>
                  </a:moveTo>
                  <a:lnTo>
                    <a:pt x="1312" y="511"/>
                  </a:lnTo>
                  <a:lnTo>
                    <a:pt x="1312" y="511"/>
                  </a:lnTo>
                  <a:lnTo>
                    <a:pt x="1319" y="511"/>
                  </a:lnTo>
                  <a:moveTo>
                    <a:pt x="1270" y="519"/>
                  </a:moveTo>
                  <a:lnTo>
                    <a:pt x="1270" y="519"/>
                  </a:lnTo>
                  <a:lnTo>
                    <a:pt x="1280" y="519"/>
                  </a:lnTo>
                  <a:moveTo>
                    <a:pt x="1231" y="529"/>
                  </a:moveTo>
                  <a:lnTo>
                    <a:pt x="1231" y="529"/>
                  </a:lnTo>
                  <a:lnTo>
                    <a:pt x="1234" y="529"/>
                  </a:lnTo>
                  <a:lnTo>
                    <a:pt x="1238" y="529"/>
                  </a:lnTo>
                  <a:moveTo>
                    <a:pt x="1188" y="538"/>
                  </a:moveTo>
                  <a:lnTo>
                    <a:pt x="1188" y="538"/>
                  </a:lnTo>
                  <a:lnTo>
                    <a:pt x="1188" y="538"/>
                  </a:lnTo>
                  <a:lnTo>
                    <a:pt x="1199" y="538"/>
                  </a:lnTo>
                  <a:moveTo>
                    <a:pt x="1146" y="554"/>
                  </a:moveTo>
                  <a:lnTo>
                    <a:pt x="1146" y="554"/>
                  </a:lnTo>
                  <a:lnTo>
                    <a:pt x="1156" y="554"/>
                  </a:lnTo>
                  <a:moveTo>
                    <a:pt x="1107" y="564"/>
                  </a:moveTo>
                  <a:lnTo>
                    <a:pt x="1107" y="564"/>
                  </a:lnTo>
                  <a:lnTo>
                    <a:pt x="1114" y="564"/>
                  </a:lnTo>
                  <a:lnTo>
                    <a:pt x="1114" y="562"/>
                  </a:lnTo>
                  <a:moveTo>
                    <a:pt x="1072" y="575"/>
                  </a:moveTo>
                  <a:lnTo>
                    <a:pt x="1072" y="575"/>
                  </a:lnTo>
                  <a:lnTo>
                    <a:pt x="1072" y="573"/>
                  </a:lnTo>
                  <a:lnTo>
                    <a:pt x="1075" y="573"/>
                  </a:lnTo>
                  <a:moveTo>
                    <a:pt x="1026" y="581"/>
                  </a:moveTo>
                  <a:lnTo>
                    <a:pt x="1026" y="581"/>
                  </a:lnTo>
                  <a:lnTo>
                    <a:pt x="1036" y="581"/>
                  </a:lnTo>
                  <a:moveTo>
                    <a:pt x="976" y="591"/>
                  </a:moveTo>
                  <a:lnTo>
                    <a:pt x="976" y="591"/>
                  </a:lnTo>
                  <a:lnTo>
                    <a:pt x="980" y="589"/>
                  </a:lnTo>
                  <a:lnTo>
                    <a:pt x="987" y="589"/>
                  </a:lnTo>
                  <a:moveTo>
                    <a:pt x="934" y="608"/>
                  </a:moveTo>
                  <a:lnTo>
                    <a:pt x="934" y="608"/>
                  </a:lnTo>
                  <a:lnTo>
                    <a:pt x="934" y="608"/>
                  </a:lnTo>
                  <a:lnTo>
                    <a:pt x="941" y="604"/>
                  </a:lnTo>
                  <a:moveTo>
                    <a:pt x="891" y="616"/>
                  </a:moveTo>
                  <a:lnTo>
                    <a:pt x="891" y="616"/>
                  </a:lnTo>
                  <a:lnTo>
                    <a:pt x="902" y="616"/>
                  </a:lnTo>
                  <a:moveTo>
                    <a:pt x="852" y="625"/>
                  </a:moveTo>
                  <a:lnTo>
                    <a:pt x="852" y="625"/>
                  </a:lnTo>
                  <a:lnTo>
                    <a:pt x="859" y="625"/>
                  </a:lnTo>
                  <a:lnTo>
                    <a:pt x="859" y="622"/>
                  </a:lnTo>
                  <a:moveTo>
                    <a:pt x="799" y="627"/>
                  </a:moveTo>
                  <a:lnTo>
                    <a:pt x="799" y="627"/>
                  </a:lnTo>
                  <a:lnTo>
                    <a:pt x="799" y="625"/>
                  </a:lnTo>
                  <a:lnTo>
                    <a:pt x="806" y="625"/>
                  </a:lnTo>
                  <a:moveTo>
                    <a:pt x="764" y="643"/>
                  </a:moveTo>
                  <a:lnTo>
                    <a:pt x="764" y="643"/>
                  </a:lnTo>
                  <a:lnTo>
                    <a:pt x="767" y="643"/>
                  </a:lnTo>
                  <a:lnTo>
                    <a:pt x="771" y="641"/>
                  </a:lnTo>
                  <a:moveTo>
                    <a:pt x="714" y="651"/>
                  </a:moveTo>
                  <a:lnTo>
                    <a:pt x="714" y="651"/>
                  </a:lnTo>
                  <a:lnTo>
                    <a:pt x="721" y="651"/>
                  </a:lnTo>
                  <a:lnTo>
                    <a:pt x="725" y="651"/>
                  </a:lnTo>
                  <a:moveTo>
                    <a:pt x="672" y="660"/>
                  </a:moveTo>
                  <a:lnTo>
                    <a:pt x="672" y="660"/>
                  </a:lnTo>
                  <a:lnTo>
                    <a:pt x="679" y="660"/>
                  </a:lnTo>
                  <a:lnTo>
                    <a:pt x="679" y="658"/>
                  </a:lnTo>
                  <a:moveTo>
                    <a:pt x="622" y="670"/>
                  </a:moveTo>
                  <a:lnTo>
                    <a:pt x="622" y="670"/>
                  </a:lnTo>
                  <a:lnTo>
                    <a:pt x="633" y="670"/>
                  </a:lnTo>
                  <a:lnTo>
                    <a:pt x="633" y="668"/>
                  </a:lnTo>
                  <a:moveTo>
                    <a:pt x="587" y="680"/>
                  </a:moveTo>
                  <a:lnTo>
                    <a:pt x="587" y="680"/>
                  </a:lnTo>
                  <a:lnTo>
                    <a:pt x="587" y="678"/>
                  </a:lnTo>
                  <a:lnTo>
                    <a:pt x="594" y="678"/>
                  </a:lnTo>
                  <a:moveTo>
                    <a:pt x="541" y="687"/>
                  </a:moveTo>
                  <a:lnTo>
                    <a:pt x="541" y="687"/>
                  </a:lnTo>
                  <a:lnTo>
                    <a:pt x="552" y="687"/>
                  </a:lnTo>
                  <a:moveTo>
                    <a:pt x="495" y="695"/>
                  </a:moveTo>
                  <a:lnTo>
                    <a:pt x="495" y="695"/>
                  </a:lnTo>
                  <a:lnTo>
                    <a:pt x="495" y="695"/>
                  </a:lnTo>
                  <a:lnTo>
                    <a:pt x="502" y="693"/>
                  </a:lnTo>
                  <a:moveTo>
                    <a:pt x="453" y="705"/>
                  </a:moveTo>
                  <a:lnTo>
                    <a:pt x="453" y="705"/>
                  </a:lnTo>
                  <a:lnTo>
                    <a:pt x="463" y="705"/>
                  </a:lnTo>
                  <a:moveTo>
                    <a:pt x="407" y="713"/>
                  </a:moveTo>
                  <a:lnTo>
                    <a:pt x="407" y="713"/>
                  </a:lnTo>
                  <a:lnTo>
                    <a:pt x="407" y="713"/>
                  </a:lnTo>
                  <a:lnTo>
                    <a:pt x="414" y="713"/>
                  </a:lnTo>
                  <a:moveTo>
                    <a:pt x="375" y="728"/>
                  </a:moveTo>
                  <a:lnTo>
                    <a:pt x="375" y="728"/>
                  </a:lnTo>
                  <a:lnTo>
                    <a:pt x="375" y="724"/>
                  </a:lnTo>
                  <a:moveTo>
                    <a:pt x="329" y="740"/>
                  </a:moveTo>
                  <a:lnTo>
                    <a:pt x="329" y="740"/>
                  </a:lnTo>
                  <a:lnTo>
                    <a:pt x="336" y="736"/>
                  </a:lnTo>
                  <a:moveTo>
                    <a:pt x="287" y="747"/>
                  </a:moveTo>
                  <a:lnTo>
                    <a:pt x="287" y="747"/>
                  </a:lnTo>
                  <a:lnTo>
                    <a:pt x="287" y="740"/>
                  </a:lnTo>
                  <a:moveTo>
                    <a:pt x="241" y="753"/>
                  </a:moveTo>
                  <a:lnTo>
                    <a:pt x="241" y="753"/>
                  </a:lnTo>
                  <a:lnTo>
                    <a:pt x="241" y="749"/>
                  </a:lnTo>
                  <a:lnTo>
                    <a:pt x="244" y="749"/>
                  </a:lnTo>
                  <a:moveTo>
                    <a:pt x="209" y="767"/>
                  </a:moveTo>
                  <a:lnTo>
                    <a:pt x="209" y="767"/>
                  </a:lnTo>
                  <a:lnTo>
                    <a:pt x="212" y="767"/>
                  </a:lnTo>
                  <a:lnTo>
                    <a:pt x="212" y="761"/>
                  </a:lnTo>
                  <a:moveTo>
                    <a:pt x="159" y="776"/>
                  </a:moveTo>
                  <a:lnTo>
                    <a:pt x="159" y="776"/>
                  </a:lnTo>
                  <a:lnTo>
                    <a:pt x="166" y="776"/>
                  </a:lnTo>
                  <a:lnTo>
                    <a:pt x="170" y="776"/>
                  </a:lnTo>
                  <a:moveTo>
                    <a:pt x="120" y="784"/>
                  </a:moveTo>
                  <a:lnTo>
                    <a:pt x="120" y="784"/>
                  </a:lnTo>
                  <a:lnTo>
                    <a:pt x="131" y="784"/>
                  </a:lnTo>
                  <a:moveTo>
                    <a:pt x="81" y="792"/>
                  </a:moveTo>
                  <a:lnTo>
                    <a:pt x="81" y="792"/>
                  </a:lnTo>
                  <a:lnTo>
                    <a:pt x="89" y="792"/>
                  </a:lnTo>
                  <a:moveTo>
                    <a:pt x="46" y="811"/>
                  </a:moveTo>
                  <a:lnTo>
                    <a:pt x="46" y="811"/>
                  </a:lnTo>
                  <a:lnTo>
                    <a:pt x="46" y="805"/>
                  </a:lnTo>
                  <a:moveTo>
                    <a:pt x="0" y="817"/>
                  </a:moveTo>
                  <a:lnTo>
                    <a:pt x="0" y="817"/>
                  </a:lnTo>
                  <a:lnTo>
                    <a:pt x="0" y="811"/>
                  </a:lnTo>
                  <a:lnTo>
                    <a:pt x="0" y="81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Freeform 8">
              <a:extLst>
                <a:ext uri="{FF2B5EF4-FFF2-40B4-BE49-F238E27FC236}">
                  <a16:creationId xmlns:a16="http://schemas.microsoft.com/office/drawing/2014/main" id="{4A87414E-42F1-4E6E-90AC-EB2B16F346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744" y="2787267"/>
              <a:ext cx="6410325" cy="2085628"/>
            </a:xfrm>
            <a:custGeom>
              <a:avLst/>
              <a:gdLst>
                <a:gd name="T0" fmla="*/ 3992 w 4038"/>
                <a:gd name="T1" fmla="*/ 0 h 1161"/>
                <a:gd name="T2" fmla="*/ 3918 w 4038"/>
                <a:gd name="T3" fmla="*/ 19 h 1161"/>
                <a:gd name="T4" fmla="*/ 3858 w 4038"/>
                <a:gd name="T5" fmla="*/ 35 h 1161"/>
                <a:gd name="T6" fmla="*/ 3812 w 4038"/>
                <a:gd name="T7" fmla="*/ 70 h 1161"/>
                <a:gd name="T8" fmla="*/ 3766 w 4038"/>
                <a:gd name="T9" fmla="*/ 106 h 1161"/>
                <a:gd name="T10" fmla="*/ 3692 w 4038"/>
                <a:gd name="T11" fmla="*/ 106 h 1161"/>
                <a:gd name="T12" fmla="*/ 3632 w 4038"/>
                <a:gd name="T13" fmla="*/ 124 h 1161"/>
                <a:gd name="T14" fmla="*/ 3572 w 4038"/>
                <a:gd name="T15" fmla="*/ 133 h 1161"/>
                <a:gd name="T16" fmla="*/ 3526 w 4038"/>
                <a:gd name="T17" fmla="*/ 159 h 1161"/>
                <a:gd name="T18" fmla="*/ 3451 w 4038"/>
                <a:gd name="T19" fmla="*/ 168 h 1161"/>
                <a:gd name="T20" fmla="*/ 3391 w 4038"/>
                <a:gd name="T21" fmla="*/ 176 h 1161"/>
                <a:gd name="T22" fmla="*/ 3331 w 4038"/>
                <a:gd name="T23" fmla="*/ 184 h 1161"/>
                <a:gd name="T24" fmla="*/ 3285 w 4038"/>
                <a:gd name="T25" fmla="*/ 219 h 1161"/>
                <a:gd name="T26" fmla="*/ 3225 w 4038"/>
                <a:gd name="T27" fmla="*/ 238 h 1161"/>
                <a:gd name="T28" fmla="*/ 3179 w 4038"/>
                <a:gd name="T29" fmla="*/ 265 h 1161"/>
                <a:gd name="T30" fmla="*/ 3105 w 4038"/>
                <a:gd name="T31" fmla="*/ 265 h 1161"/>
                <a:gd name="T32" fmla="*/ 3027 w 4038"/>
                <a:gd name="T33" fmla="*/ 273 h 1161"/>
                <a:gd name="T34" fmla="*/ 2970 w 4038"/>
                <a:gd name="T35" fmla="*/ 300 h 1161"/>
                <a:gd name="T36" fmla="*/ 2893 w 4038"/>
                <a:gd name="T37" fmla="*/ 317 h 1161"/>
                <a:gd name="T38" fmla="*/ 2818 w 4038"/>
                <a:gd name="T39" fmla="*/ 344 h 1161"/>
                <a:gd name="T40" fmla="*/ 2758 w 4038"/>
                <a:gd name="T41" fmla="*/ 362 h 1161"/>
                <a:gd name="T42" fmla="*/ 2698 w 4038"/>
                <a:gd name="T43" fmla="*/ 387 h 1161"/>
                <a:gd name="T44" fmla="*/ 2620 w 4038"/>
                <a:gd name="T45" fmla="*/ 397 h 1161"/>
                <a:gd name="T46" fmla="*/ 2546 w 4038"/>
                <a:gd name="T47" fmla="*/ 406 h 1161"/>
                <a:gd name="T48" fmla="*/ 2486 w 4038"/>
                <a:gd name="T49" fmla="*/ 422 h 1161"/>
                <a:gd name="T50" fmla="*/ 2412 w 4038"/>
                <a:gd name="T51" fmla="*/ 441 h 1161"/>
                <a:gd name="T52" fmla="*/ 2352 w 4038"/>
                <a:gd name="T53" fmla="*/ 441 h 1161"/>
                <a:gd name="T54" fmla="*/ 2291 w 4038"/>
                <a:gd name="T55" fmla="*/ 476 h 1161"/>
                <a:gd name="T56" fmla="*/ 2231 w 4038"/>
                <a:gd name="T57" fmla="*/ 495 h 1161"/>
                <a:gd name="T58" fmla="*/ 2154 w 4038"/>
                <a:gd name="T59" fmla="*/ 495 h 1161"/>
                <a:gd name="T60" fmla="*/ 2079 w 4038"/>
                <a:gd name="T61" fmla="*/ 511 h 1161"/>
                <a:gd name="T62" fmla="*/ 2019 w 4038"/>
                <a:gd name="T63" fmla="*/ 538 h 1161"/>
                <a:gd name="T64" fmla="*/ 1945 w 4038"/>
                <a:gd name="T65" fmla="*/ 546 h 1161"/>
                <a:gd name="T66" fmla="*/ 1867 w 4038"/>
                <a:gd name="T67" fmla="*/ 546 h 1161"/>
                <a:gd name="T68" fmla="*/ 1807 w 4038"/>
                <a:gd name="T69" fmla="*/ 563 h 1161"/>
                <a:gd name="T70" fmla="*/ 1747 w 4038"/>
                <a:gd name="T71" fmla="*/ 582 h 1161"/>
                <a:gd name="T72" fmla="*/ 1673 w 4038"/>
                <a:gd name="T73" fmla="*/ 600 h 1161"/>
                <a:gd name="T74" fmla="*/ 1595 w 4038"/>
                <a:gd name="T75" fmla="*/ 617 h 1161"/>
                <a:gd name="T76" fmla="*/ 1538 w 4038"/>
                <a:gd name="T77" fmla="*/ 644 h 1161"/>
                <a:gd name="T78" fmla="*/ 1461 w 4038"/>
                <a:gd name="T79" fmla="*/ 652 h 1161"/>
                <a:gd name="T80" fmla="*/ 1400 w 4038"/>
                <a:gd name="T81" fmla="*/ 671 h 1161"/>
                <a:gd name="T82" fmla="*/ 1326 w 4038"/>
                <a:gd name="T83" fmla="*/ 695 h 1161"/>
                <a:gd name="T84" fmla="*/ 1252 w 4038"/>
                <a:gd name="T85" fmla="*/ 706 h 1161"/>
                <a:gd name="T86" fmla="*/ 1188 w 4038"/>
                <a:gd name="T87" fmla="*/ 733 h 1161"/>
                <a:gd name="T88" fmla="*/ 1114 w 4038"/>
                <a:gd name="T89" fmla="*/ 749 h 1161"/>
                <a:gd name="T90" fmla="*/ 1054 w 4038"/>
                <a:gd name="T91" fmla="*/ 766 h 1161"/>
                <a:gd name="T92" fmla="*/ 994 w 4038"/>
                <a:gd name="T93" fmla="*/ 793 h 1161"/>
                <a:gd name="T94" fmla="*/ 934 w 4038"/>
                <a:gd name="T95" fmla="*/ 811 h 1161"/>
                <a:gd name="T96" fmla="*/ 874 w 4038"/>
                <a:gd name="T97" fmla="*/ 838 h 1161"/>
                <a:gd name="T98" fmla="*/ 813 w 4038"/>
                <a:gd name="T99" fmla="*/ 863 h 1161"/>
                <a:gd name="T100" fmla="*/ 739 w 4038"/>
                <a:gd name="T101" fmla="*/ 882 h 1161"/>
                <a:gd name="T102" fmla="*/ 679 w 4038"/>
                <a:gd name="T103" fmla="*/ 908 h 1161"/>
                <a:gd name="T104" fmla="*/ 619 w 4038"/>
                <a:gd name="T105" fmla="*/ 960 h 1161"/>
                <a:gd name="T106" fmla="*/ 555 w 4038"/>
                <a:gd name="T107" fmla="*/ 979 h 1161"/>
                <a:gd name="T108" fmla="*/ 481 w 4038"/>
                <a:gd name="T109" fmla="*/ 1004 h 1161"/>
                <a:gd name="T110" fmla="*/ 421 w 4038"/>
                <a:gd name="T111" fmla="*/ 1031 h 1161"/>
                <a:gd name="T112" fmla="*/ 347 w 4038"/>
                <a:gd name="T113" fmla="*/ 1057 h 1161"/>
                <a:gd name="T114" fmla="*/ 287 w 4038"/>
                <a:gd name="T115" fmla="*/ 1076 h 1161"/>
                <a:gd name="T116" fmla="*/ 212 w 4038"/>
                <a:gd name="T117" fmla="*/ 1093 h 1161"/>
                <a:gd name="T118" fmla="*/ 135 w 4038"/>
                <a:gd name="T119" fmla="*/ 1120 h 1161"/>
                <a:gd name="T120" fmla="*/ 74 w 4038"/>
                <a:gd name="T121" fmla="*/ 1146 h 1161"/>
                <a:gd name="T122" fmla="*/ 14 w 4038"/>
                <a:gd name="T123" fmla="*/ 1155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38" h="1161">
                  <a:moveTo>
                    <a:pt x="4024" y="0"/>
                  </a:moveTo>
                  <a:lnTo>
                    <a:pt x="4024" y="0"/>
                  </a:lnTo>
                  <a:lnTo>
                    <a:pt x="4038" y="0"/>
                  </a:lnTo>
                  <a:moveTo>
                    <a:pt x="4010" y="0"/>
                  </a:moveTo>
                  <a:lnTo>
                    <a:pt x="4010" y="0"/>
                  </a:lnTo>
                  <a:lnTo>
                    <a:pt x="4024" y="0"/>
                  </a:lnTo>
                  <a:moveTo>
                    <a:pt x="3992" y="0"/>
                  </a:moveTo>
                  <a:lnTo>
                    <a:pt x="3992" y="0"/>
                  </a:lnTo>
                  <a:lnTo>
                    <a:pt x="4010" y="0"/>
                  </a:lnTo>
                  <a:moveTo>
                    <a:pt x="3978" y="0"/>
                  </a:moveTo>
                  <a:lnTo>
                    <a:pt x="3978" y="0"/>
                  </a:lnTo>
                  <a:lnTo>
                    <a:pt x="3992" y="0"/>
                  </a:lnTo>
                  <a:moveTo>
                    <a:pt x="3964" y="19"/>
                  </a:moveTo>
                  <a:lnTo>
                    <a:pt x="3964" y="19"/>
                  </a:lnTo>
                  <a:lnTo>
                    <a:pt x="3978" y="0"/>
                  </a:lnTo>
                  <a:moveTo>
                    <a:pt x="3946" y="19"/>
                  </a:moveTo>
                  <a:lnTo>
                    <a:pt x="3946" y="19"/>
                  </a:lnTo>
                  <a:lnTo>
                    <a:pt x="3964" y="19"/>
                  </a:lnTo>
                  <a:moveTo>
                    <a:pt x="3918" y="19"/>
                  </a:moveTo>
                  <a:lnTo>
                    <a:pt x="3918" y="19"/>
                  </a:lnTo>
                  <a:lnTo>
                    <a:pt x="3946" y="19"/>
                  </a:lnTo>
                  <a:moveTo>
                    <a:pt x="3904" y="19"/>
                  </a:moveTo>
                  <a:lnTo>
                    <a:pt x="3904" y="19"/>
                  </a:lnTo>
                  <a:lnTo>
                    <a:pt x="3918" y="19"/>
                  </a:lnTo>
                  <a:moveTo>
                    <a:pt x="3886" y="19"/>
                  </a:moveTo>
                  <a:lnTo>
                    <a:pt x="3886" y="19"/>
                  </a:lnTo>
                  <a:lnTo>
                    <a:pt x="3904" y="19"/>
                  </a:lnTo>
                  <a:moveTo>
                    <a:pt x="3872" y="35"/>
                  </a:moveTo>
                  <a:lnTo>
                    <a:pt x="3872" y="35"/>
                  </a:lnTo>
                  <a:lnTo>
                    <a:pt x="3886" y="19"/>
                  </a:lnTo>
                  <a:moveTo>
                    <a:pt x="3858" y="35"/>
                  </a:moveTo>
                  <a:lnTo>
                    <a:pt x="3858" y="35"/>
                  </a:lnTo>
                  <a:lnTo>
                    <a:pt x="3872" y="35"/>
                  </a:lnTo>
                  <a:moveTo>
                    <a:pt x="3844" y="35"/>
                  </a:moveTo>
                  <a:lnTo>
                    <a:pt x="3844" y="35"/>
                  </a:lnTo>
                  <a:lnTo>
                    <a:pt x="3858" y="35"/>
                  </a:lnTo>
                  <a:moveTo>
                    <a:pt x="3826" y="52"/>
                  </a:moveTo>
                  <a:lnTo>
                    <a:pt x="3826" y="52"/>
                  </a:lnTo>
                  <a:lnTo>
                    <a:pt x="3844" y="35"/>
                  </a:lnTo>
                  <a:moveTo>
                    <a:pt x="3826" y="70"/>
                  </a:moveTo>
                  <a:lnTo>
                    <a:pt x="3826" y="70"/>
                  </a:lnTo>
                  <a:lnTo>
                    <a:pt x="3826" y="52"/>
                  </a:lnTo>
                  <a:moveTo>
                    <a:pt x="3812" y="70"/>
                  </a:moveTo>
                  <a:lnTo>
                    <a:pt x="3812" y="70"/>
                  </a:lnTo>
                  <a:lnTo>
                    <a:pt x="3826" y="70"/>
                  </a:lnTo>
                  <a:moveTo>
                    <a:pt x="3798" y="87"/>
                  </a:moveTo>
                  <a:lnTo>
                    <a:pt x="3798" y="87"/>
                  </a:lnTo>
                  <a:lnTo>
                    <a:pt x="3812" y="70"/>
                  </a:lnTo>
                  <a:moveTo>
                    <a:pt x="3784" y="87"/>
                  </a:moveTo>
                  <a:lnTo>
                    <a:pt x="3784" y="87"/>
                  </a:lnTo>
                  <a:lnTo>
                    <a:pt x="3798" y="87"/>
                  </a:lnTo>
                  <a:moveTo>
                    <a:pt x="3784" y="106"/>
                  </a:moveTo>
                  <a:lnTo>
                    <a:pt x="3784" y="106"/>
                  </a:lnTo>
                  <a:lnTo>
                    <a:pt x="3784" y="87"/>
                  </a:lnTo>
                  <a:moveTo>
                    <a:pt x="3766" y="106"/>
                  </a:moveTo>
                  <a:lnTo>
                    <a:pt x="3766" y="106"/>
                  </a:lnTo>
                  <a:lnTo>
                    <a:pt x="3784" y="106"/>
                  </a:lnTo>
                  <a:moveTo>
                    <a:pt x="3752" y="106"/>
                  </a:moveTo>
                  <a:lnTo>
                    <a:pt x="3752" y="106"/>
                  </a:lnTo>
                  <a:lnTo>
                    <a:pt x="3766" y="106"/>
                  </a:lnTo>
                  <a:moveTo>
                    <a:pt x="3720" y="106"/>
                  </a:moveTo>
                  <a:lnTo>
                    <a:pt x="3720" y="106"/>
                  </a:lnTo>
                  <a:lnTo>
                    <a:pt x="3752" y="106"/>
                  </a:lnTo>
                  <a:moveTo>
                    <a:pt x="3706" y="106"/>
                  </a:moveTo>
                  <a:lnTo>
                    <a:pt x="3706" y="106"/>
                  </a:lnTo>
                  <a:lnTo>
                    <a:pt x="3720" y="106"/>
                  </a:lnTo>
                  <a:moveTo>
                    <a:pt x="3692" y="106"/>
                  </a:moveTo>
                  <a:lnTo>
                    <a:pt x="3692" y="106"/>
                  </a:lnTo>
                  <a:lnTo>
                    <a:pt x="3706" y="106"/>
                  </a:lnTo>
                  <a:moveTo>
                    <a:pt x="3678" y="106"/>
                  </a:moveTo>
                  <a:lnTo>
                    <a:pt x="3678" y="106"/>
                  </a:lnTo>
                  <a:lnTo>
                    <a:pt x="3692" y="106"/>
                  </a:lnTo>
                  <a:moveTo>
                    <a:pt x="3663" y="106"/>
                  </a:moveTo>
                  <a:lnTo>
                    <a:pt x="3663" y="106"/>
                  </a:lnTo>
                  <a:lnTo>
                    <a:pt x="3678" y="106"/>
                  </a:lnTo>
                  <a:moveTo>
                    <a:pt x="3646" y="124"/>
                  </a:moveTo>
                  <a:lnTo>
                    <a:pt x="3646" y="124"/>
                  </a:lnTo>
                  <a:lnTo>
                    <a:pt x="3663" y="106"/>
                  </a:lnTo>
                  <a:moveTo>
                    <a:pt x="3632" y="124"/>
                  </a:moveTo>
                  <a:lnTo>
                    <a:pt x="3632" y="124"/>
                  </a:lnTo>
                  <a:lnTo>
                    <a:pt x="3646" y="124"/>
                  </a:lnTo>
                  <a:moveTo>
                    <a:pt x="3617" y="124"/>
                  </a:moveTo>
                  <a:lnTo>
                    <a:pt x="3617" y="124"/>
                  </a:lnTo>
                  <a:lnTo>
                    <a:pt x="3632" y="124"/>
                  </a:lnTo>
                  <a:moveTo>
                    <a:pt x="3603" y="124"/>
                  </a:moveTo>
                  <a:lnTo>
                    <a:pt x="3603" y="124"/>
                  </a:lnTo>
                  <a:lnTo>
                    <a:pt x="3617" y="124"/>
                  </a:lnTo>
                  <a:moveTo>
                    <a:pt x="3586" y="124"/>
                  </a:moveTo>
                  <a:lnTo>
                    <a:pt x="3586" y="124"/>
                  </a:lnTo>
                  <a:lnTo>
                    <a:pt x="3603" y="124"/>
                  </a:lnTo>
                  <a:moveTo>
                    <a:pt x="3572" y="133"/>
                  </a:moveTo>
                  <a:lnTo>
                    <a:pt x="3572" y="133"/>
                  </a:lnTo>
                  <a:lnTo>
                    <a:pt x="3586" y="124"/>
                  </a:lnTo>
                  <a:moveTo>
                    <a:pt x="3557" y="133"/>
                  </a:moveTo>
                  <a:lnTo>
                    <a:pt x="3557" y="133"/>
                  </a:lnTo>
                  <a:lnTo>
                    <a:pt x="3572" y="133"/>
                  </a:lnTo>
                  <a:moveTo>
                    <a:pt x="3540" y="141"/>
                  </a:moveTo>
                  <a:lnTo>
                    <a:pt x="3540" y="141"/>
                  </a:lnTo>
                  <a:lnTo>
                    <a:pt x="3557" y="133"/>
                  </a:lnTo>
                  <a:moveTo>
                    <a:pt x="3526" y="141"/>
                  </a:moveTo>
                  <a:lnTo>
                    <a:pt x="3526" y="141"/>
                  </a:lnTo>
                  <a:lnTo>
                    <a:pt x="3540" y="141"/>
                  </a:lnTo>
                  <a:moveTo>
                    <a:pt x="3526" y="159"/>
                  </a:moveTo>
                  <a:lnTo>
                    <a:pt x="3526" y="159"/>
                  </a:lnTo>
                  <a:lnTo>
                    <a:pt x="3526" y="141"/>
                  </a:lnTo>
                  <a:moveTo>
                    <a:pt x="3511" y="159"/>
                  </a:moveTo>
                  <a:lnTo>
                    <a:pt x="3511" y="159"/>
                  </a:lnTo>
                  <a:lnTo>
                    <a:pt x="3526" y="159"/>
                  </a:lnTo>
                  <a:moveTo>
                    <a:pt x="3494" y="168"/>
                  </a:moveTo>
                  <a:lnTo>
                    <a:pt x="3494" y="168"/>
                  </a:lnTo>
                  <a:lnTo>
                    <a:pt x="3511" y="159"/>
                  </a:lnTo>
                  <a:moveTo>
                    <a:pt x="3480" y="168"/>
                  </a:moveTo>
                  <a:lnTo>
                    <a:pt x="3480" y="168"/>
                  </a:lnTo>
                  <a:lnTo>
                    <a:pt x="3494" y="168"/>
                  </a:lnTo>
                  <a:moveTo>
                    <a:pt x="3451" y="168"/>
                  </a:moveTo>
                  <a:lnTo>
                    <a:pt x="3451" y="168"/>
                  </a:lnTo>
                  <a:lnTo>
                    <a:pt x="3480" y="168"/>
                  </a:lnTo>
                  <a:moveTo>
                    <a:pt x="3437" y="168"/>
                  </a:moveTo>
                  <a:lnTo>
                    <a:pt x="3437" y="168"/>
                  </a:lnTo>
                  <a:lnTo>
                    <a:pt x="3451" y="168"/>
                  </a:lnTo>
                  <a:moveTo>
                    <a:pt x="3437" y="176"/>
                  </a:moveTo>
                  <a:lnTo>
                    <a:pt x="3437" y="176"/>
                  </a:lnTo>
                  <a:lnTo>
                    <a:pt x="3437" y="168"/>
                  </a:lnTo>
                  <a:moveTo>
                    <a:pt x="3405" y="176"/>
                  </a:moveTo>
                  <a:lnTo>
                    <a:pt x="3405" y="176"/>
                  </a:lnTo>
                  <a:lnTo>
                    <a:pt x="3437" y="176"/>
                  </a:lnTo>
                  <a:moveTo>
                    <a:pt x="3391" y="176"/>
                  </a:moveTo>
                  <a:lnTo>
                    <a:pt x="3391" y="176"/>
                  </a:lnTo>
                  <a:lnTo>
                    <a:pt x="3405" y="176"/>
                  </a:lnTo>
                  <a:moveTo>
                    <a:pt x="3377" y="176"/>
                  </a:moveTo>
                  <a:lnTo>
                    <a:pt x="3377" y="176"/>
                  </a:lnTo>
                  <a:lnTo>
                    <a:pt x="3391" y="176"/>
                  </a:lnTo>
                  <a:moveTo>
                    <a:pt x="3359" y="176"/>
                  </a:moveTo>
                  <a:lnTo>
                    <a:pt x="3359" y="176"/>
                  </a:lnTo>
                  <a:lnTo>
                    <a:pt x="3377" y="176"/>
                  </a:lnTo>
                  <a:moveTo>
                    <a:pt x="3345" y="176"/>
                  </a:moveTo>
                  <a:lnTo>
                    <a:pt x="3345" y="176"/>
                  </a:lnTo>
                  <a:lnTo>
                    <a:pt x="3359" y="176"/>
                  </a:lnTo>
                  <a:moveTo>
                    <a:pt x="3331" y="184"/>
                  </a:moveTo>
                  <a:lnTo>
                    <a:pt x="3331" y="184"/>
                  </a:lnTo>
                  <a:lnTo>
                    <a:pt x="3345" y="176"/>
                  </a:lnTo>
                  <a:moveTo>
                    <a:pt x="3331" y="203"/>
                  </a:moveTo>
                  <a:lnTo>
                    <a:pt x="3331" y="203"/>
                  </a:lnTo>
                  <a:lnTo>
                    <a:pt x="3331" y="184"/>
                  </a:lnTo>
                  <a:moveTo>
                    <a:pt x="3299" y="203"/>
                  </a:moveTo>
                  <a:lnTo>
                    <a:pt x="3299" y="203"/>
                  </a:lnTo>
                  <a:lnTo>
                    <a:pt x="3331" y="203"/>
                  </a:lnTo>
                  <a:moveTo>
                    <a:pt x="3299" y="219"/>
                  </a:moveTo>
                  <a:lnTo>
                    <a:pt x="3299" y="219"/>
                  </a:lnTo>
                  <a:lnTo>
                    <a:pt x="3299" y="203"/>
                  </a:lnTo>
                  <a:moveTo>
                    <a:pt x="3285" y="219"/>
                  </a:moveTo>
                  <a:lnTo>
                    <a:pt x="3285" y="219"/>
                  </a:lnTo>
                  <a:lnTo>
                    <a:pt x="3299" y="219"/>
                  </a:lnTo>
                  <a:moveTo>
                    <a:pt x="3271" y="230"/>
                  </a:moveTo>
                  <a:lnTo>
                    <a:pt x="3271" y="230"/>
                  </a:lnTo>
                  <a:lnTo>
                    <a:pt x="3285" y="219"/>
                  </a:lnTo>
                  <a:moveTo>
                    <a:pt x="3253" y="230"/>
                  </a:moveTo>
                  <a:lnTo>
                    <a:pt x="3253" y="230"/>
                  </a:lnTo>
                  <a:lnTo>
                    <a:pt x="3271" y="230"/>
                  </a:lnTo>
                  <a:moveTo>
                    <a:pt x="3239" y="230"/>
                  </a:moveTo>
                  <a:lnTo>
                    <a:pt x="3239" y="230"/>
                  </a:lnTo>
                  <a:lnTo>
                    <a:pt x="3253" y="230"/>
                  </a:lnTo>
                  <a:moveTo>
                    <a:pt x="3225" y="238"/>
                  </a:moveTo>
                  <a:lnTo>
                    <a:pt x="3225" y="238"/>
                  </a:lnTo>
                  <a:lnTo>
                    <a:pt x="3239" y="230"/>
                  </a:lnTo>
                  <a:moveTo>
                    <a:pt x="3211" y="246"/>
                  </a:moveTo>
                  <a:lnTo>
                    <a:pt x="3211" y="246"/>
                  </a:lnTo>
                  <a:lnTo>
                    <a:pt x="3225" y="238"/>
                  </a:lnTo>
                  <a:moveTo>
                    <a:pt x="3211" y="257"/>
                  </a:moveTo>
                  <a:lnTo>
                    <a:pt x="3211" y="257"/>
                  </a:lnTo>
                  <a:lnTo>
                    <a:pt x="3211" y="246"/>
                  </a:lnTo>
                  <a:moveTo>
                    <a:pt x="3193" y="265"/>
                  </a:moveTo>
                  <a:lnTo>
                    <a:pt x="3193" y="265"/>
                  </a:lnTo>
                  <a:lnTo>
                    <a:pt x="3211" y="257"/>
                  </a:lnTo>
                  <a:moveTo>
                    <a:pt x="3179" y="265"/>
                  </a:moveTo>
                  <a:lnTo>
                    <a:pt x="3179" y="265"/>
                  </a:lnTo>
                  <a:lnTo>
                    <a:pt x="3193" y="265"/>
                  </a:lnTo>
                  <a:moveTo>
                    <a:pt x="3165" y="265"/>
                  </a:moveTo>
                  <a:lnTo>
                    <a:pt x="3165" y="265"/>
                  </a:lnTo>
                  <a:lnTo>
                    <a:pt x="3179" y="265"/>
                  </a:lnTo>
                  <a:moveTo>
                    <a:pt x="3133" y="265"/>
                  </a:moveTo>
                  <a:lnTo>
                    <a:pt x="3133" y="265"/>
                  </a:lnTo>
                  <a:lnTo>
                    <a:pt x="3165" y="265"/>
                  </a:lnTo>
                  <a:moveTo>
                    <a:pt x="3119" y="265"/>
                  </a:moveTo>
                  <a:lnTo>
                    <a:pt x="3119" y="265"/>
                  </a:lnTo>
                  <a:lnTo>
                    <a:pt x="3133" y="265"/>
                  </a:lnTo>
                  <a:moveTo>
                    <a:pt x="3105" y="265"/>
                  </a:moveTo>
                  <a:lnTo>
                    <a:pt x="3105" y="265"/>
                  </a:lnTo>
                  <a:lnTo>
                    <a:pt x="3119" y="265"/>
                  </a:lnTo>
                  <a:moveTo>
                    <a:pt x="3087" y="265"/>
                  </a:moveTo>
                  <a:lnTo>
                    <a:pt x="3087" y="265"/>
                  </a:lnTo>
                  <a:lnTo>
                    <a:pt x="3105" y="265"/>
                  </a:lnTo>
                  <a:moveTo>
                    <a:pt x="3073" y="265"/>
                  </a:moveTo>
                  <a:lnTo>
                    <a:pt x="3073" y="265"/>
                  </a:lnTo>
                  <a:lnTo>
                    <a:pt x="3087" y="265"/>
                  </a:lnTo>
                  <a:moveTo>
                    <a:pt x="3059" y="265"/>
                  </a:moveTo>
                  <a:lnTo>
                    <a:pt x="3059" y="265"/>
                  </a:lnTo>
                  <a:lnTo>
                    <a:pt x="3073" y="265"/>
                  </a:lnTo>
                  <a:moveTo>
                    <a:pt x="3027" y="273"/>
                  </a:moveTo>
                  <a:lnTo>
                    <a:pt x="3027" y="273"/>
                  </a:lnTo>
                  <a:lnTo>
                    <a:pt x="3059" y="265"/>
                  </a:lnTo>
                  <a:moveTo>
                    <a:pt x="3013" y="290"/>
                  </a:moveTo>
                  <a:lnTo>
                    <a:pt x="3013" y="290"/>
                  </a:lnTo>
                  <a:lnTo>
                    <a:pt x="3027" y="273"/>
                  </a:lnTo>
                  <a:moveTo>
                    <a:pt x="2999" y="290"/>
                  </a:moveTo>
                  <a:lnTo>
                    <a:pt x="2999" y="290"/>
                  </a:lnTo>
                  <a:lnTo>
                    <a:pt x="3013" y="290"/>
                  </a:lnTo>
                  <a:moveTo>
                    <a:pt x="2985" y="300"/>
                  </a:moveTo>
                  <a:lnTo>
                    <a:pt x="2985" y="300"/>
                  </a:lnTo>
                  <a:lnTo>
                    <a:pt x="2999" y="290"/>
                  </a:lnTo>
                  <a:moveTo>
                    <a:pt x="2970" y="300"/>
                  </a:moveTo>
                  <a:lnTo>
                    <a:pt x="2970" y="300"/>
                  </a:lnTo>
                  <a:lnTo>
                    <a:pt x="2985" y="300"/>
                  </a:lnTo>
                  <a:moveTo>
                    <a:pt x="2953" y="317"/>
                  </a:moveTo>
                  <a:lnTo>
                    <a:pt x="2953" y="317"/>
                  </a:lnTo>
                  <a:lnTo>
                    <a:pt x="2970" y="300"/>
                  </a:lnTo>
                  <a:moveTo>
                    <a:pt x="2939" y="317"/>
                  </a:moveTo>
                  <a:lnTo>
                    <a:pt x="2939" y="317"/>
                  </a:lnTo>
                  <a:lnTo>
                    <a:pt x="2953" y="317"/>
                  </a:lnTo>
                  <a:moveTo>
                    <a:pt x="2907" y="317"/>
                  </a:moveTo>
                  <a:lnTo>
                    <a:pt x="2907" y="317"/>
                  </a:lnTo>
                  <a:lnTo>
                    <a:pt x="2939" y="317"/>
                  </a:lnTo>
                  <a:moveTo>
                    <a:pt x="2893" y="317"/>
                  </a:moveTo>
                  <a:lnTo>
                    <a:pt x="2893" y="317"/>
                  </a:lnTo>
                  <a:lnTo>
                    <a:pt x="2907" y="317"/>
                  </a:lnTo>
                  <a:moveTo>
                    <a:pt x="2878" y="325"/>
                  </a:moveTo>
                  <a:lnTo>
                    <a:pt x="2878" y="325"/>
                  </a:lnTo>
                  <a:lnTo>
                    <a:pt x="2893" y="317"/>
                  </a:lnTo>
                  <a:moveTo>
                    <a:pt x="2861" y="325"/>
                  </a:moveTo>
                  <a:lnTo>
                    <a:pt x="2861" y="325"/>
                  </a:lnTo>
                  <a:lnTo>
                    <a:pt x="2878" y="325"/>
                  </a:lnTo>
                  <a:moveTo>
                    <a:pt x="2847" y="325"/>
                  </a:moveTo>
                  <a:lnTo>
                    <a:pt x="2847" y="325"/>
                  </a:lnTo>
                  <a:lnTo>
                    <a:pt x="2861" y="325"/>
                  </a:lnTo>
                  <a:moveTo>
                    <a:pt x="2818" y="344"/>
                  </a:moveTo>
                  <a:lnTo>
                    <a:pt x="2818" y="344"/>
                  </a:lnTo>
                  <a:lnTo>
                    <a:pt x="2847" y="325"/>
                  </a:lnTo>
                  <a:moveTo>
                    <a:pt x="2804" y="344"/>
                  </a:moveTo>
                  <a:lnTo>
                    <a:pt x="2804" y="344"/>
                  </a:lnTo>
                  <a:lnTo>
                    <a:pt x="2818" y="344"/>
                  </a:lnTo>
                  <a:moveTo>
                    <a:pt x="2787" y="344"/>
                  </a:moveTo>
                  <a:lnTo>
                    <a:pt x="2787" y="344"/>
                  </a:lnTo>
                  <a:lnTo>
                    <a:pt x="2804" y="344"/>
                  </a:lnTo>
                  <a:moveTo>
                    <a:pt x="2772" y="352"/>
                  </a:moveTo>
                  <a:lnTo>
                    <a:pt x="2772" y="352"/>
                  </a:lnTo>
                  <a:lnTo>
                    <a:pt x="2787" y="344"/>
                  </a:lnTo>
                  <a:moveTo>
                    <a:pt x="2758" y="362"/>
                  </a:moveTo>
                  <a:lnTo>
                    <a:pt x="2758" y="362"/>
                  </a:lnTo>
                  <a:lnTo>
                    <a:pt x="2772" y="352"/>
                  </a:lnTo>
                  <a:moveTo>
                    <a:pt x="2744" y="379"/>
                  </a:moveTo>
                  <a:lnTo>
                    <a:pt x="2744" y="379"/>
                  </a:lnTo>
                  <a:lnTo>
                    <a:pt x="2758" y="362"/>
                  </a:lnTo>
                  <a:moveTo>
                    <a:pt x="2726" y="379"/>
                  </a:moveTo>
                  <a:lnTo>
                    <a:pt x="2726" y="379"/>
                  </a:lnTo>
                  <a:lnTo>
                    <a:pt x="2744" y="379"/>
                  </a:lnTo>
                  <a:moveTo>
                    <a:pt x="2712" y="387"/>
                  </a:moveTo>
                  <a:lnTo>
                    <a:pt x="2712" y="387"/>
                  </a:lnTo>
                  <a:lnTo>
                    <a:pt x="2726" y="379"/>
                  </a:lnTo>
                  <a:moveTo>
                    <a:pt x="2698" y="387"/>
                  </a:moveTo>
                  <a:lnTo>
                    <a:pt x="2698" y="387"/>
                  </a:lnTo>
                  <a:lnTo>
                    <a:pt x="2712" y="387"/>
                  </a:lnTo>
                  <a:moveTo>
                    <a:pt x="2680" y="387"/>
                  </a:moveTo>
                  <a:lnTo>
                    <a:pt x="2680" y="387"/>
                  </a:lnTo>
                  <a:lnTo>
                    <a:pt x="2698" y="387"/>
                  </a:lnTo>
                  <a:moveTo>
                    <a:pt x="2666" y="387"/>
                  </a:moveTo>
                  <a:lnTo>
                    <a:pt x="2666" y="387"/>
                  </a:lnTo>
                  <a:lnTo>
                    <a:pt x="2680" y="387"/>
                  </a:lnTo>
                  <a:moveTo>
                    <a:pt x="2638" y="397"/>
                  </a:moveTo>
                  <a:lnTo>
                    <a:pt x="2638" y="397"/>
                  </a:lnTo>
                  <a:lnTo>
                    <a:pt x="2666" y="387"/>
                  </a:lnTo>
                  <a:moveTo>
                    <a:pt x="2620" y="397"/>
                  </a:moveTo>
                  <a:lnTo>
                    <a:pt x="2620" y="397"/>
                  </a:lnTo>
                  <a:lnTo>
                    <a:pt x="2638" y="397"/>
                  </a:lnTo>
                  <a:moveTo>
                    <a:pt x="2606" y="397"/>
                  </a:moveTo>
                  <a:lnTo>
                    <a:pt x="2606" y="397"/>
                  </a:lnTo>
                  <a:lnTo>
                    <a:pt x="2620" y="397"/>
                  </a:lnTo>
                  <a:moveTo>
                    <a:pt x="2592" y="406"/>
                  </a:moveTo>
                  <a:lnTo>
                    <a:pt x="2592" y="406"/>
                  </a:lnTo>
                  <a:lnTo>
                    <a:pt x="2606" y="397"/>
                  </a:lnTo>
                  <a:moveTo>
                    <a:pt x="2578" y="406"/>
                  </a:moveTo>
                  <a:lnTo>
                    <a:pt x="2578" y="406"/>
                  </a:lnTo>
                  <a:lnTo>
                    <a:pt x="2592" y="406"/>
                  </a:lnTo>
                  <a:moveTo>
                    <a:pt x="2546" y="406"/>
                  </a:moveTo>
                  <a:lnTo>
                    <a:pt x="2546" y="406"/>
                  </a:lnTo>
                  <a:lnTo>
                    <a:pt x="2578" y="406"/>
                  </a:lnTo>
                  <a:moveTo>
                    <a:pt x="2532" y="406"/>
                  </a:moveTo>
                  <a:lnTo>
                    <a:pt x="2532" y="406"/>
                  </a:lnTo>
                  <a:lnTo>
                    <a:pt x="2546" y="406"/>
                  </a:lnTo>
                  <a:moveTo>
                    <a:pt x="2518" y="406"/>
                  </a:moveTo>
                  <a:lnTo>
                    <a:pt x="2518" y="406"/>
                  </a:lnTo>
                  <a:lnTo>
                    <a:pt x="2532" y="406"/>
                  </a:lnTo>
                  <a:moveTo>
                    <a:pt x="2500" y="406"/>
                  </a:moveTo>
                  <a:lnTo>
                    <a:pt x="2500" y="406"/>
                  </a:lnTo>
                  <a:lnTo>
                    <a:pt x="2518" y="406"/>
                  </a:lnTo>
                  <a:moveTo>
                    <a:pt x="2486" y="422"/>
                  </a:moveTo>
                  <a:lnTo>
                    <a:pt x="2486" y="422"/>
                  </a:lnTo>
                  <a:lnTo>
                    <a:pt x="2500" y="406"/>
                  </a:lnTo>
                  <a:moveTo>
                    <a:pt x="2472" y="422"/>
                  </a:moveTo>
                  <a:lnTo>
                    <a:pt x="2472" y="422"/>
                  </a:lnTo>
                  <a:lnTo>
                    <a:pt x="2486" y="422"/>
                  </a:lnTo>
                  <a:moveTo>
                    <a:pt x="2454" y="422"/>
                  </a:moveTo>
                  <a:lnTo>
                    <a:pt x="2454" y="422"/>
                  </a:lnTo>
                  <a:lnTo>
                    <a:pt x="2472" y="422"/>
                  </a:lnTo>
                  <a:moveTo>
                    <a:pt x="2426" y="430"/>
                  </a:moveTo>
                  <a:lnTo>
                    <a:pt x="2426" y="430"/>
                  </a:lnTo>
                  <a:lnTo>
                    <a:pt x="2454" y="422"/>
                  </a:lnTo>
                  <a:moveTo>
                    <a:pt x="2412" y="441"/>
                  </a:moveTo>
                  <a:lnTo>
                    <a:pt x="2412" y="441"/>
                  </a:lnTo>
                  <a:lnTo>
                    <a:pt x="2426" y="430"/>
                  </a:lnTo>
                  <a:moveTo>
                    <a:pt x="2398" y="441"/>
                  </a:moveTo>
                  <a:lnTo>
                    <a:pt x="2398" y="441"/>
                  </a:lnTo>
                  <a:lnTo>
                    <a:pt x="2412" y="441"/>
                  </a:lnTo>
                  <a:moveTo>
                    <a:pt x="2380" y="441"/>
                  </a:moveTo>
                  <a:lnTo>
                    <a:pt x="2380" y="441"/>
                  </a:lnTo>
                  <a:lnTo>
                    <a:pt x="2398" y="441"/>
                  </a:lnTo>
                  <a:moveTo>
                    <a:pt x="2366" y="441"/>
                  </a:moveTo>
                  <a:lnTo>
                    <a:pt x="2366" y="441"/>
                  </a:lnTo>
                  <a:lnTo>
                    <a:pt x="2380" y="441"/>
                  </a:lnTo>
                  <a:moveTo>
                    <a:pt x="2352" y="441"/>
                  </a:moveTo>
                  <a:lnTo>
                    <a:pt x="2352" y="441"/>
                  </a:lnTo>
                  <a:lnTo>
                    <a:pt x="2366" y="441"/>
                  </a:lnTo>
                  <a:moveTo>
                    <a:pt x="2337" y="457"/>
                  </a:moveTo>
                  <a:lnTo>
                    <a:pt x="2337" y="457"/>
                  </a:lnTo>
                  <a:lnTo>
                    <a:pt x="2352" y="441"/>
                  </a:lnTo>
                  <a:moveTo>
                    <a:pt x="2337" y="468"/>
                  </a:moveTo>
                  <a:lnTo>
                    <a:pt x="2337" y="468"/>
                  </a:lnTo>
                  <a:lnTo>
                    <a:pt x="2337" y="457"/>
                  </a:lnTo>
                  <a:moveTo>
                    <a:pt x="2320" y="476"/>
                  </a:moveTo>
                  <a:lnTo>
                    <a:pt x="2320" y="476"/>
                  </a:lnTo>
                  <a:lnTo>
                    <a:pt x="2337" y="468"/>
                  </a:lnTo>
                  <a:moveTo>
                    <a:pt x="2291" y="476"/>
                  </a:moveTo>
                  <a:lnTo>
                    <a:pt x="2291" y="476"/>
                  </a:lnTo>
                  <a:lnTo>
                    <a:pt x="2320" y="476"/>
                  </a:lnTo>
                  <a:moveTo>
                    <a:pt x="2274" y="476"/>
                  </a:moveTo>
                  <a:lnTo>
                    <a:pt x="2274" y="476"/>
                  </a:lnTo>
                  <a:lnTo>
                    <a:pt x="2291" y="476"/>
                  </a:lnTo>
                  <a:moveTo>
                    <a:pt x="2260" y="476"/>
                  </a:moveTo>
                  <a:lnTo>
                    <a:pt x="2260" y="476"/>
                  </a:lnTo>
                  <a:lnTo>
                    <a:pt x="2274" y="476"/>
                  </a:lnTo>
                  <a:moveTo>
                    <a:pt x="2246" y="495"/>
                  </a:moveTo>
                  <a:lnTo>
                    <a:pt x="2246" y="495"/>
                  </a:lnTo>
                  <a:lnTo>
                    <a:pt x="2260" y="476"/>
                  </a:lnTo>
                  <a:moveTo>
                    <a:pt x="2231" y="495"/>
                  </a:moveTo>
                  <a:lnTo>
                    <a:pt x="2231" y="495"/>
                  </a:lnTo>
                  <a:lnTo>
                    <a:pt x="2246" y="495"/>
                  </a:lnTo>
                  <a:moveTo>
                    <a:pt x="2200" y="495"/>
                  </a:moveTo>
                  <a:lnTo>
                    <a:pt x="2200" y="495"/>
                  </a:lnTo>
                  <a:lnTo>
                    <a:pt x="2231" y="495"/>
                  </a:lnTo>
                  <a:moveTo>
                    <a:pt x="2185" y="495"/>
                  </a:moveTo>
                  <a:lnTo>
                    <a:pt x="2185" y="495"/>
                  </a:lnTo>
                  <a:lnTo>
                    <a:pt x="2200" y="495"/>
                  </a:lnTo>
                  <a:moveTo>
                    <a:pt x="2168" y="495"/>
                  </a:moveTo>
                  <a:lnTo>
                    <a:pt x="2168" y="495"/>
                  </a:lnTo>
                  <a:lnTo>
                    <a:pt x="2185" y="495"/>
                  </a:lnTo>
                  <a:moveTo>
                    <a:pt x="2154" y="495"/>
                  </a:moveTo>
                  <a:lnTo>
                    <a:pt x="2154" y="495"/>
                  </a:lnTo>
                  <a:lnTo>
                    <a:pt x="2168" y="495"/>
                  </a:lnTo>
                  <a:moveTo>
                    <a:pt x="2139" y="503"/>
                  </a:moveTo>
                  <a:lnTo>
                    <a:pt x="2139" y="503"/>
                  </a:lnTo>
                  <a:lnTo>
                    <a:pt x="2154" y="495"/>
                  </a:lnTo>
                  <a:moveTo>
                    <a:pt x="2125" y="503"/>
                  </a:moveTo>
                  <a:lnTo>
                    <a:pt x="2125" y="503"/>
                  </a:lnTo>
                  <a:lnTo>
                    <a:pt x="2139" y="503"/>
                  </a:lnTo>
                  <a:moveTo>
                    <a:pt x="2093" y="503"/>
                  </a:moveTo>
                  <a:lnTo>
                    <a:pt x="2093" y="503"/>
                  </a:lnTo>
                  <a:lnTo>
                    <a:pt x="2125" y="503"/>
                  </a:lnTo>
                  <a:moveTo>
                    <a:pt x="2079" y="511"/>
                  </a:moveTo>
                  <a:lnTo>
                    <a:pt x="2079" y="511"/>
                  </a:lnTo>
                  <a:lnTo>
                    <a:pt x="2093" y="503"/>
                  </a:lnTo>
                  <a:moveTo>
                    <a:pt x="2065" y="511"/>
                  </a:moveTo>
                  <a:lnTo>
                    <a:pt x="2065" y="511"/>
                  </a:lnTo>
                  <a:lnTo>
                    <a:pt x="2079" y="511"/>
                  </a:lnTo>
                  <a:moveTo>
                    <a:pt x="2047" y="528"/>
                  </a:moveTo>
                  <a:lnTo>
                    <a:pt x="2047" y="528"/>
                  </a:lnTo>
                  <a:lnTo>
                    <a:pt x="2065" y="511"/>
                  </a:lnTo>
                  <a:moveTo>
                    <a:pt x="2033" y="528"/>
                  </a:moveTo>
                  <a:lnTo>
                    <a:pt x="2033" y="528"/>
                  </a:lnTo>
                  <a:lnTo>
                    <a:pt x="2047" y="528"/>
                  </a:lnTo>
                  <a:moveTo>
                    <a:pt x="2019" y="538"/>
                  </a:moveTo>
                  <a:lnTo>
                    <a:pt x="2019" y="538"/>
                  </a:lnTo>
                  <a:lnTo>
                    <a:pt x="2033" y="528"/>
                  </a:lnTo>
                  <a:moveTo>
                    <a:pt x="2005" y="538"/>
                  </a:moveTo>
                  <a:lnTo>
                    <a:pt x="2005" y="538"/>
                  </a:lnTo>
                  <a:lnTo>
                    <a:pt x="2019" y="538"/>
                  </a:lnTo>
                  <a:moveTo>
                    <a:pt x="1973" y="538"/>
                  </a:moveTo>
                  <a:lnTo>
                    <a:pt x="1973" y="538"/>
                  </a:lnTo>
                  <a:lnTo>
                    <a:pt x="2005" y="538"/>
                  </a:lnTo>
                  <a:moveTo>
                    <a:pt x="1959" y="546"/>
                  </a:moveTo>
                  <a:lnTo>
                    <a:pt x="1959" y="546"/>
                  </a:lnTo>
                  <a:lnTo>
                    <a:pt x="1973" y="538"/>
                  </a:lnTo>
                  <a:moveTo>
                    <a:pt x="1945" y="546"/>
                  </a:moveTo>
                  <a:lnTo>
                    <a:pt x="1945" y="546"/>
                  </a:lnTo>
                  <a:lnTo>
                    <a:pt x="1959" y="546"/>
                  </a:lnTo>
                  <a:moveTo>
                    <a:pt x="1927" y="546"/>
                  </a:moveTo>
                  <a:lnTo>
                    <a:pt x="1927" y="546"/>
                  </a:lnTo>
                  <a:lnTo>
                    <a:pt x="1945" y="546"/>
                  </a:lnTo>
                  <a:moveTo>
                    <a:pt x="1913" y="546"/>
                  </a:moveTo>
                  <a:lnTo>
                    <a:pt x="1913" y="546"/>
                  </a:lnTo>
                  <a:lnTo>
                    <a:pt x="1927" y="546"/>
                  </a:lnTo>
                  <a:moveTo>
                    <a:pt x="1899" y="546"/>
                  </a:moveTo>
                  <a:lnTo>
                    <a:pt x="1899" y="546"/>
                  </a:lnTo>
                  <a:lnTo>
                    <a:pt x="1913" y="546"/>
                  </a:lnTo>
                  <a:moveTo>
                    <a:pt x="1867" y="546"/>
                  </a:moveTo>
                  <a:lnTo>
                    <a:pt x="1867" y="546"/>
                  </a:lnTo>
                  <a:lnTo>
                    <a:pt x="1899" y="546"/>
                  </a:lnTo>
                  <a:moveTo>
                    <a:pt x="1853" y="555"/>
                  </a:moveTo>
                  <a:lnTo>
                    <a:pt x="1853" y="555"/>
                  </a:lnTo>
                  <a:lnTo>
                    <a:pt x="1867" y="546"/>
                  </a:lnTo>
                  <a:moveTo>
                    <a:pt x="1839" y="555"/>
                  </a:moveTo>
                  <a:lnTo>
                    <a:pt x="1839" y="555"/>
                  </a:lnTo>
                  <a:lnTo>
                    <a:pt x="1853" y="555"/>
                  </a:lnTo>
                  <a:moveTo>
                    <a:pt x="1821" y="563"/>
                  </a:moveTo>
                  <a:lnTo>
                    <a:pt x="1821" y="563"/>
                  </a:lnTo>
                  <a:lnTo>
                    <a:pt x="1839" y="555"/>
                  </a:lnTo>
                  <a:moveTo>
                    <a:pt x="1807" y="563"/>
                  </a:moveTo>
                  <a:lnTo>
                    <a:pt x="1807" y="563"/>
                  </a:lnTo>
                  <a:lnTo>
                    <a:pt x="1821" y="563"/>
                  </a:lnTo>
                  <a:moveTo>
                    <a:pt x="1779" y="573"/>
                  </a:moveTo>
                  <a:lnTo>
                    <a:pt x="1779" y="573"/>
                  </a:lnTo>
                  <a:lnTo>
                    <a:pt x="1807" y="563"/>
                  </a:lnTo>
                  <a:moveTo>
                    <a:pt x="1761" y="573"/>
                  </a:moveTo>
                  <a:lnTo>
                    <a:pt x="1761" y="573"/>
                  </a:lnTo>
                  <a:lnTo>
                    <a:pt x="1779" y="573"/>
                  </a:lnTo>
                  <a:moveTo>
                    <a:pt x="1747" y="573"/>
                  </a:moveTo>
                  <a:lnTo>
                    <a:pt x="1747" y="573"/>
                  </a:lnTo>
                  <a:lnTo>
                    <a:pt x="1761" y="573"/>
                  </a:lnTo>
                  <a:moveTo>
                    <a:pt x="1747" y="582"/>
                  </a:moveTo>
                  <a:lnTo>
                    <a:pt x="1747" y="582"/>
                  </a:lnTo>
                  <a:lnTo>
                    <a:pt x="1747" y="573"/>
                  </a:lnTo>
                  <a:moveTo>
                    <a:pt x="1733" y="600"/>
                  </a:moveTo>
                  <a:lnTo>
                    <a:pt x="1733" y="600"/>
                  </a:lnTo>
                  <a:lnTo>
                    <a:pt x="1747" y="582"/>
                  </a:lnTo>
                  <a:moveTo>
                    <a:pt x="1701" y="600"/>
                  </a:moveTo>
                  <a:lnTo>
                    <a:pt x="1701" y="600"/>
                  </a:lnTo>
                  <a:lnTo>
                    <a:pt x="1733" y="600"/>
                  </a:lnTo>
                  <a:moveTo>
                    <a:pt x="1687" y="600"/>
                  </a:moveTo>
                  <a:lnTo>
                    <a:pt x="1687" y="600"/>
                  </a:lnTo>
                  <a:lnTo>
                    <a:pt x="1701" y="600"/>
                  </a:lnTo>
                  <a:moveTo>
                    <a:pt x="1673" y="600"/>
                  </a:moveTo>
                  <a:lnTo>
                    <a:pt x="1673" y="600"/>
                  </a:lnTo>
                  <a:lnTo>
                    <a:pt x="1687" y="600"/>
                  </a:lnTo>
                  <a:moveTo>
                    <a:pt x="1659" y="608"/>
                  </a:moveTo>
                  <a:lnTo>
                    <a:pt x="1659" y="608"/>
                  </a:lnTo>
                  <a:lnTo>
                    <a:pt x="1673" y="600"/>
                  </a:lnTo>
                  <a:moveTo>
                    <a:pt x="1641" y="608"/>
                  </a:moveTo>
                  <a:lnTo>
                    <a:pt x="1641" y="608"/>
                  </a:lnTo>
                  <a:lnTo>
                    <a:pt x="1659" y="608"/>
                  </a:lnTo>
                  <a:moveTo>
                    <a:pt x="1627" y="617"/>
                  </a:moveTo>
                  <a:lnTo>
                    <a:pt x="1627" y="617"/>
                  </a:lnTo>
                  <a:lnTo>
                    <a:pt x="1641" y="608"/>
                  </a:lnTo>
                  <a:moveTo>
                    <a:pt x="1595" y="617"/>
                  </a:moveTo>
                  <a:lnTo>
                    <a:pt x="1595" y="617"/>
                  </a:lnTo>
                  <a:lnTo>
                    <a:pt x="1627" y="617"/>
                  </a:lnTo>
                  <a:moveTo>
                    <a:pt x="1581" y="617"/>
                  </a:moveTo>
                  <a:lnTo>
                    <a:pt x="1581" y="617"/>
                  </a:lnTo>
                  <a:lnTo>
                    <a:pt x="1595" y="617"/>
                  </a:lnTo>
                  <a:moveTo>
                    <a:pt x="1581" y="635"/>
                  </a:moveTo>
                  <a:lnTo>
                    <a:pt x="1581" y="635"/>
                  </a:lnTo>
                  <a:lnTo>
                    <a:pt x="1581" y="617"/>
                  </a:lnTo>
                  <a:moveTo>
                    <a:pt x="1552" y="635"/>
                  </a:moveTo>
                  <a:lnTo>
                    <a:pt x="1552" y="635"/>
                  </a:lnTo>
                  <a:lnTo>
                    <a:pt x="1581" y="635"/>
                  </a:lnTo>
                  <a:moveTo>
                    <a:pt x="1538" y="644"/>
                  </a:moveTo>
                  <a:lnTo>
                    <a:pt x="1538" y="644"/>
                  </a:lnTo>
                  <a:lnTo>
                    <a:pt x="1552" y="635"/>
                  </a:lnTo>
                  <a:moveTo>
                    <a:pt x="1521" y="644"/>
                  </a:moveTo>
                  <a:lnTo>
                    <a:pt x="1521" y="644"/>
                  </a:lnTo>
                  <a:lnTo>
                    <a:pt x="1538" y="644"/>
                  </a:lnTo>
                  <a:moveTo>
                    <a:pt x="1506" y="644"/>
                  </a:moveTo>
                  <a:lnTo>
                    <a:pt x="1506" y="644"/>
                  </a:lnTo>
                  <a:lnTo>
                    <a:pt x="1521" y="644"/>
                  </a:lnTo>
                  <a:moveTo>
                    <a:pt x="1492" y="644"/>
                  </a:moveTo>
                  <a:lnTo>
                    <a:pt x="1492" y="644"/>
                  </a:lnTo>
                  <a:lnTo>
                    <a:pt x="1506" y="644"/>
                  </a:lnTo>
                  <a:moveTo>
                    <a:pt x="1461" y="652"/>
                  </a:moveTo>
                  <a:lnTo>
                    <a:pt x="1461" y="652"/>
                  </a:lnTo>
                  <a:lnTo>
                    <a:pt x="1492" y="644"/>
                  </a:lnTo>
                  <a:moveTo>
                    <a:pt x="1446" y="652"/>
                  </a:moveTo>
                  <a:lnTo>
                    <a:pt x="1446" y="652"/>
                  </a:lnTo>
                  <a:lnTo>
                    <a:pt x="1461" y="652"/>
                  </a:lnTo>
                  <a:moveTo>
                    <a:pt x="1432" y="660"/>
                  </a:moveTo>
                  <a:lnTo>
                    <a:pt x="1432" y="660"/>
                  </a:lnTo>
                  <a:lnTo>
                    <a:pt x="1446" y="652"/>
                  </a:lnTo>
                  <a:moveTo>
                    <a:pt x="1415" y="671"/>
                  </a:moveTo>
                  <a:lnTo>
                    <a:pt x="1415" y="671"/>
                  </a:lnTo>
                  <a:lnTo>
                    <a:pt x="1432" y="660"/>
                  </a:lnTo>
                  <a:moveTo>
                    <a:pt x="1400" y="671"/>
                  </a:moveTo>
                  <a:lnTo>
                    <a:pt x="1400" y="671"/>
                  </a:lnTo>
                  <a:lnTo>
                    <a:pt x="1415" y="671"/>
                  </a:lnTo>
                  <a:moveTo>
                    <a:pt x="1386" y="671"/>
                  </a:moveTo>
                  <a:lnTo>
                    <a:pt x="1386" y="671"/>
                  </a:lnTo>
                  <a:lnTo>
                    <a:pt x="1400" y="671"/>
                  </a:lnTo>
                  <a:moveTo>
                    <a:pt x="1354" y="679"/>
                  </a:moveTo>
                  <a:lnTo>
                    <a:pt x="1354" y="679"/>
                  </a:lnTo>
                  <a:lnTo>
                    <a:pt x="1386" y="671"/>
                  </a:lnTo>
                  <a:moveTo>
                    <a:pt x="1340" y="687"/>
                  </a:moveTo>
                  <a:lnTo>
                    <a:pt x="1340" y="687"/>
                  </a:lnTo>
                  <a:lnTo>
                    <a:pt x="1354" y="679"/>
                  </a:lnTo>
                  <a:moveTo>
                    <a:pt x="1326" y="695"/>
                  </a:moveTo>
                  <a:lnTo>
                    <a:pt x="1326" y="695"/>
                  </a:lnTo>
                  <a:lnTo>
                    <a:pt x="1340" y="687"/>
                  </a:lnTo>
                  <a:moveTo>
                    <a:pt x="1312" y="695"/>
                  </a:moveTo>
                  <a:lnTo>
                    <a:pt x="1312" y="695"/>
                  </a:lnTo>
                  <a:lnTo>
                    <a:pt x="1326" y="695"/>
                  </a:lnTo>
                  <a:moveTo>
                    <a:pt x="1294" y="695"/>
                  </a:moveTo>
                  <a:lnTo>
                    <a:pt x="1294" y="695"/>
                  </a:lnTo>
                  <a:lnTo>
                    <a:pt x="1312" y="695"/>
                  </a:lnTo>
                  <a:moveTo>
                    <a:pt x="1266" y="706"/>
                  </a:moveTo>
                  <a:lnTo>
                    <a:pt x="1266" y="706"/>
                  </a:lnTo>
                  <a:lnTo>
                    <a:pt x="1294" y="695"/>
                  </a:lnTo>
                  <a:moveTo>
                    <a:pt x="1252" y="706"/>
                  </a:moveTo>
                  <a:lnTo>
                    <a:pt x="1252" y="706"/>
                  </a:lnTo>
                  <a:lnTo>
                    <a:pt x="1266" y="706"/>
                  </a:lnTo>
                  <a:moveTo>
                    <a:pt x="1234" y="714"/>
                  </a:moveTo>
                  <a:lnTo>
                    <a:pt x="1234" y="714"/>
                  </a:lnTo>
                  <a:lnTo>
                    <a:pt x="1252" y="706"/>
                  </a:lnTo>
                  <a:moveTo>
                    <a:pt x="1220" y="714"/>
                  </a:moveTo>
                  <a:lnTo>
                    <a:pt x="1220" y="714"/>
                  </a:lnTo>
                  <a:lnTo>
                    <a:pt x="1234" y="714"/>
                  </a:lnTo>
                  <a:moveTo>
                    <a:pt x="1206" y="722"/>
                  </a:moveTo>
                  <a:lnTo>
                    <a:pt x="1206" y="722"/>
                  </a:lnTo>
                  <a:lnTo>
                    <a:pt x="1220" y="714"/>
                  </a:lnTo>
                  <a:moveTo>
                    <a:pt x="1188" y="733"/>
                  </a:moveTo>
                  <a:lnTo>
                    <a:pt x="1188" y="733"/>
                  </a:lnTo>
                  <a:lnTo>
                    <a:pt x="1206" y="722"/>
                  </a:lnTo>
                  <a:moveTo>
                    <a:pt x="1160" y="733"/>
                  </a:moveTo>
                  <a:lnTo>
                    <a:pt x="1160" y="733"/>
                  </a:lnTo>
                  <a:lnTo>
                    <a:pt x="1188" y="733"/>
                  </a:lnTo>
                  <a:moveTo>
                    <a:pt x="1146" y="733"/>
                  </a:moveTo>
                  <a:lnTo>
                    <a:pt x="1146" y="733"/>
                  </a:lnTo>
                  <a:lnTo>
                    <a:pt x="1160" y="733"/>
                  </a:lnTo>
                  <a:moveTo>
                    <a:pt x="1146" y="749"/>
                  </a:moveTo>
                  <a:lnTo>
                    <a:pt x="1146" y="749"/>
                  </a:lnTo>
                  <a:lnTo>
                    <a:pt x="1146" y="733"/>
                  </a:lnTo>
                  <a:moveTo>
                    <a:pt x="1114" y="749"/>
                  </a:moveTo>
                  <a:lnTo>
                    <a:pt x="1114" y="749"/>
                  </a:lnTo>
                  <a:lnTo>
                    <a:pt x="1146" y="749"/>
                  </a:lnTo>
                  <a:moveTo>
                    <a:pt x="1100" y="749"/>
                  </a:moveTo>
                  <a:lnTo>
                    <a:pt x="1100" y="749"/>
                  </a:lnTo>
                  <a:lnTo>
                    <a:pt x="1114" y="749"/>
                  </a:lnTo>
                  <a:moveTo>
                    <a:pt x="1100" y="757"/>
                  </a:moveTo>
                  <a:lnTo>
                    <a:pt x="1100" y="757"/>
                  </a:lnTo>
                  <a:lnTo>
                    <a:pt x="1100" y="749"/>
                  </a:lnTo>
                  <a:moveTo>
                    <a:pt x="1086" y="757"/>
                  </a:moveTo>
                  <a:lnTo>
                    <a:pt x="1086" y="757"/>
                  </a:lnTo>
                  <a:lnTo>
                    <a:pt x="1100" y="757"/>
                  </a:lnTo>
                  <a:moveTo>
                    <a:pt x="1054" y="766"/>
                  </a:moveTo>
                  <a:lnTo>
                    <a:pt x="1054" y="766"/>
                  </a:lnTo>
                  <a:lnTo>
                    <a:pt x="1086" y="757"/>
                  </a:lnTo>
                  <a:moveTo>
                    <a:pt x="1040" y="766"/>
                  </a:moveTo>
                  <a:lnTo>
                    <a:pt x="1040" y="766"/>
                  </a:lnTo>
                  <a:lnTo>
                    <a:pt x="1054" y="766"/>
                  </a:lnTo>
                  <a:moveTo>
                    <a:pt x="1040" y="784"/>
                  </a:moveTo>
                  <a:lnTo>
                    <a:pt x="1040" y="784"/>
                  </a:lnTo>
                  <a:lnTo>
                    <a:pt x="1040" y="766"/>
                  </a:lnTo>
                  <a:moveTo>
                    <a:pt x="1008" y="784"/>
                  </a:moveTo>
                  <a:lnTo>
                    <a:pt x="1008" y="784"/>
                  </a:lnTo>
                  <a:lnTo>
                    <a:pt x="1040" y="784"/>
                  </a:lnTo>
                  <a:moveTo>
                    <a:pt x="994" y="793"/>
                  </a:moveTo>
                  <a:lnTo>
                    <a:pt x="994" y="793"/>
                  </a:lnTo>
                  <a:lnTo>
                    <a:pt x="1008" y="784"/>
                  </a:lnTo>
                  <a:moveTo>
                    <a:pt x="980" y="801"/>
                  </a:moveTo>
                  <a:lnTo>
                    <a:pt x="980" y="801"/>
                  </a:lnTo>
                  <a:lnTo>
                    <a:pt x="994" y="793"/>
                  </a:lnTo>
                  <a:moveTo>
                    <a:pt x="962" y="801"/>
                  </a:moveTo>
                  <a:lnTo>
                    <a:pt x="962" y="801"/>
                  </a:lnTo>
                  <a:lnTo>
                    <a:pt x="980" y="801"/>
                  </a:lnTo>
                  <a:moveTo>
                    <a:pt x="948" y="811"/>
                  </a:moveTo>
                  <a:lnTo>
                    <a:pt x="948" y="811"/>
                  </a:lnTo>
                  <a:lnTo>
                    <a:pt x="962" y="801"/>
                  </a:lnTo>
                  <a:moveTo>
                    <a:pt x="934" y="811"/>
                  </a:moveTo>
                  <a:lnTo>
                    <a:pt x="934" y="811"/>
                  </a:lnTo>
                  <a:lnTo>
                    <a:pt x="948" y="811"/>
                  </a:lnTo>
                  <a:moveTo>
                    <a:pt x="920" y="820"/>
                  </a:moveTo>
                  <a:lnTo>
                    <a:pt x="920" y="820"/>
                  </a:lnTo>
                  <a:lnTo>
                    <a:pt x="934" y="811"/>
                  </a:lnTo>
                  <a:moveTo>
                    <a:pt x="905" y="828"/>
                  </a:moveTo>
                  <a:lnTo>
                    <a:pt x="905" y="828"/>
                  </a:lnTo>
                  <a:lnTo>
                    <a:pt x="920" y="820"/>
                  </a:lnTo>
                  <a:moveTo>
                    <a:pt x="888" y="828"/>
                  </a:moveTo>
                  <a:lnTo>
                    <a:pt x="888" y="828"/>
                  </a:lnTo>
                  <a:lnTo>
                    <a:pt x="905" y="828"/>
                  </a:lnTo>
                  <a:moveTo>
                    <a:pt x="874" y="838"/>
                  </a:moveTo>
                  <a:lnTo>
                    <a:pt x="874" y="838"/>
                  </a:lnTo>
                  <a:lnTo>
                    <a:pt x="888" y="828"/>
                  </a:lnTo>
                  <a:moveTo>
                    <a:pt x="859" y="846"/>
                  </a:moveTo>
                  <a:lnTo>
                    <a:pt x="859" y="846"/>
                  </a:lnTo>
                  <a:lnTo>
                    <a:pt x="874" y="838"/>
                  </a:lnTo>
                  <a:moveTo>
                    <a:pt x="845" y="863"/>
                  </a:moveTo>
                  <a:lnTo>
                    <a:pt x="845" y="863"/>
                  </a:lnTo>
                  <a:lnTo>
                    <a:pt x="859" y="846"/>
                  </a:lnTo>
                  <a:moveTo>
                    <a:pt x="828" y="863"/>
                  </a:moveTo>
                  <a:lnTo>
                    <a:pt x="828" y="863"/>
                  </a:lnTo>
                  <a:lnTo>
                    <a:pt x="845" y="863"/>
                  </a:lnTo>
                  <a:moveTo>
                    <a:pt x="813" y="863"/>
                  </a:moveTo>
                  <a:lnTo>
                    <a:pt x="813" y="863"/>
                  </a:lnTo>
                  <a:lnTo>
                    <a:pt x="828" y="863"/>
                  </a:lnTo>
                  <a:moveTo>
                    <a:pt x="799" y="882"/>
                  </a:moveTo>
                  <a:lnTo>
                    <a:pt x="799" y="882"/>
                  </a:lnTo>
                  <a:lnTo>
                    <a:pt x="813" y="863"/>
                  </a:lnTo>
                  <a:moveTo>
                    <a:pt x="782" y="882"/>
                  </a:moveTo>
                  <a:lnTo>
                    <a:pt x="782" y="882"/>
                  </a:lnTo>
                  <a:lnTo>
                    <a:pt x="799" y="882"/>
                  </a:lnTo>
                  <a:moveTo>
                    <a:pt x="767" y="882"/>
                  </a:moveTo>
                  <a:lnTo>
                    <a:pt x="767" y="882"/>
                  </a:lnTo>
                  <a:lnTo>
                    <a:pt x="782" y="882"/>
                  </a:lnTo>
                  <a:moveTo>
                    <a:pt x="739" y="882"/>
                  </a:moveTo>
                  <a:lnTo>
                    <a:pt x="739" y="882"/>
                  </a:lnTo>
                  <a:lnTo>
                    <a:pt x="767" y="882"/>
                  </a:lnTo>
                  <a:moveTo>
                    <a:pt x="721" y="882"/>
                  </a:moveTo>
                  <a:lnTo>
                    <a:pt x="721" y="882"/>
                  </a:lnTo>
                  <a:lnTo>
                    <a:pt x="739" y="882"/>
                  </a:lnTo>
                  <a:moveTo>
                    <a:pt x="707" y="890"/>
                  </a:moveTo>
                  <a:lnTo>
                    <a:pt x="707" y="890"/>
                  </a:lnTo>
                  <a:lnTo>
                    <a:pt x="721" y="882"/>
                  </a:lnTo>
                  <a:moveTo>
                    <a:pt x="693" y="898"/>
                  </a:moveTo>
                  <a:lnTo>
                    <a:pt x="693" y="898"/>
                  </a:lnTo>
                  <a:lnTo>
                    <a:pt x="707" y="890"/>
                  </a:lnTo>
                  <a:moveTo>
                    <a:pt x="679" y="908"/>
                  </a:moveTo>
                  <a:lnTo>
                    <a:pt x="679" y="908"/>
                  </a:lnTo>
                  <a:lnTo>
                    <a:pt x="693" y="898"/>
                  </a:lnTo>
                  <a:moveTo>
                    <a:pt x="661" y="917"/>
                  </a:moveTo>
                  <a:lnTo>
                    <a:pt x="661" y="917"/>
                  </a:lnTo>
                  <a:lnTo>
                    <a:pt x="679" y="908"/>
                  </a:lnTo>
                  <a:moveTo>
                    <a:pt x="647" y="933"/>
                  </a:moveTo>
                  <a:lnTo>
                    <a:pt x="647" y="933"/>
                  </a:lnTo>
                  <a:lnTo>
                    <a:pt x="661" y="917"/>
                  </a:lnTo>
                  <a:moveTo>
                    <a:pt x="633" y="952"/>
                  </a:moveTo>
                  <a:lnTo>
                    <a:pt x="633" y="952"/>
                  </a:lnTo>
                  <a:lnTo>
                    <a:pt x="647" y="933"/>
                  </a:lnTo>
                  <a:moveTo>
                    <a:pt x="619" y="960"/>
                  </a:moveTo>
                  <a:lnTo>
                    <a:pt x="619" y="960"/>
                  </a:lnTo>
                  <a:lnTo>
                    <a:pt x="633" y="952"/>
                  </a:lnTo>
                  <a:moveTo>
                    <a:pt x="601" y="960"/>
                  </a:moveTo>
                  <a:lnTo>
                    <a:pt x="601" y="960"/>
                  </a:lnTo>
                  <a:lnTo>
                    <a:pt x="619" y="960"/>
                  </a:lnTo>
                  <a:moveTo>
                    <a:pt x="587" y="960"/>
                  </a:moveTo>
                  <a:lnTo>
                    <a:pt x="587" y="960"/>
                  </a:lnTo>
                  <a:lnTo>
                    <a:pt x="601" y="960"/>
                  </a:lnTo>
                  <a:moveTo>
                    <a:pt x="573" y="969"/>
                  </a:moveTo>
                  <a:lnTo>
                    <a:pt x="573" y="969"/>
                  </a:lnTo>
                  <a:lnTo>
                    <a:pt x="587" y="960"/>
                  </a:lnTo>
                  <a:moveTo>
                    <a:pt x="555" y="979"/>
                  </a:moveTo>
                  <a:lnTo>
                    <a:pt x="555" y="979"/>
                  </a:lnTo>
                  <a:lnTo>
                    <a:pt x="573" y="969"/>
                  </a:lnTo>
                  <a:moveTo>
                    <a:pt x="541" y="987"/>
                  </a:moveTo>
                  <a:lnTo>
                    <a:pt x="541" y="987"/>
                  </a:lnTo>
                  <a:lnTo>
                    <a:pt x="555" y="979"/>
                  </a:lnTo>
                  <a:moveTo>
                    <a:pt x="513" y="987"/>
                  </a:moveTo>
                  <a:lnTo>
                    <a:pt x="513" y="987"/>
                  </a:lnTo>
                  <a:lnTo>
                    <a:pt x="541" y="987"/>
                  </a:lnTo>
                  <a:moveTo>
                    <a:pt x="495" y="995"/>
                  </a:moveTo>
                  <a:lnTo>
                    <a:pt x="495" y="995"/>
                  </a:lnTo>
                  <a:lnTo>
                    <a:pt x="513" y="987"/>
                  </a:lnTo>
                  <a:moveTo>
                    <a:pt x="481" y="1004"/>
                  </a:moveTo>
                  <a:lnTo>
                    <a:pt x="481" y="1004"/>
                  </a:lnTo>
                  <a:lnTo>
                    <a:pt x="495" y="995"/>
                  </a:lnTo>
                  <a:moveTo>
                    <a:pt x="467" y="1004"/>
                  </a:moveTo>
                  <a:lnTo>
                    <a:pt x="467" y="1004"/>
                  </a:lnTo>
                  <a:lnTo>
                    <a:pt x="481" y="1004"/>
                  </a:lnTo>
                  <a:moveTo>
                    <a:pt x="453" y="1014"/>
                  </a:moveTo>
                  <a:lnTo>
                    <a:pt x="453" y="1014"/>
                  </a:lnTo>
                  <a:lnTo>
                    <a:pt x="467" y="1004"/>
                  </a:lnTo>
                  <a:moveTo>
                    <a:pt x="435" y="1022"/>
                  </a:moveTo>
                  <a:lnTo>
                    <a:pt x="435" y="1022"/>
                  </a:lnTo>
                  <a:lnTo>
                    <a:pt x="453" y="1014"/>
                  </a:lnTo>
                  <a:moveTo>
                    <a:pt x="421" y="1031"/>
                  </a:moveTo>
                  <a:lnTo>
                    <a:pt x="421" y="1031"/>
                  </a:lnTo>
                  <a:lnTo>
                    <a:pt x="435" y="1022"/>
                  </a:lnTo>
                  <a:moveTo>
                    <a:pt x="407" y="1039"/>
                  </a:moveTo>
                  <a:lnTo>
                    <a:pt x="407" y="1039"/>
                  </a:lnTo>
                  <a:lnTo>
                    <a:pt x="421" y="1031"/>
                  </a:lnTo>
                  <a:moveTo>
                    <a:pt x="393" y="1049"/>
                  </a:moveTo>
                  <a:lnTo>
                    <a:pt x="393" y="1049"/>
                  </a:lnTo>
                  <a:lnTo>
                    <a:pt x="407" y="1039"/>
                  </a:lnTo>
                  <a:moveTo>
                    <a:pt x="375" y="1049"/>
                  </a:moveTo>
                  <a:lnTo>
                    <a:pt x="375" y="1049"/>
                  </a:lnTo>
                  <a:lnTo>
                    <a:pt x="393" y="1049"/>
                  </a:lnTo>
                  <a:moveTo>
                    <a:pt x="347" y="1057"/>
                  </a:moveTo>
                  <a:lnTo>
                    <a:pt x="347" y="1057"/>
                  </a:lnTo>
                  <a:lnTo>
                    <a:pt x="375" y="1049"/>
                  </a:lnTo>
                  <a:moveTo>
                    <a:pt x="329" y="1066"/>
                  </a:moveTo>
                  <a:lnTo>
                    <a:pt x="329" y="1066"/>
                  </a:lnTo>
                  <a:lnTo>
                    <a:pt x="347" y="1057"/>
                  </a:lnTo>
                  <a:moveTo>
                    <a:pt x="315" y="1066"/>
                  </a:moveTo>
                  <a:lnTo>
                    <a:pt x="315" y="1066"/>
                  </a:lnTo>
                  <a:lnTo>
                    <a:pt x="329" y="1066"/>
                  </a:lnTo>
                  <a:moveTo>
                    <a:pt x="301" y="1076"/>
                  </a:moveTo>
                  <a:lnTo>
                    <a:pt x="301" y="1076"/>
                  </a:lnTo>
                  <a:lnTo>
                    <a:pt x="315" y="1066"/>
                  </a:lnTo>
                  <a:moveTo>
                    <a:pt x="287" y="1076"/>
                  </a:moveTo>
                  <a:lnTo>
                    <a:pt x="287" y="1076"/>
                  </a:lnTo>
                  <a:lnTo>
                    <a:pt x="301" y="1076"/>
                  </a:lnTo>
                  <a:moveTo>
                    <a:pt x="269" y="1076"/>
                  </a:moveTo>
                  <a:lnTo>
                    <a:pt x="269" y="1076"/>
                  </a:lnTo>
                  <a:lnTo>
                    <a:pt x="287" y="1076"/>
                  </a:lnTo>
                  <a:moveTo>
                    <a:pt x="241" y="1076"/>
                  </a:moveTo>
                  <a:lnTo>
                    <a:pt x="241" y="1076"/>
                  </a:lnTo>
                  <a:lnTo>
                    <a:pt x="269" y="1076"/>
                  </a:lnTo>
                  <a:moveTo>
                    <a:pt x="226" y="1093"/>
                  </a:moveTo>
                  <a:lnTo>
                    <a:pt x="226" y="1093"/>
                  </a:lnTo>
                  <a:lnTo>
                    <a:pt x="241" y="1076"/>
                  </a:lnTo>
                  <a:moveTo>
                    <a:pt x="212" y="1093"/>
                  </a:moveTo>
                  <a:lnTo>
                    <a:pt x="212" y="1093"/>
                  </a:lnTo>
                  <a:lnTo>
                    <a:pt x="226" y="1093"/>
                  </a:lnTo>
                  <a:moveTo>
                    <a:pt x="195" y="1093"/>
                  </a:moveTo>
                  <a:lnTo>
                    <a:pt x="195" y="1093"/>
                  </a:lnTo>
                  <a:lnTo>
                    <a:pt x="212" y="1093"/>
                  </a:lnTo>
                  <a:moveTo>
                    <a:pt x="180" y="1101"/>
                  </a:moveTo>
                  <a:lnTo>
                    <a:pt x="180" y="1101"/>
                  </a:lnTo>
                  <a:lnTo>
                    <a:pt x="195" y="1093"/>
                  </a:lnTo>
                  <a:moveTo>
                    <a:pt x="149" y="1111"/>
                  </a:moveTo>
                  <a:lnTo>
                    <a:pt x="149" y="1111"/>
                  </a:lnTo>
                  <a:lnTo>
                    <a:pt x="180" y="1101"/>
                  </a:lnTo>
                  <a:moveTo>
                    <a:pt x="135" y="1120"/>
                  </a:moveTo>
                  <a:lnTo>
                    <a:pt x="135" y="1120"/>
                  </a:lnTo>
                  <a:lnTo>
                    <a:pt x="149" y="1111"/>
                  </a:lnTo>
                  <a:moveTo>
                    <a:pt x="120" y="1120"/>
                  </a:moveTo>
                  <a:lnTo>
                    <a:pt x="120" y="1120"/>
                  </a:lnTo>
                  <a:lnTo>
                    <a:pt x="135" y="1120"/>
                  </a:lnTo>
                  <a:moveTo>
                    <a:pt x="120" y="1128"/>
                  </a:moveTo>
                  <a:lnTo>
                    <a:pt x="120" y="1128"/>
                  </a:lnTo>
                  <a:lnTo>
                    <a:pt x="120" y="1120"/>
                  </a:lnTo>
                  <a:moveTo>
                    <a:pt x="103" y="1146"/>
                  </a:moveTo>
                  <a:lnTo>
                    <a:pt x="103" y="1146"/>
                  </a:lnTo>
                  <a:lnTo>
                    <a:pt x="120" y="1128"/>
                  </a:lnTo>
                  <a:moveTo>
                    <a:pt x="74" y="1146"/>
                  </a:moveTo>
                  <a:lnTo>
                    <a:pt x="74" y="1146"/>
                  </a:lnTo>
                  <a:lnTo>
                    <a:pt x="103" y="1146"/>
                  </a:lnTo>
                  <a:moveTo>
                    <a:pt x="60" y="1146"/>
                  </a:moveTo>
                  <a:lnTo>
                    <a:pt x="60" y="1146"/>
                  </a:lnTo>
                  <a:lnTo>
                    <a:pt x="74" y="1146"/>
                  </a:lnTo>
                  <a:moveTo>
                    <a:pt x="46" y="1146"/>
                  </a:moveTo>
                  <a:lnTo>
                    <a:pt x="46" y="1146"/>
                  </a:lnTo>
                  <a:lnTo>
                    <a:pt x="60" y="1146"/>
                  </a:lnTo>
                  <a:moveTo>
                    <a:pt x="28" y="1146"/>
                  </a:moveTo>
                  <a:lnTo>
                    <a:pt x="28" y="1146"/>
                  </a:lnTo>
                  <a:lnTo>
                    <a:pt x="46" y="1146"/>
                  </a:lnTo>
                  <a:moveTo>
                    <a:pt x="14" y="1155"/>
                  </a:moveTo>
                  <a:lnTo>
                    <a:pt x="14" y="1155"/>
                  </a:lnTo>
                  <a:lnTo>
                    <a:pt x="28" y="1146"/>
                  </a:lnTo>
                  <a:moveTo>
                    <a:pt x="0" y="1161"/>
                  </a:moveTo>
                  <a:lnTo>
                    <a:pt x="0" y="1161"/>
                  </a:lnTo>
                  <a:lnTo>
                    <a:pt x="14" y="1155"/>
                  </a:lnTo>
                </a:path>
              </a:pathLst>
            </a:custGeom>
            <a:noFill/>
            <a:ln w="28575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7ACF39D7-E53F-4B8A-965B-1972D5015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744" y="2011219"/>
              <a:ext cx="6432550" cy="2861676"/>
            </a:xfrm>
            <a:custGeom>
              <a:avLst/>
              <a:gdLst>
                <a:gd name="T0" fmla="*/ 3978 w 4052"/>
                <a:gd name="T1" fmla="*/ 35 h 1593"/>
                <a:gd name="T2" fmla="*/ 3918 w 4052"/>
                <a:gd name="T3" fmla="*/ 62 h 1593"/>
                <a:gd name="T4" fmla="*/ 3858 w 4052"/>
                <a:gd name="T5" fmla="*/ 62 h 1593"/>
                <a:gd name="T6" fmla="*/ 3766 w 4052"/>
                <a:gd name="T7" fmla="*/ 115 h 1593"/>
                <a:gd name="T8" fmla="*/ 3738 w 4052"/>
                <a:gd name="T9" fmla="*/ 159 h 1593"/>
                <a:gd name="T10" fmla="*/ 3678 w 4052"/>
                <a:gd name="T11" fmla="*/ 159 h 1593"/>
                <a:gd name="T12" fmla="*/ 3586 w 4052"/>
                <a:gd name="T13" fmla="*/ 213 h 1593"/>
                <a:gd name="T14" fmla="*/ 3557 w 4052"/>
                <a:gd name="T15" fmla="*/ 264 h 1593"/>
                <a:gd name="T16" fmla="*/ 3511 w 4052"/>
                <a:gd name="T17" fmla="*/ 300 h 1593"/>
                <a:gd name="T18" fmla="*/ 3437 w 4052"/>
                <a:gd name="T19" fmla="*/ 327 h 1593"/>
                <a:gd name="T20" fmla="*/ 3359 w 4052"/>
                <a:gd name="T21" fmla="*/ 327 h 1593"/>
                <a:gd name="T22" fmla="*/ 3299 w 4052"/>
                <a:gd name="T23" fmla="*/ 335 h 1593"/>
                <a:gd name="T24" fmla="*/ 3211 w 4052"/>
                <a:gd name="T25" fmla="*/ 353 h 1593"/>
                <a:gd name="T26" fmla="*/ 3151 w 4052"/>
                <a:gd name="T27" fmla="*/ 370 h 1593"/>
                <a:gd name="T28" fmla="*/ 3105 w 4052"/>
                <a:gd name="T29" fmla="*/ 387 h 1593"/>
                <a:gd name="T30" fmla="*/ 3013 w 4052"/>
                <a:gd name="T31" fmla="*/ 405 h 1593"/>
                <a:gd name="T32" fmla="*/ 2939 w 4052"/>
                <a:gd name="T33" fmla="*/ 413 h 1593"/>
                <a:gd name="T34" fmla="*/ 2893 w 4052"/>
                <a:gd name="T35" fmla="*/ 413 h 1593"/>
                <a:gd name="T36" fmla="*/ 2787 w 4052"/>
                <a:gd name="T37" fmla="*/ 451 h 1593"/>
                <a:gd name="T38" fmla="*/ 2712 w 4052"/>
                <a:gd name="T39" fmla="*/ 476 h 1593"/>
                <a:gd name="T40" fmla="*/ 2666 w 4052"/>
                <a:gd name="T41" fmla="*/ 484 h 1593"/>
                <a:gd name="T42" fmla="*/ 2578 w 4052"/>
                <a:gd name="T43" fmla="*/ 538 h 1593"/>
                <a:gd name="T44" fmla="*/ 2518 w 4052"/>
                <a:gd name="T45" fmla="*/ 565 h 1593"/>
                <a:gd name="T46" fmla="*/ 2472 w 4052"/>
                <a:gd name="T47" fmla="*/ 573 h 1593"/>
                <a:gd name="T48" fmla="*/ 2366 w 4052"/>
                <a:gd name="T49" fmla="*/ 600 h 1593"/>
                <a:gd name="T50" fmla="*/ 2291 w 4052"/>
                <a:gd name="T51" fmla="*/ 625 h 1593"/>
                <a:gd name="T52" fmla="*/ 2246 w 4052"/>
                <a:gd name="T53" fmla="*/ 635 h 1593"/>
                <a:gd name="T54" fmla="*/ 2139 w 4052"/>
                <a:gd name="T55" fmla="*/ 651 h 1593"/>
                <a:gd name="T56" fmla="*/ 2065 w 4052"/>
                <a:gd name="T57" fmla="*/ 670 h 1593"/>
                <a:gd name="T58" fmla="*/ 2019 w 4052"/>
                <a:gd name="T59" fmla="*/ 689 h 1593"/>
                <a:gd name="T60" fmla="*/ 1913 w 4052"/>
                <a:gd name="T61" fmla="*/ 722 h 1593"/>
                <a:gd name="T62" fmla="*/ 1853 w 4052"/>
                <a:gd name="T63" fmla="*/ 740 h 1593"/>
                <a:gd name="T64" fmla="*/ 1807 w 4052"/>
                <a:gd name="T65" fmla="*/ 767 h 1593"/>
                <a:gd name="T66" fmla="*/ 1701 w 4052"/>
                <a:gd name="T67" fmla="*/ 794 h 1593"/>
                <a:gd name="T68" fmla="*/ 1641 w 4052"/>
                <a:gd name="T69" fmla="*/ 838 h 1593"/>
                <a:gd name="T70" fmla="*/ 1595 w 4052"/>
                <a:gd name="T71" fmla="*/ 846 h 1593"/>
                <a:gd name="T72" fmla="*/ 1492 w 4052"/>
                <a:gd name="T73" fmla="*/ 881 h 1593"/>
                <a:gd name="T74" fmla="*/ 1432 w 4052"/>
                <a:gd name="T75" fmla="*/ 916 h 1593"/>
                <a:gd name="T76" fmla="*/ 1386 w 4052"/>
                <a:gd name="T77" fmla="*/ 943 h 1593"/>
                <a:gd name="T78" fmla="*/ 1280 w 4052"/>
                <a:gd name="T79" fmla="*/ 987 h 1593"/>
                <a:gd name="T80" fmla="*/ 1206 w 4052"/>
                <a:gd name="T81" fmla="*/ 995 h 1593"/>
                <a:gd name="T82" fmla="*/ 1160 w 4052"/>
                <a:gd name="T83" fmla="*/ 1032 h 1593"/>
                <a:gd name="T84" fmla="*/ 1054 w 4052"/>
                <a:gd name="T85" fmla="*/ 1076 h 1593"/>
                <a:gd name="T86" fmla="*/ 980 w 4052"/>
                <a:gd name="T87" fmla="*/ 1111 h 1593"/>
                <a:gd name="T88" fmla="*/ 934 w 4052"/>
                <a:gd name="T89" fmla="*/ 1146 h 1593"/>
                <a:gd name="T90" fmla="*/ 859 w 4052"/>
                <a:gd name="T91" fmla="*/ 1198 h 1593"/>
                <a:gd name="T92" fmla="*/ 813 w 4052"/>
                <a:gd name="T93" fmla="*/ 1225 h 1593"/>
                <a:gd name="T94" fmla="*/ 753 w 4052"/>
                <a:gd name="T95" fmla="*/ 1243 h 1593"/>
                <a:gd name="T96" fmla="*/ 661 w 4052"/>
                <a:gd name="T97" fmla="*/ 1287 h 1593"/>
                <a:gd name="T98" fmla="*/ 601 w 4052"/>
                <a:gd name="T99" fmla="*/ 1322 h 1593"/>
                <a:gd name="T100" fmla="*/ 573 w 4052"/>
                <a:gd name="T101" fmla="*/ 1357 h 1593"/>
                <a:gd name="T102" fmla="*/ 467 w 4052"/>
                <a:gd name="T103" fmla="*/ 1392 h 1593"/>
                <a:gd name="T104" fmla="*/ 421 w 4052"/>
                <a:gd name="T105" fmla="*/ 1446 h 1593"/>
                <a:gd name="T106" fmla="*/ 361 w 4052"/>
                <a:gd name="T107" fmla="*/ 1463 h 1593"/>
                <a:gd name="T108" fmla="*/ 269 w 4052"/>
                <a:gd name="T109" fmla="*/ 1498 h 1593"/>
                <a:gd name="T110" fmla="*/ 212 w 4052"/>
                <a:gd name="T111" fmla="*/ 1516 h 1593"/>
                <a:gd name="T112" fmla="*/ 166 w 4052"/>
                <a:gd name="T113" fmla="*/ 1543 h 1593"/>
                <a:gd name="T114" fmla="*/ 60 w 4052"/>
                <a:gd name="T115" fmla="*/ 1578 h 1593"/>
                <a:gd name="T116" fmla="*/ 0 w 4052"/>
                <a:gd name="T117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52" h="1593">
                  <a:moveTo>
                    <a:pt x="4038" y="0"/>
                  </a:moveTo>
                  <a:lnTo>
                    <a:pt x="4038" y="0"/>
                  </a:lnTo>
                  <a:lnTo>
                    <a:pt x="4052" y="0"/>
                  </a:lnTo>
                  <a:moveTo>
                    <a:pt x="4024" y="0"/>
                  </a:moveTo>
                  <a:lnTo>
                    <a:pt x="4024" y="0"/>
                  </a:lnTo>
                  <a:lnTo>
                    <a:pt x="4038" y="0"/>
                  </a:lnTo>
                  <a:moveTo>
                    <a:pt x="3992" y="0"/>
                  </a:moveTo>
                  <a:lnTo>
                    <a:pt x="3992" y="0"/>
                  </a:lnTo>
                  <a:lnTo>
                    <a:pt x="4024" y="0"/>
                  </a:lnTo>
                  <a:moveTo>
                    <a:pt x="3992" y="18"/>
                  </a:moveTo>
                  <a:lnTo>
                    <a:pt x="3992" y="18"/>
                  </a:lnTo>
                  <a:lnTo>
                    <a:pt x="3992" y="0"/>
                  </a:lnTo>
                  <a:moveTo>
                    <a:pt x="3978" y="35"/>
                  </a:moveTo>
                  <a:lnTo>
                    <a:pt x="3978" y="35"/>
                  </a:lnTo>
                  <a:lnTo>
                    <a:pt x="3992" y="18"/>
                  </a:lnTo>
                  <a:moveTo>
                    <a:pt x="3964" y="62"/>
                  </a:moveTo>
                  <a:lnTo>
                    <a:pt x="3964" y="62"/>
                  </a:lnTo>
                  <a:lnTo>
                    <a:pt x="3978" y="35"/>
                  </a:lnTo>
                  <a:moveTo>
                    <a:pt x="3946" y="62"/>
                  </a:moveTo>
                  <a:lnTo>
                    <a:pt x="3946" y="62"/>
                  </a:lnTo>
                  <a:lnTo>
                    <a:pt x="3964" y="62"/>
                  </a:lnTo>
                  <a:moveTo>
                    <a:pt x="3932" y="62"/>
                  </a:moveTo>
                  <a:lnTo>
                    <a:pt x="3932" y="62"/>
                  </a:lnTo>
                  <a:lnTo>
                    <a:pt x="3946" y="62"/>
                  </a:lnTo>
                  <a:moveTo>
                    <a:pt x="3918" y="62"/>
                  </a:moveTo>
                  <a:lnTo>
                    <a:pt x="3918" y="62"/>
                  </a:lnTo>
                  <a:lnTo>
                    <a:pt x="3932" y="62"/>
                  </a:lnTo>
                  <a:moveTo>
                    <a:pt x="3904" y="62"/>
                  </a:moveTo>
                  <a:lnTo>
                    <a:pt x="3904" y="62"/>
                  </a:lnTo>
                  <a:lnTo>
                    <a:pt x="3918" y="62"/>
                  </a:lnTo>
                  <a:moveTo>
                    <a:pt x="3872" y="62"/>
                  </a:moveTo>
                  <a:lnTo>
                    <a:pt x="3872" y="62"/>
                  </a:lnTo>
                  <a:lnTo>
                    <a:pt x="3904" y="62"/>
                  </a:lnTo>
                  <a:moveTo>
                    <a:pt x="3858" y="62"/>
                  </a:moveTo>
                  <a:lnTo>
                    <a:pt x="3858" y="62"/>
                  </a:lnTo>
                  <a:lnTo>
                    <a:pt x="3872" y="62"/>
                  </a:lnTo>
                  <a:moveTo>
                    <a:pt x="3844" y="62"/>
                  </a:moveTo>
                  <a:lnTo>
                    <a:pt x="3844" y="62"/>
                  </a:lnTo>
                  <a:lnTo>
                    <a:pt x="3858" y="62"/>
                  </a:lnTo>
                  <a:moveTo>
                    <a:pt x="3844" y="80"/>
                  </a:moveTo>
                  <a:lnTo>
                    <a:pt x="3844" y="80"/>
                  </a:lnTo>
                  <a:lnTo>
                    <a:pt x="3844" y="62"/>
                  </a:lnTo>
                  <a:moveTo>
                    <a:pt x="3826" y="80"/>
                  </a:moveTo>
                  <a:lnTo>
                    <a:pt x="3826" y="80"/>
                  </a:lnTo>
                  <a:lnTo>
                    <a:pt x="3844" y="80"/>
                  </a:lnTo>
                  <a:moveTo>
                    <a:pt x="3798" y="97"/>
                  </a:moveTo>
                  <a:lnTo>
                    <a:pt x="3798" y="97"/>
                  </a:lnTo>
                  <a:lnTo>
                    <a:pt x="3826" y="80"/>
                  </a:lnTo>
                  <a:moveTo>
                    <a:pt x="3784" y="97"/>
                  </a:moveTo>
                  <a:lnTo>
                    <a:pt x="3784" y="97"/>
                  </a:lnTo>
                  <a:lnTo>
                    <a:pt x="3798" y="97"/>
                  </a:lnTo>
                  <a:moveTo>
                    <a:pt x="3766" y="115"/>
                  </a:moveTo>
                  <a:lnTo>
                    <a:pt x="3766" y="115"/>
                  </a:lnTo>
                  <a:lnTo>
                    <a:pt x="3784" y="97"/>
                  </a:lnTo>
                  <a:moveTo>
                    <a:pt x="3752" y="115"/>
                  </a:moveTo>
                  <a:lnTo>
                    <a:pt x="3752" y="115"/>
                  </a:lnTo>
                  <a:lnTo>
                    <a:pt x="3766" y="115"/>
                  </a:lnTo>
                  <a:moveTo>
                    <a:pt x="3738" y="124"/>
                  </a:moveTo>
                  <a:lnTo>
                    <a:pt x="3738" y="124"/>
                  </a:lnTo>
                  <a:lnTo>
                    <a:pt x="3752" y="115"/>
                  </a:lnTo>
                  <a:moveTo>
                    <a:pt x="3738" y="140"/>
                  </a:moveTo>
                  <a:lnTo>
                    <a:pt x="3738" y="140"/>
                  </a:lnTo>
                  <a:lnTo>
                    <a:pt x="3738" y="124"/>
                  </a:lnTo>
                  <a:moveTo>
                    <a:pt x="3738" y="159"/>
                  </a:moveTo>
                  <a:lnTo>
                    <a:pt x="3738" y="159"/>
                  </a:lnTo>
                  <a:lnTo>
                    <a:pt x="3738" y="140"/>
                  </a:lnTo>
                  <a:moveTo>
                    <a:pt x="3706" y="159"/>
                  </a:moveTo>
                  <a:lnTo>
                    <a:pt x="3706" y="159"/>
                  </a:lnTo>
                  <a:lnTo>
                    <a:pt x="3738" y="159"/>
                  </a:lnTo>
                  <a:moveTo>
                    <a:pt x="3692" y="159"/>
                  </a:moveTo>
                  <a:lnTo>
                    <a:pt x="3692" y="159"/>
                  </a:lnTo>
                  <a:lnTo>
                    <a:pt x="3706" y="159"/>
                  </a:lnTo>
                  <a:moveTo>
                    <a:pt x="3678" y="159"/>
                  </a:moveTo>
                  <a:lnTo>
                    <a:pt x="3678" y="159"/>
                  </a:lnTo>
                  <a:lnTo>
                    <a:pt x="3692" y="159"/>
                  </a:lnTo>
                  <a:moveTo>
                    <a:pt x="3663" y="175"/>
                  </a:moveTo>
                  <a:lnTo>
                    <a:pt x="3663" y="175"/>
                  </a:lnTo>
                  <a:lnTo>
                    <a:pt x="3678" y="159"/>
                  </a:lnTo>
                  <a:moveTo>
                    <a:pt x="3646" y="186"/>
                  </a:moveTo>
                  <a:lnTo>
                    <a:pt x="3646" y="186"/>
                  </a:lnTo>
                  <a:lnTo>
                    <a:pt x="3663" y="175"/>
                  </a:lnTo>
                  <a:moveTo>
                    <a:pt x="3632" y="186"/>
                  </a:moveTo>
                  <a:lnTo>
                    <a:pt x="3632" y="186"/>
                  </a:lnTo>
                  <a:lnTo>
                    <a:pt x="3646" y="186"/>
                  </a:lnTo>
                  <a:moveTo>
                    <a:pt x="3617" y="202"/>
                  </a:moveTo>
                  <a:lnTo>
                    <a:pt x="3617" y="202"/>
                  </a:lnTo>
                  <a:lnTo>
                    <a:pt x="3632" y="186"/>
                  </a:lnTo>
                  <a:moveTo>
                    <a:pt x="3603" y="202"/>
                  </a:moveTo>
                  <a:lnTo>
                    <a:pt x="3603" y="202"/>
                  </a:lnTo>
                  <a:lnTo>
                    <a:pt x="3617" y="202"/>
                  </a:lnTo>
                  <a:moveTo>
                    <a:pt x="3586" y="213"/>
                  </a:moveTo>
                  <a:lnTo>
                    <a:pt x="3586" y="213"/>
                  </a:lnTo>
                  <a:lnTo>
                    <a:pt x="3603" y="202"/>
                  </a:lnTo>
                  <a:moveTo>
                    <a:pt x="3572" y="213"/>
                  </a:moveTo>
                  <a:lnTo>
                    <a:pt x="3572" y="213"/>
                  </a:lnTo>
                  <a:lnTo>
                    <a:pt x="3586" y="213"/>
                  </a:lnTo>
                  <a:moveTo>
                    <a:pt x="3557" y="229"/>
                  </a:moveTo>
                  <a:lnTo>
                    <a:pt x="3557" y="229"/>
                  </a:lnTo>
                  <a:lnTo>
                    <a:pt x="3572" y="213"/>
                  </a:lnTo>
                  <a:moveTo>
                    <a:pt x="3557" y="246"/>
                  </a:moveTo>
                  <a:lnTo>
                    <a:pt x="3557" y="246"/>
                  </a:lnTo>
                  <a:lnTo>
                    <a:pt x="3557" y="229"/>
                  </a:lnTo>
                  <a:moveTo>
                    <a:pt x="3557" y="264"/>
                  </a:moveTo>
                  <a:lnTo>
                    <a:pt x="3557" y="264"/>
                  </a:lnTo>
                  <a:lnTo>
                    <a:pt x="3557" y="246"/>
                  </a:lnTo>
                  <a:moveTo>
                    <a:pt x="3540" y="273"/>
                  </a:moveTo>
                  <a:lnTo>
                    <a:pt x="3540" y="273"/>
                  </a:lnTo>
                  <a:lnTo>
                    <a:pt x="3557" y="264"/>
                  </a:lnTo>
                  <a:moveTo>
                    <a:pt x="3526" y="291"/>
                  </a:moveTo>
                  <a:lnTo>
                    <a:pt x="3526" y="291"/>
                  </a:lnTo>
                  <a:lnTo>
                    <a:pt x="3540" y="273"/>
                  </a:lnTo>
                  <a:moveTo>
                    <a:pt x="3511" y="300"/>
                  </a:moveTo>
                  <a:lnTo>
                    <a:pt x="3511" y="300"/>
                  </a:lnTo>
                  <a:lnTo>
                    <a:pt x="3526" y="291"/>
                  </a:lnTo>
                  <a:moveTo>
                    <a:pt x="3494" y="300"/>
                  </a:moveTo>
                  <a:lnTo>
                    <a:pt x="3494" y="300"/>
                  </a:lnTo>
                  <a:lnTo>
                    <a:pt x="3511" y="300"/>
                  </a:lnTo>
                  <a:moveTo>
                    <a:pt x="3480" y="300"/>
                  </a:moveTo>
                  <a:lnTo>
                    <a:pt x="3480" y="300"/>
                  </a:lnTo>
                  <a:lnTo>
                    <a:pt x="3494" y="300"/>
                  </a:lnTo>
                  <a:moveTo>
                    <a:pt x="3465" y="308"/>
                  </a:moveTo>
                  <a:lnTo>
                    <a:pt x="3465" y="308"/>
                  </a:lnTo>
                  <a:lnTo>
                    <a:pt x="3480" y="300"/>
                  </a:lnTo>
                  <a:moveTo>
                    <a:pt x="3465" y="327"/>
                  </a:moveTo>
                  <a:lnTo>
                    <a:pt x="3465" y="327"/>
                  </a:lnTo>
                  <a:lnTo>
                    <a:pt x="3465" y="308"/>
                  </a:lnTo>
                  <a:moveTo>
                    <a:pt x="3451" y="327"/>
                  </a:moveTo>
                  <a:lnTo>
                    <a:pt x="3451" y="327"/>
                  </a:lnTo>
                  <a:lnTo>
                    <a:pt x="3465" y="327"/>
                  </a:lnTo>
                  <a:moveTo>
                    <a:pt x="3437" y="327"/>
                  </a:moveTo>
                  <a:lnTo>
                    <a:pt x="3437" y="327"/>
                  </a:lnTo>
                  <a:lnTo>
                    <a:pt x="3451" y="327"/>
                  </a:lnTo>
                  <a:moveTo>
                    <a:pt x="3405" y="327"/>
                  </a:moveTo>
                  <a:lnTo>
                    <a:pt x="3405" y="327"/>
                  </a:lnTo>
                  <a:lnTo>
                    <a:pt x="3437" y="327"/>
                  </a:lnTo>
                  <a:moveTo>
                    <a:pt x="3391" y="327"/>
                  </a:moveTo>
                  <a:lnTo>
                    <a:pt x="3391" y="327"/>
                  </a:lnTo>
                  <a:lnTo>
                    <a:pt x="3405" y="327"/>
                  </a:lnTo>
                  <a:moveTo>
                    <a:pt x="3377" y="327"/>
                  </a:moveTo>
                  <a:lnTo>
                    <a:pt x="3377" y="327"/>
                  </a:lnTo>
                  <a:lnTo>
                    <a:pt x="3391" y="327"/>
                  </a:lnTo>
                  <a:moveTo>
                    <a:pt x="3359" y="327"/>
                  </a:moveTo>
                  <a:lnTo>
                    <a:pt x="3359" y="327"/>
                  </a:lnTo>
                  <a:lnTo>
                    <a:pt x="3377" y="327"/>
                  </a:lnTo>
                  <a:moveTo>
                    <a:pt x="3345" y="335"/>
                  </a:moveTo>
                  <a:lnTo>
                    <a:pt x="3345" y="335"/>
                  </a:lnTo>
                  <a:lnTo>
                    <a:pt x="3359" y="327"/>
                  </a:lnTo>
                  <a:moveTo>
                    <a:pt x="3331" y="335"/>
                  </a:moveTo>
                  <a:lnTo>
                    <a:pt x="3331" y="335"/>
                  </a:lnTo>
                  <a:lnTo>
                    <a:pt x="3345" y="335"/>
                  </a:lnTo>
                  <a:moveTo>
                    <a:pt x="3299" y="335"/>
                  </a:moveTo>
                  <a:lnTo>
                    <a:pt x="3299" y="335"/>
                  </a:lnTo>
                  <a:lnTo>
                    <a:pt x="3331" y="335"/>
                  </a:lnTo>
                  <a:moveTo>
                    <a:pt x="3285" y="335"/>
                  </a:moveTo>
                  <a:lnTo>
                    <a:pt x="3285" y="335"/>
                  </a:lnTo>
                  <a:lnTo>
                    <a:pt x="3299" y="335"/>
                  </a:lnTo>
                  <a:moveTo>
                    <a:pt x="3271" y="335"/>
                  </a:moveTo>
                  <a:lnTo>
                    <a:pt x="3271" y="335"/>
                  </a:lnTo>
                  <a:lnTo>
                    <a:pt x="3285" y="335"/>
                  </a:lnTo>
                  <a:moveTo>
                    <a:pt x="3253" y="343"/>
                  </a:moveTo>
                  <a:lnTo>
                    <a:pt x="3253" y="343"/>
                  </a:lnTo>
                  <a:lnTo>
                    <a:pt x="3271" y="335"/>
                  </a:lnTo>
                  <a:moveTo>
                    <a:pt x="3239" y="353"/>
                  </a:moveTo>
                  <a:lnTo>
                    <a:pt x="3239" y="353"/>
                  </a:lnTo>
                  <a:lnTo>
                    <a:pt x="3253" y="343"/>
                  </a:lnTo>
                  <a:moveTo>
                    <a:pt x="3225" y="353"/>
                  </a:moveTo>
                  <a:lnTo>
                    <a:pt x="3225" y="353"/>
                  </a:lnTo>
                  <a:lnTo>
                    <a:pt x="3239" y="353"/>
                  </a:lnTo>
                  <a:moveTo>
                    <a:pt x="3211" y="353"/>
                  </a:moveTo>
                  <a:lnTo>
                    <a:pt x="3211" y="353"/>
                  </a:lnTo>
                  <a:lnTo>
                    <a:pt x="3225" y="353"/>
                  </a:lnTo>
                  <a:moveTo>
                    <a:pt x="3179" y="353"/>
                  </a:moveTo>
                  <a:lnTo>
                    <a:pt x="3179" y="353"/>
                  </a:lnTo>
                  <a:lnTo>
                    <a:pt x="3211" y="353"/>
                  </a:lnTo>
                  <a:moveTo>
                    <a:pt x="3179" y="362"/>
                  </a:moveTo>
                  <a:lnTo>
                    <a:pt x="3179" y="362"/>
                  </a:lnTo>
                  <a:lnTo>
                    <a:pt x="3179" y="353"/>
                  </a:lnTo>
                  <a:moveTo>
                    <a:pt x="3165" y="370"/>
                  </a:moveTo>
                  <a:lnTo>
                    <a:pt x="3165" y="370"/>
                  </a:lnTo>
                  <a:lnTo>
                    <a:pt x="3179" y="362"/>
                  </a:lnTo>
                  <a:moveTo>
                    <a:pt x="3151" y="370"/>
                  </a:moveTo>
                  <a:lnTo>
                    <a:pt x="3151" y="370"/>
                  </a:lnTo>
                  <a:lnTo>
                    <a:pt x="3165" y="370"/>
                  </a:lnTo>
                  <a:moveTo>
                    <a:pt x="3133" y="370"/>
                  </a:moveTo>
                  <a:lnTo>
                    <a:pt x="3133" y="370"/>
                  </a:lnTo>
                  <a:lnTo>
                    <a:pt x="3151" y="370"/>
                  </a:lnTo>
                  <a:moveTo>
                    <a:pt x="3119" y="378"/>
                  </a:moveTo>
                  <a:lnTo>
                    <a:pt x="3119" y="378"/>
                  </a:lnTo>
                  <a:lnTo>
                    <a:pt x="3133" y="370"/>
                  </a:lnTo>
                  <a:moveTo>
                    <a:pt x="3105" y="387"/>
                  </a:moveTo>
                  <a:lnTo>
                    <a:pt x="3105" y="387"/>
                  </a:lnTo>
                  <a:lnTo>
                    <a:pt x="3119" y="378"/>
                  </a:lnTo>
                  <a:moveTo>
                    <a:pt x="3105" y="397"/>
                  </a:moveTo>
                  <a:lnTo>
                    <a:pt x="3105" y="397"/>
                  </a:lnTo>
                  <a:lnTo>
                    <a:pt x="3105" y="387"/>
                  </a:lnTo>
                  <a:moveTo>
                    <a:pt x="3087" y="397"/>
                  </a:moveTo>
                  <a:lnTo>
                    <a:pt x="3087" y="397"/>
                  </a:lnTo>
                  <a:lnTo>
                    <a:pt x="3105" y="397"/>
                  </a:lnTo>
                  <a:moveTo>
                    <a:pt x="3073" y="397"/>
                  </a:moveTo>
                  <a:lnTo>
                    <a:pt x="3073" y="397"/>
                  </a:lnTo>
                  <a:lnTo>
                    <a:pt x="3087" y="397"/>
                  </a:lnTo>
                  <a:moveTo>
                    <a:pt x="3059" y="397"/>
                  </a:moveTo>
                  <a:lnTo>
                    <a:pt x="3059" y="397"/>
                  </a:lnTo>
                  <a:lnTo>
                    <a:pt x="3073" y="397"/>
                  </a:lnTo>
                  <a:moveTo>
                    <a:pt x="3027" y="405"/>
                  </a:moveTo>
                  <a:lnTo>
                    <a:pt x="3027" y="405"/>
                  </a:lnTo>
                  <a:lnTo>
                    <a:pt x="3059" y="397"/>
                  </a:lnTo>
                  <a:moveTo>
                    <a:pt x="3013" y="405"/>
                  </a:moveTo>
                  <a:lnTo>
                    <a:pt x="3013" y="405"/>
                  </a:lnTo>
                  <a:lnTo>
                    <a:pt x="3027" y="405"/>
                  </a:lnTo>
                  <a:moveTo>
                    <a:pt x="2999" y="405"/>
                  </a:moveTo>
                  <a:lnTo>
                    <a:pt x="2999" y="405"/>
                  </a:lnTo>
                  <a:lnTo>
                    <a:pt x="3013" y="405"/>
                  </a:lnTo>
                  <a:moveTo>
                    <a:pt x="2985" y="405"/>
                  </a:moveTo>
                  <a:lnTo>
                    <a:pt x="2985" y="405"/>
                  </a:lnTo>
                  <a:lnTo>
                    <a:pt x="2999" y="405"/>
                  </a:lnTo>
                  <a:moveTo>
                    <a:pt x="2970" y="405"/>
                  </a:moveTo>
                  <a:lnTo>
                    <a:pt x="2970" y="405"/>
                  </a:lnTo>
                  <a:lnTo>
                    <a:pt x="2985" y="405"/>
                  </a:lnTo>
                  <a:moveTo>
                    <a:pt x="2939" y="413"/>
                  </a:moveTo>
                  <a:lnTo>
                    <a:pt x="2939" y="413"/>
                  </a:lnTo>
                  <a:lnTo>
                    <a:pt x="2970" y="405"/>
                  </a:lnTo>
                  <a:moveTo>
                    <a:pt x="2924" y="413"/>
                  </a:moveTo>
                  <a:lnTo>
                    <a:pt x="2924" y="413"/>
                  </a:lnTo>
                  <a:lnTo>
                    <a:pt x="2939" y="413"/>
                  </a:lnTo>
                  <a:moveTo>
                    <a:pt x="2907" y="413"/>
                  </a:moveTo>
                  <a:lnTo>
                    <a:pt x="2907" y="413"/>
                  </a:lnTo>
                  <a:lnTo>
                    <a:pt x="2924" y="413"/>
                  </a:lnTo>
                  <a:moveTo>
                    <a:pt x="2893" y="413"/>
                  </a:moveTo>
                  <a:lnTo>
                    <a:pt x="2893" y="413"/>
                  </a:lnTo>
                  <a:lnTo>
                    <a:pt x="2907" y="413"/>
                  </a:lnTo>
                  <a:moveTo>
                    <a:pt x="2878" y="413"/>
                  </a:moveTo>
                  <a:lnTo>
                    <a:pt x="2878" y="413"/>
                  </a:lnTo>
                  <a:lnTo>
                    <a:pt x="2893" y="413"/>
                  </a:lnTo>
                  <a:moveTo>
                    <a:pt x="2861" y="424"/>
                  </a:moveTo>
                  <a:lnTo>
                    <a:pt x="2861" y="424"/>
                  </a:lnTo>
                  <a:lnTo>
                    <a:pt x="2878" y="413"/>
                  </a:lnTo>
                  <a:moveTo>
                    <a:pt x="2832" y="432"/>
                  </a:moveTo>
                  <a:lnTo>
                    <a:pt x="2832" y="432"/>
                  </a:lnTo>
                  <a:lnTo>
                    <a:pt x="2861" y="424"/>
                  </a:lnTo>
                  <a:moveTo>
                    <a:pt x="2818" y="440"/>
                  </a:moveTo>
                  <a:lnTo>
                    <a:pt x="2818" y="440"/>
                  </a:lnTo>
                  <a:lnTo>
                    <a:pt x="2832" y="432"/>
                  </a:lnTo>
                  <a:moveTo>
                    <a:pt x="2804" y="440"/>
                  </a:moveTo>
                  <a:lnTo>
                    <a:pt x="2804" y="440"/>
                  </a:lnTo>
                  <a:lnTo>
                    <a:pt x="2818" y="440"/>
                  </a:lnTo>
                  <a:moveTo>
                    <a:pt x="2787" y="451"/>
                  </a:moveTo>
                  <a:lnTo>
                    <a:pt x="2787" y="451"/>
                  </a:lnTo>
                  <a:lnTo>
                    <a:pt x="2804" y="440"/>
                  </a:lnTo>
                  <a:moveTo>
                    <a:pt x="2772" y="459"/>
                  </a:moveTo>
                  <a:lnTo>
                    <a:pt x="2772" y="459"/>
                  </a:lnTo>
                  <a:lnTo>
                    <a:pt x="2787" y="451"/>
                  </a:lnTo>
                  <a:moveTo>
                    <a:pt x="2744" y="459"/>
                  </a:moveTo>
                  <a:lnTo>
                    <a:pt x="2744" y="459"/>
                  </a:lnTo>
                  <a:lnTo>
                    <a:pt x="2772" y="459"/>
                  </a:lnTo>
                  <a:moveTo>
                    <a:pt x="2726" y="459"/>
                  </a:moveTo>
                  <a:lnTo>
                    <a:pt x="2726" y="459"/>
                  </a:lnTo>
                  <a:lnTo>
                    <a:pt x="2744" y="459"/>
                  </a:lnTo>
                  <a:moveTo>
                    <a:pt x="2712" y="476"/>
                  </a:moveTo>
                  <a:lnTo>
                    <a:pt x="2712" y="476"/>
                  </a:lnTo>
                  <a:lnTo>
                    <a:pt x="2726" y="459"/>
                  </a:lnTo>
                  <a:moveTo>
                    <a:pt x="2698" y="476"/>
                  </a:moveTo>
                  <a:lnTo>
                    <a:pt x="2698" y="476"/>
                  </a:lnTo>
                  <a:lnTo>
                    <a:pt x="2712" y="476"/>
                  </a:lnTo>
                  <a:moveTo>
                    <a:pt x="2680" y="476"/>
                  </a:moveTo>
                  <a:lnTo>
                    <a:pt x="2680" y="476"/>
                  </a:lnTo>
                  <a:lnTo>
                    <a:pt x="2698" y="476"/>
                  </a:lnTo>
                  <a:moveTo>
                    <a:pt x="2666" y="484"/>
                  </a:moveTo>
                  <a:lnTo>
                    <a:pt x="2666" y="484"/>
                  </a:lnTo>
                  <a:lnTo>
                    <a:pt x="2680" y="476"/>
                  </a:lnTo>
                  <a:moveTo>
                    <a:pt x="2666" y="502"/>
                  </a:moveTo>
                  <a:lnTo>
                    <a:pt x="2666" y="502"/>
                  </a:lnTo>
                  <a:lnTo>
                    <a:pt x="2666" y="484"/>
                  </a:lnTo>
                  <a:moveTo>
                    <a:pt x="2652" y="519"/>
                  </a:moveTo>
                  <a:lnTo>
                    <a:pt x="2652" y="519"/>
                  </a:lnTo>
                  <a:lnTo>
                    <a:pt x="2666" y="502"/>
                  </a:lnTo>
                  <a:moveTo>
                    <a:pt x="2638" y="519"/>
                  </a:moveTo>
                  <a:lnTo>
                    <a:pt x="2638" y="519"/>
                  </a:lnTo>
                  <a:lnTo>
                    <a:pt x="2652" y="519"/>
                  </a:lnTo>
                  <a:moveTo>
                    <a:pt x="2620" y="519"/>
                  </a:moveTo>
                  <a:lnTo>
                    <a:pt x="2620" y="519"/>
                  </a:lnTo>
                  <a:lnTo>
                    <a:pt x="2638" y="519"/>
                  </a:lnTo>
                  <a:moveTo>
                    <a:pt x="2592" y="529"/>
                  </a:moveTo>
                  <a:lnTo>
                    <a:pt x="2592" y="529"/>
                  </a:lnTo>
                  <a:lnTo>
                    <a:pt x="2620" y="519"/>
                  </a:lnTo>
                  <a:moveTo>
                    <a:pt x="2578" y="538"/>
                  </a:moveTo>
                  <a:lnTo>
                    <a:pt x="2578" y="538"/>
                  </a:lnTo>
                  <a:lnTo>
                    <a:pt x="2592" y="529"/>
                  </a:lnTo>
                  <a:moveTo>
                    <a:pt x="2560" y="546"/>
                  </a:moveTo>
                  <a:lnTo>
                    <a:pt x="2560" y="546"/>
                  </a:lnTo>
                  <a:lnTo>
                    <a:pt x="2578" y="538"/>
                  </a:lnTo>
                  <a:moveTo>
                    <a:pt x="2546" y="546"/>
                  </a:moveTo>
                  <a:lnTo>
                    <a:pt x="2546" y="546"/>
                  </a:lnTo>
                  <a:lnTo>
                    <a:pt x="2560" y="546"/>
                  </a:lnTo>
                  <a:moveTo>
                    <a:pt x="2532" y="556"/>
                  </a:moveTo>
                  <a:lnTo>
                    <a:pt x="2532" y="556"/>
                  </a:lnTo>
                  <a:lnTo>
                    <a:pt x="2546" y="546"/>
                  </a:lnTo>
                  <a:moveTo>
                    <a:pt x="2518" y="565"/>
                  </a:moveTo>
                  <a:lnTo>
                    <a:pt x="2518" y="565"/>
                  </a:lnTo>
                  <a:lnTo>
                    <a:pt x="2532" y="556"/>
                  </a:lnTo>
                  <a:moveTo>
                    <a:pt x="2500" y="573"/>
                  </a:moveTo>
                  <a:lnTo>
                    <a:pt x="2500" y="573"/>
                  </a:lnTo>
                  <a:lnTo>
                    <a:pt x="2518" y="565"/>
                  </a:lnTo>
                  <a:moveTo>
                    <a:pt x="2486" y="573"/>
                  </a:moveTo>
                  <a:lnTo>
                    <a:pt x="2486" y="573"/>
                  </a:lnTo>
                  <a:lnTo>
                    <a:pt x="2500" y="573"/>
                  </a:lnTo>
                  <a:moveTo>
                    <a:pt x="2472" y="573"/>
                  </a:moveTo>
                  <a:lnTo>
                    <a:pt x="2472" y="573"/>
                  </a:lnTo>
                  <a:lnTo>
                    <a:pt x="2486" y="573"/>
                  </a:lnTo>
                  <a:moveTo>
                    <a:pt x="2440" y="581"/>
                  </a:moveTo>
                  <a:lnTo>
                    <a:pt x="2440" y="581"/>
                  </a:lnTo>
                  <a:lnTo>
                    <a:pt x="2472" y="573"/>
                  </a:lnTo>
                  <a:moveTo>
                    <a:pt x="2426" y="591"/>
                  </a:moveTo>
                  <a:lnTo>
                    <a:pt x="2426" y="591"/>
                  </a:lnTo>
                  <a:lnTo>
                    <a:pt x="2440" y="581"/>
                  </a:lnTo>
                  <a:moveTo>
                    <a:pt x="2412" y="591"/>
                  </a:moveTo>
                  <a:lnTo>
                    <a:pt x="2412" y="591"/>
                  </a:lnTo>
                  <a:lnTo>
                    <a:pt x="2426" y="591"/>
                  </a:lnTo>
                  <a:moveTo>
                    <a:pt x="2398" y="591"/>
                  </a:moveTo>
                  <a:lnTo>
                    <a:pt x="2398" y="591"/>
                  </a:lnTo>
                  <a:lnTo>
                    <a:pt x="2412" y="591"/>
                  </a:lnTo>
                  <a:moveTo>
                    <a:pt x="2380" y="600"/>
                  </a:moveTo>
                  <a:lnTo>
                    <a:pt x="2380" y="600"/>
                  </a:lnTo>
                  <a:lnTo>
                    <a:pt x="2398" y="591"/>
                  </a:lnTo>
                  <a:moveTo>
                    <a:pt x="2366" y="600"/>
                  </a:moveTo>
                  <a:lnTo>
                    <a:pt x="2366" y="600"/>
                  </a:lnTo>
                  <a:lnTo>
                    <a:pt x="2380" y="600"/>
                  </a:lnTo>
                  <a:moveTo>
                    <a:pt x="2352" y="600"/>
                  </a:moveTo>
                  <a:lnTo>
                    <a:pt x="2352" y="600"/>
                  </a:lnTo>
                  <a:lnTo>
                    <a:pt x="2366" y="600"/>
                  </a:lnTo>
                  <a:moveTo>
                    <a:pt x="2320" y="608"/>
                  </a:moveTo>
                  <a:lnTo>
                    <a:pt x="2320" y="608"/>
                  </a:lnTo>
                  <a:lnTo>
                    <a:pt x="2352" y="600"/>
                  </a:lnTo>
                  <a:moveTo>
                    <a:pt x="2320" y="616"/>
                  </a:moveTo>
                  <a:lnTo>
                    <a:pt x="2320" y="616"/>
                  </a:lnTo>
                  <a:lnTo>
                    <a:pt x="2320" y="608"/>
                  </a:lnTo>
                  <a:moveTo>
                    <a:pt x="2291" y="625"/>
                  </a:moveTo>
                  <a:lnTo>
                    <a:pt x="2291" y="625"/>
                  </a:lnTo>
                  <a:lnTo>
                    <a:pt x="2320" y="616"/>
                  </a:lnTo>
                  <a:moveTo>
                    <a:pt x="2274" y="625"/>
                  </a:moveTo>
                  <a:lnTo>
                    <a:pt x="2274" y="625"/>
                  </a:lnTo>
                  <a:lnTo>
                    <a:pt x="2291" y="625"/>
                  </a:lnTo>
                  <a:moveTo>
                    <a:pt x="2260" y="625"/>
                  </a:moveTo>
                  <a:lnTo>
                    <a:pt x="2260" y="625"/>
                  </a:lnTo>
                  <a:lnTo>
                    <a:pt x="2274" y="625"/>
                  </a:lnTo>
                  <a:moveTo>
                    <a:pt x="2246" y="635"/>
                  </a:moveTo>
                  <a:lnTo>
                    <a:pt x="2246" y="635"/>
                  </a:lnTo>
                  <a:lnTo>
                    <a:pt x="2260" y="625"/>
                  </a:lnTo>
                  <a:moveTo>
                    <a:pt x="2231" y="635"/>
                  </a:moveTo>
                  <a:lnTo>
                    <a:pt x="2231" y="635"/>
                  </a:lnTo>
                  <a:lnTo>
                    <a:pt x="2246" y="635"/>
                  </a:lnTo>
                  <a:moveTo>
                    <a:pt x="2200" y="643"/>
                  </a:moveTo>
                  <a:lnTo>
                    <a:pt x="2200" y="643"/>
                  </a:lnTo>
                  <a:lnTo>
                    <a:pt x="2231" y="635"/>
                  </a:lnTo>
                  <a:moveTo>
                    <a:pt x="2185" y="643"/>
                  </a:moveTo>
                  <a:lnTo>
                    <a:pt x="2185" y="643"/>
                  </a:lnTo>
                  <a:lnTo>
                    <a:pt x="2200" y="643"/>
                  </a:lnTo>
                  <a:moveTo>
                    <a:pt x="2168" y="651"/>
                  </a:moveTo>
                  <a:lnTo>
                    <a:pt x="2168" y="651"/>
                  </a:lnTo>
                  <a:lnTo>
                    <a:pt x="2185" y="643"/>
                  </a:lnTo>
                  <a:moveTo>
                    <a:pt x="2154" y="651"/>
                  </a:moveTo>
                  <a:lnTo>
                    <a:pt x="2154" y="651"/>
                  </a:lnTo>
                  <a:lnTo>
                    <a:pt x="2168" y="651"/>
                  </a:lnTo>
                  <a:moveTo>
                    <a:pt x="2139" y="651"/>
                  </a:moveTo>
                  <a:lnTo>
                    <a:pt x="2139" y="651"/>
                  </a:lnTo>
                  <a:lnTo>
                    <a:pt x="2154" y="651"/>
                  </a:lnTo>
                  <a:moveTo>
                    <a:pt x="2125" y="651"/>
                  </a:moveTo>
                  <a:lnTo>
                    <a:pt x="2125" y="651"/>
                  </a:lnTo>
                  <a:lnTo>
                    <a:pt x="2139" y="651"/>
                  </a:lnTo>
                  <a:moveTo>
                    <a:pt x="2111" y="670"/>
                  </a:moveTo>
                  <a:lnTo>
                    <a:pt x="2111" y="670"/>
                  </a:lnTo>
                  <a:lnTo>
                    <a:pt x="2125" y="651"/>
                  </a:lnTo>
                  <a:moveTo>
                    <a:pt x="2079" y="670"/>
                  </a:moveTo>
                  <a:lnTo>
                    <a:pt x="2079" y="670"/>
                  </a:lnTo>
                  <a:lnTo>
                    <a:pt x="2111" y="670"/>
                  </a:lnTo>
                  <a:moveTo>
                    <a:pt x="2065" y="670"/>
                  </a:moveTo>
                  <a:lnTo>
                    <a:pt x="2065" y="670"/>
                  </a:lnTo>
                  <a:lnTo>
                    <a:pt x="2079" y="670"/>
                  </a:lnTo>
                  <a:moveTo>
                    <a:pt x="2047" y="678"/>
                  </a:moveTo>
                  <a:lnTo>
                    <a:pt x="2047" y="678"/>
                  </a:lnTo>
                  <a:lnTo>
                    <a:pt x="2065" y="670"/>
                  </a:lnTo>
                  <a:moveTo>
                    <a:pt x="2033" y="678"/>
                  </a:moveTo>
                  <a:lnTo>
                    <a:pt x="2033" y="678"/>
                  </a:lnTo>
                  <a:lnTo>
                    <a:pt x="2047" y="678"/>
                  </a:lnTo>
                  <a:moveTo>
                    <a:pt x="2019" y="689"/>
                  </a:moveTo>
                  <a:lnTo>
                    <a:pt x="2019" y="689"/>
                  </a:lnTo>
                  <a:lnTo>
                    <a:pt x="2033" y="678"/>
                  </a:lnTo>
                  <a:moveTo>
                    <a:pt x="2005" y="689"/>
                  </a:moveTo>
                  <a:lnTo>
                    <a:pt x="2005" y="689"/>
                  </a:lnTo>
                  <a:lnTo>
                    <a:pt x="2019" y="689"/>
                  </a:lnTo>
                  <a:moveTo>
                    <a:pt x="1973" y="697"/>
                  </a:moveTo>
                  <a:lnTo>
                    <a:pt x="1973" y="697"/>
                  </a:lnTo>
                  <a:lnTo>
                    <a:pt x="2005" y="689"/>
                  </a:lnTo>
                  <a:moveTo>
                    <a:pt x="1959" y="697"/>
                  </a:moveTo>
                  <a:lnTo>
                    <a:pt x="1959" y="697"/>
                  </a:lnTo>
                  <a:lnTo>
                    <a:pt x="1973" y="697"/>
                  </a:lnTo>
                  <a:moveTo>
                    <a:pt x="1945" y="697"/>
                  </a:moveTo>
                  <a:lnTo>
                    <a:pt x="1945" y="697"/>
                  </a:lnTo>
                  <a:lnTo>
                    <a:pt x="1959" y="697"/>
                  </a:lnTo>
                  <a:moveTo>
                    <a:pt x="1927" y="705"/>
                  </a:moveTo>
                  <a:lnTo>
                    <a:pt x="1927" y="705"/>
                  </a:lnTo>
                  <a:lnTo>
                    <a:pt x="1945" y="697"/>
                  </a:lnTo>
                  <a:moveTo>
                    <a:pt x="1913" y="722"/>
                  </a:moveTo>
                  <a:lnTo>
                    <a:pt x="1913" y="722"/>
                  </a:lnTo>
                  <a:lnTo>
                    <a:pt x="1927" y="705"/>
                  </a:lnTo>
                  <a:moveTo>
                    <a:pt x="1899" y="732"/>
                  </a:moveTo>
                  <a:lnTo>
                    <a:pt x="1899" y="732"/>
                  </a:lnTo>
                  <a:lnTo>
                    <a:pt x="1913" y="722"/>
                  </a:lnTo>
                  <a:moveTo>
                    <a:pt x="1885" y="732"/>
                  </a:moveTo>
                  <a:lnTo>
                    <a:pt x="1885" y="732"/>
                  </a:lnTo>
                  <a:lnTo>
                    <a:pt x="1899" y="732"/>
                  </a:lnTo>
                  <a:moveTo>
                    <a:pt x="1867" y="740"/>
                  </a:moveTo>
                  <a:lnTo>
                    <a:pt x="1867" y="740"/>
                  </a:lnTo>
                  <a:lnTo>
                    <a:pt x="1885" y="732"/>
                  </a:lnTo>
                  <a:moveTo>
                    <a:pt x="1853" y="740"/>
                  </a:moveTo>
                  <a:lnTo>
                    <a:pt x="1853" y="740"/>
                  </a:lnTo>
                  <a:lnTo>
                    <a:pt x="1867" y="740"/>
                  </a:lnTo>
                  <a:moveTo>
                    <a:pt x="1839" y="749"/>
                  </a:moveTo>
                  <a:lnTo>
                    <a:pt x="1839" y="749"/>
                  </a:lnTo>
                  <a:lnTo>
                    <a:pt x="1853" y="740"/>
                  </a:lnTo>
                  <a:moveTo>
                    <a:pt x="1821" y="767"/>
                  </a:moveTo>
                  <a:lnTo>
                    <a:pt x="1821" y="767"/>
                  </a:lnTo>
                  <a:lnTo>
                    <a:pt x="1839" y="749"/>
                  </a:lnTo>
                  <a:moveTo>
                    <a:pt x="1807" y="767"/>
                  </a:moveTo>
                  <a:lnTo>
                    <a:pt x="1807" y="767"/>
                  </a:lnTo>
                  <a:lnTo>
                    <a:pt x="1821" y="767"/>
                  </a:lnTo>
                  <a:moveTo>
                    <a:pt x="1793" y="767"/>
                  </a:moveTo>
                  <a:lnTo>
                    <a:pt x="1793" y="767"/>
                  </a:lnTo>
                  <a:lnTo>
                    <a:pt x="1807" y="767"/>
                  </a:lnTo>
                  <a:moveTo>
                    <a:pt x="1779" y="767"/>
                  </a:moveTo>
                  <a:lnTo>
                    <a:pt x="1779" y="767"/>
                  </a:lnTo>
                  <a:lnTo>
                    <a:pt x="1793" y="767"/>
                  </a:lnTo>
                  <a:moveTo>
                    <a:pt x="1761" y="776"/>
                  </a:moveTo>
                  <a:lnTo>
                    <a:pt x="1761" y="776"/>
                  </a:lnTo>
                  <a:lnTo>
                    <a:pt x="1779" y="767"/>
                  </a:lnTo>
                  <a:moveTo>
                    <a:pt x="1733" y="784"/>
                  </a:moveTo>
                  <a:lnTo>
                    <a:pt x="1733" y="784"/>
                  </a:lnTo>
                  <a:lnTo>
                    <a:pt x="1761" y="776"/>
                  </a:lnTo>
                  <a:moveTo>
                    <a:pt x="1719" y="784"/>
                  </a:moveTo>
                  <a:lnTo>
                    <a:pt x="1719" y="784"/>
                  </a:lnTo>
                  <a:lnTo>
                    <a:pt x="1733" y="784"/>
                  </a:lnTo>
                  <a:moveTo>
                    <a:pt x="1701" y="794"/>
                  </a:moveTo>
                  <a:lnTo>
                    <a:pt x="1701" y="794"/>
                  </a:lnTo>
                  <a:lnTo>
                    <a:pt x="1719" y="784"/>
                  </a:lnTo>
                  <a:moveTo>
                    <a:pt x="1687" y="802"/>
                  </a:moveTo>
                  <a:lnTo>
                    <a:pt x="1687" y="802"/>
                  </a:lnTo>
                  <a:lnTo>
                    <a:pt x="1701" y="794"/>
                  </a:lnTo>
                  <a:moveTo>
                    <a:pt x="1673" y="819"/>
                  </a:moveTo>
                  <a:lnTo>
                    <a:pt x="1673" y="819"/>
                  </a:lnTo>
                  <a:lnTo>
                    <a:pt x="1687" y="802"/>
                  </a:lnTo>
                  <a:moveTo>
                    <a:pt x="1659" y="829"/>
                  </a:moveTo>
                  <a:lnTo>
                    <a:pt x="1659" y="829"/>
                  </a:lnTo>
                  <a:lnTo>
                    <a:pt x="1673" y="819"/>
                  </a:lnTo>
                  <a:moveTo>
                    <a:pt x="1641" y="838"/>
                  </a:moveTo>
                  <a:lnTo>
                    <a:pt x="1641" y="838"/>
                  </a:lnTo>
                  <a:lnTo>
                    <a:pt x="1659" y="829"/>
                  </a:lnTo>
                  <a:moveTo>
                    <a:pt x="1641" y="846"/>
                  </a:moveTo>
                  <a:lnTo>
                    <a:pt x="1641" y="846"/>
                  </a:lnTo>
                  <a:lnTo>
                    <a:pt x="1641" y="838"/>
                  </a:lnTo>
                  <a:moveTo>
                    <a:pt x="1627" y="846"/>
                  </a:moveTo>
                  <a:lnTo>
                    <a:pt x="1627" y="846"/>
                  </a:lnTo>
                  <a:lnTo>
                    <a:pt x="1641" y="846"/>
                  </a:lnTo>
                  <a:moveTo>
                    <a:pt x="1595" y="846"/>
                  </a:moveTo>
                  <a:lnTo>
                    <a:pt x="1595" y="846"/>
                  </a:lnTo>
                  <a:lnTo>
                    <a:pt x="1627" y="846"/>
                  </a:lnTo>
                  <a:moveTo>
                    <a:pt x="1581" y="862"/>
                  </a:moveTo>
                  <a:lnTo>
                    <a:pt x="1581" y="862"/>
                  </a:lnTo>
                  <a:lnTo>
                    <a:pt x="1595" y="846"/>
                  </a:lnTo>
                  <a:moveTo>
                    <a:pt x="1567" y="862"/>
                  </a:moveTo>
                  <a:lnTo>
                    <a:pt x="1567" y="862"/>
                  </a:lnTo>
                  <a:lnTo>
                    <a:pt x="1581" y="862"/>
                  </a:lnTo>
                  <a:moveTo>
                    <a:pt x="1552" y="873"/>
                  </a:moveTo>
                  <a:lnTo>
                    <a:pt x="1552" y="873"/>
                  </a:lnTo>
                  <a:lnTo>
                    <a:pt x="1567" y="862"/>
                  </a:lnTo>
                  <a:moveTo>
                    <a:pt x="1538" y="881"/>
                  </a:moveTo>
                  <a:lnTo>
                    <a:pt x="1538" y="881"/>
                  </a:lnTo>
                  <a:lnTo>
                    <a:pt x="1552" y="873"/>
                  </a:lnTo>
                  <a:moveTo>
                    <a:pt x="1506" y="881"/>
                  </a:moveTo>
                  <a:lnTo>
                    <a:pt x="1506" y="881"/>
                  </a:lnTo>
                  <a:lnTo>
                    <a:pt x="1538" y="881"/>
                  </a:lnTo>
                  <a:moveTo>
                    <a:pt x="1492" y="881"/>
                  </a:moveTo>
                  <a:lnTo>
                    <a:pt x="1492" y="881"/>
                  </a:lnTo>
                  <a:lnTo>
                    <a:pt x="1506" y="881"/>
                  </a:lnTo>
                  <a:moveTo>
                    <a:pt x="1478" y="900"/>
                  </a:moveTo>
                  <a:lnTo>
                    <a:pt x="1478" y="900"/>
                  </a:lnTo>
                  <a:lnTo>
                    <a:pt x="1492" y="881"/>
                  </a:lnTo>
                  <a:moveTo>
                    <a:pt x="1461" y="900"/>
                  </a:moveTo>
                  <a:lnTo>
                    <a:pt x="1461" y="900"/>
                  </a:lnTo>
                  <a:lnTo>
                    <a:pt x="1478" y="900"/>
                  </a:lnTo>
                  <a:moveTo>
                    <a:pt x="1446" y="900"/>
                  </a:moveTo>
                  <a:lnTo>
                    <a:pt x="1446" y="900"/>
                  </a:lnTo>
                  <a:lnTo>
                    <a:pt x="1461" y="900"/>
                  </a:lnTo>
                  <a:moveTo>
                    <a:pt x="1432" y="916"/>
                  </a:moveTo>
                  <a:lnTo>
                    <a:pt x="1432" y="916"/>
                  </a:lnTo>
                  <a:lnTo>
                    <a:pt x="1446" y="900"/>
                  </a:lnTo>
                  <a:moveTo>
                    <a:pt x="1415" y="916"/>
                  </a:moveTo>
                  <a:lnTo>
                    <a:pt x="1415" y="916"/>
                  </a:lnTo>
                  <a:lnTo>
                    <a:pt x="1432" y="916"/>
                  </a:lnTo>
                  <a:moveTo>
                    <a:pt x="1386" y="927"/>
                  </a:moveTo>
                  <a:lnTo>
                    <a:pt x="1386" y="927"/>
                  </a:lnTo>
                  <a:lnTo>
                    <a:pt x="1415" y="916"/>
                  </a:lnTo>
                  <a:moveTo>
                    <a:pt x="1386" y="943"/>
                  </a:moveTo>
                  <a:lnTo>
                    <a:pt x="1386" y="943"/>
                  </a:lnTo>
                  <a:lnTo>
                    <a:pt x="1386" y="927"/>
                  </a:lnTo>
                  <a:moveTo>
                    <a:pt x="1354" y="951"/>
                  </a:moveTo>
                  <a:lnTo>
                    <a:pt x="1354" y="951"/>
                  </a:lnTo>
                  <a:lnTo>
                    <a:pt x="1386" y="943"/>
                  </a:lnTo>
                  <a:moveTo>
                    <a:pt x="1354" y="960"/>
                  </a:moveTo>
                  <a:lnTo>
                    <a:pt x="1354" y="960"/>
                  </a:lnTo>
                  <a:lnTo>
                    <a:pt x="1354" y="951"/>
                  </a:lnTo>
                  <a:moveTo>
                    <a:pt x="1326" y="978"/>
                  </a:moveTo>
                  <a:lnTo>
                    <a:pt x="1326" y="978"/>
                  </a:lnTo>
                  <a:lnTo>
                    <a:pt x="1354" y="960"/>
                  </a:lnTo>
                  <a:moveTo>
                    <a:pt x="1312" y="978"/>
                  </a:moveTo>
                  <a:lnTo>
                    <a:pt x="1312" y="978"/>
                  </a:lnTo>
                  <a:lnTo>
                    <a:pt x="1326" y="978"/>
                  </a:lnTo>
                  <a:moveTo>
                    <a:pt x="1294" y="978"/>
                  </a:moveTo>
                  <a:lnTo>
                    <a:pt x="1294" y="978"/>
                  </a:lnTo>
                  <a:lnTo>
                    <a:pt x="1312" y="978"/>
                  </a:lnTo>
                  <a:moveTo>
                    <a:pt x="1280" y="987"/>
                  </a:moveTo>
                  <a:lnTo>
                    <a:pt x="1280" y="987"/>
                  </a:lnTo>
                  <a:lnTo>
                    <a:pt x="1294" y="978"/>
                  </a:lnTo>
                  <a:moveTo>
                    <a:pt x="1266" y="987"/>
                  </a:moveTo>
                  <a:lnTo>
                    <a:pt x="1266" y="987"/>
                  </a:lnTo>
                  <a:lnTo>
                    <a:pt x="1280" y="987"/>
                  </a:lnTo>
                  <a:moveTo>
                    <a:pt x="1234" y="987"/>
                  </a:moveTo>
                  <a:lnTo>
                    <a:pt x="1234" y="987"/>
                  </a:lnTo>
                  <a:lnTo>
                    <a:pt x="1266" y="987"/>
                  </a:lnTo>
                  <a:moveTo>
                    <a:pt x="1220" y="995"/>
                  </a:moveTo>
                  <a:lnTo>
                    <a:pt x="1220" y="995"/>
                  </a:lnTo>
                  <a:lnTo>
                    <a:pt x="1234" y="987"/>
                  </a:lnTo>
                  <a:moveTo>
                    <a:pt x="1206" y="995"/>
                  </a:moveTo>
                  <a:lnTo>
                    <a:pt x="1206" y="995"/>
                  </a:lnTo>
                  <a:lnTo>
                    <a:pt x="1220" y="995"/>
                  </a:lnTo>
                  <a:moveTo>
                    <a:pt x="1188" y="1005"/>
                  </a:moveTo>
                  <a:lnTo>
                    <a:pt x="1188" y="1005"/>
                  </a:lnTo>
                  <a:lnTo>
                    <a:pt x="1206" y="995"/>
                  </a:lnTo>
                  <a:moveTo>
                    <a:pt x="1174" y="1014"/>
                  </a:moveTo>
                  <a:lnTo>
                    <a:pt x="1174" y="1014"/>
                  </a:lnTo>
                  <a:lnTo>
                    <a:pt x="1188" y="1005"/>
                  </a:lnTo>
                  <a:moveTo>
                    <a:pt x="1160" y="1032"/>
                  </a:moveTo>
                  <a:lnTo>
                    <a:pt x="1160" y="1032"/>
                  </a:lnTo>
                  <a:lnTo>
                    <a:pt x="1174" y="1014"/>
                  </a:lnTo>
                  <a:moveTo>
                    <a:pt x="1128" y="1049"/>
                  </a:moveTo>
                  <a:lnTo>
                    <a:pt x="1128" y="1049"/>
                  </a:lnTo>
                  <a:lnTo>
                    <a:pt x="1160" y="1032"/>
                  </a:lnTo>
                  <a:moveTo>
                    <a:pt x="1114" y="1057"/>
                  </a:moveTo>
                  <a:lnTo>
                    <a:pt x="1114" y="1057"/>
                  </a:lnTo>
                  <a:lnTo>
                    <a:pt x="1128" y="1049"/>
                  </a:lnTo>
                  <a:moveTo>
                    <a:pt x="1100" y="1057"/>
                  </a:moveTo>
                  <a:lnTo>
                    <a:pt x="1100" y="1057"/>
                  </a:lnTo>
                  <a:lnTo>
                    <a:pt x="1114" y="1057"/>
                  </a:lnTo>
                  <a:moveTo>
                    <a:pt x="1086" y="1057"/>
                  </a:moveTo>
                  <a:lnTo>
                    <a:pt x="1086" y="1057"/>
                  </a:lnTo>
                  <a:lnTo>
                    <a:pt x="1100" y="1057"/>
                  </a:lnTo>
                  <a:moveTo>
                    <a:pt x="1072" y="1057"/>
                  </a:moveTo>
                  <a:lnTo>
                    <a:pt x="1072" y="1057"/>
                  </a:lnTo>
                  <a:lnTo>
                    <a:pt x="1086" y="1057"/>
                  </a:lnTo>
                  <a:moveTo>
                    <a:pt x="1054" y="1076"/>
                  </a:moveTo>
                  <a:lnTo>
                    <a:pt x="1054" y="1076"/>
                  </a:lnTo>
                  <a:lnTo>
                    <a:pt x="1072" y="1057"/>
                  </a:lnTo>
                  <a:moveTo>
                    <a:pt x="1040" y="1084"/>
                  </a:moveTo>
                  <a:lnTo>
                    <a:pt x="1040" y="1084"/>
                  </a:lnTo>
                  <a:lnTo>
                    <a:pt x="1054" y="1076"/>
                  </a:lnTo>
                  <a:moveTo>
                    <a:pt x="1008" y="1092"/>
                  </a:moveTo>
                  <a:lnTo>
                    <a:pt x="1008" y="1092"/>
                  </a:lnTo>
                  <a:lnTo>
                    <a:pt x="1040" y="1084"/>
                  </a:lnTo>
                  <a:moveTo>
                    <a:pt x="994" y="1111"/>
                  </a:moveTo>
                  <a:lnTo>
                    <a:pt x="994" y="1111"/>
                  </a:lnTo>
                  <a:lnTo>
                    <a:pt x="1008" y="1092"/>
                  </a:lnTo>
                  <a:moveTo>
                    <a:pt x="980" y="1111"/>
                  </a:moveTo>
                  <a:lnTo>
                    <a:pt x="980" y="1111"/>
                  </a:lnTo>
                  <a:lnTo>
                    <a:pt x="994" y="1111"/>
                  </a:lnTo>
                  <a:moveTo>
                    <a:pt x="962" y="1127"/>
                  </a:moveTo>
                  <a:lnTo>
                    <a:pt x="962" y="1127"/>
                  </a:lnTo>
                  <a:lnTo>
                    <a:pt x="980" y="1111"/>
                  </a:lnTo>
                  <a:moveTo>
                    <a:pt x="962" y="1138"/>
                  </a:moveTo>
                  <a:lnTo>
                    <a:pt x="962" y="1138"/>
                  </a:lnTo>
                  <a:lnTo>
                    <a:pt x="962" y="1127"/>
                  </a:lnTo>
                  <a:moveTo>
                    <a:pt x="934" y="1146"/>
                  </a:moveTo>
                  <a:lnTo>
                    <a:pt x="934" y="1146"/>
                  </a:lnTo>
                  <a:lnTo>
                    <a:pt x="962" y="1138"/>
                  </a:lnTo>
                  <a:moveTo>
                    <a:pt x="920" y="1165"/>
                  </a:moveTo>
                  <a:lnTo>
                    <a:pt x="920" y="1165"/>
                  </a:lnTo>
                  <a:lnTo>
                    <a:pt x="934" y="1146"/>
                  </a:lnTo>
                  <a:moveTo>
                    <a:pt x="920" y="1173"/>
                  </a:moveTo>
                  <a:lnTo>
                    <a:pt x="920" y="1173"/>
                  </a:lnTo>
                  <a:lnTo>
                    <a:pt x="920" y="1165"/>
                  </a:lnTo>
                  <a:moveTo>
                    <a:pt x="905" y="1181"/>
                  </a:moveTo>
                  <a:lnTo>
                    <a:pt x="905" y="1181"/>
                  </a:lnTo>
                  <a:lnTo>
                    <a:pt x="920" y="1173"/>
                  </a:lnTo>
                  <a:moveTo>
                    <a:pt x="888" y="1181"/>
                  </a:moveTo>
                  <a:lnTo>
                    <a:pt x="888" y="1181"/>
                  </a:lnTo>
                  <a:lnTo>
                    <a:pt x="905" y="1181"/>
                  </a:lnTo>
                  <a:moveTo>
                    <a:pt x="874" y="1181"/>
                  </a:moveTo>
                  <a:lnTo>
                    <a:pt x="874" y="1181"/>
                  </a:lnTo>
                  <a:lnTo>
                    <a:pt x="888" y="1181"/>
                  </a:lnTo>
                  <a:moveTo>
                    <a:pt x="859" y="1198"/>
                  </a:moveTo>
                  <a:lnTo>
                    <a:pt x="859" y="1198"/>
                  </a:lnTo>
                  <a:lnTo>
                    <a:pt x="874" y="1181"/>
                  </a:lnTo>
                  <a:moveTo>
                    <a:pt x="845" y="1198"/>
                  </a:moveTo>
                  <a:lnTo>
                    <a:pt x="845" y="1198"/>
                  </a:lnTo>
                  <a:lnTo>
                    <a:pt x="859" y="1198"/>
                  </a:lnTo>
                  <a:moveTo>
                    <a:pt x="828" y="1208"/>
                  </a:moveTo>
                  <a:lnTo>
                    <a:pt x="828" y="1208"/>
                  </a:lnTo>
                  <a:lnTo>
                    <a:pt x="845" y="1198"/>
                  </a:lnTo>
                  <a:moveTo>
                    <a:pt x="813" y="1216"/>
                  </a:moveTo>
                  <a:lnTo>
                    <a:pt x="813" y="1216"/>
                  </a:lnTo>
                  <a:lnTo>
                    <a:pt x="828" y="1208"/>
                  </a:lnTo>
                  <a:moveTo>
                    <a:pt x="813" y="1225"/>
                  </a:moveTo>
                  <a:lnTo>
                    <a:pt x="813" y="1225"/>
                  </a:lnTo>
                  <a:lnTo>
                    <a:pt x="813" y="1216"/>
                  </a:lnTo>
                  <a:moveTo>
                    <a:pt x="782" y="1233"/>
                  </a:moveTo>
                  <a:lnTo>
                    <a:pt x="782" y="1233"/>
                  </a:lnTo>
                  <a:lnTo>
                    <a:pt x="813" y="1225"/>
                  </a:lnTo>
                  <a:moveTo>
                    <a:pt x="767" y="1233"/>
                  </a:moveTo>
                  <a:lnTo>
                    <a:pt x="767" y="1233"/>
                  </a:lnTo>
                  <a:lnTo>
                    <a:pt x="782" y="1233"/>
                  </a:lnTo>
                  <a:moveTo>
                    <a:pt x="753" y="1243"/>
                  </a:moveTo>
                  <a:lnTo>
                    <a:pt x="753" y="1243"/>
                  </a:lnTo>
                  <a:lnTo>
                    <a:pt x="767" y="1233"/>
                  </a:lnTo>
                  <a:moveTo>
                    <a:pt x="739" y="1243"/>
                  </a:moveTo>
                  <a:lnTo>
                    <a:pt x="739" y="1243"/>
                  </a:lnTo>
                  <a:lnTo>
                    <a:pt x="753" y="1243"/>
                  </a:lnTo>
                  <a:moveTo>
                    <a:pt x="721" y="1252"/>
                  </a:moveTo>
                  <a:lnTo>
                    <a:pt x="721" y="1252"/>
                  </a:lnTo>
                  <a:lnTo>
                    <a:pt x="739" y="1243"/>
                  </a:lnTo>
                  <a:moveTo>
                    <a:pt x="693" y="1252"/>
                  </a:moveTo>
                  <a:lnTo>
                    <a:pt x="693" y="1252"/>
                  </a:lnTo>
                  <a:lnTo>
                    <a:pt x="721" y="1252"/>
                  </a:lnTo>
                  <a:moveTo>
                    <a:pt x="679" y="1260"/>
                  </a:moveTo>
                  <a:lnTo>
                    <a:pt x="679" y="1260"/>
                  </a:lnTo>
                  <a:lnTo>
                    <a:pt x="693" y="1252"/>
                  </a:lnTo>
                  <a:moveTo>
                    <a:pt x="679" y="1278"/>
                  </a:moveTo>
                  <a:lnTo>
                    <a:pt x="679" y="1278"/>
                  </a:lnTo>
                  <a:lnTo>
                    <a:pt x="679" y="1260"/>
                  </a:lnTo>
                  <a:moveTo>
                    <a:pt x="661" y="1287"/>
                  </a:moveTo>
                  <a:lnTo>
                    <a:pt x="661" y="1287"/>
                  </a:lnTo>
                  <a:lnTo>
                    <a:pt x="679" y="1278"/>
                  </a:lnTo>
                  <a:moveTo>
                    <a:pt x="661" y="1305"/>
                  </a:moveTo>
                  <a:lnTo>
                    <a:pt x="661" y="1305"/>
                  </a:lnTo>
                  <a:lnTo>
                    <a:pt x="661" y="1287"/>
                  </a:lnTo>
                  <a:moveTo>
                    <a:pt x="647" y="1314"/>
                  </a:moveTo>
                  <a:lnTo>
                    <a:pt x="647" y="1314"/>
                  </a:lnTo>
                  <a:lnTo>
                    <a:pt x="661" y="1305"/>
                  </a:lnTo>
                  <a:moveTo>
                    <a:pt x="619" y="1322"/>
                  </a:moveTo>
                  <a:lnTo>
                    <a:pt x="619" y="1322"/>
                  </a:lnTo>
                  <a:lnTo>
                    <a:pt x="647" y="1314"/>
                  </a:lnTo>
                  <a:moveTo>
                    <a:pt x="601" y="1322"/>
                  </a:moveTo>
                  <a:lnTo>
                    <a:pt x="601" y="1322"/>
                  </a:lnTo>
                  <a:lnTo>
                    <a:pt x="619" y="1322"/>
                  </a:lnTo>
                  <a:moveTo>
                    <a:pt x="587" y="1330"/>
                  </a:moveTo>
                  <a:lnTo>
                    <a:pt x="587" y="1330"/>
                  </a:lnTo>
                  <a:lnTo>
                    <a:pt x="601" y="1322"/>
                  </a:lnTo>
                  <a:moveTo>
                    <a:pt x="573" y="1340"/>
                  </a:moveTo>
                  <a:lnTo>
                    <a:pt x="573" y="1340"/>
                  </a:lnTo>
                  <a:lnTo>
                    <a:pt x="587" y="1330"/>
                  </a:lnTo>
                  <a:moveTo>
                    <a:pt x="573" y="1357"/>
                  </a:moveTo>
                  <a:lnTo>
                    <a:pt x="573" y="1357"/>
                  </a:lnTo>
                  <a:lnTo>
                    <a:pt x="573" y="1340"/>
                  </a:lnTo>
                  <a:moveTo>
                    <a:pt x="555" y="1365"/>
                  </a:moveTo>
                  <a:lnTo>
                    <a:pt x="555" y="1365"/>
                  </a:lnTo>
                  <a:lnTo>
                    <a:pt x="573" y="1357"/>
                  </a:lnTo>
                  <a:moveTo>
                    <a:pt x="541" y="1376"/>
                  </a:moveTo>
                  <a:lnTo>
                    <a:pt x="541" y="1376"/>
                  </a:lnTo>
                  <a:lnTo>
                    <a:pt x="555" y="1365"/>
                  </a:lnTo>
                  <a:moveTo>
                    <a:pt x="527" y="1384"/>
                  </a:moveTo>
                  <a:lnTo>
                    <a:pt x="527" y="1384"/>
                  </a:lnTo>
                  <a:lnTo>
                    <a:pt x="541" y="1376"/>
                  </a:lnTo>
                  <a:moveTo>
                    <a:pt x="513" y="1392"/>
                  </a:moveTo>
                  <a:lnTo>
                    <a:pt x="513" y="1392"/>
                  </a:lnTo>
                  <a:lnTo>
                    <a:pt x="527" y="1384"/>
                  </a:lnTo>
                  <a:moveTo>
                    <a:pt x="495" y="1392"/>
                  </a:moveTo>
                  <a:lnTo>
                    <a:pt x="495" y="1392"/>
                  </a:lnTo>
                  <a:lnTo>
                    <a:pt x="513" y="1392"/>
                  </a:lnTo>
                  <a:moveTo>
                    <a:pt x="467" y="1392"/>
                  </a:moveTo>
                  <a:lnTo>
                    <a:pt x="467" y="1392"/>
                  </a:lnTo>
                  <a:lnTo>
                    <a:pt x="495" y="1392"/>
                  </a:lnTo>
                  <a:moveTo>
                    <a:pt x="467" y="1411"/>
                  </a:moveTo>
                  <a:lnTo>
                    <a:pt x="467" y="1411"/>
                  </a:lnTo>
                  <a:lnTo>
                    <a:pt x="467" y="1392"/>
                  </a:lnTo>
                  <a:moveTo>
                    <a:pt x="453" y="1419"/>
                  </a:moveTo>
                  <a:lnTo>
                    <a:pt x="453" y="1419"/>
                  </a:lnTo>
                  <a:lnTo>
                    <a:pt x="467" y="1411"/>
                  </a:lnTo>
                  <a:moveTo>
                    <a:pt x="435" y="1427"/>
                  </a:moveTo>
                  <a:lnTo>
                    <a:pt x="435" y="1427"/>
                  </a:lnTo>
                  <a:lnTo>
                    <a:pt x="453" y="1419"/>
                  </a:lnTo>
                  <a:moveTo>
                    <a:pt x="421" y="1446"/>
                  </a:moveTo>
                  <a:lnTo>
                    <a:pt x="421" y="1446"/>
                  </a:lnTo>
                  <a:lnTo>
                    <a:pt x="435" y="1427"/>
                  </a:lnTo>
                  <a:moveTo>
                    <a:pt x="407" y="1446"/>
                  </a:moveTo>
                  <a:lnTo>
                    <a:pt x="407" y="1446"/>
                  </a:lnTo>
                  <a:lnTo>
                    <a:pt x="421" y="1446"/>
                  </a:lnTo>
                  <a:moveTo>
                    <a:pt x="375" y="1454"/>
                  </a:moveTo>
                  <a:lnTo>
                    <a:pt x="375" y="1454"/>
                  </a:lnTo>
                  <a:lnTo>
                    <a:pt x="407" y="1446"/>
                  </a:lnTo>
                  <a:moveTo>
                    <a:pt x="361" y="1463"/>
                  </a:moveTo>
                  <a:lnTo>
                    <a:pt x="361" y="1463"/>
                  </a:lnTo>
                  <a:lnTo>
                    <a:pt x="375" y="1454"/>
                  </a:lnTo>
                  <a:moveTo>
                    <a:pt x="347" y="1463"/>
                  </a:moveTo>
                  <a:lnTo>
                    <a:pt x="347" y="1463"/>
                  </a:lnTo>
                  <a:lnTo>
                    <a:pt x="361" y="1463"/>
                  </a:lnTo>
                  <a:moveTo>
                    <a:pt x="329" y="1471"/>
                  </a:moveTo>
                  <a:lnTo>
                    <a:pt x="329" y="1471"/>
                  </a:lnTo>
                  <a:lnTo>
                    <a:pt x="347" y="1463"/>
                  </a:lnTo>
                  <a:moveTo>
                    <a:pt x="315" y="1471"/>
                  </a:moveTo>
                  <a:lnTo>
                    <a:pt x="315" y="1471"/>
                  </a:lnTo>
                  <a:lnTo>
                    <a:pt x="329" y="1471"/>
                  </a:lnTo>
                  <a:moveTo>
                    <a:pt x="301" y="1481"/>
                  </a:moveTo>
                  <a:lnTo>
                    <a:pt x="301" y="1481"/>
                  </a:lnTo>
                  <a:lnTo>
                    <a:pt x="315" y="1471"/>
                  </a:lnTo>
                  <a:moveTo>
                    <a:pt x="301" y="1489"/>
                  </a:moveTo>
                  <a:lnTo>
                    <a:pt x="301" y="1489"/>
                  </a:lnTo>
                  <a:lnTo>
                    <a:pt x="301" y="1481"/>
                  </a:lnTo>
                  <a:moveTo>
                    <a:pt x="269" y="1498"/>
                  </a:moveTo>
                  <a:lnTo>
                    <a:pt x="269" y="1498"/>
                  </a:lnTo>
                  <a:lnTo>
                    <a:pt x="301" y="1489"/>
                  </a:lnTo>
                  <a:moveTo>
                    <a:pt x="269" y="1508"/>
                  </a:moveTo>
                  <a:lnTo>
                    <a:pt x="269" y="1508"/>
                  </a:lnTo>
                  <a:lnTo>
                    <a:pt x="269" y="1498"/>
                  </a:lnTo>
                  <a:moveTo>
                    <a:pt x="255" y="1508"/>
                  </a:moveTo>
                  <a:lnTo>
                    <a:pt x="255" y="1508"/>
                  </a:lnTo>
                  <a:lnTo>
                    <a:pt x="269" y="1508"/>
                  </a:lnTo>
                  <a:moveTo>
                    <a:pt x="226" y="1508"/>
                  </a:moveTo>
                  <a:lnTo>
                    <a:pt x="226" y="1508"/>
                  </a:lnTo>
                  <a:lnTo>
                    <a:pt x="255" y="1508"/>
                  </a:lnTo>
                  <a:moveTo>
                    <a:pt x="212" y="1516"/>
                  </a:moveTo>
                  <a:lnTo>
                    <a:pt x="212" y="1516"/>
                  </a:lnTo>
                  <a:lnTo>
                    <a:pt x="226" y="1508"/>
                  </a:lnTo>
                  <a:moveTo>
                    <a:pt x="195" y="1516"/>
                  </a:moveTo>
                  <a:lnTo>
                    <a:pt x="195" y="1516"/>
                  </a:lnTo>
                  <a:lnTo>
                    <a:pt x="212" y="1516"/>
                  </a:lnTo>
                  <a:moveTo>
                    <a:pt x="180" y="1525"/>
                  </a:moveTo>
                  <a:lnTo>
                    <a:pt x="180" y="1525"/>
                  </a:lnTo>
                  <a:lnTo>
                    <a:pt x="195" y="1516"/>
                  </a:lnTo>
                  <a:moveTo>
                    <a:pt x="166" y="1543"/>
                  </a:moveTo>
                  <a:lnTo>
                    <a:pt x="166" y="1543"/>
                  </a:lnTo>
                  <a:lnTo>
                    <a:pt x="180" y="1525"/>
                  </a:lnTo>
                  <a:moveTo>
                    <a:pt x="149" y="1543"/>
                  </a:moveTo>
                  <a:lnTo>
                    <a:pt x="149" y="1543"/>
                  </a:lnTo>
                  <a:lnTo>
                    <a:pt x="166" y="1543"/>
                  </a:lnTo>
                  <a:moveTo>
                    <a:pt x="135" y="1552"/>
                  </a:moveTo>
                  <a:lnTo>
                    <a:pt x="135" y="1552"/>
                  </a:lnTo>
                  <a:lnTo>
                    <a:pt x="149" y="1543"/>
                  </a:lnTo>
                  <a:moveTo>
                    <a:pt x="103" y="1560"/>
                  </a:moveTo>
                  <a:lnTo>
                    <a:pt x="103" y="1560"/>
                  </a:lnTo>
                  <a:lnTo>
                    <a:pt x="135" y="1552"/>
                  </a:lnTo>
                  <a:moveTo>
                    <a:pt x="89" y="1560"/>
                  </a:moveTo>
                  <a:lnTo>
                    <a:pt x="89" y="1560"/>
                  </a:lnTo>
                  <a:lnTo>
                    <a:pt x="103" y="1560"/>
                  </a:lnTo>
                  <a:moveTo>
                    <a:pt x="74" y="1568"/>
                  </a:moveTo>
                  <a:lnTo>
                    <a:pt x="74" y="1568"/>
                  </a:lnTo>
                  <a:lnTo>
                    <a:pt x="89" y="1560"/>
                  </a:lnTo>
                  <a:moveTo>
                    <a:pt x="60" y="1578"/>
                  </a:moveTo>
                  <a:lnTo>
                    <a:pt x="60" y="1578"/>
                  </a:lnTo>
                  <a:lnTo>
                    <a:pt x="74" y="1568"/>
                  </a:lnTo>
                  <a:moveTo>
                    <a:pt x="46" y="1587"/>
                  </a:moveTo>
                  <a:lnTo>
                    <a:pt x="46" y="1587"/>
                  </a:lnTo>
                  <a:lnTo>
                    <a:pt x="60" y="1578"/>
                  </a:lnTo>
                  <a:moveTo>
                    <a:pt x="28" y="1587"/>
                  </a:moveTo>
                  <a:lnTo>
                    <a:pt x="28" y="1587"/>
                  </a:lnTo>
                  <a:lnTo>
                    <a:pt x="46" y="1587"/>
                  </a:lnTo>
                  <a:moveTo>
                    <a:pt x="14" y="1587"/>
                  </a:moveTo>
                  <a:lnTo>
                    <a:pt x="14" y="1587"/>
                  </a:lnTo>
                  <a:lnTo>
                    <a:pt x="28" y="1587"/>
                  </a:lnTo>
                  <a:moveTo>
                    <a:pt x="0" y="1593"/>
                  </a:moveTo>
                  <a:lnTo>
                    <a:pt x="0" y="1593"/>
                  </a:lnTo>
                  <a:lnTo>
                    <a:pt x="14" y="1587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1405294" y="1791946"/>
              <a:ext cx="1300432" cy="445423"/>
              <a:chOff x="1509407" y="2103906"/>
              <a:chExt cx="1300432" cy="445423"/>
            </a:xfrm>
          </p:grpSpPr>
          <p:sp>
            <p:nvSpPr>
              <p:cNvPr id="262" name="Rectangle 92">
                <a:extLst>
                  <a:ext uri="{FF2B5EF4-FFF2-40B4-BE49-F238E27FC236}">
                    <a16:creationId xmlns:a16="http://schemas.microsoft.com/office/drawing/2014/main" id="{24B6081A-ADBD-47BA-B4A4-6B629DC2F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992" y="2333885"/>
                <a:ext cx="98584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</a:rPr>
                  <a:t>Evolocumab</a:t>
                </a:r>
                <a:endParaRPr lang="en-US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Rectangle 93">
                <a:extLst>
                  <a:ext uri="{FF2B5EF4-FFF2-40B4-BE49-F238E27FC236}">
                    <a16:creationId xmlns:a16="http://schemas.microsoft.com/office/drawing/2014/main" id="{6133EA07-A833-4F98-A441-E0199E409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992" y="2103906"/>
                <a:ext cx="6476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000000"/>
                    </a:solidFill>
                  </a:rPr>
                  <a:t>Placebo</a:t>
                </a:r>
                <a:endParaRPr lang="en-US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94">
                <a:extLst>
                  <a:ext uri="{FF2B5EF4-FFF2-40B4-BE49-F238E27FC236}">
                    <a16:creationId xmlns:a16="http://schemas.microsoft.com/office/drawing/2014/main" id="{EA218226-D021-4645-900D-9AB78E868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407" y="2445713"/>
                <a:ext cx="254000" cy="0"/>
              </a:xfrm>
              <a:prstGeom prst="line">
                <a:avLst/>
              </a:prstGeom>
              <a:noFill/>
              <a:ln w="28575" cap="flat">
                <a:solidFill>
                  <a:srgbClr val="FC840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5" name="Line 95">
                <a:extLst>
                  <a:ext uri="{FF2B5EF4-FFF2-40B4-BE49-F238E27FC236}">
                    <a16:creationId xmlns:a16="http://schemas.microsoft.com/office/drawing/2014/main" id="{959E8A8A-E49F-4602-9ACE-5A31B9CAD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9407" y="2215734"/>
                <a:ext cx="254000" cy="0"/>
              </a:xfrm>
              <a:prstGeom prst="line">
                <a:avLst/>
              </a:prstGeom>
              <a:noFill/>
              <a:ln w="28575" cap="flat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66" name="Rectangle 54">
              <a:extLst>
                <a:ext uri="{FF2B5EF4-FFF2-40B4-BE49-F238E27FC236}">
                  <a16:creationId xmlns:a16="http://schemas.microsoft.com/office/drawing/2014/main" id="{E03E3BD3-0736-4C48-A67F-D9D9B13DA2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706708" y="3252984"/>
              <a:ext cx="22458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ysClr val="windowText" lastClr="000000"/>
                  </a:solidFill>
                </a:rPr>
                <a:t>Risk of MALE or MACE</a:t>
              </a:r>
            </a:p>
          </p:txBody>
        </p:sp>
        <p:sp>
          <p:nvSpPr>
            <p:cNvPr id="267" name="Down Arrow 266"/>
            <p:cNvSpPr/>
            <p:nvPr/>
          </p:nvSpPr>
          <p:spPr>
            <a:xfrm>
              <a:off x="7969691" y="2347739"/>
              <a:ext cx="195344" cy="49113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9" name="Down Arrow 268"/>
            <p:cNvSpPr/>
            <p:nvPr/>
          </p:nvSpPr>
          <p:spPr>
            <a:xfrm>
              <a:off x="8115303" y="3287701"/>
              <a:ext cx="195344" cy="49113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18FBB85F-BE03-4C53-8F51-FC92E28BF33B}"/>
              </a:ext>
            </a:extLst>
          </p:cNvPr>
          <p:cNvSpPr txBox="1"/>
          <p:nvPr/>
        </p:nvSpPr>
        <p:spPr>
          <a:xfrm>
            <a:off x="1539468" y="6001315"/>
            <a:ext cx="787378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en-US" sz="800" b="1" dirty="0">
              <a:solidFill>
                <a:srgbClr val="000000"/>
              </a:solidFill>
              <a:latin typeface="Arial"/>
            </a:endParaRPr>
          </a:p>
          <a:p>
            <a:r>
              <a:rPr lang="en-US" sz="800" dirty="0">
                <a:solidFill>
                  <a:srgbClr val="000000"/>
                </a:solidFill>
                <a:latin typeface="Arial"/>
              </a:rPr>
              <a:t>PAD = Solid lines, n = 3,642; No PAD = Dotted lines, n= 23,922. </a:t>
            </a:r>
            <a:r>
              <a:rPr lang="pt-BR" altLang="en-US" sz="800" dirty="0">
                <a:solidFill>
                  <a:srgbClr val="000000"/>
                </a:solidFill>
                <a:latin typeface="Arial"/>
              </a:rPr>
              <a:t>HR (95% CI) are shown.</a:t>
            </a:r>
            <a:br>
              <a:rPr lang="pt-BR" altLang="en-US" sz="800" dirty="0">
                <a:solidFill>
                  <a:srgbClr val="000000"/>
                </a:solidFill>
                <a:latin typeface="Arial"/>
              </a:rPr>
            </a:br>
            <a:r>
              <a:rPr lang="en-US" sz="800" b="1" dirty="0">
                <a:solidFill>
                  <a:srgbClr val="000000"/>
                </a:solidFill>
                <a:latin typeface="Arial"/>
              </a:rPr>
              <a:t>MALE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defined as acute limb ischemia, major amputation (AKA or BKA), or urgent peripheral revascularization for ischemia. 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MACE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defined as CV death, MI or stroke.</a:t>
            </a:r>
          </a:p>
          <a:p>
            <a:r>
              <a:rPr lang="en-US" sz="800" dirty="0">
                <a:solidFill>
                  <a:srgbClr val="000000"/>
                </a:solidFill>
                <a:latin typeface="Arial"/>
              </a:rPr>
              <a:t>AKA = amputations above the knee; CV = cardiovascular; ALI = acute limb ischemia; BKA = amputations below the knee; HR = hazard ratio; </a:t>
            </a:r>
            <a:br>
              <a:rPr lang="en-US" sz="800" dirty="0">
                <a:solidFill>
                  <a:srgbClr val="000000"/>
                </a:solidFill>
                <a:latin typeface="Arial"/>
              </a:rPr>
            </a:br>
            <a:r>
              <a:rPr lang="en-US" sz="800" dirty="0">
                <a:solidFill>
                  <a:srgbClr val="000000"/>
                </a:solidFill>
                <a:latin typeface="Arial"/>
              </a:rPr>
              <a:t>MI = myocardial infarction; MACE = major cardiovascular event; PAD = peripheral artery disease.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1527178" y="5450334"/>
            <a:ext cx="9144000" cy="720197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Relative risk reduction (RRR) for the composite of MALE or MACE was similar in patients with and without a history of PAD (P</a:t>
            </a:r>
            <a:r>
              <a:rPr lang="en-US" sz="1600" b="1" baseline="-25000" dirty="0">
                <a:solidFill>
                  <a:srgbClr val="FFFFFF"/>
                </a:solidFill>
                <a:latin typeface="Arial"/>
              </a:rPr>
              <a:t>interaction</a:t>
            </a:r>
            <a:r>
              <a:rPr lang="en-US" sz="1600" b="1" dirty="0">
                <a:solidFill>
                  <a:srgbClr val="FFFFFF"/>
                </a:solidFill>
                <a:latin typeface="Arial"/>
              </a:rPr>
              <a:t> = 0.39), with a numerically greater absolute risk reduction (ARR) observed in PAD due to higher absolute risk in these patients</a:t>
            </a:r>
          </a:p>
        </p:txBody>
      </p:sp>
      <p:sp>
        <p:nvSpPr>
          <p:cNvPr id="71" name="Action Button: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F65FD07-49BF-4058-B74E-F115B5AE351F}"/>
              </a:ext>
            </a:extLst>
          </p:cNvPr>
          <p:cNvSpPr/>
          <p:nvPr/>
        </p:nvSpPr>
        <p:spPr>
          <a:xfrm>
            <a:off x="10427471" y="6549656"/>
            <a:ext cx="233622" cy="308344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816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6600" dirty="0" err="1" smtClean="0"/>
              <a:t>Alirocumab</a:t>
            </a:r>
            <a:r>
              <a:rPr lang="cs-CZ" sz="6600" dirty="0" smtClean="0"/>
              <a:t> nespí</a:t>
            </a:r>
            <a:endParaRPr lang="cs-CZ" sz="6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1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4282"/>
            <a:ext cx="9065809" cy="547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75521" y="44625"/>
            <a:ext cx="8597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Calibri"/>
              </a:rPr>
              <a:t>Přehled ODYSSEY klinického programu PRALUENT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87489" y="6597352"/>
            <a:ext cx="3228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solidFill>
                  <a:prstClr val="black"/>
                </a:solidFill>
                <a:latin typeface="Calibri"/>
              </a:rPr>
              <a:t>SACS.ALI.17.02.0104, určeno pro odbornou veřejnost</a:t>
            </a:r>
          </a:p>
        </p:txBody>
      </p:sp>
    </p:spTree>
    <p:extLst>
      <p:ext uri="{BB962C8B-B14F-4D97-AF65-F5344CB8AC3E}">
        <p14:creationId xmlns:p14="http://schemas.microsoft.com/office/powerpoint/2010/main" val="690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D9A57F3D-253C-405A-A79C-039608DB0CE9}" type="slidenum">
              <a:rPr lang="en-US"/>
              <a:pPr defTabSz="457200">
                <a:defRPr/>
              </a:pPr>
              <a:t>26</a:t>
            </a:fld>
            <a:endParaRPr lang="en-US" dirty="0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559371" y="5573870"/>
            <a:ext cx="9249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Arial Bold" charset="0"/>
              </a:rPr>
              <a:t>No. at Risk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559371" y="5805916"/>
            <a:ext cx="6476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Placebo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559371" y="6093956"/>
            <a:ext cx="8960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>
                    <a:lumMod val="85000"/>
                  </a:srgbClr>
                </a:solidFill>
              </a:rPr>
              <a:t>Alirocumab</a:t>
            </a:r>
            <a:endParaRPr lang="en-US" alt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41" name="Rectangle 44"/>
          <p:cNvSpPr>
            <a:spLocks noChangeArrowheads="1"/>
          </p:cNvSpPr>
          <p:nvPr/>
        </p:nvSpPr>
        <p:spPr bwMode="auto">
          <a:xfrm>
            <a:off x="9696500" y="5471670"/>
            <a:ext cx="10266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FFFF"/>
                </a:solidFill>
                <a:latin typeface="Arial Bold" charset="0"/>
              </a:rPr>
              <a:t>Weeks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6654" y="2740615"/>
            <a:ext cx="25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FFFFFF"/>
                </a:solidFill>
                <a:latin typeface="Arial"/>
              </a:rPr>
              <a:t>Mean treatment duration: 65 weeks</a:t>
            </a:r>
          </a:p>
        </p:txBody>
      </p:sp>
      <p:sp>
        <p:nvSpPr>
          <p:cNvPr id="1056" name="Rectangle 59"/>
          <p:cNvSpPr>
            <a:spLocks noChangeArrowheads="1"/>
          </p:cNvSpPr>
          <p:nvPr/>
        </p:nvSpPr>
        <p:spPr bwMode="auto">
          <a:xfrm>
            <a:off x="4344540" y="2186795"/>
            <a:ext cx="37777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</a:rPr>
              <a:t>Placebo + max-tolerated statin ±  other LLT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1039" name="Rectangle 42"/>
          <p:cNvSpPr>
            <a:spLocks noChangeArrowheads="1"/>
          </p:cNvSpPr>
          <p:nvPr/>
        </p:nvSpPr>
        <p:spPr bwMode="auto">
          <a:xfrm rot="16200000">
            <a:off x="660527" y="3703573"/>
            <a:ext cx="3197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/>
            <a:r>
              <a:rPr lang="en-US" altLang="en-US" sz="1600" b="1" dirty="0">
                <a:solidFill>
                  <a:srgbClr val="FFFFFF"/>
                </a:solidFill>
                <a:latin typeface="Arial Bold" charset="0"/>
              </a:rPr>
              <a:t>Cumulative probability of event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1059" name="Rectangle 62"/>
          <p:cNvSpPr>
            <a:spLocks noChangeArrowheads="1"/>
          </p:cNvSpPr>
          <p:nvPr/>
        </p:nvSpPr>
        <p:spPr bwMode="auto">
          <a:xfrm>
            <a:off x="4344539" y="2402695"/>
            <a:ext cx="40278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</a:rPr>
              <a:t>Alirocumab + max-tolerated statin ± other LLT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1062" name="Line 65"/>
          <p:cNvSpPr>
            <a:spLocks noChangeShapeType="1"/>
          </p:cNvSpPr>
          <p:nvPr/>
        </p:nvSpPr>
        <p:spPr bwMode="auto">
          <a:xfrm flipH="1">
            <a:off x="3790411" y="2282045"/>
            <a:ext cx="435386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3" name="Line 66"/>
          <p:cNvSpPr>
            <a:spLocks noChangeShapeType="1"/>
          </p:cNvSpPr>
          <p:nvPr/>
        </p:nvSpPr>
        <p:spPr bwMode="auto">
          <a:xfrm flipH="1">
            <a:off x="3790411" y="2497945"/>
            <a:ext cx="435386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90411" y="2996940"/>
            <a:ext cx="4824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srgbClr val="FFFFFF"/>
                </a:solidFill>
                <a:latin typeface="Arial"/>
              </a:rPr>
              <a:t>Cox model analysis:</a:t>
            </a:r>
          </a:p>
          <a:p>
            <a:pPr defTabSz="457200"/>
            <a:r>
              <a:rPr lang="pl-PL" b="1" dirty="0">
                <a:solidFill>
                  <a:srgbClr val="FFFFFF"/>
                </a:solidFill>
                <a:latin typeface="Arial"/>
              </a:rPr>
              <a:t>HR=0.46 (95% CI: 0.26 to 0.82)</a:t>
            </a:r>
            <a:r>
              <a:rPr lang="en-GB" b="1" dirty="0">
                <a:solidFill>
                  <a:srgbClr val="FFFFFF"/>
                </a:solidFill>
                <a:latin typeface="Arial"/>
              </a:rPr>
              <a:t/>
            </a:r>
            <a:br>
              <a:rPr lang="en-GB" b="1" dirty="0">
                <a:solidFill>
                  <a:srgbClr val="FFFFFF"/>
                </a:solidFill>
                <a:latin typeface="Arial"/>
              </a:rPr>
            </a:br>
            <a:r>
              <a:rPr lang="en-US" dirty="0">
                <a:solidFill>
                  <a:srgbClr val="FFFFFF"/>
                </a:solidFill>
                <a:latin typeface="Arial"/>
              </a:rPr>
              <a:t>Nominal p-value = &lt;0.01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226389" y="6362260"/>
            <a:ext cx="7234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altLang="en-US" sz="800" baseline="3000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†</a:t>
            </a:r>
            <a:r>
              <a:rPr lang="en-GB" altLang="en-US" sz="80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Primary endpoint for the ODYSSEY OUTCOMES trial: CHD death, Non-fatal MI, Fatal and non-fatal ischemic stroke, Unstable angina requiring hospitalisation. LLT, lipid-lowering therapy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649700" y="1124680"/>
            <a:ext cx="8892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altLang="en-US" sz="2000" b="1" dirty="0">
                <a:solidFill>
                  <a:srgbClr val="FFFFFF"/>
                </a:solidFill>
                <a:latin typeface="Arial"/>
              </a:rPr>
              <a:t>Kaplan-Meier Estimates for Time to First Adjudicated Major CV Event </a:t>
            </a:r>
          </a:p>
          <a:p>
            <a:pPr algn="ctr" defTabSz="457200"/>
            <a:r>
              <a:rPr lang="en-GB" altLang="en-US" sz="1600" dirty="0">
                <a:solidFill>
                  <a:srgbClr val="FFFFFF"/>
                </a:solidFill>
                <a:latin typeface="Arial"/>
              </a:rPr>
              <a:t>Safety Analysis (at least 52 weeks for all patients continuing treatment, including 607 patients who completed W78 visit)</a:t>
            </a:r>
          </a:p>
        </p:txBody>
      </p:sp>
      <p:sp>
        <p:nvSpPr>
          <p:cNvPr id="70" name="Title 2"/>
          <p:cNvSpPr>
            <a:spLocks noGrp="1"/>
          </p:cNvSpPr>
          <p:nvPr>
            <p:ph type="title"/>
          </p:nvPr>
        </p:nvSpPr>
        <p:spPr bwMode="auto">
          <a:xfrm>
            <a:off x="1731328" y="222251"/>
            <a:ext cx="8729347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altLang="en-US" sz="2800" i="1" dirty="0">
                <a:latin typeface="Arial" charset="0"/>
              </a:rPr>
              <a:t>Post-hoc</a:t>
            </a:r>
            <a:r>
              <a:rPr lang="en-GB" altLang="en-US" sz="2800" dirty="0">
                <a:latin typeface="Arial" charset="0"/>
              </a:rPr>
              <a:t> Adjudicated Cardiovascular TEAEs </a:t>
            </a:r>
            <a:r>
              <a:rPr lang="en-GB" altLang="en-US" dirty="0" smtClean="0">
                <a:latin typeface="Arial" charset="0"/>
              </a:rPr>
              <a:t/>
            </a:r>
            <a:br>
              <a:rPr lang="en-GB" altLang="en-US" dirty="0" smtClean="0">
                <a:latin typeface="Arial" charset="0"/>
              </a:rPr>
            </a:br>
            <a:r>
              <a:rPr lang="en-GB" altLang="en-US" sz="1800" b="0" dirty="0">
                <a:solidFill>
                  <a:schemeClr val="bg1"/>
                </a:solidFill>
                <a:latin typeface="Arial" charset="0"/>
              </a:rPr>
              <a:t>(Same as primary endpoint of  ongoing ODYSSEY OUTCOMES trial</a:t>
            </a:r>
            <a:r>
              <a:rPr lang="en-GB" altLang="en-US" sz="1800" baseline="30000" dirty="0">
                <a:solidFill>
                  <a:schemeClr val="bg1"/>
                </a:solidFill>
                <a:latin typeface="Arial" charset="0"/>
              </a:rPr>
              <a:t>†</a:t>
            </a:r>
            <a:r>
              <a:rPr lang="en-GB" altLang="en-US" sz="18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349902" y="5488795"/>
            <a:ext cx="6427300" cy="215444"/>
            <a:chOff x="1825902" y="5488795"/>
            <a:chExt cx="6427300" cy="215444"/>
          </a:xfrm>
        </p:grpSpPr>
        <p:sp>
          <p:nvSpPr>
            <p:cNvPr id="286" name="Rectangle 34"/>
            <p:cNvSpPr>
              <a:spLocks noChangeArrowheads="1"/>
            </p:cNvSpPr>
            <p:nvPr/>
          </p:nvSpPr>
          <p:spPr bwMode="auto">
            <a:xfrm>
              <a:off x="8054430" y="548879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84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87" name="Rectangle 35"/>
            <p:cNvSpPr>
              <a:spLocks noChangeArrowheads="1"/>
            </p:cNvSpPr>
            <p:nvPr/>
          </p:nvSpPr>
          <p:spPr bwMode="auto">
            <a:xfrm>
              <a:off x="7155668" y="548879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72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88" name="Rectangle 36"/>
            <p:cNvSpPr>
              <a:spLocks noChangeArrowheads="1"/>
            </p:cNvSpPr>
            <p:nvPr/>
          </p:nvSpPr>
          <p:spPr bwMode="auto">
            <a:xfrm>
              <a:off x="6259306" y="548879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60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89" name="Rectangle 37"/>
            <p:cNvSpPr>
              <a:spLocks noChangeArrowheads="1"/>
            </p:cNvSpPr>
            <p:nvPr/>
          </p:nvSpPr>
          <p:spPr bwMode="auto">
            <a:xfrm>
              <a:off x="5366316" y="548879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48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90" name="Rectangle 38"/>
            <p:cNvSpPr>
              <a:spLocks noChangeArrowheads="1"/>
            </p:cNvSpPr>
            <p:nvPr/>
          </p:nvSpPr>
          <p:spPr bwMode="auto">
            <a:xfrm>
              <a:off x="4467651" y="548879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36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91" name="Rectangle 39"/>
            <p:cNvSpPr>
              <a:spLocks noChangeArrowheads="1"/>
            </p:cNvSpPr>
            <p:nvPr/>
          </p:nvSpPr>
          <p:spPr bwMode="auto">
            <a:xfrm>
              <a:off x="3571289" y="548879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24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92" name="Rectangle 40"/>
            <p:cNvSpPr>
              <a:spLocks noChangeArrowheads="1"/>
            </p:cNvSpPr>
            <p:nvPr/>
          </p:nvSpPr>
          <p:spPr bwMode="auto">
            <a:xfrm>
              <a:off x="2672007" y="548879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12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93" name="Rectangle 41"/>
            <p:cNvSpPr>
              <a:spLocks noChangeArrowheads="1"/>
            </p:cNvSpPr>
            <p:nvPr/>
          </p:nvSpPr>
          <p:spPr bwMode="auto">
            <a:xfrm>
              <a:off x="1825902" y="548879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0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2" name="Line 68"/>
          <p:cNvSpPr>
            <a:spLocks noChangeShapeType="1"/>
          </p:cNvSpPr>
          <p:nvPr/>
        </p:nvSpPr>
        <p:spPr bwMode="auto">
          <a:xfrm>
            <a:off x="3394606" y="5355445"/>
            <a:ext cx="0" cy="0"/>
          </a:xfrm>
          <a:prstGeom prst="line">
            <a:avLst/>
          </a:prstGeom>
          <a:noFill/>
          <a:ln w="22225">
            <a:solidFill>
              <a:srgbClr val="9395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3306763" y="21590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Line 14"/>
          <p:cNvSpPr>
            <a:spLocks noChangeShapeType="1"/>
          </p:cNvSpPr>
          <p:nvPr/>
        </p:nvSpPr>
        <p:spPr bwMode="auto">
          <a:xfrm flipH="1">
            <a:off x="3252788" y="3789363"/>
            <a:ext cx="5080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>
            <a:off x="9767888" y="542131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Line 55"/>
          <p:cNvSpPr>
            <a:spLocks noChangeShapeType="1"/>
          </p:cNvSpPr>
          <p:nvPr/>
        </p:nvSpPr>
        <p:spPr bwMode="auto">
          <a:xfrm>
            <a:off x="3306763" y="21590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Line 63"/>
          <p:cNvSpPr>
            <a:spLocks noChangeShapeType="1"/>
          </p:cNvSpPr>
          <p:nvPr/>
        </p:nvSpPr>
        <p:spPr bwMode="auto">
          <a:xfrm flipH="1">
            <a:off x="3252788" y="3789363"/>
            <a:ext cx="5080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>
            <a:off x="9767888" y="542131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Line 125"/>
          <p:cNvSpPr>
            <a:spLocks noChangeShapeType="1"/>
          </p:cNvSpPr>
          <p:nvPr/>
        </p:nvSpPr>
        <p:spPr bwMode="auto">
          <a:xfrm>
            <a:off x="3355975" y="22685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Line 127"/>
          <p:cNvSpPr>
            <a:spLocks noChangeShapeType="1"/>
          </p:cNvSpPr>
          <p:nvPr/>
        </p:nvSpPr>
        <p:spPr bwMode="auto">
          <a:xfrm>
            <a:off x="3355975" y="2411413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Line 129"/>
          <p:cNvSpPr>
            <a:spLocks noChangeShapeType="1"/>
          </p:cNvSpPr>
          <p:nvPr/>
        </p:nvSpPr>
        <p:spPr bwMode="auto">
          <a:xfrm>
            <a:off x="3398838" y="53467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Line 131"/>
          <p:cNvSpPr>
            <a:spLocks noChangeShapeType="1"/>
          </p:cNvSpPr>
          <p:nvPr/>
        </p:nvSpPr>
        <p:spPr bwMode="auto">
          <a:xfrm>
            <a:off x="3597275" y="534987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133"/>
          <p:cNvSpPr>
            <a:spLocks noChangeShapeType="1"/>
          </p:cNvSpPr>
          <p:nvPr/>
        </p:nvSpPr>
        <p:spPr bwMode="auto">
          <a:xfrm>
            <a:off x="3602038" y="528161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Line 135"/>
          <p:cNvSpPr>
            <a:spLocks noChangeShapeType="1"/>
          </p:cNvSpPr>
          <p:nvPr/>
        </p:nvSpPr>
        <p:spPr bwMode="auto">
          <a:xfrm>
            <a:off x="3725863" y="528478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Line 137"/>
          <p:cNvSpPr>
            <a:spLocks noChangeShapeType="1"/>
          </p:cNvSpPr>
          <p:nvPr/>
        </p:nvSpPr>
        <p:spPr bwMode="auto">
          <a:xfrm>
            <a:off x="3730625" y="52149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Line 139"/>
          <p:cNvSpPr>
            <a:spLocks noChangeShapeType="1"/>
          </p:cNvSpPr>
          <p:nvPr/>
        </p:nvSpPr>
        <p:spPr bwMode="auto">
          <a:xfrm>
            <a:off x="3852863" y="521811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Line 141"/>
          <p:cNvSpPr>
            <a:spLocks noChangeShapeType="1"/>
          </p:cNvSpPr>
          <p:nvPr/>
        </p:nvSpPr>
        <p:spPr bwMode="auto">
          <a:xfrm>
            <a:off x="3857625" y="5148263"/>
            <a:ext cx="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Line 143"/>
          <p:cNvSpPr>
            <a:spLocks noChangeShapeType="1"/>
          </p:cNvSpPr>
          <p:nvPr/>
        </p:nvSpPr>
        <p:spPr bwMode="auto">
          <a:xfrm>
            <a:off x="3875088" y="5151438"/>
            <a:ext cx="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Line 145"/>
          <p:cNvSpPr>
            <a:spLocks noChangeShapeType="1"/>
          </p:cNvSpPr>
          <p:nvPr/>
        </p:nvSpPr>
        <p:spPr bwMode="auto">
          <a:xfrm>
            <a:off x="3879850" y="501808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Line 147"/>
          <p:cNvSpPr>
            <a:spLocks noChangeShapeType="1"/>
          </p:cNvSpPr>
          <p:nvPr/>
        </p:nvSpPr>
        <p:spPr bwMode="auto">
          <a:xfrm>
            <a:off x="4227513" y="501967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Line 149"/>
          <p:cNvSpPr>
            <a:spLocks noChangeShapeType="1"/>
          </p:cNvSpPr>
          <p:nvPr/>
        </p:nvSpPr>
        <p:spPr bwMode="auto">
          <a:xfrm>
            <a:off x="4232275" y="495141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Line 151"/>
          <p:cNvSpPr>
            <a:spLocks noChangeShapeType="1"/>
          </p:cNvSpPr>
          <p:nvPr/>
        </p:nvSpPr>
        <p:spPr bwMode="auto">
          <a:xfrm>
            <a:off x="4291013" y="49530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Line 153"/>
          <p:cNvSpPr>
            <a:spLocks noChangeShapeType="1"/>
          </p:cNvSpPr>
          <p:nvPr/>
        </p:nvSpPr>
        <p:spPr bwMode="auto">
          <a:xfrm>
            <a:off x="4294188" y="48847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Line 155"/>
          <p:cNvSpPr>
            <a:spLocks noChangeShapeType="1"/>
          </p:cNvSpPr>
          <p:nvPr/>
        </p:nvSpPr>
        <p:spPr bwMode="auto">
          <a:xfrm>
            <a:off x="4333875" y="488632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Line 157"/>
          <p:cNvSpPr>
            <a:spLocks noChangeShapeType="1"/>
          </p:cNvSpPr>
          <p:nvPr/>
        </p:nvSpPr>
        <p:spPr bwMode="auto">
          <a:xfrm>
            <a:off x="4337050" y="481647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Line 159"/>
          <p:cNvSpPr>
            <a:spLocks noChangeShapeType="1"/>
          </p:cNvSpPr>
          <p:nvPr/>
        </p:nvSpPr>
        <p:spPr bwMode="auto">
          <a:xfrm>
            <a:off x="5273675" y="481965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Line 161"/>
          <p:cNvSpPr>
            <a:spLocks noChangeShapeType="1"/>
          </p:cNvSpPr>
          <p:nvPr/>
        </p:nvSpPr>
        <p:spPr bwMode="auto">
          <a:xfrm>
            <a:off x="5276850" y="474662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Line 163"/>
          <p:cNvSpPr>
            <a:spLocks noChangeShapeType="1"/>
          </p:cNvSpPr>
          <p:nvPr/>
        </p:nvSpPr>
        <p:spPr bwMode="auto">
          <a:xfrm>
            <a:off x="5476875" y="47498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>
            <a:off x="5480050" y="467518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Line 167"/>
          <p:cNvSpPr>
            <a:spLocks noChangeShapeType="1"/>
          </p:cNvSpPr>
          <p:nvPr/>
        </p:nvSpPr>
        <p:spPr bwMode="auto">
          <a:xfrm>
            <a:off x="5603875" y="467836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Line 169"/>
          <p:cNvSpPr>
            <a:spLocks noChangeShapeType="1"/>
          </p:cNvSpPr>
          <p:nvPr/>
        </p:nvSpPr>
        <p:spPr bwMode="auto">
          <a:xfrm>
            <a:off x="5608638" y="460375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Line 171"/>
          <p:cNvSpPr>
            <a:spLocks noChangeShapeType="1"/>
          </p:cNvSpPr>
          <p:nvPr/>
        </p:nvSpPr>
        <p:spPr bwMode="auto">
          <a:xfrm>
            <a:off x="5646738" y="460692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Line 173"/>
          <p:cNvSpPr>
            <a:spLocks noChangeShapeType="1"/>
          </p:cNvSpPr>
          <p:nvPr/>
        </p:nvSpPr>
        <p:spPr bwMode="auto">
          <a:xfrm>
            <a:off x="5649913" y="453231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Line 175"/>
          <p:cNvSpPr>
            <a:spLocks noChangeShapeType="1"/>
          </p:cNvSpPr>
          <p:nvPr/>
        </p:nvSpPr>
        <p:spPr bwMode="auto">
          <a:xfrm>
            <a:off x="5678488" y="453548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Line 177"/>
          <p:cNvSpPr>
            <a:spLocks noChangeShapeType="1"/>
          </p:cNvSpPr>
          <p:nvPr/>
        </p:nvSpPr>
        <p:spPr bwMode="auto">
          <a:xfrm>
            <a:off x="5683250" y="446087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Line 179"/>
          <p:cNvSpPr>
            <a:spLocks noChangeShapeType="1"/>
          </p:cNvSpPr>
          <p:nvPr/>
        </p:nvSpPr>
        <p:spPr bwMode="auto">
          <a:xfrm>
            <a:off x="5773738" y="446405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Line 181"/>
          <p:cNvSpPr>
            <a:spLocks noChangeShapeType="1"/>
          </p:cNvSpPr>
          <p:nvPr/>
        </p:nvSpPr>
        <p:spPr bwMode="auto">
          <a:xfrm>
            <a:off x="5778500" y="43894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Line 183"/>
          <p:cNvSpPr>
            <a:spLocks noChangeShapeType="1"/>
          </p:cNvSpPr>
          <p:nvPr/>
        </p:nvSpPr>
        <p:spPr bwMode="auto">
          <a:xfrm>
            <a:off x="6435725" y="439261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Line 185"/>
          <p:cNvSpPr>
            <a:spLocks noChangeShapeType="1"/>
          </p:cNvSpPr>
          <p:nvPr/>
        </p:nvSpPr>
        <p:spPr bwMode="auto">
          <a:xfrm>
            <a:off x="6440488" y="431641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Line 187"/>
          <p:cNvSpPr>
            <a:spLocks noChangeShapeType="1"/>
          </p:cNvSpPr>
          <p:nvPr/>
        </p:nvSpPr>
        <p:spPr bwMode="auto">
          <a:xfrm>
            <a:off x="6745288" y="43180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Line 189"/>
          <p:cNvSpPr>
            <a:spLocks noChangeShapeType="1"/>
          </p:cNvSpPr>
          <p:nvPr/>
        </p:nvSpPr>
        <p:spPr bwMode="auto">
          <a:xfrm>
            <a:off x="6750050" y="42418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Line 191"/>
          <p:cNvSpPr>
            <a:spLocks noChangeShapeType="1"/>
          </p:cNvSpPr>
          <p:nvPr/>
        </p:nvSpPr>
        <p:spPr bwMode="auto">
          <a:xfrm>
            <a:off x="7045325" y="424497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Line 193"/>
          <p:cNvSpPr>
            <a:spLocks noChangeShapeType="1"/>
          </p:cNvSpPr>
          <p:nvPr/>
        </p:nvSpPr>
        <p:spPr bwMode="auto">
          <a:xfrm>
            <a:off x="7048500" y="4167188"/>
            <a:ext cx="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Line 195"/>
          <p:cNvSpPr>
            <a:spLocks noChangeShapeType="1"/>
          </p:cNvSpPr>
          <p:nvPr/>
        </p:nvSpPr>
        <p:spPr bwMode="auto">
          <a:xfrm>
            <a:off x="7077075" y="4170363"/>
            <a:ext cx="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Line 197"/>
          <p:cNvSpPr>
            <a:spLocks noChangeShapeType="1"/>
          </p:cNvSpPr>
          <p:nvPr/>
        </p:nvSpPr>
        <p:spPr bwMode="auto">
          <a:xfrm>
            <a:off x="7081838" y="409257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Line 199"/>
          <p:cNvSpPr>
            <a:spLocks noChangeShapeType="1"/>
          </p:cNvSpPr>
          <p:nvPr/>
        </p:nvSpPr>
        <p:spPr bwMode="auto">
          <a:xfrm>
            <a:off x="7931150" y="409416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Line 201"/>
          <p:cNvSpPr>
            <a:spLocks noChangeShapeType="1"/>
          </p:cNvSpPr>
          <p:nvPr/>
        </p:nvSpPr>
        <p:spPr bwMode="auto">
          <a:xfrm>
            <a:off x="7935913" y="394017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Line 203"/>
          <p:cNvSpPr>
            <a:spLocks noChangeShapeType="1"/>
          </p:cNvSpPr>
          <p:nvPr/>
        </p:nvSpPr>
        <p:spPr bwMode="auto">
          <a:xfrm>
            <a:off x="8037513" y="394335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Line 205"/>
          <p:cNvSpPr>
            <a:spLocks noChangeShapeType="1"/>
          </p:cNvSpPr>
          <p:nvPr/>
        </p:nvSpPr>
        <p:spPr bwMode="auto">
          <a:xfrm>
            <a:off x="8040688" y="38608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Line 208"/>
          <p:cNvSpPr>
            <a:spLocks noChangeShapeType="1"/>
          </p:cNvSpPr>
          <p:nvPr/>
        </p:nvSpPr>
        <p:spPr bwMode="auto">
          <a:xfrm>
            <a:off x="8250238" y="3863975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Line 210"/>
          <p:cNvSpPr>
            <a:spLocks noChangeShapeType="1"/>
          </p:cNvSpPr>
          <p:nvPr/>
        </p:nvSpPr>
        <p:spPr bwMode="auto">
          <a:xfrm>
            <a:off x="8255000" y="374808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Line 212"/>
          <p:cNvSpPr>
            <a:spLocks noChangeShapeType="1"/>
          </p:cNvSpPr>
          <p:nvPr/>
        </p:nvSpPr>
        <p:spPr bwMode="auto">
          <a:xfrm>
            <a:off x="8677275" y="3751263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Line 214"/>
          <p:cNvSpPr>
            <a:spLocks noChangeShapeType="1"/>
          </p:cNvSpPr>
          <p:nvPr/>
        </p:nvSpPr>
        <p:spPr bwMode="auto">
          <a:xfrm>
            <a:off x="8680450" y="3441700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394076" y="3441701"/>
            <a:ext cx="6284913" cy="1911351"/>
            <a:chOff x="1870075" y="3441700"/>
            <a:chExt cx="6284913" cy="1911351"/>
          </a:xfrm>
        </p:grpSpPr>
        <p:sp>
          <p:nvSpPr>
            <p:cNvPr id="243" name="Freeform 130"/>
            <p:cNvSpPr>
              <a:spLocks/>
            </p:cNvSpPr>
            <p:nvPr/>
          </p:nvSpPr>
          <p:spPr bwMode="auto">
            <a:xfrm>
              <a:off x="1870075" y="5346700"/>
              <a:ext cx="211138" cy="6350"/>
            </a:xfrm>
            <a:custGeom>
              <a:avLst/>
              <a:gdLst>
                <a:gd name="T0" fmla="*/ 9 w 398"/>
                <a:gd name="T1" fmla="*/ 0 h 18"/>
                <a:gd name="T2" fmla="*/ 6 w 398"/>
                <a:gd name="T3" fmla="*/ 0 h 18"/>
                <a:gd name="T4" fmla="*/ 4 w 398"/>
                <a:gd name="T5" fmla="*/ 0 h 18"/>
                <a:gd name="T6" fmla="*/ 4 w 398"/>
                <a:gd name="T7" fmla="*/ 4 h 18"/>
                <a:gd name="T8" fmla="*/ 0 w 398"/>
                <a:gd name="T9" fmla="*/ 4 h 18"/>
                <a:gd name="T10" fmla="*/ 0 w 398"/>
                <a:gd name="T11" fmla="*/ 6 h 18"/>
                <a:gd name="T12" fmla="*/ 0 w 398"/>
                <a:gd name="T13" fmla="*/ 8 h 18"/>
                <a:gd name="T14" fmla="*/ 0 w 398"/>
                <a:gd name="T15" fmla="*/ 12 h 18"/>
                <a:gd name="T16" fmla="*/ 0 w 398"/>
                <a:gd name="T17" fmla="*/ 12 h 18"/>
                <a:gd name="T18" fmla="*/ 4 w 398"/>
                <a:gd name="T19" fmla="*/ 14 h 18"/>
                <a:gd name="T20" fmla="*/ 4 w 398"/>
                <a:gd name="T21" fmla="*/ 14 h 18"/>
                <a:gd name="T22" fmla="*/ 6 w 398"/>
                <a:gd name="T23" fmla="*/ 18 h 18"/>
                <a:gd name="T24" fmla="*/ 388 w 398"/>
                <a:gd name="T25" fmla="*/ 18 h 18"/>
                <a:gd name="T26" fmla="*/ 393 w 398"/>
                <a:gd name="T27" fmla="*/ 18 h 18"/>
                <a:gd name="T28" fmla="*/ 396 w 398"/>
                <a:gd name="T29" fmla="*/ 14 h 18"/>
                <a:gd name="T30" fmla="*/ 396 w 398"/>
                <a:gd name="T31" fmla="*/ 14 h 18"/>
                <a:gd name="T32" fmla="*/ 398 w 398"/>
                <a:gd name="T33" fmla="*/ 12 h 18"/>
                <a:gd name="T34" fmla="*/ 398 w 398"/>
                <a:gd name="T35" fmla="*/ 12 h 18"/>
                <a:gd name="T36" fmla="*/ 398 w 398"/>
                <a:gd name="T37" fmla="*/ 8 h 18"/>
                <a:gd name="T38" fmla="*/ 398 w 398"/>
                <a:gd name="T39" fmla="*/ 6 h 18"/>
                <a:gd name="T40" fmla="*/ 398 w 398"/>
                <a:gd name="T41" fmla="*/ 4 h 18"/>
                <a:gd name="T42" fmla="*/ 396 w 398"/>
                <a:gd name="T43" fmla="*/ 4 h 18"/>
                <a:gd name="T44" fmla="*/ 396 w 398"/>
                <a:gd name="T45" fmla="*/ 0 h 18"/>
                <a:gd name="T46" fmla="*/ 393 w 398"/>
                <a:gd name="T47" fmla="*/ 0 h 18"/>
                <a:gd name="T48" fmla="*/ 391 w 398"/>
                <a:gd name="T49" fmla="*/ 0 h 18"/>
                <a:gd name="T50" fmla="*/ 9 w 398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8" h="18">
                  <a:moveTo>
                    <a:pt x="9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388" y="18"/>
                  </a:lnTo>
                  <a:lnTo>
                    <a:pt x="393" y="18"/>
                  </a:lnTo>
                  <a:lnTo>
                    <a:pt x="396" y="14"/>
                  </a:lnTo>
                  <a:lnTo>
                    <a:pt x="396" y="14"/>
                  </a:lnTo>
                  <a:lnTo>
                    <a:pt x="398" y="12"/>
                  </a:lnTo>
                  <a:lnTo>
                    <a:pt x="398" y="12"/>
                  </a:lnTo>
                  <a:lnTo>
                    <a:pt x="398" y="8"/>
                  </a:lnTo>
                  <a:lnTo>
                    <a:pt x="398" y="6"/>
                  </a:lnTo>
                  <a:lnTo>
                    <a:pt x="398" y="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3" y="0"/>
                  </a:lnTo>
                  <a:lnTo>
                    <a:pt x="391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132"/>
            <p:cNvSpPr>
              <a:spLocks/>
            </p:cNvSpPr>
            <p:nvPr/>
          </p:nvSpPr>
          <p:spPr bwMode="auto">
            <a:xfrm>
              <a:off x="2073275" y="5281613"/>
              <a:ext cx="7938" cy="71438"/>
            </a:xfrm>
            <a:custGeom>
              <a:avLst/>
              <a:gdLst>
                <a:gd name="T0" fmla="*/ 0 w 16"/>
                <a:gd name="T1" fmla="*/ 215 h 225"/>
                <a:gd name="T2" fmla="*/ 0 w 16"/>
                <a:gd name="T3" fmla="*/ 219 h 225"/>
                <a:gd name="T4" fmla="*/ 4 w 16"/>
                <a:gd name="T5" fmla="*/ 219 h 225"/>
                <a:gd name="T6" fmla="*/ 4 w 16"/>
                <a:gd name="T7" fmla="*/ 221 h 225"/>
                <a:gd name="T8" fmla="*/ 6 w 16"/>
                <a:gd name="T9" fmla="*/ 221 h 225"/>
                <a:gd name="T10" fmla="*/ 6 w 16"/>
                <a:gd name="T11" fmla="*/ 225 h 225"/>
                <a:gd name="T12" fmla="*/ 9 w 16"/>
                <a:gd name="T13" fmla="*/ 225 h 225"/>
                <a:gd name="T14" fmla="*/ 11 w 16"/>
                <a:gd name="T15" fmla="*/ 225 h 225"/>
                <a:gd name="T16" fmla="*/ 14 w 16"/>
                <a:gd name="T17" fmla="*/ 221 h 225"/>
                <a:gd name="T18" fmla="*/ 14 w 16"/>
                <a:gd name="T19" fmla="*/ 221 h 225"/>
                <a:gd name="T20" fmla="*/ 16 w 16"/>
                <a:gd name="T21" fmla="*/ 219 h 225"/>
                <a:gd name="T22" fmla="*/ 16 w 16"/>
                <a:gd name="T23" fmla="*/ 219 h 225"/>
                <a:gd name="T24" fmla="*/ 16 w 16"/>
                <a:gd name="T25" fmla="*/ 11 h 225"/>
                <a:gd name="T26" fmla="*/ 16 w 16"/>
                <a:gd name="T27" fmla="*/ 5 h 225"/>
                <a:gd name="T28" fmla="*/ 16 w 16"/>
                <a:gd name="T29" fmla="*/ 3 h 225"/>
                <a:gd name="T30" fmla="*/ 14 w 16"/>
                <a:gd name="T31" fmla="*/ 0 h 225"/>
                <a:gd name="T32" fmla="*/ 14 w 16"/>
                <a:gd name="T33" fmla="*/ 0 h 225"/>
                <a:gd name="T34" fmla="*/ 11 w 16"/>
                <a:gd name="T35" fmla="*/ 0 h 225"/>
                <a:gd name="T36" fmla="*/ 9 w 16"/>
                <a:gd name="T37" fmla="*/ 0 h 225"/>
                <a:gd name="T38" fmla="*/ 6 w 16"/>
                <a:gd name="T39" fmla="*/ 0 h 225"/>
                <a:gd name="T40" fmla="*/ 6 w 16"/>
                <a:gd name="T41" fmla="*/ 0 h 225"/>
                <a:gd name="T42" fmla="*/ 4 w 16"/>
                <a:gd name="T43" fmla="*/ 0 h 225"/>
                <a:gd name="T44" fmla="*/ 4 w 16"/>
                <a:gd name="T45" fmla="*/ 3 h 225"/>
                <a:gd name="T46" fmla="*/ 0 w 16"/>
                <a:gd name="T47" fmla="*/ 5 h 225"/>
                <a:gd name="T48" fmla="*/ 0 w 16"/>
                <a:gd name="T49" fmla="*/ 9 h 225"/>
                <a:gd name="T50" fmla="*/ 0 w 16"/>
                <a:gd name="T51" fmla="*/ 21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25">
                  <a:moveTo>
                    <a:pt x="0" y="215"/>
                  </a:moveTo>
                  <a:lnTo>
                    <a:pt x="0" y="219"/>
                  </a:lnTo>
                  <a:lnTo>
                    <a:pt x="4" y="219"/>
                  </a:lnTo>
                  <a:lnTo>
                    <a:pt x="4" y="221"/>
                  </a:lnTo>
                  <a:lnTo>
                    <a:pt x="6" y="221"/>
                  </a:lnTo>
                  <a:lnTo>
                    <a:pt x="6" y="225"/>
                  </a:lnTo>
                  <a:lnTo>
                    <a:pt x="9" y="225"/>
                  </a:lnTo>
                  <a:lnTo>
                    <a:pt x="11" y="225"/>
                  </a:lnTo>
                  <a:lnTo>
                    <a:pt x="14" y="221"/>
                  </a:lnTo>
                  <a:lnTo>
                    <a:pt x="14" y="221"/>
                  </a:lnTo>
                  <a:lnTo>
                    <a:pt x="16" y="219"/>
                  </a:lnTo>
                  <a:lnTo>
                    <a:pt x="16" y="219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215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134"/>
            <p:cNvSpPr>
              <a:spLocks/>
            </p:cNvSpPr>
            <p:nvPr/>
          </p:nvSpPr>
          <p:spPr bwMode="auto">
            <a:xfrm>
              <a:off x="2073275" y="5281613"/>
              <a:ext cx="136525" cy="4763"/>
            </a:xfrm>
            <a:custGeom>
              <a:avLst/>
              <a:gdLst>
                <a:gd name="T0" fmla="*/ 9 w 260"/>
                <a:gd name="T1" fmla="*/ 0 h 15"/>
                <a:gd name="T2" fmla="*/ 6 w 260"/>
                <a:gd name="T3" fmla="*/ 0 h 15"/>
                <a:gd name="T4" fmla="*/ 6 w 260"/>
                <a:gd name="T5" fmla="*/ 0 h 15"/>
                <a:gd name="T6" fmla="*/ 4 w 260"/>
                <a:gd name="T7" fmla="*/ 0 h 15"/>
                <a:gd name="T8" fmla="*/ 4 w 260"/>
                <a:gd name="T9" fmla="*/ 3 h 15"/>
                <a:gd name="T10" fmla="*/ 0 w 260"/>
                <a:gd name="T11" fmla="*/ 5 h 15"/>
                <a:gd name="T12" fmla="*/ 0 w 260"/>
                <a:gd name="T13" fmla="*/ 9 h 15"/>
                <a:gd name="T14" fmla="*/ 0 w 260"/>
                <a:gd name="T15" fmla="*/ 9 h 15"/>
                <a:gd name="T16" fmla="*/ 4 w 260"/>
                <a:gd name="T17" fmla="*/ 11 h 15"/>
                <a:gd name="T18" fmla="*/ 4 w 260"/>
                <a:gd name="T19" fmla="*/ 15 h 15"/>
                <a:gd name="T20" fmla="*/ 6 w 260"/>
                <a:gd name="T21" fmla="*/ 15 h 15"/>
                <a:gd name="T22" fmla="*/ 6 w 260"/>
                <a:gd name="T23" fmla="*/ 15 h 15"/>
                <a:gd name="T24" fmla="*/ 247 w 260"/>
                <a:gd name="T25" fmla="*/ 15 h 15"/>
                <a:gd name="T26" fmla="*/ 254 w 260"/>
                <a:gd name="T27" fmla="*/ 15 h 15"/>
                <a:gd name="T28" fmla="*/ 254 w 260"/>
                <a:gd name="T29" fmla="*/ 15 h 15"/>
                <a:gd name="T30" fmla="*/ 257 w 260"/>
                <a:gd name="T31" fmla="*/ 15 h 15"/>
                <a:gd name="T32" fmla="*/ 257 w 260"/>
                <a:gd name="T33" fmla="*/ 11 h 15"/>
                <a:gd name="T34" fmla="*/ 260 w 260"/>
                <a:gd name="T35" fmla="*/ 9 h 15"/>
                <a:gd name="T36" fmla="*/ 260 w 260"/>
                <a:gd name="T37" fmla="*/ 9 h 15"/>
                <a:gd name="T38" fmla="*/ 260 w 260"/>
                <a:gd name="T39" fmla="*/ 5 h 15"/>
                <a:gd name="T40" fmla="*/ 257 w 260"/>
                <a:gd name="T41" fmla="*/ 3 h 15"/>
                <a:gd name="T42" fmla="*/ 257 w 260"/>
                <a:gd name="T43" fmla="*/ 0 h 15"/>
                <a:gd name="T44" fmla="*/ 254 w 260"/>
                <a:gd name="T45" fmla="*/ 0 h 15"/>
                <a:gd name="T46" fmla="*/ 254 w 260"/>
                <a:gd name="T47" fmla="*/ 0 h 15"/>
                <a:gd name="T48" fmla="*/ 249 w 260"/>
                <a:gd name="T49" fmla="*/ 0 h 15"/>
                <a:gd name="T50" fmla="*/ 9 w 260"/>
                <a:gd name="T5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15">
                  <a:moveTo>
                    <a:pt x="9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47" y="15"/>
                  </a:lnTo>
                  <a:lnTo>
                    <a:pt x="254" y="15"/>
                  </a:lnTo>
                  <a:lnTo>
                    <a:pt x="254" y="15"/>
                  </a:lnTo>
                  <a:lnTo>
                    <a:pt x="257" y="15"/>
                  </a:lnTo>
                  <a:lnTo>
                    <a:pt x="257" y="11"/>
                  </a:lnTo>
                  <a:lnTo>
                    <a:pt x="260" y="9"/>
                  </a:lnTo>
                  <a:lnTo>
                    <a:pt x="260" y="9"/>
                  </a:lnTo>
                  <a:lnTo>
                    <a:pt x="260" y="5"/>
                  </a:lnTo>
                  <a:lnTo>
                    <a:pt x="257" y="3"/>
                  </a:lnTo>
                  <a:lnTo>
                    <a:pt x="257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4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Freeform 136"/>
            <p:cNvSpPr>
              <a:spLocks/>
            </p:cNvSpPr>
            <p:nvPr/>
          </p:nvSpPr>
          <p:spPr bwMode="auto">
            <a:xfrm>
              <a:off x="2201863" y="5214938"/>
              <a:ext cx="7938" cy="71438"/>
            </a:xfrm>
            <a:custGeom>
              <a:avLst/>
              <a:gdLst>
                <a:gd name="T0" fmla="*/ 0 w 17"/>
                <a:gd name="T1" fmla="*/ 219 h 227"/>
                <a:gd name="T2" fmla="*/ 0 w 17"/>
                <a:gd name="T3" fmla="*/ 219 h 227"/>
                <a:gd name="T4" fmla="*/ 0 w 17"/>
                <a:gd name="T5" fmla="*/ 221 h 227"/>
                <a:gd name="T6" fmla="*/ 4 w 17"/>
                <a:gd name="T7" fmla="*/ 225 h 227"/>
                <a:gd name="T8" fmla="*/ 4 w 17"/>
                <a:gd name="T9" fmla="*/ 225 h 227"/>
                <a:gd name="T10" fmla="*/ 6 w 17"/>
                <a:gd name="T11" fmla="*/ 225 h 227"/>
                <a:gd name="T12" fmla="*/ 9 w 17"/>
                <a:gd name="T13" fmla="*/ 227 h 227"/>
                <a:gd name="T14" fmla="*/ 11 w 17"/>
                <a:gd name="T15" fmla="*/ 225 h 227"/>
                <a:gd name="T16" fmla="*/ 11 w 17"/>
                <a:gd name="T17" fmla="*/ 225 h 227"/>
                <a:gd name="T18" fmla="*/ 14 w 17"/>
                <a:gd name="T19" fmla="*/ 225 h 227"/>
                <a:gd name="T20" fmla="*/ 14 w 17"/>
                <a:gd name="T21" fmla="*/ 221 h 227"/>
                <a:gd name="T22" fmla="*/ 17 w 17"/>
                <a:gd name="T23" fmla="*/ 219 h 227"/>
                <a:gd name="T24" fmla="*/ 17 w 17"/>
                <a:gd name="T25" fmla="*/ 11 h 227"/>
                <a:gd name="T26" fmla="*/ 17 w 17"/>
                <a:gd name="T27" fmla="*/ 9 h 227"/>
                <a:gd name="T28" fmla="*/ 14 w 17"/>
                <a:gd name="T29" fmla="*/ 5 h 227"/>
                <a:gd name="T30" fmla="*/ 14 w 17"/>
                <a:gd name="T31" fmla="*/ 3 h 227"/>
                <a:gd name="T32" fmla="*/ 11 w 17"/>
                <a:gd name="T33" fmla="*/ 3 h 227"/>
                <a:gd name="T34" fmla="*/ 11 w 17"/>
                <a:gd name="T35" fmla="*/ 0 h 227"/>
                <a:gd name="T36" fmla="*/ 9 w 17"/>
                <a:gd name="T37" fmla="*/ 0 h 227"/>
                <a:gd name="T38" fmla="*/ 6 w 17"/>
                <a:gd name="T39" fmla="*/ 0 h 227"/>
                <a:gd name="T40" fmla="*/ 4 w 17"/>
                <a:gd name="T41" fmla="*/ 3 h 227"/>
                <a:gd name="T42" fmla="*/ 4 w 17"/>
                <a:gd name="T43" fmla="*/ 3 h 227"/>
                <a:gd name="T44" fmla="*/ 0 w 17"/>
                <a:gd name="T45" fmla="*/ 5 h 227"/>
                <a:gd name="T46" fmla="*/ 0 w 17"/>
                <a:gd name="T47" fmla="*/ 9 h 227"/>
                <a:gd name="T48" fmla="*/ 0 w 17"/>
                <a:gd name="T49" fmla="*/ 11 h 227"/>
                <a:gd name="T50" fmla="*/ 0 w 17"/>
                <a:gd name="T51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27">
                  <a:moveTo>
                    <a:pt x="0" y="219"/>
                  </a:moveTo>
                  <a:lnTo>
                    <a:pt x="0" y="219"/>
                  </a:lnTo>
                  <a:lnTo>
                    <a:pt x="0" y="221"/>
                  </a:lnTo>
                  <a:lnTo>
                    <a:pt x="4" y="225"/>
                  </a:lnTo>
                  <a:lnTo>
                    <a:pt x="4" y="225"/>
                  </a:lnTo>
                  <a:lnTo>
                    <a:pt x="6" y="225"/>
                  </a:lnTo>
                  <a:lnTo>
                    <a:pt x="9" y="227"/>
                  </a:lnTo>
                  <a:lnTo>
                    <a:pt x="11" y="225"/>
                  </a:lnTo>
                  <a:lnTo>
                    <a:pt x="11" y="225"/>
                  </a:lnTo>
                  <a:lnTo>
                    <a:pt x="14" y="225"/>
                  </a:lnTo>
                  <a:lnTo>
                    <a:pt x="14" y="221"/>
                  </a:lnTo>
                  <a:lnTo>
                    <a:pt x="17" y="219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219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Freeform 138"/>
            <p:cNvSpPr>
              <a:spLocks/>
            </p:cNvSpPr>
            <p:nvPr/>
          </p:nvSpPr>
          <p:spPr bwMode="auto">
            <a:xfrm>
              <a:off x="2201863" y="5214938"/>
              <a:ext cx="134938" cy="4763"/>
            </a:xfrm>
            <a:custGeom>
              <a:avLst/>
              <a:gdLst>
                <a:gd name="T0" fmla="*/ 9 w 257"/>
                <a:gd name="T1" fmla="*/ 0 h 17"/>
                <a:gd name="T2" fmla="*/ 6 w 257"/>
                <a:gd name="T3" fmla="*/ 0 h 17"/>
                <a:gd name="T4" fmla="*/ 4 w 257"/>
                <a:gd name="T5" fmla="*/ 3 h 17"/>
                <a:gd name="T6" fmla="*/ 4 w 257"/>
                <a:gd name="T7" fmla="*/ 3 h 17"/>
                <a:gd name="T8" fmla="*/ 0 w 257"/>
                <a:gd name="T9" fmla="*/ 5 h 17"/>
                <a:gd name="T10" fmla="*/ 0 w 257"/>
                <a:gd name="T11" fmla="*/ 9 h 17"/>
                <a:gd name="T12" fmla="*/ 0 w 257"/>
                <a:gd name="T13" fmla="*/ 9 h 17"/>
                <a:gd name="T14" fmla="*/ 0 w 257"/>
                <a:gd name="T15" fmla="*/ 11 h 17"/>
                <a:gd name="T16" fmla="*/ 0 w 257"/>
                <a:gd name="T17" fmla="*/ 15 h 17"/>
                <a:gd name="T18" fmla="*/ 4 w 257"/>
                <a:gd name="T19" fmla="*/ 17 h 17"/>
                <a:gd name="T20" fmla="*/ 4 w 257"/>
                <a:gd name="T21" fmla="*/ 17 h 17"/>
                <a:gd name="T22" fmla="*/ 6 w 257"/>
                <a:gd name="T23" fmla="*/ 17 h 17"/>
                <a:gd name="T24" fmla="*/ 247 w 257"/>
                <a:gd name="T25" fmla="*/ 17 h 17"/>
                <a:gd name="T26" fmla="*/ 251 w 257"/>
                <a:gd name="T27" fmla="*/ 17 h 17"/>
                <a:gd name="T28" fmla="*/ 254 w 257"/>
                <a:gd name="T29" fmla="*/ 17 h 17"/>
                <a:gd name="T30" fmla="*/ 257 w 257"/>
                <a:gd name="T31" fmla="*/ 17 h 17"/>
                <a:gd name="T32" fmla="*/ 257 w 257"/>
                <a:gd name="T33" fmla="*/ 15 h 17"/>
                <a:gd name="T34" fmla="*/ 257 w 257"/>
                <a:gd name="T35" fmla="*/ 11 h 17"/>
                <a:gd name="T36" fmla="*/ 257 w 257"/>
                <a:gd name="T37" fmla="*/ 9 h 17"/>
                <a:gd name="T38" fmla="*/ 257 w 257"/>
                <a:gd name="T39" fmla="*/ 9 h 17"/>
                <a:gd name="T40" fmla="*/ 257 w 257"/>
                <a:gd name="T41" fmla="*/ 5 h 17"/>
                <a:gd name="T42" fmla="*/ 257 w 257"/>
                <a:gd name="T43" fmla="*/ 3 h 17"/>
                <a:gd name="T44" fmla="*/ 254 w 257"/>
                <a:gd name="T45" fmla="*/ 3 h 17"/>
                <a:gd name="T46" fmla="*/ 251 w 257"/>
                <a:gd name="T47" fmla="*/ 0 h 17"/>
                <a:gd name="T48" fmla="*/ 249 w 257"/>
                <a:gd name="T49" fmla="*/ 0 h 17"/>
                <a:gd name="T50" fmla="*/ 9 w 257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7" h="17">
                  <a:moveTo>
                    <a:pt x="9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247" y="17"/>
                  </a:lnTo>
                  <a:lnTo>
                    <a:pt x="251" y="17"/>
                  </a:lnTo>
                  <a:lnTo>
                    <a:pt x="254" y="17"/>
                  </a:lnTo>
                  <a:lnTo>
                    <a:pt x="257" y="17"/>
                  </a:lnTo>
                  <a:lnTo>
                    <a:pt x="257" y="15"/>
                  </a:lnTo>
                  <a:lnTo>
                    <a:pt x="257" y="11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7" y="5"/>
                  </a:lnTo>
                  <a:lnTo>
                    <a:pt x="257" y="3"/>
                  </a:lnTo>
                  <a:lnTo>
                    <a:pt x="254" y="3"/>
                  </a:lnTo>
                  <a:lnTo>
                    <a:pt x="251" y="0"/>
                  </a:lnTo>
                  <a:lnTo>
                    <a:pt x="24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Freeform 140"/>
            <p:cNvSpPr>
              <a:spLocks/>
            </p:cNvSpPr>
            <p:nvPr/>
          </p:nvSpPr>
          <p:spPr bwMode="auto">
            <a:xfrm>
              <a:off x="2328863" y="5148263"/>
              <a:ext cx="7938" cy="71438"/>
            </a:xfrm>
            <a:custGeom>
              <a:avLst/>
              <a:gdLst>
                <a:gd name="T0" fmla="*/ 0 w 16"/>
                <a:gd name="T1" fmla="*/ 217 h 225"/>
                <a:gd name="T2" fmla="*/ 3 w 16"/>
                <a:gd name="T3" fmla="*/ 219 h 225"/>
                <a:gd name="T4" fmla="*/ 3 w 16"/>
                <a:gd name="T5" fmla="*/ 223 h 225"/>
                <a:gd name="T6" fmla="*/ 3 w 16"/>
                <a:gd name="T7" fmla="*/ 225 h 225"/>
                <a:gd name="T8" fmla="*/ 6 w 16"/>
                <a:gd name="T9" fmla="*/ 225 h 225"/>
                <a:gd name="T10" fmla="*/ 8 w 16"/>
                <a:gd name="T11" fmla="*/ 225 h 225"/>
                <a:gd name="T12" fmla="*/ 8 w 16"/>
                <a:gd name="T13" fmla="*/ 225 h 225"/>
                <a:gd name="T14" fmla="*/ 10 w 16"/>
                <a:gd name="T15" fmla="*/ 225 h 225"/>
                <a:gd name="T16" fmla="*/ 13 w 16"/>
                <a:gd name="T17" fmla="*/ 225 h 225"/>
                <a:gd name="T18" fmla="*/ 16 w 16"/>
                <a:gd name="T19" fmla="*/ 225 h 225"/>
                <a:gd name="T20" fmla="*/ 16 w 16"/>
                <a:gd name="T21" fmla="*/ 223 h 225"/>
                <a:gd name="T22" fmla="*/ 16 w 16"/>
                <a:gd name="T23" fmla="*/ 219 h 225"/>
                <a:gd name="T24" fmla="*/ 16 w 16"/>
                <a:gd name="T25" fmla="*/ 12 h 225"/>
                <a:gd name="T26" fmla="*/ 16 w 16"/>
                <a:gd name="T27" fmla="*/ 6 h 225"/>
                <a:gd name="T28" fmla="*/ 16 w 16"/>
                <a:gd name="T29" fmla="*/ 6 h 225"/>
                <a:gd name="T30" fmla="*/ 16 w 16"/>
                <a:gd name="T31" fmla="*/ 3 h 225"/>
                <a:gd name="T32" fmla="*/ 13 w 16"/>
                <a:gd name="T33" fmla="*/ 3 h 225"/>
                <a:gd name="T34" fmla="*/ 10 w 16"/>
                <a:gd name="T35" fmla="*/ 0 h 225"/>
                <a:gd name="T36" fmla="*/ 8 w 16"/>
                <a:gd name="T37" fmla="*/ 0 h 225"/>
                <a:gd name="T38" fmla="*/ 8 w 16"/>
                <a:gd name="T39" fmla="*/ 0 h 225"/>
                <a:gd name="T40" fmla="*/ 6 w 16"/>
                <a:gd name="T41" fmla="*/ 3 h 225"/>
                <a:gd name="T42" fmla="*/ 3 w 16"/>
                <a:gd name="T43" fmla="*/ 3 h 225"/>
                <a:gd name="T44" fmla="*/ 3 w 16"/>
                <a:gd name="T45" fmla="*/ 6 h 225"/>
                <a:gd name="T46" fmla="*/ 3 w 16"/>
                <a:gd name="T47" fmla="*/ 6 h 225"/>
                <a:gd name="T48" fmla="*/ 0 w 16"/>
                <a:gd name="T49" fmla="*/ 9 h 225"/>
                <a:gd name="T50" fmla="*/ 0 w 16"/>
                <a:gd name="T51" fmla="*/ 21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25">
                  <a:moveTo>
                    <a:pt x="0" y="217"/>
                  </a:moveTo>
                  <a:lnTo>
                    <a:pt x="3" y="219"/>
                  </a:lnTo>
                  <a:lnTo>
                    <a:pt x="3" y="223"/>
                  </a:lnTo>
                  <a:lnTo>
                    <a:pt x="3" y="225"/>
                  </a:lnTo>
                  <a:lnTo>
                    <a:pt x="6" y="225"/>
                  </a:lnTo>
                  <a:lnTo>
                    <a:pt x="8" y="225"/>
                  </a:lnTo>
                  <a:lnTo>
                    <a:pt x="8" y="225"/>
                  </a:lnTo>
                  <a:lnTo>
                    <a:pt x="10" y="225"/>
                  </a:lnTo>
                  <a:lnTo>
                    <a:pt x="13" y="225"/>
                  </a:lnTo>
                  <a:lnTo>
                    <a:pt x="16" y="225"/>
                  </a:lnTo>
                  <a:lnTo>
                    <a:pt x="16" y="223"/>
                  </a:lnTo>
                  <a:lnTo>
                    <a:pt x="16" y="219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217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2328863" y="5148263"/>
              <a:ext cx="28800" cy="6350"/>
            </a:xfrm>
            <a:custGeom>
              <a:avLst/>
              <a:gdLst>
                <a:gd name="T0" fmla="*/ 8 w 59"/>
                <a:gd name="T1" fmla="*/ 0 h 17"/>
                <a:gd name="T2" fmla="*/ 8 w 59"/>
                <a:gd name="T3" fmla="*/ 0 h 17"/>
                <a:gd name="T4" fmla="*/ 6 w 59"/>
                <a:gd name="T5" fmla="*/ 3 h 17"/>
                <a:gd name="T6" fmla="*/ 3 w 59"/>
                <a:gd name="T7" fmla="*/ 3 h 17"/>
                <a:gd name="T8" fmla="*/ 3 w 59"/>
                <a:gd name="T9" fmla="*/ 6 h 17"/>
                <a:gd name="T10" fmla="*/ 3 w 59"/>
                <a:gd name="T11" fmla="*/ 6 h 17"/>
                <a:gd name="T12" fmla="*/ 0 w 59"/>
                <a:gd name="T13" fmla="*/ 9 h 17"/>
                <a:gd name="T14" fmla="*/ 3 w 59"/>
                <a:gd name="T15" fmla="*/ 12 h 17"/>
                <a:gd name="T16" fmla="*/ 3 w 59"/>
                <a:gd name="T17" fmla="*/ 15 h 17"/>
                <a:gd name="T18" fmla="*/ 3 w 59"/>
                <a:gd name="T19" fmla="*/ 15 h 17"/>
                <a:gd name="T20" fmla="*/ 6 w 59"/>
                <a:gd name="T21" fmla="*/ 17 h 17"/>
                <a:gd name="T22" fmla="*/ 8 w 59"/>
                <a:gd name="T23" fmla="*/ 17 h 17"/>
                <a:gd name="T24" fmla="*/ 48 w 59"/>
                <a:gd name="T25" fmla="*/ 17 h 17"/>
                <a:gd name="T26" fmla="*/ 51 w 59"/>
                <a:gd name="T27" fmla="*/ 17 h 17"/>
                <a:gd name="T28" fmla="*/ 53 w 59"/>
                <a:gd name="T29" fmla="*/ 17 h 17"/>
                <a:gd name="T30" fmla="*/ 56 w 59"/>
                <a:gd name="T31" fmla="*/ 15 h 17"/>
                <a:gd name="T32" fmla="*/ 56 w 59"/>
                <a:gd name="T33" fmla="*/ 15 h 17"/>
                <a:gd name="T34" fmla="*/ 56 w 59"/>
                <a:gd name="T35" fmla="*/ 12 h 17"/>
                <a:gd name="T36" fmla="*/ 59 w 59"/>
                <a:gd name="T37" fmla="*/ 9 h 17"/>
                <a:gd name="T38" fmla="*/ 56 w 59"/>
                <a:gd name="T39" fmla="*/ 6 h 17"/>
                <a:gd name="T40" fmla="*/ 56 w 59"/>
                <a:gd name="T41" fmla="*/ 6 h 17"/>
                <a:gd name="T42" fmla="*/ 56 w 59"/>
                <a:gd name="T43" fmla="*/ 3 h 17"/>
                <a:gd name="T44" fmla="*/ 53 w 59"/>
                <a:gd name="T45" fmla="*/ 3 h 17"/>
                <a:gd name="T46" fmla="*/ 51 w 59"/>
                <a:gd name="T47" fmla="*/ 0 h 17"/>
                <a:gd name="T48" fmla="*/ 48 w 59"/>
                <a:gd name="T49" fmla="*/ 0 h 17"/>
                <a:gd name="T50" fmla="*/ 8 w 59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17">
                  <a:moveTo>
                    <a:pt x="8" y="0"/>
                  </a:moveTo>
                  <a:lnTo>
                    <a:pt x="8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2"/>
                  </a:lnTo>
                  <a:lnTo>
                    <a:pt x="59" y="9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3"/>
                  </a:lnTo>
                  <a:lnTo>
                    <a:pt x="53" y="3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Freeform 144"/>
            <p:cNvSpPr>
              <a:spLocks/>
            </p:cNvSpPr>
            <p:nvPr/>
          </p:nvSpPr>
          <p:spPr bwMode="auto">
            <a:xfrm>
              <a:off x="2351088" y="5018088"/>
              <a:ext cx="7938" cy="136525"/>
            </a:xfrm>
            <a:custGeom>
              <a:avLst/>
              <a:gdLst>
                <a:gd name="T0" fmla="*/ 0 w 14"/>
                <a:gd name="T1" fmla="*/ 423 h 431"/>
                <a:gd name="T2" fmla="*/ 0 w 14"/>
                <a:gd name="T3" fmla="*/ 426 h 431"/>
                <a:gd name="T4" fmla="*/ 0 w 14"/>
                <a:gd name="T5" fmla="*/ 429 h 431"/>
                <a:gd name="T6" fmla="*/ 0 w 14"/>
                <a:gd name="T7" fmla="*/ 429 h 431"/>
                <a:gd name="T8" fmla="*/ 4 w 14"/>
                <a:gd name="T9" fmla="*/ 431 h 431"/>
                <a:gd name="T10" fmla="*/ 6 w 14"/>
                <a:gd name="T11" fmla="*/ 431 h 431"/>
                <a:gd name="T12" fmla="*/ 9 w 14"/>
                <a:gd name="T13" fmla="*/ 431 h 431"/>
                <a:gd name="T14" fmla="*/ 9 w 14"/>
                <a:gd name="T15" fmla="*/ 431 h 431"/>
                <a:gd name="T16" fmla="*/ 11 w 14"/>
                <a:gd name="T17" fmla="*/ 431 h 431"/>
                <a:gd name="T18" fmla="*/ 14 w 14"/>
                <a:gd name="T19" fmla="*/ 429 h 431"/>
                <a:gd name="T20" fmla="*/ 14 w 14"/>
                <a:gd name="T21" fmla="*/ 429 h 431"/>
                <a:gd name="T22" fmla="*/ 14 w 14"/>
                <a:gd name="T23" fmla="*/ 426 h 431"/>
                <a:gd name="T24" fmla="*/ 14 w 14"/>
                <a:gd name="T25" fmla="*/ 11 h 431"/>
                <a:gd name="T26" fmla="*/ 14 w 14"/>
                <a:gd name="T27" fmla="*/ 6 h 431"/>
                <a:gd name="T28" fmla="*/ 14 w 14"/>
                <a:gd name="T29" fmla="*/ 2 h 431"/>
                <a:gd name="T30" fmla="*/ 14 w 14"/>
                <a:gd name="T31" fmla="*/ 2 h 431"/>
                <a:gd name="T32" fmla="*/ 11 w 14"/>
                <a:gd name="T33" fmla="*/ 0 h 431"/>
                <a:gd name="T34" fmla="*/ 9 w 14"/>
                <a:gd name="T35" fmla="*/ 0 h 431"/>
                <a:gd name="T36" fmla="*/ 9 w 14"/>
                <a:gd name="T37" fmla="*/ 0 h 431"/>
                <a:gd name="T38" fmla="*/ 6 w 14"/>
                <a:gd name="T39" fmla="*/ 0 h 431"/>
                <a:gd name="T40" fmla="*/ 4 w 14"/>
                <a:gd name="T41" fmla="*/ 0 h 431"/>
                <a:gd name="T42" fmla="*/ 0 w 14"/>
                <a:gd name="T43" fmla="*/ 2 h 431"/>
                <a:gd name="T44" fmla="*/ 0 w 14"/>
                <a:gd name="T45" fmla="*/ 2 h 431"/>
                <a:gd name="T46" fmla="*/ 0 w 14"/>
                <a:gd name="T47" fmla="*/ 6 h 431"/>
                <a:gd name="T48" fmla="*/ 0 w 14"/>
                <a:gd name="T49" fmla="*/ 8 h 431"/>
                <a:gd name="T50" fmla="*/ 0 w 14"/>
                <a:gd name="T51" fmla="*/ 4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431">
                  <a:moveTo>
                    <a:pt x="0" y="423"/>
                  </a:moveTo>
                  <a:lnTo>
                    <a:pt x="0" y="426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4" y="431"/>
                  </a:lnTo>
                  <a:lnTo>
                    <a:pt x="6" y="431"/>
                  </a:lnTo>
                  <a:lnTo>
                    <a:pt x="9" y="431"/>
                  </a:lnTo>
                  <a:lnTo>
                    <a:pt x="9" y="431"/>
                  </a:lnTo>
                  <a:lnTo>
                    <a:pt x="11" y="431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4" y="426"/>
                  </a:lnTo>
                  <a:lnTo>
                    <a:pt x="14" y="11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23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Freeform 146"/>
            <p:cNvSpPr>
              <a:spLocks/>
            </p:cNvSpPr>
            <p:nvPr/>
          </p:nvSpPr>
          <p:spPr bwMode="auto">
            <a:xfrm>
              <a:off x="2351088" y="5018088"/>
              <a:ext cx="360363" cy="4763"/>
            </a:xfrm>
            <a:custGeom>
              <a:avLst/>
              <a:gdLst>
                <a:gd name="T0" fmla="*/ 9 w 681"/>
                <a:gd name="T1" fmla="*/ 0 h 17"/>
                <a:gd name="T2" fmla="*/ 6 w 681"/>
                <a:gd name="T3" fmla="*/ 0 h 17"/>
                <a:gd name="T4" fmla="*/ 4 w 681"/>
                <a:gd name="T5" fmla="*/ 0 h 17"/>
                <a:gd name="T6" fmla="*/ 0 w 681"/>
                <a:gd name="T7" fmla="*/ 2 h 17"/>
                <a:gd name="T8" fmla="*/ 0 w 681"/>
                <a:gd name="T9" fmla="*/ 2 h 17"/>
                <a:gd name="T10" fmla="*/ 0 w 681"/>
                <a:gd name="T11" fmla="*/ 6 h 17"/>
                <a:gd name="T12" fmla="*/ 0 w 681"/>
                <a:gd name="T13" fmla="*/ 8 h 17"/>
                <a:gd name="T14" fmla="*/ 0 w 681"/>
                <a:gd name="T15" fmla="*/ 11 h 17"/>
                <a:gd name="T16" fmla="*/ 0 w 681"/>
                <a:gd name="T17" fmla="*/ 11 h 17"/>
                <a:gd name="T18" fmla="*/ 0 w 681"/>
                <a:gd name="T19" fmla="*/ 14 h 17"/>
                <a:gd name="T20" fmla="*/ 4 w 681"/>
                <a:gd name="T21" fmla="*/ 14 h 17"/>
                <a:gd name="T22" fmla="*/ 6 w 681"/>
                <a:gd name="T23" fmla="*/ 17 h 17"/>
                <a:gd name="T24" fmla="*/ 671 w 681"/>
                <a:gd name="T25" fmla="*/ 17 h 17"/>
                <a:gd name="T26" fmla="*/ 676 w 681"/>
                <a:gd name="T27" fmla="*/ 17 h 17"/>
                <a:gd name="T28" fmla="*/ 676 w 681"/>
                <a:gd name="T29" fmla="*/ 14 h 17"/>
                <a:gd name="T30" fmla="*/ 679 w 681"/>
                <a:gd name="T31" fmla="*/ 14 h 17"/>
                <a:gd name="T32" fmla="*/ 679 w 681"/>
                <a:gd name="T33" fmla="*/ 11 h 17"/>
                <a:gd name="T34" fmla="*/ 681 w 681"/>
                <a:gd name="T35" fmla="*/ 11 h 17"/>
                <a:gd name="T36" fmla="*/ 681 w 681"/>
                <a:gd name="T37" fmla="*/ 8 h 17"/>
                <a:gd name="T38" fmla="*/ 681 w 681"/>
                <a:gd name="T39" fmla="*/ 6 h 17"/>
                <a:gd name="T40" fmla="*/ 679 w 681"/>
                <a:gd name="T41" fmla="*/ 2 h 17"/>
                <a:gd name="T42" fmla="*/ 679 w 681"/>
                <a:gd name="T43" fmla="*/ 2 h 17"/>
                <a:gd name="T44" fmla="*/ 676 w 681"/>
                <a:gd name="T45" fmla="*/ 0 h 17"/>
                <a:gd name="T46" fmla="*/ 676 w 681"/>
                <a:gd name="T47" fmla="*/ 0 h 17"/>
                <a:gd name="T48" fmla="*/ 674 w 681"/>
                <a:gd name="T49" fmla="*/ 0 h 17"/>
                <a:gd name="T50" fmla="*/ 9 w 681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1" h="17">
                  <a:moveTo>
                    <a:pt x="9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671" y="17"/>
                  </a:lnTo>
                  <a:lnTo>
                    <a:pt x="676" y="17"/>
                  </a:lnTo>
                  <a:lnTo>
                    <a:pt x="676" y="14"/>
                  </a:lnTo>
                  <a:lnTo>
                    <a:pt x="679" y="14"/>
                  </a:lnTo>
                  <a:lnTo>
                    <a:pt x="679" y="11"/>
                  </a:lnTo>
                  <a:lnTo>
                    <a:pt x="681" y="11"/>
                  </a:lnTo>
                  <a:lnTo>
                    <a:pt x="681" y="8"/>
                  </a:lnTo>
                  <a:lnTo>
                    <a:pt x="681" y="6"/>
                  </a:lnTo>
                  <a:lnTo>
                    <a:pt x="679" y="2"/>
                  </a:lnTo>
                  <a:lnTo>
                    <a:pt x="679" y="2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7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Freeform 148"/>
            <p:cNvSpPr>
              <a:spLocks/>
            </p:cNvSpPr>
            <p:nvPr/>
          </p:nvSpPr>
          <p:spPr bwMode="auto">
            <a:xfrm>
              <a:off x="2703513" y="4951413"/>
              <a:ext cx="7938" cy="71438"/>
            </a:xfrm>
            <a:custGeom>
              <a:avLst/>
              <a:gdLst>
                <a:gd name="T0" fmla="*/ 0 w 16"/>
                <a:gd name="T1" fmla="*/ 218 h 227"/>
                <a:gd name="T2" fmla="*/ 0 w 16"/>
                <a:gd name="T3" fmla="*/ 221 h 227"/>
                <a:gd name="T4" fmla="*/ 0 w 16"/>
                <a:gd name="T5" fmla="*/ 221 h 227"/>
                <a:gd name="T6" fmla="*/ 3 w 16"/>
                <a:gd name="T7" fmla="*/ 224 h 227"/>
                <a:gd name="T8" fmla="*/ 3 w 16"/>
                <a:gd name="T9" fmla="*/ 224 h 227"/>
                <a:gd name="T10" fmla="*/ 6 w 16"/>
                <a:gd name="T11" fmla="*/ 227 h 227"/>
                <a:gd name="T12" fmla="*/ 9 w 16"/>
                <a:gd name="T13" fmla="*/ 227 h 227"/>
                <a:gd name="T14" fmla="*/ 11 w 16"/>
                <a:gd name="T15" fmla="*/ 227 h 227"/>
                <a:gd name="T16" fmla="*/ 11 w 16"/>
                <a:gd name="T17" fmla="*/ 224 h 227"/>
                <a:gd name="T18" fmla="*/ 14 w 16"/>
                <a:gd name="T19" fmla="*/ 224 h 227"/>
                <a:gd name="T20" fmla="*/ 14 w 16"/>
                <a:gd name="T21" fmla="*/ 221 h 227"/>
                <a:gd name="T22" fmla="*/ 16 w 16"/>
                <a:gd name="T23" fmla="*/ 221 h 227"/>
                <a:gd name="T24" fmla="*/ 16 w 16"/>
                <a:gd name="T25" fmla="*/ 14 h 227"/>
                <a:gd name="T26" fmla="*/ 16 w 16"/>
                <a:gd name="T27" fmla="*/ 6 h 227"/>
                <a:gd name="T28" fmla="*/ 14 w 16"/>
                <a:gd name="T29" fmla="*/ 2 h 227"/>
                <a:gd name="T30" fmla="*/ 14 w 16"/>
                <a:gd name="T31" fmla="*/ 2 h 227"/>
                <a:gd name="T32" fmla="*/ 11 w 16"/>
                <a:gd name="T33" fmla="*/ 0 h 227"/>
                <a:gd name="T34" fmla="*/ 11 w 16"/>
                <a:gd name="T35" fmla="*/ 0 h 227"/>
                <a:gd name="T36" fmla="*/ 9 w 16"/>
                <a:gd name="T37" fmla="*/ 0 h 227"/>
                <a:gd name="T38" fmla="*/ 6 w 16"/>
                <a:gd name="T39" fmla="*/ 0 h 227"/>
                <a:gd name="T40" fmla="*/ 3 w 16"/>
                <a:gd name="T41" fmla="*/ 0 h 227"/>
                <a:gd name="T42" fmla="*/ 3 w 16"/>
                <a:gd name="T43" fmla="*/ 2 h 227"/>
                <a:gd name="T44" fmla="*/ 0 w 16"/>
                <a:gd name="T45" fmla="*/ 2 h 227"/>
                <a:gd name="T46" fmla="*/ 0 w 16"/>
                <a:gd name="T47" fmla="*/ 6 h 227"/>
                <a:gd name="T48" fmla="*/ 0 w 16"/>
                <a:gd name="T49" fmla="*/ 11 h 227"/>
                <a:gd name="T50" fmla="*/ 0 w 16"/>
                <a:gd name="T51" fmla="*/ 2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27">
                  <a:moveTo>
                    <a:pt x="0" y="218"/>
                  </a:moveTo>
                  <a:lnTo>
                    <a:pt x="0" y="221"/>
                  </a:lnTo>
                  <a:lnTo>
                    <a:pt x="0" y="221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6" y="227"/>
                  </a:lnTo>
                  <a:lnTo>
                    <a:pt x="9" y="227"/>
                  </a:lnTo>
                  <a:lnTo>
                    <a:pt x="11" y="227"/>
                  </a:lnTo>
                  <a:lnTo>
                    <a:pt x="11" y="224"/>
                  </a:lnTo>
                  <a:lnTo>
                    <a:pt x="14" y="224"/>
                  </a:lnTo>
                  <a:lnTo>
                    <a:pt x="14" y="221"/>
                  </a:lnTo>
                  <a:lnTo>
                    <a:pt x="16" y="221"/>
                  </a:lnTo>
                  <a:lnTo>
                    <a:pt x="16" y="14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150"/>
            <p:cNvSpPr>
              <a:spLocks/>
            </p:cNvSpPr>
            <p:nvPr/>
          </p:nvSpPr>
          <p:spPr bwMode="auto">
            <a:xfrm>
              <a:off x="2703513" y="4951413"/>
              <a:ext cx="71438" cy="4763"/>
            </a:xfrm>
            <a:custGeom>
              <a:avLst/>
              <a:gdLst>
                <a:gd name="T0" fmla="*/ 9 w 137"/>
                <a:gd name="T1" fmla="*/ 0 h 17"/>
                <a:gd name="T2" fmla="*/ 6 w 137"/>
                <a:gd name="T3" fmla="*/ 0 h 17"/>
                <a:gd name="T4" fmla="*/ 3 w 137"/>
                <a:gd name="T5" fmla="*/ 0 h 17"/>
                <a:gd name="T6" fmla="*/ 3 w 137"/>
                <a:gd name="T7" fmla="*/ 2 h 17"/>
                <a:gd name="T8" fmla="*/ 0 w 137"/>
                <a:gd name="T9" fmla="*/ 2 h 17"/>
                <a:gd name="T10" fmla="*/ 0 w 137"/>
                <a:gd name="T11" fmla="*/ 6 h 17"/>
                <a:gd name="T12" fmla="*/ 0 w 137"/>
                <a:gd name="T13" fmla="*/ 8 h 17"/>
                <a:gd name="T14" fmla="*/ 0 w 137"/>
                <a:gd name="T15" fmla="*/ 11 h 17"/>
                <a:gd name="T16" fmla="*/ 0 w 137"/>
                <a:gd name="T17" fmla="*/ 11 h 17"/>
                <a:gd name="T18" fmla="*/ 3 w 137"/>
                <a:gd name="T19" fmla="*/ 14 h 17"/>
                <a:gd name="T20" fmla="*/ 3 w 137"/>
                <a:gd name="T21" fmla="*/ 17 h 17"/>
                <a:gd name="T22" fmla="*/ 6 w 137"/>
                <a:gd name="T23" fmla="*/ 17 h 17"/>
                <a:gd name="T24" fmla="*/ 126 w 137"/>
                <a:gd name="T25" fmla="*/ 17 h 17"/>
                <a:gd name="T26" fmla="*/ 132 w 137"/>
                <a:gd name="T27" fmla="*/ 17 h 17"/>
                <a:gd name="T28" fmla="*/ 134 w 137"/>
                <a:gd name="T29" fmla="*/ 17 h 17"/>
                <a:gd name="T30" fmla="*/ 134 w 137"/>
                <a:gd name="T31" fmla="*/ 14 h 17"/>
                <a:gd name="T32" fmla="*/ 137 w 137"/>
                <a:gd name="T33" fmla="*/ 11 h 17"/>
                <a:gd name="T34" fmla="*/ 137 w 137"/>
                <a:gd name="T35" fmla="*/ 11 h 17"/>
                <a:gd name="T36" fmla="*/ 137 w 137"/>
                <a:gd name="T37" fmla="*/ 8 h 17"/>
                <a:gd name="T38" fmla="*/ 137 w 137"/>
                <a:gd name="T39" fmla="*/ 6 h 17"/>
                <a:gd name="T40" fmla="*/ 137 w 137"/>
                <a:gd name="T41" fmla="*/ 2 h 17"/>
                <a:gd name="T42" fmla="*/ 134 w 137"/>
                <a:gd name="T43" fmla="*/ 2 h 17"/>
                <a:gd name="T44" fmla="*/ 134 w 137"/>
                <a:gd name="T45" fmla="*/ 0 h 17"/>
                <a:gd name="T46" fmla="*/ 132 w 137"/>
                <a:gd name="T47" fmla="*/ 0 h 17"/>
                <a:gd name="T48" fmla="*/ 128 w 137"/>
                <a:gd name="T49" fmla="*/ 0 h 17"/>
                <a:gd name="T50" fmla="*/ 9 w 137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17">
                  <a:moveTo>
                    <a:pt x="9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126" y="17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152"/>
            <p:cNvSpPr>
              <a:spLocks/>
            </p:cNvSpPr>
            <p:nvPr/>
          </p:nvSpPr>
          <p:spPr bwMode="auto">
            <a:xfrm>
              <a:off x="2767013" y="4884738"/>
              <a:ext cx="7938" cy="71438"/>
            </a:xfrm>
            <a:custGeom>
              <a:avLst/>
              <a:gdLst>
                <a:gd name="T0" fmla="*/ 0 w 16"/>
                <a:gd name="T1" fmla="*/ 218 h 227"/>
                <a:gd name="T2" fmla="*/ 0 w 16"/>
                <a:gd name="T3" fmla="*/ 221 h 227"/>
                <a:gd name="T4" fmla="*/ 3 w 16"/>
                <a:gd name="T5" fmla="*/ 221 h 227"/>
                <a:gd name="T6" fmla="*/ 3 w 16"/>
                <a:gd name="T7" fmla="*/ 224 h 227"/>
                <a:gd name="T8" fmla="*/ 5 w 16"/>
                <a:gd name="T9" fmla="*/ 227 h 227"/>
                <a:gd name="T10" fmla="*/ 5 w 16"/>
                <a:gd name="T11" fmla="*/ 227 h 227"/>
                <a:gd name="T12" fmla="*/ 7 w 16"/>
                <a:gd name="T13" fmla="*/ 227 h 227"/>
                <a:gd name="T14" fmla="*/ 11 w 16"/>
                <a:gd name="T15" fmla="*/ 227 h 227"/>
                <a:gd name="T16" fmla="*/ 13 w 16"/>
                <a:gd name="T17" fmla="*/ 227 h 227"/>
                <a:gd name="T18" fmla="*/ 13 w 16"/>
                <a:gd name="T19" fmla="*/ 224 h 227"/>
                <a:gd name="T20" fmla="*/ 16 w 16"/>
                <a:gd name="T21" fmla="*/ 221 h 227"/>
                <a:gd name="T22" fmla="*/ 16 w 16"/>
                <a:gd name="T23" fmla="*/ 221 h 227"/>
                <a:gd name="T24" fmla="*/ 16 w 16"/>
                <a:gd name="T25" fmla="*/ 14 h 227"/>
                <a:gd name="T26" fmla="*/ 16 w 16"/>
                <a:gd name="T27" fmla="*/ 5 h 227"/>
                <a:gd name="T28" fmla="*/ 16 w 16"/>
                <a:gd name="T29" fmla="*/ 5 h 227"/>
                <a:gd name="T30" fmla="*/ 13 w 16"/>
                <a:gd name="T31" fmla="*/ 2 h 227"/>
                <a:gd name="T32" fmla="*/ 13 w 16"/>
                <a:gd name="T33" fmla="*/ 2 h 227"/>
                <a:gd name="T34" fmla="*/ 11 w 16"/>
                <a:gd name="T35" fmla="*/ 0 h 227"/>
                <a:gd name="T36" fmla="*/ 7 w 16"/>
                <a:gd name="T37" fmla="*/ 0 h 227"/>
                <a:gd name="T38" fmla="*/ 5 w 16"/>
                <a:gd name="T39" fmla="*/ 0 h 227"/>
                <a:gd name="T40" fmla="*/ 5 w 16"/>
                <a:gd name="T41" fmla="*/ 2 h 227"/>
                <a:gd name="T42" fmla="*/ 3 w 16"/>
                <a:gd name="T43" fmla="*/ 2 h 227"/>
                <a:gd name="T44" fmla="*/ 3 w 16"/>
                <a:gd name="T45" fmla="*/ 5 h 227"/>
                <a:gd name="T46" fmla="*/ 0 w 16"/>
                <a:gd name="T47" fmla="*/ 5 h 227"/>
                <a:gd name="T48" fmla="*/ 0 w 16"/>
                <a:gd name="T49" fmla="*/ 10 h 227"/>
                <a:gd name="T50" fmla="*/ 0 w 16"/>
                <a:gd name="T51" fmla="*/ 2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27">
                  <a:moveTo>
                    <a:pt x="0" y="218"/>
                  </a:moveTo>
                  <a:lnTo>
                    <a:pt x="0" y="221"/>
                  </a:lnTo>
                  <a:lnTo>
                    <a:pt x="3" y="221"/>
                  </a:lnTo>
                  <a:lnTo>
                    <a:pt x="3" y="224"/>
                  </a:lnTo>
                  <a:lnTo>
                    <a:pt x="5" y="227"/>
                  </a:lnTo>
                  <a:lnTo>
                    <a:pt x="5" y="227"/>
                  </a:lnTo>
                  <a:lnTo>
                    <a:pt x="7" y="227"/>
                  </a:lnTo>
                  <a:lnTo>
                    <a:pt x="11" y="227"/>
                  </a:lnTo>
                  <a:lnTo>
                    <a:pt x="13" y="227"/>
                  </a:lnTo>
                  <a:lnTo>
                    <a:pt x="13" y="224"/>
                  </a:lnTo>
                  <a:lnTo>
                    <a:pt x="16" y="221"/>
                  </a:lnTo>
                  <a:lnTo>
                    <a:pt x="16" y="221"/>
                  </a:lnTo>
                  <a:lnTo>
                    <a:pt x="16" y="1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Freeform 154"/>
            <p:cNvSpPr>
              <a:spLocks/>
            </p:cNvSpPr>
            <p:nvPr/>
          </p:nvSpPr>
          <p:spPr bwMode="auto">
            <a:xfrm>
              <a:off x="2767013" y="4884738"/>
              <a:ext cx="50800" cy="4763"/>
            </a:xfrm>
            <a:custGeom>
              <a:avLst/>
              <a:gdLst>
                <a:gd name="T0" fmla="*/ 7 w 96"/>
                <a:gd name="T1" fmla="*/ 0 h 16"/>
                <a:gd name="T2" fmla="*/ 5 w 96"/>
                <a:gd name="T3" fmla="*/ 0 h 16"/>
                <a:gd name="T4" fmla="*/ 5 w 96"/>
                <a:gd name="T5" fmla="*/ 2 h 16"/>
                <a:gd name="T6" fmla="*/ 3 w 96"/>
                <a:gd name="T7" fmla="*/ 2 h 16"/>
                <a:gd name="T8" fmla="*/ 3 w 96"/>
                <a:gd name="T9" fmla="*/ 5 h 16"/>
                <a:gd name="T10" fmla="*/ 0 w 96"/>
                <a:gd name="T11" fmla="*/ 5 h 16"/>
                <a:gd name="T12" fmla="*/ 0 w 96"/>
                <a:gd name="T13" fmla="*/ 8 h 16"/>
                <a:gd name="T14" fmla="*/ 0 w 96"/>
                <a:gd name="T15" fmla="*/ 10 h 16"/>
                <a:gd name="T16" fmla="*/ 3 w 96"/>
                <a:gd name="T17" fmla="*/ 14 h 16"/>
                <a:gd name="T18" fmla="*/ 3 w 96"/>
                <a:gd name="T19" fmla="*/ 14 h 16"/>
                <a:gd name="T20" fmla="*/ 5 w 96"/>
                <a:gd name="T21" fmla="*/ 16 h 16"/>
                <a:gd name="T22" fmla="*/ 5 w 96"/>
                <a:gd name="T23" fmla="*/ 16 h 16"/>
                <a:gd name="T24" fmla="*/ 85 w 96"/>
                <a:gd name="T25" fmla="*/ 16 h 16"/>
                <a:gd name="T26" fmla="*/ 90 w 96"/>
                <a:gd name="T27" fmla="*/ 16 h 16"/>
                <a:gd name="T28" fmla="*/ 93 w 96"/>
                <a:gd name="T29" fmla="*/ 16 h 16"/>
                <a:gd name="T30" fmla="*/ 93 w 96"/>
                <a:gd name="T31" fmla="*/ 14 h 16"/>
                <a:gd name="T32" fmla="*/ 96 w 96"/>
                <a:gd name="T33" fmla="*/ 14 h 16"/>
                <a:gd name="T34" fmla="*/ 96 w 96"/>
                <a:gd name="T35" fmla="*/ 10 h 16"/>
                <a:gd name="T36" fmla="*/ 96 w 96"/>
                <a:gd name="T37" fmla="*/ 8 h 16"/>
                <a:gd name="T38" fmla="*/ 96 w 96"/>
                <a:gd name="T39" fmla="*/ 5 h 16"/>
                <a:gd name="T40" fmla="*/ 96 w 96"/>
                <a:gd name="T41" fmla="*/ 5 h 16"/>
                <a:gd name="T42" fmla="*/ 93 w 96"/>
                <a:gd name="T43" fmla="*/ 2 h 16"/>
                <a:gd name="T44" fmla="*/ 93 w 96"/>
                <a:gd name="T45" fmla="*/ 2 h 16"/>
                <a:gd name="T46" fmla="*/ 90 w 96"/>
                <a:gd name="T47" fmla="*/ 0 h 16"/>
                <a:gd name="T48" fmla="*/ 88 w 96"/>
                <a:gd name="T49" fmla="*/ 0 h 16"/>
                <a:gd name="T50" fmla="*/ 7 w 9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6">
                  <a:moveTo>
                    <a:pt x="7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5" y="16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6" y="10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Freeform 156"/>
            <p:cNvSpPr>
              <a:spLocks/>
            </p:cNvSpPr>
            <p:nvPr/>
          </p:nvSpPr>
          <p:spPr bwMode="auto">
            <a:xfrm>
              <a:off x="2809875" y="4816475"/>
              <a:ext cx="7938" cy="73025"/>
            </a:xfrm>
            <a:custGeom>
              <a:avLst/>
              <a:gdLst>
                <a:gd name="T0" fmla="*/ 0 w 16"/>
                <a:gd name="T1" fmla="*/ 219 h 227"/>
                <a:gd name="T2" fmla="*/ 0 w 16"/>
                <a:gd name="T3" fmla="*/ 221 h 227"/>
                <a:gd name="T4" fmla="*/ 3 w 16"/>
                <a:gd name="T5" fmla="*/ 225 h 227"/>
                <a:gd name="T6" fmla="*/ 3 w 16"/>
                <a:gd name="T7" fmla="*/ 225 h 227"/>
                <a:gd name="T8" fmla="*/ 5 w 16"/>
                <a:gd name="T9" fmla="*/ 227 h 227"/>
                <a:gd name="T10" fmla="*/ 8 w 16"/>
                <a:gd name="T11" fmla="*/ 227 h 227"/>
                <a:gd name="T12" fmla="*/ 8 w 16"/>
                <a:gd name="T13" fmla="*/ 227 h 227"/>
                <a:gd name="T14" fmla="*/ 10 w 16"/>
                <a:gd name="T15" fmla="*/ 227 h 227"/>
                <a:gd name="T16" fmla="*/ 13 w 16"/>
                <a:gd name="T17" fmla="*/ 227 h 227"/>
                <a:gd name="T18" fmla="*/ 13 w 16"/>
                <a:gd name="T19" fmla="*/ 225 h 227"/>
                <a:gd name="T20" fmla="*/ 16 w 16"/>
                <a:gd name="T21" fmla="*/ 225 h 227"/>
                <a:gd name="T22" fmla="*/ 16 w 16"/>
                <a:gd name="T23" fmla="*/ 221 h 227"/>
                <a:gd name="T24" fmla="*/ 16 w 16"/>
                <a:gd name="T25" fmla="*/ 11 h 227"/>
                <a:gd name="T26" fmla="*/ 16 w 16"/>
                <a:gd name="T27" fmla="*/ 6 h 227"/>
                <a:gd name="T28" fmla="*/ 16 w 16"/>
                <a:gd name="T29" fmla="*/ 3 h 227"/>
                <a:gd name="T30" fmla="*/ 13 w 16"/>
                <a:gd name="T31" fmla="*/ 3 h 227"/>
                <a:gd name="T32" fmla="*/ 13 w 16"/>
                <a:gd name="T33" fmla="*/ 0 h 227"/>
                <a:gd name="T34" fmla="*/ 10 w 16"/>
                <a:gd name="T35" fmla="*/ 0 h 227"/>
                <a:gd name="T36" fmla="*/ 8 w 16"/>
                <a:gd name="T37" fmla="*/ 0 h 227"/>
                <a:gd name="T38" fmla="*/ 8 w 16"/>
                <a:gd name="T39" fmla="*/ 0 h 227"/>
                <a:gd name="T40" fmla="*/ 5 w 16"/>
                <a:gd name="T41" fmla="*/ 0 h 227"/>
                <a:gd name="T42" fmla="*/ 3 w 16"/>
                <a:gd name="T43" fmla="*/ 3 h 227"/>
                <a:gd name="T44" fmla="*/ 3 w 16"/>
                <a:gd name="T45" fmla="*/ 3 h 227"/>
                <a:gd name="T46" fmla="*/ 0 w 16"/>
                <a:gd name="T47" fmla="*/ 6 h 227"/>
                <a:gd name="T48" fmla="*/ 0 w 16"/>
                <a:gd name="T49" fmla="*/ 9 h 227"/>
                <a:gd name="T50" fmla="*/ 0 w 16"/>
                <a:gd name="T51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27">
                  <a:moveTo>
                    <a:pt x="0" y="219"/>
                  </a:moveTo>
                  <a:lnTo>
                    <a:pt x="0" y="221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5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10" y="227"/>
                  </a:lnTo>
                  <a:lnTo>
                    <a:pt x="13" y="227"/>
                  </a:lnTo>
                  <a:lnTo>
                    <a:pt x="13" y="225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219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Freeform 158"/>
            <p:cNvSpPr>
              <a:spLocks/>
            </p:cNvSpPr>
            <p:nvPr/>
          </p:nvSpPr>
          <p:spPr bwMode="auto">
            <a:xfrm>
              <a:off x="2809875" y="4816475"/>
              <a:ext cx="947738" cy="6350"/>
            </a:xfrm>
            <a:custGeom>
              <a:avLst/>
              <a:gdLst>
                <a:gd name="T0" fmla="*/ 8 w 1792"/>
                <a:gd name="T1" fmla="*/ 0 h 17"/>
                <a:gd name="T2" fmla="*/ 8 w 1792"/>
                <a:gd name="T3" fmla="*/ 0 h 17"/>
                <a:gd name="T4" fmla="*/ 5 w 1792"/>
                <a:gd name="T5" fmla="*/ 0 h 17"/>
                <a:gd name="T6" fmla="*/ 3 w 1792"/>
                <a:gd name="T7" fmla="*/ 3 h 17"/>
                <a:gd name="T8" fmla="*/ 3 w 1792"/>
                <a:gd name="T9" fmla="*/ 3 h 17"/>
                <a:gd name="T10" fmla="*/ 0 w 1792"/>
                <a:gd name="T11" fmla="*/ 6 h 17"/>
                <a:gd name="T12" fmla="*/ 0 w 1792"/>
                <a:gd name="T13" fmla="*/ 9 h 17"/>
                <a:gd name="T14" fmla="*/ 0 w 1792"/>
                <a:gd name="T15" fmla="*/ 11 h 17"/>
                <a:gd name="T16" fmla="*/ 3 w 1792"/>
                <a:gd name="T17" fmla="*/ 11 h 17"/>
                <a:gd name="T18" fmla="*/ 3 w 1792"/>
                <a:gd name="T19" fmla="*/ 15 h 17"/>
                <a:gd name="T20" fmla="*/ 5 w 1792"/>
                <a:gd name="T21" fmla="*/ 17 h 17"/>
                <a:gd name="T22" fmla="*/ 8 w 1792"/>
                <a:gd name="T23" fmla="*/ 17 h 17"/>
                <a:gd name="T24" fmla="*/ 1781 w 1792"/>
                <a:gd name="T25" fmla="*/ 17 h 17"/>
                <a:gd name="T26" fmla="*/ 1786 w 1792"/>
                <a:gd name="T27" fmla="*/ 17 h 17"/>
                <a:gd name="T28" fmla="*/ 1790 w 1792"/>
                <a:gd name="T29" fmla="*/ 17 h 17"/>
                <a:gd name="T30" fmla="*/ 1790 w 1792"/>
                <a:gd name="T31" fmla="*/ 15 h 17"/>
                <a:gd name="T32" fmla="*/ 1792 w 1792"/>
                <a:gd name="T33" fmla="*/ 11 h 17"/>
                <a:gd name="T34" fmla="*/ 1792 w 1792"/>
                <a:gd name="T35" fmla="*/ 11 h 17"/>
                <a:gd name="T36" fmla="*/ 1792 w 1792"/>
                <a:gd name="T37" fmla="*/ 9 h 17"/>
                <a:gd name="T38" fmla="*/ 1792 w 1792"/>
                <a:gd name="T39" fmla="*/ 6 h 17"/>
                <a:gd name="T40" fmla="*/ 1792 w 1792"/>
                <a:gd name="T41" fmla="*/ 3 h 17"/>
                <a:gd name="T42" fmla="*/ 1790 w 1792"/>
                <a:gd name="T43" fmla="*/ 3 h 17"/>
                <a:gd name="T44" fmla="*/ 1790 w 1792"/>
                <a:gd name="T45" fmla="*/ 0 h 17"/>
                <a:gd name="T46" fmla="*/ 1786 w 1792"/>
                <a:gd name="T47" fmla="*/ 0 h 17"/>
                <a:gd name="T48" fmla="*/ 1781 w 1792"/>
                <a:gd name="T49" fmla="*/ 0 h 17"/>
                <a:gd name="T50" fmla="*/ 8 w 1792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2" h="17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781" y="17"/>
                  </a:lnTo>
                  <a:lnTo>
                    <a:pt x="1786" y="17"/>
                  </a:lnTo>
                  <a:lnTo>
                    <a:pt x="1790" y="17"/>
                  </a:lnTo>
                  <a:lnTo>
                    <a:pt x="1790" y="15"/>
                  </a:lnTo>
                  <a:lnTo>
                    <a:pt x="1792" y="11"/>
                  </a:lnTo>
                  <a:lnTo>
                    <a:pt x="1792" y="11"/>
                  </a:lnTo>
                  <a:lnTo>
                    <a:pt x="1792" y="9"/>
                  </a:lnTo>
                  <a:lnTo>
                    <a:pt x="1792" y="6"/>
                  </a:lnTo>
                  <a:lnTo>
                    <a:pt x="1792" y="3"/>
                  </a:lnTo>
                  <a:lnTo>
                    <a:pt x="1790" y="3"/>
                  </a:lnTo>
                  <a:lnTo>
                    <a:pt x="1790" y="0"/>
                  </a:lnTo>
                  <a:lnTo>
                    <a:pt x="1786" y="0"/>
                  </a:lnTo>
                  <a:lnTo>
                    <a:pt x="1781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Freeform 160"/>
            <p:cNvSpPr>
              <a:spLocks/>
            </p:cNvSpPr>
            <p:nvPr/>
          </p:nvSpPr>
          <p:spPr bwMode="auto">
            <a:xfrm>
              <a:off x="3749675" y="4746625"/>
              <a:ext cx="7938" cy="76200"/>
            </a:xfrm>
            <a:custGeom>
              <a:avLst/>
              <a:gdLst>
                <a:gd name="T0" fmla="*/ 0 w 16"/>
                <a:gd name="T1" fmla="*/ 231 h 239"/>
                <a:gd name="T2" fmla="*/ 0 w 16"/>
                <a:gd name="T3" fmla="*/ 233 h 239"/>
                <a:gd name="T4" fmla="*/ 0 w 16"/>
                <a:gd name="T5" fmla="*/ 233 h 239"/>
                <a:gd name="T6" fmla="*/ 3 w 16"/>
                <a:gd name="T7" fmla="*/ 237 h 239"/>
                <a:gd name="T8" fmla="*/ 5 w 16"/>
                <a:gd name="T9" fmla="*/ 239 h 239"/>
                <a:gd name="T10" fmla="*/ 5 w 16"/>
                <a:gd name="T11" fmla="*/ 239 h 239"/>
                <a:gd name="T12" fmla="*/ 8 w 16"/>
                <a:gd name="T13" fmla="*/ 239 h 239"/>
                <a:gd name="T14" fmla="*/ 10 w 16"/>
                <a:gd name="T15" fmla="*/ 239 h 239"/>
                <a:gd name="T16" fmla="*/ 14 w 16"/>
                <a:gd name="T17" fmla="*/ 239 h 239"/>
                <a:gd name="T18" fmla="*/ 14 w 16"/>
                <a:gd name="T19" fmla="*/ 237 h 239"/>
                <a:gd name="T20" fmla="*/ 16 w 16"/>
                <a:gd name="T21" fmla="*/ 233 h 239"/>
                <a:gd name="T22" fmla="*/ 16 w 16"/>
                <a:gd name="T23" fmla="*/ 233 h 239"/>
                <a:gd name="T24" fmla="*/ 16 w 16"/>
                <a:gd name="T25" fmla="*/ 12 h 239"/>
                <a:gd name="T26" fmla="*/ 16 w 16"/>
                <a:gd name="T27" fmla="*/ 6 h 239"/>
                <a:gd name="T28" fmla="*/ 16 w 16"/>
                <a:gd name="T29" fmla="*/ 4 h 239"/>
                <a:gd name="T30" fmla="*/ 14 w 16"/>
                <a:gd name="T31" fmla="*/ 4 h 239"/>
                <a:gd name="T32" fmla="*/ 14 w 16"/>
                <a:gd name="T33" fmla="*/ 0 h 239"/>
                <a:gd name="T34" fmla="*/ 10 w 16"/>
                <a:gd name="T35" fmla="*/ 0 h 239"/>
                <a:gd name="T36" fmla="*/ 8 w 16"/>
                <a:gd name="T37" fmla="*/ 0 h 239"/>
                <a:gd name="T38" fmla="*/ 5 w 16"/>
                <a:gd name="T39" fmla="*/ 0 h 239"/>
                <a:gd name="T40" fmla="*/ 5 w 16"/>
                <a:gd name="T41" fmla="*/ 0 h 239"/>
                <a:gd name="T42" fmla="*/ 3 w 16"/>
                <a:gd name="T43" fmla="*/ 4 h 239"/>
                <a:gd name="T44" fmla="*/ 0 w 16"/>
                <a:gd name="T45" fmla="*/ 4 h 239"/>
                <a:gd name="T46" fmla="*/ 0 w 16"/>
                <a:gd name="T47" fmla="*/ 6 h 239"/>
                <a:gd name="T48" fmla="*/ 0 w 16"/>
                <a:gd name="T49" fmla="*/ 10 h 239"/>
                <a:gd name="T50" fmla="*/ 0 w 16"/>
                <a:gd name="T51" fmla="*/ 2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9">
                  <a:moveTo>
                    <a:pt x="0" y="231"/>
                  </a:moveTo>
                  <a:lnTo>
                    <a:pt x="0" y="233"/>
                  </a:lnTo>
                  <a:lnTo>
                    <a:pt x="0" y="233"/>
                  </a:lnTo>
                  <a:lnTo>
                    <a:pt x="3" y="237"/>
                  </a:lnTo>
                  <a:lnTo>
                    <a:pt x="5" y="239"/>
                  </a:lnTo>
                  <a:lnTo>
                    <a:pt x="5" y="239"/>
                  </a:lnTo>
                  <a:lnTo>
                    <a:pt x="8" y="239"/>
                  </a:lnTo>
                  <a:lnTo>
                    <a:pt x="10" y="239"/>
                  </a:lnTo>
                  <a:lnTo>
                    <a:pt x="14" y="239"/>
                  </a:lnTo>
                  <a:lnTo>
                    <a:pt x="14" y="237"/>
                  </a:lnTo>
                  <a:lnTo>
                    <a:pt x="16" y="233"/>
                  </a:lnTo>
                  <a:lnTo>
                    <a:pt x="16" y="233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Freeform 162"/>
            <p:cNvSpPr>
              <a:spLocks/>
            </p:cNvSpPr>
            <p:nvPr/>
          </p:nvSpPr>
          <p:spPr bwMode="auto">
            <a:xfrm>
              <a:off x="3749675" y="4746625"/>
              <a:ext cx="208800" cy="6350"/>
            </a:xfrm>
            <a:custGeom>
              <a:avLst/>
              <a:gdLst>
                <a:gd name="T0" fmla="*/ 8 w 401"/>
                <a:gd name="T1" fmla="*/ 0 h 18"/>
                <a:gd name="T2" fmla="*/ 5 w 401"/>
                <a:gd name="T3" fmla="*/ 0 h 18"/>
                <a:gd name="T4" fmla="*/ 5 w 401"/>
                <a:gd name="T5" fmla="*/ 0 h 18"/>
                <a:gd name="T6" fmla="*/ 3 w 401"/>
                <a:gd name="T7" fmla="*/ 4 h 18"/>
                <a:gd name="T8" fmla="*/ 0 w 401"/>
                <a:gd name="T9" fmla="*/ 4 h 18"/>
                <a:gd name="T10" fmla="*/ 0 w 401"/>
                <a:gd name="T11" fmla="*/ 6 h 18"/>
                <a:gd name="T12" fmla="*/ 0 w 401"/>
                <a:gd name="T13" fmla="*/ 10 h 18"/>
                <a:gd name="T14" fmla="*/ 0 w 401"/>
                <a:gd name="T15" fmla="*/ 10 h 18"/>
                <a:gd name="T16" fmla="*/ 0 w 401"/>
                <a:gd name="T17" fmla="*/ 12 h 18"/>
                <a:gd name="T18" fmla="*/ 3 w 401"/>
                <a:gd name="T19" fmla="*/ 15 h 18"/>
                <a:gd name="T20" fmla="*/ 5 w 401"/>
                <a:gd name="T21" fmla="*/ 15 h 18"/>
                <a:gd name="T22" fmla="*/ 5 w 401"/>
                <a:gd name="T23" fmla="*/ 18 h 18"/>
                <a:gd name="T24" fmla="*/ 387 w 401"/>
                <a:gd name="T25" fmla="*/ 18 h 18"/>
                <a:gd name="T26" fmla="*/ 392 w 401"/>
                <a:gd name="T27" fmla="*/ 18 h 18"/>
                <a:gd name="T28" fmla="*/ 395 w 401"/>
                <a:gd name="T29" fmla="*/ 15 h 18"/>
                <a:gd name="T30" fmla="*/ 398 w 401"/>
                <a:gd name="T31" fmla="*/ 15 h 18"/>
                <a:gd name="T32" fmla="*/ 398 w 401"/>
                <a:gd name="T33" fmla="*/ 12 h 18"/>
                <a:gd name="T34" fmla="*/ 398 w 401"/>
                <a:gd name="T35" fmla="*/ 10 h 18"/>
                <a:gd name="T36" fmla="*/ 401 w 401"/>
                <a:gd name="T37" fmla="*/ 10 h 18"/>
                <a:gd name="T38" fmla="*/ 398 w 401"/>
                <a:gd name="T39" fmla="*/ 6 h 18"/>
                <a:gd name="T40" fmla="*/ 398 w 401"/>
                <a:gd name="T41" fmla="*/ 4 h 18"/>
                <a:gd name="T42" fmla="*/ 398 w 401"/>
                <a:gd name="T43" fmla="*/ 4 h 18"/>
                <a:gd name="T44" fmla="*/ 395 w 401"/>
                <a:gd name="T45" fmla="*/ 0 h 18"/>
                <a:gd name="T46" fmla="*/ 392 w 401"/>
                <a:gd name="T47" fmla="*/ 0 h 18"/>
                <a:gd name="T48" fmla="*/ 390 w 401"/>
                <a:gd name="T49" fmla="*/ 0 h 18"/>
                <a:gd name="T50" fmla="*/ 8 w 401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1" h="18">
                  <a:moveTo>
                    <a:pt x="8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87" y="18"/>
                  </a:lnTo>
                  <a:lnTo>
                    <a:pt x="392" y="18"/>
                  </a:lnTo>
                  <a:lnTo>
                    <a:pt x="395" y="15"/>
                  </a:lnTo>
                  <a:lnTo>
                    <a:pt x="398" y="15"/>
                  </a:lnTo>
                  <a:lnTo>
                    <a:pt x="398" y="12"/>
                  </a:lnTo>
                  <a:lnTo>
                    <a:pt x="398" y="10"/>
                  </a:lnTo>
                  <a:lnTo>
                    <a:pt x="401" y="10"/>
                  </a:lnTo>
                  <a:lnTo>
                    <a:pt x="398" y="6"/>
                  </a:lnTo>
                  <a:lnTo>
                    <a:pt x="398" y="4"/>
                  </a:lnTo>
                  <a:lnTo>
                    <a:pt x="398" y="4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39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Freeform 164"/>
            <p:cNvSpPr>
              <a:spLocks/>
            </p:cNvSpPr>
            <p:nvPr/>
          </p:nvSpPr>
          <p:spPr bwMode="auto">
            <a:xfrm>
              <a:off x="3952875" y="4675188"/>
              <a:ext cx="6350" cy="77788"/>
            </a:xfrm>
            <a:custGeom>
              <a:avLst/>
              <a:gdLst>
                <a:gd name="T0" fmla="*/ 0 w 13"/>
                <a:gd name="T1" fmla="*/ 234 h 242"/>
                <a:gd name="T2" fmla="*/ 0 w 13"/>
                <a:gd name="T3" fmla="*/ 234 h 242"/>
                <a:gd name="T4" fmla="*/ 0 w 13"/>
                <a:gd name="T5" fmla="*/ 236 h 242"/>
                <a:gd name="T6" fmla="*/ 0 w 13"/>
                <a:gd name="T7" fmla="*/ 239 h 242"/>
                <a:gd name="T8" fmla="*/ 2 w 13"/>
                <a:gd name="T9" fmla="*/ 239 h 242"/>
                <a:gd name="T10" fmla="*/ 5 w 13"/>
                <a:gd name="T11" fmla="*/ 242 h 242"/>
                <a:gd name="T12" fmla="*/ 7 w 13"/>
                <a:gd name="T13" fmla="*/ 242 h 242"/>
                <a:gd name="T14" fmla="*/ 7 w 13"/>
                <a:gd name="T15" fmla="*/ 242 h 242"/>
                <a:gd name="T16" fmla="*/ 10 w 13"/>
                <a:gd name="T17" fmla="*/ 239 h 242"/>
                <a:gd name="T18" fmla="*/ 13 w 13"/>
                <a:gd name="T19" fmla="*/ 239 h 242"/>
                <a:gd name="T20" fmla="*/ 13 w 13"/>
                <a:gd name="T21" fmla="*/ 236 h 242"/>
                <a:gd name="T22" fmla="*/ 13 w 13"/>
                <a:gd name="T23" fmla="*/ 234 h 242"/>
                <a:gd name="T24" fmla="*/ 13 w 13"/>
                <a:gd name="T25" fmla="*/ 11 h 242"/>
                <a:gd name="T26" fmla="*/ 13 w 13"/>
                <a:gd name="T27" fmla="*/ 6 h 242"/>
                <a:gd name="T28" fmla="*/ 13 w 13"/>
                <a:gd name="T29" fmla="*/ 3 h 242"/>
                <a:gd name="T30" fmla="*/ 13 w 13"/>
                <a:gd name="T31" fmla="*/ 3 h 242"/>
                <a:gd name="T32" fmla="*/ 10 w 13"/>
                <a:gd name="T33" fmla="*/ 0 h 242"/>
                <a:gd name="T34" fmla="*/ 7 w 13"/>
                <a:gd name="T35" fmla="*/ 0 h 242"/>
                <a:gd name="T36" fmla="*/ 7 w 13"/>
                <a:gd name="T37" fmla="*/ 0 h 242"/>
                <a:gd name="T38" fmla="*/ 5 w 13"/>
                <a:gd name="T39" fmla="*/ 0 h 242"/>
                <a:gd name="T40" fmla="*/ 2 w 13"/>
                <a:gd name="T41" fmla="*/ 0 h 242"/>
                <a:gd name="T42" fmla="*/ 0 w 13"/>
                <a:gd name="T43" fmla="*/ 3 h 242"/>
                <a:gd name="T44" fmla="*/ 0 w 13"/>
                <a:gd name="T45" fmla="*/ 3 h 242"/>
                <a:gd name="T46" fmla="*/ 0 w 13"/>
                <a:gd name="T47" fmla="*/ 6 h 242"/>
                <a:gd name="T48" fmla="*/ 0 w 13"/>
                <a:gd name="T49" fmla="*/ 11 h 242"/>
                <a:gd name="T50" fmla="*/ 0 w 13"/>
                <a:gd name="T51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42">
                  <a:moveTo>
                    <a:pt x="0" y="234"/>
                  </a:moveTo>
                  <a:lnTo>
                    <a:pt x="0" y="234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2" y="239"/>
                  </a:lnTo>
                  <a:lnTo>
                    <a:pt x="5" y="242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10" y="239"/>
                  </a:lnTo>
                  <a:lnTo>
                    <a:pt x="13" y="239"/>
                  </a:lnTo>
                  <a:lnTo>
                    <a:pt x="13" y="236"/>
                  </a:lnTo>
                  <a:lnTo>
                    <a:pt x="13" y="234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234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Freeform 166"/>
            <p:cNvSpPr>
              <a:spLocks/>
            </p:cNvSpPr>
            <p:nvPr/>
          </p:nvSpPr>
          <p:spPr bwMode="auto">
            <a:xfrm>
              <a:off x="3952875" y="4675188"/>
              <a:ext cx="134938" cy="6350"/>
            </a:xfrm>
            <a:custGeom>
              <a:avLst/>
              <a:gdLst>
                <a:gd name="T0" fmla="*/ 7 w 256"/>
                <a:gd name="T1" fmla="*/ 0 h 17"/>
                <a:gd name="T2" fmla="*/ 5 w 256"/>
                <a:gd name="T3" fmla="*/ 0 h 17"/>
                <a:gd name="T4" fmla="*/ 2 w 256"/>
                <a:gd name="T5" fmla="*/ 0 h 17"/>
                <a:gd name="T6" fmla="*/ 0 w 256"/>
                <a:gd name="T7" fmla="*/ 3 h 17"/>
                <a:gd name="T8" fmla="*/ 0 w 256"/>
                <a:gd name="T9" fmla="*/ 3 h 17"/>
                <a:gd name="T10" fmla="*/ 0 w 256"/>
                <a:gd name="T11" fmla="*/ 6 h 17"/>
                <a:gd name="T12" fmla="*/ 0 w 256"/>
                <a:gd name="T13" fmla="*/ 9 h 17"/>
                <a:gd name="T14" fmla="*/ 0 w 256"/>
                <a:gd name="T15" fmla="*/ 11 h 17"/>
                <a:gd name="T16" fmla="*/ 0 w 256"/>
                <a:gd name="T17" fmla="*/ 11 h 17"/>
                <a:gd name="T18" fmla="*/ 0 w 256"/>
                <a:gd name="T19" fmla="*/ 14 h 17"/>
                <a:gd name="T20" fmla="*/ 2 w 256"/>
                <a:gd name="T21" fmla="*/ 17 h 17"/>
                <a:gd name="T22" fmla="*/ 5 w 256"/>
                <a:gd name="T23" fmla="*/ 17 h 17"/>
                <a:gd name="T24" fmla="*/ 245 w 256"/>
                <a:gd name="T25" fmla="*/ 17 h 17"/>
                <a:gd name="T26" fmla="*/ 250 w 256"/>
                <a:gd name="T27" fmla="*/ 17 h 17"/>
                <a:gd name="T28" fmla="*/ 252 w 256"/>
                <a:gd name="T29" fmla="*/ 17 h 17"/>
                <a:gd name="T30" fmla="*/ 252 w 256"/>
                <a:gd name="T31" fmla="*/ 14 h 17"/>
                <a:gd name="T32" fmla="*/ 256 w 256"/>
                <a:gd name="T33" fmla="*/ 11 h 17"/>
                <a:gd name="T34" fmla="*/ 256 w 256"/>
                <a:gd name="T35" fmla="*/ 11 h 17"/>
                <a:gd name="T36" fmla="*/ 256 w 256"/>
                <a:gd name="T37" fmla="*/ 9 h 17"/>
                <a:gd name="T38" fmla="*/ 256 w 256"/>
                <a:gd name="T39" fmla="*/ 6 h 17"/>
                <a:gd name="T40" fmla="*/ 256 w 256"/>
                <a:gd name="T41" fmla="*/ 3 h 17"/>
                <a:gd name="T42" fmla="*/ 252 w 256"/>
                <a:gd name="T43" fmla="*/ 3 h 17"/>
                <a:gd name="T44" fmla="*/ 252 w 256"/>
                <a:gd name="T45" fmla="*/ 0 h 17"/>
                <a:gd name="T46" fmla="*/ 250 w 256"/>
                <a:gd name="T47" fmla="*/ 0 h 17"/>
                <a:gd name="T48" fmla="*/ 248 w 256"/>
                <a:gd name="T49" fmla="*/ 0 h 17"/>
                <a:gd name="T50" fmla="*/ 7 w 256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17">
                  <a:moveTo>
                    <a:pt x="7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245" y="17"/>
                  </a:lnTo>
                  <a:lnTo>
                    <a:pt x="250" y="17"/>
                  </a:lnTo>
                  <a:lnTo>
                    <a:pt x="252" y="17"/>
                  </a:lnTo>
                  <a:lnTo>
                    <a:pt x="252" y="14"/>
                  </a:lnTo>
                  <a:lnTo>
                    <a:pt x="256" y="11"/>
                  </a:lnTo>
                  <a:lnTo>
                    <a:pt x="256" y="11"/>
                  </a:lnTo>
                  <a:lnTo>
                    <a:pt x="256" y="9"/>
                  </a:lnTo>
                  <a:lnTo>
                    <a:pt x="256" y="6"/>
                  </a:lnTo>
                  <a:lnTo>
                    <a:pt x="256" y="3"/>
                  </a:lnTo>
                  <a:lnTo>
                    <a:pt x="252" y="3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2" name="Freeform 168"/>
            <p:cNvSpPr>
              <a:spLocks/>
            </p:cNvSpPr>
            <p:nvPr/>
          </p:nvSpPr>
          <p:spPr bwMode="auto">
            <a:xfrm>
              <a:off x="4079875" y="4603750"/>
              <a:ext cx="7938" cy="77788"/>
            </a:xfrm>
            <a:custGeom>
              <a:avLst/>
              <a:gdLst>
                <a:gd name="T0" fmla="*/ 0 w 16"/>
                <a:gd name="T1" fmla="*/ 234 h 242"/>
                <a:gd name="T2" fmla="*/ 0 w 16"/>
                <a:gd name="T3" fmla="*/ 236 h 242"/>
                <a:gd name="T4" fmla="*/ 3 w 16"/>
                <a:gd name="T5" fmla="*/ 236 h 242"/>
                <a:gd name="T6" fmla="*/ 3 w 16"/>
                <a:gd name="T7" fmla="*/ 239 h 242"/>
                <a:gd name="T8" fmla="*/ 5 w 16"/>
                <a:gd name="T9" fmla="*/ 242 h 242"/>
                <a:gd name="T10" fmla="*/ 5 w 16"/>
                <a:gd name="T11" fmla="*/ 242 h 242"/>
                <a:gd name="T12" fmla="*/ 8 w 16"/>
                <a:gd name="T13" fmla="*/ 242 h 242"/>
                <a:gd name="T14" fmla="*/ 10 w 16"/>
                <a:gd name="T15" fmla="*/ 242 h 242"/>
                <a:gd name="T16" fmla="*/ 12 w 16"/>
                <a:gd name="T17" fmla="*/ 242 h 242"/>
                <a:gd name="T18" fmla="*/ 12 w 16"/>
                <a:gd name="T19" fmla="*/ 239 h 242"/>
                <a:gd name="T20" fmla="*/ 16 w 16"/>
                <a:gd name="T21" fmla="*/ 236 h 242"/>
                <a:gd name="T22" fmla="*/ 16 w 16"/>
                <a:gd name="T23" fmla="*/ 236 h 242"/>
                <a:gd name="T24" fmla="*/ 16 w 16"/>
                <a:gd name="T25" fmla="*/ 12 h 242"/>
                <a:gd name="T26" fmla="*/ 16 w 16"/>
                <a:gd name="T27" fmla="*/ 6 h 242"/>
                <a:gd name="T28" fmla="*/ 16 w 16"/>
                <a:gd name="T29" fmla="*/ 3 h 242"/>
                <a:gd name="T30" fmla="*/ 12 w 16"/>
                <a:gd name="T31" fmla="*/ 3 h 242"/>
                <a:gd name="T32" fmla="*/ 12 w 16"/>
                <a:gd name="T33" fmla="*/ 0 h 242"/>
                <a:gd name="T34" fmla="*/ 10 w 16"/>
                <a:gd name="T35" fmla="*/ 0 h 242"/>
                <a:gd name="T36" fmla="*/ 8 w 16"/>
                <a:gd name="T37" fmla="*/ 0 h 242"/>
                <a:gd name="T38" fmla="*/ 5 w 16"/>
                <a:gd name="T39" fmla="*/ 0 h 242"/>
                <a:gd name="T40" fmla="*/ 5 w 16"/>
                <a:gd name="T41" fmla="*/ 0 h 242"/>
                <a:gd name="T42" fmla="*/ 3 w 16"/>
                <a:gd name="T43" fmla="*/ 3 h 242"/>
                <a:gd name="T44" fmla="*/ 3 w 16"/>
                <a:gd name="T45" fmla="*/ 3 h 242"/>
                <a:gd name="T46" fmla="*/ 0 w 16"/>
                <a:gd name="T47" fmla="*/ 6 h 242"/>
                <a:gd name="T48" fmla="*/ 0 w 16"/>
                <a:gd name="T49" fmla="*/ 8 h 242"/>
                <a:gd name="T50" fmla="*/ 0 w 16"/>
                <a:gd name="T51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42">
                  <a:moveTo>
                    <a:pt x="0" y="234"/>
                  </a:moveTo>
                  <a:lnTo>
                    <a:pt x="0" y="236"/>
                  </a:lnTo>
                  <a:lnTo>
                    <a:pt x="3" y="236"/>
                  </a:lnTo>
                  <a:lnTo>
                    <a:pt x="3" y="239"/>
                  </a:lnTo>
                  <a:lnTo>
                    <a:pt x="5" y="242"/>
                  </a:lnTo>
                  <a:lnTo>
                    <a:pt x="5" y="242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2" y="242"/>
                  </a:lnTo>
                  <a:lnTo>
                    <a:pt x="12" y="239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234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Freeform 170"/>
            <p:cNvSpPr>
              <a:spLocks/>
            </p:cNvSpPr>
            <p:nvPr/>
          </p:nvSpPr>
          <p:spPr bwMode="auto">
            <a:xfrm>
              <a:off x="4079875" y="4603750"/>
              <a:ext cx="50800" cy="6350"/>
            </a:xfrm>
            <a:custGeom>
              <a:avLst/>
              <a:gdLst>
                <a:gd name="T0" fmla="*/ 8 w 95"/>
                <a:gd name="T1" fmla="*/ 0 h 18"/>
                <a:gd name="T2" fmla="*/ 5 w 95"/>
                <a:gd name="T3" fmla="*/ 0 h 18"/>
                <a:gd name="T4" fmla="*/ 5 w 95"/>
                <a:gd name="T5" fmla="*/ 0 h 18"/>
                <a:gd name="T6" fmla="*/ 3 w 95"/>
                <a:gd name="T7" fmla="*/ 3 h 18"/>
                <a:gd name="T8" fmla="*/ 3 w 95"/>
                <a:gd name="T9" fmla="*/ 3 h 18"/>
                <a:gd name="T10" fmla="*/ 0 w 95"/>
                <a:gd name="T11" fmla="*/ 6 h 18"/>
                <a:gd name="T12" fmla="*/ 0 w 95"/>
                <a:gd name="T13" fmla="*/ 8 h 18"/>
                <a:gd name="T14" fmla="*/ 0 w 95"/>
                <a:gd name="T15" fmla="*/ 12 h 18"/>
                <a:gd name="T16" fmla="*/ 3 w 95"/>
                <a:gd name="T17" fmla="*/ 12 h 18"/>
                <a:gd name="T18" fmla="*/ 3 w 95"/>
                <a:gd name="T19" fmla="*/ 14 h 18"/>
                <a:gd name="T20" fmla="*/ 5 w 95"/>
                <a:gd name="T21" fmla="*/ 18 h 18"/>
                <a:gd name="T22" fmla="*/ 5 w 95"/>
                <a:gd name="T23" fmla="*/ 18 h 18"/>
                <a:gd name="T24" fmla="*/ 86 w 95"/>
                <a:gd name="T25" fmla="*/ 18 h 18"/>
                <a:gd name="T26" fmla="*/ 90 w 95"/>
                <a:gd name="T27" fmla="*/ 18 h 18"/>
                <a:gd name="T28" fmla="*/ 93 w 95"/>
                <a:gd name="T29" fmla="*/ 18 h 18"/>
                <a:gd name="T30" fmla="*/ 95 w 95"/>
                <a:gd name="T31" fmla="*/ 14 h 18"/>
                <a:gd name="T32" fmla="*/ 95 w 95"/>
                <a:gd name="T33" fmla="*/ 12 h 18"/>
                <a:gd name="T34" fmla="*/ 95 w 95"/>
                <a:gd name="T35" fmla="*/ 12 h 18"/>
                <a:gd name="T36" fmla="*/ 95 w 95"/>
                <a:gd name="T37" fmla="*/ 8 h 18"/>
                <a:gd name="T38" fmla="*/ 95 w 95"/>
                <a:gd name="T39" fmla="*/ 6 h 18"/>
                <a:gd name="T40" fmla="*/ 95 w 95"/>
                <a:gd name="T41" fmla="*/ 3 h 18"/>
                <a:gd name="T42" fmla="*/ 95 w 95"/>
                <a:gd name="T43" fmla="*/ 3 h 18"/>
                <a:gd name="T44" fmla="*/ 93 w 95"/>
                <a:gd name="T45" fmla="*/ 0 h 18"/>
                <a:gd name="T46" fmla="*/ 90 w 95"/>
                <a:gd name="T47" fmla="*/ 0 h 18"/>
                <a:gd name="T48" fmla="*/ 88 w 95"/>
                <a:gd name="T49" fmla="*/ 0 h 18"/>
                <a:gd name="T50" fmla="*/ 8 w 95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18">
                  <a:moveTo>
                    <a:pt x="8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5" y="8"/>
                  </a:lnTo>
                  <a:lnTo>
                    <a:pt x="95" y="6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Freeform 172"/>
            <p:cNvSpPr>
              <a:spLocks/>
            </p:cNvSpPr>
            <p:nvPr/>
          </p:nvSpPr>
          <p:spPr bwMode="auto">
            <a:xfrm>
              <a:off x="4122738" y="4532313"/>
              <a:ext cx="7938" cy="77788"/>
            </a:xfrm>
            <a:custGeom>
              <a:avLst/>
              <a:gdLst>
                <a:gd name="T0" fmla="*/ 0 w 15"/>
                <a:gd name="T1" fmla="*/ 233 h 243"/>
                <a:gd name="T2" fmla="*/ 0 w 15"/>
                <a:gd name="T3" fmla="*/ 237 h 243"/>
                <a:gd name="T4" fmla="*/ 2 w 15"/>
                <a:gd name="T5" fmla="*/ 237 h 243"/>
                <a:gd name="T6" fmla="*/ 2 w 15"/>
                <a:gd name="T7" fmla="*/ 239 h 243"/>
                <a:gd name="T8" fmla="*/ 6 w 15"/>
                <a:gd name="T9" fmla="*/ 243 h 243"/>
                <a:gd name="T10" fmla="*/ 8 w 15"/>
                <a:gd name="T11" fmla="*/ 243 h 243"/>
                <a:gd name="T12" fmla="*/ 8 w 15"/>
                <a:gd name="T13" fmla="*/ 243 h 243"/>
                <a:gd name="T14" fmla="*/ 10 w 15"/>
                <a:gd name="T15" fmla="*/ 243 h 243"/>
                <a:gd name="T16" fmla="*/ 13 w 15"/>
                <a:gd name="T17" fmla="*/ 243 h 243"/>
                <a:gd name="T18" fmla="*/ 15 w 15"/>
                <a:gd name="T19" fmla="*/ 239 h 243"/>
                <a:gd name="T20" fmla="*/ 15 w 15"/>
                <a:gd name="T21" fmla="*/ 237 h 243"/>
                <a:gd name="T22" fmla="*/ 15 w 15"/>
                <a:gd name="T23" fmla="*/ 237 h 243"/>
                <a:gd name="T24" fmla="*/ 15 w 15"/>
                <a:gd name="T25" fmla="*/ 12 h 243"/>
                <a:gd name="T26" fmla="*/ 15 w 15"/>
                <a:gd name="T27" fmla="*/ 6 h 243"/>
                <a:gd name="T28" fmla="*/ 15 w 15"/>
                <a:gd name="T29" fmla="*/ 4 h 243"/>
                <a:gd name="T30" fmla="*/ 15 w 15"/>
                <a:gd name="T31" fmla="*/ 4 h 243"/>
                <a:gd name="T32" fmla="*/ 13 w 15"/>
                <a:gd name="T33" fmla="*/ 0 h 243"/>
                <a:gd name="T34" fmla="*/ 10 w 15"/>
                <a:gd name="T35" fmla="*/ 0 h 243"/>
                <a:gd name="T36" fmla="*/ 8 w 15"/>
                <a:gd name="T37" fmla="*/ 0 h 243"/>
                <a:gd name="T38" fmla="*/ 8 w 15"/>
                <a:gd name="T39" fmla="*/ 0 h 243"/>
                <a:gd name="T40" fmla="*/ 6 w 15"/>
                <a:gd name="T41" fmla="*/ 0 h 243"/>
                <a:gd name="T42" fmla="*/ 2 w 15"/>
                <a:gd name="T43" fmla="*/ 4 h 243"/>
                <a:gd name="T44" fmla="*/ 2 w 15"/>
                <a:gd name="T45" fmla="*/ 4 h 243"/>
                <a:gd name="T46" fmla="*/ 0 w 15"/>
                <a:gd name="T47" fmla="*/ 6 h 243"/>
                <a:gd name="T48" fmla="*/ 0 w 15"/>
                <a:gd name="T49" fmla="*/ 10 h 243"/>
                <a:gd name="T50" fmla="*/ 0 w 15"/>
                <a:gd name="T51" fmla="*/ 23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3">
                  <a:moveTo>
                    <a:pt x="0" y="233"/>
                  </a:moveTo>
                  <a:lnTo>
                    <a:pt x="0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6" y="243"/>
                  </a:lnTo>
                  <a:lnTo>
                    <a:pt x="8" y="243"/>
                  </a:lnTo>
                  <a:lnTo>
                    <a:pt x="8" y="243"/>
                  </a:lnTo>
                  <a:lnTo>
                    <a:pt x="10" y="243"/>
                  </a:lnTo>
                  <a:lnTo>
                    <a:pt x="13" y="243"/>
                  </a:lnTo>
                  <a:lnTo>
                    <a:pt x="15" y="239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12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 174"/>
            <p:cNvSpPr>
              <a:spLocks/>
            </p:cNvSpPr>
            <p:nvPr/>
          </p:nvSpPr>
          <p:spPr bwMode="auto">
            <a:xfrm>
              <a:off x="4122738" y="4532313"/>
              <a:ext cx="41275" cy="6350"/>
            </a:xfrm>
            <a:custGeom>
              <a:avLst/>
              <a:gdLst>
                <a:gd name="T0" fmla="*/ 8 w 78"/>
                <a:gd name="T1" fmla="*/ 0 h 18"/>
                <a:gd name="T2" fmla="*/ 8 w 78"/>
                <a:gd name="T3" fmla="*/ 0 h 18"/>
                <a:gd name="T4" fmla="*/ 6 w 78"/>
                <a:gd name="T5" fmla="*/ 0 h 18"/>
                <a:gd name="T6" fmla="*/ 2 w 78"/>
                <a:gd name="T7" fmla="*/ 4 h 18"/>
                <a:gd name="T8" fmla="*/ 2 w 78"/>
                <a:gd name="T9" fmla="*/ 4 h 18"/>
                <a:gd name="T10" fmla="*/ 0 w 78"/>
                <a:gd name="T11" fmla="*/ 6 h 18"/>
                <a:gd name="T12" fmla="*/ 0 w 78"/>
                <a:gd name="T13" fmla="*/ 10 h 18"/>
                <a:gd name="T14" fmla="*/ 0 w 78"/>
                <a:gd name="T15" fmla="*/ 12 h 18"/>
                <a:gd name="T16" fmla="*/ 2 w 78"/>
                <a:gd name="T17" fmla="*/ 12 h 18"/>
                <a:gd name="T18" fmla="*/ 2 w 78"/>
                <a:gd name="T19" fmla="*/ 15 h 18"/>
                <a:gd name="T20" fmla="*/ 6 w 78"/>
                <a:gd name="T21" fmla="*/ 18 h 18"/>
                <a:gd name="T22" fmla="*/ 8 w 78"/>
                <a:gd name="T23" fmla="*/ 18 h 18"/>
                <a:gd name="T24" fmla="*/ 67 w 78"/>
                <a:gd name="T25" fmla="*/ 18 h 18"/>
                <a:gd name="T26" fmla="*/ 72 w 78"/>
                <a:gd name="T27" fmla="*/ 18 h 18"/>
                <a:gd name="T28" fmla="*/ 74 w 78"/>
                <a:gd name="T29" fmla="*/ 18 h 18"/>
                <a:gd name="T30" fmla="*/ 74 w 78"/>
                <a:gd name="T31" fmla="*/ 15 h 18"/>
                <a:gd name="T32" fmla="*/ 78 w 78"/>
                <a:gd name="T33" fmla="*/ 12 h 18"/>
                <a:gd name="T34" fmla="*/ 78 w 78"/>
                <a:gd name="T35" fmla="*/ 12 h 18"/>
                <a:gd name="T36" fmla="*/ 78 w 78"/>
                <a:gd name="T37" fmla="*/ 10 h 18"/>
                <a:gd name="T38" fmla="*/ 78 w 78"/>
                <a:gd name="T39" fmla="*/ 6 h 18"/>
                <a:gd name="T40" fmla="*/ 78 w 78"/>
                <a:gd name="T41" fmla="*/ 4 h 18"/>
                <a:gd name="T42" fmla="*/ 74 w 78"/>
                <a:gd name="T43" fmla="*/ 4 h 18"/>
                <a:gd name="T44" fmla="*/ 74 w 78"/>
                <a:gd name="T45" fmla="*/ 0 h 18"/>
                <a:gd name="T46" fmla="*/ 72 w 78"/>
                <a:gd name="T47" fmla="*/ 0 h 18"/>
                <a:gd name="T48" fmla="*/ 67 w 78"/>
                <a:gd name="T49" fmla="*/ 0 h 18"/>
                <a:gd name="T50" fmla="*/ 8 w 78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8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67" y="18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Freeform 176"/>
            <p:cNvSpPr>
              <a:spLocks/>
            </p:cNvSpPr>
            <p:nvPr/>
          </p:nvSpPr>
          <p:spPr bwMode="auto">
            <a:xfrm>
              <a:off x="4154488" y="4460875"/>
              <a:ext cx="9525" cy="77788"/>
            </a:xfrm>
            <a:custGeom>
              <a:avLst/>
              <a:gdLst>
                <a:gd name="T0" fmla="*/ 0 w 16"/>
                <a:gd name="T1" fmla="*/ 234 h 242"/>
                <a:gd name="T2" fmla="*/ 0 w 16"/>
                <a:gd name="T3" fmla="*/ 236 h 242"/>
                <a:gd name="T4" fmla="*/ 0 w 16"/>
                <a:gd name="T5" fmla="*/ 236 h 242"/>
                <a:gd name="T6" fmla="*/ 2 w 16"/>
                <a:gd name="T7" fmla="*/ 239 h 242"/>
                <a:gd name="T8" fmla="*/ 5 w 16"/>
                <a:gd name="T9" fmla="*/ 242 h 242"/>
                <a:gd name="T10" fmla="*/ 5 w 16"/>
                <a:gd name="T11" fmla="*/ 242 h 242"/>
                <a:gd name="T12" fmla="*/ 7 w 16"/>
                <a:gd name="T13" fmla="*/ 242 h 242"/>
                <a:gd name="T14" fmla="*/ 10 w 16"/>
                <a:gd name="T15" fmla="*/ 242 h 242"/>
                <a:gd name="T16" fmla="*/ 12 w 16"/>
                <a:gd name="T17" fmla="*/ 242 h 242"/>
                <a:gd name="T18" fmla="*/ 12 w 16"/>
                <a:gd name="T19" fmla="*/ 239 h 242"/>
                <a:gd name="T20" fmla="*/ 16 w 16"/>
                <a:gd name="T21" fmla="*/ 236 h 242"/>
                <a:gd name="T22" fmla="*/ 16 w 16"/>
                <a:gd name="T23" fmla="*/ 236 h 242"/>
                <a:gd name="T24" fmla="*/ 16 w 16"/>
                <a:gd name="T25" fmla="*/ 12 h 242"/>
                <a:gd name="T26" fmla="*/ 16 w 16"/>
                <a:gd name="T27" fmla="*/ 6 h 242"/>
                <a:gd name="T28" fmla="*/ 16 w 16"/>
                <a:gd name="T29" fmla="*/ 3 h 242"/>
                <a:gd name="T30" fmla="*/ 12 w 16"/>
                <a:gd name="T31" fmla="*/ 3 h 242"/>
                <a:gd name="T32" fmla="*/ 12 w 16"/>
                <a:gd name="T33" fmla="*/ 0 h 242"/>
                <a:gd name="T34" fmla="*/ 10 w 16"/>
                <a:gd name="T35" fmla="*/ 0 h 242"/>
                <a:gd name="T36" fmla="*/ 7 w 16"/>
                <a:gd name="T37" fmla="*/ 0 h 242"/>
                <a:gd name="T38" fmla="*/ 5 w 16"/>
                <a:gd name="T39" fmla="*/ 0 h 242"/>
                <a:gd name="T40" fmla="*/ 5 w 16"/>
                <a:gd name="T41" fmla="*/ 0 h 242"/>
                <a:gd name="T42" fmla="*/ 2 w 16"/>
                <a:gd name="T43" fmla="*/ 3 h 242"/>
                <a:gd name="T44" fmla="*/ 0 w 16"/>
                <a:gd name="T45" fmla="*/ 3 h 242"/>
                <a:gd name="T46" fmla="*/ 0 w 16"/>
                <a:gd name="T47" fmla="*/ 6 h 242"/>
                <a:gd name="T48" fmla="*/ 0 w 16"/>
                <a:gd name="T49" fmla="*/ 9 h 242"/>
                <a:gd name="T50" fmla="*/ 0 w 16"/>
                <a:gd name="T51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42">
                  <a:moveTo>
                    <a:pt x="0" y="234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2" y="239"/>
                  </a:lnTo>
                  <a:lnTo>
                    <a:pt x="5" y="242"/>
                  </a:lnTo>
                  <a:lnTo>
                    <a:pt x="5" y="242"/>
                  </a:lnTo>
                  <a:lnTo>
                    <a:pt x="7" y="242"/>
                  </a:lnTo>
                  <a:lnTo>
                    <a:pt x="10" y="242"/>
                  </a:lnTo>
                  <a:lnTo>
                    <a:pt x="12" y="242"/>
                  </a:lnTo>
                  <a:lnTo>
                    <a:pt x="12" y="239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234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Freeform 178"/>
            <p:cNvSpPr>
              <a:spLocks/>
            </p:cNvSpPr>
            <p:nvPr/>
          </p:nvSpPr>
          <p:spPr bwMode="auto">
            <a:xfrm>
              <a:off x="4154488" y="4460875"/>
              <a:ext cx="104775" cy="6350"/>
            </a:xfrm>
            <a:custGeom>
              <a:avLst/>
              <a:gdLst>
                <a:gd name="T0" fmla="*/ 7 w 196"/>
                <a:gd name="T1" fmla="*/ 0 h 18"/>
                <a:gd name="T2" fmla="*/ 5 w 196"/>
                <a:gd name="T3" fmla="*/ 0 h 18"/>
                <a:gd name="T4" fmla="*/ 5 w 196"/>
                <a:gd name="T5" fmla="*/ 0 h 18"/>
                <a:gd name="T6" fmla="*/ 2 w 196"/>
                <a:gd name="T7" fmla="*/ 3 h 18"/>
                <a:gd name="T8" fmla="*/ 0 w 196"/>
                <a:gd name="T9" fmla="*/ 3 h 18"/>
                <a:gd name="T10" fmla="*/ 0 w 196"/>
                <a:gd name="T11" fmla="*/ 6 h 18"/>
                <a:gd name="T12" fmla="*/ 0 w 196"/>
                <a:gd name="T13" fmla="*/ 9 h 18"/>
                <a:gd name="T14" fmla="*/ 0 w 196"/>
                <a:gd name="T15" fmla="*/ 12 h 18"/>
                <a:gd name="T16" fmla="*/ 0 w 196"/>
                <a:gd name="T17" fmla="*/ 12 h 18"/>
                <a:gd name="T18" fmla="*/ 2 w 196"/>
                <a:gd name="T19" fmla="*/ 14 h 18"/>
                <a:gd name="T20" fmla="*/ 5 w 196"/>
                <a:gd name="T21" fmla="*/ 14 h 18"/>
                <a:gd name="T22" fmla="*/ 5 w 196"/>
                <a:gd name="T23" fmla="*/ 18 h 18"/>
                <a:gd name="T24" fmla="*/ 184 w 196"/>
                <a:gd name="T25" fmla="*/ 18 h 18"/>
                <a:gd name="T26" fmla="*/ 191 w 196"/>
                <a:gd name="T27" fmla="*/ 18 h 18"/>
                <a:gd name="T28" fmla="*/ 194 w 196"/>
                <a:gd name="T29" fmla="*/ 14 h 18"/>
                <a:gd name="T30" fmla="*/ 194 w 196"/>
                <a:gd name="T31" fmla="*/ 14 h 18"/>
                <a:gd name="T32" fmla="*/ 196 w 196"/>
                <a:gd name="T33" fmla="*/ 12 h 18"/>
                <a:gd name="T34" fmla="*/ 196 w 196"/>
                <a:gd name="T35" fmla="*/ 12 h 18"/>
                <a:gd name="T36" fmla="*/ 196 w 196"/>
                <a:gd name="T37" fmla="*/ 9 h 18"/>
                <a:gd name="T38" fmla="*/ 196 w 196"/>
                <a:gd name="T39" fmla="*/ 6 h 18"/>
                <a:gd name="T40" fmla="*/ 196 w 196"/>
                <a:gd name="T41" fmla="*/ 3 h 18"/>
                <a:gd name="T42" fmla="*/ 194 w 196"/>
                <a:gd name="T43" fmla="*/ 3 h 18"/>
                <a:gd name="T44" fmla="*/ 194 w 196"/>
                <a:gd name="T45" fmla="*/ 0 h 18"/>
                <a:gd name="T46" fmla="*/ 191 w 196"/>
                <a:gd name="T47" fmla="*/ 0 h 18"/>
                <a:gd name="T48" fmla="*/ 186 w 196"/>
                <a:gd name="T49" fmla="*/ 0 h 18"/>
                <a:gd name="T50" fmla="*/ 7 w 196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18"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184" y="18"/>
                  </a:lnTo>
                  <a:lnTo>
                    <a:pt x="191" y="18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9"/>
                  </a:lnTo>
                  <a:lnTo>
                    <a:pt x="196" y="6"/>
                  </a:lnTo>
                  <a:lnTo>
                    <a:pt x="196" y="3"/>
                  </a:lnTo>
                  <a:lnTo>
                    <a:pt x="194" y="3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Freeform 180"/>
            <p:cNvSpPr>
              <a:spLocks/>
            </p:cNvSpPr>
            <p:nvPr/>
          </p:nvSpPr>
          <p:spPr bwMode="auto">
            <a:xfrm>
              <a:off x="4249738" y="4389438"/>
              <a:ext cx="9525" cy="77788"/>
            </a:xfrm>
            <a:custGeom>
              <a:avLst/>
              <a:gdLst>
                <a:gd name="T0" fmla="*/ 0 w 16"/>
                <a:gd name="T1" fmla="*/ 236 h 245"/>
                <a:gd name="T2" fmla="*/ 0 w 16"/>
                <a:gd name="T3" fmla="*/ 239 h 245"/>
                <a:gd name="T4" fmla="*/ 0 w 16"/>
                <a:gd name="T5" fmla="*/ 239 h 245"/>
                <a:gd name="T6" fmla="*/ 4 w 16"/>
                <a:gd name="T7" fmla="*/ 241 h 245"/>
                <a:gd name="T8" fmla="*/ 6 w 16"/>
                <a:gd name="T9" fmla="*/ 241 h 245"/>
                <a:gd name="T10" fmla="*/ 6 w 16"/>
                <a:gd name="T11" fmla="*/ 245 h 245"/>
                <a:gd name="T12" fmla="*/ 9 w 16"/>
                <a:gd name="T13" fmla="*/ 245 h 245"/>
                <a:gd name="T14" fmla="*/ 11 w 16"/>
                <a:gd name="T15" fmla="*/ 245 h 245"/>
                <a:gd name="T16" fmla="*/ 14 w 16"/>
                <a:gd name="T17" fmla="*/ 241 h 245"/>
                <a:gd name="T18" fmla="*/ 14 w 16"/>
                <a:gd name="T19" fmla="*/ 241 h 245"/>
                <a:gd name="T20" fmla="*/ 16 w 16"/>
                <a:gd name="T21" fmla="*/ 239 h 245"/>
                <a:gd name="T22" fmla="*/ 16 w 16"/>
                <a:gd name="T23" fmla="*/ 239 h 245"/>
                <a:gd name="T24" fmla="*/ 16 w 16"/>
                <a:gd name="T25" fmla="*/ 14 h 245"/>
                <a:gd name="T26" fmla="*/ 16 w 16"/>
                <a:gd name="T27" fmla="*/ 8 h 245"/>
                <a:gd name="T28" fmla="*/ 16 w 16"/>
                <a:gd name="T29" fmla="*/ 6 h 245"/>
                <a:gd name="T30" fmla="*/ 14 w 16"/>
                <a:gd name="T31" fmla="*/ 2 h 245"/>
                <a:gd name="T32" fmla="*/ 14 w 16"/>
                <a:gd name="T33" fmla="*/ 2 h 245"/>
                <a:gd name="T34" fmla="*/ 11 w 16"/>
                <a:gd name="T35" fmla="*/ 2 h 245"/>
                <a:gd name="T36" fmla="*/ 9 w 16"/>
                <a:gd name="T37" fmla="*/ 0 h 245"/>
                <a:gd name="T38" fmla="*/ 6 w 16"/>
                <a:gd name="T39" fmla="*/ 2 h 245"/>
                <a:gd name="T40" fmla="*/ 6 w 16"/>
                <a:gd name="T41" fmla="*/ 2 h 245"/>
                <a:gd name="T42" fmla="*/ 4 w 16"/>
                <a:gd name="T43" fmla="*/ 2 h 245"/>
                <a:gd name="T44" fmla="*/ 0 w 16"/>
                <a:gd name="T45" fmla="*/ 6 h 245"/>
                <a:gd name="T46" fmla="*/ 0 w 16"/>
                <a:gd name="T47" fmla="*/ 8 h 245"/>
                <a:gd name="T48" fmla="*/ 0 w 16"/>
                <a:gd name="T49" fmla="*/ 12 h 245"/>
                <a:gd name="T50" fmla="*/ 0 w 16"/>
                <a:gd name="T51" fmla="*/ 2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45">
                  <a:moveTo>
                    <a:pt x="0" y="236"/>
                  </a:moveTo>
                  <a:lnTo>
                    <a:pt x="0" y="239"/>
                  </a:lnTo>
                  <a:lnTo>
                    <a:pt x="0" y="239"/>
                  </a:lnTo>
                  <a:lnTo>
                    <a:pt x="4" y="241"/>
                  </a:lnTo>
                  <a:lnTo>
                    <a:pt x="6" y="241"/>
                  </a:lnTo>
                  <a:lnTo>
                    <a:pt x="6" y="245"/>
                  </a:lnTo>
                  <a:lnTo>
                    <a:pt x="9" y="245"/>
                  </a:lnTo>
                  <a:lnTo>
                    <a:pt x="11" y="245"/>
                  </a:lnTo>
                  <a:lnTo>
                    <a:pt x="14" y="241"/>
                  </a:lnTo>
                  <a:lnTo>
                    <a:pt x="14" y="241"/>
                  </a:lnTo>
                  <a:lnTo>
                    <a:pt x="16" y="239"/>
                  </a:lnTo>
                  <a:lnTo>
                    <a:pt x="16" y="239"/>
                  </a:lnTo>
                  <a:lnTo>
                    <a:pt x="16" y="14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Freeform 182"/>
            <p:cNvSpPr>
              <a:spLocks/>
            </p:cNvSpPr>
            <p:nvPr/>
          </p:nvSpPr>
          <p:spPr bwMode="auto">
            <a:xfrm>
              <a:off x="4249738" y="4389438"/>
              <a:ext cx="671513" cy="4763"/>
            </a:xfrm>
            <a:custGeom>
              <a:avLst/>
              <a:gdLst>
                <a:gd name="T0" fmla="*/ 9 w 1267"/>
                <a:gd name="T1" fmla="*/ 0 h 16"/>
                <a:gd name="T2" fmla="*/ 6 w 1267"/>
                <a:gd name="T3" fmla="*/ 2 h 16"/>
                <a:gd name="T4" fmla="*/ 6 w 1267"/>
                <a:gd name="T5" fmla="*/ 2 h 16"/>
                <a:gd name="T6" fmla="*/ 4 w 1267"/>
                <a:gd name="T7" fmla="*/ 2 h 16"/>
                <a:gd name="T8" fmla="*/ 0 w 1267"/>
                <a:gd name="T9" fmla="*/ 6 h 16"/>
                <a:gd name="T10" fmla="*/ 0 w 1267"/>
                <a:gd name="T11" fmla="*/ 8 h 16"/>
                <a:gd name="T12" fmla="*/ 0 w 1267"/>
                <a:gd name="T13" fmla="*/ 8 h 16"/>
                <a:gd name="T14" fmla="*/ 0 w 1267"/>
                <a:gd name="T15" fmla="*/ 12 h 16"/>
                <a:gd name="T16" fmla="*/ 0 w 1267"/>
                <a:gd name="T17" fmla="*/ 14 h 16"/>
                <a:gd name="T18" fmla="*/ 4 w 1267"/>
                <a:gd name="T19" fmla="*/ 16 h 16"/>
                <a:gd name="T20" fmla="*/ 6 w 1267"/>
                <a:gd name="T21" fmla="*/ 16 h 16"/>
                <a:gd name="T22" fmla="*/ 6 w 1267"/>
                <a:gd name="T23" fmla="*/ 16 h 16"/>
                <a:gd name="T24" fmla="*/ 1256 w 1267"/>
                <a:gd name="T25" fmla="*/ 16 h 16"/>
                <a:gd name="T26" fmla="*/ 1261 w 1267"/>
                <a:gd name="T27" fmla="*/ 16 h 16"/>
                <a:gd name="T28" fmla="*/ 1264 w 1267"/>
                <a:gd name="T29" fmla="*/ 16 h 16"/>
                <a:gd name="T30" fmla="*/ 1264 w 1267"/>
                <a:gd name="T31" fmla="*/ 16 h 16"/>
                <a:gd name="T32" fmla="*/ 1267 w 1267"/>
                <a:gd name="T33" fmla="*/ 14 h 16"/>
                <a:gd name="T34" fmla="*/ 1267 w 1267"/>
                <a:gd name="T35" fmla="*/ 12 h 16"/>
                <a:gd name="T36" fmla="*/ 1267 w 1267"/>
                <a:gd name="T37" fmla="*/ 8 h 16"/>
                <a:gd name="T38" fmla="*/ 1267 w 1267"/>
                <a:gd name="T39" fmla="*/ 8 h 16"/>
                <a:gd name="T40" fmla="*/ 1267 w 1267"/>
                <a:gd name="T41" fmla="*/ 6 h 16"/>
                <a:gd name="T42" fmla="*/ 1264 w 1267"/>
                <a:gd name="T43" fmla="*/ 2 h 16"/>
                <a:gd name="T44" fmla="*/ 1264 w 1267"/>
                <a:gd name="T45" fmla="*/ 2 h 16"/>
                <a:gd name="T46" fmla="*/ 1261 w 1267"/>
                <a:gd name="T47" fmla="*/ 2 h 16"/>
                <a:gd name="T48" fmla="*/ 1259 w 1267"/>
                <a:gd name="T49" fmla="*/ 0 h 16"/>
                <a:gd name="T50" fmla="*/ 9 w 1267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7" h="16">
                  <a:moveTo>
                    <a:pt x="9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256" y="16"/>
                  </a:lnTo>
                  <a:lnTo>
                    <a:pt x="1261" y="16"/>
                  </a:lnTo>
                  <a:lnTo>
                    <a:pt x="1264" y="16"/>
                  </a:lnTo>
                  <a:lnTo>
                    <a:pt x="1264" y="16"/>
                  </a:lnTo>
                  <a:lnTo>
                    <a:pt x="1267" y="14"/>
                  </a:lnTo>
                  <a:lnTo>
                    <a:pt x="1267" y="12"/>
                  </a:lnTo>
                  <a:lnTo>
                    <a:pt x="1267" y="8"/>
                  </a:lnTo>
                  <a:lnTo>
                    <a:pt x="1267" y="8"/>
                  </a:lnTo>
                  <a:lnTo>
                    <a:pt x="1267" y="6"/>
                  </a:lnTo>
                  <a:lnTo>
                    <a:pt x="1264" y="2"/>
                  </a:lnTo>
                  <a:lnTo>
                    <a:pt x="1264" y="2"/>
                  </a:lnTo>
                  <a:lnTo>
                    <a:pt x="1261" y="2"/>
                  </a:lnTo>
                  <a:lnTo>
                    <a:pt x="125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Freeform 184"/>
            <p:cNvSpPr>
              <a:spLocks/>
            </p:cNvSpPr>
            <p:nvPr/>
          </p:nvSpPr>
          <p:spPr bwMode="auto">
            <a:xfrm>
              <a:off x="4911725" y="4316413"/>
              <a:ext cx="9525" cy="77788"/>
            </a:xfrm>
            <a:custGeom>
              <a:avLst/>
              <a:gdLst>
                <a:gd name="T0" fmla="*/ 0 w 17"/>
                <a:gd name="T1" fmla="*/ 239 h 247"/>
                <a:gd name="T2" fmla="*/ 0 w 17"/>
                <a:gd name="T3" fmla="*/ 243 h 247"/>
                <a:gd name="T4" fmla="*/ 4 w 17"/>
                <a:gd name="T5" fmla="*/ 245 h 247"/>
                <a:gd name="T6" fmla="*/ 4 w 17"/>
                <a:gd name="T7" fmla="*/ 247 h 247"/>
                <a:gd name="T8" fmla="*/ 6 w 17"/>
                <a:gd name="T9" fmla="*/ 247 h 247"/>
                <a:gd name="T10" fmla="*/ 9 w 17"/>
                <a:gd name="T11" fmla="*/ 247 h 247"/>
                <a:gd name="T12" fmla="*/ 9 w 17"/>
                <a:gd name="T13" fmla="*/ 247 h 247"/>
                <a:gd name="T14" fmla="*/ 11 w 17"/>
                <a:gd name="T15" fmla="*/ 247 h 247"/>
                <a:gd name="T16" fmla="*/ 14 w 17"/>
                <a:gd name="T17" fmla="*/ 247 h 247"/>
                <a:gd name="T18" fmla="*/ 14 w 17"/>
                <a:gd name="T19" fmla="*/ 247 h 247"/>
                <a:gd name="T20" fmla="*/ 17 w 17"/>
                <a:gd name="T21" fmla="*/ 245 h 247"/>
                <a:gd name="T22" fmla="*/ 17 w 17"/>
                <a:gd name="T23" fmla="*/ 243 h 247"/>
                <a:gd name="T24" fmla="*/ 17 w 17"/>
                <a:gd name="T25" fmla="*/ 12 h 247"/>
                <a:gd name="T26" fmla="*/ 17 w 17"/>
                <a:gd name="T27" fmla="*/ 6 h 247"/>
                <a:gd name="T28" fmla="*/ 17 w 17"/>
                <a:gd name="T29" fmla="*/ 6 h 247"/>
                <a:gd name="T30" fmla="*/ 14 w 17"/>
                <a:gd name="T31" fmla="*/ 4 h 247"/>
                <a:gd name="T32" fmla="*/ 14 w 17"/>
                <a:gd name="T33" fmla="*/ 4 h 247"/>
                <a:gd name="T34" fmla="*/ 11 w 17"/>
                <a:gd name="T35" fmla="*/ 0 h 247"/>
                <a:gd name="T36" fmla="*/ 9 w 17"/>
                <a:gd name="T37" fmla="*/ 0 h 247"/>
                <a:gd name="T38" fmla="*/ 9 w 17"/>
                <a:gd name="T39" fmla="*/ 0 h 247"/>
                <a:gd name="T40" fmla="*/ 6 w 17"/>
                <a:gd name="T41" fmla="*/ 4 h 247"/>
                <a:gd name="T42" fmla="*/ 4 w 17"/>
                <a:gd name="T43" fmla="*/ 4 h 247"/>
                <a:gd name="T44" fmla="*/ 4 w 17"/>
                <a:gd name="T45" fmla="*/ 6 h 247"/>
                <a:gd name="T46" fmla="*/ 0 w 17"/>
                <a:gd name="T47" fmla="*/ 6 h 247"/>
                <a:gd name="T48" fmla="*/ 0 w 17"/>
                <a:gd name="T49" fmla="*/ 8 h 247"/>
                <a:gd name="T50" fmla="*/ 0 w 17"/>
                <a:gd name="T51" fmla="*/ 2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47">
                  <a:moveTo>
                    <a:pt x="0" y="239"/>
                  </a:moveTo>
                  <a:lnTo>
                    <a:pt x="0" y="243"/>
                  </a:lnTo>
                  <a:lnTo>
                    <a:pt x="4" y="245"/>
                  </a:lnTo>
                  <a:lnTo>
                    <a:pt x="4" y="247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14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239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Freeform 186"/>
            <p:cNvSpPr>
              <a:spLocks/>
            </p:cNvSpPr>
            <p:nvPr/>
          </p:nvSpPr>
          <p:spPr bwMode="auto">
            <a:xfrm>
              <a:off x="4911725" y="4316413"/>
              <a:ext cx="319088" cy="4763"/>
            </a:xfrm>
            <a:custGeom>
              <a:avLst/>
              <a:gdLst>
                <a:gd name="T0" fmla="*/ 9 w 602"/>
                <a:gd name="T1" fmla="*/ 0 h 18"/>
                <a:gd name="T2" fmla="*/ 9 w 602"/>
                <a:gd name="T3" fmla="*/ 0 h 18"/>
                <a:gd name="T4" fmla="*/ 6 w 602"/>
                <a:gd name="T5" fmla="*/ 4 h 18"/>
                <a:gd name="T6" fmla="*/ 4 w 602"/>
                <a:gd name="T7" fmla="*/ 4 h 18"/>
                <a:gd name="T8" fmla="*/ 4 w 602"/>
                <a:gd name="T9" fmla="*/ 6 h 18"/>
                <a:gd name="T10" fmla="*/ 0 w 602"/>
                <a:gd name="T11" fmla="*/ 6 h 18"/>
                <a:gd name="T12" fmla="*/ 0 w 602"/>
                <a:gd name="T13" fmla="*/ 8 h 18"/>
                <a:gd name="T14" fmla="*/ 0 w 602"/>
                <a:gd name="T15" fmla="*/ 12 h 18"/>
                <a:gd name="T16" fmla="*/ 4 w 602"/>
                <a:gd name="T17" fmla="*/ 14 h 18"/>
                <a:gd name="T18" fmla="*/ 4 w 602"/>
                <a:gd name="T19" fmla="*/ 14 h 18"/>
                <a:gd name="T20" fmla="*/ 6 w 602"/>
                <a:gd name="T21" fmla="*/ 18 h 18"/>
                <a:gd name="T22" fmla="*/ 9 w 602"/>
                <a:gd name="T23" fmla="*/ 18 h 18"/>
                <a:gd name="T24" fmla="*/ 593 w 602"/>
                <a:gd name="T25" fmla="*/ 18 h 18"/>
                <a:gd name="T26" fmla="*/ 596 w 602"/>
                <a:gd name="T27" fmla="*/ 18 h 18"/>
                <a:gd name="T28" fmla="*/ 599 w 602"/>
                <a:gd name="T29" fmla="*/ 18 h 18"/>
                <a:gd name="T30" fmla="*/ 599 w 602"/>
                <a:gd name="T31" fmla="*/ 14 h 18"/>
                <a:gd name="T32" fmla="*/ 602 w 602"/>
                <a:gd name="T33" fmla="*/ 14 h 18"/>
                <a:gd name="T34" fmla="*/ 602 w 602"/>
                <a:gd name="T35" fmla="*/ 12 h 18"/>
                <a:gd name="T36" fmla="*/ 602 w 602"/>
                <a:gd name="T37" fmla="*/ 8 h 18"/>
                <a:gd name="T38" fmla="*/ 602 w 602"/>
                <a:gd name="T39" fmla="*/ 6 h 18"/>
                <a:gd name="T40" fmla="*/ 602 w 602"/>
                <a:gd name="T41" fmla="*/ 6 h 18"/>
                <a:gd name="T42" fmla="*/ 599 w 602"/>
                <a:gd name="T43" fmla="*/ 4 h 18"/>
                <a:gd name="T44" fmla="*/ 599 w 602"/>
                <a:gd name="T45" fmla="*/ 4 h 18"/>
                <a:gd name="T46" fmla="*/ 596 w 602"/>
                <a:gd name="T47" fmla="*/ 0 h 18"/>
                <a:gd name="T48" fmla="*/ 593 w 602"/>
                <a:gd name="T49" fmla="*/ 0 h 18"/>
                <a:gd name="T50" fmla="*/ 9 w 602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2" h="18">
                  <a:moveTo>
                    <a:pt x="9" y="0"/>
                  </a:moveTo>
                  <a:lnTo>
                    <a:pt x="9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593" y="18"/>
                  </a:lnTo>
                  <a:lnTo>
                    <a:pt x="596" y="18"/>
                  </a:lnTo>
                  <a:lnTo>
                    <a:pt x="599" y="18"/>
                  </a:lnTo>
                  <a:lnTo>
                    <a:pt x="599" y="14"/>
                  </a:lnTo>
                  <a:lnTo>
                    <a:pt x="602" y="14"/>
                  </a:lnTo>
                  <a:lnTo>
                    <a:pt x="602" y="12"/>
                  </a:lnTo>
                  <a:lnTo>
                    <a:pt x="602" y="8"/>
                  </a:lnTo>
                  <a:lnTo>
                    <a:pt x="602" y="6"/>
                  </a:lnTo>
                  <a:lnTo>
                    <a:pt x="602" y="6"/>
                  </a:lnTo>
                  <a:lnTo>
                    <a:pt x="599" y="4"/>
                  </a:lnTo>
                  <a:lnTo>
                    <a:pt x="599" y="4"/>
                  </a:lnTo>
                  <a:lnTo>
                    <a:pt x="596" y="0"/>
                  </a:lnTo>
                  <a:lnTo>
                    <a:pt x="593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Freeform 188"/>
            <p:cNvSpPr>
              <a:spLocks/>
            </p:cNvSpPr>
            <p:nvPr/>
          </p:nvSpPr>
          <p:spPr bwMode="auto">
            <a:xfrm>
              <a:off x="5221288" y="4241800"/>
              <a:ext cx="9525" cy="79375"/>
            </a:xfrm>
            <a:custGeom>
              <a:avLst/>
              <a:gdLst>
                <a:gd name="T0" fmla="*/ 0 w 16"/>
                <a:gd name="T1" fmla="*/ 241 h 251"/>
                <a:gd name="T2" fmla="*/ 0 w 16"/>
                <a:gd name="T3" fmla="*/ 245 h 251"/>
                <a:gd name="T4" fmla="*/ 2 w 16"/>
                <a:gd name="T5" fmla="*/ 247 h 251"/>
                <a:gd name="T6" fmla="*/ 2 w 16"/>
                <a:gd name="T7" fmla="*/ 247 h 251"/>
                <a:gd name="T8" fmla="*/ 5 w 16"/>
                <a:gd name="T9" fmla="*/ 251 h 251"/>
                <a:gd name="T10" fmla="*/ 7 w 16"/>
                <a:gd name="T11" fmla="*/ 251 h 251"/>
                <a:gd name="T12" fmla="*/ 7 w 16"/>
                <a:gd name="T13" fmla="*/ 251 h 251"/>
                <a:gd name="T14" fmla="*/ 10 w 16"/>
                <a:gd name="T15" fmla="*/ 251 h 251"/>
                <a:gd name="T16" fmla="*/ 13 w 16"/>
                <a:gd name="T17" fmla="*/ 251 h 251"/>
                <a:gd name="T18" fmla="*/ 13 w 16"/>
                <a:gd name="T19" fmla="*/ 247 h 251"/>
                <a:gd name="T20" fmla="*/ 16 w 16"/>
                <a:gd name="T21" fmla="*/ 247 h 251"/>
                <a:gd name="T22" fmla="*/ 16 w 16"/>
                <a:gd name="T23" fmla="*/ 245 h 251"/>
                <a:gd name="T24" fmla="*/ 16 w 16"/>
                <a:gd name="T25" fmla="*/ 14 h 251"/>
                <a:gd name="T26" fmla="*/ 16 w 16"/>
                <a:gd name="T27" fmla="*/ 6 h 251"/>
                <a:gd name="T28" fmla="*/ 16 w 16"/>
                <a:gd name="T29" fmla="*/ 6 h 251"/>
                <a:gd name="T30" fmla="*/ 13 w 16"/>
                <a:gd name="T31" fmla="*/ 2 h 251"/>
                <a:gd name="T32" fmla="*/ 13 w 16"/>
                <a:gd name="T33" fmla="*/ 2 h 251"/>
                <a:gd name="T34" fmla="*/ 10 w 16"/>
                <a:gd name="T35" fmla="*/ 0 h 251"/>
                <a:gd name="T36" fmla="*/ 7 w 16"/>
                <a:gd name="T37" fmla="*/ 0 h 251"/>
                <a:gd name="T38" fmla="*/ 7 w 16"/>
                <a:gd name="T39" fmla="*/ 0 h 251"/>
                <a:gd name="T40" fmla="*/ 5 w 16"/>
                <a:gd name="T41" fmla="*/ 2 h 251"/>
                <a:gd name="T42" fmla="*/ 2 w 16"/>
                <a:gd name="T43" fmla="*/ 2 h 251"/>
                <a:gd name="T44" fmla="*/ 2 w 16"/>
                <a:gd name="T45" fmla="*/ 6 h 251"/>
                <a:gd name="T46" fmla="*/ 0 w 16"/>
                <a:gd name="T47" fmla="*/ 6 h 251"/>
                <a:gd name="T48" fmla="*/ 0 w 16"/>
                <a:gd name="T49" fmla="*/ 12 h 251"/>
                <a:gd name="T50" fmla="*/ 0 w 16"/>
                <a:gd name="T51" fmla="*/ 24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51">
                  <a:moveTo>
                    <a:pt x="0" y="241"/>
                  </a:moveTo>
                  <a:lnTo>
                    <a:pt x="0" y="245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5" y="251"/>
                  </a:lnTo>
                  <a:lnTo>
                    <a:pt x="7" y="251"/>
                  </a:lnTo>
                  <a:lnTo>
                    <a:pt x="7" y="251"/>
                  </a:lnTo>
                  <a:lnTo>
                    <a:pt x="10" y="251"/>
                  </a:lnTo>
                  <a:lnTo>
                    <a:pt x="13" y="251"/>
                  </a:lnTo>
                  <a:lnTo>
                    <a:pt x="13" y="247"/>
                  </a:lnTo>
                  <a:lnTo>
                    <a:pt x="16" y="247"/>
                  </a:lnTo>
                  <a:lnTo>
                    <a:pt x="16" y="245"/>
                  </a:lnTo>
                  <a:lnTo>
                    <a:pt x="16" y="1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41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Freeform 190"/>
            <p:cNvSpPr>
              <a:spLocks/>
            </p:cNvSpPr>
            <p:nvPr/>
          </p:nvSpPr>
          <p:spPr bwMode="auto">
            <a:xfrm>
              <a:off x="5221288" y="4241800"/>
              <a:ext cx="307975" cy="6350"/>
            </a:xfrm>
            <a:custGeom>
              <a:avLst/>
              <a:gdLst>
                <a:gd name="T0" fmla="*/ 7 w 582"/>
                <a:gd name="T1" fmla="*/ 0 h 18"/>
                <a:gd name="T2" fmla="*/ 7 w 582"/>
                <a:gd name="T3" fmla="*/ 0 h 18"/>
                <a:gd name="T4" fmla="*/ 5 w 582"/>
                <a:gd name="T5" fmla="*/ 2 h 18"/>
                <a:gd name="T6" fmla="*/ 2 w 582"/>
                <a:gd name="T7" fmla="*/ 2 h 18"/>
                <a:gd name="T8" fmla="*/ 2 w 582"/>
                <a:gd name="T9" fmla="*/ 6 h 18"/>
                <a:gd name="T10" fmla="*/ 0 w 582"/>
                <a:gd name="T11" fmla="*/ 6 h 18"/>
                <a:gd name="T12" fmla="*/ 0 w 582"/>
                <a:gd name="T13" fmla="*/ 8 h 18"/>
                <a:gd name="T14" fmla="*/ 0 w 582"/>
                <a:gd name="T15" fmla="*/ 12 h 18"/>
                <a:gd name="T16" fmla="*/ 2 w 582"/>
                <a:gd name="T17" fmla="*/ 14 h 18"/>
                <a:gd name="T18" fmla="*/ 2 w 582"/>
                <a:gd name="T19" fmla="*/ 14 h 18"/>
                <a:gd name="T20" fmla="*/ 5 w 582"/>
                <a:gd name="T21" fmla="*/ 18 h 18"/>
                <a:gd name="T22" fmla="*/ 7 w 582"/>
                <a:gd name="T23" fmla="*/ 18 h 18"/>
                <a:gd name="T24" fmla="*/ 571 w 582"/>
                <a:gd name="T25" fmla="*/ 18 h 18"/>
                <a:gd name="T26" fmla="*/ 576 w 582"/>
                <a:gd name="T27" fmla="*/ 18 h 18"/>
                <a:gd name="T28" fmla="*/ 576 w 582"/>
                <a:gd name="T29" fmla="*/ 18 h 18"/>
                <a:gd name="T30" fmla="*/ 578 w 582"/>
                <a:gd name="T31" fmla="*/ 14 h 18"/>
                <a:gd name="T32" fmla="*/ 578 w 582"/>
                <a:gd name="T33" fmla="*/ 14 h 18"/>
                <a:gd name="T34" fmla="*/ 582 w 582"/>
                <a:gd name="T35" fmla="*/ 12 h 18"/>
                <a:gd name="T36" fmla="*/ 582 w 582"/>
                <a:gd name="T37" fmla="*/ 8 h 18"/>
                <a:gd name="T38" fmla="*/ 582 w 582"/>
                <a:gd name="T39" fmla="*/ 6 h 18"/>
                <a:gd name="T40" fmla="*/ 578 w 582"/>
                <a:gd name="T41" fmla="*/ 6 h 18"/>
                <a:gd name="T42" fmla="*/ 578 w 582"/>
                <a:gd name="T43" fmla="*/ 2 h 18"/>
                <a:gd name="T44" fmla="*/ 576 w 582"/>
                <a:gd name="T45" fmla="*/ 2 h 18"/>
                <a:gd name="T46" fmla="*/ 576 w 582"/>
                <a:gd name="T47" fmla="*/ 0 h 18"/>
                <a:gd name="T48" fmla="*/ 571 w 582"/>
                <a:gd name="T49" fmla="*/ 0 h 18"/>
                <a:gd name="T50" fmla="*/ 7 w 582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2" h="18">
                  <a:moveTo>
                    <a:pt x="7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571" y="18"/>
                  </a:lnTo>
                  <a:lnTo>
                    <a:pt x="576" y="18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78" y="14"/>
                  </a:lnTo>
                  <a:lnTo>
                    <a:pt x="582" y="12"/>
                  </a:lnTo>
                  <a:lnTo>
                    <a:pt x="582" y="8"/>
                  </a:lnTo>
                  <a:lnTo>
                    <a:pt x="582" y="6"/>
                  </a:lnTo>
                  <a:lnTo>
                    <a:pt x="578" y="6"/>
                  </a:lnTo>
                  <a:lnTo>
                    <a:pt x="578" y="2"/>
                  </a:lnTo>
                  <a:lnTo>
                    <a:pt x="576" y="2"/>
                  </a:lnTo>
                  <a:lnTo>
                    <a:pt x="576" y="0"/>
                  </a:lnTo>
                  <a:lnTo>
                    <a:pt x="571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Freeform 192"/>
            <p:cNvSpPr>
              <a:spLocks/>
            </p:cNvSpPr>
            <p:nvPr/>
          </p:nvSpPr>
          <p:spPr bwMode="auto">
            <a:xfrm>
              <a:off x="5521325" y="4167188"/>
              <a:ext cx="7938" cy="80963"/>
            </a:xfrm>
            <a:custGeom>
              <a:avLst/>
              <a:gdLst>
                <a:gd name="T0" fmla="*/ 0 w 16"/>
                <a:gd name="T1" fmla="*/ 244 h 254"/>
                <a:gd name="T2" fmla="*/ 0 w 16"/>
                <a:gd name="T3" fmla="*/ 248 h 254"/>
                <a:gd name="T4" fmla="*/ 0 w 16"/>
                <a:gd name="T5" fmla="*/ 250 h 254"/>
                <a:gd name="T6" fmla="*/ 2 w 16"/>
                <a:gd name="T7" fmla="*/ 250 h 254"/>
                <a:gd name="T8" fmla="*/ 2 w 16"/>
                <a:gd name="T9" fmla="*/ 254 h 254"/>
                <a:gd name="T10" fmla="*/ 5 w 16"/>
                <a:gd name="T11" fmla="*/ 254 h 254"/>
                <a:gd name="T12" fmla="*/ 7 w 16"/>
                <a:gd name="T13" fmla="*/ 254 h 254"/>
                <a:gd name="T14" fmla="*/ 10 w 16"/>
                <a:gd name="T15" fmla="*/ 254 h 254"/>
                <a:gd name="T16" fmla="*/ 10 w 16"/>
                <a:gd name="T17" fmla="*/ 254 h 254"/>
                <a:gd name="T18" fmla="*/ 12 w 16"/>
                <a:gd name="T19" fmla="*/ 250 h 254"/>
                <a:gd name="T20" fmla="*/ 12 w 16"/>
                <a:gd name="T21" fmla="*/ 250 h 254"/>
                <a:gd name="T22" fmla="*/ 16 w 16"/>
                <a:gd name="T23" fmla="*/ 248 h 254"/>
                <a:gd name="T24" fmla="*/ 16 w 16"/>
                <a:gd name="T25" fmla="*/ 15 h 254"/>
                <a:gd name="T26" fmla="*/ 16 w 16"/>
                <a:gd name="T27" fmla="*/ 9 h 254"/>
                <a:gd name="T28" fmla="*/ 12 w 16"/>
                <a:gd name="T29" fmla="*/ 5 h 254"/>
                <a:gd name="T30" fmla="*/ 12 w 16"/>
                <a:gd name="T31" fmla="*/ 3 h 254"/>
                <a:gd name="T32" fmla="*/ 10 w 16"/>
                <a:gd name="T33" fmla="*/ 3 h 254"/>
                <a:gd name="T34" fmla="*/ 10 w 16"/>
                <a:gd name="T35" fmla="*/ 0 h 254"/>
                <a:gd name="T36" fmla="*/ 7 w 16"/>
                <a:gd name="T37" fmla="*/ 0 h 254"/>
                <a:gd name="T38" fmla="*/ 5 w 16"/>
                <a:gd name="T39" fmla="*/ 0 h 254"/>
                <a:gd name="T40" fmla="*/ 2 w 16"/>
                <a:gd name="T41" fmla="*/ 3 h 254"/>
                <a:gd name="T42" fmla="*/ 2 w 16"/>
                <a:gd name="T43" fmla="*/ 3 h 254"/>
                <a:gd name="T44" fmla="*/ 0 w 16"/>
                <a:gd name="T45" fmla="*/ 5 h 254"/>
                <a:gd name="T46" fmla="*/ 0 w 16"/>
                <a:gd name="T47" fmla="*/ 9 h 254"/>
                <a:gd name="T48" fmla="*/ 0 w 16"/>
                <a:gd name="T49" fmla="*/ 11 h 254"/>
                <a:gd name="T50" fmla="*/ 0 w 16"/>
                <a:gd name="T51" fmla="*/ 2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54">
                  <a:moveTo>
                    <a:pt x="0" y="244"/>
                  </a:moveTo>
                  <a:lnTo>
                    <a:pt x="0" y="248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7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6" y="248"/>
                  </a:lnTo>
                  <a:lnTo>
                    <a:pt x="16" y="15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244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Freeform 194"/>
            <p:cNvSpPr>
              <a:spLocks/>
            </p:cNvSpPr>
            <p:nvPr/>
          </p:nvSpPr>
          <p:spPr bwMode="auto">
            <a:xfrm>
              <a:off x="5521325" y="4167188"/>
              <a:ext cx="39600" cy="4763"/>
            </a:xfrm>
            <a:custGeom>
              <a:avLst/>
              <a:gdLst>
                <a:gd name="T0" fmla="*/ 7 w 77"/>
                <a:gd name="T1" fmla="*/ 0 h 17"/>
                <a:gd name="T2" fmla="*/ 5 w 77"/>
                <a:gd name="T3" fmla="*/ 0 h 17"/>
                <a:gd name="T4" fmla="*/ 2 w 77"/>
                <a:gd name="T5" fmla="*/ 3 h 17"/>
                <a:gd name="T6" fmla="*/ 2 w 77"/>
                <a:gd name="T7" fmla="*/ 3 h 17"/>
                <a:gd name="T8" fmla="*/ 0 w 77"/>
                <a:gd name="T9" fmla="*/ 5 h 17"/>
                <a:gd name="T10" fmla="*/ 0 w 77"/>
                <a:gd name="T11" fmla="*/ 9 h 17"/>
                <a:gd name="T12" fmla="*/ 0 w 77"/>
                <a:gd name="T13" fmla="*/ 9 h 17"/>
                <a:gd name="T14" fmla="*/ 0 w 77"/>
                <a:gd name="T15" fmla="*/ 11 h 17"/>
                <a:gd name="T16" fmla="*/ 0 w 77"/>
                <a:gd name="T17" fmla="*/ 15 h 17"/>
                <a:gd name="T18" fmla="*/ 2 w 77"/>
                <a:gd name="T19" fmla="*/ 17 h 17"/>
                <a:gd name="T20" fmla="*/ 2 w 77"/>
                <a:gd name="T21" fmla="*/ 17 h 17"/>
                <a:gd name="T22" fmla="*/ 5 w 77"/>
                <a:gd name="T23" fmla="*/ 17 h 17"/>
                <a:gd name="T24" fmla="*/ 64 w 77"/>
                <a:gd name="T25" fmla="*/ 17 h 17"/>
                <a:gd name="T26" fmla="*/ 69 w 77"/>
                <a:gd name="T27" fmla="*/ 17 h 17"/>
                <a:gd name="T28" fmla="*/ 72 w 77"/>
                <a:gd name="T29" fmla="*/ 17 h 17"/>
                <a:gd name="T30" fmla="*/ 74 w 77"/>
                <a:gd name="T31" fmla="*/ 17 h 17"/>
                <a:gd name="T32" fmla="*/ 74 w 77"/>
                <a:gd name="T33" fmla="*/ 15 h 17"/>
                <a:gd name="T34" fmla="*/ 74 w 77"/>
                <a:gd name="T35" fmla="*/ 11 h 17"/>
                <a:gd name="T36" fmla="*/ 77 w 77"/>
                <a:gd name="T37" fmla="*/ 9 h 17"/>
                <a:gd name="T38" fmla="*/ 74 w 77"/>
                <a:gd name="T39" fmla="*/ 9 h 17"/>
                <a:gd name="T40" fmla="*/ 74 w 77"/>
                <a:gd name="T41" fmla="*/ 5 h 17"/>
                <a:gd name="T42" fmla="*/ 74 w 77"/>
                <a:gd name="T43" fmla="*/ 3 h 17"/>
                <a:gd name="T44" fmla="*/ 72 w 77"/>
                <a:gd name="T45" fmla="*/ 3 h 17"/>
                <a:gd name="T46" fmla="*/ 69 w 77"/>
                <a:gd name="T47" fmla="*/ 0 h 17"/>
                <a:gd name="T48" fmla="*/ 66 w 77"/>
                <a:gd name="T49" fmla="*/ 0 h 17"/>
                <a:gd name="T50" fmla="*/ 7 w 77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17">
                  <a:moveTo>
                    <a:pt x="7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1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4" y="5"/>
                  </a:lnTo>
                  <a:lnTo>
                    <a:pt x="74" y="3"/>
                  </a:lnTo>
                  <a:lnTo>
                    <a:pt x="72" y="3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Freeform 196"/>
            <p:cNvSpPr>
              <a:spLocks/>
            </p:cNvSpPr>
            <p:nvPr/>
          </p:nvSpPr>
          <p:spPr bwMode="auto">
            <a:xfrm>
              <a:off x="5553075" y="4092575"/>
              <a:ext cx="7938" cy="79375"/>
            </a:xfrm>
            <a:custGeom>
              <a:avLst/>
              <a:gdLst>
                <a:gd name="T0" fmla="*/ 0 w 13"/>
                <a:gd name="T1" fmla="*/ 245 h 253"/>
                <a:gd name="T2" fmla="*/ 0 w 13"/>
                <a:gd name="T3" fmla="*/ 247 h 253"/>
                <a:gd name="T4" fmla="*/ 0 w 13"/>
                <a:gd name="T5" fmla="*/ 251 h 253"/>
                <a:gd name="T6" fmla="*/ 0 w 13"/>
                <a:gd name="T7" fmla="*/ 253 h 253"/>
                <a:gd name="T8" fmla="*/ 3 w 13"/>
                <a:gd name="T9" fmla="*/ 253 h 253"/>
                <a:gd name="T10" fmla="*/ 5 w 13"/>
                <a:gd name="T11" fmla="*/ 253 h 253"/>
                <a:gd name="T12" fmla="*/ 8 w 13"/>
                <a:gd name="T13" fmla="*/ 253 h 253"/>
                <a:gd name="T14" fmla="*/ 8 w 13"/>
                <a:gd name="T15" fmla="*/ 253 h 253"/>
                <a:gd name="T16" fmla="*/ 11 w 13"/>
                <a:gd name="T17" fmla="*/ 253 h 253"/>
                <a:gd name="T18" fmla="*/ 13 w 13"/>
                <a:gd name="T19" fmla="*/ 253 h 253"/>
                <a:gd name="T20" fmla="*/ 13 w 13"/>
                <a:gd name="T21" fmla="*/ 251 h 253"/>
                <a:gd name="T22" fmla="*/ 13 w 13"/>
                <a:gd name="T23" fmla="*/ 247 h 253"/>
                <a:gd name="T24" fmla="*/ 13 w 13"/>
                <a:gd name="T25" fmla="*/ 14 h 253"/>
                <a:gd name="T26" fmla="*/ 13 w 13"/>
                <a:gd name="T27" fmla="*/ 8 h 253"/>
                <a:gd name="T28" fmla="*/ 13 w 13"/>
                <a:gd name="T29" fmla="*/ 6 h 253"/>
                <a:gd name="T30" fmla="*/ 13 w 13"/>
                <a:gd name="T31" fmla="*/ 2 h 253"/>
                <a:gd name="T32" fmla="*/ 11 w 13"/>
                <a:gd name="T33" fmla="*/ 2 h 253"/>
                <a:gd name="T34" fmla="*/ 8 w 13"/>
                <a:gd name="T35" fmla="*/ 2 h 253"/>
                <a:gd name="T36" fmla="*/ 8 w 13"/>
                <a:gd name="T37" fmla="*/ 0 h 253"/>
                <a:gd name="T38" fmla="*/ 5 w 13"/>
                <a:gd name="T39" fmla="*/ 2 h 253"/>
                <a:gd name="T40" fmla="*/ 3 w 13"/>
                <a:gd name="T41" fmla="*/ 2 h 253"/>
                <a:gd name="T42" fmla="*/ 0 w 13"/>
                <a:gd name="T43" fmla="*/ 2 h 253"/>
                <a:gd name="T44" fmla="*/ 0 w 13"/>
                <a:gd name="T45" fmla="*/ 6 h 253"/>
                <a:gd name="T46" fmla="*/ 0 w 13"/>
                <a:gd name="T47" fmla="*/ 8 h 253"/>
                <a:gd name="T48" fmla="*/ 0 w 13"/>
                <a:gd name="T49" fmla="*/ 12 h 253"/>
                <a:gd name="T50" fmla="*/ 0 w 13"/>
                <a:gd name="T51" fmla="*/ 24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53">
                  <a:moveTo>
                    <a:pt x="0" y="245"/>
                  </a:moveTo>
                  <a:lnTo>
                    <a:pt x="0" y="247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3" y="253"/>
                  </a:lnTo>
                  <a:lnTo>
                    <a:pt x="5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11" y="253"/>
                  </a:lnTo>
                  <a:lnTo>
                    <a:pt x="13" y="253"/>
                  </a:lnTo>
                  <a:lnTo>
                    <a:pt x="13" y="251"/>
                  </a:lnTo>
                  <a:lnTo>
                    <a:pt x="13" y="247"/>
                  </a:lnTo>
                  <a:lnTo>
                    <a:pt x="13" y="14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45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Freeform 198"/>
            <p:cNvSpPr>
              <a:spLocks/>
            </p:cNvSpPr>
            <p:nvPr/>
          </p:nvSpPr>
          <p:spPr bwMode="auto">
            <a:xfrm>
              <a:off x="5553075" y="4092575"/>
              <a:ext cx="862013" cy="4763"/>
            </a:xfrm>
            <a:custGeom>
              <a:avLst/>
              <a:gdLst>
                <a:gd name="T0" fmla="*/ 8 w 1629"/>
                <a:gd name="T1" fmla="*/ 0 h 17"/>
                <a:gd name="T2" fmla="*/ 5 w 1629"/>
                <a:gd name="T3" fmla="*/ 2 h 17"/>
                <a:gd name="T4" fmla="*/ 3 w 1629"/>
                <a:gd name="T5" fmla="*/ 2 h 17"/>
                <a:gd name="T6" fmla="*/ 0 w 1629"/>
                <a:gd name="T7" fmla="*/ 2 h 17"/>
                <a:gd name="T8" fmla="*/ 0 w 1629"/>
                <a:gd name="T9" fmla="*/ 6 h 17"/>
                <a:gd name="T10" fmla="*/ 0 w 1629"/>
                <a:gd name="T11" fmla="*/ 8 h 17"/>
                <a:gd name="T12" fmla="*/ 0 w 1629"/>
                <a:gd name="T13" fmla="*/ 8 h 17"/>
                <a:gd name="T14" fmla="*/ 0 w 1629"/>
                <a:gd name="T15" fmla="*/ 12 h 17"/>
                <a:gd name="T16" fmla="*/ 0 w 1629"/>
                <a:gd name="T17" fmla="*/ 14 h 17"/>
                <a:gd name="T18" fmla="*/ 0 w 1629"/>
                <a:gd name="T19" fmla="*/ 17 h 17"/>
                <a:gd name="T20" fmla="*/ 3 w 1629"/>
                <a:gd name="T21" fmla="*/ 17 h 17"/>
                <a:gd name="T22" fmla="*/ 5 w 1629"/>
                <a:gd name="T23" fmla="*/ 17 h 17"/>
                <a:gd name="T24" fmla="*/ 1618 w 1629"/>
                <a:gd name="T25" fmla="*/ 17 h 17"/>
                <a:gd name="T26" fmla="*/ 1623 w 1629"/>
                <a:gd name="T27" fmla="*/ 17 h 17"/>
                <a:gd name="T28" fmla="*/ 1623 w 1629"/>
                <a:gd name="T29" fmla="*/ 17 h 17"/>
                <a:gd name="T30" fmla="*/ 1626 w 1629"/>
                <a:gd name="T31" fmla="*/ 17 h 17"/>
                <a:gd name="T32" fmla="*/ 1626 w 1629"/>
                <a:gd name="T33" fmla="*/ 14 h 17"/>
                <a:gd name="T34" fmla="*/ 1629 w 1629"/>
                <a:gd name="T35" fmla="*/ 12 h 17"/>
                <a:gd name="T36" fmla="*/ 1629 w 1629"/>
                <a:gd name="T37" fmla="*/ 8 h 17"/>
                <a:gd name="T38" fmla="*/ 1629 w 1629"/>
                <a:gd name="T39" fmla="*/ 8 h 17"/>
                <a:gd name="T40" fmla="*/ 1626 w 1629"/>
                <a:gd name="T41" fmla="*/ 6 h 17"/>
                <a:gd name="T42" fmla="*/ 1626 w 1629"/>
                <a:gd name="T43" fmla="*/ 2 h 17"/>
                <a:gd name="T44" fmla="*/ 1623 w 1629"/>
                <a:gd name="T45" fmla="*/ 2 h 17"/>
                <a:gd name="T46" fmla="*/ 1623 w 1629"/>
                <a:gd name="T47" fmla="*/ 2 h 17"/>
                <a:gd name="T48" fmla="*/ 1621 w 1629"/>
                <a:gd name="T49" fmla="*/ 0 h 17"/>
                <a:gd name="T50" fmla="*/ 8 w 1629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9" h="17">
                  <a:moveTo>
                    <a:pt x="8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1618" y="17"/>
                  </a:lnTo>
                  <a:lnTo>
                    <a:pt x="1623" y="17"/>
                  </a:lnTo>
                  <a:lnTo>
                    <a:pt x="1623" y="17"/>
                  </a:lnTo>
                  <a:lnTo>
                    <a:pt x="1626" y="17"/>
                  </a:lnTo>
                  <a:lnTo>
                    <a:pt x="1626" y="14"/>
                  </a:lnTo>
                  <a:lnTo>
                    <a:pt x="1629" y="12"/>
                  </a:lnTo>
                  <a:lnTo>
                    <a:pt x="1629" y="8"/>
                  </a:lnTo>
                  <a:lnTo>
                    <a:pt x="1629" y="8"/>
                  </a:lnTo>
                  <a:lnTo>
                    <a:pt x="1626" y="6"/>
                  </a:lnTo>
                  <a:lnTo>
                    <a:pt x="1626" y="2"/>
                  </a:lnTo>
                  <a:lnTo>
                    <a:pt x="1623" y="2"/>
                  </a:lnTo>
                  <a:lnTo>
                    <a:pt x="1623" y="2"/>
                  </a:lnTo>
                  <a:lnTo>
                    <a:pt x="1621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Freeform 200"/>
            <p:cNvSpPr>
              <a:spLocks/>
            </p:cNvSpPr>
            <p:nvPr/>
          </p:nvSpPr>
          <p:spPr bwMode="auto">
            <a:xfrm>
              <a:off x="6407150" y="3940175"/>
              <a:ext cx="7938" cy="157163"/>
            </a:xfrm>
            <a:custGeom>
              <a:avLst/>
              <a:gdLst>
                <a:gd name="T0" fmla="*/ 0 w 17"/>
                <a:gd name="T1" fmla="*/ 486 h 495"/>
                <a:gd name="T2" fmla="*/ 0 w 17"/>
                <a:gd name="T3" fmla="*/ 490 h 495"/>
                <a:gd name="T4" fmla="*/ 0 w 17"/>
                <a:gd name="T5" fmla="*/ 492 h 495"/>
                <a:gd name="T6" fmla="*/ 4 w 17"/>
                <a:gd name="T7" fmla="*/ 495 h 495"/>
                <a:gd name="T8" fmla="*/ 4 w 17"/>
                <a:gd name="T9" fmla="*/ 495 h 495"/>
                <a:gd name="T10" fmla="*/ 6 w 17"/>
                <a:gd name="T11" fmla="*/ 495 h 495"/>
                <a:gd name="T12" fmla="*/ 9 w 17"/>
                <a:gd name="T13" fmla="*/ 495 h 495"/>
                <a:gd name="T14" fmla="*/ 11 w 17"/>
                <a:gd name="T15" fmla="*/ 495 h 495"/>
                <a:gd name="T16" fmla="*/ 11 w 17"/>
                <a:gd name="T17" fmla="*/ 495 h 495"/>
                <a:gd name="T18" fmla="*/ 14 w 17"/>
                <a:gd name="T19" fmla="*/ 495 h 495"/>
                <a:gd name="T20" fmla="*/ 14 w 17"/>
                <a:gd name="T21" fmla="*/ 492 h 495"/>
                <a:gd name="T22" fmla="*/ 17 w 17"/>
                <a:gd name="T23" fmla="*/ 490 h 495"/>
                <a:gd name="T24" fmla="*/ 17 w 17"/>
                <a:gd name="T25" fmla="*/ 12 h 495"/>
                <a:gd name="T26" fmla="*/ 17 w 17"/>
                <a:gd name="T27" fmla="*/ 6 h 495"/>
                <a:gd name="T28" fmla="*/ 14 w 17"/>
                <a:gd name="T29" fmla="*/ 2 h 495"/>
                <a:gd name="T30" fmla="*/ 14 w 17"/>
                <a:gd name="T31" fmla="*/ 2 h 495"/>
                <a:gd name="T32" fmla="*/ 11 w 17"/>
                <a:gd name="T33" fmla="*/ 0 h 495"/>
                <a:gd name="T34" fmla="*/ 11 w 17"/>
                <a:gd name="T35" fmla="*/ 0 h 495"/>
                <a:gd name="T36" fmla="*/ 9 w 17"/>
                <a:gd name="T37" fmla="*/ 0 h 495"/>
                <a:gd name="T38" fmla="*/ 6 w 17"/>
                <a:gd name="T39" fmla="*/ 0 h 495"/>
                <a:gd name="T40" fmla="*/ 4 w 17"/>
                <a:gd name="T41" fmla="*/ 0 h 495"/>
                <a:gd name="T42" fmla="*/ 4 w 17"/>
                <a:gd name="T43" fmla="*/ 2 h 495"/>
                <a:gd name="T44" fmla="*/ 0 w 17"/>
                <a:gd name="T45" fmla="*/ 2 h 495"/>
                <a:gd name="T46" fmla="*/ 0 w 17"/>
                <a:gd name="T47" fmla="*/ 6 h 495"/>
                <a:gd name="T48" fmla="*/ 0 w 17"/>
                <a:gd name="T49" fmla="*/ 8 h 495"/>
                <a:gd name="T50" fmla="*/ 0 w 17"/>
                <a:gd name="T51" fmla="*/ 48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495">
                  <a:moveTo>
                    <a:pt x="0" y="486"/>
                  </a:moveTo>
                  <a:lnTo>
                    <a:pt x="0" y="490"/>
                  </a:lnTo>
                  <a:lnTo>
                    <a:pt x="0" y="492"/>
                  </a:lnTo>
                  <a:lnTo>
                    <a:pt x="4" y="495"/>
                  </a:lnTo>
                  <a:lnTo>
                    <a:pt x="4" y="495"/>
                  </a:lnTo>
                  <a:lnTo>
                    <a:pt x="6" y="495"/>
                  </a:lnTo>
                  <a:lnTo>
                    <a:pt x="9" y="495"/>
                  </a:lnTo>
                  <a:lnTo>
                    <a:pt x="11" y="495"/>
                  </a:lnTo>
                  <a:lnTo>
                    <a:pt x="11" y="495"/>
                  </a:lnTo>
                  <a:lnTo>
                    <a:pt x="14" y="495"/>
                  </a:lnTo>
                  <a:lnTo>
                    <a:pt x="14" y="492"/>
                  </a:lnTo>
                  <a:lnTo>
                    <a:pt x="17" y="490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86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Freeform 202"/>
            <p:cNvSpPr>
              <a:spLocks/>
            </p:cNvSpPr>
            <p:nvPr/>
          </p:nvSpPr>
          <p:spPr bwMode="auto">
            <a:xfrm>
              <a:off x="6407150" y="3940175"/>
              <a:ext cx="114300" cy="6350"/>
            </a:xfrm>
            <a:custGeom>
              <a:avLst/>
              <a:gdLst>
                <a:gd name="T0" fmla="*/ 9 w 217"/>
                <a:gd name="T1" fmla="*/ 0 h 18"/>
                <a:gd name="T2" fmla="*/ 6 w 217"/>
                <a:gd name="T3" fmla="*/ 0 h 18"/>
                <a:gd name="T4" fmla="*/ 4 w 217"/>
                <a:gd name="T5" fmla="*/ 0 h 18"/>
                <a:gd name="T6" fmla="*/ 4 w 217"/>
                <a:gd name="T7" fmla="*/ 2 h 18"/>
                <a:gd name="T8" fmla="*/ 0 w 217"/>
                <a:gd name="T9" fmla="*/ 2 h 18"/>
                <a:gd name="T10" fmla="*/ 0 w 217"/>
                <a:gd name="T11" fmla="*/ 6 h 18"/>
                <a:gd name="T12" fmla="*/ 0 w 217"/>
                <a:gd name="T13" fmla="*/ 8 h 18"/>
                <a:gd name="T14" fmla="*/ 0 w 217"/>
                <a:gd name="T15" fmla="*/ 12 h 18"/>
                <a:gd name="T16" fmla="*/ 0 w 217"/>
                <a:gd name="T17" fmla="*/ 12 h 18"/>
                <a:gd name="T18" fmla="*/ 4 w 217"/>
                <a:gd name="T19" fmla="*/ 14 h 18"/>
                <a:gd name="T20" fmla="*/ 4 w 217"/>
                <a:gd name="T21" fmla="*/ 18 h 18"/>
                <a:gd name="T22" fmla="*/ 6 w 217"/>
                <a:gd name="T23" fmla="*/ 18 h 18"/>
                <a:gd name="T24" fmla="*/ 207 w 217"/>
                <a:gd name="T25" fmla="*/ 18 h 18"/>
                <a:gd name="T26" fmla="*/ 211 w 217"/>
                <a:gd name="T27" fmla="*/ 18 h 18"/>
                <a:gd name="T28" fmla="*/ 215 w 217"/>
                <a:gd name="T29" fmla="*/ 18 h 18"/>
                <a:gd name="T30" fmla="*/ 215 w 217"/>
                <a:gd name="T31" fmla="*/ 14 h 18"/>
                <a:gd name="T32" fmla="*/ 217 w 217"/>
                <a:gd name="T33" fmla="*/ 12 h 18"/>
                <a:gd name="T34" fmla="*/ 217 w 217"/>
                <a:gd name="T35" fmla="*/ 12 h 18"/>
                <a:gd name="T36" fmla="*/ 217 w 217"/>
                <a:gd name="T37" fmla="*/ 8 h 18"/>
                <a:gd name="T38" fmla="*/ 217 w 217"/>
                <a:gd name="T39" fmla="*/ 6 h 18"/>
                <a:gd name="T40" fmla="*/ 217 w 217"/>
                <a:gd name="T41" fmla="*/ 2 h 18"/>
                <a:gd name="T42" fmla="*/ 215 w 217"/>
                <a:gd name="T43" fmla="*/ 2 h 18"/>
                <a:gd name="T44" fmla="*/ 215 w 217"/>
                <a:gd name="T45" fmla="*/ 0 h 18"/>
                <a:gd name="T46" fmla="*/ 211 w 217"/>
                <a:gd name="T47" fmla="*/ 0 h 18"/>
                <a:gd name="T48" fmla="*/ 209 w 217"/>
                <a:gd name="T49" fmla="*/ 0 h 18"/>
                <a:gd name="T50" fmla="*/ 9 w 217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18">
                  <a:moveTo>
                    <a:pt x="9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207" y="18"/>
                  </a:lnTo>
                  <a:lnTo>
                    <a:pt x="211" y="18"/>
                  </a:lnTo>
                  <a:lnTo>
                    <a:pt x="215" y="18"/>
                  </a:lnTo>
                  <a:lnTo>
                    <a:pt x="215" y="14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8"/>
                  </a:lnTo>
                  <a:lnTo>
                    <a:pt x="217" y="6"/>
                  </a:lnTo>
                  <a:lnTo>
                    <a:pt x="217" y="2"/>
                  </a:lnTo>
                  <a:lnTo>
                    <a:pt x="215" y="2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Freeform 204"/>
            <p:cNvSpPr>
              <a:spLocks/>
            </p:cNvSpPr>
            <p:nvPr/>
          </p:nvSpPr>
          <p:spPr bwMode="auto">
            <a:xfrm>
              <a:off x="6513513" y="3860800"/>
              <a:ext cx="7938" cy="85725"/>
            </a:xfrm>
            <a:custGeom>
              <a:avLst/>
              <a:gdLst>
                <a:gd name="T0" fmla="*/ 0 w 15"/>
                <a:gd name="T1" fmla="*/ 258 h 268"/>
                <a:gd name="T2" fmla="*/ 0 w 15"/>
                <a:gd name="T3" fmla="*/ 262 h 268"/>
                <a:gd name="T4" fmla="*/ 2 w 15"/>
                <a:gd name="T5" fmla="*/ 262 h 268"/>
                <a:gd name="T6" fmla="*/ 2 w 15"/>
                <a:gd name="T7" fmla="*/ 264 h 268"/>
                <a:gd name="T8" fmla="*/ 5 w 15"/>
                <a:gd name="T9" fmla="*/ 268 h 268"/>
                <a:gd name="T10" fmla="*/ 7 w 15"/>
                <a:gd name="T11" fmla="*/ 268 h 268"/>
                <a:gd name="T12" fmla="*/ 7 w 15"/>
                <a:gd name="T13" fmla="*/ 268 h 268"/>
                <a:gd name="T14" fmla="*/ 9 w 15"/>
                <a:gd name="T15" fmla="*/ 268 h 268"/>
                <a:gd name="T16" fmla="*/ 13 w 15"/>
                <a:gd name="T17" fmla="*/ 268 h 268"/>
                <a:gd name="T18" fmla="*/ 13 w 15"/>
                <a:gd name="T19" fmla="*/ 264 h 268"/>
                <a:gd name="T20" fmla="*/ 15 w 15"/>
                <a:gd name="T21" fmla="*/ 262 h 268"/>
                <a:gd name="T22" fmla="*/ 15 w 15"/>
                <a:gd name="T23" fmla="*/ 262 h 268"/>
                <a:gd name="T24" fmla="*/ 15 w 15"/>
                <a:gd name="T25" fmla="*/ 14 h 268"/>
                <a:gd name="T26" fmla="*/ 15 w 15"/>
                <a:gd name="T27" fmla="*/ 8 h 268"/>
                <a:gd name="T28" fmla="*/ 15 w 15"/>
                <a:gd name="T29" fmla="*/ 5 h 268"/>
                <a:gd name="T30" fmla="*/ 13 w 15"/>
                <a:gd name="T31" fmla="*/ 2 h 268"/>
                <a:gd name="T32" fmla="*/ 13 w 15"/>
                <a:gd name="T33" fmla="*/ 2 h 268"/>
                <a:gd name="T34" fmla="*/ 9 w 15"/>
                <a:gd name="T35" fmla="*/ 2 h 268"/>
                <a:gd name="T36" fmla="*/ 7 w 15"/>
                <a:gd name="T37" fmla="*/ 0 h 268"/>
                <a:gd name="T38" fmla="*/ 7 w 15"/>
                <a:gd name="T39" fmla="*/ 2 h 268"/>
                <a:gd name="T40" fmla="*/ 5 w 15"/>
                <a:gd name="T41" fmla="*/ 2 h 268"/>
                <a:gd name="T42" fmla="*/ 2 w 15"/>
                <a:gd name="T43" fmla="*/ 2 h 268"/>
                <a:gd name="T44" fmla="*/ 2 w 15"/>
                <a:gd name="T45" fmla="*/ 5 h 268"/>
                <a:gd name="T46" fmla="*/ 0 w 15"/>
                <a:gd name="T47" fmla="*/ 8 h 268"/>
                <a:gd name="T48" fmla="*/ 0 w 15"/>
                <a:gd name="T49" fmla="*/ 11 h 268"/>
                <a:gd name="T50" fmla="*/ 0 w 15"/>
                <a:gd name="T51" fmla="*/ 25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68">
                  <a:moveTo>
                    <a:pt x="0" y="258"/>
                  </a:moveTo>
                  <a:lnTo>
                    <a:pt x="0" y="262"/>
                  </a:lnTo>
                  <a:lnTo>
                    <a:pt x="2" y="262"/>
                  </a:lnTo>
                  <a:lnTo>
                    <a:pt x="2" y="264"/>
                  </a:lnTo>
                  <a:lnTo>
                    <a:pt x="5" y="26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9" y="268"/>
                  </a:lnTo>
                  <a:lnTo>
                    <a:pt x="13" y="268"/>
                  </a:lnTo>
                  <a:lnTo>
                    <a:pt x="13" y="264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5" y="14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258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Freeform 207"/>
            <p:cNvSpPr>
              <a:spLocks/>
            </p:cNvSpPr>
            <p:nvPr/>
          </p:nvSpPr>
          <p:spPr bwMode="auto">
            <a:xfrm>
              <a:off x="6513513" y="3860800"/>
              <a:ext cx="220663" cy="6350"/>
            </a:xfrm>
            <a:custGeom>
              <a:avLst/>
              <a:gdLst>
                <a:gd name="T0" fmla="*/ 7 w 418"/>
                <a:gd name="T1" fmla="*/ 0 h 17"/>
                <a:gd name="T2" fmla="*/ 7 w 418"/>
                <a:gd name="T3" fmla="*/ 2 h 17"/>
                <a:gd name="T4" fmla="*/ 5 w 418"/>
                <a:gd name="T5" fmla="*/ 2 h 17"/>
                <a:gd name="T6" fmla="*/ 2 w 418"/>
                <a:gd name="T7" fmla="*/ 2 h 17"/>
                <a:gd name="T8" fmla="*/ 2 w 418"/>
                <a:gd name="T9" fmla="*/ 5 h 17"/>
                <a:gd name="T10" fmla="*/ 0 w 418"/>
                <a:gd name="T11" fmla="*/ 8 h 17"/>
                <a:gd name="T12" fmla="*/ 0 w 418"/>
                <a:gd name="T13" fmla="*/ 8 h 17"/>
                <a:gd name="T14" fmla="*/ 0 w 418"/>
                <a:gd name="T15" fmla="*/ 11 h 17"/>
                <a:gd name="T16" fmla="*/ 2 w 418"/>
                <a:gd name="T17" fmla="*/ 14 h 17"/>
                <a:gd name="T18" fmla="*/ 2 w 418"/>
                <a:gd name="T19" fmla="*/ 17 h 17"/>
                <a:gd name="T20" fmla="*/ 5 w 418"/>
                <a:gd name="T21" fmla="*/ 17 h 17"/>
                <a:gd name="T22" fmla="*/ 7 w 418"/>
                <a:gd name="T23" fmla="*/ 17 h 17"/>
                <a:gd name="T24" fmla="*/ 411 w 418"/>
                <a:gd name="T25" fmla="*/ 17 h 17"/>
                <a:gd name="T26" fmla="*/ 413 w 418"/>
                <a:gd name="T27" fmla="*/ 17 h 17"/>
                <a:gd name="T28" fmla="*/ 416 w 418"/>
                <a:gd name="T29" fmla="*/ 17 h 17"/>
                <a:gd name="T30" fmla="*/ 416 w 418"/>
                <a:gd name="T31" fmla="*/ 17 h 17"/>
                <a:gd name="T32" fmla="*/ 418 w 418"/>
                <a:gd name="T33" fmla="*/ 14 h 17"/>
                <a:gd name="T34" fmla="*/ 418 w 418"/>
                <a:gd name="T35" fmla="*/ 11 h 17"/>
                <a:gd name="T36" fmla="*/ 418 w 418"/>
                <a:gd name="T37" fmla="*/ 8 h 17"/>
                <a:gd name="T38" fmla="*/ 418 w 418"/>
                <a:gd name="T39" fmla="*/ 8 h 17"/>
                <a:gd name="T40" fmla="*/ 418 w 418"/>
                <a:gd name="T41" fmla="*/ 5 h 17"/>
                <a:gd name="T42" fmla="*/ 416 w 418"/>
                <a:gd name="T43" fmla="*/ 2 h 17"/>
                <a:gd name="T44" fmla="*/ 416 w 418"/>
                <a:gd name="T45" fmla="*/ 2 h 17"/>
                <a:gd name="T46" fmla="*/ 413 w 418"/>
                <a:gd name="T47" fmla="*/ 2 h 17"/>
                <a:gd name="T48" fmla="*/ 411 w 418"/>
                <a:gd name="T49" fmla="*/ 0 h 17"/>
                <a:gd name="T50" fmla="*/ 7 w 418"/>
                <a:gd name="T5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8" h="17">
                  <a:moveTo>
                    <a:pt x="7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411" y="17"/>
                  </a:lnTo>
                  <a:lnTo>
                    <a:pt x="413" y="17"/>
                  </a:lnTo>
                  <a:lnTo>
                    <a:pt x="416" y="17"/>
                  </a:lnTo>
                  <a:lnTo>
                    <a:pt x="416" y="17"/>
                  </a:lnTo>
                  <a:lnTo>
                    <a:pt x="418" y="14"/>
                  </a:lnTo>
                  <a:lnTo>
                    <a:pt x="418" y="11"/>
                  </a:lnTo>
                  <a:lnTo>
                    <a:pt x="418" y="8"/>
                  </a:lnTo>
                  <a:lnTo>
                    <a:pt x="418" y="8"/>
                  </a:lnTo>
                  <a:lnTo>
                    <a:pt x="418" y="5"/>
                  </a:lnTo>
                  <a:lnTo>
                    <a:pt x="416" y="2"/>
                  </a:lnTo>
                  <a:lnTo>
                    <a:pt x="416" y="2"/>
                  </a:lnTo>
                  <a:lnTo>
                    <a:pt x="413" y="2"/>
                  </a:lnTo>
                  <a:lnTo>
                    <a:pt x="411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Freeform 209"/>
            <p:cNvSpPr>
              <a:spLocks/>
            </p:cNvSpPr>
            <p:nvPr/>
          </p:nvSpPr>
          <p:spPr bwMode="auto">
            <a:xfrm>
              <a:off x="6726238" y="3748088"/>
              <a:ext cx="7938" cy="119063"/>
            </a:xfrm>
            <a:custGeom>
              <a:avLst/>
              <a:gdLst>
                <a:gd name="T0" fmla="*/ 0 w 16"/>
                <a:gd name="T1" fmla="*/ 362 h 371"/>
                <a:gd name="T2" fmla="*/ 0 w 16"/>
                <a:gd name="T3" fmla="*/ 365 h 371"/>
                <a:gd name="T4" fmla="*/ 3 w 16"/>
                <a:gd name="T5" fmla="*/ 368 h 371"/>
                <a:gd name="T6" fmla="*/ 3 w 16"/>
                <a:gd name="T7" fmla="*/ 371 h 371"/>
                <a:gd name="T8" fmla="*/ 5 w 16"/>
                <a:gd name="T9" fmla="*/ 371 h 371"/>
                <a:gd name="T10" fmla="*/ 9 w 16"/>
                <a:gd name="T11" fmla="*/ 371 h 371"/>
                <a:gd name="T12" fmla="*/ 9 w 16"/>
                <a:gd name="T13" fmla="*/ 371 h 371"/>
                <a:gd name="T14" fmla="*/ 11 w 16"/>
                <a:gd name="T15" fmla="*/ 371 h 371"/>
                <a:gd name="T16" fmla="*/ 14 w 16"/>
                <a:gd name="T17" fmla="*/ 371 h 371"/>
                <a:gd name="T18" fmla="*/ 14 w 16"/>
                <a:gd name="T19" fmla="*/ 371 h 371"/>
                <a:gd name="T20" fmla="*/ 16 w 16"/>
                <a:gd name="T21" fmla="*/ 368 h 371"/>
                <a:gd name="T22" fmla="*/ 16 w 16"/>
                <a:gd name="T23" fmla="*/ 365 h 371"/>
                <a:gd name="T24" fmla="*/ 16 w 16"/>
                <a:gd name="T25" fmla="*/ 10 h 371"/>
                <a:gd name="T26" fmla="*/ 16 w 16"/>
                <a:gd name="T27" fmla="*/ 4 h 371"/>
                <a:gd name="T28" fmla="*/ 16 w 16"/>
                <a:gd name="T29" fmla="*/ 2 h 371"/>
                <a:gd name="T30" fmla="*/ 14 w 16"/>
                <a:gd name="T31" fmla="*/ 2 h 371"/>
                <a:gd name="T32" fmla="*/ 14 w 16"/>
                <a:gd name="T33" fmla="*/ 0 h 371"/>
                <a:gd name="T34" fmla="*/ 11 w 16"/>
                <a:gd name="T35" fmla="*/ 0 h 371"/>
                <a:gd name="T36" fmla="*/ 9 w 16"/>
                <a:gd name="T37" fmla="*/ 0 h 371"/>
                <a:gd name="T38" fmla="*/ 9 w 16"/>
                <a:gd name="T39" fmla="*/ 0 h 371"/>
                <a:gd name="T40" fmla="*/ 5 w 16"/>
                <a:gd name="T41" fmla="*/ 0 h 371"/>
                <a:gd name="T42" fmla="*/ 3 w 16"/>
                <a:gd name="T43" fmla="*/ 2 h 371"/>
                <a:gd name="T44" fmla="*/ 3 w 16"/>
                <a:gd name="T45" fmla="*/ 2 h 371"/>
                <a:gd name="T46" fmla="*/ 0 w 16"/>
                <a:gd name="T47" fmla="*/ 4 h 371"/>
                <a:gd name="T48" fmla="*/ 0 w 16"/>
                <a:gd name="T49" fmla="*/ 8 h 371"/>
                <a:gd name="T50" fmla="*/ 0 w 16"/>
                <a:gd name="T51" fmla="*/ 36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371">
                  <a:moveTo>
                    <a:pt x="0" y="362"/>
                  </a:moveTo>
                  <a:lnTo>
                    <a:pt x="0" y="365"/>
                  </a:lnTo>
                  <a:lnTo>
                    <a:pt x="3" y="368"/>
                  </a:lnTo>
                  <a:lnTo>
                    <a:pt x="3" y="371"/>
                  </a:lnTo>
                  <a:lnTo>
                    <a:pt x="5" y="371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1" y="371"/>
                  </a:lnTo>
                  <a:lnTo>
                    <a:pt x="14" y="371"/>
                  </a:lnTo>
                  <a:lnTo>
                    <a:pt x="14" y="371"/>
                  </a:lnTo>
                  <a:lnTo>
                    <a:pt x="16" y="368"/>
                  </a:lnTo>
                  <a:lnTo>
                    <a:pt x="16" y="365"/>
                  </a:lnTo>
                  <a:lnTo>
                    <a:pt x="16" y="10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62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Freeform 211"/>
            <p:cNvSpPr>
              <a:spLocks/>
            </p:cNvSpPr>
            <p:nvPr/>
          </p:nvSpPr>
          <p:spPr bwMode="auto">
            <a:xfrm>
              <a:off x="6726238" y="3748088"/>
              <a:ext cx="434975" cy="6350"/>
            </a:xfrm>
            <a:custGeom>
              <a:avLst/>
              <a:gdLst>
                <a:gd name="T0" fmla="*/ 9 w 823"/>
                <a:gd name="T1" fmla="*/ 0 h 16"/>
                <a:gd name="T2" fmla="*/ 9 w 823"/>
                <a:gd name="T3" fmla="*/ 0 h 16"/>
                <a:gd name="T4" fmla="*/ 5 w 823"/>
                <a:gd name="T5" fmla="*/ 0 h 16"/>
                <a:gd name="T6" fmla="*/ 3 w 823"/>
                <a:gd name="T7" fmla="*/ 2 h 16"/>
                <a:gd name="T8" fmla="*/ 3 w 823"/>
                <a:gd name="T9" fmla="*/ 2 h 16"/>
                <a:gd name="T10" fmla="*/ 0 w 823"/>
                <a:gd name="T11" fmla="*/ 4 h 16"/>
                <a:gd name="T12" fmla="*/ 0 w 823"/>
                <a:gd name="T13" fmla="*/ 8 h 16"/>
                <a:gd name="T14" fmla="*/ 0 w 823"/>
                <a:gd name="T15" fmla="*/ 10 h 16"/>
                <a:gd name="T16" fmla="*/ 3 w 823"/>
                <a:gd name="T17" fmla="*/ 10 h 16"/>
                <a:gd name="T18" fmla="*/ 3 w 823"/>
                <a:gd name="T19" fmla="*/ 14 h 16"/>
                <a:gd name="T20" fmla="*/ 5 w 823"/>
                <a:gd name="T21" fmla="*/ 14 h 16"/>
                <a:gd name="T22" fmla="*/ 9 w 823"/>
                <a:gd name="T23" fmla="*/ 16 h 16"/>
                <a:gd name="T24" fmla="*/ 814 w 823"/>
                <a:gd name="T25" fmla="*/ 16 h 16"/>
                <a:gd name="T26" fmla="*/ 818 w 823"/>
                <a:gd name="T27" fmla="*/ 16 h 16"/>
                <a:gd name="T28" fmla="*/ 820 w 823"/>
                <a:gd name="T29" fmla="*/ 14 h 16"/>
                <a:gd name="T30" fmla="*/ 823 w 823"/>
                <a:gd name="T31" fmla="*/ 14 h 16"/>
                <a:gd name="T32" fmla="*/ 823 w 823"/>
                <a:gd name="T33" fmla="*/ 10 h 16"/>
                <a:gd name="T34" fmla="*/ 823 w 823"/>
                <a:gd name="T35" fmla="*/ 10 h 16"/>
                <a:gd name="T36" fmla="*/ 823 w 823"/>
                <a:gd name="T37" fmla="*/ 8 h 16"/>
                <a:gd name="T38" fmla="*/ 823 w 823"/>
                <a:gd name="T39" fmla="*/ 4 h 16"/>
                <a:gd name="T40" fmla="*/ 823 w 823"/>
                <a:gd name="T41" fmla="*/ 2 h 16"/>
                <a:gd name="T42" fmla="*/ 823 w 823"/>
                <a:gd name="T43" fmla="*/ 2 h 16"/>
                <a:gd name="T44" fmla="*/ 820 w 823"/>
                <a:gd name="T45" fmla="*/ 0 h 16"/>
                <a:gd name="T46" fmla="*/ 818 w 823"/>
                <a:gd name="T47" fmla="*/ 0 h 16"/>
                <a:gd name="T48" fmla="*/ 814 w 823"/>
                <a:gd name="T49" fmla="*/ 0 h 16"/>
                <a:gd name="T50" fmla="*/ 9 w 823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3" h="16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6"/>
                  </a:lnTo>
                  <a:lnTo>
                    <a:pt x="814" y="16"/>
                  </a:lnTo>
                  <a:lnTo>
                    <a:pt x="818" y="16"/>
                  </a:lnTo>
                  <a:lnTo>
                    <a:pt x="820" y="14"/>
                  </a:lnTo>
                  <a:lnTo>
                    <a:pt x="823" y="14"/>
                  </a:lnTo>
                  <a:lnTo>
                    <a:pt x="823" y="10"/>
                  </a:lnTo>
                  <a:lnTo>
                    <a:pt x="823" y="10"/>
                  </a:lnTo>
                  <a:lnTo>
                    <a:pt x="823" y="8"/>
                  </a:lnTo>
                  <a:lnTo>
                    <a:pt x="823" y="4"/>
                  </a:lnTo>
                  <a:lnTo>
                    <a:pt x="823" y="2"/>
                  </a:lnTo>
                  <a:lnTo>
                    <a:pt x="823" y="2"/>
                  </a:lnTo>
                  <a:lnTo>
                    <a:pt x="820" y="0"/>
                  </a:lnTo>
                  <a:lnTo>
                    <a:pt x="818" y="0"/>
                  </a:lnTo>
                  <a:lnTo>
                    <a:pt x="81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4" name="Freeform 213"/>
            <p:cNvSpPr>
              <a:spLocks/>
            </p:cNvSpPr>
            <p:nvPr/>
          </p:nvSpPr>
          <p:spPr bwMode="auto">
            <a:xfrm>
              <a:off x="7153275" y="3441700"/>
              <a:ext cx="7938" cy="312738"/>
            </a:xfrm>
            <a:custGeom>
              <a:avLst/>
              <a:gdLst>
                <a:gd name="T0" fmla="*/ 0 w 16"/>
                <a:gd name="T1" fmla="*/ 977 h 985"/>
                <a:gd name="T2" fmla="*/ 3 w 16"/>
                <a:gd name="T3" fmla="*/ 979 h 985"/>
                <a:gd name="T4" fmla="*/ 3 w 16"/>
                <a:gd name="T5" fmla="*/ 979 h 985"/>
                <a:gd name="T6" fmla="*/ 3 w 16"/>
                <a:gd name="T7" fmla="*/ 983 h 985"/>
                <a:gd name="T8" fmla="*/ 5 w 16"/>
                <a:gd name="T9" fmla="*/ 983 h 985"/>
                <a:gd name="T10" fmla="*/ 7 w 16"/>
                <a:gd name="T11" fmla="*/ 985 h 985"/>
                <a:gd name="T12" fmla="*/ 7 w 16"/>
                <a:gd name="T13" fmla="*/ 985 h 985"/>
                <a:gd name="T14" fmla="*/ 11 w 16"/>
                <a:gd name="T15" fmla="*/ 985 h 985"/>
                <a:gd name="T16" fmla="*/ 13 w 16"/>
                <a:gd name="T17" fmla="*/ 983 h 985"/>
                <a:gd name="T18" fmla="*/ 16 w 16"/>
                <a:gd name="T19" fmla="*/ 983 h 985"/>
                <a:gd name="T20" fmla="*/ 16 w 16"/>
                <a:gd name="T21" fmla="*/ 979 h 985"/>
                <a:gd name="T22" fmla="*/ 16 w 16"/>
                <a:gd name="T23" fmla="*/ 979 h 985"/>
                <a:gd name="T24" fmla="*/ 16 w 16"/>
                <a:gd name="T25" fmla="*/ 15 h 985"/>
                <a:gd name="T26" fmla="*/ 16 w 16"/>
                <a:gd name="T27" fmla="*/ 10 h 985"/>
                <a:gd name="T28" fmla="*/ 16 w 16"/>
                <a:gd name="T29" fmla="*/ 6 h 985"/>
                <a:gd name="T30" fmla="*/ 16 w 16"/>
                <a:gd name="T31" fmla="*/ 4 h 985"/>
                <a:gd name="T32" fmla="*/ 13 w 16"/>
                <a:gd name="T33" fmla="*/ 4 h 985"/>
                <a:gd name="T34" fmla="*/ 11 w 16"/>
                <a:gd name="T35" fmla="*/ 4 h 985"/>
                <a:gd name="T36" fmla="*/ 7 w 16"/>
                <a:gd name="T37" fmla="*/ 0 h 985"/>
                <a:gd name="T38" fmla="*/ 7 w 16"/>
                <a:gd name="T39" fmla="*/ 4 h 985"/>
                <a:gd name="T40" fmla="*/ 5 w 16"/>
                <a:gd name="T41" fmla="*/ 4 h 985"/>
                <a:gd name="T42" fmla="*/ 3 w 16"/>
                <a:gd name="T43" fmla="*/ 4 h 985"/>
                <a:gd name="T44" fmla="*/ 3 w 16"/>
                <a:gd name="T45" fmla="*/ 6 h 985"/>
                <a:gd name="T46" fmla="*/ 3 w 16"/>
                <a:gd name="T47" fmla="*/ 10 h 985"/>
                <a:gd name="T48" fmla="*/ 0 w 16"/>
                <a:gd name="T49" fmla="*/ 12 h 985"/>
                <a:gd name="T50" fmla="*/ 0 w 16"/>
                <a:gd name="T51" fmla="*/ 97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985">
                  <a:moveTo>
                    <a:pt x="0" y="977"/>
                  </a:moveTo>
                  <a:lnTo>
                    <a:pt x="3" y="979"/>
                  </a:lnTo>
                  <a:lnTo>
                    <a:pt x="3" y="979"/>
                  </a:lnTo>
                  <a:lnTo>
                    <a:pt x="3" y="983"/>
                  </a:lnTo>
                  <a:lnTo>
                    <a:pt x="5" y="983"/>
                  </a:lnTo>
                  <a:lnTo>
                    <a:pt x="7" y="985"/>
                  </a:lnTo>
                  <a:lnTo>
                    <a:pt x="7" y="985"/>
                  </a:lnTo>
                  <a:lnTo>
                    <a:pt x="11" y="985"/>
                  </a:lnTo>
                  <a:lnTo>
                    <a:pt x="13" y="983"/>
                  </a:lnTo>
                  <a:lnTo>
                    <a:pt x="16" y="983"/>
                  </a:lnTo>
                  <a:lnTo>
                    <a:pt x="16" y="979"/>
                  </a:lnTo>
                  <a:lnTo>
                    <a:pt x="16" y="97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977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Freeform 215"/>
            <p:cNvSpPr>
              <a:spLocks/>
            </p:cNvSpPr>
            <p:nvPr/>
          </p:nvSpPr>
          <p:spPr bwMode="auto">
            <a:xfrm>
              <a:off x="7153275" y="3441700"/>
              <a:ext cx="1001713" cy="4763"/>
            </a:xfrm>
            <a:custGeom>
              <a:avLst/>
              <a:gdLst>
                <a:gd name="T0" fmla="*/ 7 w 1893"/>
                <a:gd name="T1" fmla="*/ 0 h 18"/>
                <a:gd name="T2" fmla="*/ 7 w 1893"/>
                <a:gd name="T3" fmla="*/ 4 h 18"/>
                <a:gd name="T4" fmla="*/ 5 w 1893"/>
                <a:gd name="T5" fmla="*/ 4 h 18"/>
                <a:gd name="T6" fmla="*/ 3 w 1893"/>
                <a:gd name="T7" fmla="*/ 4 h 18"/>
                <a:gd name="T8" fmla="*/ 3 w 1893"/>
                <a:gd name="T9" fmla="*/ 6 h 18"/>
                <a:gd name="T10" fmla="*/ 3 w 1893"/>
                <a:gd name="T11" fmla="*/ 10 h 18"/>
                <a:gd name="T12" fmla="*/ 0 w 1893"/>
                <a:gd name="T13" fmla="*/ 10 h 18"/>
                <a:gd name="T14" fmla="*/ 3 w 1893"/>
                <a:gd name="T15" fmla="*/ 12 h 18"/>
                <a:gd name="T16" fmla="*/ 3 w 1893"/>
                <a:gd name="T17" fmla="*/ 15 h 18"/>
                <a:gd name="T18" fmla="*/ 3 w 1893"/>
                <a:gd name="T19" fmla="*/ 18 h 18"/>
                <a:gd name="T20" fmla="*/ 5 w 1893"/>
                <a:gd name="T21" fmla="*/ 18 h 18"/>
                <a:gd name="T22" fmla="*/ 7 w 1893"/>
                <a:gd name="T23" fmla="*/ 18 h 18"/>
                <a:gd name="T24" fmla="*/ 1883 w 1893"/>
                <a:gd name="T25" fmla="*/ 18 h 18"/>
                <a:gd name="T26" fmla="*/ 1888 w 1893"/>
                <a:gd name="T27" fmla="*/ 18 h 18"/>
                <a:gd name="T28" fmla="*/ 1888 w 1893"/>
                <a:gd name="T29" fmla="*/ 18 h 18"/>
                <a:gd name="T30" fmla="*/ 1890 w 1893"/>
                <a:gd name="T31" fmla="*/ 18 h 18"/>
                <a:gd name="T32" fmla="*/ 1893 w 1893"/>
                <a:gd name="T33" fmla="*/ 15 h 18"/>
                <a:gd name="T34" fmla="*/ 1893 w 1893"/>
                <a:gd name="T35" fmla="*/ 12 h 18"/>
                <a:gd name="T36" fmla="*/ 1893 w 1893"/>
                <a:gd name="T37" fmla="*/ 10 h 18"/>
                <a:gd name="T38" fmla="*/ 1893 w 1893"/>
                <a:gd name="T39" fmla="*/ 10 h 18"/>
                <a:gd name="T40" fmla="*/ 1893 w 1893"/>
                <a:gd name="T41" fmla="*/ 6 h 18"/>
                <a:gd name="T42" fmla="*/ 1890 w 1893"/>
                <a:gd name="T43" fmla="*/ 4 h 18"/>
                <a:gd name="T44" fmla="*/ 1888 w 1893"/>
                <a:gd name="T45" fmla="*/ 4 h 18"/>
                <a:gd name="T46" fmla="*/ 1888 w 1893"/>
                <a:gd name="T47" fmla="*/ 4 h 18"/>
                <a:gd name="T48" fmla="*/ 1883 w 1893"/>
                <a:gd name="T49" fmla="*/ 0 h 18"/>
                <a:gd name="T50" fmla="*/ 7 w 1893"/>
                <a:gd name="T5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3" h="18">
                  <a:moveTo>
                    <a:pt x="7" y="0"/>
                  </a:move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883" y="18"/>
                  </a:lnTo>
                  <a:lnTo>
                    <a:pt x="1888" y="18"/>
                  </a:lnTo>
                  <a:lnTo>
                    <a:pt x="1888" y="18"/>
                  </a:lnTo>
                  <a:lnTo>
                    <a:pt x="1890" y="18"/>
                  </a:lnTo>
                  <a:lnTo>
                    <a:pt x="1893" y="15"/>
                  </a:lnTo>
                  <a:lnTo>
                    <a:pt x="1893" y="12"/>
                  </a:lnTo>
                  <a:lnTo>
                    <a:pt x="1893" y="10"/>
                  </a:lnTo>
                  <a:lnTo>
                    <a:pt x="1893" y="10"/>
                  </a:lnTo>
                  <a:lnTo>
                    <a:pt x="1893" y="6"/>
                  </a:lnTo>
                  <a:lnTo>
                    <a:pt x="1890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88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5" name="Line 216"/>
          <p:cNvSpPr>
            <a:spLocks noChangeShapeType="1"/>
          </p:cNvSpPr>
          <p:nvPr/>
        </p:nvSpPr>
        <p:spPr bwMode="auto">
          <a:xfrm>
            <a:off x="3398838" y="5348288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Line 218"/>
          <p:cNvSpPr>
            <a:spLocks noChangeShapeType="1"/>
          </p:cNvSpPr>
          <p:nvPr/>
        </p:nvSpPr>
        <p:spPr bwMode="auto">
          <a:xfrm>
            <a:off x="3525838" y="5349875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Line 220"/>
          <p:cNvSpPr>
            <a:spLocks noChangeShapeType="1"/>
          </p:cNvSpPr>
          <p:nvPr/>
        </p:nvSpPr>
        <p:spPr bwMode="auto">
          <a:xfrm>
            <a:off x="3525838" y="5314950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Line 222"/>
          <p:cNvSpPr>
            <a:spLocks noChangeShapeType="1"/>
          </p:cNvSpPr>
          <p:nvPr/>
        </p:nvSpPr>
        <p:spPr bwMode="auto">
          <a:xfrm>
            <a:off x="3630613" y="5316538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Line 224"/>
          <p:cNvSpPr>
            <a:spLocks noChangeShapeType="1"/>
          </p:cNvSpPr>
          <p:nvPr/>
        </p:nvSpPr>
        <p:spPr bwMode="auto">
          <a:xfrm>
            <a:off x="3633788" y="5281613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Line 226"/>
          <p:cNvSpPr>
            <a:spLocks noChangeShapeType="1"/>
          </p:cNvSpPr>
          <p:nvPr/>
        </p:nvSpPr>
        <p:spPr bwMode="auto">
          <a:xfrm>
            <a:off x="3930650" y="5283200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Line 228"/>
          <p:cNvSpPr>
            <a:spLocks noChangeShapeType="1"/>
          </p:cNvSpPr>
          <p:nvPr/>
        </p:nvSpPr>
        <p:spPr bwMode="auto">
          <a:xfrm>
            <a:off x="3932238" y="5248275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Line 230"/>
          <p:cNvSpPr>
            <a:spLocks noChangeShapeType="1"/>
          </p:cNvSpPr>
          <p:nvPr/>
        </p:nvSpPr>
        <p:spPr bwMode="auto">
          <a:xfrm>
            <a:off x="4111625" y="5249863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Line 232"/>
          <p:cNvSpPr>
            <a:spLocks noChangeShapeType="1"/>
          </p:cNvSpPr>
          <p:nvPr/>
        </p:nvSpPr>
        <p:spPr bwMode="auto">
          <a:xfrm>
            <a:off x="4114800" y="5213350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Line 234"/>
          <p:cNvSpPr>
            <a:spLocks noChangeShapeType="1"/>
          </p:cNvSpPr>
          <p:nvPr/>
        </p:nvSpPr>
        <p:spPr bwMode="auto">
          <a:xfrm>
            <a:off x="4687888" y="5216525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Line 236"/>
          <p:cNvSpPr>
            <a:spLocks noChangeShapeType="1"/>
          </p:cNvSpPr>
          <p:nvPr/>
        </p:nvSpPr>
        <p:spPr bwMode="auto">
          <a:xfrm>
            <a:off x="4691063" y="5180013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Line 238"/>
          <p:cNvSpPr>
            <a:spLocks noChangeShapeType="1"/>
          </p:cNvSpPr>
          <p:nvPr/>
        </p:nvSpPr>
        <p:spPr bwMode="auto">
          <a:xfrm>
            <a:off x="4987925" y="5181600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Line 240"/>
          <p:cNvSpPr>
            <a:spLocks noChangeShapeType="1"/>
          </p:cNvSpPr>
          <p:nvPr/>
        </p:nvSpPr>
        <p:spPr bwMode="auto">
          <a:xfrm>
            <a:off x="4989513" y="5145088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Line 254"/>
          <p:cNvSpPr>
            <a:spLocks noChangeShapeType="1"/>
          </p:cNvSpPr>
          <p:nvPr/>
        </p:nvSpPr>
        <p:spPr bwMode="auto">
          <a:xfrm>
            <a:off x="5521325" y="5038725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Line 256"/>
          <p:cNvSpPr>
            <a:spLocks noChangeShapeType="1"/>
          </p:cNvSpPr>
          <p:nvPr/>
        </p:nvSpPr>
        <p:spPr bwMode="auto">
          <a:xfrm>
            <a:off x="5522913" y="5000625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Line 258"/>
          <p:cNvSpPr>
            <a:spLocks noChangeShapeType="1"/>
          </p:cNvSpPr>
          <p:nvPr/>
        </p:nvSpPr>
        <p:spPr bwMode="auto">
          <a:xfrm>
            <a:off x="5765800" y="5002213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Line 260"/>
          <p:cNvSpPr>
            <a:spLocks noChangeShapeType="1"/>
          </p:cNvSpPr>
          <p:nvPr/>
        </p:nvSpPr>
        <p:spPr bwMode="auto">
          <a:xfrm>
            <a:off x="5767388" y="4964113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Line 262"/>
          <p:cNvSpPr>
            <a:spLocks noChangeShapeType="1"/>
          </p:cNvSpPr>
          <p:nvPr/>
        </p:nvSpPr>
        <p:spPr bwMode="auto">
          <a:xfrm>
            <a:off x="5946775" y="4965700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Line 264"/>
          <p:cNvSpPr>
            <a:spLocks noChangeShapeType="1"/>
          </p:cNvSpPr>
          <p:nvPr/>
        </p:nvSpPr>
        <p:spPr bwMode="auto">
          <a:xfrm>
            <a:off x="5949950" y="4927600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Line 266"/>
          <p:cNvSpPr>
            <a:spLocks noChangeShapeType="1"/>
          </p:cNvSpPr>
          <p:nvPr/>
        </p:nvSpPr>
        <p:spPr bwMode="auto">
          <a:xfrm>
            <a:off x="6246813" y="49291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Line 268"/>
          <p:cNvSpPr>
            <a:spLocks noChangeShapeType="1"/>
          </p:cNvSpPr>
          <p:nvPr/>
        </p:nvSpPr>
        <p:spPr bwMode="auto">
          <a:xfrm>
            <a:off x="6248400" y="48910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Line 270"/>
          <p:cNvSpPr>
            <a:spLocks noChangeShapeType="1"/>
          </p:cNvSpPr>
          <p:nvPr/>
        </p:nvSpPr>
        <p:spPr bwMode="auto">
          <a:xfrm>
            <a:off x="6448425" y="48910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Line 272"/>
          <p:cNvSpPr>
            <a:spLocks noChangeShapeType="1"/>
          </p:cNvSpPr>
          <p:nvPr/>
        </p:nvSpPr>
        <p:spPr bwMode="auto">
          <a:xfrm>
            <a:off x="6451600" y="48529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Line 274"/>
          <p:cNvSpPr>
            <a:spLocks noChangeShapeType="1"/>
          </p:cNvSpPr>
          <p:nvPr/>
        </p:nvSpPr>
        <p:spPr bwMode="auto">
          <a:xfrm>
            <a:off x="6769100" y="4854575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Line 276"/>
          <p:cNvSpPr>
            <a:spLocks noChangeShapeType="1"/>
          </p:cNvSpPr>
          <p:nvPr/>
        </p:nvSpPr>
        <p:spPr bwMode="auto">
          <a:xfrm>
            <a:off x="6770688" y="48148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Line 278"/>
          <p:cNvSpPr>
            <a:spLocks noChangeShapeType="1"/>
          </p:cNvSpPr>
          <p:nvPr/>
        </p:nvSpPr>
        <p:spPr bwMode="auto">
          <a:xfrm>
            <a:off x="7024688" y="4816475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Line 280"/>
          <p:cNvSpPr>
            <a:spLocks noChangeShapeType="1"/>
          </p:cNvSpPr>
          <p:nvPr/>
        </p:nvSpPr>
        <p:spPr bwMode="auto">
          <a:xfrm>
            <a:off x="7027863" y="47767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Line 282"/>
          <p:cNvSpPr>
            <a:spLocks noChangeShapeType="1"/>
          </p:cNvSpPr>
          <p:nvPr/>
        </p:nvSpPr>
        <p:spPr bwMode="auto">
          <a:xfrm>
            <a:off x="7356475" y="4778375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Line 284"/>
          <p:cNvSpPr>
            <a:spLocks noChangeShapeType="1"/>
          </p:cNvSpPr>
          <p:nvPr/>
        </p:nvSpPr>
        <p:spPr bwMode="auto">
          <a:xfrm>
            <a:off x="7358063" y="47386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Line 286"/>
          <p:cNvSpPr>
            <a:spLocks noChangeShapeType="1"/>
          </p:cNvSpPr>
          <p:nvPr/>
        </p:nvSpPr>
        <p:spPr bwMode="auto">
          <a:xfrm>
            <a:off x="7654925" y="4740275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Line 288"/>
          <p:cNvSpPr>
            <a:spLocks noChangeShapeType="1"/>
          </p:cNvSpPr>
          <p:nvPr/>
        </p:nvSpPr>
        <p:spPr bwMode="auto">
          <a:xfrm>
            <a:off x="7656513" y="47005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Line 290"/>
          <p:cNvSpPr>
            <a:spLocks noChangeShapeType="1"/>
          </p:cNvSpPr>
          <p:nvPr/>
        </p:nvSpPr>
        <p:spPr bwMode="auto">
          <a:xfrm>
            <a:off x="7794625" y="4702175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Line 292"/>
          <p:cNvSpPr>
            <a:spLocks noChangeShapeType="1"/>
          </p:cNvSpPr>
          <p:nvPr/>
        </p:nvSpPr>
        <p:spPr bwMode="auto">
          <a:xfrm>
            <a:off x="7797800" y="4660900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Line 294"/>
          <p:cNvSpPr>
            <a:spLocks noChangeShapeType="1"/>
          </p:cNvSpPr>
          <p:nvPr/>
        </p:nvSpPr>
        <p:spPr bwMode="auto">
          <a:xfrm>
            <a:off x="8167688" y="4662488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Line 296"/>
          <p:cNvSpPr>
            <a:spLocks noChangeShapeType="1"/>
          </p:cNvSpPr>
          <p:nvPr/>
        </p:nvSpPr>
        <p:spPr bwMode="auto">
          <a:xfrm>
            <a:off x="8169275" y="4614863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Line 298"/>
          <p:cNvSpPr>
            <a:spLocks noChangeShapeType="1"/>
          </p:cNvSpPr>
          <p:nvPr/>
        </p:nvSpPr>
        <p:spPr bwMode="auto">
          <a:xfrm>
            <a:off x="9021763" y="4614863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Line 300"/>
          <p:cNvSpPr>
            <a:spLocks noChangeShapeType="1"/>
          </p:cNvSpPr>
          <p:nvPr/>
        </p:nvSpPr>
        <p:spPr bwMode="auto">
          <a:xfrm>
            <a:off x="9023350" y="4511675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Line 302"/>
          <p:cNvSpPr>
            <a:spLocks noChangeShapeType="1"/>
          </p:cNvSpPr>
          <p:nvPr/>
        </p:nvSpPr>
        <p:spPr bwMode="auto">
          <a:xfrm>
            <a:off x="9394825" y="4511675"/>
            <a:ext cx="0" cy="0"/>
          </a:xfrm>
          <a:prstGeom prst="line">
            <a:avLst/>
          </a:prstGeom>
          <a:noFill/>
          <a:ln w="1588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Line 304"/>
          <p:cNvSpPr>
            <a:spLocks noChangeShapeType="1"/>
          </p:cNvSpPr>
          <p:nvPr/>
        </p:nvSpPr>
        <p:spPr bwMode="auto">
          <a:xfrm>
            <a:off x="9398000" y="4360863"/>
            <a:ext cx="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3397251" y="4365130"/>
            <a:ext cx="6278563" cy="990600"/>
            <a:chOff x="1873250" y="4365130"/>
            <a:chExt cx="6278563" cy="990600"/>
          </a:xfrm>
        </p:grpSpPr>
        <p:sp>
          <p:nvSpPr>
            <p:cNvPr id="191" name="Line 242"/>
            <p:cNvSpPr>
              <a:spLocks noChangeShapeType="1"/>
            </p:cNvSpPr>
            <p:nvPr/>
          </p:nvSpPr>
          <p:spPr bwMode="auto">
            <a:xfrm>
              <a:off x="3611563" y="5145088"/>
              <a:ext cx="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Line 244"/>
            <p:cNvSpPr>
              <a:spLocks noChangeShapeType="1"/>
            </p:cNvSpPr>
            <p:nvPr/>
          </p:nvSpPr>
          <p:spPr bwMode="auto">
            <a:xfrm>
              <a:off x="3614738" y="5108575"/>
              <a:ext cx="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Freeform 245"/>
            <p:cNvSpPr>
              <a:spLocks/>
            </p:cNvSpPr>
            <p:nvPr/>
          </p:nvSpPr>
          <p:spPr bwMode="auto">
            <a:xfrm>
              <a:off x="3611563" y="5108575"/>
              <a:ext cx="15875" cy="3175"/>
            </a:xfrm>
            <a:custGeom>
              <a:avLst/>
              <a:gdLst>
                <a:gd name="T0" fmla="*/ 6 w 30"/>
                <a:gd name="T1" fmla="*/ 0 h 9"/>
                <a:gd name="T2" fmla="*/ 3 w 30"/>
                <a:gd name="T3" fmla="*/ 0 h 9"/>
                <a:gd name="T4" fmla="*/ 3 w 30"/>
                <a:gd name="T5" fmla="*/ 0 h 9"/>
                <a:gd name="T6" fmla="*/ 0 w 30"/>
                <a:gd name="T7" fmla="*/ 3 h 9"/>
                <a:gd name="T8" fmla="*/ 3 w 30"/>
                <a:gd name="T9" fmla="*/ 5 h 9"/>
                <a:gd name="T10" fmla="*/ 3 w 30"/>
                <a:gd name="T11" fmla="*/ 5 h 9"/>
                <a:gd name="T12" fmla="*/ 6 w 30"/>
                <a:gd name="T13" fmla="*/ 9 h 9"/>
                <a:gd name="T14" fmla="*/ 25 w 30"/>
                <a:gd name="T15" fmla="*/ 9 h 9"/>
                <a:gd name="T16" fmla="*/ 30 w 30"/>
                <a:gd name="T17" fmla="*/ 5 h 9"/>
                <a:gd name="T18" fmla="*/ 30 w 30"/>
                <a:gd name="T19" fmla="*/ 3 h 9"/>
                <a:gd name="T20" fmla="*/ 30 w 30"/>
                <a:gd name="T21" fmla="*/ 0 h 9"/>
                <a:gd name="T22" fmla="*/ 25 w 30"/>
                <a:gd name="T23" fmla="*/ 0 h 9"/>
                <a:gd name="T24" fmla="*/ 6 w 30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9">
                  <a:moveTo>
                    <a:pt x="6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9"/>
                  </a:lnTo>
                  <a:lnTo>
                    <a:pt x="25" y="9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Line 246"/>
            <p:cNvSpPr>
              <a:spLocks noChangeShapeType="1"/>
            </p:cNvSpPr>
            <p:nvPr/>
          </p:nvSpPr>
          <p:spPr bwMode="auto">
            <a:xfrm>
              <a:off x="3622675" y="5110163"/>
              <a:ext cx="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Line 248"/>
            <p:cNvSpPr>
              <a:spLocks noChangeShapeType="1"/>
            </p:cNvSpPr>
            <p:nvPr/>
          </p:nvSpPr>
          <p:spPr bwMode="auto">
            <a:xfrm>
              <a:off x="3624263" y="5072063"/>
              <a:ext cx="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Line 250"/>
            <p:cNvSpPr>
              <a:spLocks noChangeShapeType="1"/>
            </p:cNvSpPr>
            <p:nvPr/>
          </p:nvSpPr>
          <p:spPr bwMode="auto">
            <a:xfrm>
              <a:off x="3644900" y="5073650"/>
              <a:ext cx="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Line 252"/>
            <p:cNvSpPr>
              <a:spLocks noChangeShapeType="1"/>
            </p:cNvSpPr>
            <p:nvPr/>
          </p:nvSpPr>
          <p:spPr bwMode="auto">
            <a:xfrm>
              <a:off x="3648075" y="5037138"/>
              <a:ext cx="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1873250" y="4365130"/>
              <a:ext cx="6278563" cy="990600"/>
              <a:chOff x="1873250" y="4360863"/>
              <a:chExt cx="6278563" cy="990600"/>
            </a:xfrm>
          </p:grpSpPr>
          <p:sp>
            <p:nvSpPr>
              <p:cNvPr id="199" name="Freeform 217"/>
              <p:cNvSpPr>
                <a:spLocks/>
              </p:cNvSpPr>
              <p:nvPr/>
            </p:nvSpPr>
            <p:spPr bwMode="auto">
              <a:xfrm>
                <a:off x="1873250" y="5348288"/>
                <a:ext cx="131763" cy="3175"/>
              </a:xfrm>
              <a:custGeom>
                <a:avLst/>
                <a:gdLst>
                  <a:gd name="T0" fmla="*/ 5 w 250"/>
                  <a:gd name="T1" fmla="*/ 0 h 8"/>
                  <a:gd name="T2" fmla="*/ 2 w 250"/>
                  <a:gd name="T3" fmla="*/ 2 h 8"/>
                  <a:gd name="T4" fmla="*/ 0 w 250"/>
                  <a:gd name="T5" fmla="*/ 2 h 8"/>
                  <a:gd name="T6" fmla="*/ 0 w 250"/>
                  <a:gd name="T7" fmla="*/ 4 h 8"/>
                  <a:gd name="T8" fmla="*/ 0 w 250"/>
                  <a:gd name="T9" fmla="*/ 8 h 8"/>
                  <a:gd name="T10" fmla="*/ 2 w 250"/>
                  <a:gd name="T11" fmla="*/ 8 h 8"/>
                  <a:gd name="T12" fmla="*/ 5 w 250"/>
                  <a:gd name="T13" fmla="*/ 8 h 8"/>
                  <a:gd name="T14" fmla="*/ 245 w 250"/>
                  <a:gd name="T15" fmla="*/ 8 h 8"/>
                  <a:gd name="T16" fmla="*/ 250 w 250"/>
                  <a:gd name="T17" fmla="*/ 8 h 8"/>
                  <a:gd name="T18" fmla="*/ 250 w 250"/>
                  <a:gd name="T19" fmla="*/ 4 h 8"/>
                  <a:gd name="T20" fmla="*/ 250 w 250"/>
                  <a:gd name="T21" fmla="*/ 2 h 8"/>
                  <a:gd name="T22" fmla="*/ 245 w 250"/>
                  <a:gd name="T23" fmla="*/ 0 h 8"/>
                  <a:gd name="T24" fmla="*/ 5 w 250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0" h="8">
                    <a:moveTo>
                      <a:pt x="5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245" y="8"/>
                    </a:lnTo>
                    <a:lnTo>
                      <a:pt x="250" y="8"/>
                    </a:lnTo>
                    <a:lnTo>
                      <a:pt x="250" y="4"/>
                    </a:lnTo>
                    <a:lnTo>
                      <a:pt x="250" y="2"/>
                    </a:lnTo>
                    <a:lnTo>
                      <a:pt x="245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0" name="Freeform 219"/>
              <p:cNvSpPr>
                <a:spLocks/>
              </p:cNvSpPr>
              <p:nvPr/>
            </p:nvSpPr>
            <p:spPr bwMode="auto">
              <a:xfrm>
                <a:off x="2001838" y="5314950"/>
                <a:ext cx="3175" cy="36513"/>
              </a:xfrm>
              <a:custGeom>
                <a:avLst/>
                <a:gdLst>
                  <a:gd name="T0" fmla="*/ 0 w 7"/>
                  <a:gd name="T1" fmla="*/ 109 h 113"/>
                  <a:gd name="T2" fmla="*/ 0 w 7"/>
                  <a:gd name="T3" fmla="*/ 113 h 113"/>
                  <a:gd name="T4" fmla="*/ 2 w 7"/>
                  <a:gd name="T5" fmla="*/ 113 h 113"/>
                  <a:gd name="T6" fmla="*/ 2 w 7"/>
                  <a:gd name="T7" fmla="*/ 113 h 113"/>
                  <a:gd name="T8" fmla="*/ 5 w 7"/>
                  <a:gd name="T9" fmla="*/ 113 h 113"/>
                  <a:gd name="T10" fmla="*/ 7 w 7"/>
                  <a:gd name="T11" fmla="*/ 113 h 113"/>
                  <a:gd name="T12" fmla="*/ 7 w 7"/>
                  <a:gd name="T13" fmla="*/ 109 h 113"/>
                  <a:gd name="T14" fmla="*/ 7 w 7"/>
                  <a:gd name="T15" fmla="*/ 6 h 113"/>
                  <a:gd name="T16" fmla="*/ 5 w 7"/>
                  <a:gd name="T17" fmla="*/ 0 h 113"/>
                  <a:gd name="T18" fmla="*/ 2 w 7"/>
                  <a:gd name="T19" fmla="*/ 0 h 113"/>
                  <a:gd name="T20" fmla="*/ 2 w 7"/>
                  <a:gd name="T21" fmla="*/ 0 h 113"/>
                  <a:gd name="T22" fmla="*/ 0 w 7"/>
                  <a:gd name="T23" fmla="*/ 6 h 113"/>
                  <a:gd name="T24" fmla="*/ 0 w 7"/>
                  <a:gd name="T25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13">
                    <a:moveTo>
                      <a:pt x="0" y="109"/>
                    </a:moveTo>
                    <a:lnTo>
                      <a:pt x="0" y="113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5" y="113"/>
                    </a:lnTo>
                    <a:lnTo>
                      <a:pt x="7" y="113"/>
                    </a:lnTo>
                    <a:lnTo>
                      <a:pt x="7" y="109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09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1" name="Freeform 221"/>
              <p:cNvSpPr>
                <a:spLocks/>
              </p:cNvSpPr>
              <p:nvPr/>
            </p:nvSpPr>
            <p:spPr bwMode="auto">
              <a:xfrm>
                <a:off x="2001838" y="5314950"/>
                <a:ext cx="109538" cy="3175"/>
              </a:xfrm>
              <a:custGeom>
                <a:avLst/>
                <a:gdLst>
                  <a:gd name="T0" fmla="*/ 2 w 207"/>
                  <a:gd name="T1" fmla="*/ 0 h 10"/>
                  <a:gd name="T2" fmla="*/ 2 w 207"/>
                  <a:gd name="T3" fmla="*/ 0 h 10"/>
                  <a:gd name="T4" fmla="*/ 0 w 207"/>
                  <a:gd name="T5" fmla="*/ 0 h 10"/>
                  <a:gd name="T6" fmla="*/ 0 w 207"/>
                  <a:gd name="T7" fmla="*/ 4 h 10"/>
                  <a:gd name="T8" fmla="*/ 0 w 207"/>
                  <a:gd name="T9" fmla="*/ 6 h 10"/>
                  <a:gd name="T10" fmla="*/ 2 w 207"/>
                  <a:gd name="T11" fmla="*/ 6 h 10"/>
                  <a:gd name="T12" fmla="*/ 2 w 207"/>
                  <a:gd name="T13" fmla="*/ 10 h 10"/>
                  <a:gd name="T14" fmla="*/ 202 w 207"/>
                  <a:gd name="T15" fmla="*/ 10 h 10"/>
                  <a:gd name="T16" fmla="*/ 207 w 207"/>
                  <a:gd name="T17" fmla="*/ 6 h 10"/>
                  <a:gd name="T18" fmla="*/ 207 w 207"/>
                  <a:gd name="T19" fmla="*/ 4 h 10"/>
                  <a:gd name="T20" fmla="*/ 207 w 207"/>
                  <a:gd name="T21" fmla="*/ 0 h 10"/>
                  <a:gd name="T22" fmla="*/ 202 w 207"/>
                  <a:gd name="T23" fmla="*/ 0 h 10"/>
                  <a:gd name="T24" fmla="*/ 2 w 207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02" y="10"/>
                    </a:lnTo>
                    <a:lnTo>
                      <a:pt x="207" y="6"/>
                    </a:lnTo>
                    <a:lnTo>
                      <a:pt x="207" y="4"/>
                    </a:lnTo>
                    <a:lnTo>
                      <a:pt x="207" y="0"/>
                    </a:lnTo>
                    <a:lnTo>
                      <a:pt x="202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2" name="Freeform 223"/>
              <p:cNvSpPr>
                <a:spLocks/>
              </p:cNvSpPr>
              <p:nvPr/>
            </p:nvSpPr>
            <p:spPr bwMode="auto">
              <a:xfrm>
                <a:off x="2106613" y="5281613"/>
                <a:ext cx="4763" cy="36513"/>
              </a:xfrm>
              <a:custGeom>
                <a:avLst/>
                <a:gdLst>
                  <a:gd name="T0" fmla="*/ 0 w 7"/>
                  <a:gd name="T1" fmla="*/ 110 h 116"/>
                  <a:gd name="T2" fmla="*/ 2 w 7"/>
                  <a:gd name="T3" fmla="*/ 112 h 116"/>
                  <a:gd name="T4" fmla="*/ 2 w 7"/>
                  <a:gd name="T5" fmla="*/ 112 h 116"/>
                  <a:gd name="T6" fmla="*/ 5 w 7"/>
                  <a:gd name="T7" fmla="*/ 116 h 116"/>
                  <a:gd name="T8" fmla="*/ 7 w 7"/>
                  <a:gd name="T9" fmla="*/ 112 h 116"/>
                  <a:gd name="T10" fmla="*/ 7 w 7"/>
                  <a:gd name="T11" fmla="*/ 112 h 116"/>
                  <a:gd name="T12" fmla="*/ 7 w 7"/>
                  <a:gd name="T13" fmla="*/ 110 h 116"/>
                  <a:gd name="T14" fmla="*/ 7 w 7"/>
                  <a:gd name="T15" fmla="*/ 5 h 116"/>
                  <a:gd name="T16" fmla="*/ 7 w 7"/>
                  <a:gd name="T17" fmla="*/ 0 h 116"/>
                  <a:gd name="T18" fmla="*/ 5 w 7"/>
                  <a:gd name="T19" fmla="*/ 0 h 116"/>
                  <a:gd name="T20" fmla="*/ 2 w 7"/>
                  <a:gd name="T21" fmla="*/ 0 h 116"/>
                  <a:gd name="T22" fmla="*/ 0 w 7"/>
                  <a:gd name="T23" fmla="*/ 5 h 116"/>
                  <a:gd name="T24" fmla="*/ 0 w 7"/>
                  <a:gd name="T25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16">
                    <a:moveTo>
                      <a:pt x="0" y="110"/>
                    </a:moveTo>
                    <a:lnTo>
                      <a:pt x="2" y="112"/>
                    </a:lnTo>
                    <a:lnTo>
                      <a:pt x="2" y="112"/>
                    </a:lnTo>
                    <a:lnTo>
                      <a:pt x="5" y="116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0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1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3" name="Freeform 225"/>
              <p:cNvSpPr>
                <a:spLocks/>
              </p:cNvSpPr>
              <p:nvPr/>
            </p:nvSpPr>
            <p:spPr bwMode="auto">
              <a:xfrm>
                <a:off x="2106613" y="5281613"/>
                <a:ext cx="304800" cy="3175"/>
              </a:xfrm>
              <a:custGeom>
                <a:avLst/>
                <a:gdLst>
                  <a:gd name="T0" fmla="*/ 5 w 574"/>
                  <a:gd name="T1" fmla="*/ 0 h 9"/>
                  <a:gd name="T2" fmla="*/ 2 w 574"/>
                  <a:gd name="T3" fmla="*/ 0 h 9"/>
                  <a:gd name="T4" fmla="*/ 2 w 574"/>
                  <a:gd name="T5" fmla="*/ 3 h 9"/>
                  <a:gd name="T6" fmla="*/ 0 w 574"/>
                  <a:gd name="T7" fmla="*/ 3 h 9"/>
                  <a:gd name="T8" fmla="*/ 2 w 574"/>
                  <a:gd name="T9" fmla="*/ 5 h 9"/>
                  <a:gd name="T10" fmla="*/ 2 w 574"/>
                  <a:gd name="T11" fmla="*/ 9 h 9"/>
                  <a:gd name="T12" fmla="*/ 5 w 574"/>
                  <a:gd name="T13" fmla="*/ 9 h 9"/>
                  <a:gd name="T14" fmla="*/ 569 w 574"/>
                  <a:gd name="T15" fmla="*/ 9 h 9"/>
                  <a:gd name="T16" fmla="*/ 574 w 574"/>
                  <a:gd name="T17" fmla="*/ 5 h 9"/>
                  <a:gd name="T18" fmla="*/ 574 w 574"/>
                  <a:gd name="T19" fmla="*/ 3 h 9"/>
                  <a:gd name="T20" fmla="*/ 574 w 574"/>
                  <a:gd name="T21" fmla="*/ 3 h 9"/>
                  <a:gd name="T22" fmla="*/ 569 w 574"/>
                  <a:gd name="T23" fmla="*/ 0 h 9"/>
                  <a:gd name="T24" fmla="*/ 5 w 574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4" h="9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69" y="9"/>
                    </a:lnTo>
                    <a:lnTo>
                      <a:pt x="574" y="5"/>
                    </a:lnTo>
                    <a:lnTo>
                      <a:pt x="574" y="3"/>
                    </a:lnTo>
                    <a:lnTo>
                      <a:pt x="574" y="3"/>
                    </a:lnTo>
                    <a:lnTo>
                      <a:pt x="569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" name="Freeform 227"/>
              <p:cNvSpPr>
                <a:spLocks/>
              </p:cNvSpPr>
              <p:nvPr/>
            </p:nvSpPr>
            <p:spPr bwMode="auto">
              <a:xfrm>
                <a:off x="2406650" y="5248275"/>
                <a:ext cx="4763" cy="36513"/>
              </a:xfrm>
              <a:custGeom>
                <a:avLst/>
                <a:gdLst>
                  <a:gd name="T0" fmla="*/ 0 w 8"/>
                  <a:gd name="T1" fmla="*/ 110 h 116"/>
                  <a:gd name="T2" fmla="*/ 0 w 8"/>
                  <a:gd name="T3" fmla="*/ 112 h 116"/>
                  <a:gd name="T4" fmla="*/ 3 w 8"/>
                  <a:gd name="T5" fmla="*/ 116 h 116"/>
                  <a:gd name="T6" fmla="*/ 3 w 8"/>
                  <a:gd name="T7" fmla="*/ 116 h 116"/>
                  <a:gd name="T8" fmla="*/ 5 w 8"/>
                  <a:gd name="T9" fmla="*/ 116 h 116"/>
                  <a:gd name="T10" fmla="*/ 8 w 8"/>
                  <a:gd name="T11" fmla="*/ 112 h 116"/>
                  <a:gd name="T12" fmla="*/ 8 w 8"/>
                  <a:gd name="T13" fmla="*/ 110 h 116"/>
                  <a:gd name="T14" fmla="*/ 8 w 8"/>
                  <a:gd name="T15" fmla="*/ 6 h 116"/>
                  <a:gd name="T16" fmla="*/ 5 w 8"/>
                  <a:gd name="T17" fmla="*/ 0 h 116"/>
                  <a:gd name="T18" fmla="*/ 3 w 8"/>
                  <a:gd name="T19" fmla="*/ 0 h 116"/>
                  <a:gd name="T20" fmla="*/ 3 w 8"/>
                  <a:gd name="T21" fmla="*/ 0 h 116"/>
                  <a:gd name="T22" fmla="*/ 0 w 8"/>
                  <a:gd name="T23" fmla="*/ 6 h 116"/>
                  <a:gd name="T24" fmla="*/ 0 w 8"/>
                  <a:gd name="T25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16">
                    <a:moveTo>
                      <a:pt x="0" y="110"/>
                    </a:moveTo>
                    <a:lnTo>
                      <a:pt x="0" y="112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2"/>
                    </a:lnTo>
                    <a:lnTo>
                      <a:pt x="8" y="110"/>
                    </a:lnTo>
                    <a:lnTo>
                      <a:pt x="8" y="6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1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5" name="Freeform 229"/>
              <p:cNvSpPr>
                <a:spLocks/>
              </p:cNvSpPr>
              <p:nvPr/>
            </p:nvSpPr>
            <p:spPr bwMode="auto">
              <a:xfrm>
                <a:off x="2406650" y="5248275"/>
                <a:ext cx="184150" cy="1588"/>
              </a:xfrm>
              <a:custGeom>
                <a:avLst/>
                <a:gdLst>
                  <a:gd name="T0" fmla="*/ 3 w 349"/>
                  <a:gd name="T1" fmla="*/ 0 h 9"/>
                  <a:gd name="T2" fmla="*/ 3 w 349"/>
                  <a:gd name="T3" fmla="*/ 0 h 9"/>
                  <a:gd name="T4" fmla="*/ 0 w 349"/>
                  <a:gd name="T5" fmla="*/ 3 h 9"/>
                  <a:gd name="T6" fmla="*/ 0 w 349"/>
                  <a:gd name="T7" fmla="*/ 6 h 9"/>
                  <a:gd name="T8" fmla="*/ 0 w 349"/>
                  <a:gd name="T9" fmla="*/ 6 h 9"/>
                  <a:gd name="T10" fmla="*/ 3 w 349"/>
                  <a:gd name="T11" fmla="*/ 9 h 9"/>
                  <a:gd name="T12" fmla="*/ 3 w 349"/>
                  <a:gd name="T13" fmla="*/ 9 h 9"/>
                  <a:gd name="T14" fmla="*/ 344 w 349"/>
                  <a:gd name="T15" fmla="*/ 9 h 9"/>
                  <a:gd name="T16" fmla="*/ 349 w 349"/>
                  <a:gd name="T17" fmla="*/ 6 h 9"/>
                  <a:gd name="T18" fmla="*/ 349 w 349"/>
                  <a:gd name="T19" fmla="*/ 6 h 9"/>
                  <a:gd name="T20" fmla="*/ 349 w 349"/>
                  <a:gd name="T21" fmla="*/ 3 h 9"/>
                  <a:gd name="T22" fmla="*/ 344 w 349"/>
                  <a:gd name="T23" fmla="*/ 0 h 9"/>
                  <a:gd name="T24" fmla="*/ 3 w 349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9" h="9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44" y="9"/>
                    </a:lnTo>
                    <a:lnTo>
                      <a:pt x="349" y="6"/>
                    </a:lnTo>
                    <a:lnTo>
                      <a:pt x="349" y="6"/>
                    </a:lnTo>
                    <a:lnTo>
                      <a:pt x="349" y="3"/>
                    </a:lnTo>
                    <a:lnTo>
                      <a:pt x="344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6" name="Freeform 231"/>
              <p:cNvSpPr>
                <a:spLocks/>
              </p:cNvSpPr>
              <p:nvPr/>
            </p:nvSpPr>
            <p:spPr bwMode="auto">
              <a:xfrm>
                <a:off x="2587625" y="5213350"/>
                <a:ext cx="3175" cy="36513"/>
              </a:xfrm>
              <a:custGeom>
                <a:avLst/>
                <a:gdLst>
                  <a:gd name="T0" fmla="*/ 0 w 7"/>
                  <a:gd name="T1" fmla="*/ 112 h 115"/>
                  <a:gd name="T2" fmla="*/ 0 w 7"/>
                  <a:gd name="T3" fmla="*/ 112 h 115"/>
                  <a:gd name="T4" fmla="*/ 2 w 7"/>
                  <a:gd name="T5" fmla="*/ 115 h 115"/>
                  <a:gd name="T6" fmla="*/ 5 w 7"/>
                  <a:gd name="T7" fmla="*/ 115 h 115"/>
                  <a:gd name="T8" fmla="*/ 5 w 7"/>
                  <a:gd name="T9" fmla="*/ 115 h 115"/>
                  <a:gd name="T10" fmla="*/ 7 w 7"/>
                  <a:gd name="T11" fmla="*/ 112 h 115"/>
                  <a:gd name="T12" fmla="*/ 7 w 7"/>
                  <a:gd name="T13" fmla="*/ 112 h 115"/>
                  <a:gd name="T14" fmla="*/ 7 w 7"/>
                  <a:gd name="T15" fmla="*/ 8 h 115"/>
                  <a:gd name="T16" fmla="*/ 5 w 7"/>
                  <a:gd name="T17" fmla="*/ 3 h 115"/>
                  <a:gd name="T18" fmla="*/ 5 w 7"/>
                  <a:gd name="T19" fmla="*/ 0 h 115"/>
                  <a:gd name="T20" fmla="*/ 2 w 7"/>
                  <a:gd name="T21" fmla="*/ 3 h 115"/>
                  <a:gd name="T22" fmla="*/ 0 w 7"/>
                  <a:gd name="T23" fmla="*/ 8 h 115"/>
                  <a:gd name="T24" fmla="*/ 0 w 7"/>
                  <a:gd name="T25" fmla="*/ 1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15">
                    <a:moveTo>
                      <a:pt x="0" y="112"/>
                    </a:moveTo>
                    <a:lnTo>
                      <a:pt x="0" y="112"/>
                    </a:lnTo>
                    <a:lnTo>
                      <a:pt x="2" y="115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7" name="Freeform 233"/>
              <p:cNvSpPr>
                <a:spLocks/>
              </p:cNvSpPr>
              <p:nvPr/>
            </p:nvSpPr>
            <p:spPr bwMode="auto">
              <a:xfrm>
                <a:off x="2587625" y="5213350"/>
                <a:ext cx="581025" cy="3175"/>
              </a:xfrm>
              <a:custGeom>
                <a:avLst/>
                <a:gdLst>
                  <a:gd name="T0" fmla="*/ 5 w 1097"/>
                  <a:gd name="T1" fmla="*/ 0 h 8"/>
                  <a:gd name="T2" fmla="*/ 2 w 1097"/>
                  <a:gd name="T3" fmla="*/ 3 h 8"/>
                  <a:gd name="T4" fmla="*/ 0 w 1097"/>
                  <a:gd name="T5" fmla="*/ 3 h 8"/>
                  <a:gd name="T6" fmla="*/ 0 w 1097"/>
                  <a:gd name="T7" fmla="*/ 6 h 8"/>
                  <a:gd name="T8" fmla="*/ 0 w 1097"/>
                  <a:gd name="T9" fmla="*/ 8 h 8"/>
                  <a:gd name="T10" fmla="*/ 2 w 1097"/>
                  <a:gd name="T11" fmla="*/ 8 h 8"/>
                  <a:gd name="T12" fmla="*/ 5 w 1097"/>
                  <a:gd name="T13" fmla="*/ 8 h 8"/>
                  <a:gd name="T14" fmla="*/ 1092 w 1097"/>
                  <a:gd name="T15" fmla="*/ 8 h 8"/>
                  <a:gd name="T16" fmla="*/ 1097 w 1097"/>
                  <a:gd name="T17" fmla="*/ 8 h 8"/>
                  <a:gd name="T18" fmla="*/ 1097 w 1097"/>
                  <a:gd name="T19" fmla="*/ 6 h 8"/>
                  <a:gd name="T20" fmla="*/ 1097 w 1097"/>
                  <a:gd name="T21" fmla="*/ 3 h 8"/>
                  <a:gd name="T22" fmla="*/ 1092 w 1097"/>
                  <a:gd name="T23" fmla="*/ 0 h 8"/>
                  <a:gd name="T24" fmla="*/ 5 w 1097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7" h="8">
                    <a:moveTo>
                      <a:pt x="5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1092" y="8"/>
                    </a:lnTo>
                    <a:lnTo>
                      <a:pt x="1097" y="8"/>
                    </a:lnTo>
                    <a:lnTo>
                      <a:pt x="1097" y="6"/>
                    </a:lnTo>
                    <a:lnTo>
                      <a:pt x="1097" y="3"/>
                    </a:lnTo>
                    <a:lnTo>
                      <a:pt x="1092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8" name="Freeform 235"/>
              <p:cNvSpPr>
                <a:spLocks/>
              </p:cNvSpPr>
              <p:nvPr/>
            </p:nvSpPr>
            <p:spPr bwMode="auto">
              <a:xfrm>
                <a:off x="3163888" y="5180013"/>
                <a:ext cx="4763" cy="36513"/>
              </a:xfrm>
              <a:custGeom>
                <a:avLst/>
                <a:gdLst>
                  <a:gd name="T0" fmla="*/ 0 w 7"/>
                  <a:gd name="T1" fmla="*/ 112 h 114"/>
                  <a:gd name="T2" fmla="*/ 0 w 7"/>
                  <a:gd name="T3" fmla="*/ 114 h 114"/>
                  <a:gd name="T4" fmla="*/ 2 w 7"/>
                  <a:gd name="T5" fmla="*/ 114 h 114"/>
                  <a:gd name="T6" fmla="*/ 5 w 7"/>
                  <a:gd name="T7" fmla="*/ 114 h 114"/>
                  <a:gd name="T8" fmla="*/ 5 w 7"/>
                  <a:gd name="T9" fmla="*/ 114 h 114"/>
                  <a:gd name="T10" fmla="*/ 7 w 7"/>
                  <a:gd name="T11" fmla="*/ 114 h 114"/>
                  <a:gd name="T12" fmla="*/ 7 w 7"/>
                  <a:gd name="T13" fmla="*/ 112 h 114"/>
                  <a:gd name="T14" fmla="*/ 7 w 7"/>
                  <a:gd name="T15" fmla="*/ 5 h 114"/>
                  <a:gd name="T16" fmla="*/ 5 w 7"/>
                  <a:gd name="T17" fmla="*/ 0 h 114"/>
                  <a:gd name="T18" fmla="*/ 5 w 7"/>
                  <a:gd name="T19" fmla="*/ 0 h 114"/>
                  <a:gd name="T20" fmla="*/ 2 w 7"/>
                  <a:gd name="T21" fmla="*/ 0 h 114"/>
                  <a:gd name="T22" fmla="*/ 0 w 7"/>
                  <a:gd name="T23" fmla="*/ 5 h 114"/>
                  <a:gd name="T24" fmla="*/ 0 w 7"/>
                  <a:gd name="T2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14">
                    <a:moveTo>
                      <a:pt x="0" y="112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5" y="114"/>
                    </a:lnTo>
                    <a:lnTo>
                      <a:pt x="5" y="114"/>
                    </a:lnTo>
                    <a:lnTo>
                      <a:pt x="7" y="114"/>
                    </a:lnTo>
                    <a:lnTo>
                      <a:pt x="7" y="112"/>
                    </a:lnTo>
                    <a:lnTo>
                      <a:pt x="7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9" name="Freeform 237"/>
              <p:cNvSpPr>
                <a:spLocks/>
              </p:cNvSpPr>
              <p:nvPr/>
            </p:nvSpPr>
            <p:spPr bwMode="auto">
              <a:xfrm>
                <a:off x="3163888" y="5180013"/>
                <a:ext cx="303213" cy="3175"/>
              </a:xfrm>
              <a:custGeom>
                <a:avLst/>
                <a:gdLst>
                  <a:gd name="T0" fmla="*/ 5 w 573"/>
                  <a:gd name="T1" fmla="*/ 0 h 8"/>
                  <a:gd name="T2" fmla="*/ 2 w 573"/>
                  <a:gd name="T3" fmla="*/ 0 h 8"/>
                  <a:gd name="T4" fmla="*/ 0 w 573"/>
                  <a:gd name="T5" fmla="*/ 0 h 8"/>
                  <a:gd name="T6" fmla="*/ 0 w 573"/>
                  <a:gd name="T7" fmla="*/ 2 h 8"/>
                  <a:gd name="T8" fmla="*/ 0 w 573"/>
                  <a:gd name="T9" fmla="*/ 5 h 8"/>
                  <a:gd name="T10" fmla="*/ 2 w 573"/>
                  <a:gd name="T11" fmla="*/ 5 h 8"/>
                  <a:gd name="T12" fmla="*/ 5 w 573"/>
                  <a:gd name="T13" fmla="*/ 8 h 8"/>
                  <a:gd name="T14" fmla="*/ 568 w 573"/>
                  <a:gd name="T15" fmla="*/ 8 h 8"/>
                  <a:gd name="T16" fmla="*/ 571 w 573"/>
                  <a:gd name="T17" fmla="*/ 5 h 8"/>
                  <a:gd name="T18" fmla="*/ 573 w 573"/>
                  <a:gd name="T19" fmla="*/ 2 h 8"/>
                  <a:gd name="T20" fmla="*/ 571 w 573"/>
                  <a:gd name="T21" fmla="*/ 0 h 8"/>
                  <a:gd name="T22" fmla="*/ 568 w 573"/>
                  <a:gd name="T23" fmla="*/ 0 h 8"/>
                  <a:gd name="T24" fmla="*/ 5 w 573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3" h="8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8"/>
                    </a:lnTo>
                    <a:lnTo>
                      <a:pt x="568" y="8"/>
                    </a:lnTo>
                    <a:lnTo>
                      <a:pt x="571" y="5"/>
                    </a:lnTo>
                    <a:lnTo>
                      <a:pt x="573" y="2"/>
                    </a:lnTo>
                    <a:lnTo>
                      <a:pt x="571" y="0"/>
                    </a:lnTo>
                    <a:lnTo>
                      <a:pt x="56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0" name="Freeform 239"/>
              <p:cNvSpPr>
                <a:spLocks/>
              </p:cNvSpPr>
              <p:nvPr/>
            </p:nvSpPr>
            <p:spPr bwMode="auto">
              <a:xfrm>
                <a:off x="3463925" y="5145088"/>
                <a:ext cx="3175" cy="38100"/>
              </a:xfrm>
              <a:custGeom>
                <a:avLst/>
                <a:gdLst>
                  <a:gd name="T0" fmla="*/ 0 w 7"/>
                  <a:gd name="T1" fmla="*/ 115 h 121"/>
                  <a:gd name="T2" fmla="*/ 0 w 7"/>
                  <a:gd name="T3" fmla="*/ 118 h 121"/>
                  <a:gd name="T4" fmla="*/ 0 w 7"/>
                  <a:gd name="T5" fmla="*/ 118 h 121"/>
                  <a:gd name="T6" fmla="*/ 2 w 7"/>
                  <a:gd name="T7" fmla="*/ 121 h 121"/>
                  <a:gd name="T8" fmla="*/ 5 w 7"/>
                  <a:gd name="T9" fmla="*/ 118 h 121"/>
                  <a:gd name="T10" fmla="*/ 5 w 7"/>
                  <a:gd name="T11" fmla="*/ 118 h 121"/>
                  <a:gd name="T12" fmla="*/ 7 w 7"/>
                  <a:gd name="T13" fmla="*/ 115 h 121"/>
                  <a:gd name="T14" fmla="*/ 7 w 7"/>
                  <a:gd name="T15" fmla="*/ 6 h 121"/>
                  <a:gd name="T16" fmla="*/ 5 w 7"/>
                  <a:gd name="T17" fmla="*/ 0 h 121"/>
                  <a:gd name="T18" fmla="*/ 2 w 7"/>
                  <a:gd name="T19" fmla="*/ 0 h 121"/>
                  <a:gd name="T20" fmla="*/ 0 w 7"/>
                  <a:gd name="T21" fmla="*/ 0 h 121"/>
                  <a:gd name="T22" fmla="*/ 0 w 7"/>
                  <a:gd name="T23" fmla="*/ 6 h 121"/>
                  <a:gd name="T24" fmla="*/ 0 w 7"/>
                  <a:gd name="T25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21">
                    <a:moveTo>
                      <a:pt x="0" y="11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2" y="121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7" y="115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5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1" name="Freeform 241"/>
              <p:cNvSpPr>
                <a:spLocks/>
              </p:cNvSpPr>
              <p:nvPr/>
            </p:nvSpPr>
            <p:spPr bwMode="auto">
              <a:xfrm>
                <a:off x="3463925" y="5145088"/>
                <a:ext cx="144000" cy="1588"/>
              </a:xfrm>
              <a:custGeom>
                <a:avLst/>
                <a:gdLst>
                  <a:gd name="T0" fmla="*/ 2 w 288"/>
                  <a:gd name="T1" fmla="*/ 0 h 8"/>
                  <a:gd name="T2" fmla="*/ 0 w 288"/>
                  <a:gd name="T3" fmla="*/ 0 h 8"/>
                  <a:gd name="T4" fmla="*/ 0 w 288"/>
                  <a:gd name="T5" fmla="*/ 0 h 8"/>
                  <a:gd name="T6" fmla="*/ 0 w 288"/>
                  <a:gd name="T7" fmla="*/ 2 h 8"/>
                  <a:gd name="T8" fmla="*/ 0 w 288"/>
                  <a:gd name="T9" fmla="*/ 6 h 8"/>
                  <a:gd name="T10" fmla="*/ 0 w 288"/>
                  <a:gd name="T11" fmla="*/ 8 h 8"/>
                  <a:gd name="T12" fmla="*/ 2 w 288"/>
                  <a:gd name="T13" fmla="*/ 8 h 8"/>
                  <a:gd name="T14" fmla="*/ 282 w 288"/>
                  <a:gd name="T15" fmla="*/ 8 h 8"/>
                  <a:gd name="T16" fmla="*/ 288 w 288"/>
                  <a:gd name="T17" fmla="*/ 6 h 8"/>
                  <a:gd name="T18" fmla="*/ 288 w 288"/>
                  <a:gd name="T19" fmla="*/ 2 h 8"/>
                  <a:gd name="T20" fmla="*/ 288 w 288"/>
                  <a:gd name="T21" fmla="*/ 0 h 8"/>
                  <a:gd name="T22" fmla="*/ 282 w 288"/>
                  <a:gd name="T23" fmla="*/ 0 h 8"/>
                  <a:gd name="T24" fmla="*/ 2 w 288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" h="8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82" y="8"/>
                    </a:lnTo>
                    <a:lnTo>
                      <a:pt x="288" y="6"/>
                    </a:lnTo>
                    <a:lnTo>
                      <a:pt x="288" y="2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2" name="Freeform 243"/>
              <p:cNvSpPr>
                <a:spLocks/>
              </p:cNvSpPr>
              <p:nvPr/>
            </p:nvSpPr>
            <p:spPr bwMode="auto">
              <a:xfrm>
                <a:off x="3611563" y="5108575"/>
                <a:ext cx="4763" cy="38100"/>
              </a:xfrm>
              <a:custGeom>
                <a:avLst/>
                <a:gdLst>
                  <a:gd name="T0" fmla="*/ 0 w 9"/>
                  <a:gd name="T1" fmla="*/ 114 h 120"/>
                  <a:gd name="T2" fmla="*/ 3 w 9"/>
                  <a:gd name="T3" fmla="*/ 118 h 120"/>
                  <a:gd name="T4" fmla="*/ 3 w 9"/>
                  <a:gd name="T5" fmla="*/ 120 h 120"/>
                  <a:gd name="T6" fmla="*/ 6 w 9"/>
                  <a:gd name="T7" fmla="*/ 120 h 120"/>
                  <a:gd name="T8" fmla="*/ 9 w 9"/>
                  <a:gd name="T9" fmla="*/ 120 h 120"/>
                  <a:gd name="T10" fmla="*/ 9 w 9"/>
                  <a:gd name="T11" fmla="*/ 118 h 120"/>
                  <a:gd name="T12" fmla="*/ 9 w 9"/>
                  <a:gd name="T13" fmla="*/ 114 h 120"/>
                  <a:gd name="T14" fmla="*/ 9 w 9"/>
                  <a:gd name="T15" fmla="*/ 3 h 120"/>
                  <a:gd name="T16" fmla="*/ 9 w 9"/>
                  <a:gd name="T17" fmla="*/ 0 h 120"/>
                  <a:gd name="T18" fmla="*/ 6 w 9"/>
                  <a:gd name="T19" fmla="*/ 0 h 120"/>
                  <a:gd name="T20" fmla="*/ 3 w 9"/>
                  <a:gd name="T21" fmla="*/ 0 h 120"/>
                  <a:gd name="T22" fmla="*/ 0 w 9"/>
                  <a:gd name="T23" fmla="*/ 3 h 120"/>
                  <a:gd name="T24" fmla="*/ 0 w 9"/>
                  <a:gd name="T25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0">
                    <a:moveTo>
                      <a:pt x="0" y="114"/>
                    </a:moveTo>
                    <a:lnTo>
                      <a:pt x="3" y="118"/>
                    </a:lnTo>
                    <a:lnTo>
                      <a:pt x="3" y="120"/>
                    </a:lnTo>
                    <a:lnTo>
                      <a:pt x="6" y="120"/>
                    </a:lnTo>
                    <a:lnTo>
                      <a:pt x="9" y="120"/>
                    </a:lnTo>
                    <a:lnTo>
                      <a:pt x="9" y="118"/>
                    </a:lnTo>
                    <a:lnTo>
                      <a:pt x="9" y="114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3" name="Freeform 247"/>
              <p:cNvSpPr>
                <a:spLocks/>
              </p:cNvSpPr>
              <p:nvPr/>
            </p:nvSpPr>
            <p:spPr bwMode="auto">
              <a:xfrm>
                <a:off x="3622675" y="5072063"/>
                <a:ext cx="4763" cy="39688"/>
              </a:xfrm>
              <a:custGeom>
                <a:avLst/>
                <a:gdLst>
                  <a:gd name="T0" fmla="*/ 0 w 8"/>
                  <a:gd name="T1" fmla="*/ 118 h 124"/>
                  <a:gd name="T2" fmla="*/ 0 w 8"/>
                  <a:gd name="T3" fmla="*/ 120 h 124"/>
                  <a:gd name="T4" fmla="*/ 3 w 8"/>
                  <a:gd name="T5" fmla="*/ 120 h 124"/>
                  <a:gd name="T6" fmla="*/ 3 w 8"/>
                  <a:gd name="T7" fmla="*/ 124 h 124"/>
                  <a:gd name="T8" fmla="*/ 5 w 8"/>
                  <a:gd name="T9" fmla="*/ 120 h 124"/>
                  <a:gd name="T10" fmla="*/ 8 w 8"/>
                  <a:gd name="T11" fmla="*/ 120 h 124"/>
                  <a:gd name="T12" fmla="*/ 8 w 8"/>
                  <a:gd name="T13" fmla="*/ 118 h 124"/>
                  <a:gd name="T14" fmla="*/ 8 w 8"/>
                  <a:gd name="T15" fmla="*/ 5 h 124"/>
                  <a:gd name="T16" fmla="*/ 5 w 8"/>
                  <a:gd name="T17" fmla="*/ 2 h 124"/>
                  <a:gd name="T18" fmla="*/ 3 w 8"/>
                  <a:gd name="T19" fmla="*/ 0 h 124"/>
                  <a:gd name="T20" fmla="*/ 3 w 8"/>
                  <a:gd name="T21" fmla="*/ 2 h 124"/>
                  <a:gd name="T22" fmla="*/ 0 w 8"/>
                  <a:gd name="T23" fmla="*/ 5 h 124"/>
                  <a:gd name="T24" fmla="*/ 0 w 8"/>
                  <a:gd name="T25" fmla="*/ 11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24">
                    <a:moveTo>
                      <a:pt x="0" y="118"/>
                    </a:moveTo>
                    <a:lnTo>
                      <a:pt x="0" y="120"/>
                    </a:lnTo>
                    <a:lnTo>
                      <a:pt x="3" y="120"/>
                    </a:lnTo>
                    <a:lnTo>
                      <a:pt x="3" y="124"/>
                    </a:lnTo>
                    <a:lnTo>
                      <a:pt x="5" y="120"/>
                    </a:lnTo>
                    <a:lnTo>
                      <a:pt x="8" y="120"/>
                    </a:lnTo>
                    <a:lnTo>
                      <a:pt x="8" y="118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4" name="Freeform 249"/>
              <p:cNvSpPr>
                <a:spLocks/>
              </p:cNvSpPr>
              <p:nvPr/>
            </p:nvSpPr>
            <p:spPr bwMode="auto">
              <a:xfrm>
                <a:off x="3622675" y="5072063"/>
                <a:ext cx="25400" cy="3175"/>
              </a:xfrm>
              <a:custGeom>
                <a:avLst/>
                <a:gdLst>
                  <a:gd name="T0" fmla="*/ 3 w 48"/>
                  <a:gd name="T1" fmla="*/ 0 h 8"/>
                  <a:gd name="T2" fmla="*/ 3 w 48"/>
                  <a:gd name="T3" fmla="*/ 2 h 8"/>
                  <a:gd name="T4" fmla="*/ 0 w 48"/>
                  <a:gd name="T5" fmla="*/ 2 h 8"/>
                  <a:gd name="T6" fmla="*/ 0 w 48"/>
                  <a:gd name="T7" fmla="*/ 5 h 8"/>
                  <a:gd name="T8" fmla="*/ 0 w 48"/>
                  <a:gd name="T9" fmla="*/ 8 h 8"/>
                  <a:gd name="T10" fmla="*/ 3 w 48"/>
                  <a:gd name="T11" fmla="*/ 8 h 8"/>
                  <a:gd name="T12" fmla="*/ 3 w 48"/>
                  <a:gd name="T13" fmla="*/ 8 h 8"/>
                  <a:gd name="T14" fmla="*/ 43 w 48"/>
                  <a:gd name="T15" fmla="*/ 8 h 8"/>
                  <a:gd name="T16" fmla="*/ 48 w 48"/>
                  <a:gd name="T17" fmla="*/ 8 h 8"/>
                  <a:gd name="T18" fmla="*/ 48 w 48"/>
                  <a:gd name="T19" fmla="*/ 5 h 8"/>
                  <a:gd name="T20" fmla="*/ 48 w 48"/>
                  <a:gd name="T21" fmla="*/ 2 h 8"/>
                  <a:gd name="T22" fmla="*/ 43 w 48"/>
                  <a:gd name="T23" fmla="*/ 0 h 8"/>
                  <a:gd name="T24" fmla="*/ 3 w 48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8">
                    <a:moveTo>
                      <a:pt x="3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3" y="8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8" y="2"/>
                    </a:lnTo>
                    <a:lnTo>
                      <a:pt x="43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5" name="Freeform 251"/>
              <p:cNvSpPr>
                <a:spLocks/>
              </p:cNvSpPr>
              <p:nvPr/>
            </p:nvSpPr>
            <p:spPr bwMode="auto">
              <a:xfrm>
                <a:off x="3644900" y="5037138"/>
                <a:ext cx="3175" cy="38100"/>
              </a:xfrm>
              <a:custGeom>
                <a:avLst/>
                <a:gdLst>
                  <a:gd name="T0" fmla="*/ 0 w 7"/>
                  <a:gd name="T1" fmla="*/ 118 h 121"/>
                  <a:gd name="T2" fmla="*/ 0 w 7"/>
                  <a:gd name="T3" fmla="*/ 121 h 121"/>
                  <a:gd name="T4" fmla="*/ 2 w 7"/>
                  <a:gd name="T5" fmla="*/ 121 h 121"/>
                  <a:gd name="T6" fmla="*/ 5 w 7"/>
                  <a:gd name="T7" fmla="*/ 121 h 121"/>
                  <a:gd name="T8" fmla="*/ 5 w 7"/>
                  <a:gd name="T9" fmla="*/ 121 h 121"/>
                  <a:gd name="T10" fmla="*/ 7 w 7"/>
                  <a:gd name="T11" fmla="*/ 121 h 121"/>
                  <a:gd name="T12" fmla="*/ 7 w 7"/>
                  <a:gd name="T13" fmla="*/ 118 h 121"/>
                  <a:gd name="T14" fmla="*/ 7 w 7"/>
                  <a:gd name="T15" fmla="*/ 6 h 121"/>
                  <a:gd name="T16" fmla="*/ 5 w 7"/>
                  <a:gd name="T17" fmla="*/ 4 h 121"/>
                  <a:gd name="T18" fmla="*/ 5 w 7"/>
                  <a:gd name="T19" fmla="*/ 0 h 121"/>
                  <a:gd name="T20" fmla="*/ 2 w 7"/>
                  <a:gd name="T21" fmla="*/ 4 h 121"/>
                  <a:gd name="T22" fmla="*/ 0 w 7"/>
                  <a:gd name="T23" fmla="*/ 6 h 121"/>
                  <a:gd name="T24" fmla="*/ 0 w 7"/>
                  <a:gd name="T25" fmla="*/ 11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21">
                    <a:moveTo>
                      <a:pt x="0" y="118"/>
                    </a:moveTo>
                    <a:lnTo>
                      <a:pt x="0" y="121"/>
                    </a:lnTo>
                    <a:lnTo>
                      <a:pt x="2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7" y="121"/>
                    </a:lnTo>
                    <a:lnTo>
                      <a:pt x="7" y="118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6" name="Freeform 253"/>
              <p:cNvSpPr>
                <a:spLocks/>
              </p:cNvSpPr>
              <p:nvPr/>
            </p:nvSpPr>
            <p:spPr bwMode="auto">
              <a:xfrm>
                <a:off x="3644900" y="5037138"/>
                <a:ext cx="355600" cy="1588"/>
              </a:xfrm>
              <a:custGeom>
                <a:avLst/>
                <a:gdLst>
                  <a:gd name="T0" fmla="*/ 5 w 672"/>
                  <a:gd name="T1" fmla="*/ 0 h 8"/>
                  <a:gd name="T2" fmla="*/ 2 w 672"/>
                  <a:gd name="T3" fmla="*/ 4 h 8"/>
                  <a:gd name="T4" fmla="*/ 0 w 672"/>
                  <a:gd name="T5" fmla="*/ 4 h 8"/>
                  <a:gd name="T6" fmla="*/ 0 w 672"/>
                  <a:gd name="T7" fmla="*/ 6 h 8"/>
                  <a:gd name="T8" fmla="*/ 0 w 672"/>
                  <a:gd name="T9" fmla="*/ 8 h 8"/>
                  <a:gd name="T10" fmla="*/ 2 w 672"/>
                  <a:gd name="T11" fmla="*/ 8 h 8"/>
                  <a:gd name="T12" fmla="*/ 5 w 672"/>
                  <a:gd name="T13" fmla="*/ 8 h 8"/>
                  <a:gd name="T14" fmla="*/ 670 w 672"/>
                  <a:gd name="T15" fmla="*/ 8 h 8"/>
                  <a:gd name="T16" fmla="*/ 672 w 672"/>
                  <a:gd name="T17" fmla="*/ 8 h 8"/>
                  <a:gd name="T18" fmla="*/ 672 w 672"/>
                  <a:gd name="T19" fmla="*/ 6 h 8"/>
                  <a:gd name="T20" fmla="*/ 672 w 672"/>
                  <a:gd name="T21" fmla="*/ 4 h 8"/>
                  <a:gd name="T22" fmla="*/ 670 w 672"/>
                  <a:gd name="T23" fmla="*/ 0 h 8"/>
                  <a:gd name="T24" fmla="*/ 5 w 672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2" h="8">
                    <a:moveTo>
                      <a:pt x="5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70" y="8"/>
                    </a:lnTo>
                    <a:lnTo>
                      <a:pt x="672" y="8"/>
                    </a:lnTo>
                    <a:lnTo>
                      <a:pt x="672" y="6"/>
                    </a:lnTo>
                    <a:lnTo>
                      <a:pt x="672" y="4"/>
                    </a:lnTo>
                    <a:lnTo>
                      <a:pt x="670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7" name="Freeform 255"/>
              <p:cNvSpPr>
                <a:spLocks/>
              </p:cNvSpPr>
              <p:nvPr/>
            </p:nvSpPr>
            <p:spPr bwMode="auto">
              <a:xfrm>
                <a:off x="3997325" y="5000625"/>
                <a:ext cx="3175" cy="38100"/>
              </a:xfrm>
              <a:custGeom>
                <a:avLst/>
                <a:gdLst>
                  <a:gd name="T0" fmla="*/ 0 w 7"/>
                  <a:gd name="T1" fmla="*/ 118 h 120"/>
                  <a:gd name="T2" fmla="*/ 0 w 7"/>
                  <a:gd name="T3" fmla="*/ 120 h 120"/>
                  <a:gd name="T4" fmla="*/ 2 w 7"/>
                  <a:gd name="T5" fmla="*/ 120 h 120"/>
                  <a:gd name="T6" fmla="*/ 5 w 7"/>
                  <a:gd name="T7" fmla="*/ 120 h 120"/>
                  <a:gd name="T8" fmla="*/ 7 w 7"/>
                  <a:gd name="T9" fmla="*/ 120 h 120"/>
                  <a:gd name="T10" fmla="*/ 7 w 7"/>
                  <a:gd name="T11" fmla="*/ 120 h 120"/>
                  <a:gd name="T12" fmla="*/ 7 w 7"/>
                  <a:gd name="T13" fmla="*/ 118 h 120"/>
                  <a:gd name="T14" fmla="*/ 7 w 7"/>
                  <a:gd name="T15" fmla="*/ 5 h 120"/>
                  <a:gd name="T16" fmla="*/ 7 w 7"/>
                  <a:gd name="T17" fmla="*/ 0 h 120"/>
                  <a:gd name="T18" fmla="*/ 5 w 7"/>
                  <a:gd name="T19" fmla="*/ 0 h 120"/>
                  <a:gd name="T20" fmla="*/ 2 w 7"/>
                  <a:gd name="T21" fmla="*/ 0 h 120"/>
                  <a:gd name="T22" fmla="*/ 0 w 7"/>
                  <a:gd name="T23" fmla="*/ 5 h 120"/>
                  <a:gd name="T24" fmla="*/ 0 w 7"/>
                  <a:gd name="T25" fmla="*/ 11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20">
                    <a:moveTo>
                      <a:pt x="0" y="118"/>
                    </a:moveTo>
                    <a:lnTo>
                      <a:pt x="0" y="120"/>
                    </a:lnTo>
                    <a:lnTo>
                      <a:pt x="2" y="120"/>
                    </a:lnTo>
                    <a:lnTo>
                      <a:pt x="5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8" name="Freeform 257"/>
              <p:cNvSpPr>
                <a:spLocks/>
              </p:cNvSpPr>
              <p:nvPr/>
            </p:nvSpPr>
            <p:spPr bwMode="auto">
              <a:xfrm>
                <a:off x="3997325" y="5000625"/>
                <a:ext cx="249238" cy="3175"/>
              </a:xfrm>
              <a:custGeom>
                <a:avLst/>
                <a:gdLst>
                  <a:gd name="T0" fmla="*/ 5 w 472"/>
                  <a:gd name="T1" fmla="*/ 0 h 9"/>
                  <a:gd name="T2" fmla="*/ 2 w 472"/>
                  <a:gd name="T3" fmla="*/ 0 h 9"/>
                  <a:gd name="T4" fmla="*/ 0 w 472"/>
                  <a:gd name="T5" fmla="*/ 0 h 9"/>
                  <a:gd name="T6" fmla="*/ 0 w 472"/>
                  <a:gd name="T7" fmla="*/ 3 h 9"/>
                  <a:gd name="T8" fmla="*/ 0 w 472"/>
                  <a:gd name="T9" fmla="*/ 5 h 9"/>
                  <a:gd name="T10" fmla="*/ 2 w 472"/>
                  <a:gd name="T11" fmla="*/ 9 h 9"/>
                  <a:gd name="T12" fmla="*/ 5 w 472"/>
                  <a:gd name="T13" fmla="*/ 9 h 9"/>
                  <a:gd name="T14" fmla="*/ 466 w 472"/>
                  <a:gd name="T15" fmla="*/ 9 h 9"/>
                  <a:gd name="T16" fmla="*/ 472 w 472"/>
                  <a:gd name="T17" fmla="*/ 5 h 9"/>
                  <a:gd name="T18" fmla="*/ 472 w 472"/>
                  <a:gd name="T19" fmla="*/ 3 h 9"/>
                  <a:gd name="T20" fmla="*/ 472 w 472"/>
                  <a:gd name="T21" fmla="*/ 0 h 9"/>
                  <a:gd name="T22" fmla="*/ 466 w 472"/>
                  <a:gd name="T23" fmla="*/ 0 h 9"/>
                  <a:gd name="T24" fmla="*/ 5 w 472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2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466" y="9"/>
                    </a:lnTo>
                    <a:lnTo>
                      <a:pt x="472" y="5"/>
                    </a:lnTo>
                    <a:lnTo>
                      <a:pt x="472" y="3"/>
                    </a:lnTo>
                    <a:lnTo>
                      <a:pt x="472" y="0"/>
                    </a:lnTo>
                    <a:lnTo>
                      <a:pt x="466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9" name="Freeform 259"/>
              <p:cNvSpPr>
                <a:spLocks/>
              </p:cNvSpPr>
              <p:nvPr/>
            </p:nvSpPr>
            <p:spPr bwMode="auto">
              <a:xfrm>
                <a:off x="4241800" y="4964113"/>
                <a:ext cx="4763" cy="39688"/>
              </a:xfrm>
              <a:custGeom>
                <a:avLst/>
                <a:gdLst>
                  <a:gd name="T0" fmla="*/ 0 w 8"/>
                  <a:gd name="T1" fmla="*/ 118 h 124"/>
                  <a:gd name="T2" fmla="*/ 0 w 8"/>
                  <a:gd name="T3" fmla="*/ 120 h 124"/>
                  <a:gd name="T4" fmla="*/ 2 w 8"/>
                  <a:gd name="T5" fmla="*/ 124 h 124"/>
                  <a:gd name="T6" fmla="*/ 2 w 8"/>
                  <a:gd name="T7" fmla="*/ 124 h 124"/>
                  <a:gd name="T8" fmla="*/ 6 w 8"/>
                  <a:gd name="T9" fmla="*/ 124 h 124"/>
                  <a:gd name="T10" fmla="*/ 8 w 8"/>
                  <a:gd name="T11" fmla="*/ 120 h 124"/>
                  <a:gd name="T12" fmla="*/ 8 w 8"/>
                  <a:gd name="T13" fmla="*/ 118 h 124"/>
                  <a:gd name="T14" fmla="*/ 8 w 8"/>
                  <a:gd name="T15" fmla="*/ 6 h 124"/>
                  <a:gd name="T16" fmla="*/ 6 w 8"/>
                  <a:gd name="T17" fmla="*/ 0 h 124"/>
                  <a:gd name="T18" fmla="*/ 2 w 8"/>
                  <a:gd name="T19" fmla="*/ 0 h 124"/>
                  <a:gd name="T20" fmla="*/ 2 w 8"/>
                  <a:gd name="T21" fmla="*/ 0 h 124"/>
                  <a:gd name="T22" fmla="*/ 0 w 8"/>
                  <a:gd name="T23" fmla="*/ 6 h 124"/>
                  <a:gd name="T24" fmla="*/ 0 w 8"/>
                  <a:gd name="T25" fmla="*/ 11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24">
                    <a:moveTo>
                      <a:pt x="0" y="118"/>
                    </a:moveTo>
                    <a:lnTo>
                      <a:pt x="0" y="120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6" y="124"/>
                    </a:lnTo>
                    <a:lnTo>
                      <a:pt x="8" y="120"/>
                    </a:lnTo>
                    <a:lnTo>
                      <a:pt x="8" y="118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0" name="Freeform 261"/>
              <p:cNvSpPr>
                <a:spLocks/>
              </p:cNvSpPr>
              <p:nvPr/>
            </p:nvSpPr>
            <p:spPr bwMode="auto">
              <a:xfrm>
                <a:off x="4241800" y="4964113"/>
                <a:ext cx="185738" cy="3175"/>
              </a:xfrm>
              <a:custGeom>
                <a:avLst/>
                <a:gdLst>
                  <a:gd name="T0" fmla="*/ 2 w 350"/>
                  <a:gd name="T1" fmla="*/ 0 h 8"/>
                  <a:gd name="T2" fmla="*/ 2 w 350"/>
                  <a:gd name="T3" fmla="*/ 0 h 8"/>
                  <a:gd name="T4" fmla="*/ 0 w 350"/>
                  <a:gd name="T5" fmla="*/ 2 h 8"/>
                  <a:gd name="T6" fmla="*/ 0 w 350"/>
                  <a:gd name="T7" fmla="*/ 2 h 8"/>
                  <a:gd name="T8" fmla="*/ 0 w 350"/>
                  <a:gd name="T9" fmla="*/ 6 h 8"/>
                  <a:gd name="T10" fmla="*/ 2 w 350"/>
                  <a:gd name="T11" fmla="*/ 8 h 8"/>
                  <a:gd name="T12" fmla="*/ 2 w 350"/>
                  <a:gd name="T13" fmla="*/ 8 h 8"/>
                  <a:gd name="T14" fmla="*/ 345 w 350"/>
                  <a:gd name="T15" fmla="*/ 8 h 8"/>
                  <a:gd name="T16" fmla="*/ 350 w 350"/>
                  <a:gd name="T17" fmla="*/ 6 h 8"/>
                  <a:gd name="T18" fmla="*/ 350 w 350"/>
                  <a:gd name="T19" fmla="*/ 2 h 8"/>
                  <a:gd name="T20" fmla="*/ 350 w 350"/>
                  <a:gd name="T21" fmla="*/ 2 h 8"/>
                  <a:gd name="T22" fmla="*/ 345 w 350"/>
                  <a:gd name="T23" fmla="*/ 0 h 8"/>
                  <a:gd name="T24" fmla="*/ 2 w 350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45" y="8"/>
                    </a:lnTo>
                    <a:lnTo>
                      <a:pt x="350" y="6"/>
                    </a:lnTo>
                    <a:lnTo>
                      <a:pt x="350" y="2"/>
                    </a:lnTo>
                    <a:lnTo>
                      <a:pt x="350" y="2"/>
                    </a:lnTo>
                    <a:lnTo>
                      <a:pt x="34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1" name="Freeform 263"/>
              <p:cNvSpPr>
                <a:spLocks/>
              </p:cNvSpPr>
              <p:nvPr/>
            </p:nvSpPr>
            <p:spPr bwMode="auto">
              <a:xfrm>
                <a:off x="4422775" y="4927600"/>
                <a:ext cx="4763" cy="39688"/>
              </a:xfrm>
              <a:custGeom>
                <a:avLst/>
                <a:gdLst>
                  <a:gd name="T0" fmla="*/ 0 w 9"/>
                  <a:gd name="T1" fmla="*/ 117 h 123"/>
                  <a:gd name="T2" fmla="*/ 4 w 9"/>
                  <a:gd name="T3" fmla="*/ 121 h 123"/>
                  <a:gd name="T4" fmla="*/ 4 w 9"/>
                  <a:gd name="T5" fmla="*/ 123 h 123"/>
                  <a:gd name="T6" fmla="*/ 6 w 9"/>
                  <a:gd name="T7" fmla="*/ 123 h 123"/>
                  <a:gd name="T8" fmla="*/ 9 w 9"/>
                  <a:gd name="T9" fmla="*/ 123 h 123"/>
                  <a:gd name="T10" fmla="*/ 9 w 9"/>
                  <a:gd name="T11" fmla="*/ 121 h 123"/>
                  <a:gd name="T12" fmla="*/ 9 w 9"/>
                  <a:gd name="T13" fmla="*/ 117 h 123"/>
                  <a:gd name="T14" fmla="*/ 9 w 9"/>
                  <a:gd name="T15" fmla="*/ 2 h 123"/>
                  <a:gd name="T16" fmla="*/ 9 w 9"/>
                  <a:gd name="T17" fmla="*/ 0 h 123"/>
                  <a:gd name="T18" fmla="*/ 6 w 9"/>
                  <a:gd name="T19" fmla="*/ 0 h 123"/>
                  <a:gd name="T20" fmla="*/ 4 w 9"/>
                  <a:gd name="T21" fmla="*/ 0 h 123"/>
                  <a:gd name="T22" fmla="*/ 0 w 9"/>
                  <a:gd name="T23" fmla="*/ 2 h 123"/>
                  <a:gd name="T24" fmla="*/ 0 w 9"/>
                  <a:gd name="T25" fmla="*/ 11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3">
                    <a:moveTo>
                      <a:pt x="0" y="117"/>
                    </a:moveTo>
                    <a:lnTo>
                      <a:pt x="4" y="121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9" y="123"/>
                    </a:lnTo>
                    <a:lnTo>
                      <a:pt x="9" y="121"/>
                    </a:lnTo>
                    <a:lnTo>
                      <a:pt x="9" y="117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2" name="Freeform 265"/>
              <p:cNvSpPr>
                <a:spLocks/>
              </p:cNvSpPr>
              <p:nvPr/>
            </p:nvSpPr>
            <p:spPr bwMode="auto">
              <a:xfrm>
                <a:off x="4422775" y="4927600"/>
                <a:ext cx="304800" cy="3175"/>
              </a:xfrm>
              <a:custGeom>
                <a:avLst/>
                <a:gdLst>
                  <a:gd name="T0" fmla="*/ 6 w 575"/>
                  <a:gd name="T1" fmla="*/ 0 h 8"/>
                  <a:gd name="T2" fmla="*/ 4 w 575"/>
                  <a:gd name="T3" fmla="*/ 0 h 8"/>
                  <a:gd name="T4" fmla="*/ 4 w 575"/>
                  <a:gd name="T5" fmla="*/ 0 h 8"/>
                  <a:gd name="T6" fmla="*/ 0 w 575"/>
                  <a:gd name="T7" fmla="*/ 2 h 8"/>
                  <a:gd name="T8" fmla="*/ 4 w 575"/>
                  <a:gd name="T9" fmla="*/ 6 h 8"/>
                  <a:gd name="T10" fmla="*/ 4 w 575"/>
                  <a:gd name="T11" fmla="*/ 6 h 8"/>
                  <a:gd name="T12" fmla="*/ 6 w 575"/>
                  <a:gd name="T13" fmla="*/ 8 h 8"/>
                  <a:gd name="T14" fmla="*/ 569 w 575"/>
                  <a:gd name="T15" fmla="*/ 8 h 8"/>
                  <a:gd name="T16" fmla="*/ 575 w 575"/>
                  <a:gd name="T17" fmla="*/ 6 h 8"/>
                  <a:gd name="T18" fmla="*/ 575 w 575"/>
                  <a:gd name="T19" fmla="*/ 2 h 8"/>
                  <a:gd name="T20" fmla="*/ 575 w 575"/>
                  <a:gd name="T21" fmla="*/ 0 h 8"/>
                  <a:gd name="T22" fmla="*/ 569 w 575"/>
                  <a:gd name="T23" fmla="*/ 0 h 8"/>
                  <a:gd name="T24" fmla="*/ 6 w 575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5" h="8">
                    <a:moveTo>
                      <a:pt x="6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569" y="8"/>
                    </a:lnTo>
                    <a:lnTo>
                      <a:pt x="575" y="6"/>
                    </a:lnTo>
                    <a:lnTo>
                      <a:pt x="575" y="2"/>
                    </a:lnTo>
                    <a:lnTo>
                      <a:pt x="575" y="0"/>
                    </a:lnTo>
                    <a:lnTo>
                      <a:pt x="569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3" name="Freeform 267"/>
              <p:cNvSpPr>
                <a:spLocks/>
              </p:cNvSpPr>
              <p:nvPr/>
            </p:nvSpPr>
            <p:spPr bwMode="auto">
              <a:xfrm>
                <a:off x="4722813" y="4891088"/>
                <a:ext cx="4763" cy="39688"/>
              </a:xfrm>
              <a:custGeom>
                <a:avLst/>
                <a:gdLst>
                  <a:gd name="T0" fmla="*/ 0 w 8"/>
                  <a:gd name="T1" fmla="*/ 120 h 126"/>
                  <a:gd name="T2" fmla="*/ 0 w 8"/>
                  <a:gd name="T3" fmla="*/ 124 h 126"/>
                  <a:gd name="T4" fmla="*/ 2 w 8"/>
                  <a:gd name="T5" fmla="*/ 124 h 126"/>
                  <a:gd name="T6" fmla="*/ 2 w 8"/>
                  <a:gd name="T7" fmla="*/ 126 h 126"/>
                  <a:gd name="T8" fmla="*/ 5 w 8"/>
                  <a:gd name="T9" fmla="*/ 124 h 126"/>
                  <a:gd name="T10" fmla="*/ 8 w 8"/>
                  <a:gd name="T11" fmla="*/ 124 h 126"/>
                  <a:gd name="T12" fmla="*/ 8 w 8"/>
                  <a:gd name="T13" fmla="*/ 120 h 126"/>
                  <a:gd name="T14" fmla="*/ 8 w 8"/>
                  <a:gd name="T15" fmla="*/ 5 h 126"/>
                  <a:gd name="T16" fmla="*/ 5 w 8"/>
                  <a:gd name="T17" fmla="*/ 0 h 126"/>
                  <a:gd name="T18" fmla="*/ 2 w 8"/>
                  <a:gd name="T19" fmla="*/ 0 h 126"/>
                  <a:gd name="T20" fmla="*/ 2 w 8"/>
                  <a:gd name="T21" fmla="*/ 0 h 126"/>
                  <a:gd name="T22" fmla="*/ 0 w 8"/>
                  <a:gd name="T23" fmla="*/ 5 h 126"/>
                  <a:gd name="T24" fmla="*/ 0 w 8"/>
                  <a:gd name="T25" fmla="*/ 12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26">
                    <a:moveTo>
                      <a:pt x="0" y="120"/>
                    </a:moveTo>
                    <a:lnTo>
                      <a:pt x="0" y="124"/>
                    </a:lnTo>
                    <a:lnTo>
                      <a:pt x="2" y="124"/>
                    </a:lnTo>
                    <a:lnTo>
                      <a:pt x="2" y="126"/>
                    </a:lnTo>
                    <a:lnTo>
                      <a:pt x="5" y="124"/>
                    </a:lnTo>
                    <a:lnTo>
                      <a:pt x="8" y="124"/>
                    </a:lnTo>
                    <a:lnTo>
                      <a:pt x="8" y="12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2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4" name="Freeform 269"/>
              <p:cNvSpPr>
                <a:spLocks/>
              </p:cNvSpPr>
              <p:nvPr/>
            </p:nvSpPr>
            <p:spPr bwMode="auto">
              <a:xfrm>
                <a:off x="4722813" y="4891088"/>
                <a:ext cx="206375" cy="1588"/>
              </a:xfrm>
              <a:custGeom>
                <a:avLst/>
                <a:gdLst>
                  <a:gd name="T0" fmla="*/ 2 w 390"/>
                  <a:gd name="T1" fmla="*/ 0 h 8"/>
                  <a:gd name="T2" fmla="*/ 2 w 390"/>
                  <a:gd name="T3" fmla="*/ 0 h 8"/>
                  <a:gd name="T4" fmla="*/ 0 w 390"/>
                  <a:gd name="T5" fmla="*/ 2 h 8"/>
                  <a:gd name="T6" fmla="*/ 0 w 390"/>
                  <a:gd name="T7" fmla="*/ 2 h 8"/>
                  <a:gd name="T8" fmla="*/ 0 w 390"/>
                  <a:gd name="T9" fmla="*/ 5 h 8"/>
                  <a:gd name="T10" fmla="*/ 2 w 390"/>
                  <a:gd name="T11" fmla="*/ 8 h 8"/>
                  <a:gd name="T12" fmla="*/ 2 w 390"/>
                  <a:gd name="T13" fmla="*/ 8 h 8"/>
                  <a:gd name="T14" fmla="*/ 384 w 390"/>
                  <a:gd name="T15" fmla="*/ 8 h 8"/>
                  <a:gd name="T16" fmla="*/ 390 w 390"/>
                  <a:gd name="T17" fmla="*/ 5 h 8"/>
                  <a:gd name="T18" fmla="*/ 390 w 390"/>
                  <a:gd name="T19" fmla="*/ 2 h 8"/>
                  <a:gd name="T20" fmla="*/ 390 w 390"/>
                  <a:gd name="T21" fmla="*/ 2 h 8"/>
                  <a:gd name="T22" fmla="*/ 384 w 390"/>
                  <a:gd name="T23" fmla="*/ 0 h 8"/>
                  <a:gd name="T24" fmla="*/ 2 w 390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84" y="8"/>
                    </a:lnTo>
                    <a:lnTo>
                      <a:pt x="390" y="5"/>
                    </a:lnTo>
                    <a:lnTo>
                      <a:pt x="390" y="2"/>
                    </a:lnTo>
                    <a:lnTo>
                      <a:pt x="390" y="2"/>
                    </a:lnTo>
                    <a:lnTo>
                      <a:pt x="3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5" name="Freeform 271"/>
              <p:cNvSpPr>
                <a:spLocks/>
              </p:cNvSpPr>
              <p:nvPr/>
            </p:nvSpPr>
            <p:spPr bwMode="auto">
              <a:xfrm>
                <a:off x="4924425" y="4852988"/>
                <a:ext cx="4763" cy="39688"/>
              </a:xfrm>
              <a:custGeom>
                <a:avLst/>
                <a:gdLst>
                  <a:gd name="T0" fmla="*/ 0 w 9"/>
                  <a:gd name="T1" fmla="*/ 121 h 127"/>
                  <a:gd name="T2" fmla="*/ 3 w 9"/>
                  <a:gd name="T3" fmla="*/ 124 h 127"/>
                  <a:gd name="T4" fmla="*/ 3 w 9"/>
                  <a:gd name="T5" fmla="*/ 127 h 127"/>
                  <a:gd name="T6" fmla="*/ 5 w 9"/>
                  <a:gd name="T7" fmla="*/ 127 h 127"/>
                  <a:gd name="T8" fmla="*/ 9 w 9"/>
                  <a:gd name="T9" fmla="*/ 127 h 127"/>
                  <a:gd name="T10" fmla="*/ 9 w 9"/>
                  <a:gd name="T11" fmla="*/ 124 h 127"/>
                  <a:gd name="T12" fmla="*/ 9 w 9"/>
                  <a:gd name="T13" fmla="*/ 121 h 127"/>
                  <a:gd name="T14" fmla="*/ 9 w 9"/>
                  <a:gd name="T15" fmla="*/ 6 h 127"/>
                  <a:gd name="T16" fmla="*/ 9 w 9"/>
                  <a:gd name="T17" fmla="*/ 0 h 127"/>
                  <a:gd name="T18" fmla="*/ 5 w 9"/>
                  <a:gd name="T19" fmla="*/ 0 h 127"/>
                  <a:gd name="T20" fmla="*/ 3 w 9"/>
                  <a:gd name="T21" fmla="*/ 0 h 127"/>
                  <a:gd name="T22" fmla="*/ 0 w 9"/>
                  <a:gd name="T23" fmla="*/ 6 h 127"/>
                  <a:gd name="T24" fmla="*/ 0 w 9"/>
                  <a:gd name="T25" fmla="*/ 12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7">
                    <a:moveTo>
                      <a:pt x="0" y="121"/>
                    </a:moveTo>
                    <a:lnTo>
                      <a:pt x="3" y="124"/>
                    </a:lnTo>
                    <a:lnTo>
                      <a:pt x="3" y="127"/>
                    </a:lnTo>
                    <a:lnTo>
                      <a:pt x="5" y="127"/>
                    </a:lnTo>
                    <a:lnTo>
                      <a:pt x="9" y="127"/>
                    </a:lnTo>
                    <a:lnTo>
                      <a:pt x="9" y="124"/>
                    </a:lnTo>
                    <a:lnTo>
                      <a:pt x="9" y="121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6" name="Freeform 273"/>
              <p:cNvSpPr>
                <a:spLocks/>
              </p:cNvSpPr>
              <p:nvPr/>
            </p:nvSpPr>
            <p:spPr bwMode="auto">
              <a:xfrm>
                <a:off x="4924425" y="4852988"/>
                <a:ext cx="325438" cy="3175"/>
              </a:xfrm>
              <a:custGeom>
                <a:avLst/>
                <a:gdLst>
                  <a:gd name="T0" fmla="*/ 5 w 614"/>
                  <a:gd name="T1" fmla="*/ 0 h 10"/>
                  <a:gd name="T2" fmla="*/ 3 w 614"/>
                  <a:gd name="T3" fmla="*/ 0 h 10"/>
                  <a:gd name="T4" fmla="*/ 3 w 614"/>
                  <a:gd name="T5" fmla="*/ 4 h 10"/>
                  <a:gd name="T6" fmla="*/ 0 w 614"/>
                  <a:gd name="T7" fmla="*/ 6 h 10"/>
                  <a:gd name="T8" fmla="*/ 3 w 614"/>
                  <a:gd name="T9" fmla="*/ 6 h 10"/>
                  <a:gd name="T10" fmla="*/ 3 w 614"/>
                  <a:gd name="T11" fmla="*/ 10 h 10"/>
                  <a:gd name="T12" fmla="*/ 5 w 614"/>
                  <a:gd name="T13" fmla="*/ 10 h 10"/>
                  <a:gd name="T14" fmla="*/ 609 w 614"/>
                  <a:gd name="T15" fmla="*/ 10 h 10"/>
                  <a:gd name="T16" fmla="*/ 614 w 614"/>
                  <a:gd name="T17" fmla="*/ 6 h 10"/>
                  <a:gd name="T18" fmla="*/ 614 w 614"/>
                  <a:gd name="T19" fmla="*/ 6 h 10"/>
                  <a:gd name="T20" fmla="*/ 614 w 614"/>
                  <a:gd name="T21" fmla="*/ 4 h 10"/>
                  <a:gd name="T22" fmla="*/ 609 w 614"/>
                  <a:gd name="T23" fmla="*/ 0 h 10"/>
                  <a:gd name="T24" fmla="*/ 5 w 614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4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09" y="10"/>
                    </a:lnTo>
                    <a:lnTo>
                      <a:pt x="614" y="6"/>
                    </a:lnTo>
                    <a:lnTo>
                      <a:pt x="614" y="6"/>
                    </a:lnTo>
                    <a:lnTo>
                      <a:pt x="614" y="4"/>
                    </a:lnTo>
                    <a:lnTo>
                      <a:pt x="609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7" name="Freeform 275"/>
              <p:cNvSpPr>
                <a:spLocks/>
              </p:cNvSpPr>
              <p:nvPr/>
            </p:nvSpPr>
            <p:spPr bwMode="auto">
              <a:xfrm>
                <a:off x="5245100" y="4814888"/>
                <a:ext cx="4763" cy="41275"/>
              </a:xfrm>
              <a:custGeom>
                <a:avLst/>
                <a:gdLst>
                  <a:gd name="T0" fmla="*/ 0 w 7"/>
                  <a:gd name="T1" fmla="*/ 124 h 128"/>
                  <a:gd name="T2" fmla="*/ 0 w 7"/>
                  <a:gd name="T3" fmla="*/ 124 h 128"/>
                  <a:gd name="T4" fmla="*/ 2 w 7"/>
                  <a:gd name="T5" fmla="*/ 128 h 128"/>
                  <a:gd name="T6" fmla="*/ 2 w 7"/>
                  <a:gd name="T7" fmla="*/ 128 h 128"/>
                  <a:gd name="T8" fmla="*/ 5 w 7"/>
                  <a:gd name="T9" fmla="*/ 128 h 128"/>
                  <a:gd name="T10" fmla="*/ 7 w 7"/>
                  <a:gd name="T11" fmla="*/ 124 h 128"/>
                  <a:gd name="T12" fmla="*/ 7 w 7"/>
                  <a:gd name="T13" fmla="*/ 124 h 128"/>
                  <a:gd name="T14" fmla="*/ 7 w 7"/>
                  <a:gd name="T15" fmla="*/ 6 h 128"/>
                  <a:gd name="T16" fmla="*/ 5 w 7"/>
                  <a:gd name="T17" fmla="*/ 0 h 128"/>
                  <a:gd name="T18" fmla="*/ 2 w 7"/>
                  <a:gd name="T19" fmla="*/ 0 h 128"/>
                  <a:gd name="T20" fmla="*/ 2 w 7"/>
                  <a:gd name="T21" fmla="*/ 0 h 128"/>
                  <a:gd name="T22" fmla="*/ 0 w 7"/>
                  <a:gd name="T23" fmla="*/ 6 h 128"/>
                  <a:gd name="T24" fmla="*/ 0 w 7"/>
                  <a:gd name="T25" fmla="*/ 1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28">
                    <a:moveTo>
                      <a:pt x="0" y="124"/>
                    </a:moveTo>
                    <a:lnTo>
                      <a:pt x="0" y="124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5" y="128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24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8" name="Freeform 277"/>
              <p:cNvSpPr>
                <a:spLocks/>
              </p:cNvSpPr>
              <p:nvPr/>
            </p:nvSpPr>
            <p:spPr bwMode="auto">
              <a:xfrm>
                <a:off x="5245100" y="4814888"/>
                <a:ext cx="260350" cy="3175"/>
              </a:xfrm>
              <a:custGeom>
                <a:avLst/>
                <a:gdLst>
                  <a:gd name="T0" fmla="*/ 2 w 491"/>
                  <a:gd name="T1" fmla="*/ 0 h 9"/>
                  <a:gd name="T2" fmla="*/ 2 w 491"/>
                  <a:gd name="T3" fmla="*/ 0 h 9"/>
                  <a:gd name="T4" fmla="*/ 0 w 491"/>
                  <a:gd name="T5" fmla="*/ 0 h 9"/>
                  <a:gd name="T6" fmla="*/ 0 w 491"/>
                  <a:gd name="T7" fmla="*/ 3 h 9"/>
                  <a:gd name="T8" fmla="*/ 0 w 491"/>
                  <a:gd name="T9" fmla="*/ 6 h 9"/>
                  <a:gd name="T10" fmla="*/ 2 w 491"/>
                  <a:gd name="T11" fmla="*/ 6 h 9"/>
                  <a:gd name="T12" fmla="*/ 2 w 491"/>
                  <a:gd name="T13" fmla="*/ 9 h 9"/>
                  <a:gd name="T14" fmla="*/ 486 w 491"/>
                  <a:gd name="T15" fmla="*/ 9 h 9"/>
                  <a:gd name="T16" fmla="*/ 491 w 491"/>
                  <a:gd name="T17" fmla="*/ 6 h 9"/>
                  <a:gd name="T18" fmla="*/ 491 w 491"/>
                  <a:gd name="T19" fmla="*/ 3 h 9"/>
                  <a:gd name="T20" fmla="*/ 491 w 491"/>
                  <a:gd name="T21" fmla="*/ 0 h 9"/>
                  <a:gd name="T22" fmla="*/ 486 w 491"/>
                  <a:gd name="T23" fmla="*/ 0 h 9"/>
                  <a:gd name="T24" fmla="*/ 2 w 491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1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486" y="9"/>
                    </a:lnTo>
                    <a:lnTo>
                      <a:pt x="491" y="6"/>
                    </a:lnTo>
                    <a:lnTo>
                      <a:pt x="491" y="3"/>
                    </a:lnTo>
                    <a:lnTo>
                      <a:pt x="491" y="0"/>
                    </a:lnTo>
                    <a:lnTo>
                      <a:pt x="486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9" name="Freeform 279"/>
              <p:cNvSpPr>
                <a:spLocks/>
              </p:cNvSpPr>
              <p:nvPr/>
            </p:nvSpPr>
            <p:spPr bwMode="auto">
              <a:xfrm>
                <a:off x="5500688" y="4776788"/>
                <a:ext cx="4763" cy="41275"/>
              </a:xfrm>
              <a:custGeom>
                <a:avLst/>
                <a:gdLst>
                  <a:gd name="T0" fmla="*/ 0 w 8"/>
                  <a:gd name="T1" fmla="*/ 124 h 130"/>
                  <a:gd name="T2" fmla="*/ 0 w 8"/>
                  <a:gd name="T3" fmla="*/ 127 h 130"/>
                  <a:gd name="T4" fmla="*/ 3 w 8"/>
                  <a:gd name="T5" fmla="*/ 127 h 130"/>
                  <a:gd name="T6" fmla="*/ 5 w 8"/>
                  <a:gd name="T7" fmla="*/ 130 h 130"/>
                  <a:gd name="T8" fmla="*/ 5 w 8"/>
                  <a:gd name="T9" fmla="*/ 127 h 130"/>
                  <a:gd name="T10" fmla="*/ 8 w 8"/>
                  <a:gd name="T11" fmla="*/ 127 h 130"/>
                  <a:gd name="T12" fmla="*/ 8 w 8"/>
                  <a:gd name="T13" fmla="*/ 124 h 130"/>
                  <a:gd name="T14" fmla="*/ 8 w 8"/>
                  <a:gd name="T15" fmla="*/ 6 h 130"/>
                  <a:gd name="T16" fmla="*/ 5 w 8"/>
                  <a:gd name="T17" fmla="*/ 0 h 130"/>
                  <a:gd name="T18" fmla="*/ 5 w 8"/>
                  <a:gd name="T19" fmla="*/ 0 h 130"/>
                  <a:gd name="T20" fmla="*/ 3 w 8"/>
                  <a:gd name="T21" fmla="*/ 0 h 130"/>
                  <a:gd name="T22" fmla="*/ 0 w 8"/>
                  <a:gd name="T23" fmla="*/ 6 h 130"/>
                  <a:gd name="T24" fmla="*/ 0 w 8"/>
                  <a:gd name="T25" fmla="*/ 12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30">
                    <a:moveTo>
                      <a:pt x="0" y="124"/>
                    </a:moveTo>
                    <a:lnTo>
                      <a:pt x="0" y="127"/>
                    </a:lnTo>
                    <a:lnTo>
                      <a:pt x="3" y="127"/>
                    </a:lnTo>
                    <a:lnTo>
                      <a:pt x="5" y="130"/>
                    </a:lnTo>
                    <a:lnTo>
                      <a:pt x="5" y="127"/>
                    </a:lnTo>
                    <a:lnTo>
                      <a:pt x="8" y="127"/>
                    </a:lnTo>
                    <a:lnTo>
                      <a:pt x="8" y="124"/>
                    </a:lnTo>
                    <a:lnTo>
                      <a:pt x="8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24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0" name="Freeform 281"/>
              <p:cNvSpPr>
                <a:spLocks/>
              </p:cNvSpPr>
              <p:nvPr/>
            </p:nvSpPr>
            <p:spPr bwMode="auto">
              <a:xfrm>
                <a:off x="5500688" y="4776788"/>
                <a:ext cx="336550" cy="3175"/>
              </a:xfrm>
              <a:custGeom>
                <a:avLst/>
                <a:gdLst>
                  <a:gd name="T0" fmla="*/ 5 w 634"/>
                  <a:gd name="T1" fmla="*/ 0 h 10"/>
                  <a:gd name="T2" fmla="*/ 3 w 634"/>
                  <a:gd name="T3" fmla="*/ 0 h 10"/>
                  <a:gd name="T4" fmla="*/ 0 w 634"/>
                  <a:gd name="T5" fmla="*/ 4 h 10"/>
                  <a:gd name="T6" fmla="*/ 0 w 634"/>
                  <a:gd name="T7" fmla="*/ 4 h 10"/>
                  <a:gd name="T8" fmla="*/ 0 w 634"/>
                  <a:gd name="T9" fmla="*/ 6 h 10"/>
                  <a:gd name="T10" fmla="*/ 3 w 634"/>
                  <a:gd name="T11" fmla="*/ 10 h 10"/>
                  <a:gd name="T12" fmla="*/ 5 w 634"/>
                  <a:gd name="T13" fmla="*/ 10 h 10"/>
                  <a:gd name="T14" fmla="*/ 630 w 634"/>
                  <a:gd name="T15" fmla="*/ 10 h 10"/>
                  <a:gd name="T16" fmla="*/ 634 w 634"/>
                  <a:gd name="T17" fmla="*/ 6 h 10"/>
                  <a:gd name="T18" fmla="*/ 634 w 634"/>
                  <a:gd name="T19" fmla="*/ 4 h 10"/>
                  <a:gd name="T20" fmla="*/ 634 w 634"/>
                  <a:gd name="T21" fmla="*/ 4 h 10"/>
                  <a:gd name="T22" fmla="*/ 630 w 634"/>
                  <a:gd name="T23" fmla="*/ 0 h 10"/>
                  <a:gd name="T24" fmla="*/ 5 w 634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4" h="10">
                    <a:moveTo>
                      <a:pt x="5" y="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30" y="10"/>
                    </a:lnTo>
                    <a:lnTo>
                      <a:pt x="634" y="6"/>
                    </a:lnTo>
                    <a:lnTo>
                      <a:pt x="634" y="4"/>
                    </a:lnTo>
                    <a:lnTo>
                      <a:pt x="634" y="4"/>
                    </a:lnTo>
                    <a:lnTo>
                      <a:pt x="630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1" name="Freeform 283"/>
              <p:cNvSpPr>
                <a:spLocks/>
              </p:cNvSpPr>
              <p:nvPr/>
            </p:nvSpPr>
            <p:spPr bwMode="auto">
              <a:xfrm>
                <a:off x="5832475" y="4738688"/>
                <a:ext cx="4763" cy="41275"/>
              </a:xfrm>
              <a:custGeom>
                <a:avLst/>
                <a:gdLst>
                  <a:gd name="T0" fmla="*/ 0 w 9"/>
                  <a:gd name="T1" fmla="*/ 124 h 130"/>
                  <a:gd name="T2" fmla="*/ 3 w 9"/>
                  <a:gd name="T3" fmla="*/ 126 h 130"/>
                  <a:gd name="T4" fmla="*/ 3 w 9"/>
                  <a:gd name="T5" fmla="*/ 130 h 130"/>
                  <a:gd name="T6" fmla="*/ 5 w 9"/>
                  <a:gd name="T7" fmla="*/ 130 h 130"/>
                  <a:gd name="T8" fmla="*/ 9 w 9"/>
                  <a:gd name="T9" fmla="*/ 130 h 130"/>
                  <a:gd name="T10" fmla="*/ 9 w 9"/>
                  <a:gd name="T11" fmla="*/ 126 h 130"/>
                  <a:gd name="T12" fmla="*/ 9 w 9"/>
                  <a:gd name="T13" fmla="*/ 124 h 130"/>
                  <a:gd name="T14" fmla="*/ 9 w 9"/>
                  <a:gd name="T15" fmla="*/ 6 h 130"/>
                  <a:gd name="T16" fmla="*/ 9 w 9"/>
                  <a:gd name="T17" fmla="*/ 0 h 130"/>
                  <a:gd name="T18" fmla="*/ 5 w 9"/>
                  <a:gd name="T19" fmla="*/ 0 h 130"/>
                  <a:gd name="T20" fmla="*/ 3 w 9"/>
                  <a:gd name="T21" fmla="*/ 0 h 130"/>
                  <a:gd name="T22" fmla="*/ 0 w 9"/>
                  <a:gd name="T23" fmla="*/ 6 h 130"/>
                  <a:gd name="T24" fmla="*/ 0 w 9"/>
                  <a:gd name="T25" fmla="*/ 12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30">
                    <a:moveTo>
                      <a:pt x="0" y="124"/>
                    </a:moveTo>
                    <a:lnTo>
                      <a:pt x="3" y="126"/>
                    </a:lnTo>
                    <a:lnTo>
                      <a:pt x="3" y="130"/>
                    </a:lnTo>
                    <a:lnTo>
                      <a:pt x="5" y="130"/>
                    </a:lnTo>
                    <a:lnTo>
                      <a:pt x="9" y="130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24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2" name="Freeform 285"/>
              <p:cNvSpPr>
                <a:spLocks/>
              </p:cNvSpPr>
              <p:nvPr/>
            </p:nvSpPr>
            <p:spPr bwMode="auto">
              <a:xfrm>
                <a:off x="5832475" y="4738688"/>
                <a:ext cx="303213" cy="3175"/>
              </a:xfrm>
              <a:custGeom>
                <a:avLst/>
                <a:gdLst>
                  <a:gd name="T0" fmla="*/ 5 w 574"/>
                  <a:gd name="T1" fmla="*/ 0 h 8"/>
                  <a:gd name="T2" fmla="*/ 3 w 574"/>
                  <a:gd name="T3" fmla="*/ 0 h 8"/>
                  <a:gd name="T4" fmla="*/ 3 w 574"/>
                  <a:gd name="T5" fmla="*/ 2 h 8"/>
                  <a:gd name="T6" fmla="*/ 0 w 574"/>
                  <a:gd name="T7" fmla="*/ 6 h 8"/>
                  <a:gd name="T8" fmla="*/ 3 w 574"/>
                  <a:gd name="T9" fmla="*/ 6 h 8"/>
                  <a:gd name="T10" fmla="*/ 3 w 574"/>
                  <a:gd name="T11" fmla="*/ 8 h 8"/>
                  <a:gd name="T12" fmla="*/ 5 w 574"/>
                  <a:gd name="T13" fmla="*/ 8 h 8"/>
                  <a:gd name="T14" fmla="*/ 569 w 574"/>
                  <a:gd name="T15" fmla="*/ 8 h 8"/>
                  <a:gd name="T16" fmla="*/ 574 w 574"/>
                  <a:gd name="T17" fmla="*/ 6 h 8"/>
                  <a:gd name="T18" fmla="*/ 574 w 574"/>
                  <a:gd name="T19" fmla="*/ 6 h 8"/>
                  <a:gd name="T20" fmla="*/ 574 w 574"/>
                  <a:gd name="T21" fmla="*/ 2 h 8"/>
                  <a:gd name="T22" fmla="*/ 569 w 574"/>
                  <a:gd name="T23" fmla="*/ 0 h 8"/>
                  <a:gd name="T24" fmla="*/ 5 w 574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4" h="8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69" y="8"/>
                    </a:lnTo>
                    <a:lnTo>
                      <a:pt x="574" y="6"/>
                    </a:lnTo>
                    <a:lnTo>
                      <a:pt x="574" y="6"/>
                    </a:lnTo>
                    <a:lnTo>
                      <a:pt x="574" y="2"/>
                    </a:lnTo>
                    <a:lnTo>
                      <a:pt x="569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3" name="Freeform 287"/>
              <p:cNvSpPr>
                <a:spLocks/>
              </p:cNvSpPr>
              <p:nvPr/>
            </p:nvSpPr>
            <p:spPr bwMode="auto">
              <a:xfrm>
                <a:off x="6130925" y="4700588"/>
                <a:ext cx="4763" cy="41275"/>
              </a:xfrm>
              <a:custGeom>
                <a:avLst/>
                <a:gdLst>
                  <a:gd name="T0" fmla="*/ 0 w 8"/>
                  <a:gd name="T1" fmla="*/ 127 h 129"/>
                  <a:gd name="T2" fmla="*/ 0 w 8"/>
                  <a:gd name="T3" fmla="*/ 127 h 129"/>
                  <a:gd name="T4" fmla="*/ 3 w 8"/>
                  <a:gd name="T5" fmla="*/ 129 h 129"/>
                  <a:gd name="T6" fmla="*/ 3 w 8"/>
                  <a:gd name="T7" fmla="*/ 129 h 129"/>
                  <a:gd name="T8" fmla="*/ 5 w 8"/>
                  <a:gd name="T9" fmla="*/ 129 h 129"/>
                  <a:gd name="T10" fmla="*/ 8 w 8"/>
                  <a:gd name="T11" fmla="*/ 127 h 129"/>
                  <a:gd name="T12" fmla="*/ 8 w 8"/>
                  <a:gd name="T13" fmla="*/ 127 h 129"/>
                  <a:gd name="T14" fmla="*/ 8 w 8"/>
                  <a:gd name="T15" fmla="*/ 6 h 129"/>
                  <a:gd name="T16" fmla="*/ 5 w 8"/>
                  <a:gd name="T17" fmla="*/ 0 h 129"/>
                  <a:gd name="T18" fmla="*/ 3 w 8"/>
                  <a:gd name="T19" fmla="*/ 0 h 129"/>
                  <a:gd name="T20" fmla="*/ 3 w 8"/>
                  <a:gd name="T21" fmla="*/ 0 h 129"/>
                  <a:gd name="T22" fmla="*/ 0 w 8"/>
                  <a:gd name="T23" fmla="*/ 6 h 129"/>
                  <a:gd name="T24" fmla="*/ 0 w 8"/>
                  <a:gd name="T25" fmla="*/ 12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29">
                    <a:moveTo>
                      <a:pt x="0" y="127"/>
                    </a:moveTo>
                    <a:lnTo>
                      <a:pt x="0" y="127"/>
                    </a:lnTo>
                    <a:lnTo>
                      <a:pt x="3" y="129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6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4" name="Freeform 289"/>
              <p:cNvSpPr>
                <a:spLocks/>
              </p:cNvSpPr>
              <p:nvPr/>
            </p:nvSpPr>
            <p:spPr bwMode="auto">
              <a:xfrm>
                <a:off x="6130925" y="4700588"/>
                <a:ext cx="142875" cy="1588"/>
              </a:xfrm>
              <a:custGeom>
                <a:avLst/>
                <a:gdLst>
                  <a:gd name="T0" fmla="*/ 3 w 270"/>
                  <a:gd name="T1" fmla="*/ 0 h 8"/>
                  <a:gd name="T2" fmla="*/ 3 w 270"/>
                  <a:gd name="T3" fmla="*/ 0 h 8"/>
                  <a:gd name="T4" fmla="*/ 0 w 270"/>
                  <a:gd name="T5" fmla="*/ 2 h 8"/>
                  <a:gd name="T6" fmla="*/ 0 w 270"/>
                  <a:gd name="T7" fmla="*/ 6 h 8"/>
                  <a:gd name="T8" fmla="*/ 0 w 270"/>
                  <a:gd name="T9" fmla="*/ 6 h 8"/>
                  <a:gd name="T10" fmla="*/ 3 w 270"/>
                  <a:gd name="T11" fmla="*/ 8 h 8"/>
                  <a:gd name="T12" fmla="*/ 3 w 270"/>
                  <a:gd name="T13" fmla="*/ 8 h 8"/>
                  <a:gd name="T14" fmla="*/ 264 w 270"/>
                  <a:gd name="T15" fmla="*/ 8 h 8"/>
                  <a:gd name="T16" fmla="*/ 270 w 270"/>
                  <a:gd name="T17" fmla="*/ 6 h 8"/>
                  <a:gd name="T18" fmla="*/ 270 w 270"/>
                  <a:gd name="T19" fmla="*/ 6 h 8"/>
                  <a:gd name="T20" fmla="*/ 270 w 270"/>
                  <a:gd name="T21" fmla="*/ 2 h 8"/>
                  <a:gd name="T22" fmla="*/ 264 w 270"/>
                  <a:gd name="T23" fmla="*/ 0 h 8"/>
                  <a:gd name="T24" fmla="*/ 3 w 270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8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64" y="8"/>
                    </a:lnTo>
                    <a:lnTo>
                      <a:pt x="270" y="6"/>
                    </a:lnTo>
                    <a:lnTo>
                      <a:pt x="270" y="6"/>
                    </a:lnTo>
                    <a:lnTo>
                      <a:pt x="270" y="2"/>
                    </a:lnTo>
                    <a:lnTo>
                      <a:pt x="264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5" name="Freeform 291"/>
              <p:cNvSpPr>
                <a:spLocks/>
              </p:cNvSpPr>
              <p:nvPr/>
            </p:nvSpPr>
            <p:spPr bwMode="auto">
              <a:xfrm>
                <a:off x="6270625" y="4660900"/>
                <a:ext cx="3175" cy="41275"/>
              </a:xfrm>
              <a:custGeom>
                <a:avLst/>
                <a:gdLst>
                  <a:gd name="T0" fmla="*/ 0 w 8"/>
                  <a:gd name="T1" fmla="*/ 128 h 130"/>
                  <a:gd name="T2" fmla="*/ 0 w 8"/>
                  <a:gd name="T3" fmla="*/ 128 h 130"/>
                  <a:gd name="T4" fmla="*/ 2 w 8"/>
                  <a:gd name="T5" fmla="*/ 130 h 130"/>
                  <a:gd name="T6" fmla="*/ 6 w 8"/>
                  <a:gd name="T7" fmla="*/ 130 h 130"/>
                  <a:gd name="T8" fmla="*/ 6 w 8"/>
                  <a:gd name="T9" fmla="*/ 130 h 130"/>
                  <a:gd name="T10" fmla="*/ 8 w 8"/>
                  <a:gd name="T11" fmla="*/ 128 h 130"/>
                  <a:gd name="T12" fmla="*/ 8 w 8"/>
                  <a:gd name="T13" fmla="*/ 128 h 130"/>
                  <a:gd name="T14" fmla="*/ 8 w 8"/>
                  <a:gd name="T15" fmla="*/ 6 h 130"/>
                  <a:gd name="T16" fmla="*/ 6 w 8"/>
                  <a:gd name="T17" fmla="*/ 0 h 130"/>
                  <a:gd name="T18" fmla="*/ 6 w 8"/>
                  <a:gd name="T19" fmla="*/ 0 h 130"/>
                  <a:gd name="T20" fmla="*/ 2 w 8"/>
                  <a:gd name="T21" fmla="*/ 0 h 130"/>
                  <a:gd name="T22" fmla="*/ 0 w 8"/>
                  <a:gd name="T23" fmla="*/ 6 h 130"/>
                  <a:gd name="T24" fmla="*/ 0 w 8"/>
                  <a:gd name="T25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30">
                    <a:moveTo>
                      <a:pt x="0" y="128"/>
                    </a:moveTo>
                    <a:lnTo>
                      <a:pt x="0" y="128"/>
                    </a:lnTo>
                    <a:lnTo>
                      <a:pt x="2" y="130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6" name="Freeform 293"/>
              <p:cNvSpPr>
                <a:spLocks/>
              </p:cNvSpPr>
              <p:nvPr/>
            </p:nvSpPr>
            <p:spPr bwMode="auto">
              <a:xfrm>
                <a:off x="6270625" y="4660900"/>
                <a:ext cx="376238" cy="3175"/>
              </a:xfrm>
              <a:custGeom>
                <a:avLst/>
                <a:gdLst>
                  <a:gd name="T0" fmla="*/ 6 w 712"/>
                  <a:gd name="T1" fmla="*/ 0 h 10"/>
                  <a:gd name="T2" fmla="*/ 2 w 712"/>
                  <a:gd name="T3" fmla="*/ 0 h 10"/>
                  <a:gd name="T4" fmla="*/ 0 w 712"/>
                  <a:gd name="T5" fmla="*/ 4 h 10"/>
                  <a:gd name="T6" fmla="*/ 0 w 712"/>
                  <a:gd name="T7" fmla="*/ 4 h 10"/>
                  <a:gd name="T8" fmla="*/ 0 w 712"/>
                  <a:gd name="T9" fmla="*/ 6 h 10"/>
                  <a:gd name="T10" fmla="*/ 2 w 712"/>
                  <a:gd name="T11" fmla="*/ 10 h 10"/>
                  <a:gd name="T12" fmla="*/ 6 w 712"/>
                  <a:gd name="T13" fmla="*/ 10 h 10"/>
                  <a:gd name="T14" fmla="*/ 710 w 712"/>
                  <a:gd name="T15" fmla="*/ 10 h 10"/>
                  <a:gd name="T16" fmla="*/ 712 w 712"/>
                  <a:gd name="T17" fmla="*/ 6 h 10"/>
                  <a:gd name="T18" fmla="*/ 712 w 712"/>
                  <a:gd name="T19" fmla="*/ 4 h 10"/>
                  <a:gd name="T20" fmla="*/ 712 w 712"/>
                  <a:gd name="T21" fmla="*/ 4 h 10"/>
                  <a:gd name="T22" fmla="*/ 710 w 712"/>
                  <a:gd name="T23" fmla="*/ 0 h 10"/>
                  <a:gd name="T24" fmla="*/ 6 w 712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2" h="10">
                    <a:moveTo>
                      <a:pt x="6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710" y="10"/>
                    </a:lnTo>
                    <a:lnTo>
                      <a:pt x="712" y="6"/>
                    </a:lnTo>
                    <a:lnTo>
                      <a:pt x="712" y="4"/>
                    </a:lnTo>
                    <a:lnTo>
                      <a:pt x="712" y="4"/>
                    </a:lnTo>
                    <a:lnTo>
                      <a:pt x="710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7" name="Freeform 295"/>
              <p:cNvSpPr>
                <a:spLocks/>
              </p:cNvSpPr>
              <p:nvPr/>
            </p:nvSpPr>
            <p:spPr bwMode="auto">
              <a:xfrm>
                <a:off x="6643688" y="4614863"/>
                <a:ext cx="3175" cy="49213"/>
              </a:xfrm>
              <a:custGeom>
                <a:avLst/>
                <a:gdLst>
                  <a:gd name="T0" fmla="*/ 0 w 7"/>
                  <a:gd name="T1" fmla="*/ 153 h 159"/>
                  <a:gd name="T2" fmla="*/ 2 w 7"/>
                  <a:gd name="T3" fmla="*/ 155 h 159"/>
                  <a:gd name="T4" fmla="*/ 2 w 7"/>
                  <a:gd name="T5" fmla="*/ 159 h 159"/>
                  <a:gd name="T6" fmla="*/ 5 w 7"/>
                  <a:gd name="T7" fmla="*/ 159 h 159"/>
                  <a:gd name="T8" fmla="*/ 7 w 7"/>
                  <a:gd name="T9" fmla="*/ 159 h 159"/>
                  <a:gd name="T10" fmla="*/ 7 w 7"/>
                  <a:gd name="T11" fmla="*/ 155 h 159"/>
                  <a:gd name="T12" fmla="*/ 7 w 7"/>
                  <a:gd name="T13" fmla="*/ 153 h 159"/>
                  <a:gd name="T14" fmla="*/ 7 w 7"/>
                  <a:gd name="T15" fmla="*/ 3 h 159"/>
                  <a:gd name="T16" fmla="*/ 7 w 7"/>
                  <a:gd name="T17" fmla="*/ 0 h 159"/>
                  <a:gd name="T18" fmla="*/ 5 w 7"/>
                  <a:gd name="T19" fmla="*/ 0 h 159"/>
                  <a:gd name="T20" fmla="*/ 2 w 7"/>
                  <a:gd name="T21" fmla="*/ 0 h 159"/>
                  <a:gd name="T22" fmla="*/ 0 w 7"/>
                  <a:gd name="T23" fmla="*/ 3 h 159"/>
                  <a:gd name="T24" fmla="*/ 0 w 7"/>
                  <a:gd name="T25" fmla="*/ 15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59">
                    <a:moveTo>
                      <a:pt x="0" y="153"/>
                    </a:moveTo>
                    <a:lnTo>
                      <a:pt x="2" y="155"/>
                    </a:lnTo>
                    <a:lnTo>
                      <a:pt x="2" y="159"/>
                    </a:lnTo>
                    <a:lnTo>
                      <a:pt x="5" y="159"/>
                    </a:lnTo>
                    <a:lnTo>
                      <a:pt x="7" y="159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153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8" name="Freeform 297"/>
              <p:cNvSpPr>
                <a:spLocks/>
              </p:cNvSpPr>
              <p:nvPr/>
            </p:nvSpPr>
            <p:spPr bwMode="auto">
              <a:xfrm>
                <a:off x="6643688" y="4614863"/>
                <a:ext cx="858838" cy="1588"/>
              </a:xfrm>
              <a:custGeom>
                <a:avLst/>
                <a:gdLst>
                  <a:gd name="T0" fmla="*/ 5 w 1623"/>
                  <a:gd name="T1" fmla="*/ 0 h 9"/>
                  <a:gd name="T2" fmla="*/ 2 w 1623"/>
                  <a:gd name="T3" fmla="*/ 0 h 9"/>
                  <a:gd name="T4" fmla="*/ 2 w 1623"/>
                  <a:gd name="T5" fmla="*/ 0 h 9"/>
                  <a:gd name="T6" fmla="*/ 0 w 1623"/>
                  <a:gd name="T7" fmla="*/ 3 h 9"/>
                  <a:gd name="T8" fmla="*/ 2 w 1623"/>
                  <a:gd name="T9" fmla="*/ 5 h 9"/>
                  <a:gd name="T10" fmla="*/ 2 w 1623"/>
                  <a:gd name="T11" fmla="*/ 5 h 9"/>
                  <a:gd name="T12" fmla="*/ 5 w 1623"/>
                  <a:gd name="T13" fmla="*/ 9 h 9"/>
                  <a:gd name="T14" fmla="*/ 1618 w 1623"/>
                  <a:gd name="T15" fmla="*/ 9 h 9"/>
                  <a:gd name="T16" fmla="*/ 1621 w 1623"/>
                  <a:gd name="T17" fmla="*/ 5 h 9"/>
                  <a:gd name="T18" fmla="*/ 1623 w 1623"/>
                  <a:gd name="T19" fmla="*/ 3 h 9"/>
                  <a:gd name="T20" fmla="*/ 1621 w 1623"/>
                  <a:gd name="T21" fmla="*/ 0 h 9"/>
                  <a:gd name="T22" fmla="*/ 1618 w 1623"/>
                  <a:gd name="T23" fmla="*/ 0 h 9"/>
                  <a:gd name="T24" fmla="*/ 5 w 1623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3" h="9">
                    <a:moveTo>
                      <a:pt x="5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9"/>
                    </a:lnTo>
                    <a:lnTo>
                      <a:pt x="1618" y="9"/>
                    </a:lnTo>
                    <a:lnTo>
                      <a:pt x="1621" y="5"/>
                    </a:lnTo>
                    <a:lnTo>
                      <a:pt x="1623" y="3"/>
                    </a:lnTo>
                    <a:lnTo>
                      <a:pt x="1621" y="0"/>
                    </a:lnTo>
                    <a:lnTo>
                      <a:pt x="161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9" name="Freeform 299"/>
              <p:cNvSpPr>
                <a:spLocks/>
              </p:cNvSpPr>
              <p:nvPr/>
            </p:nvSpPr>
            <p:spPr bwMode="auto">
              <a:xfrm>
                <a:off x="7497763" y="4511675"/>
                <a:ext cx="4763" cy="104775"/>
              </a:xfrm>
              <a:custGeom>
                <a:avLst/>
                <a:gdLst>
                  <a:gd name="T0" fmla="*/ 0 w 7"/>
                  <a:gd name="T1" fmla="*/ 328 h 334"/>
                  <a:gd name="T2" fmla="*/ 0 w 7"/>
                  <a:gd name="T3" fmla="*/ 330 h 334"/>
                  <a:gd name="T4" fmla="*/ 0 w 7"/>
                  <a:gd name="T5" fmla="*/ 330 h 334"/>
                  <a:gd name="T6" fmla="*/ 2 w 7"/>
                  <a:gd name="T7" fmla="*/ 334 h 334"/>
                  <a:gd name="T8" fmla="*/ 5 w 7"/>
                  <a:gd name="T9" fmla="*/ 330 h 334"/>
                  <a:gd name="T10" fmla="*/ 5 w 7"/>
                  <a:gd name="T11" fmla="*/ 330 h 334"/>
                  <a:gd name="T12" fmla="*/ 7 w 7"/>
                  <a:gd name="T13" fmla="*/ 328 h 334"/>
                  <a:gd name="T14" fmla="*/ 7 w 7"/>
                  <a:gd name="T15" fmla="*/ 6 h 334"/>
                  <a:gd name="T16" fmla="*/ 5 w 7"/>
                  <a:gd name="T17" fmla="*/ 0 h 334"/>
                  <a:gd name="T18" fmla="*/ 2 w 7"/>
                  <a:gd name="T19" fmla="*/ 0 h 334"/>
                  <a:gd name="T20" fmla="*/ 0 w 7"/>
                  <a:gd name="T21" fmla="*/ 0 h 334"/>
                  <a:gd name="T22" fmla="*/ 0 w 7"/>
                  <a:gd name="T23" fmla="*/ 6 h 334"/>
                  <a:gd name="T24" fmla="*/ 0 w 7"/>
                  <a:gd name="T25" fmla="*/ 32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334">
                    <a:moveTo>
                      <a:pt x="0" y="328"/>
                    </a:moveTo>
                    <a:lnTo>
                      <a:pt x="0" y="330"/>
                    </a:lnTo>
                    <a:lnTo>
                      <a:pt x="0" y="330"/>
                    </a:lnTo>
                    <a:lnTo>
                      <a:pt x="2" y="334"/>
                    </a:lnTo>
                    <a:lnTo>
                      <a:pt x="5" y="330"/>
                    </a:lnTo>
                    <a:lnTo>
                      <a:pt x="5" y="330"/>
                    </a:lnTo>
                    <a:lnTo>
                      <a:pt x="7" y="328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328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0" name="Freeform 301"/>
              <p:cNvSpPr>
                <a:spLocks/>
              </p:cNvSpPr>
              <p:nvPr/>
            </p:nvSpPr>
            <p:spPr bwMode="auto">
              <a:xfrm>
                <a:off x="7497763" y="4511675"/>
                <a:ext cx="370800" cy="1588"/>
              </a:xfrm>
              <a:custGeom>
                <a:avLst/>
                <a:gdLst>
                  <a:gd name="T0" fmla="*/ 2 w 712"/>
                  <a:gd name="T1" fmla="*/ 0 h 8"/>
                  <a:gd name="T2" fmla="*/ 0 w 712"/>
                  <a:gd name="T3" fmla="*/ 0 h 8"/>
                  <a:gd name="T4" fmla="*/ 0 w 712"/>
                  <a:gd name="T5" fmla="*/ 0 h 8"/>
                  <a:gd name="T6" fmla="*/ 0 w 712"/>
                  <a:gd name="T7" fmla="*/ 2 h 8"/>
                  <a:gd name="T8" fmla="*/ 0 w 712"/>
                  <a:gd name="T9" fmla="*/ 6 h 8"/>
                  <a:gd name="T10" fmla="*/ 0 w 712"/>
                  <a:gd name="T11" fmla="*/ 6 h 8"/>
                  <a:gd name="T12" fmla="*/ 2 w 712"/>
                  <a:gd name="T13" fmla="*/ 8 h 8"/>
                  <a:gd name="T14" fmla="*/ 707 w 712"/>
                  <a:gd name="T15" fmla="*/ 8 h 8"/>
                  <a:gd name="T16" fmla="*/ 712 w 712"/>
                  <a:gd name="T17" fmla="*/ 6 h 8"/>
                  <a:gd name="T18" fmla="*/ 712 w 712"/>
                  <a:gd name="T19" fmla="*/ 2 h 8"/>
                  <a:gd name="T20" fmla="*/ 712 w 712"/>
                  <a:gd name="T21" fmla="*/ 0 h 8"/>
                  <a:gd name="T22" fmla="*/ 707 w 712"/>
                  <a:gd name="T23" fmla="*/ 0 h 8"/>
                  <a:gd name="T24" fmla="*/ 2 w 712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2" h="8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707" y="8"/>
                    </a:lnTo>
                    <a:lnTo>
                      <a:pt x="712" y="6"/>
                    </a:lnTo>
                    <a:lnTo>
                      <a:pt x="712" y="2"/>
                    </a:lnTo>
                    <a:lnTo>
                      <a:pt x="712" y="0"/>
                    </a:lnTo>
                    <a:lnTo>
                      <a:pt x="707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1" name="Freeform 303"/>
              <p:cNvSpPr>
                <a:spLocks/>
              </p:cNvSpPr>
              <p:nvPr/>
            </p:nvSpPr>
            <p:spPr bwMode="auto">
              <a:xfrm>
                <a:off x="7870825" y="4360863"/>
                <a:ext cx="4763" cy="152400"/>
              </a:xfrm>
              <a:custGeom>
                <a:avLst/>
                <a:gdLst>
                  <a:gd name="T0" fmla="*/ 0 w 8"/>
                  <a:gd name="T1" fmla="*/ 474 h 480"/>
                  <a:gd name="T2" fmla="*/ 0 w 8"/>
                  <a:gd name="T3" fmla="*/ 478 h 480"/>
                  <a:gd name="T4" fmla="*/ 3 w 8"/>
                  <a:gd name="T5" fmla="*/ 478 h 480"/>
                  <a:gd name="T6" fmla="*/ 6 w 8"/>
                  <a:gd name="T7" fmla="*/ 480 h 480"/>
                  <a:gd name="T8" fmla="*/ 6 w 8"/>
                  <a:gd name="T9" fmla="*/ 478 h 480"/>
                  <a:gd name="T10" fmla="*/ 8 w 8"/>
                  <a:gd name="T11" fmla="*/ 478 h 480"/>
                  <a:gd name="T12" fmla="*/ 8 w 8"/>
                  <a:gd name="T13" fmla="*/ 474 h 480"/>
                  <a:gd name="T14" fmla="*/ 8 w 8"/>
                  <a:gd name="T15" fmla="*/ 6 h 480"/>
                  <a:gd name="T16" fmla="*/ 6 w 8"/>
                  <a:gd name="T17" fmla="*/ 0 h 480"/>
                  <a:gd name="T18" fmla="*/ 6 w 8"/>
                  <a:gd name="T19" fmla="*/ 0 h 480"/>
                  <a:gd name="T20" fmla="*/ 3 w 8"/>
                  <a:gd name="T21" fmla="*/ 0 h 480"/>
                  <a:gd name="T22" fmla="*/ 0 w 8"/>
                  <a:gd name="T23" fmla="*/ 6 h 480"/>
                  <a:gd name="T24" fmla="*/ 0 w 8"/>
                  <a:gd name="T25" fmla="*/ 474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80">
                    <a:moveTo>
                      <a:pt x="0" y="474"/>
                    </a:moveTo>
                    <a:lnTo>
                      <a:pt x="0" y="478"/>
                    </a:lnTo>
                    <a:lnTo>
                      <a:pt x="3" y="478"/>
                    </a:lnTo>
                    <a:lnTo>
                      <a:pt x="6" y="480"/>
                    </a:lnTo>
                    <a:lnTo>
                      <a:pt x="6" y="478"/>
                    </a:lnTo>
                    <a:lnTo>
                      <a:pt x="8" y="478"/>
                    </a:lnTo>
                    <a:lnTo>
                      <a:pt x="8" y="474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474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2" name="Freeform 305"/>
              <p:cNvSpPr>
                <a:spLocks/>
              </p:cNvSpPr>
              <p:nvPr/>
            </p:nvSpPr>
            <p:spPr bwMode="auto">
              <a:xfrm>
                <a:off x="7870825" y="4360863"/>
                <a:ext cx="280988" cy="3175"/>
              </a:xfrm>
              <a:custGeom>
                <a:avLst/>
                <a:gdLst>
                  <a:gd name="T0" fmla="*/ 6 w 532"/>
                  <a:gd name="T1" fmla="*/ 0 h 8"/>
                  <a:gd name="T2" fmla="*/ 3 w 532"/>
                  <a:gd name="T3" fmla="*/ 0 h 8"/>
                  <a:gd name="T4" fmla="*/ 0 w 532"/>
                  <a:gd name="T5" fmla="*/ 2 h 8"/>
                  <a:gd name="T6" fmla="*/ 0 w 532"/>
                  <a:gd name="T7" fmla="*/ 2 h 8"/>
                  <a:gd name="T8" fmla="*/ 0 w 532"/>
                  <a:gd name="T9" fmla="*/ 6 h 8"/>
                  <a:gd name="T10" fmla="*/ 3 w 532"/>
                  <a:gd name="T11" fmla="*/ 8 h 8"/>
                  <a:gd name="T12" fmla="*/ 6 w 532"/>
                  <a:gd name="T13" fmla="*/ 8 h 8"/>
                  <a:gd name="T14" fmla="*/ 530 w 532"/>
                  <a:gd name="T15" fmla="*/ 8 h 8"/>
                  <a:gd name="T16" fmla="*/ 532 w 532"/>
                  <a:gd name="T17" fmla="*/ 6 h 8"/>
                  <a:gd name="T18" fmla="*/ 532 w 532"/>
                  <a:gd name="T19" fmla="*/ 2 h 8"/>
                  <a:gd name="T20" fmla="*/ 532 w 532"/>
                  <a:gd name="T21" fmla="*/ 2 h 8"/>
                  <a:gd name="T22" fmla="*/ 530 w 532"/>
                  <a:gd name="T23" fmla="*/ 0 h 8"/>
                  <a:gd name="T24" fmla="*/ 6 w 532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2" h="8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530" y="8"/>
                    </a:lnTo>
                    <a:lnTo>
                      <a:pt x="532" y="6"/>
                    </a:lnTo>
                    <a:lnTo>
                      <a:pt x="532" y="2"/>
                    </a:lnTo>
                    <a:lnTo>
                      <a:pt x="532" y="2"/>
                    </a:lnTo>
                    <a:lnTo>
                      <a:pt x="530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2737303" y="2132820"/>
            <a:ext cx="347852" cy="3327570"/>
            <a:chOff x="1213303" y="2132820"/>
            <a:chExt cx="347852" cy="3327570"/>
          </a:xfrm>
        </p:grpSpPr>
        <p:sp>
          <p:nvSpPr>
            <p:cNvPr id="184" name="Rectangle 27"/>
            <p:cNvSpPr>
              <a:spLocks noChangeArrowheads="1"/>
            </p:cNvSpPr>
            <p:nvPr/>
          </p:nvSpPr>
          <p:spPr bwMode="auto">
            <a:xfrm>
              <a:off x="1213303" y="2132820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0.06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5" name="Rectangle 28"/>
            <p:cNvSpPr>
              <a:spLocks noChangeArrowheads="1"/>
            </p:cNvSpPr>
            <p:nvPr/>
          </p:nvSpPr>
          <p:spPr bwMode="auto">
            <a:xfrm>
              <a:off x="1213303" y="2641496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0.05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6" name="Rectangle 29"/>
            <p:cNvSpPr>
              <a:spLocks noChangeArrowheads="1"/>
            </p:cNvSpPr>
            <p:nvPr/>
          </p:nvSpPr>
          <p:spPr bwMode="auto">
            <a:xfrm>
              <a:off x="1213303" y="3162921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0.04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7" name="Rectangle 30"/>
            <p:cNvSpPr>
              <a:spLocks noChangeArrowheads="1"/>
            </p:cNvSpPr>
            <p:nvPr/>
          </p:nvSpPr>
          <p:spPr bwMode="auto">
            <a:xfrm>
              <a:off x="1213303" y="4202199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0.02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8" name="Rectangle 31"/>
            <p:cNvSpPr>
              <a:spLocks noChangeArrowheads="1"/>
            </p:cNvSpPr>
            <p:nvPr/>
          </p:nvSpPr>
          <p:spPr bwMode="auto">
            <a:xfrm>
              <a:off x="1213303" y="4723624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0.01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89" name="Rectangle 32"/>
            <p:cNvSpPr>
              <a:spLocks noChangeArrowheads="1"/>
            </p:cNvSpPr>
            <p:nvPr/>
          </p:nvSpPr>
          <p:spPr bwMode="auto">
            <a:xfrm>
              <a:off x="1213303" y="5244946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0.00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90" name="Rectangle 29"/>
            <p:cNvSpPr>
              <a:spLocks noChangeArrowheads="1"/>
            </p:cNvSpPr>
            <p:nvPr/>
          </p:nvSpPr>
          <p:spPr bwMode="auto">
            <a:xfrm>
              <a:off x="1213303" y="3683694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FFFFFF"/>
                  </a:solidFill>
                </a:rPr>
                <a:t>0.03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226388" y="2218549"/>
            <a:ext cx="6473770" cy="3257546"/>
            <a:chOff x="1702388" y="2218549"/>
            <a:chExt cx="6473770" cy="3257546"/>
          </a:xfrm>
        </p:grpSpPr>
        <p:cxnSp>
          <p:nvCxnSpPr>
            <p:cNvPr id="167" name="Straight Connector 166"/>
            <p:cNvCxnSpPr/>
            <p:nvPr/>
          </p:nvCxnSpPr>
          <p:spPr bwMode="auto">
            <a:xfrm flipV="1">
              <a:off x="1781176" y="2218549"/>
              <a:ext cx="0" cy="320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flipH="1">
              <a:off x="1768158" y="5419725"/>
              <a:ext cx="6408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Line 57"/>
            <p:cNvSpPr>
              <a:spLocks noChangeShapeType="1"/>
            </p:cNvSpPr>
            <p:nvPr/>
          </p:nvSpPr>
          <p:spPr bwMode="auto">
            <a:xfrm>
              <a:off x="1702388" y="3270545"/>
              <a:ext cx="791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" name="Line 53"/>
            <p:cNvSpPr>
              <a:spLocks noChangeShapeType="1"/>
            </p:cNvSpPr>
            <p:nvPr/>
          </p:nvSpPr>
          <p:spPr bwMode="auto">
            <a:xfrm>
              <a:off x="7252491" y="5425295"/>
              <a:ext cx="0" cy="5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" name="Line 46"/>
            <p:cNvSpPr>
              <a:spLocks noChangeShapeType="1"/>
            </p:cNvSpPr>
            <p:nvPr/>
          </p:nvSpPr>
          <p:spPr bwMode="auto">
            <a:xfrm>
              <a:off x="1875212" y="5425295"/>
              <a:ext cx="0" cy="5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" name="Line 47"/>
            <p:cNvSpPr>
              <a:spLocks noChangeShapeType="1"/>
            </p:cNvSpPr>
            <p:nvPr/>
          </p:nvSpPr>
          <p:spPr bwMode="auto">
            <a:xfrm>
              <a:off x="2772367" y="5425295"/>
              <a:ext cx="0" cy="5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3" name="Line 48"/>
            <p:cNvSpPr>
              <a:spLocks noChangeShapeType="1"/>
            </p:cNvSpPr>
            <p:nvPr/>
          </p:nvSpPr>
          <p:spPr bwMode="auto">
            <a:xfrm>
              <a:off x="3671032" y="5425295"/>
              <a:ext cx="0" cy="5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" name="Line 49"/>
            <p:cNvSpPr>
              <a:spLocks noChangeShapeType="1"/>
            </p:cNvSpPr>
            <p:nvPr/>
          </p:nvSpPr>
          <p:spPr bwMode="auto">
            <a:xfrm>
              <a:off x="4567394" y="5425295"/>
              <a:ext cx="0" cy="5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" name="Line 51"/>
            <p:cNvSpPr>
              <a:spLocks noChangeShapeType="1"/>
            </p:cNvSpPr>
            <p:nvPr/>
          </p:nvSpPr>
          <p:spPr bwMode="auto">
            <a:xfrm>
              <a:off x="5463756" y="5425295"/>
              <a:ext cx="0" cy="5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" name="Line 52"/>
            <p:cNvSpPr>
              <a:spLocks noChangeShapeType="1"/>
            </p:cNvSpPr>
            <p:nvPr/>
          </p:nvSpPr>
          <p:spPr bwMode="auto">
            <a:xfrm>
              <a:off x="6360118" y="5425295"/>
              <a:ext cx="0" cy="5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" name="Line 53"/>
            <p:cNvSpPr>
              <a:spLocks noChangeShapeType="1"/>
            </p:cNvSpPr>
            <p:nvPr/>
          </p:nvSpPr>
          <p:spPr bwMode="auto">
            <a:xfrm>
              <a:off x="8161394" y="5417891"/>
              <a:ext cx="0" cy="5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" name="Line 54"/>
            <p:cNvSpPr>
              <a:spLocks noChangeShapeType="1"/>
            </p:cNvSpPr>
            <p:nvPr/>
          </p:nvSpPr>
          <p:spPr bwMode="auto">
            <a:xfrm>
              <a:off x="1702388" y="5353142"/>
              <a:ext cx="791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" name="Line 55"/>
            <p:cNvSpPr>
              <a:spLocks noChangeShapeType="1"/>
            </p:cNvSpPr>
            <p:nvPr/>
          </p:nvSpPr>
          <p:spPr bwMode="auto">
            <a:xfrm>
              <a:off x="1702388" y="4832352"/>
              <a:ext cx="791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/>
          </p:nvSpPr>
          <p:spPr bwMode="auto">
            <a:xfrm>
              <a:off x="1702388" y="4314464"/>
              <a:ext cx="791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1706090" y="2234482"/>
              <a:ext cx="791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" name="Line 57"/>
            <p:cNvSpPr>
              <a:spLocks noChangeShapeType="1"/>
            </p:cNvSpPr>
            <p:nvPr/>
          </p:nvSpPr>
          <p:spPr bwMode="auto">
            <a:xfrm>
              <a:off x="1702388" y="3791353"/>
              <a:ext cx="791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" name="Line 58"/>
            <p:cNvSpPr>
              <a:spLocks noChangeShapeType="1"/>
            </p:cNvSpPr>
            <p:nvPr/>
          </p:nvSpPr>
          <p:spPr bwMode="auto">
            <a:xfrm>
              <a:off x="1702388" y="2749351"/>
              <a:ext cx="791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b="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94" name="Rectangle 6"/>
          <p:cNvSpPr>
            <a:spLocks noChangeArrowheads="1"/>
          </p:cNvSpPr>
          <p:nvPr/>
        </p:nvSpPr>
        <p:spPr bwMode="auto">
          <a:xfrm>
            <a:off x="3251327" y="580591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788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95" name="Rectangle 7"/>
          <p:cNvSpPr>
            <a:spLocks noChangeArrowheads="1"/>
          </p:cNvSpPr>
          <p:nvPr/>
        </p:nvSpPr>
        <p:spPr bwMode="auto">
          <a:xfrm>
            <a:off x="3204550" y="6093956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1550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96" name="Rectangle 8"/>
          <p:cNvSpPr>
            <a:spLocks noChangeArrowheads="1"/>
          </p:cNvSpPr>
          <p:nvPr/>
        </p:nvSpPr>
        <p:spPr bwMode="auto">
          <a:xfrm>
            <a:off x="4149237" y="580591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776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97" name="Rectangle 9"/>
          <p:cNvSpPr>
            <a:spLocks noChangeArrowheads="1"/>
          </p:cNvSpPr>
          <p:nvPr/>
        </p:nvSpPr>
        <p:spPr bwMode="auto">
          <a:xfrm>
            <a:off x="4098650" y="6093956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1534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98" name="Rectangle 10"/>
          <p:cNvSpPr>
            <a:spLocks noChangeArrowheads="1"/>
          </p:cNvSpPr>
          <p:nvPr/>
        </p:nvSpPr>
        <p:spPr bwMode="auto">
          <a:xfrm>
            <a:off x="5047908" y="580591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731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99" name="Rectangle 11"/>
          <p:cNvSpPr>
            <a:spLocks noChangeArrowheads="1"/>
          </p:cNvSpPr>
          <p:nvPr/>
        </p:nvSpPr>
        <p:spPr bwMode="auto">
          <a:xfrm>
            <a:off x="4997322" y="6093956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1446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0" name="Rectangle 12"/>
          <p:cNvSpPr>
            <a:spLocks noChangeArrowheads="1"/>
          </p:cNvSpPr>
          <p:nvPr/>
        </p:nvSpPr>
        <p:spPr bwMode="auto">
          <a:xfrm>
            <a:off x="5946961" y="580591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703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1" name="Rectangle 13"/>
          <p:cNvSpPr>
            <a:spLocks noChangeArrowheads="1"/>
          </p:cNvSpPr>
          <p:nvPr/>
        </p:nvSpPr>
        <p:spPr bwMode="auto">
          <a:xfrm>
            <a:off x="5896375" y="6093956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1393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2" name="Rectangle 14"/>
          <p:cNvSpPr>
            <a:spLocks noChangeArrowheads="1"/>
          </p:cNvSpPr>
          <p:nvPr/>
        </p:nvSpPr>
        <p:spPr bwMode="auto">
          <a:xfrm>
            <a:off x="6841442" y="580591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682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3" name="Rectangle 15"/>
          <p:cNvSpPr>
            <a:spLocks noChangeArrowheads="1"/>
          </p:cNvSpPr>
          <p:nvPr/>
        </p:nvSpPr>
        <p:spPr bwMode="auto">
          <a:xfrm>
            <a:off x="6790856" y="6093956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1352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4" name="Rectangle 16"/>
          <p:cNvSpPr>
            <a:spLocks noChangeArrowheads="1"/>
          </p:cNvSpPr>
          <p:nvPr/>
        </p:nvSpPr>
        <p:spPr bwMode="auto">
          <a:xfrm>
            <a:off x="7739352" y="580591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667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5" name="Rectangle 17"/>
          <p:cNvSpPr>
            <a:spLocks noChangeArrowheads="1"/>
          </p:cNvSpPr>
          <p:nvPr/>
        </p:nvSpPr>
        <p:spPr bwMode="auto">
          <a:xfrm>
            <a:off x="7688766" y="6093956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1335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6" name="Rectangle 18"/>
          <p:cNvSpPr>
            <a:spLocks noChangeArrowheads="1"/>
          </p:cNvSpPr>
          <p:nvPr/>
        </p:nvSpPr>
        <p:spPr bwMode="auto">
          <a:xfrm>
            <a:off x="8627737" y="580591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321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7" name="Rectangle 19"/>
          <p:cNvSpPr>
            <a:spLocks noChangeArrowheads="1"/>
          </p:cNvSpPr>
          <p:nvPr/>
        </p:nvSpPr>
        <p:spPr bwMode="auto">
          <a:xfrm>
            <a:off x="8627737" y="609395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642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8" name="Rectangle 20"/>
          <p:cNvSpPr>
            <a:spLocks noChangeArrowheads="1"/>
          </p:cNvSpPr>
          <p:nvPr/>
        </p:nvSpPr>
        <p:spPr bwMode="auto">
          <a:xfrm>
            <a:off x="9537077" y="580591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127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9" name="Rectangle 21"/>
          <p:cNvSpPr>
            <a:spLocks noChangeArrowheads="1"/>
          </p:cNvSpPr>
          <p:nvPr/>
        </p:nvSpPr>
        <p:spPr bwMode="auto">
          <a:xfrm>
            <a:off x="9538982" y="6093956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>
                    <a:lumMod val="85000"/>
                  </a:srgbClr>
                </a:solidFill>
              </a:rPr>
              <a:t>252</a:t>
            </a:r>
            <a:endParaRPr lang="en-US" alt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10" name="TextovéPole 309"/>
          <p:cNvSpPr txBox="1"/>
          <p:nvPr/>
        </p:nvSpPr>
        <p:spPr>
          <a:xfrm>
            <a:off x="5105401" y="6572694"/>
            <a:ext cx="3414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cs-CZ" sz="1200" dirty="0">
                <a:solidFill>
                  <a:srgbClr val="FFFFFF"/>
                </a:solidFill>
                <a:latin typeface="Arial"/>
              </a:rPr>
              <a:t>Robinson et al </a:t>
            </a:r>
            <a:r>
              <a:rPr lang="cs-CZ" sz="1200" i="1" dirty="0">
                <a:solidFill>
                  <a:srgbClr val="FFFFFF"/>
                </a:solidFill>
                <a:latin typeface="Arial"/>
              </a:rPr>
              <a:t>N </a:t>
            </a:r>
            <a:r>
              <a:rPr lang="cs-CZ" sz="1200" i="1" dirty="0" err="1">
                <a:solidFill>
                  <a:srgbClr val="FFFFFF"/>
                </a:solidFill>
                <a:latin typeface="Arial"/>
              </a:rPr>
              <a:t>Engl</a:t>
            </a:r>
            <a:r>
              <a:rPr lang="cs-CZ" sz="1200" i="1" dirty="0">
                <a:solidFill>
                  <a:srgbClr val="FFFFFF"/>
                </a:solidFill>
                <a:latin typeface="Arial"/>
              </a:rPr>
              <a:t> J Med </a:t>
            </a:r>
            <a:r>
              <a:rPr lang="cs-CZ" sz="1200" dirty="0">
                <a:solidFill>
                  <a:srgbClr val="FFFFFF"/>
                </a:solidFill>
                <a:latin typeface="Arial"/>
              </a:rPr>
              <a:t>2015;372:1489-99</a:t>
            </a:r>
          </a:p>
        </p:txBody>
      </p:sp>
    </p:spTree>
    <p:extLst>
      <p:ext uri="{BB962C8B-B14F-4D97-AF65-F5344CB8AC3E}">
        <p14:creationId xmlns:p14="http://schemas.microsoft.com/office/powerpoint/2010/main" val="18124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400"/>
              </a:spcBef>
            </a:pPr>
            <a:r>
              <a:rPr lang="en-GB" sz="2200" dirty="0"/>
              <a:t>SI: </a:t>
            </a:r>
            <a:r>
              <a:rPr lang="en-US" sz="2200" dirty="0"/>
              <a:t>Inability to use statins for long-term reduction of lipids and/or CV risk because of significant symptoms and/or biomarker abnormalities that can be temporally attributed to the initiation or dose escalation of statins</a:t>
            </a:r>
            <a:r>
              <a:rPr lang="en-US" sz="2200" baseline="30000" dirty="0"/>
              <a:t>1</a:t>
            </a:r>
            <a:endParaRPr lang="en-GB" sz="2200" baseline="30000" dirty="0"/>
          </a:p>
          <a:p>
            <a:pPr>
              <a:lnSpc>
                <a:spcPct val="114000"/>
              </a:lnSpc>
              <a:spcBef>
                <a:spcPts val="400"/>
              </a:spcBef>
            </a:pPr>
            <a:r>
              <a:rPr lang="en-GB" sz="2200" dirty="0"/>
              <a:t>~10–25% patients in clinical practice report SI</a:t>
            </a:r>
            <a:r>
              <a:rPr lang="en-GB" sz="2200" baseline="30000" dirty="0"/>
              <a:t>2,3</a:t>
            </a:r>
          </a:p>
          <a:p>
            <a:pPr lvl="1">
              <a:lnSpc>
                <a:spcPct val="114000"/>
              </a:lnSpc>
              <a:spcBef>
                <a:spcPts val="400"/>
              </a:spcBef>
            </a:pPr>
            <a:r>
              <a:rPr lang="en-GB" dirty="0" smtClean="0"/>
              <a:t>Cleveland Clinic</a:t>
            </a:r>
          </a:p>
          <a:p>
            <a:pPr lvl="2">
              <a:lnSpc>
                <a:spcPct val="114000"/>
              </a:lnSpc>
              <a:spcBef>
                <a:spcPts val="400"/>
              </a:spcBef>
            </a:pPr>
            <a:r>
              <a:rPr lang="en-GB" dirty="0" smtClean="0"/>
              <a:t>Myalgia was most common complaint</a:t>
            </a:r>
          </a:p>
          <a:p>
            <a:pPr lvl="2">
              <a:lnSpc>
                <a:spcPct val="114000"/>
              </a:lnSpc>
              <a:spcBef>
                <a:spcPts val="400"/>
              </a:spcBef>
            </a:pPr>
            <a:r>
              <a:rPr lang="en-GB" dirty="0" smtClean="0"/>
              <a:t>However, 63.2% patients with previous SI were able to tolerate daily statin therapy</a:t>
            </a:r>
            <a:r>
              <a:rPr lang="en-GB" baseline="30000" dirty="0" smtClean="0"/>
              <a:t>4</a:t>
            </a:r>
            <a:endParaRPr lang="en-GB" dirty="0" smtClean="0"/>
          </a:p>
          <a:p>
            <a:pPr>
              <a:lnSpc>
                <a:spcPct val="114000"/>
              </a:lnSpc>
              <a:spcBef>
                <a:spcPts val="400"/>
              </a:spcBef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Statin Intolerance (SI): Limits Many Patients from Achieving LDL-C Goals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57F3D-253C-405A-A79C-039608DB0C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1" y="6054979"/>
            <a:ext cx="80663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1.  Mancini GBJ et al. </a:t>
            </a:r>
            <a:r>
              <a:rPr lang="en-GB" sz="1000" b="1" i="1" dirty="0">
                <a:solidFill>
                  <a:srgbClr val="FFFFFF"/>
                </a:solidFill>
                <a:latin typeface="Arial" charset="0"/>
                <a:ea typeface="MS PGothic"/>
              </a:rPr>
              <a:t>Can J </a:t>
            </a:r>
            <a:r>
              <a:rPr lang="en-GB" sz="1000" b="1" i="1" dirty="0" err="1">
                <a:solidFill>
                  <a:srgbClr val="FFFFFF"/>
                </a:solidFill>
                <a:latin typeface="Arial" charset="0"/>
                <a:ea typeface="MS PGothic"/>
              </a:rPr>
              <a:t>Cardiol</a:t>
            </a: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. 2013;29:1553–1568; 2.  </a:t>
            </a:r>
            <a:r>
              <a:rPr lang="en-GB" sz="1000" b="1" dirty="0" err="1">
                <a:solidFill>
                  <a:srgbClr val="FFFFFF"/>
                </a:solidFill>
                <a:latin typeface="Arial" charset="0"/>
                <a:ea typeface="MS PGothic"/>
              </a:rPr>
              <a:t>Bruckert</a:t>
            </a: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 E et al. </a:t>
            </a:r>
            <a:r>
              <a:rPr lang="en-GB" sz="1000" b="1" i="1" dirty="0" err="1">
                <a:solidFill>
                  <a:srgbClr val="FFFFFF"/>
                </a:solidFill>
                <a:latin typeface="Arial" charset="0"/>
                <a:ea typeface="MS PGothic"/>
              </a:rPr>
              <a:t>Cardiovasc</a:t>
            </a:r>
            <a:r>
              <a:rPr lang="en-GB" sz="1000" b="1" i="1" dirty="0">
                <a:solidFill>
                  <a:srgbClr val="FFFFFF"/>
                </a:solidFill>
                <a:latin typeface="Arial" charset="0"/>
                <a:ea typeface="MS PGothic"/>
              </a:rPr>
              <a:t> Drugs </a:t>
            </a:r>
            <a:r>
              <a:rPr lang="en-GB" sz="1000" b="1" i="1" dirty="0" err="1">
                <a:solidFill>
                  <a:srgbClr val="FFFFFF"/>
                </a:solidFill>
                <a:latin typeface="Arial" charset="0"/>
                <a:ea typeface="MS PGothic"/>
              </a:rPr>
              <a:t>Ther</a:t>
            </a: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. 2005;19:403–414.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3.  Cohen JD et al. </a:t>
            </a:r>
            <a:r>
              <a:rPr lang="en-GB" sz="1000" b="1" i="1" dirty="0">
                <a:solidFill>
                  <a:srgbClr val="FFFFFF"/>
                </a:solidFill>
                <a:latin typeface="Arial" charset="0"/>
                <a:ea typeface="MS PGothic"/>
              </a:rPr>
              <a:t>J </a:t>
            </a:r>
            <a:r>
              <a:rPr lang="en-GB" sz="1000" b="1" i="1" dirty="0" err="1">
                <a:solidFill>
                  <a:srgbClr val="FFFFFF"/>
                </a:solidFill>
                <a:latin typeface="Arial" charset="0"/>
                <a:ea typeface="MS PGothic"/>
              </a:rPr>
              <a:t>Clin</a:t>
            </a:r>
            <a:r>
              <a:rPr lang="en-GB" sz="1000" b="1" i="1" dirty="0">
                <a:solidFill>
                  <a:srgbClr val="FFFFFF"/>
                </a:solidFill>
                <a:latin typeface="Arial" charset="0"/>
                <a:ea typeface="MS PGothic"/>
              </a:rPr>
              <a:t> </a:t>
            </a:r>
            <a:r>
              <a:rPr lang="en-GB" sz="1000" b="1" i="1" dirty="0" err="1">
                <a:solidFill>
                  <a:srgbClr val="FFFFFF"/>
                </a:solidFill>
                <a:latin typeface="Arial" charset="0"/>
                <a:ea typeface="MS PGothic"/>
              </a:rPr>
              <a:t>Lipidol</a:t>
            </a: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. 2012;6:208–215. 4.  </a:t>
            </a:r>
            <a:r>
              <a:rPr lang="en-GB" sz="1000" b="1" dirty="0" err="1">
                <a:solidFill>
                  <a:srgbClr val="FFFFFF"/>
                </a:solidFill>
                <a:latin typeface="Arial" charset="0"/>
                <a:ea typeface="MS PGothic"/>
              </a:rPr>
              <a:t>Mampuya</a:t>
            </a: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 WM et al. </a:t>
            </a:r>
            <a:r>
              <a:rPr lang="en-GB" sz="1000" b="1" i="1" dirty="0">
                <a:solidFill>
                  <a:srgbClr val="FFFFFF"/>
                </a:solidFill>
                <a:latin typeface="Arial" charset="0"/>
                <a:ea typeface="MS PGothic"/>
              </a:rPr>
              <a:t>Am Heart J</a:t>
            </a: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. 2013;166:597–603.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5.  Guyton JR et al. </a:t>
            </a:r>
            <a:r>
              <a:rPr lang="en-GB" sz="1000" b="1" i="1" dirty="0">
                <a:solidFill>
                  <a:srgbClr val="FFFFFF"/>
                </a:solidFill>
                <a:latin typeface="Arial" charset="0"/>
                <a:ea typeface="MS PGothic"/>
              </a:rPr>
              <a:t>J </a:t>
            </a:r>
            <a:r>
              <a:rPr lang="en-GB" sz="1000" b="1" i="1" dirty="0" err="1">
                <a:solidFill>
                  <a:srgbClr val="FFFFFF"/>
                </a:solidFill>
                <a:latin typeface="Arial" charset="0"/>
                <a:ea typeface="MS PGothic"/>
              </a:rPr>
              <a:t>Clin</a:t>
            </a:r>
            <a:r>
              <a:rPr lang="en-GB" sz="1000" b="1" i="1" dirty="0">
                <a:solidFill>
                  <a:srgbClr val="FFFFFF"/>
                </a:solidFill>
                <a:latin typeface="Arial" charset="0"/>
                <a:ea typeface="MS PGothic"/>
              </a:rPr>
              <a:t> </a:t>
            </a:r>
            <a:r>
              <a:rPr lang="en-GB" sz="1000" b="1" i="1" dirty="0" err="1">
                <a:solidFill>
                  <a:srgbClr val="FFFFFF"/>
                </a:solidFill>
                <a:latin typeface="Arial" charset="0"/>
                <a:ea typeface="MS PGothic"/>
              </a:rPr>
              <a:t>Lipidol</a:t>
            </a:r>
            <a:r>
              <a:rPr lang="en-GB" sz="1000" b="1" dirty="0">
                <a:solidFill>
                  <a:srgbClr val="FFFFFF"/>
                </a:solidFill>
                <a:latin typeface="Arial" charset="0"/>
                <a:ea typeface="MS PGothic"/>
              </a:rPr>
              <a:t>. 2014;8:S72–S81.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6333" y="5106960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Arial"/>
              </a:rPr>
              <a:t>Large, well-controlled randomized trials of cholesterol-lowering drugs in statin intolerant patients are lacking</a:t>
            </a:r>
            <a:r>
              <a:rPr lang="en-GB" sz="2400" b="1" baseline="3000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159871" y="6581002"/>
            <a:ext cx="4204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err="1">
                <a:solidFill>
                  <a:srgbClr val="FFFFFF"/>
                </a:solidFill>
                <a:latin typeface="Arial" charset="0"/>
                <a:ea typeface="MS PGothic"/>
              </a:rPr>
              <a:t>Moriarty</a:t>
            </a:r>
            <a:r>
              <a:rPr lang="cs-CZ" sz="1200" dirty="0">
                <a:solidFill>
                  <a:srgbClr val="FFFFFF"/>
                </a:solidFill>
                <a:latin typeface="Arial" charset="0"/>
                <a:ea typeface="MS PGothic"/>
              </a:rPr>
              <a:t> et al </a:t>
            </a:r>
            <a:r>
              <a:rPr lang="en-US" sz="1200" i="1" dirty="0">
                <a:solidFill>
                  <a:srgbClr val="FFFFFF"/>
                </a:solidFill>
                <a:latin typeface="Arial" charset="0"/>
                <a:ea typeface="MS PGothic"/>
              </a:rPr>
              <a:t>Journal of Clinical </a:t>
            </a:r>
            <a:r>
              <a:rPr lang="en-US" sz="1200" i="1" dirty="0" err="1">
                <a:solidFill>
                  <a:srgbClr val="FFFFFF"/>
                </a:solidFill>
                <a:latin typeface="Arial" charset="0"/>
                <a:ea typeface="MS PGothic"/>
              </a:rPr>
              <a:t>Lipidology</a:t>
            </a:r>
            <a:r>
              <a:rPr lang="en-US" sz="1200" i="1" dirty="0">
                <a:solidFill>
                  <a:srgbClr val="FFFFFF"/>
                </a:solidFill>
                <a:latin typeface="Arial" charset="0"/>
                <a:ea typeface="MS PGothic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MS PGothic"/>
              </a:rPr>
              <a:t>2015</a:t>
            </a:r>
            <a:r>
              <a:rPr lang="cs-CZ" sz="1200" dirty="0">
                <a:solidFill>
                  <a:srgbClr val="FFFFFF"/>
                </a:solidFill>
                <a:latin typeface="Arial" charset="0"/>
                <a:ea typeface="MS PGothic"/>
              </a:rPr>
              <a:t>;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MS PGothic"/>
              </a:rPr>
              <a:t>9</a:t>
            </a:r>
            <a:r>
              <a:rPr lang="cs-CZ" sz="1200" dirty="0">
                <a:solidFill>
                  <a:srgbClr val="FFFFFF"/>
                </a:solidFill>
                <a:latin typeface="Arial" charset="0"/>
                <a:ea typeface="MS PGothic"/>
              </a:rPr>
              <a:t>: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MS PGothic"/>
              </a:rPr>
              <a:t>758–769</a:t>
            </a:r>
            <a:endParaRPr lang="cs-CZ" sz="1200" dirty="0">
              <a:solidFill>
                <a:srgbClr val="FFFFFF"/>
              </a:solidFill>
              <a:latin typeface="Arial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3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xfrm>
            <a:off x="1524000" y="222251"/>
            <a:ext cx="9144000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latin typeface="Arial" charset="0"/>
              </a:rPr>
              <a:t>Fewer Skeletal Muscle AEs with </a:t>
            </a:r>
            <a:r>
              <a:rPr lang="en-GB" altLang="en-US" dirty="0" err="1">
                <a:latin typeface="Arial" charset="0"/>
              </a:rPr>
              <a:t>Alirocumab</a:t>
            </a:r>
            <a:r>
              <a:rPr lang="en-GB" altLang="en-US" dirty="0">
                <a:latin typeface="Arial" charset="0"/>
              </a:rPr>
              <a:t> than with Atorvastatin</a:t>
            </a:r>
          </a:p>
        </p:txBody>
      </p:sp>
      <p:sp>
        <p:nvSpPr>
          <p:cNvPr id="1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1" y="6634164"/>
            <a:ext cx="352425" cy="2238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929D5-DD3C-4ECC-A057-EBF5C4725C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  <p:sp>
        <p:nvSpPr>
          <p:cNvPr id="17702" name="Rectangle 40"/>
          <p:cNvSpPr>
            <a:spLocks noChangeArrowheads="1"/>
          </p:cNvSpPr>
          <p:nvPr/>
        </p:nvSpPr>
        <p:spPr bwMode="auto">
          <a:xfrm>
            <a:off x="2128613" y="1916791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0.50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03" name="Rectangle 41"/>
          <p:cNvSpPr>
            <a:spLocks noChangeArrowheads="1"/>
          </p:cNvSpPr>
          <p:nvPr/>
        </p:nvSpPr>
        <p:spPr bwMode="auto">
          <a:xfrm>
            <a:off x="2128613" y="2256516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0.45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04" name="Rectangle 42"/>
          <p:cNvSpPr>
            <a:spLocks noChangeArrowheads="1"/>
          </p:cNvSpPr>
          <p:nvPr/>
        </p:nvSpPr>
        <p:spPr bwMode="auto">
          <a:xfrm>
            <a:off x="2128613" y="2599416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0.40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05" name="Rectangle 43"/>
          <p:cNvSpPr>
            <a:spLocks noChangeArrowheads="1"/>
          </p:cNvSpPr>
          <p:nvPr/>
        </p:nvSpPr>
        <p:spPr bwMode="auto">
          <a:xfrm>
            <a:off x="2128613" y="2937554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0.35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06" name="Rectangle 44"/>
          <p:cNvSpPr>
            <a:spLocks noChangeArrowheads="1"/>
          </p:cNvSpPr>
          <p:nvPr/>
        </p:nvSpPr>
        <p:spPr bwMode="auto">
          <a:xfrm>
            <a:off x="2128613" y="3280454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0.30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07" name="Rectangle 45"/>
          <p:cNvSpPr>
            <a:spLocks noChangeArrowheads="1"/>
          </p:cNvSpPr>
          <p:nvPr/>
        </p:nvSpPr>
        <p:spPr bwMode="auto">
          <a:xfrm>
            <a:off x="2128613" y="3620179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0.25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08" name="Rectangle 46"/>
          <p:cNvSpPr>
            <a:spLocks noChangeArrowheads="1"/>
          </p:cNvSpPr>
          <p:nvPr/>
        </p:nvSpPr>
        <p:spPr bwMode="auto">
          <a:xfrm>
            <a:off x="2128613" y="3961492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0.20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09" name="Rectangle 47"/>
          <p:cNvSpPr>
            <a:spLocks noChangeArrowheads="1"/>
          </p:cNvSpPr>
          <p:nvPr/>
        </p:nvSpPr>
        <p:spPr bwMode="auto">
          <a:xfrm>
            <a:off x="2128613" y="4304392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0.15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10" name="Rectangle 48"/>
          <p:cNvSpPr>
            <a:spLocks noChangeArrowheads="1"/>
          </p:cNvSpPr>
          <p:nvPr/>
        </p:nvSpPr>
        <p:spPr bwMode="auto">
          <a:xfrm>
            <a:off x="2128613" y="4644117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0.10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11" name="Rectangle 49"/>
          <p:cNvSpPr>
            <a:spLocks noChangeArrowheads="1"/>
          </p:cNvSpPr>
          <p:nvPr/>
        </p:nvSpPr>
        <p:spPr bwMode="auto">
          <a:xfrm>
            <a:off x="2128613" y="4985429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0.05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12" name="Rectangle 50"/>
          <p:cNvSpPr>
            <a:spLocks noChangeArrowheads="1"/>
          </p:cNvSpPr>
          <p:nvPr/>
        </p:nvSpPr>
        <p:spPr bwMode="auto">
          <a:xfrm>
            <a:off x="2128613" y="5325155"/>
            <a:ext cx="274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FFFFFF"/>
                </a:solidFill>
                <a:ea typeface="MS PGothic"/>
              </a:rPr>
              <a:t>0.00</a:t>
            </a:r>
            <a:endParaRPr lang="en-US" altLang="en-US" sz="2400" b="1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13" name="Rectangle 51"/>
          <p:cNvSpPr>
            <a:spLocks noChangeArrowheads="1"/>
          </p:cNvSpPr>
          <p:nvPr/>
        </p:nvSpPr>
        <p:spPr bwMode="auto">
          <a:xfrm rot="16200000">
            <a:off x="31525" y="3652156"/>
            <a:ext cx="3559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ea typeface="MS PGothic"/>
              </a:rPr>
              <a:t>Cumulative probability of event</a:t>
            </a:r>
            <a:endParaRPr lang="en-US" altLang="en-US" sz="1400" b="1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122" name="Rectangle 84"/>
          <p:cNvSpPr>
            <a:spLocks noChangeArrowheads="1"/>
          </p:cNvSpPr>
          <p:nvPr/>
        </p:nvSpPr>
        <p:spPr bwMode="auto">
          <a:xfrm>
            <a:off x="2567510" y="5841245"/>
            <a:ext cx="784909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Arial Bold" charset="0"/>
                <a:ea typeface="MS PGothic"/>
              </a:rPr>
              <a:t>Week</a:t>
            </a:r>
            <a:endParaRPr lang="en-US" altLang="en-US" sz="3200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036" name="Rectangle 142"/>
          <p:cNvSpPr>
            <a:spLocks noChangeArrowheads="1"/>
          </p:cNvSpPr>
          <p:nvPr/>
        </p:nvSpPr>
        <p:spPr bwMode="auto">
          <a:xfrm>
            <a:off x="2999571" y="1695713"/>
            <a:ext cx="10435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7AAE1"/>
                </a:solidFill>
                <a:ea typeface="MS PGothic"/>
              </a:rPr>
              <a:t>Atorvastatin</a:t>
            </a:r>
            <a:endParaRPr lang="en-US" altLang="en-US" sz="3200" b="1" dirty="0">
              <a:solidFill>
                <a:srgbClr val="27AAE1"/>
              </a:solidFill>
              <a:ea typeface="MS PGothic"/>
            </a:endParaRPr>
          </a:p>
        </p:txBody>
      </p:sp>
      <p:sp>
        <p:nvSpPr>
          <p:cNvPr id="1038" name="Rectangle 144"/>
          <p:cNvSpPr>
            <a:spLocks noChangeArrowheads="1"/>
          </p:cNvSpPr>
          <p:nvPr/>
        </p:nvSpPr>
        <p:spPr bwMode="auto">
          <a:xfrm>
            <a:off x="2999571" y="2276840"/>
            <a:ext cx="9858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9ED32"/>
                </a:solidFill>
                <a:ea typeface="MS PGothic"/>
              </a:rPr>
              <a:t>Alirocumab</a:t>
            </a:r>
            <a:endParaRPr lang="en-US" altLang="en-US" sz="3200" b="1" dirty="0">
              <a:solidFill>
                <a:srgbClr val="F9ED32"/>
              </a:solidFill>
              <a:ea typeface="MS PGothic"/>
            </a:endParaRPr>
          </a:p>
        </p:txBody>
      </p:sp>
      <p:sp>
        <p:nvSpPr>
          <p:cNvPr id="1039" name="Line 145"/>
          <p:cNvSpPr>
            <a:spLocks noChangeShapeType="1"/>
          </p:cNvSpPr>
          <p:nvPr/>
        </p:nvSpPr>
        <p:spPr bwMode="auto">
          <a:xfrm flipH="1">
            <a:off x="2711530" y="1834212"/>
            <a:ext cx="242888" cy="0"/>
          </a:xfrm>
          <a:prstGeom prst="line">
            <a:avLst/>
          </a:prstGeom>
          <a:noFill/>
          <a:ln w="31750">
            <a:solidFill>
              <a:srgbClr val="27AAE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0" name="Line 73"/>
          <p:cNvSpPr>
            <a:spLocks noChangeShapeType="1"/>
          </p:cNvSpPr>
          <p:nvPr/>
        </p:nvSpPr>
        <p:spPr bwMode="auto">
          <a:xfrm>
            <a:off x="2502946" y="5402941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1" name="Line 74"/>
          <p:cNvSpPr>
            <a:spLocks noChangeShapeType="1"/>
          </p:cNvSpPr>
          <p:nvPr/>
        </p:nvSpPr>
        <p:spPr bwMode="auto">
          <a:xfrm>
            <a:off x="2502946" y="5061628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2" name="Line 75"/>
          <p:cNvSpPr>
            <a:spLocks noChangeShapeType="1"/>
          </p:cNvSpPr>
          <p:nvPr/>
        </p:nvSpPr>
        <p:spPr bwMode="auto">
          <a:xfrm>
            <a:off x="2502946" y="4718728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3" name="Line 76"/>
          <p:cNvSpPr>
            <a:spLocks noChangeShapeType="1"/>
          </p:cNvSpPr>
          <p:nvPr/>
        </p:nvSpPr>
        <p:spPr bwMode="auto">
          <a:xfrm>
            <a:off x="2502946" y="4375828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4" name="Line 77"/>
          <p:cNvSpPr>
            <a:spLocks noChangeShapeType="1"/>
          </p:cNvSpPr>
          <p:nvPr/>
        </p:nvSpPr>
        <p:spPr bwMode="auto">
          <a:xfrm>
            <a:off x="2502946" y="4034516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5" name="Line 78"/>
          <p:cNvSpPr>
            <a:spLocks noChangeShapeType="1"/>
          </p:cNvSpPr>
          <p:nvPr/>
        </p:nvSpPr>
        <p:spPr bwMode="auto">
          <a:xfrm>
            <a:off x="2502946" y="3691616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7" name="Line 79"/>
          <p:cNvSpPr>
            <a:spLocks noChangeShapeType="1"/>
          </p:cNvSpPr>
          <p:nvPr/>
        </p:nvSpPr>
        <p:spPr bwMode="auto">
          <a:xfrm>
            <a:off x="2502946" y="3350303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8" name="Line 80"/>
          <p:cNvSpPr>
            <a:spLocks noChangeShapeType="1"/>
          </p:cNvSpPr>
          <p:nvPr/>
        </p:nvSpPr>
        <p:spPr bwMode="auto">
          <a:xfrm>
            <a:off x="2502946" y="3007403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19" name="Line 81"/>
          <p:cNvSpPr>
            <a:spLocks noChangeShapeType="1"/>
          </p:cNvSpPr>
          <p:nvPr/>
        </p:nvSpPr>
        <p:spPr bwMode="auto">
          <a:xfrm>
            <a:off x="2502946" y="2666090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20" name="Line 82"/>
          <p:cNvSpPr>
            <a:spLocks noChangeShapeType="1"/>
          </p:cNvSpPr>
          <p:nvPr/>
        </p:nvSpPr>
        <p:spPr bwMode="auto">
          <a:xfrm>
            <a:off x="2502946" y="2323190"/>
            <a:ext cx="4445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7714" name="Rectangle 52"/>
          <p:cNvSpPr>
            <a:spLocks noChangeArrowheads="1"/>
          </p:cNvSpPr>
          <p:nvPr/>
        </p:nvSpPr>
        <p:spPr bwMode="auto">
          <a:xfrm>
            <a:off x="2817264" y="5679167"/>
            <a:ext cx="785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0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18" name="Rectangle 53"/>
          <p:cNvSpPr>
            <a:spLocks noChangeArrowheads="1"/>
          </p:cNvSpPr>
          <p:nvPr/>
        </p:nvSpPr>
        <p:spPr bwMode="auto">
          <a:xfrm>
            <a:off x="3624613" y="5679167"/>
            <a:ext cx="785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4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23" name="Rectangle 54"/>
          <p:cNvSpPr>
            <a:spLocks noChangeArrowheads="1"/>
          </p:cNvSpPr>
          <p:nvPr/>
        </p:nvSpPr>
        <p:spPr bwMode="auto">
          <a:xfrm>
            <a:off x="4424343" y="5679167"/>
            <a:ext cx="785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8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24" name="Rectangle 55"/>
          <p:cNvSpPr>
            <a:spLocks noChangeArrowheads="1"/>
          </p:cNvSpPr>
          <p:nvPr/>
        </p:nvSpPr>
        <p:spPr bwMode="auto">
          <a:xfrm>
            <a:off x="5197181" y="567916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12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25" name="Rectangle 56"/>
          <p:cNvSpPr>
            <a:spLocks noChangeArrowheads="1"/>
          </p:cNvSpPr>
          <p:nvPr/>
        </p:nvSpPr>
        <p:spPr bwMode="auto">
          <a:xfrm>
            <a:off x="5995690" y="567916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16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26" name="Rectangle 57"/>
          <p:cNvSpPr>
            <a:spLocks noChangeArrowheads="1"/>
          </p:cNvSpPr>
          <p:nvPr/>
        </p:nvSpPr>
        <p:spPr bwMode="auto">
          <a:xfrm>
            <a:off x="6821195" y="567916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20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7727" name="Rectangle 58"/>
          <p:cNvSpPr>
            <a:spLocks noChangeArrowheads="1"/>
          </p:cNvSpPr>
          <p:nvPr/>
        </p:nvSpPr>
        <p:spPr bwMode="auto">
          <a:xfrm>
            <a:off x="7629834" y="567916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24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8438874" y="567916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28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9233865" y="567916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32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10044088" y="5679167"/>
            <a:ext cx="1570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FFFFFF"/>
                </a:solidFill>
                <a:ea typeface="MS PGothic"/>
              </a:rPr>
              <a:t>36</a:t>
            </a:r>
            <a:endParaRPr lang="en-US" altLang="en-US" sz="2400" b="1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99" name="Freeform 62"/>
          <p:cNvSpPr>
            <a:spLocks/>
          </p:cNvSpPr>
          <p:nvPr/>
        </p:nvSpPr>
        <p:spPr bwMode="auto">
          <a:xfrm>
            <a:off x="2478490" y="1980290"/>
            <a:ext cx="7938110" cy="3559176"/>
          </a:xfrm>
          <a:custGeom>
            <a:avLst/>
            <a:gdLst>
              <a:gd name="T0" fmla="*/ 0 w 3821"/>
              <a:gd name="T1" fmla="*/ 0 h 2242"/>
              <a:gd name="T2" fmla="*/ 40 w 3821"/>
              <a:gd name="T3" fmla="*/ 0 h 2242"/>
              <a:gd name="T4" fmla="*/ 40 w 3821"/>
              <a:gd name="T5" fmla="*/ 2242 h 2242"/>
              <a:gd name="T6" fmla="*/ 3821 w 3821"/>
              <a:gd name="T7" fmla="*/ 2242 h 2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21" h="2242">
                <a:moveTo>
                  <a:pt x="0" y="0"/>
                </a:moveTo>
                <a:lnTo>
                  <a:pt x="40" y="0"/>
                </a:lnTo>
                <a:lnTo>
                  <a:pt x="40" y="2242"/>
                </a:lnTo>
                <a:lnTo>
                  <a:pt x="3821" y="2242"/>
                </a:lnTo>
              </a:path>
            </a:pathLst>
          </a:cu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0" name="Line 63"/>
          <p:cNvSpPr>
            <a:spLocks noChangeShapeType="1"/>
          </p:cNvSpPr>
          <p:nvPr/>
        </p:nvSpPr>
        <p:spPr bwMode="auto">
          <a:xfrm>
            <a:off x="2846207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1" name="Line 64"/>
          <p:cNvSpPr>
            <a:spLocks noChangeShapeType="1"/>
          </p:cNvSpPr>
          <p:nvPr/>
        </p:nvSpPr>
        <p:spPr bwMode="auto">
          <a:xfrm>
            <a:off x="3654353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2" name="Line 65"/>
          <p:cNvSpPr>
            <a:spLocks noChangeShapeType="1"/>
          </p:cNvSpPr>
          <p:nvPr/>
        </p:nvSpPr>
        <p:spPr bwMode="auto">
          <a:xfrm>
            <a:off x="4464575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3" name="Line 66"/>
          <p:cNvSpPr>
            <a:spLocks noChangeShapeType="1"/>
          </p:cNvSpPr>
          <p:nvPr/>
        </p:nvSpPr>
        <p:spPr bwMode="auto">
          <a:xfrm>
            <a:off x="5272721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4" name="Line 67"/>
          <p:cNvSpPr>
            <a:spLocks noChangeShapeType="1"/>
          </p:cNvSpPr>
          <p:nvPr/>
        </p:nvSpPr>
        <p:spPr bwMode="auto">
          <a:xfrm>
            <a:off x="6085022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5" name="Line 68"/>
          <p:cNvSpPr>
            <a:spLocks noChangeShapeType="1"/>
          </p:cNvSpPr>
          <p:nvPr/>
        </p:nvSpPr>
        <p:spPr bwMode="auto">
          <a:xfrm>
            <a:off x="6891090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6" name="Line 69"/>
          <p:cNvSpPr>
            <a:spLocks noChangeShapeType="1"/>
          </p:cNvSpPr>
          <p:nvPr/>
        </p:nvSpPr>
        <p:spPr bwMode="auto">
          <a:xfrm>
            <a:off x="7699236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7" name="Line 70"/>
          <p:cNvSpPr>
            <a:spLocks noChangeShapeType="1"/>
          </p:cNvSpPr>
          <p:nvPr/>
        </p:nvSpPr>
        <p:spPr bwMode="auto">
          <a:xfrm>
            <a:off x="8509459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8" name="Line 71"/>
          <p:cNvSpPr>
            <a:spLocks noChangeShapeType="1"/>
          </p:cNvSpPr>
          <p:nvPr/>
        </p:nvSpPr>
        <p:spPr bwMode="auto">
          <a:xfrm>
            <a:off x="9317605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9" name="Line 72"/>
          <p:cNvSpPr>
            <a:spLocks noChangeShapeType="1"/>
          </p:cNvSpPr>
          <p:nvPr/>
        </p:nvSpPr>
        <p:spPr bwMode="auto">
          <a:xfrm>
            <a:off x="10129906" y="5539466"/>
            <a:ext cx="0" cy="6985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23" name="Freeform 85"/>
          <p:cNvSpPr>
            <a:spLocks/>
          </p:cNvSpPr>
          <p:nvPr/>
        </p:nvSpPr>
        <p:spPr bwMode="auto">
          <a:xfrm>
            <a:off x="2850362" y="3178854"/>
            <a:ext cx="6384144" cy="2220913"/>
          </a:xfrm>
          <a:custGeom>
            <a:avLst/>
            <a:gdLst>
              <a:gd name="T0" fmla="*/ 2012 w 3073"/>
              <a:gd name="T1" fmla="*/ 0 h 1399"/>
              <a:gd name="T2" fmla="*/ 1961 w 3073"/>
              <a:gd name="T3" fmla="*/ 31 h 1399"/>
              <a:gd name="T4" fmla="*/ 1774 w 3073"/>
              <a:gd name="T5" fmla="*/ 60 h 1399"/>
              <a:gd name="T6" fmla="*/ 1699 w 3073"/>
              <a:gd name="T7" fmla="*/ 102 h 1399"/>
              <a:gd name="T8" fmla="*/ 1667 w 3073"/>
              <a:gd name="T9" fmla="*/ 137 h 1399"/>
              <a:gd name="T10" fmla="*/ 1563 w 3073"/>
              <a:gd name="T11" fmla="*/ 170 h 1399"/>
              <a:gd name="T12" fmla="*/ 1510 w 3073"/>
              <a:gd name="T13" fmla="*/ 206 h 1399"/>
              <a:gd name="T14" fmla="*/ 1444 w 3073"/>
              <a:gd name="T15" fmla="*/ 236 h 1399"/>
              <a:gd name="T16" fmla="*/ 1438 w 3073"/>
              <a:gd name="T17" fmla="*/ 274 h 1399"/>
              <a:gd name="T18" fmla="*/ 1403 w 3073"/>
              <a:gd name="T19" fmla="*/ 309 h 1399"/>
              <a:gd name="T20" fmla="*/ 1176 w 3073"/>
              <a:gd name="T21" fmla="*/ 342 h 1399"/>
              <a:gd name="T22" fmla="*/ 1122 w 3073"/>
              <a:gd name="T23" fmla="*/ 376 h 1399"/>
              <a:gd name="T24" fmla="*/ 1059 w 3073"/>
              <a:gd name="T25" fmla="*/ 409 h 1399"/>
              <a:gd name="T26" fmla="*/ 936 w 3073"/>
              <a:gd name="T27" fmla="*/ 444 h 1399"/>
              <a:gd name="T28" fmla="*/ 890 w 3073"/>
              <a:gd name="T29" fmla="*/ 482 h 1399"/>
              <a:gd name="T30" fmla="*/ 838 w 3073"/>
              <a:gd name="T31" fmla="*/ 513 h 1399"/>
              <a:gd name="T32" fmla="*/ 814 w 3073"/>
              <a:gd name="T33" fmla="*/ 548 h 1399"/>
              <a:gd name="T34" fmla="*/ 795 w 3073"/>
              <a:gd name="T35" fmla="*/ 585 h 1399"/>
              <a:gd name="T36" fmla="*/ 602 w 3073"/>
              <a:gd name="T37" fmla="*/ 652 h 1399"/>
              <a:gd name="T38" fmla="*/ 584 w 3073"/>
              <a:gd name="T39" fmla="*/ 683 h 1399"/>
              <a:gd name="T40" fmla="*/ 505 w 3073"/>
              <a:gd name="T41" fmla="*/ 722 h 1399"/>
              <a:gd name="T42" fmla="*/ 417 w 3073"/>
              <a:gd name="T43" fmla="*/ 756 h 1399"/>
              <a:gd name="T44" fmla="*/ 407 w 3073"/>
              <a:gd name="T45" fmla="*/ 787 h 1399"/>
              <a:gd name="T46" fmla="*/ 375 w 3073"/>
              <a:gd name="T47" fmla="*/ 822 h 1399"/>
              <a:gd name="T48" fmla="*/ 312 w 3073"/>
              <a:gd name="T49" fmla="*/ 853 h 1399"/>
              <a:gd name="T50" fmla="*/ 266 w 3073"/>
              <a:gd name="T51" fmla="*/ 890 h 1399"/>
              <a:gd name="T52" fmla="*/ 244 w 3073"/>
              <a:gd name="T53" fmla="*/ 923 h 1399"/>
              <a:gd name="T54" fmla="*/ 197 w 3073"/>
              <a:gd name="T55" fmla="*/ 959 h 1399"/>
              <a:gd name="T56" fmla="*/ 181 w 3073"/>
              <a:gd name="T57" fmla="*/ 996 h 1399"/>
              <a:gd name="T58" fmla="*/ 161 w 3073"/>
              <a:gd name="T59" fmla="*/ 1094 h 1399"/>
              <a:gd name="T60" fmla="*/ 127 w 3073"/>
              <a:gd name="T61" fmla="*/ 1129 h 1399"/>
              <a:gd name="T62" fmla="*/ 117 w 3073"/>
              <a:gd name="T63" fmla="*/ 1198 h 1399"/>
              <a:gd name="T64" fmla="*/ 85 w 3073"/>
              <a:gd name="T65" fmla="*/ 1266 h 1399"/>
              <a:gd name="T66" fmla="*/ 28 w 3073"/>
              <a:gd name="T67" fmla="*/ 1295 h 1399"/>
              <a:gd name="T68" fmla="*/ 12 w 3073"/>
              <a:gd name="T69" fmla="*/ 1334 h 1399"/>
              <a:gd name="T70" fmla="*/ 0 w 3073"/>
              <a:gd name="T71" fmla="*/ 1399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73" h="1399">
                <a:moveTo>
                  <a:pt x="3073" y="0"/>
                </a:moveTo>
                <a:lnTo>
                  <a:pt x="2012" y="0"/>
                </a:lnTo>
                <a:lnTo>
                  <a:pt x="2012" y="31"/>
                </a:lnTo>
                <a:lnTo>
                  <a:pt x="1961" y="31"/>
                </a:lnTo>
                <a:lnTo>
                  <a:pt x="1961" y="60"/>
                </a:lnTo>
                <a:lnTo>
                  <a:pt x="1774" y="60"/>
                </a:lnTo>
                <a:lnTo>
                  <a:pt x="1774" y="102"/>
                </a:lnTo>
                <a:lnTo>
                  <a:pt x="1699" y="102"/>
                </a:lnTo>
                <a:lnTo>
                  <a:pt x="1699" y="137"/>
                </a:lnTo>
                <a:lnTo>
                  <a:pt x="1667" y="137"/>
                </a:lnTo>
                <a:lnTo>
                  <a:pt x="1667" y="170"/>
                </a:lnTo>
                <a:lnTo>
                  <a:pt x="1563" y="170"/>
                </a:lnTo>
                <a:lnTo>
                  <a:pt x="1563" y="206"/>
                </a:lnTo>
                <a:lnTo>
                  <a:pt x="1510" y="206"/>
                </a:lnTo>
                <a:lnTo>
                  <a:pt x="1510" y="236"/>
                </a:lnTo>
                <a:lnTo>
                  <a:pt x="1444" y="236"/>
                </a:lnTo>
                <a:lnTo>
                  <a:pt x="1444" y="274"/>
                </a:lnTo>
                <a:lnTo>
                  <a:pt x="1438" y="274"/>
                </a:lnTo>
                <a:lnTo>
                  <a:pt x="1438" y="309"/>
                </a:lnTo>
                <a:lnTo>
                  <a:pt x="1403" y="309"/>
                </a:lnTo>
                <a:lnTo>
                  <a:pt x="1403" y="342"/>
                </a:lnTo>
                <a:lnTo>
                  <a:pt x="1176" y="342"/>
                </a:lnTo>
                <a:lnTo>
                  <a:pt x="1176" y="376"/>
                </a:lnTo>
                <a:lnTo>
                  <a:pt x="1122" y="376"/>
                </a:lnTo>
                <a:lnTo>
                  <a:pt x="1122" y="409"/>
                </a:lnTo>
                <a:lnTo>
                  <a:pt x="1059" y="409"/>
                </a:lnTo>
                <a:lnTo>
                  <a:pt x="1059" y="444"/>
                </a:lnTo>
                <a:lnTo>
                  <a:pt x="936" y="444"/>
                </a:lnTo>
                <a:lnTo>
                  <a:pt x="936" y="482"/>
                </a:lnTo>
                <a:lnTo>
                  <a:pt x="890" y="482"/>
                </a:lnTo>
                <a:lnTo>
                  <a:pt x="890" y="513"/>
                </a:lnTo>
                <a:lnTo>
                  <a:pt x="838" y="513"/>
                </a:lnTo>
                <a:lnTo>
                  <a:pt x="838" y="548"/>
                </a:lnTo>
                <a:lnTo>
                  <a:pt x="814" y="548"/>
                </a:lnTo>
                <a:lnTo>
                  <a:pt x="814" y="585"/>
                </a:lnTo>
                <a:lnTo>
                  <a:pt x="795" y="585"/>
                </a:lnTo>
                <a:lnTo>
                  <a:pt x="795" y="652"/>
                </a:lnTo>
                <a:lnTo>
                  <a:pt x="602" y="652"/>
                </a:lnTo>
                <a:lnTo>
                  <a:pt x="602" y="683"/>
                </a:lnTo>
                <a:lnTo>
                  <a:pt x="584" y="683"/>
                </a:lnTo>
                <a:lnTo>
                  <a:pt x="584" y="722"/>
                </a:lnTo>
                <a:lnTo>
                  <a:pt x="505" y="722"/>
                </a:lnTo>
                <a:lnTo>
                  <a:pt x="505" y="756"/>
                </a:lnTo>
                <a:lnTo>
                  <a:pt x="417" y="756"/>
                </a:lnTo>
                <a:lnTo>
                  <a:pt x="417" y="787"/>
                </a:lnTo>
                <a:lnTo>
                  <a:pt x="407" y="787"/>
                </a:lnTo>
                <a:lnTo>
                  <a:pt x="407" y="822"/>
                </a:lnTo>
                <a:lnTo>
                  <a:pt x="375" y="822"/>
                </a:lnTo>
                <a:lnTo>
                  <a:pt x="375" y="853"/>
                </a:lnTo>
                <a:lnTo>
                  <a:pt x="312" y="853"/>
                </a:lnTo>
                <a:lnTo>
                  <a:pt x="312" y="890"/>
                </a:lnTo>
                <a:lnTo>
                  <a:pt x="266" y="890"/>
                </a:lnTo>
                <a:lnTo>
                  <a:pt x="266" y="923"/>
                </a:lnTo>
                <a:lnTo>
                  <a:pt x="244" y="923"/>
                </a:lnTo>
                <a:lnTo>
                  <a:pt x="244" y="959"/>
                </a:lnTo>
                <a:lnTo>
                  <a:pt x="197" y="959"/>
                </a:lnTo>
                <a:lnTo>
                  <a:pt x="197" y="996"/>
                </a:lnTo>
                <a:lnTo>
                  <a:pt x="181" y="996"/>
                </a:lnTo>
                <a:lnTo>
                  <a:pt x="181" y="1094"/>
                </a:lnTo>
                <a:lnTo>
                  <a:pt x="161" y="1094"/>
                </a:lnTo>
                <a:lnTo>
                  <a:pt x="161" y="1129"/>
                </a:lnTo>
                <a:lnTo>
                  <a:pt x="127" y="1129"/>
                </a:lnTo>
                <a:lnTo>
                  <a:pt x="127" y="1198"/>
                </a:lnTo>
                <a:lnTo>
                  <a:pt x="117" y="1198"/>
                </a:lnTo>
                <a:lnTo>
                  <a:pt x="117" y="1266"/>
                </a:lnTo>
                <a:lnTo>
                  <a:pt x="85" y="1266"/>
                </a:lnTo>
                <a:lnTo>
                  <a:pt x="85" y="1295"/>
                </a:lnTo>
                <a:lnTo>
                  <a:pt x="28" y="1295"/>
                </a:lnTo>
                <a:lnTo>
                  <a:pt x="28" y="1334"/>
                </a:lnTo>
                <a:lnTo>
                  <a:pt x="12" y="1334"/>
                </a:lnTo>
                <a:lnTo>
                  <a:pt x="12" y="1399"/>
                </a:lnTo>
                <a:lnTo>
                  <a:pt x="0" y="1399"/>
                </a:lnTo>
              </a:path>
            </a:pathLst>
          </a:custGeom>
          <a:noFill/>
          <a:ln w="19050">
            <a:solidFill>
              <a:srgbClr val="F9ED3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24" name="Freeform 86"/>
          <p:cNvSpPr>
            <a:spLocks/>
          </p:cNvSpPr>
          <p:nvPr/>
        </p:nvSpPr>
        <p:spPr bwMode="auto">
          <a:xfrm>
            <a:off x="2875292" y="2224765"/>
            <a:ext cx="5663253" cy="3178176"/>
          </a:xfrm>
          <a:custGeom>
            <a:avLst/>
            <a:gdLst>
              <a:gd name="T0" fmla="*/ 2726 w 2726"/>
              <a:gd name="T1" fmla="*/ 0 h 2002"/>
              <a:gd name="T2" fmla="*/ 2149 w 2726"/>
              <a:gd name="T3" fmla="*/ 0 h 2002"/>
              <a:gd name="T4" fmla="*/ 2149 w 2726"/>
              <a:gd name="T5" fmla="*/ 80 h 2002"/>
              <a:gd name="T6" fmla="*/ 1669 w 2726"/>
              <a:gd name="T7" fmla="*/ 80 h 2002"/>
              <a:gd name="T8" fmla="*/ 1669 w 2726"/>
              <a:gd name="T9" fmla="*/ 148 h 2002"/>
              <a:gd name="T10" fmla="*/ 1504 w 2726"/>
              <a:gd name="T11" fmla="*/ 148 h 2002"/>
              <a:gd name="T12" fmla="*/ 1504 w 2726"/>
              <a:gd name="T13" fmla="*/ 219 h 2002"/>
              <a:gd name="T14" fmla="*/ 1232 w 2726"/>
              <a:gd name="T15" fmla="*/ 219 h 2002"/>
              <a:gd name="T16" fmla="*/ 1232 w 2726"/>
              <a:gd name="T17" fmla="*/ 290 h 2002"/>
              <a:gd name="T18" fmla="*/ 1186 w 2726"/>
              <a:gd name="T19" fmla="*/ 290 h 2002"/>
              <a:gd name="T20" fmla="*/ 1186 w 2726"/>
              <a:gd name="T21" fmla="*/ 362 h 2002"/>
              <a:gd name="T22" fmla="*/ 1136 w 2726"/>
              <a:gd name="T23" fmla="*/ 362 h 2002"/>
              <a:gd name="T24" fmla="*/ 1136 w 2726"/>
              <a:gd name="T25" fmla="*/ 427 h 2002"/>
              <a:gd name="T26" fmla="*/ 977 w 2726"/>
              <a:gd name="T27" fmla="*/ 427 h 2002"/>
              <a:gd name="T28" fmla="*/ 977 w 2726"/>
              <a:gd name="T29" fmla="*/ 497 h 2002"/>
              <a:gd name="T30" fmla="*/ 854 w 2726"/>
              <a:gd name="T31" fmla="*/ 497 h 2002"/>
              <a:gd name="T32" fmla="*/ 854 w 2726"/>
              <a:gd name="T33" fmla="*/ 563 h 2002"/>
              <a:gd name="T34" fmla="*/ 755 w 2726"/>
              <a:gd name="T35" fmla="*/ 563 h 2002"/>
              <a:gd name="T36" fmla="*/ 755 w 2726"/>
              <a:gd name="T37" fmla="*/ 636 h 2002"/>
              <a:gd name="T38" fmla="*/ 661 w 2726"/>
              <a:gd name="T39" fmla="*/ 636 h 2002"/>
              <a:gd name="T40" fmla="*/ 661 w 2726"/>
              <a:gd name="T41" fmla="*/ 771 h 2002"/>
              <a:gd name="T42" fmla="*/ 588 w 2726"/>
              <a:gd name="T43" fmla="*/ 771 h 2002"/>
              <a:gd name="T44" fmla="*/ 588 w 2726"/>
              <a:gd name="T45" fmla="*/ 838 h 2002"/>
              <a:gd name="T46" fmla="*/ 467 w 2726"/>
              <a:gd name="T47" fmla="*/ 838 h 2002"/>
              <a:gd name="T48" fmla="*/ 467 w 2726"/>
              <a:gd name="T49" fmla="*/ 910 h 2002"/>
              <a:gd name="T50" fmla="*/ 441 w 2726"/>
              <a:gd name="T51" fmla="*/ 910 h 2002"/>
              <a:gd name="T52" fmla="*/ 441 w 2726"/>
              <a:gd name="T53" fmla="*/ 977 h 2002"/>
              <a:gd name="T54" fmla="*/ 397 w 2726"/>
              <a:gd name="T55" fmla="*/ 977 h 2002"/>
              <a:gd name="T56" fmla="*/ 397 w 2726"/>
              <a:gd name="T57" fmla="*/ 1047 h 2002"/>
              <a:gd name="T58" fmla="*/ 308 w 2726"/>
              <a:gd name="T59" fmla="*/ 1047 h 2002"/>
              <a:gd name="T60" fmla="*/ 308 w 2726"/>
              <a:gd name="T61" fmla="*/ 1112 h 2002"/>
              <a:gd name="T62" fmla="*/ 298 w 2726"/>
              <a:gd name="T63" fmla="*/ 1112 h 2002"/>
              <a:gd name="T64" fmla="*/ 298 w 2726"/>
              <a:gd name="T65" fmla="*/ 1186 h 2002"/>
              <a:gd name="T66" fmla="*/ 248 w 2726"/>
              <a:gd name="T67" fmla="*/ 1186 h 2002"/>
              <a:gd name="T68" fmla="*/ 248 w 2726"/>
              <a:gd name="T69" fmla="*/ 1255 h 2002"/>
              <a:gd name="T70" fmla="*/ 226 w 2726"/>
              <a:gd name="T71" fmla="*/ 1255 h 2002"/>
              <a:gd name="T72" fmla="*/ 226 w 2726"/>
              <a:gd name="T73" fmla="*/ 1323 h 2002"/>
              <a:gd name="T74" fmla="*/ 187 w 2726"/>
              <a:gd name="T75" fmla="*/ 1323 h 2002"/>
              <a:gd name="T76" fmla="*/ 187 w 2726"/>
              <a:gd name="T77" fmla="*/ 1390 h 2002"/>
              <a:gd name="T78" fmla="*/ 115 w 2726"/>
              <a:gd name="T79" fmla="*/ 1390 h 2002"/>
              <a:gd name="T80" fmla="*/ 115 w 2726"/>
              <a:gd name="T81" fmla="*/ 1456 h 2002"/>
              <a:gd name="T82" fmla="*/ 71 w 2726"/>
              <a:gd name="T83" fmla="*/ 1456 h 2002"/>
              <a:gd name="T84" fmla="*/ 71 w 2726"/>
              <a:gd name="T85" fmla="*/ 1522 h 2002"/>
              <a:gd name="T86" fmla="*/ 61 w 2726"/>
              <a:gd name="T87" fmla="*/ 1522 h 2002"/>
              <a:gd name="T88" fmla="*/ 61 w 2726"/>
              <a:gd name="T89" fmla="*/ 1597 h 2002"/>
              <a:gd name="T90" fmla="*/ 44 w 2726"/>
              <a:gd name="T91" fmla="*/ 1597 h 2002"/>
              <a:gd name="T92" fmla="*/ 44 w 2726"/>
              <a:gd name="T93" fmla="*/ 1865 h 2002"/>
              <a:gd name="T94" fmla="*/ 32 w 2726"/>
              <a:gd name="T95" fmla="*/ 1865 h 2002"/>
              <a:gd name="T96" fmla="*/ 32 w 2726"/>
              <a:gd name="T97" fmla="*/ 1933 h 2002"/>
              <a:gd name="T98" fmla="*/ 16 w 2726"/>
              <a:gd name="T99" fmla="*/ 1933 h 2002"/>
              <a:gd name="T100" fmla="*/ 16 w 2726"/>
              <a:gd name="T101" fmla="*/ 2002 h 2002"/>
              <a:gd name="T102" fmla="*/ 0 w 2726"/>
              <a:gd name="T103" fmla="*/ 2002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26" h="2002">
                <a:moveTo>
                  <a:pt x="2726" y="0"/>
                </a:moveTo>
                <a:lnTo>
                  <a:pt x="2149" y="0"/>
                </a:lnTo>
                <a:lnTo>
                  <a:pt x="2149" y="80"/>
                </a:lnTo>
                <a:lnTo>
                  <a:pt x="1669" y="80"/>
                </a:lnTo>
                <a:lnTo>
                  <a:pt x="1669" y="148"/>
                </a:lnTo>
                <a:lnTo>
                  <a:pt x="1504" y="148"/>
                </a:lnTo>
                <a:lnTo>
                  <a:pt x="1504" y="219"/>
                </a:lnTo>
                <a:lnTo>
                  <a:pt x="1232" y="219"/>
                </a:lnTo>
                <a:lnTo>
                  <a:pt x="1232" y="290"/>
                </a:lnTo>
                <a:lnTo>
                  <a:pt x="1186" y="290"/>
                </a:lnTo>
                <a:lnTo>
                  <a:pt x="1186" y="362"/>
                </a:lnTo>
                <a:lnTo>
                  <a:pt x="1136" y="362"/>
                </a:lnTo>
                <a:lnTo>
                  <a:pt x="1136" y="427"/>
                </a:lnTo>
                <a:lnTo>
                  <a:pt x="977" y="427"/>
                </a:lnTo>
                <a:lnTo>
                  <a:pt x="977" y="497"/>
                </a:lnTo>
                <a:lnTo>
                  <a:pt x="854" y="497"/>
                </a:lnTo>
                <a:lnTo>
                  <a:pt x="854" y="563"/>
                </a:lnTo>
                <a:lnTo>
                  <a:pt x="755" y="563"/>
                </a:lnTo>
                <a:lnTo>
                  <a:pt x="755" y="636"/>
                </a:lnTo>
                <a:lnTo>
                  <a:pt x="661" y="636"/>
                </a:lnTo>
                <a:lnTo>
                  <a:pt x="661" y="771"/>
                </a:lnTo>
                <a:lnTo>
                  <a:pt x="588" y="771"/>
                </a:lnTo>
                <a:lnTo>
                  <a:pt x="588" y="838"/>
                </a:lnTo>
                <a:lnTo>
                  <a:pt x="467" y="838"/>
                </a:lnTo>
                <a:lnTo>
                  <a:pt x="467" y="910"/>
                </a:lnTo>
                <a:lnTo>
                  <a:pt x="441" y="910"/>
                </a:lnTo>
                <a:lnTo>
                  <a:pt x="441" y="977"/>
                </a:lnTo>
                <a:lnTo>
                  <a:pt x="397" y="977"/>
                </a:lnTo>
                <a:lnTo>
                  <a:pt x="397" y="1047"/>
                </a:lnTo>
                <a:lnTo>
                  <a:pt x="308" y="1047"/>
                </a:lnTo>
                <a:lnTo>
                  <a:pt x="308" y="1112"/>
                </a:lnTo>
                <a:lnTo>
                  <a:pt x="298" y="1112"/>
                </a:lnTo>
                <a:lnTo>
                  <a:pt x="298" y="1186"/>
                </a:lnTo>
                <a:lnTo>
                  <a:pt x="248" y="1186"/>
                </a:lnTo>
                <a:lnTo>
                  <a:pt x="248" y="1255"/>
                </a:lnTo>
                <a:lnTo>
                  <a:pt x="226" y="1255"/>
                </a:lnTo>
                <a:lnTo>
                  <a:pt x="226" y="1323"/>
                </a:lnTo>
                <a:lnTo>
                  <a:pt x="187" y="1323"/>
                </a:lnTo>
                <a:lnTo>
                  <a:pt x="187" y="1390"/>
                </a:lnTo>
                <a:lnTo>
                  <a:pt x="115" y="1390"/>
                </a:lnTo>
                <a:lnTo>
                  <a:pt x="115" y="1456"/>
                </a:lnTo>
                <a:lnTo>
                  <a:pt x="71" y="1456"/>
                </a:lnTo>
                <a:lnTo>
                  <a:pt x="71" y="1522"/>
                </a:lnTo>
                <a:lnTo>
                  <a:pt x="61" y="1522"/>
                </a:lnTo>
                <a:lnTo>
                  <a:pt x="61" y="1597"/>
                </a:lnTo>
                <a:lnTo>
                  <a:pt x="44" y="1597"/>
                </a:lnTo>
                <a:lnTo>
                  <a:pt x="44" y="1865"/>
                </a:lnTo>
                <a:lnTo>
                  <a:pt x="32" y="1865"/>
                </a:lnTo>
                <a:lnTo>
                  <a:pt x="32" y="1933"/>
                </a:lnTo>
                <a:lnTo>
                  <a:pt x="16" y="1933"/>
                </a:lnTo>
                <a:lnTo>
                  <a:pt x="16" y="2002"/>
                </a:lnTo>
                <a:lnTo>
                  <a:pt x="0" y="2002"/>
                </a:lnTo>
              </a:path>
            </a:pathLst>
          </a:custGeom>
          <a:noFill/>
          <a:ln w="19050">
            <a:solidFill>
              <a:srgbClr val="27AAE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35" name="Freeform 109"/>
          <p:cNvSpPr>
            <a:spLocks/>
          </p:cNvSpPr>
          <p:nvPr/>
        </p:nvSpPr>
        <p:spPr bwMode="auto">
          <a:xfrm>
            <a:off x="8492839" y="2193015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9 h 40"/>
              <a:gd name="T6" fmla="*/ 37 w 45"/>
              <a:gd name="T7" fmla="*/ 34 h 40"/>
              <a:gd name="T8" fmla="*/ 30 w 45"/>
              <a:gd name="T9" fmla="*/ 38 h 40"/>
              <a:gd name="T10" fmla="*/ 22 w 45"/>
              <a:gd name="T11" fmla="*/ 40 h 40"/>
              <a:gd name="T12" fmla="*/ 22 w 45"/>
              <a:gd name="T13" fmla="*/ 40 h 40"/>
              <a:gd name="T14" fmla="*/ 12 w 45"/>
              <a:gd name="T15" fmla="*/ 38 h 40"/>
              <a:gd name="T16" fmla="*/ 6 w 45"/>
              <a:gd name="T17" fmla="*/ 34 h 40"/>
              <a:gd name="T18" fmla="*/ 0 w 45"/>
              <a:gd name="T19" fmla="*/ 29 h 40"/>
              <a:gd name="T20" fmla="*/ 0 w 45"/>
              <a:gd name="T21" fmla="*/ 20 h 40"/>
              <a:gd name="T22" fmla="*/ 0 w 45"/>
              <a:gd name="T23" fmla="*/ 20 h 40"/>
              <a:gd name="T24" fmla="*/ 0 w 45"/>
              <a:gd name="T25" fmla="*/ 13 h 40"/>
              <a:gd name="T26" fmla="*/ 6 w 45"/>
              <a:gd name="T27" fmla="*/ 7 h 40"/>
              <a:gd name="T28" fmla="*/ 12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0 w 45"/>
              <a:gd name="T35" fmla="*/ 2 h 40"/>
              <a:gd name="T36" fmla="*/ 37 w 45"/>
              <a:gd name="T37" fmla="*/ 7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9"/>
                </a:lnTo>
                <a:lnTo>
                  <a:pt x="37" y="34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2" y="38"/>
                </a:lnTo>
                <a:lnTo>
                  <a:pt x="6" y="34"/>
                </a:lnTo>
                <a:lnTo>
                  <a:pt x="0" y="29"/>
                </a:lnTo>
                <a:lnTo>
                  <a:pt x="0" y="20"/>
                </a:lnTo>
                <a:lnTo>
                  <a:pt x="0" y="20"/>
                </a:lnTo>
                <a:lnTo>
                  <a:pt x="0" y="13"/>
                </a:lnTo>
                <a:lnTo>
                  <a:pt x="6" y="7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7" y="7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36" name="Freeform 110"/>
          <p:cNvSpPr>
            <a:spLocks/>
          </p:cNvSpPr>
          <p:nvPr/>
        </p:nvSpPr>
        <p:spPr bwMode="auto">
          <a:xfrm>
            <a:off x="8029558" y="2193015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9 h 40"/>
              <a:gd name="T6" fmla="*/ 36 w 44"/>
              <a:gd name="T7" fmla="*/ 34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2 w 44"/>
              <a:gd name="T15" fmla="*/ 38 h 40"/>
              <a:gd name="T16" fmla="*/ 6 w 44"/>
              <a:gd name="T17" fmla="*/ 34 h 40"/>
              <a:gd name="T18" fmla="*/ 2 w 44"/>
              <a:gd name="T19" fmla="*/ 29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7 h 40"/>
              <a:gd name="T28" fmla="*/ 12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6 w 44"/>
              <a:gd name="T37" fmla="*/ 7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9"/>
                </a:lnTo>
                <a:lnTo>
                  <a:pt x="36" y="34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2" y="38"/>
                </a:lnTo>
                <a:lnTo>
                  <a:pt x="6" y="34"/>
                </a:lnTo>
                <a:lnTo>
                  <a:pt x="2" y="29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7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6" y="7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37" name="Freeform 111"/>
          <p:cNvSpPr>
            <a:spLocks/>
          </p:cNvSpPr>
          <p:nvPr/>
        </p:nvSpPr>
        <p:spPr bwMode="auto">
          <a:xfrm>
            <a:off x="7732476" y="2193015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9 h 40"/>
              <a:gd name="T6" fmla="*/ 38 w 44"/>
              <a:gd name="T7" fmla="*/ 34 h 40"/>
              <a:gd name="T8" fmla="*/ 32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6 w 44"/>
              <a:gd name="T17" fmla="*/ 34 h 40"/>
              <a:gd name="T18" fmla="*/ 2 w 44"/>
              <a:gd name="T19" fmla="*/ 29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7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2 w 44"/>
              <a:gd name="T35" fmla="*/ 2 h 40"/>
              <a:gd name="T36" fmla="*/ 38 w 44"/>
              <a:gd name="T37" fmla="*/ 7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9"/>
                </a:lnTo>
                <a:lnTo>
                  <a:pt x="38" y="34"/>
                </a:lnTo>
                <a:lnTo>
                  <a:pt x="32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4"/>
                </a:lnTo>
                <a:lnTo>
                  <a:pt x="2" y="29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7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8" y="7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38" name="Freeform 112"/>
          <p:cNvSpPr>
            <a:spLocks/>
          </p:cNvSpPr>
          <p:nvPr/>
        </p:nvSpPr>
        <p:spPr bwMode="auto">
          <a:xfrm>
            <a:off x="7786491" y="2193015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9 h 40"/>
              <a:gd name="T6" fmla="*/ 38 w 44"/>
              <a:gd name="T7" fmla="*/ 34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6 w 44"/>
              <a:gd name="T17" fmla="*/ 34 h 40"/>
              <a:gd name="T18" fmla="*/ 2 w 44"/>
              <a:gd name="T19" fmla="*/ 29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7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7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9"/>
                </a:lnTo>
                <a:lnTo>
                  <a:pt x="38" y="34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4"/>
                </a:lnTo>
                <a:lnTo>
                  <a:pt x="2" y="29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7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7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39" name="Freeform 113"/>
          <p:cNvSpPr>
            <a:spLocks/>
          </p:cNvSpPr>
          <p:nvPr/>
        </p:nvSpPr>
        <p:spPr bwMode="auto">
          <a:xfrm>
            <a:off x="7836351" y="2193015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4 w 44"/>
              <a:gd name="T5" fmla="*/ 29 h 40"/>
              <a:gd name="T6" fmla="*/ 38 w 44"/>
              <a:gd name="T7" fmla="*/ 34 h 40"/>
              <a:gd name="T8" fmla="*/ 32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8 w 44"/>
              <a:gd name="T17" fmla="*/ 34 h 40"/>
              <a:gd name="T18" fmla="*/ 2 w 44"/>
              <a:gd name="T19" fmla="*/ 29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8 w 44"/>
              <a:gd name="T27" fmla="*/ 7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2 w 44"/>
              <a:gd name="T35" fmla="*/ 2 h 40"/>
              <a:gd name="T36" fmla="*/ 38 w 44"/>
              <a:gd name="T37" fmla="*/ 7 h 40"/>
              <a:gd name="T38" fmla="*/ 44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4" y="29"/>
                </a:lnTo>
                <a:lnTo>
                  <a:pt x="38" y="34"/>
                </a:lnTo>
                <a:lnTo>
                  <a:pt x="32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8" y="34"/>
                </a:lnTo>
                <a:lnTo>
                  <a:pt x="2" y="29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8" y="7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8" y="7"/>
                </a:lnTo>
                <a:lnTo>
                  <a:pt x="44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40" name="Freeform 114"/>
          <p:cNvSpPr>
            <a:spLocks/>
          </p:cNvSpPr>
          <p:nvPr/>
        </p:nvSpPr>
        <p:spPr bwMode="auto">
          <a:xfrm>
            <a:off x="7890366" y="2193015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9 h 40"/>
              <a:gd name="T6" fmla="*/ 39 w 45"/>
              <a:gd name="T7" fmla="*/ 34 h 40"/>
              <a:gd name="T8" fmla="*/ 31 w 45"/>
              <a:gd name="T9" fmla="*/ 38 h 40"/>
              <a:gd name="T10" fmla="*/ 22 w 45"/>
              <a:gd name="T11" fmla="*/ 40 h 40"/>
              <a:gd name="T12" fmla="*/ 22 w 45"/>
              <a:gd name="T13" fmla="*/ 40 h 40"/>
              <a:gd name="T14" fmla="*/ 14 w 45"/>
              <a:gd name="T15" fmla="*/ 38 h 40"/>
              <a:gd name="T16" fmla="*/ 6 w 45"/>
              <a:gd name="T17" fmla="*/ 34 h 40"/>
              <a:gd name="T18" fmla="*/ 2 w 45"/>
              <a:gd name="T19" fmla="*/ 29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6 w 45"/>
              <a:gd name="T27" fmla="*/ 7 h 40"/>
              <a:gd name="T28" fmla="*/ 14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1 w 45"/>
              <a:gd name="T35" fmla="*/ 2 h 40"/>
              <a:gd name="T36" fmla="*/ 39 w 45"/>
              <a:gd name="T37" fmla="*/ 7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9"/>
                </a:lnTo>
                <a:lnTo>
                  <a:pt x="39" y="34"/>
                </a:lnTo>
                <a:lnTo>
                  <a:pt x="31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4"/>
                </a:lnTo>
                <a:lnTo>
                  <a:pt x="2" y="29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7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1" y="2"/>
                </a:lnTo>
                <a:lnTo>
                  <a:pt x="39" y="7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7576664" y="2193015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9 h 40"/>
              <a:gd name="T6" fmla="*/ 37 w 45"/>
              <a:gd name="T7" fmla="*/ 34 h 40"/>
              <a:gd name="T8" fmla="*/ 31 w 45"/>
              <a:gd name="T9" fmla="*/ 38 h 40"/>
              <a:gd name="T10" fmla="*/ 22 w 45"/>
              <a:gd name="T11" fmla="*/ 40 h 40"/>
              <a:gd name="T12" fmla="*/ 22 w 45"/>
              <a:gd name="T13" fmla="*/ 40 h 40"/>
              <a:gd name="T14" fmla="*/ 12 w 45"/>
              <a:gd name="T15" fmla="*/ 38 h 40"/>
              <a:gd name="T16" fmla="*/ 6 w 45"/>
              <a:gd name="T17" fmla="*/ 34 h 40"/>
              <a:gd name="T18" fmla="*/ 0 w 45"/>
              <a:gd name="T19" fmla="*/ 29 h 40"/>
              <a:gd name="T20" fmla="*/ 0 w 45"/>
              <a:gd name="T21" fmla="*/ 20 h 40"/>
              <a:gd name="T22" fmla="*/ 0 w 45"/>
              <a:gd name="T23" fmla="*/ 20 h 40"/>
              <a:gd name="T24" fmla="*/ 0 w 45"/>
              <a:gd name="T25" fmla="*/ 13 h 40"/>
              <a:gd name="T26" fmla="*/ 6 w 45"/>
              <a:gd name="T27" fmla="*/ 7 h 40"/>
              <a:gd name="T28" fmla="*/ 12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1 w 45"/>
              <a:gd name="T35" fmla="*/ 2 h 40"/>
              <a:gd name="T36" fmla="*/ 37 w 45"/>
              <a:gd name="T37" fmla="*/ 7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9"/>
                </a:lnTo>
                <a:lnTo>
                  <a:pt x="37" y="34"/>
                </a:lnTo>
                <a:lnTo>
                  <a:pt x="31" y="38"/>
                </a:lnTo>
                <a:lnTo>
                  <a:pt x="22" y="40"/>
                </a:lnTo>
                <a:lnTo>
                  <a:pt x="22" y="40"/>
                </a:lnTo>
                <a:lnTo>
                  <a:pt x="12" y="38"/>
                </a:lnTo>
                <a:lnTo>
                  <a:pt x="6" y="34"/>
                </a:lnTo>
                <a:lnTo>
                  <a:pt x="0" y="29"/>
                </a:lnTo>
                <a:lnTo>
                  <a:pt x="0" y="20"/>
                </a:lnTo>
                <a:lnTo>
                  <a:pt x="0" y="20"/>
                </a:lnTo>
                <a:lnTo>
                  <a:pt x="0" y="13"/>
                </a:lnTo>
                <a:lnTo>
                  <a:pt x="6" y="7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1" y="2"/>
                </a:lnTo>
                <a:lnTo>
                  <a:pt x="37" y="7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42" name="Freeform 116"/>
          <p:cNvSpPr>
            <a:spLocks/>
          </p:cNvSpPr>
          <p:nvPr/>
        </p:nvSpPr>
        <p:spPr bwMode="auto">
          <a:xfrm>
            <a:off x="7626524" y="2193015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9 h 40"/>
              <a:gd name="T6" fmla="*/ 39 w 45"/>
              <a:gd name="T7" fmla="*/ 34 h 40"/>
              <a:gd name="T8" fmla="*/ 31 w 45"/>
              <a:gd name="T9" fmla="*/ 38 h 40"/>
              <a:gd name="T10" fmla="*/ 23 w 45"/>
              <a:gd name="T11" fmla="*/ 40 h 40"/>
              <a:gd name="T12" fmla="*/ 23 w 45"/>
              <a:gd name="T13" fmla="*/ 40 h 40"/>
              <a:gd name="T14" fmla="*/ 15 w 45"/>
              <a:gd name="T15" fmla="*/ 38 h 40"/>
              <a:gd name="T16" fmla="*/ 7 w 45"/>
              <a:gd name="T17" fmla="*/ 34 h 40"/>
              <a:gd name="T18" fmla="*/ 2 w 45"/>
              <a:gd name="T19" fmla="*/ 29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7 w 45"/>
              <a:gd name="T27" fmla="*/ 7 h 40"/>
              <a:gd name="T28" fmla="*/ 15 w 45"/>
              <a:gd name="T29" fmla="*/ 2 h 40"/>
              <a:gd name="T30" fmla="*/ 23 w 45"/>
              <a:gd name="T31" fmla="*/ 0 h 40"/>
              <a:gd name="T32" fmla="*/ 23 w 45"/>
              <a:gd name="T33" fmla="*/ 0 h 40"/>
              <a:gd name="T34" fmla="*/ 31 w 45"/>
              <a:gd name="T35" fmla="*/ 2 h 40"/>
              <a:gd name="T36" fmla="*/ 39 w 45"/>
              <a:gd name="T37" fmla="*/ 7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9"/>
                </a:lnTo>
                <a:lnTo>
                  <a:pt x="39" y="34"/>
                </a:lnTo>
                <a:lnTo>
                  <a:pt x="31" y="38"/>
                </a:lnTo>
                <a:lnTo>
                  <a:pt x="23" y="40"/>
                </a:lnTo>
                <a:lnTo>
                  <a:pt x="23" y="40"/>
                </a:lnTo>
                <a:lnTo>
                  <a:pt x="15" y="38"/>
                </a:lnTo>
                <a:lnTo>
                  <a:pt x="7" y="34"/>
                </a:lnTo>
                <a:lnTo>
                  <a:pt x="2" y="29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7" y="7"/>
                </a:lnTo>
                <a:lnTo>
                  <a:pt x="15" y="2"/>
                </a:lnTo>
                <a:lnTo>
                  <a:pt x="23" y="0"/>
                </a:lnTo>
                <a:lnTo>
                  <a:pt x="23" y="0"/>
                </a:lnTo>
                <a:lnTo>
                  <a:pt x="31" y="2"/>
                </a:lnTo>
                <a:lnTo>
                  <a:pt x="39" y="7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43" name="Freeform 117"/>
          <p:cNvSpPr>
            <a:spLocks/>
          </p:cNvSpPr>
          <p:nvPr/>
        </p:nvSpPr>
        <p:spPr bwMode="auto">
          <a:xfrm>
            <a:off x="7682616" y="2193015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9 h 40"/>
              <a:gd name="T6" fmla="*/ 38 w 44"/>
              <a:gd name="T7" fmla="*/ 34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2 w 44"/>
              <a:gd name="T15" fmla="*/ 38 h 40"/>
              <a:gd name="T16" fmla="*/ 6 w 44"/>
              <a:gd name="T17" fmla="*/ 34 h 40"/>
              <a:gd name="T18" fmla="*/ 2 w 44"/>
              <a:gd name="T19" fmla="*/ 29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7 h 40"/>
              <a:gd name="T28" fmla="*/ 12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7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9"/>
                </a:lnTo>
                <a:lnTo>
                  <a:pt x="38" y="34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2" y="38"/>
                </a:lnTo>
                <a:lnTo>
                  <a:pt x="6" y="34"/>
                </a:lnTo>
                <a:lnTo>
                  <a:pt x="2" y="29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7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7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48" name="Freeform 119"/>
          <p:cNvSpPr>
            <a:spLocks/>
          </p:cNvSpPr>
          <p:nvPr/>
        </p:nvSpPr>
        <p:spPr bwMode="auto">
          <a:xfrm>
            <a:off x="6924330" y="2316840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5 w 45"/>
              <a:gd name="T5" fmla="*/ 28 h 40"/>
              <a:gd name="T6" fmla="*/ 38 w 45"/>
              <a:gd name="T7" fmla="*/ 35 h 40"/>
              <a:gd name="T8" fmla="*/ 32 w 45"/>
              <a:gd name="T9" fmla="*/ 39 h 40"/>
              <a:gd name="T10" fmla="*/ 22 w 45"/>
              <a:gd name="T11" fmla="*/ 40 h 40"/>
              <a:gd name="T12" fmla="*/ 22 w 45"/>
              <a:gd name="T13" fmla="*/ 40 h 40"/>
              <a:gd name="T14" fmla="*/ 14 w 45"/>
              <a:gd name="T15" fmla="*/ 39 h 40"/>
              <a:gd name="T16" fmla="*/ 8 w 45"/>
              <a:gd name="T17" fmla="*/ 35 h 40"/>
              <a:gd name="T18" fmla="*/ 2 w 45"/>
              <a:gd name="T19" fmla="*/ 28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8 w 45"/>
              <a:gd name="T27" fmla="*/ 6 h 40"/>
              <a:gd name="T28" fmla="*/ 14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2 w 45"/>
              <a:gd name="T35" fmla="*/ 2 h 40"/>
              <a:gd name="T36" fmla="*/ 38 w 45"/>
              <a:gd name="T37" fmla="*/ 6 h 40"/>
              <a:gd name="T38" fmla="*/ 45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5" y="28"/>
                </a:lnTo>
                <a:lnTo>
                  <a:pt x="38" y="35"/>
                </a:lnTo>
                <a:lnTo>
                  <a:pt x="32" y="39"/>
                </a:lnTo>
                <a:lnTo>
                  <a:pt x="22" y="40"/>
                </a:lnTo>
                <a:lnTo>
                  <a:pt x="22" y="40"/>
                </a:lnTo>
                <a:lnTo>
                  <a:pt x="14" y="39"/>
                </a:lnTo>
                <a:lnTo>
                  <a:pt x="8" y="35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8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8" y="6"/>
                </a:lnTo>
                <a:lnTo>
                  <a:pt x="45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49" name="Freeform 120"/>
          <p:cNvSpPr>
            <a:spLocks/>
          </p:cNvSpPr>
          <p:nvPr/>
        </p:nvSpPr>
        <p:spPr bwMode="auto">
          <a:xfrm>
            <a:off x="6845386" y="2316840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8 h 40"/>
              <a:gd name="T6" fmla="*/ 38 w 44"/>
              <a:gd name="T7" fmla="*/ 35 h 40"/>
              <a:gd name="T8" fmla="*/ 30 w 44"/>
              <a:gd name="T9" fmla="*/ 39 h 40"/>
              <a:gd name="T10" fmla="*/ 22 w 44"/>
              <a:gd name="T11" fmla="*/ 40 h 40"/>
              <a:gd name="T12" fmla="*/ 22 w 44"/>
              <a:gd name="T13" fmla="*/ 40 h 40"/>
              <a:gd name="T14" fmla="*/ 12 w 44"/>
              <a:gd name="T15" fmla="*/ 39 h 40"/>
              <a:gd name="T16" fmla="*/ 6 w 44"/>
              <a:gd name="T17" fmla="*/ 35 h 40"/>
              <a:gd name="T18" fmla="*/ 2 w 44"/>
              <a:gd name="T19" fmla="*/ 28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6 h 40"/>
              <a:gd name="T28" fmla="*/ 12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6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8"/>
                </a:lnTo>
                <a:lnTo>
                  <a:pt x="38" y="35"/>
                </a:lnTo>
                <a:lnTo>
                  <a:pt x="30" y="39"/>
                </a:lnTo>
                <a:lnTo>
                  <a:pt x="22" y="40"/>
                </a:lnTo>
                <a:lnTo>
                  <a:pt x="22" y="40"/>
                </a:lnTo>
                <a:lnTo>
                  <a:pt x="12" y="39"/>
                </a:lnTo>
                <a:lnTo>
                  <a:pt x="6" y="35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6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6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0" name="Freeform 121"/>
          <p:cNvSpPr>
            <a:spLocks/>
          </p:cNvSpPr>
          <p:nvPr/>
        </p:nvSpPr>
        <p:spPr bwMode="auto">
          <a:xfrm>
            <a:off x="5681988" y="2543853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7 h 40"/>
              <a:gd name="T6" fmla="*/ 36 w 45"/>
              <a:gd name="T7" fmla="*/ 33 h 40"/>
              <a:gd name="T8" fmla="*/ 30 w 45"/>
              <a:gd name="T9" fmla="*/ 38 h 40"/>
              <a:gd name="T10" fmla="*/ 22 w 45"/>
              <a:gd name="T11" fmla="*/ 40 h 40"/>
              <a:gd name="T12" fmla="*/ 22 w 45"/>
              <a:gd name="T13" fmla="*/ 40 h 40"/>
              <a:gd name="T14" fmla="*/ 12 w 45"/>
              <a:gd name="T15" fmla="*/ 38 h 40"/>
              <a:gd name="T16" fmla="*/ 6 w 45"/>
              <a:gd name="T17" fmla="*/ 33 h 40"/>
              <a:gd name="T18" fmla="*/ 0 w 45"/>
              <a:gd name="T19" fmla="*/ 27 h 40"/>
              <a:gd name="T20" fmla="*/ 0 w 45"/>
              <a:gd name="T21" fmla="*/ 20 h 40"/>
              <a:gd name="T22" fmla="*/ 0 w 45"/>
              <a:gd name="T23" fmla="*/ 20 h 40"/>
              <a:gd name="T24" fmla="*/ 0 w 45"/>
              <a:gd name="T25" fmla="*/ 11 h 40"/>
              <a:gd name="T26" fmla="*/ 6 w 45"/>
              <a:gd name="T27" fmla="*/ 5 h 40"/>
              <a:gd name="T28" fmla="*/ 12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0 w 45"/>
              <a:gd name="T35" fmla="*/ 2 h 40"/>
              <a:gd name="T36" fmla="*/ 36 w 45"/>
              <a:gd name="T37" fmla="*/ 5 h 40"/>
              <a:gd name="T38" fmla="*/ 43 w 45"/>
              <a:gd name="T39" fmla="*/ 11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7"/>
                </a:lnTo>
                <a:lnTo>
                  <a:pt x="36" y="33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2" y="38"/>
                </a:lnTo>
                <a:lnTo>
                  <a:pt x="6" y="33"/>
                </a:lnTo>
                <a:lnTo>
                  <a:pt x="0" y="27"/>
                </a:lnTo>
                <a:lnTo>
                  <a:pt x="0" y="20"/>
                </a:lnTo>
                <a:lnTo>
                  <a:pt x="0" y="20"/>
                </a:lnTo>
                <a:lnTo>
                  <a:pt x="0" y="11"/>
                </a:lnTo>
                <a:lnTo>
                  <a:pt x="6" y="5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6" y="5"/>
                </a:lnTo>
                <a:lnTo>
                  <a:pt x="43" y="11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1" name="Freeform 122"/>
          <p:cNvSpPr>
            <a:spLocks/>
          </p:cNvSpPr>
          <p:nvPr/>
        </p:nvSpPr>
        <p:spPr bwMode="auto">
          <a:xfrm>
            <a:off x="5632129" y="2543853"/>
            <a:ext cx="95565" cy="63500"/>
          </a:xfrm>
          <a:custGeom>
            <a:avLst/>
            <a:gdLst>
              <a:gd name="T0" fmla="*/ 46 w 46"/>
              <a:gd name="T1" fmla="*/ 20 h 40"/>
              <a:gd name="T2" fmla="*/ 46 w 46"/>
              <a:gd name="T3" fmla="*/ 20 h 40"/>
              <a:gd name="T4" fmla="*/ 44 w 46"/>
              <a:gd name="T5" fmla="*/ 27 h 40"/>
              <a:gd name="T6" fmla="*/ 38 w 46"/>
              <a:gd name="T7" fmla="*/ 33 h 40"/>
              <a:gd name="T8" fmla="*/ 32 w 46"/>
              <a:gd name="T9" fmla="*/ 38 h 40"/>
              <a:gd name="T10" fmla="*/ 24 w 46"/>
              <a:gd name="T11" fmla="*/ 40 h 40"/>
              <a:gd name="T12" fmla="*/ 24 w 46"/>
              <a:gd name="T13" fmla="*/ 40 h 40"/>
              <a:gd name="T14" fmla="*/ 14 w 46"/>
              <a:gd name="T15" fmla="*/ 38 h 40"/>
              <a:gd name="T16" fmla="*/ 8 w 46"/>
              <a:gd name="T17" fmla="*/ 33 h 40"/>
              <a:gd name="T18" fmla="*/ 2 w 46"/>
              <a:gd name="T19" fmla="*/ 27 h 40"/>
              <a:gd name="T20" fmla="*/ 0 w 46"/>
              <a:gd name="T21" fmla="*/ 20 h 40"/>
              <a:gd name="T22" fmla="*/ 0 w 46"/>
              <a:gd name="T23" fmla="*/ 20 h 40"/>
              <a:gd name="T24" fmla="*/ 2 w 46"/>
              <a:gd name="T25" fmla="*/ 11 h 40"/>
              <a:gd name="T26" fmla="*/ 8 w 46"/>
              <a:gd name="T27" fmla="*/ 5 h 40"/>
              <a:gd name="T28" fmla="*/ 14 w 46"/>
              <a:gd name="T29" fmla="*/ 2 h 40"/>
              <a:gd name="T30" fmla="*/ 24 w 46"/>
              <a:gd name="T31" fmla="*/ 0 h 40"/>
              <a:gd name="T32" fmla="*/ 24 w 46"/>
              <a:gd name="T33" fmla="*/ 0 h 40"/>
              <a:gd name="T34" fmla="*/ 32 w 46"/>
              <a:gd name="T35" fmla="*/ 2 h 40"/>
              <a:gd name="T36" fmla="*/ 38 w 46"/>
              <a:gd name="T37" fmla="*/ 5 h 40"/>
              <a:gd name="T38" fmla="*/ 44 w 46"/>
              <a:gd name="T39" fmla="*/ 11 h 40"/>
              <a:gd name="T40" fmla="*/ 46 w 46"/>
              <a:gd name="T41" fmla="*/ 20 h 40"/>
              <a:gd name="T42" fmla="*/ 46 w 46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" h="40">
                <a:moveTo>
                  <a:pt x="46" y="20"/>
                </a:moveTo>
                <a:lnTo>
                  <a:pt x="46" y="20"/>
                </a:lnTo>
                <a:lnTo>
                  <a:pt x="44" y="27"/>
                </a:lnTo>
                <a:lnTo>
                  <a:pt x="38" y="33"/>
                </a:lnTo>
                <a:lnTo>
                  <a:pt x="32" y="38"/>
                </a:lnTo>
                <a:lnTo>
                  <a:pt x="24" y="40"/>
                </a:lnTo>
                <a:lnTo>
                  <a:pt x="24" y="40"/>
                </a:lnTo>
                <a:lnTo>
                  <a:pt x="14" y="38"/>
                </a:lnTo>
                <a:lnTo>
                  <a:pt x="8" y="33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1"/>
                </a:lnTo>
                <a:lnTo>
                  <a:pt x="8" y="5"/>
                </a:lnTo>
                <a:lnTo>
                  <a:pt x="14" y="2"/>
                </a:lnTo>
                <a:lnTo>
                  <a:pt x="24" y="0"/>
                </a:lnTo>
                <a:lnTo>
                  <a:pt x="24" y="0"/>
                </a:lnTo>
                <a:lnTo>
                  <a:pt x="32" y="2"/>
                </a:lnTo>
                <a:lnTo>
                  <a:pt x="38" y="5"/>
                </a:lnTo>
                <a:lnTo>
                  <a:pt x="44" y="11"/>
                </a:lnTo>
                <a:lnTo>
                  <a:pt x="46" y="20"/>
                </a:lnTo>
                <a:lnTo>
                  <a:pt x="46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2" name="Freeform 123"/>
          <p:cNvSpPr>
            <a:spLocks/>
          </p:cNvSpPr>
          <p:nvPr/>
        </p:nvSpPr>
        <p:spPr bwMode="auto">
          <a:xfrm>
            <a:off x="5289341" y="2764515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8 w 44"/>
              <a:gd name="T7" fmla="*/ 34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6 w 44"/>
              <a:gd name="T17" fmla="*/ 34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2 h 40"/>
              <a:gd name="T26" fmla="*/ 6 w 44"/>
              <a:gd name="T27" fmla="*/ 5 h 40"/>
              <a:gd name="T28" fmla="*/ 14 w 44"/>
              <a:gd name="T29" fmla="*/ 1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1 h 40"/>
              <a:gd name="T36" fmla="*/ 38 w 44"/>
              <a:gd name="T37" fmla="*/ 5 h 40"/>
              <a:gd name="T38" fmla="*/ 42 w 44"/>
              <a:gd name="T39" fmla="*/ 12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8" y="34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4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5"/>
                </a:lnTo>
                <a:lnTo>
                  <a:pt x="14" y="1"/>
                </a:lnTo>
                <a:lnTo>
                  <a:pt x="22" y="0"/>
                </a:lnTo>
                <a:lnTo>
                  <a:pt x="22" y="0"/>
                </a:lnTo>
                <a:lnTo>
                  <a:pt x="30" y="1"/>
                </a:lnTo>
                <a:lnTo>
                  <a:pt x="38" y="5"/>
                </a:lnTo>
                <a:lnTo>
                  <a:pt x="42" y="12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3" name="Freeform 124"/>
          <p:cNvSpPr>
            <a:spLocks/>
          </p:cNvSpPr>
          <p:nvPr/>
        </p:nvSpPr>
        <p:spPr bwMode="auto">
          <a:xfrm>
            <a:off x="5243637" y="2764515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8 w 44"/>
              <a:gd name="T7" fmla="*/ 34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6 w 44"/>
              <a:gd name="T17" fmla="*/ 34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2 h 40"/>
              <a:gd name="T26" fmla="*/ 6 w 44"/>
              <a:gd name="T27" fmla="*/ 5 h 40"/>
              <a:gd name="T28" fmla="*/ 14 w 44"/>
              <a:gd name="T29" fmla="*/ 1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1 h 40"/>
              <a:gd name="T36" fmla="*/ 38 w 44"/>
              <a:gd name="T37" fmla="*/ 5 h 40"/>
              <a:gd name="T38" fmla="*/ 42 w 44"/>
              <a:gd name="T39" fmla="*/ 12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8" y="34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4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2"/>
                </a:lnTo>
                <a:lnTo>
                  <a:pt x="6" y="5"/>
                </a:lnTo>
                <a:lnTo>
                  <a:pt x="14" y="1"/>
                </a:lnTo>
                <a:lnTo>
                  <a:pt x="22" y="0"/>
                </a:lnTo>
                <a:lnTo>
                  <a:pt x="22" y="0"/>
                </a:lnTo>
                <a:lnTo>
                  <a:pt x="30" y="1"/>
                </a:lnTo>
                <a:lnTo>
                  <a:pt x="38" y="5"/>
                </a:lnTo>
                <a:lnTo>
                  <a:pt x="42" y="12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27AAE1"/>
          </a:solidFill>
          <a:ln w="25400">
            <a:solidFill>
              <a:srgbClr val="27AAE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7AAE1"/>
              </a:solidFill>
              <a:latin typeface="Arial" charset="0"/>
              <a:ea typeface="MS PGothic"/>
            </a:endParaRPr>
          </a:p>
        </p:txBody>
      </p:sp>
      <p:sp>
        <p:nvSpPr>
          <p:cNvPr id="154" name="Freeform 125"/>
          <p:cNvSpPr>
            <a:spLocks/>
          </p:cNvSpPr>
          <p:nvPr/>
        </p:nvSpPr>
        <p:spPr bwMode="auto">
          <a:xfrm>
            <a:off x="9136863" y="3147103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7 h 40"/>
              <a:gd name="T6" fmla="*/ 39 w 45"/>
              <a:gd name="T7" fmla="*/ 35 h 40"/>
              <a:gd name="T8" fmla="*/ 31 w 45"/>
              <a:gd name="T9" fmla="*/ 38 h 40"/>
              <a:gd name="T10" fmla="*/ 22 w 45"/>
              <a:gd name="T11" fmla="*/ 40 h 40"/>
              <a:gd name="T12" fmla="*/ 22 w 45"/>
              <a:gd name="T13" fmla="*/ 40 h 40"/>
              <a:gd name="T14" fmla="*/ 14 w 45"/>
              <a:gd name="T15" fmla="*/ 38 h 40"/>
              <a:gd name="T16" fmla="*/ 6 w 45"/>
              <a:gd name="T17" fmla="*/ 35 h 40"/>
              <a:gd name="T18" fmla="*/ 2 w 45"/>
              <a:gd name="T19" fmla="*/ 27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6 w 45"/>
              <a:gd name="T27" fmla="*/ 5 h 40"/>
              <a:gd name="T28" fmla="*/ 14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1 w 45"/>
              <a:gd name="T35" fmla="*/ 2 h 40"/>
              <a:gd name="T36" fmla="*/ 39 w 45"/>
              <a:gd name="T37" fmla="*/ 5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7"/>
                </a:lnTo>
                <a:lnTo>
                  <a:pt x="39" y="35"/>
                </a:lnTo>
                <a:lnTo>
                  <a:pt x="31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1" y="2"/>
                </a:lnTo>
                <a:lnTo>
                  <a:pt x="39" y="5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5" name="Freeform 126"/>
          <p:cNvSpPr>
            <a:spLocks/>
          </p:cNvSpPr>
          <p:nvPr/>
        </p:nvSpPr>
        <p:spPr bwMode="auto">
          <a:xfrm>
            <a:off x="8690202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6 w 44"/>
              <a:gd name="T7" fmla="*/ 35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2 w 44"/>
              <a:gd name="T15" fmla="*/ 38 h 40"/>
              <a:gd name="T16" fmla="*/ 6 w 44"/>
              <a:gd name="T17" fmla="*/ 35 h 40"/>
              <a:gd name="T18" fmla="*/ 0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0 w 44"/>
              <a:gd name="T25" fmla="*/ 13 h 40"/>
              <a:gd name="T26" fmla="*/ 6 w 44"/>
              <a:gd name="T27" fmla="*/ 5 h 40"/>
              <a:gd name="T28" fmla="*/ 12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6 w 44"/>
              <a:gd name="T37" fmla="*/ 5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6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2" y="38"/>
                </a:lnTo>
                <a:lnTo>
                  <a:pt x="6" y="35"/>
                </a:lnTo>
                <a:lnTo>
                  <a:pt x="0" y="27"/>
                </a:lnTo>
                <a:lnTo>
                  <a:pt x="0" y="20"/>
                </a:lnTo>
                <a:lnTo>
                  <a:pt x="0" y="20"/>
                </a:lnTo>
                <a:lnTo>
                  <a:pt x="0" y="13"/>
                </a:lnTo>
                <a:lnTo>
                  <a:pt x="6" y="5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6" y="5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6" name="Freeform 127"/>
          <p:cNvSpPr>
            <a:spLocks/>
          </p:cNvSpPr>
          <p:nvPr/>
        </p:nvSpPr>
        <p:spPr bwMode="auto">
          <a:xfrm>
            <a:off x="8501149" y="3147103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7 h 40"/>
              <a:gd name="T6" fmla="*/ 39 w 45"/>
              <a:gd name="T7" fmla="*/ 35 h 40"/>
              <a:gd name="T8" fmla="*/ 30 w 45"/>
              <a:gd name="T9" fmla="*/ 38 h 40"/>
              <a:gd name="T10" fmla="*/ 22 w 45"/>
              <a:gd name="T11" fmla="*/ 40 h 40"/>
              <a:gd name="T12" fmla="*/ 22 w 45"/>
              <a:gd name="T13" fmla="*/ 40 h 40"/>
              <a:gd name="T14" fmla="*/ 14 w 45"/>
              <a:gd name="T15" fmla="*/ 38 h 40"/>
              <a:gd name="T16" fmla="*/ 6 w 45"/>
              <a:gd name="T17" fmla="*/ 35 h 40"/>
              <a:gd name="T18" fmla="*/ 2 w 45"/>
              <a:gd name="T19" fmla="*/ 27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6 w 45"/>
              <a:gd name="T27" fmla="*/ 5 h 40"/>
              <a:gd name="T28" fmla="*/ 14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0 w 45"/>
              <a:gd name="T35" fmla="*/ 2 h 40"/>
              <a:gd name="T36" fmla="*/ 39 w 45"/>
              <a:gd name="T37" fmla="*/ 5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7"/>
                </a:lnTo>
                <a:lnTo>
                  <a:pt x="39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9" y="5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7" name="Freeform 128"/>
          <p:cNvSpPr>
            <a:spLocks/>
          </p:cNvSpPr>
          <p:nvPr/>
        </p:nvSpPr>
        <p:spPr bwMode="auto">
          <a:xfrm>
            <a:off x="8442979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8 w 44"/>
              <a:gd name="T7" fmla="*/ 35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6 w 44"/>
              <a:gd name="T17" fmla="*/ 35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5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5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8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5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8" name="Freeform 129"/>
          <p:cNvSpPr>
            <a:spLocks/>
          </p:cNvSpPr>
          <p:nvPr/>
        </p:nvSpPr>
        <p:spPr bwMode="auto">
          <a:xfrm>
            <a:off x="6874470" y="3207428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8 h 40"/>
              <a:gd name="T6" fmla="*/ 38 w 44"/>
              <a:gd name="T7" fmla="*/ 35 h 40"/>
              <a:gd name="T8" fmla="*/ 30 w 44"/>
              <a:gd name="T9" fmla="*/ 39 h 40"/>
              <a:gd name="T10" fmla="*/ 22 w 44"/>
              <a:gd name="T11" fmla="*/ 40 h 40"/>
              <a:gd name="T12" fmla="*/ 22 w 44"/>
              <a:gd name="T13" fmla="*/ 40 h 40"/>
              <a:gd name="T14" fmla="*/ 12 w 44"/>
              <a:gd name="T15" fmla="*/ 39 h 40"/>
              <a:gd name="T16" fmla="*/ 6 w 44"/>
              <a:gd name="T17" fmla="*/ 35 h 40"/>
              <a:gd name="T18" fmla="*/ 2 w 44"/>
              <a:gd name="T19" fmla="*/ 28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6 h 40"/>
              <a:gd name="T28" fmla="*/ 12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6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8"/>
                </a:lnTo>
                <a:lnTo>
                  <a:pt x="38" y="35"/>
                </a:lnTo>
                <a:lnTo>
                  <a:pt x="30" y="39"/>
                </a:lnTo>
                <a:lnTo>
                  <a:pt x="22" y="40"/>
                </a:lnTo>
                <a:lnTo>
                  <a:pt x="22" y="40"/>
                </a:lnTo>
                <a:lnTo>
                  <a:pt x="12" y="39"/>
                </a:lnTo>
                <a:lnTo>
                  <a:pt x="6" y="35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6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6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59" name="Freeform 130"/>
          <p:cNvSpPr>
            <a:spLocks/>
          </p:cNvSpPr>
          <p:nvPr/>
        </p:nvSpPr>
        <p:spPr bwMode="auto">
          <a:xfrm>
            <a:off x="6932640" y="3207428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8 h 40"/>
              <a:gd name="T6" fmla="*/ 39 w 45"/>
              <a:gd name="T7" fmla="*/ 35 h 40"/>
              <a:gd name="T8" fmla="*/ 30 w 45"/>
              <a:gd name="T9" fmla="*/ 39 h 40"/>
              <a:gd name="T10" fmla="*/ 22 w 45"/>
              <a:gd name="T11" fmla="*/ 40 h 40"/>
              <a:gd name="T12" fmla="*/ 22 w 45"/>
              <a:gd name="T13" fmla="*/ 40 h 40"/>
              <a:gd name="T14" fmla="*/ 14 w 45"/>
              <a:gd name="T15" fmla="*/ 39 h 40"/>
              <a:gd name="T16" fmla="*/ 6 w 45"/>
              <a:gd name="T17" fmla="*/ 35 h 40"/>
              <a:gd name="T18" fmla="*/ 2 w 45"/>
              <a:gd name="T19" fmla="*/ 28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6 w 45"/>
              <a:gd name="T27" fmla="*/ 6 h 40"/>
              <a:gd name="T28" fmla="*/ 14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0 w 45"/>
              <a:gd name="T35" fmla="*/ 2 h 40"/>
              <a:gd name="T36" fmla="*/ 39 w 45"/>
              <a:gd name="T37" fmla="*/ 6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8"/>
                </a:lnTo>
                <a:lnTo>
                  <a:pt x="39" y="35"/>
                </a:lnTo>
                <a:lnTo>
                  <a:pt x="30" y="39"/>
                </a:lnTo>
                <a:lnTo>
                  <a:pt x="22" y="40"/>
                </a:lnTo>
                <a:lnTo>
                  <a:pt x="22" y="40"/>
                </a:lnTo>
                <a:lnTo>
                  <a:pt x="14" y="39"/>
                </a:lnTo>
                <a:lnTo>
                  <a:pt x="6" y="35"/>
                </a:lnTo>
                <a:lnTo>
                  <a:pt x="2" y="28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9" y="6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24" name="Freeform 131"/>
          <p:cNvSpPr>
            <a:spLocks/>
          </p:cNvSpPr>
          <p:nvPr/>
        </p:nvSpPr>
        <p:spPr bwMode="auto">
          <a:xfrm>
            <a:off x="7229722" y="3147103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2 w 45"/>
              <a:gd name="T5" fmla="*/ 27 h 40"/>
              <a:gd name="T6" fmla="*/ 38 w 45"/>
              <a:gd name="T7" fmla="*/ 35 h 40"/>
              <a:gd name="T8" fmla="*/ 30 w 45"/>
              <a:gd name="T9" fmla="*/ 38 h 40"/>
              <a:gd name="T10" fmla="*/ 22 w 45"/>
              <a:gd name="T11" fmla="*/ 40 h 40"/>
              <a:gd name="T12" fmla="*/ 22 w 45"/>
              <a:gd name="T13" fmla="*/ 40 h 40"/>
              <a:gd name="T14" fmla="*/ 14 w 45"/>
              <a:gd name="T15" fmla="*/ 38 h 40"/>
              <a:gd name="T16" fmla="*/ 6 w 45"/>
              <a:gd name="T17" fmla="*/ 35 h 40"/>
              <a:gd name="T18" fmla="*/ 2 w 45"/>
              <a:gd name="T19" fmla="*/ 27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6 w 45"/>
              <a:gd name="T27" fmla="*/ 5 h 40"/>
              <a:gd name="T28" fmla="*/ 14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0 w 45"/>
              <a:gd name="T35" fmla="*/ 2 h 40"/>
              <a:gd name="T36" fmla="*/ 38 w 45"/>
              <a:gd name="T37" fmla="*/ 5 h 40"/>
              <a:gd name="T38" fmla="*/ 42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2" y="27"/>
                </a:lnTo>
                <a:lnTo>
                  <a:pt x="38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5"/>
                </a:lnTo>
                <a:lnTo>
                  <a:pt x="42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25" name="Freeform 132"/>
          <p:cNvSpPr>
            <a:spLocks/>
          </p:cNvSpPr>
          <p:nvPr/>
        </p:nvSpPr>
        <p:spPr bwMode="auto">
          <a:xfrm>
            <a:off x="7539269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8 w 44"/>
              <a:gd name="T7" fmla="*/ 35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2 w 44"/>
              <a:gd name="T15" fmla="*/ 38 h 40"/>
              <a:gd name="T16" fmla="*/ 6 w 44"/>
              <a:gd name="T17" fmla="*/ 35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5 h 40"/>
              <a:gd name="T28" fmla="*/ 12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5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8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2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5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27" name="Freeform 133"/>
          <p:cNvSpPr>
            <a:spLocks/>
          </p:cNvSpPr>
          <p:nvPr/>
        </p:nvSpPr>
        <p:spPr bwMode="auto">
          <a:xfrm>
            <a:off x="7589129" y="3147103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5 w 45"/>
              <a:gd name="T5" fmla="*/ 27 h 40"/>
              <a:gd name="T6" fmla="*/ 39 w 45"/>
              <a:gd name="T7" fmla="*/ 35 h 40"/>
              <a:gd name="T8" fmla="*/ 33 w 45"/>
              <a:gd name="T9" fmla="*/ 38 h 40"/>
              <a:gd name="T10" fmla="*/ 23 w 45"/>
              <a:gd name="T11" fmla="*/ 40 h 40"/>
              <a:gd name="T12" fmla="*/ 23 w 45"/>
              <a:gd name="T13" fmla="*/ 40 h 40"/>
              <a:gd name="T14" fmla="*/ 14 w 45"/>
              <a:gd name="T15" fmla="*/ 38 h 40"/>
              <a:gd name="T16" fmla="*/ 8 w 45"/>
              <a:gd name="T17" fmla="*/ 35 h 40"/>
              <a:gd name="T18" fmla="*/ 2 w 45"/>
              <a:gd name="T19" fmla="*/ 27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8 w 45"/>
              <a:gd name="T27" fmla="*/ 5 h 40"/>
              <a:gd name="T28" fmla="*/ 14 w 45"/>
              <a:gd name="T29" fmla="*/ 2 h 40"/>
              <a:gd name="T30" fmla="*/ 23 w 45"/>
              <a:gd name="T31" fmla="*/ 0 h 40"/>
              <a:gd name="T32" fmla="*/ 23 w 45"/>
              <a:gd name="T33" fmla="*/ 0 h 40"/>
              <a:gd name="T34" fmla="*/ 33 w 45"/>
              <a:gd name="T35" fmla="*/ 2 h 40"/>
              <a:gd name="T36" fmla="*/ 39 w 45"/>
              <a:gd name="T37" fmla="*/ 5 h 40"/>
              <a:gd name="T38" fmla="*/ 45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5" y="27"/>
                </a:lnTo>
                <a:lnTo>
                  <a:pt x="39" y="35"/>
                </a:lnTo>
                <a:lnTo>
                  <a:pt x="33" y="38"/>
                </a:lnTo>
                <a:lnTo>
                  <a:pt x="23" y="40"/>
                </a:lnTo>
                <a:lnTo>
                  <a:pt x="23" y="40"/>
                </a:lnTo>
                <a:lnTo>
                  <a:pt x="14" y="38"/>
                </a:lnTo>
                <a:lnTo>
                  <a:pt x="8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8" y="5"/>
                </a:lnTo>
                <a:lnTo>
                  <a:pt x="14" y="2"/>
                </a:lnTo>
                <a:lnTo>
                  <a:pt x="23" y="0"/>
                </a:lnTo>
                <a:lnTo>
                  <a:pt x="23" y="0"/>
                </a:lnTo>
                <a:lnTo>
                  <a:pt x="33" y="2"/>
                </a:lnTo>
                <a:lnTo>
                  <a:pt x="39" y="5"/>
                </a:lnTo>
                <a:lnTo>
                  <a:pt x="45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28" name="Freeform 134"/>
          <p:cNvSpPr>
            <a:spLocks/>
          </p:cNvSpPr>
          <p:nvPr/>
        </p:nvSpPr>
        <p:spPr bwMode="auto">
          <a:xfrm>
            <a:off x="7645222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8 w 44"/>
              <a:gd name="T7" fmla="*/ 35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6 w 44"/>
              <a:gd name="T17" fmla="*/ 35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5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5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8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5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29" name="Freeform 135"/>
          <p:cNvSpPr>
            <a:spLocks/>
          </p:cNvSpPr>
          <p:nvPr/>
        </p:nvSpPr>
        <p:spPr bwMode="auto">
          <a:xfrm>
            <a:off x="7699236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8 w 44"/>
              <a:gd name="T7" fmla="*/ 35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6 w 44"/>
              <a:gd name="T17" fmla="*/ 35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5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5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8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5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30" name="Freeform 136"/>
          <p:cNvSpPr>
            <a:spLocks/>
          </p:cNvSpPr>
          <p:nvPr/>
        </p:nvSpPr>
        <p:spPr bwMode="auto">
          <a:xfrm>
            <a:off x="7753251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6 w 44"/>
              <a:gd name="T7" fmla="*/ 35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2 w 44"/>
              <a:gd name="T15" fmla="*/ 38 h 40"/>
              <a:gd name="T16" fmla="*/ 6 w 44"/>
              <a:gd name="T17" fmla="*/ 35 h 40"/>
              <a:gd name="T18" fmla="*/ 0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0 w 44"/>
              <a:gd name="T25" fmla="*/ 13 h 40"/>
              <a:gd name="T26" fmla="*/ 6 w 44"/>
              <a:gd name="T27" fmla="*/ 5 h 40"/>
              <a:gd name="T28" fmla="*/ 12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6 w 44"/>
              <a:gd name="T37" fmla="*/ 5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6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2" y="38"/>
                </a:lnTo>
                <a:lnTo>
                  <a:pt x="6" y="35"/>
                </a:lnTo>
                <a:lnTo>
                  <a:pt x="0" y="27"/>
                </a:lnTo>
                <a:lnTo>
                  <a:pt x="0" y="20"/>
                </a:lnTo>
                <a:lnTo>
                  <a:pt x="0" y="20"/>
                </a:lnTo>
                <a:lnTo>
                  <a:pt x="0" y="13"/>
                </a:lnTo>
                <a:lnTo>
                  <a:pt x="6" y="5"/>
                </a:lnTo>
                <a:lnTo>
                  <a:pt x="12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6" y="5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31" name="Freeform 137"/>
          <p:cNvSpPr>
            <a:spLocks/>
          </p:cNvSpPr>
          <p:nvPr/>
        </p:nvSpPr>
        <p:spPr bwMode="auto">
          <a:xfrm>
            <a:off x="7857126" y="3147103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7 h 40"/>
              <a:gd name="T6" fmla="*/ 38 w 45"/>
              <a:gd name="T7" fmla="*/ 35 h 40"/>
              <a:gd name="T8" fmla="*/ 30 w 45"/>
              <a:gd name="T9" fmla="*/ 38 h 40"/>
              <a:gd name="T10" fmla="*/ 22 w 45"/>
              <a:gd name="T11" fmla="*/ 40 h 40"/>
              <a:gd name="T12" fmla="*/ 22 w 45"/>
              <a:gd name="T13" fmla="*/ 40 h 40"/>
              <a:gd name="T14" fmla="*/ 14 w 45"/>
              <a:gd name="T15" fmla="*/ 38 h 40"/>
              <a:gd name="T16" fmla="*/ 6 w 45"/>
              <a:gd name="T17" fmla="*/ 35 h 40"/>
              <a:gd name="T18" fmla="*/ 2 w 45"/>
              <a:gd name="T19" fmla="*/ 27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6 w 45"/>
              <a:gd name="T27" fmla="*/ 5 h 40"/>
              <a:gd name="T28" fmla="*/ 14 w 45"/>
              <a:gd name="T29" fmla="*/ 2 h 40"/>
              <a:gd name="T30" fmla="*/ 22 w 45"/>
              <a:gd name="T31" fmla="*/ 0 h 40"/>
              <a:gd name="T32" fmla="*/ 22 w 45"/>
              <a:gd name="T33" fmla="*/ 0 h 40"/>
              <a:gd name="T34" fmla="*/ 30 w 45"/>
              <a:gd name="T35" fmla="*/ 2 h 40"/>
              <a:gd name="T36" fmla="*/ 38 w 45"/>
              <a:gd name="T37" fmla="*/ 5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7"/>
                </a:lnTo>
                <a:lnTo>
                  <a:pt x="38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5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32" name="Freeform 138"/>
          <p:cNvSpPr>
            <a:spLocks/>
          </p:cNvSpPr>
          <p:nvPr/>
        </p:nvSpPr>
        <p:spPr bwMode="auto">
          <a:xfrm>
            <a:off x="8075263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4 w 44"/>
              <a:gd name="T5" fmla="*/ 27 h 40"/>
              <a:gd name="T6" fmla="*/ 38 w 44"/>
              <a:gd name="T7" fmla="*/ 35 h 40"/>
              <a:gd name="T8" fmla="*/ 32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8 w 44"/>
              <a:gd name="T17" fmla="*/ 35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8 w 44"/>
              <a:gd name="T27" fmla="*/ 5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2 w 44"/>
              <a:gd name="T35" fmla="*/ 2 h 40"/>
              <a:gd name="T36" fmla="*/ 38 w 44"/>
              <a:gd name="T37" fmla="*/ 5 h 40"/>
              <a:gd name="T38" fmla="*/ 44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4" y="27"/>
                </a:lnTo>
                <a:lnTo>
                  <a:pt x="38" y="35"/>
                </a:lnTo>
                <a:lnTo>
                  <a:pt x="32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8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8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8" y="5"/>
                </a:lnTo>
                <a:lnTo>
                  <a:pt x="44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33" name="Freeform 139"/>
          <p:cNvSpPr>
            <a:spLocks/>
          </p:cNvSpPr>
          <p:nvPr/>
        </p:nvSpPr>
        <p:spPr bwMode="auto">
          <a:xfrm>
            <a:off x="8004628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8 w 44"/>
              <a:gd name="T7" fmla="*/ 35 h 40"/>
              <a:gd name="T8" fmla="*/ 30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6 w 44"/>
              <a:gd name="T17" fmla="*/ 35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6 w 44"/>
              <a:gd name="T27" fmla="*/ 5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0 w 44"/>
              <a:gd name="T35" fmla="*/ 2 h 40"/>
              <a:gd name="T36" fmla="*/ 38 w 44"/>
              <a:gd name="T37" fmla="*/ 5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8" y="35"/>
                </a:lnTo>
                <a:lnTo>
                  <a:pt x="30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0" y="2"/>
                </a:lnTo>
                <a:lnTo>
                  <a:pt x="38" y="5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34" name="Freeform 140"/>
          <p:cNvSpPr>
            <a:spLocks/>
          </p:cNvSpPr>
          <p:nvPr/>
        </p:nvSpPr>
        <p:spPr bwMode="auto">
          <a:xfrm>
            <a:off x="7911140" y="3147103"/>
            <a:ext cx="93488" cy="63500"/>
          </a:xfrm>
          <a:custGeom>
            <a:avLst/>
            <a:gdLst>
              <a:gd name="T0" fmla="*/ 45 w 45"/>
              <a:gd name="T1" fmla="*/ 20 h 40"/>
              <a:gd name="T2" fmla="*/ 45 w 45"/>
              <a:gd name="T3" fmla="*/ 20 h 40"/>
              <a:gd name="T4" fmla="*/ 43 w 45"/>
              <a:gd name="T5" fmla="*/ 27 h 40"/>
              <a:gd name="T6" fmla="*/ 39 w 45"/>
              <a:gd name="T7" fmla="*/ 35 h 40"/>
              <a:gd name="T8" fmla="*/ 31 w 45"/>
              <a:gd name="T9" fmla="*/ 38 h 40"/>
              <a:gd name="T10" fmla="*/ 23 w 45"/>
              <a:gd name="T11" fmla="*/ 40 h 40"/>
              <a:gd name="T12" fmla="*/ 23 w 45"/>
              <a:gd name="T13" fmla="*/ 40 h 40"/>
              <a:gd name="T14" fmla="*/ 12 w 45"/>
              <a:gd name="T15" fmla="*/ 38 h 40"/>
              <a:gd name="T16" fmla="*/ 6 w 45"/>
              <a:gd name="T17" fmla="*/ 35 h 40"/>
              <a:gd name="T18" fmla="*/ 2 w 45"/>
              <a:gd name="T19" fmla="*/ 27 h 40"/>
              <a:gd name="T20" fmla="*/ 0 w 45"/>
              <a:gd name="T21" fmla="*/ 20 h 40"/>
              <a:gd name="T22" fmla="*/ 0 w 45"/>
              <a:gd name="T23" fmla="*/ 20 h 40"/>
              <a:gd name="T24" fmla="*/ 2 w 45"/>
              <a:gd name="T25" fmla="*/ 13 h 40"/>
              <a:gd name="T26" fmla="*/ 6 w 45"/>
              <a:gd name="T27" fmla="*/ 5 h 40"/>
              <a:gd name="T28" fmla="*/ 12 w 45"/>
              <a:gd name="T29" fmla="*/ 2 h 40"/>
              <a:gd name="T30" fmla="*/ 23 w 45"/>
              <a:gd name="T31" fmla="*/ 0 h 40"/>
              <a:gd name="T32" fmla="*/ 23 w 45"/>
              <a:gd name="T33" fmla="*/ 0 h 40"/>
              <a:gd name="T34" fmla="*/ 31 w 45"/>
              <a:gd name="T35" fmla="*/ 2 h 40"/>
              <a:gd name="T36" fmla="*/ 39 w 45"/>
              <a:gd name="T37" fmla="*/ 5 h 40"/>
              <a:gd name="T38" fmla="*/ 43 w 45"/>
              <a:gd name="T39" fmla="*/ 13 h 40"/>
              <a:gd name="T40" fmla="*/ 45 w 45"/>
              <a:gd name="T41" fmla="*/ 20 h 40"/>
              <a:gd name="T42" fmla="*/ 45 w 45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0">
                <a:moveTo>
                  <a:pt x="45" y="20"/>
                </a:moveTo>
                <a:lnTo>
                  <a:pt x="45" y="20"/>
                </a:lnTo>
                <a:lnTo>
                  <a:pt x="43" y="27"/>
                </a:lnTo>
                <a:lnTo>
                  <a:pt x="39" y="35"/>
                </a:lnTo>
                <a:lnTo>
                  <a:pt x="31" y="38"/>
                </a:lnTo>
                <a:lnTo>
                  <a:pt x="23" y="40"/>
                </a:lnTo>
                <a:lnTo>
                  <a:pt x="23" y="40"/>
                </a:lnTo>
                <a:lnTo>
                  <a:pt x="12" y="38"/>
                </a:lnTo>
                <a:lnTo>
                  <a:pt x="6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6" y="5"/>
                </a:lnTo>
                <a:lnTo>
                  <a:pt x="12" y="2"/>
                </a:lnTo>
                <a:lnTo>
                  <a:pt x="23" y="0"/>
                </a:lnTo>
                <a:lnTo>
                  <a:pt x="23" y="0"/>
                </a:lnTo>
                <a:lnTo>
                  <a:pt x="31" y="2"/>
                </a:lnTo>
                <a:lnTo>
                  <a:pt x="39" y="5"/>
                </a:lnTo>
                <a:lnTo>
                  <a:pt x="43" y="13"/>
                </a:lnTo>
                <a:lnTo>
                  <a:pt x="45" y="20"/>
                </a:lnTo>
                <a:lnTo>
                  <a:pt x="45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035" name="Freeform 141"/>
          <p:cNvSpPr>
            <a:spLocks/>
          </p:cNvSpPr>
          <p:nvPr/>
        </p:nvSpPr>
        <p:spPr bwMode="auto">
          <a:xfrm>
            <a:off x="7803111" y="3147103"/>
            <a:ext cx="91410" cy="63500"/>
          </a:xfrm>
          <a:custGeom>
            <a:avLst/>
            <a:gdLst>
              <a:gd name="T0" fmla="*/ 44 w 44"/>
              <a:gd name="T1" fmla="*/ 20 h 40"/>
              <a:gd name="T2" fmla="*/ 44 w 44"/>
              <a:gd name="T3" fmla="*/ 20 h 40"/>
              <a:gd name="T4" fmla="*/ 42 w 44"/>
              <a:gd name="T5" fmla="*/ 27 h 40"/>
              <a:gd name="T6" fmla="*/ 38 w 44"/>
              <a:gd name="T7" fmla="*/ 35 h 40"/>
              <a:gd name="T8" fmla="*/ 32 w 44"/>
              <a:gd name="T9" fmla="*/ 38 h 40"/>
              <a:gd name="T10" fmla="*/ 22 w 44"/>
              <a:gd name="T11" fmla="*/ 40 h 40"/>
              <a:gd name="T12" fmla="*/ 22 w 44"/>
              <a:gd name="T13" fmla="*/ 40 h 40"/>
              <a:gd name="T14" fmla="*/ 14 w 44"/>
              <a:gd name="T15" fmla="*/ 38 h 40"/>
              <a:gd name="T16" fmla="*/ 8 w 44"/>
              <a:gd name="T17" fmla="*/ 35 h 40"/>
              <a:gd name="T18" fmla="*/ 2 w 44"/>
              <a:gd name="T19" fmla="*/ 27 h 40"/>
              <a:gd name="T20" fmla="*/ 0 w 44"/>
              <a:gd name="T21" fmla="*/ 20 h 40"/>
              <a:gd name="T22" fmla="*/ 0 w 44"/>
              <a:gd name="T23" fmla="*/ 20 h 40"/>
              <a:gd name="T24" fmla="*/ 2 w 44"/>
              <a:gd name="T25" fmla="*/ 13 h 40"/>
              <a:gd name="T26" fmla="*/ 8 w 44"/>
              <a:gd name="T27" fmla="*/ 5 h 40"/>
              <a:gd name="T28" fmla="*/ 14 w 44"/>
              <a:gd name="T29" fmla="*/ 2 h 40"/>
              <a:gd name="T30" fmla="*/ 22 w 44"/>
              <a:gd name="T31" fmla="*/ 0 h 40"/>
              <a:gd name="T32" fmla="*/ 22 w 44"/>
              <a:gd name="T33" fmla="*/ 0 h 40"/>
              <a:gd name="T34" fmla="*/ 32 w 44"/>
              <a:gd name="T35" fmla="*/ 2 h 40"/>
              <a:gd name="T36" fmla="*/ 38 w 44"/>
              <a:gd name="T37" fmla="*/ 5 h 40"/>
              <a:gd name="T38" fmla="*/ 42 w 44"/>
              <a:gd name="T39" fmla="*/ 13 h 40"/>
              <a:gd name="T40" fmla="*/ 44 w 44"/>
              <a:gd name="T41" fmla="*/ 20 h 40"/>
              <a:gd name="T42" fmla="*/ 44 w 44"/>
              <a:gd name="T4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" h="40">
                <a:moveTo>
                  <a:pt x="44" y="20"/>
                </a:moveTo>
                <a:lnTo>
                  <a:pt x="44" y="20"/>
                </a:lnTo>
                <a:lnTo>
                  <a:pt x="42" y="27"/>
                </a:lnTo>
                <a:lnTo>
                  <a:pt x="38" y="35"/>
                </a:lnTo>
                <a:lnTo>
                  <a:pt x="32" y="38"/>
                </a:lnTo>
                <a:lnTo>
                  <a:pt x="22" y="40"/>
                </a:lnTo>
                <a:lnTo>
                  <a:pt x="22" y="40"/>
                </a:lnTo>
                <a:lnTo>
                  <a:pt x="14" y="38"/>
                </a:lnTo>
                <a:lnTo>
                  <a:pt x="8" y="35"/>
                </a:lnTo>
                <a:lnTo>
                  <a:pt x="2" y="27"/>
                </a:lnTo>
                <a:lnTo>
                  <a:pt x="0" y="20"/>
                </a:lnTo>
                <a:lnTo>
                  <a:pt x="0" y="20"/>
                </a:lnTo>
                <a:lnTo>
                  <a:pt x="2" y="13"/>
                </a:lnTo>
                <a:lnTo>
                  <a:pt x="8" y="5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8" y="5"/>
                </a:lnTo>
                <a:lnTo>
                  <a:pt x="42" y="13"/>
                </a:lnTo>
                <a:lnTo>
                  <a:pt x="44" y="20"/>
                </a:lnTo>
                <a:lnTo>
                  <a:pt x="44" y="20"/>
                </a:lnTo>
                <a:close/>
              </a:path>
            </a:pathLst>
          </a:custGeom>
          <a:solidFill>
            <a:srgbClr val="F9ED32"/>
          </a:solidFill>
          <a:ln w="25400">
            <a:solidFill>
              <a:srgbClr val="F9ED3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649700" y="1124680"/>
            <a:ext cx="889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FFFFFF"/>
                </a:solidFill>
                <a:latin typeface="Arial" charset="0"/>
                <a:ea typeface="MS PGothic"/>
              </a:rPr>
              <a:t>Kaplan-Meier estimates for time to first skeletal muscle event</a:t>
            </a:r>
            <a:r>
              <a:rPr lang="en-GB" altLang="en-US" sz="2000" b="1" baseline="30000" dirty="0">
                <a:solidFill>
                  <a:srgbClr val="FFFFFF"/>
                </a:solidFill>
                <a:latin typeface="Arial" charset="0"/>
                <a:ea typeface="MS PGothic"/>
              </a:rPr>
              <a:t>†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550547" y="6255678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baseline="30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†</a:t>
            </a:r>
            <a:r>
              <a:rPr lang="en-GB" altLang="en-US" sz="9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Pre-defined category including myalgia, muscle spasms, muscular weakness, musculoskeletal stiffness, muscle fatigue.</a:t>
            </a:r>
            <a:br>
              <a:rPr lang="en-GB" altLang="en-US" sz="9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altLang="en-US" sz="9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ALI, </a:t>
            </a:r>
            <a:r>
              <a:rPr lang="en-GB" altLang="en-US" sz="900" b="1" dirty="0" err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alirocumab</a:t>
            </a:r>
            <a:r>
              <a:rPr lang="en-GB" altLang="en-US" sz="9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; ATV, atorvastatin, EZE, </a:t>
            </a:r>
            <a:r>
              <a:rPr lang="en-GB" altLang="en-US" sz="900" b="1" dirty="0" err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ezetimibe</a:t>
            </a:r>
            <a:r>
              <a:rPr lang="en-GB" altLang="en-US" sz="9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836339" y="4520800"/>
            <a:ext cx="670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  <a:latin typeface="Arial" charset="0"/>
                <a:ea typeface="MS PGothic"/>
              </a:rPr>
              <a:t>Cox model analysis: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HR</a:t>
            </a:r>
            <a:r>
              <a:rPr lang="en-GB" sz="1400" dirty="0">
                <a:solidFill>
                  <a:srgbClr val="FFFFFF"/>
                </a:solidFill>
                <a:latin typeface="Arial" charset="0"/>
                <a:ea typeface="MS PGothic"/>
              </a:rPr>
              <a:t> ALI vs ATV </a:t>
            </a: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=</a:t>
            </a:r>
            <a:r>
              <a:rPr lang="en-GB" sz="1400" dirty="0">
                <a:solidFill>
                  <a:srgbClr val="FFFFFF"/>
                </a:solidFill>
                <a:latin typeface="Arial" charset="0"/>
                <a:ea typeface="MS PGothic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MS PGothic"/>
              </a:rPr>
              <a:t>0</a:t>
            </a: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.6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MS PGothic"/>
              </a:rPr>
              <a:t>1</a:t>
            </a: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 (</a:t>
            </a:r>
            <a:r>
              <a:rPr lang="en-GB" sz="1400" dirty="0">
                <a:solidFill>
                  <a:srgbClr val="FFFFFF"/>
                </a:solidFill>
                <a:latin typeface="Arial" charset="0"/>
                <a:ea typeface="MS PGothic"/>
              </a:rPr>
              <a:t>95% CI:</a:t>
            </a: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MS PGothic"/>
              </a:rPr>
              <a:t>0</a:t>
            </a: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.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MS PGothic"/>
              </a:rPr>
              <a:t>38</a:t>
            </a: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 to 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MS PGothic"/>
              </a:rPr>
              <a:t>0</a:t>
            </a: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.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MS PGothic"/>
              </a:rPr>
              <a:t>99</a:t>
            </a:r>
            <a:r>
              <a:rPr lang="pl-PL" sz="1400" dirty="0">
                <a:solidFill>
                  <a:srgbClr val="FFFFFF"/>
                </a:solidFill>
                <a:latin typeface="Arial" charset="0"/>
                <a:ea typeface="MS PGothic"/>
              </a:rPr>
              <a:t>)</a:t>
            </a:r>
            <a:r>
              <a:rPr lang="en-GB" sz="1400" dirty="0">
                <a:solidFill>
                  <a:srgbClr val="FFFFFF"/>
                </a:solidFill>
                <a:latin typeface="Arial" charset="0"/>
                <a:ea typeface="MS PGothic"/>
              </a:rPr>
              <a:t>, nominal </a:t>
            </a:r>
            <a:r>
              <a:rPr lang="en-GB" sz="1400" i="1" dirty="0">
                <a:solidFill>
                  <a:srgbClr val="FFFFFF"/>
                </a:solidFill>
                <a:latin typeface="Arial" charset="0"/>
                <a:ea typeface="MS PGothic"/>
              </a:rPr>
              <a:t>P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MS PGothic"/>
              </a:rPr>
              <a:t>=0.042</a:t>
            </a:r>
          </a:p>
        </p:txBody>
      </p:sp>
      <p:sp>
        <p:nvSpPr>
          <p:cNvPr id="121" name="Line 147"/>
          <p:cNvSpPr>
            <a:spLocks noChangeShapeType="1"/>
          </p:cNvSpPr>
          <p:nvPr/>
        </p:nvSpPr>
        <p:spPr bwMode="auto">
          <a:xfrm flipH="1">
            <a:off x="2711530" y="2419826"/>
            <a:ext cx="242888" cy="0"/>
          </a:xfrm>
          <a:prstGeom prst="line">
            <a:avLst/>
          </a:prstGeom>
          <a:noFill/>
          <a:ln w="31750">
            <a:solidFill>
              <a:srgbClr val="F9ED3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MS P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11531" y="1988801"/>
            <a:ext cx="7830769" cy="4660255"/>
            <a:chOff x="1187530" y="1988800"/>
            <a:chExt cx="7830769" cy="4660255"/>
          </a:xfrm>
        </p:grpSpPr>
        <p:grpSp>
          <p:nvGrpSpPr>
            <p:cNvPr id="17715" name="Group 17714"/>
            <p:cNvGrpSpPr/>
            <p:nvPr/>
          </p:nvGrpSpPr>
          <p:grpSpPr>
            <a:xfrm>
              <a:off x="1187530" y="1988800"/>
              <a:ext cx="6693330" cy="4660255"/>
              <a:chOff x="1187530" y="1592835"/>
              <a:chExt cx="6693330" cy="4660255"/>
            </a:xfrm>
          </p:grpSpPr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5375710" y="5883758"/>
                <a:ext cx="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b="1" dirty="0">
                  <a:solidFill>
                    <a:srgbClr val="FFFFFF"/>
                  </a:solidFill>
                  <a:ea typeface="MS PGothic"/>
                </a:endParaRPr>
              </a:p>
            </p:txBody>
          </p:sp>
          <p:sp>
            <p:nvSpPr>
              <p:cNvPr id="125" name="Freeform 87"/>
              <p:cNvSpPr>
                <a:spLocks/>
              </p:cNvSpPr>
              <p:nvPr/>
            </p:nvSpPr>
            <p:spPr bwMode="auto">
              <a:xfrm>
                <a:off x="1351291" y="2109788"/>
                <a:ext cx="6425694" cy="2847976"/>
              </a:xfrm>
              <a:custGeom>
                <a:avLst/>
                <a:gdLst>
                  <a:gd name="T0" fmla="*/ 2356 w 3093"/>
                  <a:gd name="T1" fmla="*/ 0 h 1794"/>
                  <a:gd name="T2" fmla="*/ 1907 w 3093"/>
                  <a:gd name="T3" fmla="*/ 75 h 1794"/>
                  <a:gd name="T4" fmla="*/ 1716 w 3093"/>
                  <a:gd name="T5" fmla="*/ 117 h 1794"/>
                  <a:gd name="T6" fmla="*/ 1426 w 3093"/>
                  <a:gd name="T7" fmla="*/ 150 h 1794"/>
                  <a:gd name="T8" fmla="*/ 1408 w 3093"/>
                  <a:gd name="T9" fmla="*/ 186 h 1794"/>
                  <a:gd name="T10" fmla="*/ 1243 w 3093"/>
                  <a:gd name="T11" fmla="*/ 225 h 1794"/>
                  <a:gd name="T12" fmla="*/ 1063 w 3093"/>
                  <a:gd name="T13" fmla="*/ 298 h 1794"/>
                  <a:gd name="T14" fmla="*/ 995 w 3093"/>
                  <a:gd name="T15" fmla="*/ 364 h 1794"/>
                  <a:gd name="T16" fmla="*/ 870 w 3093"/>
                  <a:gd name="T17" fmla="*/ 400 h 1794"/>
                  <a:gd name="T18" fmla="*/ 854 w 3093"/>
                  <a:gd name="T19" fmla="*/ 431 h 1794"/>
                  <a:gd name="T20" fmla="*/ 810 w 3093"/>
                  <a:gd name="T21" fmla="*/ 468 h 1794"/>
                  <a:gd name="T22" fmla="*/ 800 w 3093"/>
                  <a:gd name="T23" fmla="*/ 504 h 1794"/>
                  <a:gd name="T24" fmla="*/ 785 w 3093"/>
                  <a:gd name="T25" fmla="*/ 577 h 1794"/>
                  <a:gd name="T26" fmla="*/ 645 w 3093"/>
                  <a:gd name="T27" fmla="*/ 608 h 1794"/>
                  <a:gd name="T28" fmla="*/ 624 w 3093"/>
                  <a:gd name="T29" fmla="*/ 645 h 1794"/>
                  <a:gd name="T30" fmla="*/ 562 w 3093"/>
                  <a:gd name="T31" fmla="*/ 682 h 1794"/>
                  <a:gd name="T32" fmla="*/ 447 w 3093"/>
                  <a:gd name="T33" fmla="*/ 718 h 1794"/>
                  <a:gd name="T34" fmla="*/ 425 w 3093"/>
                  <a:gd name="T35" fmla="*/ 749 h 1794"/>
                  <a:gd name="T36" fmla="*/ 379 w 3093"/>
                  <a:gd name="T37" fmla="*/ 784 h 1794"/>
                  <a:gd name="T38" fmla="*/ 344 w 3093"/>
                  <a:gd name="T39" fmla="*/ 817 h 1794"/>
                  <a:gd name="T40" fmla="*/ 328 w 3093"/>
                  <a:gd name="T41" fmla="*/ 853 h 1794"/>
                  <a:gd name="T42" fmla="*/ 280 w 3093"/>
                  <a:gd name="T43" fmla="*/ 882 h 1794"/>
                  <a:gd name="T44" fmla="*/ 266 w 3093"/>
                  <a:gd name="T45" fmla="*/ 921 h 1794"/>
                  <a:gd name="T46" fmla="*/ 254 w 3093"/>
                  <a:gd name="T47" fmla="*/ 957 h 1794"/>
                  <a:gd name="T48" fmla="*/ 244 w 3093"/>
                  <a:gd name="T49" fmla="*/ 992 h 1794"/>
                  <a:gd name="T50" fmla="*/ 204 w 3093"/>
                  <a:gd name="T51" fmla="*/ 1094 h 1794"/>
                  <a:gd name="T52" fmla="*/ 185 w 3093"/>
                  <a:gd name="T53" fmla="*/ 1135 h 1794"/>
                  <a:gd name="T54" fmla="*/ 167 w 3093"/>
                  <a:gd name="T55" fmla="*/ 1169 h 1794"/>
                  <a:gd name="T56" fmla="*/ 159 w 3093"/>
                  <a:gd name="T57" fmla="*/ 1202 h 1794"/>
                  <a:gd name="T58" fmla="*/ 135 w 3093"/>
                  <a:gd name="T59" fmla="*/ 1237 h 1794"/>
                  <a:gd name="T60" fmla="*/ 107 w 3093"/>
                  <a:gd name="T61" fmla="*/ 1305 h 1794"/>
                  <a:gd name="T62" fmla="*/ 89 w 3093"/>
                  <a:gd name="T63" fmla="*/ 1374 h 1794"/>
                  <a:gd name="T64" fmla="*/ 69 w 3093"/>
                  <a:gd name="T65" fmla="*/ 1513 h 1794"/>
                  <a:gd name="T66" fmla="*/ 59 w 3093"/>
                  <a:gd name="T67" fmla="*/ 1549 h 1794"/>
                  <a:gd name="T68" fmla="*/ 40 w 3093"/>
                  <a:gd name="T69" fmla="*/ 1621 h 1794"/>
                  <a:gd name="T70" fmla="*/ 32 w 3093"/>
                  <a:gd name="T71" fmla="*/ 1717 h 1794"/>
                  <a:gd name="T72" fmla="*/ 0 w 3093"/>
                  <a:gd name="T73" fmla="*/ 1794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93" h="1794">
                    <a:moveTo>
                      <a:pt x="3093" y="0"/>
                    </a:moveTo>
                    <a:lnTo>
                      <a:pt x="2356" y="0"/>
                    </a:lnTo>
                    <a:lnTo>
                      <a:pt x="2356" y="75"/>
                    </a:lnTo>
                    <a:lnTo>
                      <a:pt x="1907" y="75"/>
                    </a:lnTo>
                    <a:lnTo>
                      <a:pt x="1907" y="117"/>
                    </a:lnTo>
                    <a:lnTo>
                      <a:pt x="1716" y="117"/>
                    </a:lnTo>
                    <a:lnTo>
                      <a:pt x="1716" y="150"/>
                    </a:lnTo>
                    <a:lnTo>
                      <a:pt x="1426" y="150"/>
                    </a:lnTo>
                    <a:lnTo>
                      <a:pt x="1426" y="186"/>
                    </a:lnTo>
                    <a:lnTo>
                      <a:pt x="1408" y="186"/>
                    </a:lnTo>
                    <a:lnTo>
                      <a:pt x="1408" y="225"/>
                    </a:lnTo>
                    <a:lnTo>
                      <a:pt x="1243" y="225"/>
                    </a:lnTo>
                    <a:lnTo>
                      <a:pt x="1243" y="298"/>
                    </a:lnTo>
                    <a:lnTo>
                      <a:pt x="1063" y="298"/>
                    </a:lnTo>
                    <a:lnTo>
                      <a:pt x="1063" y="364"/>
                    </a:lnTo>
                    <a:lnTo>
                      <a:pt x="995" y="364"/>
                    </a:lnTo>
                    <a:lnTo>
                      <a:pt x="995" y="400"/>
                    </a:lnTo>
                    <a:lnTo>
                      <a:pt x="870" y="400"/>
                    </a:lnTo>
                    <a:lnTo>
                      <a:pt x="870" y="431"/>
                    </a:lnTo>
                    <a:lnTo>
                      <a:pt x="854" y="431"/>
                    </a:lnTo>
                    <a:lnTo>
                      <a:pt x="854" y="468"/>
                    </a:lnTo>
                    <a:lnTo>
                      <a:pt x="810" y="468"/>
                    </a:lnTo>
                    <a:lnTo>
                      <a:pt x="810" y="504"/>
                    </a:lnTo>
                    <a:lnTo>
                      <a:pt x="800" y="504"/>
                    </a:lnTo>
                    <a:lnTo>
                      <a:pt x="800" y="577"/>
                    </a:lnTo>
                    <a:lnTo>
                      <a:pt x="785" y="577"/>
                    </a:lnTo>
                    <a:lnTo>
                      <a:pt x="785" y="608"/>
                    </a:lnTo>
                    <a:lnTo>
                      <a:pt x="645" y="608"/>
                    </a:lnTo>
                    <a:lnTo>
                      <a:pt x="645" y="645"/>
                    </a:lnTo>
                    <a:lnTo>
                      <a:pt x="624" y="645"/>
                    </a:lnTo>
                    <a:lnTo>
                      <a:pt x="624" y="682"/>
                    </a:lnTo>
                    <a:lnTo>
                      <a:pt x="562" y="682"/>
                    </a:lnTo>
                    <a:lnTo>
                      <a:pt x="562" y="718"/>
                    </a:lnTo>
                    <a:lnTo>
                      <a:pt x="447" y="718"/>
                    </a:lnTo>
                    <a:lnTo>
                      <a:pt x="447" y="749"/>
                    </a:lnTo>
                    <a:lnTo>
                      <a:pt x="425" y="749"/>
                    </a:lnTo>
                    <a:lnTo>
                      <a:pt x="425" y="784"/>
                    </a:lnTo>
                    <a:lnTo>
                      <a:pt x="379" y="784"/>
                    </a:lnTo>
                    <a:lnTo>
                      <a:pt x="379" y="817"/>
                    </a:lnTo>
                    <a:lnTo>
                      <a:pt x="344" y="817"/>
                    </a:lnTo>
                    <a:lnTo>
                      <a:pt x="344" y="853"/>
                    </a:lnTo>
                    <a:lnTo>
                      <a:pt x="328" y="853"/>
                    </a:lnTo>
                    <a:lnTo>
                      <a:pt x="328" y="882"/>
                    </a:lnTo>
                    <a:lnTo>
                      <a:pt x="280" y="882"/>
                    </a:lnTo>
                    <a:lnTo>
                      <a:pt x="280" y="921"/>
                    </a:lnTo>
                    <a:lnTo>
                      <a:pt x="266" y="921"/>
                    </a:lnTo>
                    <a:lnTo>
                      <a:pt x="266" y="957"/>
                    </a:lnTo>
                    <a:lnTo>
                      <a:pt x="254" y="957"/>
                    </a:lnTo>
                    <a:lnTo>
                      <a:pt x="254" y="992"/>
                    </a:lnTo>
                    <a:lnTo>
                      <a:pt x="244" y="992"/>
                    </a:lnTo>
                    <a:lnTo>
                      <a:pt x="244" y="1094"/>
                    </a:lnTo>
                    <a:lnTo>
                      <a:pt x="204" y="1094"/>
                    </a:lnTo>
                    <a:lnTo>
                      <a:pt x="204" y="1135"/>
                    </a:lnTo>
                    <a:lnTo>
                      <a:pt x="185" y="1135"/>
                    </a:lnTo>
                    <a:lnTo>
                      <a:pt x="185" y="1169"/>
                    </a:lnTo>
                    <a:lnTo>
                      <a:pt x="167" y="1169"/>
                    </a:lnTo>
                    <a:lnTo>
                      <a:pt x="167" y="1202"/>
                    </a:lnTo>
                    <a:lnTo>
                      <a:pt x="159" y="1202"/>
                    </a:lnTo>
                    <a:lnTo>
                      <a:pt x="159" y="1237"/>
                    </a:lnTo>
                    <a:lnTo>
                      <a:pt x="135" y="1237"/>
                    </a:lnTo>
                    <a:lnTo>
                      <a:pt x="135" y="1305"/>
                    </a:lnTo>
                    <a:lnTo>
                      <a:pt x="107" y="1305"/>
                    </a:lnTo>
                    <a:lnTo>
                      <a:pt x="107" y="1374"/>
                    </a:lnTo>
                    <a:lnTo>
                      <a:pt x="89" y="1374"/>
                    </a:lnTo>
                    <a:lnTo>
                      <a:pt x="89" y="1513"/>
                    </a:lnTo>
                    <a:lnTo>
                      <a:pt x="69" y="1513"/>
                    </a:lnTo>
                    <a:lnTo>
                      <a:pt x="69" y="1549"/>
                    </a:lnTo>
                    <a:lnTo>
                      <a:pt x="59" y="1549"/>
                    </a:lnTo>
                    <a:lnTo>
                      <a:pt x="59" y="1621"/>
                    </a:lnTo>
                    <a:lnTo>
                      <a:pt x="40" y="1621"/>
                    </a:lnTo>
                    <a:lnTo>
                      <a:pt x="40" y="1717"/>
                    </a:lnTo>
                    <a:lnTo>
                      <a:pt x="32" y="1717"/>
                    </a:lnTo>
                    <a:lnTo>
                      <a:pt x="32" y="1794"/>
                    </a:lnTo>
                    <a:lnTo>
                      <a:pt x="0" y="1794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26" name="Freeform 88"/>
              <p:cNvSpPr>
                <a:spLocks/>
              </p:cNvSpPr>
              <p:nvPr/>
            </p:nvSpPr>
            <p:spPr bwMode="auto">
              <a:xfrm>
                <a:off x="7789450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27" name="Freeform 89"/>
              <p:cNvSpPr>
                <a:spLocks/>
              </p:cNvSpPr>
              <p:nvPr/>
            </p:nvSpPr>
            <p:spPr bwMode="auto">
              <a:xfrm>
                <a:off x="6972994" y="2078038"/>
                <a:ext cx="93488" cy="63500"/>
              </a:xfrm>
              <a:custGeom>
                <a:avLst/>
                <a:gdLst>
                  <a:gd name="T0" fmla="*/ 45 w 45"/>
                  <a:gd name="T1" fmla="*/ 20 h 40"/>
                  <a:gd name="T2" fmla="*/ 45 w 45"/>
                  <a:gd name="T3" fmla="*/ 20 h 40"/>
                  <a:gd name="T4" fmla="*/ 43 w 45"/>
                  <a:gd name="T5" fmla="*/ 27 h 40"/>
                  <a:gd name="T6" fmla="*/ 39 w 45"/>
                  <a:gd name="T7" fmla="*/ 35 h 40"/>
                  <a:gd name="T8" fmla="*/ 30 w 45"/>
                  <a:gd name="T9" fmla="*/ 38 h 40"/>
                  <a:gd name="T10" fmla="*/ 22 w 45"/>
                  <a:gd name="T11" fmla="*/ 40 h 40"/>
                  <a:gd name="T12" fmla="*/ 22 w 45"/>
                  <a:gd name="T13" fmla="*/ 40 h 40"/>
                  <a:gd name="T14" fmla="*/ 14 w 45"/>
                  <a:gd name="T15" fmla="*/ 38 h 40"/>
                  <a:gd name="T16" fmla="*/ 6 w 45"/>
                  <a:gd name="T17" fmla="*/ 35 h 40"/>
                  <a:gd name="T18" fmla="*/ 2 w 45"/>
                  <a:gd name="T19" fmla="*/ 27 h 40"/>
                  <a:gd name="T20" fmla="*/ 0 w 45"/>
                  <a:gd name="T21" fmla="*/ 20 h 40"/>
                  <a:gd name="T22" fmla="*/ 0 w 45"/>
                  <a:gd name="T23" fmla="*/ 20 h 40"/>
                  <a:gd name="T24" fmla="*/ 2 w 45"/>
                  <a:gd name="T25" fmla="*/ 13 h 40"/>
                  <a:gd name="T26" fmla="*/ 6 w 45"/>
                  <a:gd name="T27" fmla="*/ 5 h 40"/>
                  <a:gd name="T28" fmla="*/ 14 w 45"/>
                  <a:gd name="T29" fmla="*/ 2 h 40"/>
                  <a:gd name="T30" fmla="*/ 22 w 45"/>
                  <a:gd name="T31" fmla="*/ 0 h 40"/>
                  <a:gd name="T32" fmla="*/ 22 w 45"/>
                  <a:gd name="T33" fmla="*/ 0 h 40"/>
                  <a:gd name="T34" fmla="*/ 30 w 45"/>
                  <a:gd name="T35" fmla="*/ 2 h 40"/>
                  <a:gd name="T36" fmla="*/ 39 w 45"/>
                  <a:gd name="T37" fmla="*/ 5 h 40"/>
                  <a:gd name="T38" fmla="*/ 43 w 45"/>
                  <a:gd name="T39" fmla="*/ 13 h 40"/>
                  <a:gd name="T40" fmla="*/ 45 w 45"/>
                  <a:gd name="T41" fmla="*/ 20 h 40"/>
                  <a:gd name="T42" fmla="*/ 45 w 45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40">
                    <a:moveTo>
                      <a:pt x="45" y="20"/>
                    </a:moveTo>
                    <a:lnTo>
                      <a:pt x="45" y="20"/>
                    </a:lnTo>
                    <a:lnTo>
                      <a:pt x="43" y="27"/>
                    </a:lnTo>
                    <a:lnTo>
                      <a:pt x="39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9" y="5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68" name="Freeform 90"/>
              <p:cNvSpPr>
                <a:spLocks/>
              </p:cNvSpPr>
              <p:nvPr/>
            </p:nvSpPr>
            <p:spPr bwMode="auto">
              <a:xfrm>
                <a:off x="6659292" y="2078038"/>
                <a:ext cx="93488" cy="63500"/>
              </a:xfrm>
              <a:custGeom>
                <a:avLst/>
                <a:gdLst>
                  <a:gd name="T0" fmla="*/ 45 w 45"/>
                  <a:gd name="T1" fmla="*/ 20 h 40"/>
                  <a:gd name="T2" fmla="*/ 45 w 45"/>
                  <a:gd name="T3" fmla="*/ 20 h 40"/>
                  <a:gd name="T4" fmla="*/ 43 w 45"/>
                  <a:gd name="T5" fmla="*/ 27 h 40"/>
                  <a:gd name="T6" fmla="*/ 39 w 45"/>
                  <a:gd name="T7" fmla="*/ 35 h 40"/>
                  <a:gd name="T8" fmla="*/ 30 w 45"/>
                  <a:gd name="T9" fmla="*/ 38 h 40"/>
                  <a:gd name="T10" fmla="*/ 22 w 45"/>
                  <a:gd name="T11" fmla="*/ 40 h 40"/>
                  <a:gd name="T12" fmla="*/ 22 w 45"/>
                  <a:gd name="T13" fmla="*/ 40 h 40"/>
                  <a:gd name="T14" fmla="*/ 14 w 45"/>
                  <a:gd name="T15" fmla="*/ 38 h 40"/>
                  <a:gd name="T16" fmla="*/ 6 w 45"/>
                  <a:gd name="T17" fmla="*/ 35 h 40"/>
                  <a:gd name="T18" fmla="*/ 2 w 45"/>
                  <a:gd name="T19" fmla="*/ 27 h 40"/>
                  <a:gd name="T20" fmla="*/ 0 w 45"/>
                  <a:gd name="T21" fmla="*/ 20 h 40"/>
                  <a:gd name="T22" fmla="*/ 0 w 45"/>
                  <a:gd name="T23" fmla="*/ 20 h 40"/>
                  <a:gd name="T24" fmla="*/ 2 w 45"/>
                  <a:gd name="T25" fmla="*/ 13 h 40"/>
                  <a:gd name="T26" fmla="*/ 6 w 45"/>
                  <a:gd name="T27" fmla="*/ 5 h 40"/>
                  <a:gd name="T28" fmla="*/ 14 w 45"/>
                  <a:gd name="T29" fmla="*/ 2 h 40"/>
                  <a:gd name="T30" fmla="*/ 22 w 45"/>
                  <a:gd name="T31" fmla="*/ 0 h 40"/>
                  <a:gd name="T32" fmla="*/ 22 w 45"/>
                  <a:gd name="T33" fmla="*/ 0 h 40"/>
                  <a:gd name="T34" fmla="*/ 30 w 45"/>
                  <a:gd name="T35" fmla="*/ 2 h 40"/>
                  <a:gd name="T36" fmla="*/ 39 w 45"/>
                  <a:gd name="T37" fmla="*/ 5 h 40"/>
                  <a:gd name="T38" fmla="*/ 43 w 45"/>
                  <a:gd name="T39" fmla="*/ 13 h 40"/>
                  <a:gd name="T40" fmla="*/ 45 w 45"/>
                  <a:gd name="T41" fmla="*/ 20 h 40"/>
                  <a:gd name="T42" fmla="*/ 45 w 45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40">
                    <a:moveTo>
                      <a:pt x="45" y="20"/>
                    </a:moveTo>
                    <a:lnTo>
                      <a:pt x="45" y="20"/>
                    </a:lnTo>
                    <a:lnTo>
                      <a:pt x="43" y="27"/>
                    </a:lnTo>
                    <a:lnTo>
                      <a:pt x="39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9" y="5"/>
                    </a:lnTo>
                    <a:lnTo>
                      <a:pt x="43" y="13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69" name="Freeform 91"/>
              <p:cNvSpPr>
                <a:spLocks/>
              </p:cNvSpPr>
              <p:nvPr/>
            </p:nvSpPr>
            <p:spPr bwMode="auto">
              <a:xfrm>
                <a:off x="6563728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6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2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2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6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6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2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6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0" name="Freeform 92"/>
              <p:cNvSpPr>
                <a:spLocks/>
              </p:cNvSpPr>
              <p:nvPr/>
            </p:nvSpPr>
            <p:spPr bwMode="auto">
              <a:xfrm>
                <a:off x="6154461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1" name="Freeform 93"/>
              <p:cNvSpPr>
                <a:spLocks/>
              </p:cNvSpPr>
              <p:nvPr/>
            </p:nvSpPr>
            <p:spPr bwMode="auto">
              <a:xfrm>
                <a:off x="6187701" y="2203450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6 w 44"/>
                  <a:gd name="T7" fmla="*/ 34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2 w 44"/>
                  <a:gd name="T15" fmla="*/ 38 h 40"/>
                  <a:gd name="T16" fmla="*/ 6 w 44"/>
                  <a:gd name="T17" fmla="*/ 34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2 h 40"/>
                  <a:gd name="T26" fmla="*/ 6 w 44"/>
                  <a:gd name="T27" fmla="*/ 5 h 40"/>
                  <a:gd name="T28" fmla="*/ 12 w 44"/>
                  <a:gd name="T29" fmla="*/ 1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1 h 40"/>
                  <a:gd name="T36" fmla="*/ 36 w 44"/>
                  <a:gd name="T37" fmla="*/ 5 h 40"/>
                  <a:gd name="T38" fmla="*/ 42 w 44"/>
                  <a:gd name="T39" fmla="*/ 12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6" y="34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6" y="5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2" name="Freeform 94"/>
              <p:cNvSpPr>
                <a:spLocks/>
              </p:cNvSpPr>
              <p:nvPr/>
            </p:nvSpPr>
            <p:spPr bwMode="auto">
              <a:xfrm>
                <a:off x="5869845" y="2203450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6 w 44"/>
                  <a:gd name="T7" fmla="*/ 34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2 w 44"/>
                  <a:gd name="T15" fmla="*/ 38 h 40"/>
                  <a:gd name="T16" fmla="*/ 6 w 44"/>
                  <a:gd name="T17" fmla="*/ 34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2 h 40"/>
                  <a:gd name="T26" fmla="*/ 6 w 44"/>
                  <a:gd name="T27" fmla="*/ 5 h 40"/>
                  <a:gd name="T28" fmla="*/ 12 w 44"/>
                  <a:gd name="T29" fmla="*/ 1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1 h 40"/>
                  <a:gd name="T36" fmla="*/ 36 w 44"/>
                  <a:gd name="T37" fmla="*/ 5 h 40"/>
                  <a:gd name="T38" fmla="*/ 42 w 44"/>
                  <a:gd name="T39" fmla="*/ 12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6" y="34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6" y="5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3" name="Freeform 95"/>
              <p:cNvSpPr>
                <a:spLocks/>
              </p:cNvSpPr>
              <p:nvPr/>
            </p:nvSpPr>
            <p:spPr bwMode="auto">
              <a:xfrm>
                <a:off x="6090059" y="2203450"/>
                <a:ext cx="97643" cy="63500"/>
              </a:xfrm>
              <a:custGeom>
                <a:avLst/>
                <a:gdLst>
                  <a:gd name="T0" fmla="*/ 47 w 47"/>
                  <a:gd name="T1" fmla="*/ 20 h 40"/>
                  <a:gd name="T2" fmla="*/ 47 w 47"/>
                  <a:gd name="T3" fmla="*/ 20 h 40"/>
                  <a:gd name="T4" fmla="*/ 45 w 47"/>
                  <a:gd name="T5" fmla="*/ 27 h 40"/>
                  <a:gd name="T6" fmla="*/ 39 w 47"/>
                  <a:gd name="T7" fmla="*/ 34 h 40"/>
                  <a:gd name="T8" fmla="*/ 33 w 47"/>
                  <a:gd name="T9" fmla="*/ 38 h 40"/>
                  <a:gd name="T10" fmla="*/ 23 w 47"/>
                  <a:gd name="T11" fmla="*/ 40 h 40"/>
                  <a:gd name="T12" fmla="*/ 23 w 47"/>
                  <a:gd name="T13" fmla="*/ 40 h 40"/>
                  <a:gd name="T14" fmla="*/ 15 w 47"/>
                  <a:gd name="T15" fmla="*/ 38 h 40"/>
                  <a:gd name="T16" fmla="*/ 8 w 47"/>
                  <a:gd name="T17" fmla="*/ 34 h 40"/>
                  <a:gd name="T18" fmla="*/ 2 w 47"/>
                  <a:gd name="T19" fmla="*/ 27 h 40"/>
                  <a:gd name="T20" fmla="*/ 0 w 47"/>
                  <a:gd name="T21" fmla="*/ 20 h 40"/>
                  <a:gd name="T22" fmla="*/ 0 w 47"/>
                  <a:gd name="T23" fmla="*/ 20 h 40"/>
                  <a:gd name="T24" fmla="*/ 2 w 47"/>
                  <a:gd name="T25" fmla="*/ 12 h 40"/>
                  <a:gd name="T26" fmla="*/ 8 w 47"/>
                  <a:gd name="T27" fmla="*/ 5 h 40"/>
                  <a:gd name="T28" fmla="*/ 15 w 47"/>
                  <a:gd name="T29" fmla="*/ 1 h 40"/>
                  <a:gd name="T30" fmla="*/ 23 w 47"/>
                  <a:gd name="T31" fmla="*/ 0 h 40"/>
                  <a:gd name="T32" fmla="*/ 23 w 47"/>
                  <a:gd name="T33" fmla="*/ 0 h 40"/>
                  <a:gd name="T34" fmla="*/ 33 w 47"/>
                  <a:gd name="T35" fmla="*/ 1 h 40"/>
                  <a:gd name="T36" fmla="*/ 39 w 47"/>
                  <a:gd name="T37" fmla="*/ 5 h 40"/>
                  <a:gd name="T38" fmla="*/ 45 w 47"/>
                  <a:gd name="T39" fmla="*/ 12 h 40"/>
                  <a:gd name="T40" fmla="*/ 47 w 47"/>
                  <a:gd name="T41" fmla="*/ 20 h 40"/>
                  <a:gd name="T42" fmla="*/ 47 w 47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40">
                    <a:moveTo>
                      <a:pt x="47" y="20"/>
                    </a:moveTo>
                    <a:lnTo>
                      <a:pt x="47" y="20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3" y="38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5" y="38"/>
                    </a:lnTo>
                    <a:lnTo>
                      <a:pt x="8" y="34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5"/>
                    </a:lnTo>
                    <a:lnTo>
                      <a:pt x="1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1"/>
                    </a:lnTo>
                    <a:lnTo>
                      <a:pt x="39" y="5"/>
                    </a:lnTo>
                    <a:lnTo>
                      <a:pt x="45" y="12"/>
                    </a:lnTo>
                    <a:lnTo>
                      <a:pt x="47" y="20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4" name="Freeform 96"/>
              <p:cNvSpPr>
                <a:spLocks/>
              </p:cNvSpPr>
              <p:nvPr/>
            </p:nvSpPr>
            <p:spPr bwMode="auto">
              <a:xfrm>
                <a:off x="6501403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5" name="Freeform 97"/>
              <p:cNvSpPr>
                <a:spLocks/>
              </p:cNvSpPr>
              <p:nvPr/>
            </p:nvSpPr>
            <p:spPr bwMode="auto">
              <a:xfrm>
                <a:off x="6382985" y="2078038"/>
                <a:ext cx="93488" cy="63500"/>
              </a:xfrm>
              <a:custGeom>
                <a:avLst/>
                <a:gdLst>
                  <a:gd name="T0" fmla="*/ 45 w 45"/>
                  <a:gd name="T1" fmla="*/ 20 h 40"/>
                  <a:gd name="T2" fmla="*/ 45 w 45"/>
                  <a:gd name="T3" fmla="*/ 20 h 40"/>
                  <a:gd name="T4" fmla="*/ 45 w 45"/>
                  <a:gd name="T5" fmla="*/ 27 h 40"/>
                  <a:gd name="T6" fmla="*/ 39 w 45"/>
                  <a:gd name="T7" fmla="*/ 35 h 40"/>
                  <a:gd name="T8" fmla="*/ 33 w 45"/>
                  <a:gd name="T9" fmla="*/ 38 h 40"/>
                  <a:gd name="T10" fmla="*/ 23 w 45"/>
                  <a:gd name="T11" fmla="*/ 40 h 40"/>
                  <a:gd name="T12" fmla="*/ 23 w 45"/>
                  <a:gd name="T13" fmla="*/ 40 h 40"/>
                  <a:gd name="T14" fmla="*/ 14 w 45"/>
                  <a:gd name="T15" fmla="*/ 38 h 40"/>
                  <a:gd name="T16" fmla="*/ 8 w 45"/>
                  <a:gd name="T17" fmla="*/ 35 h 40"/>
                  <a:gd name="T18" fmla="*/ 2 w 45"/>
                  <a:gd name="T19" fmla="*/ 27 h 40"/>
                  <a:gd name="T20" fmla="*/ 0 w 45"/>
                  <a:gd name="T21" fmla="*/ 20 h 40"/>
                  <a:gd name="T22" fmla="*/ 0 w 45"/>
                  <a:gd name="T23" fmla="*/ 20 h 40"/>
                  <a:gd name="T24" fmla="*/ 2 w 45"/>
                  <a:gd name="T25" fmla="*/ 13 h 40"/>
                  <a:gd name="T26" fmla="*/ 8 w 45"/>
                  <a:gd name="T27" fmla="*/ 5 h 40"/>
                  <a:gd name="T28" fmla="*/ 14 w 45"/>
                  <a:gd name="T29" fmla="*/ 2 h 40"/>
                  <a:gd name="T30" fmla="*/ 23 w 45"/>
                  <a:gd name="T31" fmla="*/ 0 h 40"/>
                  <a:gd name="T32" fmla="*/ 23 w 45"/>
                  <a:gd name="T33" fmla="*/ 0 h 40"/>
                  <a:gd name="T34" fmla="*/ 33 w 45"/>
                  <a:gd name="T35" fmla="*/ 2 h 40"/>
                  <a:gd name="T36" fmla="*/ 39 w 45"/>
                  <a:gd name="T37" fmla="*/ 5 h 40"/>
                  <a:gd name="T38" fmla="*/ 45 w 45"/>
                  <a:gd name="T39" fmla="*/ 13 h 40"/>
                  <a:gd name="T40" fmla="*/ 45 w 45"/>
                  <a:gd name="T41" fmla="*/ 20 h 40"/>
                  <a:gd name="T42" fmla="*/ 45 w 45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40">
                    <a:moveTo>
                      <a:pt x="45" y="20"/>
                    </a:moveTo>
                    <a:lnTo>
                      <a:pt x="45" y="20"/>
                    </a:lnTo>
                    <a:lnTo>
                      <a:pt x="45" y="27"/>
                    </a:lnTo>
                    <a:lnTo>
                      <a:pt x="39" y="35"/>
                    </a:lnTo>
                    <a:lnTo>
                      <a:pt x="33" y="38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4" y="38"/>
                    </a:lnTo>
                    <a:lnTo>
                      <a:pt x="8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8" y="5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39" y="5"/>
                    </a:lnTo>
                    <a:lnTo>
                      <a:pt x="45" y="13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6" name="Freeform 98"/>
              <p:cNvSpPr>
                <a:spLocks/>
              </p:cNvSpPr>
              <p:nvPr/>
            </p:nvSpPr>
            <p:spPr bwMode="auto">
              <a:xfrm>
                <a:off x="6200166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7" name="Freeform 99"/>
              <p:cNvSpPr>
                <a:spLocks/>
              </p:cNvSpPr>
              <p:nvPr/>
            </p:nvSpPr>
            <p:spPr bwMode="auto">
              <a:xfrm>
                <a:off x="6262491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8" name="Freeform 100"/>
              <p:cNvSpPr>
                <a:spLocks/>
              </p:cNvSpPr>
              <p:nvPr/>
            </p:nvSpPr>
            <p:spPr bwMode="auto">
              <a:xfrm>
                <a:off x="6229251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7579" name="Freeform 101"/>
              <p:cNvSpPr>
                <a:spLocks/>
              </p:cNvSpPr>
              <p:nvPr/>
            </p:nvSpPr>
            <p:spPr bwMode="auto">
              <a:xfrm>
                <a:off x="5772202" y="2203450"/>
                <a:ext cx="93488" cy="63500"/>
              </a:xfrm>
              <a:custGeom>
                <a:avLst/>
                <a:gdLst>
                  <a:gd name="T0" fmla="*/ 45 w 45"/>
                  <a:gd name="T1" fmla="*/ 20 h 40"/>
                  <a:gd name="T2" fmla="*/ 45 w 45"/>
                  <a:gd name="T3" fmla="*/ 20 h 40"/>
                  <a:gd name="T4" fmla="*/ 45 w 45"/>
                  <a:gd name="T5" fmla="*/ 27 h 40"/>
                  <a:gd name="T6" fmla="*/ 39 w 45"/>
                  <a:gd name="T7" fmla="*/ 34 h 40"/>
                  <a:gd name="T8" fmla="*/ 33 w 45"/>
                  <a:gd name="T9" fmla="*/ 38 h 40"/>
                  <a:gd name="T10" fmla="*/ 23 w 45"/>
                  <a:gd name="T11" fmla="*/ 40 h 40"/>
                  <a:gd name="T12" fmla="*/ 23 w 45"/>
                  <a:gd name="T13" fmla="*/ 40 h 40"/>
                  <a:gd name="T14" fmla="*/ 15 w 45"/>
                  <a:gd name="T15" fmla="*/ 38 h 40"/>
                  <a:gd name="T16" fmla="*/ 8 w 45"/>
                  <a:gd name="T17" fmla="*/ 34 h 40"/>
                  <a:gd name="T18" fmla="*/ 2 w 45"/>
                  <a:gd name="T19" fmla="*/ 27 h 40"/>
                  <a:gd name="T20" fmla="*/ 0 w 45"/>
                  <a:gd name="T21" fmla="*/ 20 h 40"/>
                  <a:gd name="T22" fmla="*/ 0 w 45"/>
                  <a:gd name="T23" fmla="*/ 20 h 40"/>
                  <a:gd name="T24" fmla="*/ 2 w 45"/>
                  <a:gd name="T25" fmla="*/ 12 h 40"/>
                  <a:gd name="T26" fmla="*/ 8 w 45"/>
                  <a:gd name="T27" fmla="*/ 5 h 40"/>
                  <a:gd name="T28" fmla="*/ 15 w 45"/>
                  <a:gd name="T29" fmla="*/ 1 h 40"/>
                  <a:gd name="T30" fmla="*/ 23 w 45"/>
                  <a:gd name="T31" fmla="*/ 0 h 40"/>
                  <a:gd name="T32" fmla="*/ 23 w 45"/>
                  <a:gd name="T33" fmla="*/ 0 h 40"/>
                  <a:gd name="T34" fmla="*/ 33 w 45"/>
                  <a:gd name="T35" fmla="*/ 1 h 40"/>
                  <a:gd name="T36" fmla="*/ 39 w 45"/>
                  <a:gd name="T37" fmla="*/ 5 h 40"/>
                  <a:gd name="T38" fmla="*/ 45 w 45"/>
                  <a:gd name="T39" fmla="*/ 12 h 40"/>
                  <a:gd name="T40" fmla="*/ 45 w 45"/>
                  <a:gd name="T41" fmla="*/ 20 h 40"/>
                  <a:gd name="T42" fmla="*/ 45 w 45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40">
                    <a:moveTo>
                      <a:pt x="45" y="20"/>
                    </a:moveTo>
                    <a:lnTo>
                      <a:pt x="45" y="20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3" y="38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5" y="38"/>
                    </a:lnTo>
                    <a:lnTo>
                      <a:pt x="8" y="34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5"/>
                    </a:lnTo>
                    <a:lnTo>
                      <a:pt x="1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1"/>
                    </a:lnTo>
                    <a:lnTo>
                      <a:pt x="39" y="5"/>
                    </a:lnTo>
                    <a:lnTo>
                      <a:pt x="45" y="12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28" name="Freeform 102"/>
              <p:cNvSpPr>
                <a:spLocks/>
              </p:cNvSpPr>
              <p:nvPr/>
            </p:nvSpPr>
            <p:spPr bwMode="auto">
              <a:xfrm>
                <a:off x="6316506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29" name="Freeform 103"/>
              <p:cNvSpPr>
                <a:spLocks/>
              </p:cNvSpPr>
              <p:nvPr/>
            </p:nvSpPr>
            <p:spPr bwMode="auto">
              <a:xfrm>
                <a:off x="4970289" y="2260600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9 h 40"/>
                  <a:gd name="T6" fmla="*/ 36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2 w 44"/>
                  <a:gd name="T15" fmla="*/ 38 h 40"/>
                  <a:gd name="T16" fmla="*/ 6 w 44"/>
                  <a:gd name="T17" fmla="*/ 35 h 40"/>
                  <a:gd name="T18" fmla="*/ 0 w 44"/>
                  <a:gd name="T19" fmla="*/ 29 h 40"/>
                  <a:gd name="T20" fmla="*/ 0 w 44"/>
                  <a:gd name="T21" fmla="*/ 20 h 40"/>
                  <a:gd name="T22" fmla="*/ 0 w 44"/>
                  <a:gd name="T23" fmla="*/ 20 h 40"/>
                  <a:gd name="T24" fmla="*/ 0 w 44"/>
                  <a:gd name="T25" fmla="*/ 13 h 40"/>
                  <a:gd name="T26" fmla="*/ 6 w 44"/>
                  <a:gd name="T27" fmla="*/ 6 h 40"/>
                  <a:gd name="T28" fmla="*/ 12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6 w 44"/>
                  <a:gd name="T37" fmla="*/ 6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9"/>
                    </a:lnTo>
                    <a:lnTo>
                      <a:pt x="36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2" y="38"/>
                    </a:lnTo>
                    <a:lnTo>
                      <a:pt x="6" y="35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6" y="6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30" name="Freeform 104"/>
              <p:cNvSpPr>
                <a:spLocks/>
              </p:cNvSpPr>
              <p:nvPr/>
            </p:nvSpPr>
            <p:spPr bwMode="auto">
              <a:xfrm>
                <a:off x="4928739" y="2260600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9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5 h 40"/>
                  <a:gd name="T18" fmla="*/ 2 w 44"/>
                  <a:gd name="T19" fmla="*/ 29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6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6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9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5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31" name="Freeform 105"/>
              <p:cNvSpPr>
                <a:spLocks/>
              </p:cNvSpPr>
              <p:nvPr/>
            </p:nvSpPr>
            <p:spPr bwMode="auto">
              <a:xfrm>
                <a:off x="4529859" y="2319338"/>
                <a:ext cx="93488" cy="63500"/>
              </a:xfrm>
              <a:custGeom>
                <a:avLst/>
                <a:gdLst>
                  <a:gd name="T0" fmla="*/ 45 w 45"/>
                  <a:gd name="T1" fmla="*/ 20 h 40"/>
                  <a:gd name="T2" fmla="*/ 45 w 45"/>
                  <a:gd name="T3" fmla="*/ 20 h 40"/>
                  <a:gd name="T4" fmla="*/ 43 w 45"/>
                  <a:gd name="T5" fmla="*/ 29 h 40"/>
                  <a:gd name="T6" fmla="*/ 37 w 45"/>
                  <a:gd name="T7" fmla="*/ 34 h 40"/>
                  <a:gd name="T8" fmla="*/ 31 w 45"/>
                  <a:gd name="T9" fmla="*/ 38 h 40"/>
                  <a:gd name="T10" fmla="*/ 23 w 45"/>
                  <a:gd name="T11" fmla="*/ 40 h 40"/>
                  <a:gd name="T12" fmla="*/ 23 w 45"/>
                  <a:gd name="T13" fmla="*/ 40 h 40"/>
                  <a:gd name="T14" fmla="*/ 13 w 45"/>
                  <a:gd name="T15" fmla="*/ 38 h 40"/>
                  <a:gd name="T16" fmla="*/ 6 w 45"/>
                  <a:gd name="T17" fmla="*/ 34 h 40"/>
                  <a:gd name="T18" fmla="*/ 0 w 45"/>
                  <a:gd name="T19" fmla="*/ 29 h 40"/>
                  <a:gd name="T20" fmla="*/ 0 w 45"/>
                  <a:gd name="T21" fmla="*/ 20 h 40"/>
                  <a:gd name="T22" fmla="*/ 0 w 45"/>
                  <a:gd name="T23" fmla="*/ 20 h 40"/>
                  <a:gd name="T24" fmla="*/ 0 w 45"/>
                  <a:gd name="T25" fmla="*/ 12 h 40"/>
                  <a:gd name="T26" fmla="*/ 6 w 45"/>
                  <a:gd name="T27" fmla="*/ 7 h 40"/>
                  <a:gd name="T28" fmla="*/ 13 w 45"/>
                  <a:gd name="T29" fmla="*/ 1 h 40"/>
                  <a:gd name="T30" fmla="*/ 23 w 45"/>
                  <a:gd name="T31" fmla="*/ 0 h 40"/>
                  <a:gd name="T32" fmla="*/ 23 w 45"/>
                  <a:gd name="T33" fmla="*/ 0 h 40"/>
                  <a:gd name="T34" fmla="*/ 31 w 45"/>
                  <a:gd name="T35" fmla="*/ 1 h 40"/>
                  <a:gd name="T36" fmla="*/ 37 w 45"/>
                  <a:gd name="T37" fmla="*/ 7 h 40"/>
                  <a:gd name="T38" fmla="*/ 43 w 45"/>
                  <a:gd name="T39" fmla="*/ 12 h 40"/>
                  <a:gd name="T40" fmla="*/ 45 w 45"/>
                  <a:gd name="T41" fmla="*/ 20 h 40"/>
                  <a:gd name="T42" fmla="*/ 45 w 45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40">
                    <a:moveTo>
                      <a:pt x="45" y="20"/>
                    </a:moveTo>
                    <a:lnTo>
                      <a:pt x="45" y="20"/>
                    </a:lnTo>
                    <a:lnTo>
                      <a:pt x="43" y="29"/>
                    </a:lnTo>
                    <a:lnTo>
                      <a:pt x="37" y="34"/>
                    </a:lnTo>
                    <a:lnTo>
                      <a:pt x="31" y="38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3" y="38"/>
                    </a:lnTo>
                    <a:lnTo>
                      <a:pt x="6" y="34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7"/>
                    </a:lnTo>
                    <a:lnTo>
                      <a:pt x="13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1"/>
                    </a:lnTo>
                    <a:lnTo>
                      <a:pt x="37" y="7"/>
                    </a:lnTo>
                    <a:lnTo>
                      <a:pt x="43" y="12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32" name="Freeform 106"/>
              <p:cNvSpPr>
                <a:spLocks/>
              </p:cNvSpPr>
              <p:nvPr/>
            </p:nvSpPr>
            <p:spPr bwMode="auto">
              <a:xfrm>
                <a:off x="4635812" y="23193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9 h 40"/>
                  <a:gd name="T6" fmla="*/ 38 w 44"/>
                  <a:gd name="T7" fmla="*/ 34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4 h 40"/>
                  <a:gd name="T18" fmla="*/ 2 w 44"/>
                  <a:gd name="T19" fmla="*/ 29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2 h 40"/>
                  <a:gd name="T26" fmla="*/ 6 w 44"/>
                  <a:gd name="T27" fmla="*/ 7 h 40"/>
                  <a:gd name="T28" fmla="*/ 14 w 44"/>
                  <a:gd name="T29" fmla="*/ 1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1 h 40"/>
                  <a:gd name="T36" fmla="*/ 38 w 44"/>
                  <a:gd name="T37" fmla="*/ 7 h 40"/>
                  <a:gd name="T38" fmla="*/ 42 w 44"/>
                  <a:gd name="T39" fmla="*/ 12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9"/>
                    </a:lnTo>
                    <a:lnTo>
                      <a:pt x="38" y="34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4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7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8" y="7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33" name="Freeform 107"/>
              <p:cNvSpPr>
                <a:spLocks/>
              </p:cNvSpPr>
              <p:nvPr/>
            </p:nvSpPr>
            <p:spPr bwMode="auto">
              <a:xfrm>
                <a:off x="3331145" y="2716213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2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2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2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34" name="Freeform 108"/>
              <p:cNvSpPr>
                <a:spLocks/>
              </p:cNvSpPr>
              <p:nvPr/>
            </p:nvSpPr>
            <p:spPr bwMode="auto">
              <a:xfrm>
                <a:off x="3765341" y="25479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3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4 w 44"/>
                  <a:gd name="T15" fmla="*/ 38 h 40"/>
                  <a:gd name="T16" fmla="*/ 6 w 44"/>
                  <a:gd name="T17" fmla="*/ 33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1 h 40"/>
                  <a:gd name="T26" fmla="*/ 6 w 44"/>
                  <a:gd name="T27" fmla="*/ 5 h 40"/>
                  <a:gd name="T28" fmla="*/ 14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1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3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4" y="38"/>
                    </a:lnTo>
                    <a:lnTo>
                      <a:pt x="6" y="33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1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47" name="Freeform 118"/>
              <p:cNvSpPr>
                <a:spLocks/>
              </p:cNvSpPr>
              <p:nvPr/>
            </p:nvSpPr>
            <p:spPr bwMode="auto">
              <a:xfrm>
                <a:off x="7731280" y="2078038"/>
                <a:ext cx="91410" cy="63500"/>
              </a:xfrm>
              <a:custGeom>
                <a:avLst/>
                <a:gdLst>
                  <a:gd name="T0" fmla="*/ 44 w 44"/>
                  <a:gd name="T1" fmla="*/ 20 h 40"/>
                  <a:gd name="T2" fmla="*/ 44 w 44"/>
                  <a:gd name="T3" fmla="*/ 20 h 40"/>
                  <a:gd name="T4" fmla="*/ 42 w 44"/>
                  <a:gd name="T5" fmla="*/ 27 h 40"/>
                  <a:gd name="T6" fmla="*/ 38 w 44"/>
                  <a:gd name="T7" fmla="*/ 35 h 40"/>
                  <a:gd name="T8" fmla="*/ 30 w 44"/>
                  <a:gd name="T9" fmla="*/ 38 h 40"/>
                  <a:gd name="T10" fmla="*/ 22 w 44"/>
                  <a:gd name="T11" fmla="*/ 40 h 40"/>
                  <a:gd name="T12" fmla="*/ 22 w 44"/>
                  <a:gd name="T13" fmla="*/ 40 h 40"/>
                  <a:gd name="T14" fmla="*/ 12 w 44"/>
                  <a:gd name="T15" fmla="*/ 38 h 40"/>
                  <a:gd name="T16" fmla="*/ 6 w 44"/>
                  <a:gd name="T17" fmla="*/ 35 h 40"/>
                  <a:gd name="T18" fmla="*/ 2 w 44"/>
                  <a:gd name="T19" fmla="*/ 27 h 40"/>
                  <a:gd name="T20" fmla="*/ 0 w 44"/>
                  <a:gd name="T21" fmla="*/ 20 h 40"/>
                  <a:gd name="T22" fmla="*/ 0 w 44"/>
                  <a:gd name="T23" fmla="*/ 20 h 40"/>
                  <a:gd name="T24" fmla="*/ 2 w 44"/>
                  <a:gd name="T25" fmla="*/ 13 h 40"/>
                  <a:gd name="T26" fmla="*/ 6 w 44"/>
                  <a:gd name="T27" fmla="*/ 5 h 40"/>
                  <a:gd name="T28" fmla="*/ 12 w 44"/>
                  <a:gd name="T29" fmla="*/ 2 h 40"/>
                  <a:gd name="T30" fmla="*/ 22 w 44"/>
                  <a:gd name="T31" fmla="*/ 0 h 40"/>
                  <a:gd name="T32" fmla="*/ 22 w 44"/>
                  <a:gd name="T33" fmla="*/ 0 h 40"/>
                  <a:gd name="T34" fmla="*/ 30 w 44"/>
                  <a:gd name="T35" fmla="*/ 2 h 40"/>
                  <a:gd name="T36" fmla="*/ 38 w 44"/>
                  <a:gd name="T37" fmla="*/ 5 h 40"/>
                  <a:gd name="T38" fmla="*/ 42 w 44"/>
                  <a:gd name="T39" fmla="*/ 13 h 40"/>
                  <a:gd name="T40" fmla="*/ 44 w 44"/>
                  <a:gd name="T41" fmla="*/ 20 h 40"/>
                  <a:gd name="T42" fmla="*/ 44 w 44"/>
                  <a:gd name="T4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0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7"/>
                    </a:lnTo>
                    <a:lnTo>
                      <a:pt x="38" y="35"/>
                    </a:lnTo>
                    <a:lnTo>
                      <a:pt x="3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12" y="38"/>
                    </a:lnTo>
                    <a:lnTo>
                      <a:pt x="6" y="35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5"/>
                    </a:lnTo>
                    <a:lnTo>
                      <a:pt x="42" y="13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  <p:sp>
            <p:nvSpPr>
              <p:cNvPr id="1037" name="Rectangle 143"/>
              <p:cNvSpPr>
                <a:spLocks noChangeArrowheads="1"/>
              </p:cNvSpPr>
              <p:nvPr/>
            </p:nvSpPr>
            <p:spPr bwMode="auto">
              <a:xfrm>
                <a:off x="1475570" y="1592835"/>
                <a:ext cx="83676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 dirty="0" err="1">
                    <a:solidFill>
                      <a:srgbClr val="FFFFFF"/>
                    </a:solidFill>
                    <a:ea typeface="MS PGothic"/>
                  </a:rPr>
                  <a:t>Ezetimibe</a:t>
                </a:r>
                <a:endParaRPr lang="en-US" altLang="en-US" sz="3200" b="1" dirty="0">
                  <a:solidFill>
                    <a:srgbClr val="FFFFFF"/>
                  </a:solidFill>
                  <a:ea typeface="MS PGothic"/>
                </a:endParaRPr>
              </a:p>
            </p:txBody>
          </p:sp>
          <p:sp>
            <p:nvSpPr>
              <p:cNvPr id="1040" name="Line 146"/>
              <p:cNvSpPr>
                <a:spLocks noChangeShapeType="1"/>
              </p:cNvSpPr>
              <p:nvPr/>
            </p:nvSpPr>
            <p:spPr bwMode="auto">
              <a:xfrm flipH="1">
                <a:off x="1187530" y="1736855"/>
                <a:ext cx="242888" cy="0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Arial" charset="0"/>
                  <a:ea typeface="MS PGothic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2312338" y="4941210"/>
              <a:ext cx="6705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Arial" charset="0"/>
                  <a:ea typeface="MS PGothic"/>
                </a:rPr>
                <a:t>HR ALI vs EZE = 0.71 (95% CI: 0.47 to 1.06), nominal </a:t>
              </a:r>
              <a:r>
                <a:rPr lang="en-US" sz="1400" i="1" dirty="0">
                  <a:solidFill>
                    <a:srgbClr val="FFFFFF"/>
                  </a:solidFill>
                  <a:latin typeface="Arial" charset="0"/>
                  <a:ea typeface="MS PGothic"/>
                </a:rPr>
                <a:t>P</a:t>
              </a:r>
              <a:r>
                <a:rPr lang="en-US" sz="1400" dirty="0">
                  <a:solidFill>
                    <a:srgbClr val="FFFFFF"/>
                  </a:solidFill>
                  <a:latin typeface="Arial" charset="0"/>
                  <a:ea typeface="MS PGothic"/>
                </a:rPr>
                <a:t>=0.096</a:t>
              </a:r>
            </a:p>
          </p:txBody>
        </p:sp>
      </p:grpSp>
      <p:sp>
        <p:nvSpPr>
          <p:cNvPr id="144" name="TextovéPole 143"/>
          <p:cNvSpPr txBox="1"/>
          <p:nvPr/>
        </p:nvSpPr>
        <p:spPr>
          <a:xfrm>
            <a:off x="5291347" y="6593023"/>
            <a:ext cx="4204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err="1">
                <a:solidFill>
                  <a:srgbClr val="FFFFFF"/>
                </a:solidFill>
                <a:latin typeface="Arial" charset="0"/>
                <a:ea typeface="MS PGothic"/>
              </a:rPr>
              <a:t>Moriarty</a:t>
            </a:r>
            <a:r>
              <a:rPr lang="cs-CZ" sz="1200" dirty="0">
                <a:solidFill>
                  <a:srgbClr val="FFFFFF"/>
                </a:solidFill>
                <a:latin typeface="Arial" charset="0"/>
                <a:ea typeface="MS PGothic"/>
              </a:rPr>
              <a:t> et al </a:t>
            </a:r>
            <a:r>
              <a:rPr lang="en-US" sz="1200" i="1" dirty="0">
                <a:solidFill>
                  <a:srgbClr val="FFFFFF"/>
                </a:solidFill>
                <a:latin typeface="Arial" charset="0"/>
                <a:ea typeface="MS PGothic"/>
              </a:rPr>
              <a:t>Journal of Clinical </a:t>
            </a:r>
            <a:r>
              <a:rPr lang="en-US" sz="1200" i="1" dirty="0" err="1">
                <a:solidFill>
                  <a:srgbClr val="FFFFFF"/>
                </a:solidFill>
                <a:latin typeface="Arial" charset="0"/>
                <a:ea typeface="MS PGothic"/>
              </a:rPr>
              <a:t>Lipidology</a:t>
            </a:r>
            <a:r>
              <a:rPr lang="en-US" sz="1200" i="1" dirty="0">
                <a:solidFill>
                  <a:srgbClr val="FFFFFF"/>
                </a:solidFill>
                <a:latin typeface="Arial" charset="0"/>
                <a:ea typeface="MS PGothic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MS PGothic"/>
              </a:rPr>
              <a:t>2015</a:t>
            </a:r>
            <a:r>
              <a:rPr lang="cs-CZ" sz="1200" dirty="0">
                <a:solidFill>
                  <a:srgbClr val="FFFFFF"/>
                </a:solidFill>
                <a:latin typeface="Arial" charset="0"/>
                <a:ea typeface="MS PGothic"/>
              </a:rPr>
              <a:t>;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MS PGothic"/>
              </a:rPr>
              <a:t>9</a:t>
            </a:r>
            <a:r>
              <a:rPr lang="cs-CZ" sz="1200" dirty="0">
                <a:solidFill>
                  <a:srgbClr val="FFFFFF"/>
                </a:solidFill>
                <a:latin typeface="Arial" charset="0"/>
                <a:ea typeface="MS PGothic"/>
              </a:rPr>
              <a:t>: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MS PGothic"/>
              </a:rPr>
              <a:t>758–769</a:t>
            </a:r>
            <a:endParaRPr lang="cs-CZ" sz="1200" dirty="0">
              <a:solidFill>
                <a:srgbClr val="FFFFFF"/>
              </a:solidFill>
              <a:latin typeface="Arial" charset="0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15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0" y="6634163"/>
            <a:ext cx="469900" cy="223837"/>
          </a:xfrm>
        </p:spPr>
        <p:txBody>
          <a:bodyPr/>
          <a:lstStyle/>
          <a:p>
            <a:pPr>
              <a:defRPr/>
            </a:pPr>
            <a:fld id="{D9A57F3D-253C-405A-A79C-039608DB0CE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" y="0"/>
            <a:ext cx="12559004" cy="838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ESC_AMI-STEMI_2017_for TF_18-08-17-V2final_JPG some slides 200817 - Copy00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063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1679510" y="2864644"/>
            <a:ext cx="3545633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2295331" y="4320073"/>
            <a:ext cx="5570375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Úhrada PCSK9 inhibitorů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opět nebyla v lednu 2018 stanovena…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910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Preskripce (bude)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6" y="0"/>
            <a:ext cx="10458994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8125097" y="313509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Předpis (bude) cestou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MedPed</a:t>
            </a:r>
            <a:r>
              <a:rPr lang="cs-CZ" dirty="0" smtClean="0">
                <a:solidFill>
                  <a:srgbClr val="FF0000"/>
                </a:solidFill>
              </a:rPr>
              <a:t> center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8" y="334433"/>
            <a:ext cx="11424356" cy="1143000"/>
          </a:xfrm>
        </p:spPr>
        <p:txBody>
          <a:bodyPr/>
          <a:lstStyle/>
          <a:p>
            <a:r>
              <a:rPr lang="cs-CZ" dirty="0" smtClean="0"/>
              <a:t>Závěr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(Až neuvěřitelně) velký efekt PCSK9 inhibitorů na redukci LDL</a:t>
            </a:r>
          </a:p>
          <a:p>
            <a:pPr marL="0" indent="0">
              <a:buNone/>
            </a:pPr>
            <a:r>
              <a:rPr lang="cs-CZ" sz="2800" dirty="0" smtClean="0"/>
              <a:t>Významné snížení závažných </a:t>
            </a:r>
            <a:r>
              <a:rPr lang="cs-CZ" sz="2800" smtClean="0"/>
              <a:t>kardiovaskulárních příhod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Léčba dobře tolerována</a:t>
            </a:r>
          </a:p>
          <a:p>
            <a:pPr marL="0" indent="0">
              <a:buNone/>
            </a:pPr>
            <a:r>
              <a:rPr lang="cs-CZ" sz="2800" dirty="0" smtClean="0"/>
              <a:t>Méně svalových nežádoucích účinků</a:t>
            </a:r>
          </a:p>
          <a:p>
            <a:pPr marL="0" indent="0">
              <a:buNone/>
            </a:pPr>
            <a:r>
              <a:rPr lang="cs-CZ" sz="2800" dirty="0" smtClean="0"/>
              <a:t>Bez dalších významných NÚ včetně kognitivních</a:t>
            </a:r>
          </a:p>
          <a:p>
            <a:pPr marL="0" indent="0">
              <a:buNone/>
            </a:pPr>
            <a:r>
              <a:rPr lang="cs-CZ" sz="2800" dirty="0" smtClean="0"/>
              <a:t>Zvláště významný efekt u diabetiků a nemocných s PAD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716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33253" y="668045"/>
            <a:ext cx="10363200" cy="1143000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793"/>
            <a:ext cx="2309567" cy="14846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386"/>
            <a:ext cx="7298814" cy="15783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074" y="1680386"/>
            <a:ext cx="2677212" cy="15783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49" y="1680387"/>
            <a:ext cx="2682639" cy="15783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98" y="3683860"/>
            <a:ext cx="2545136" cy="14846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7" y="3683860"/>
            <a:ext cx="2580931" cy="14986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70" y="3683857"/>
            <a:ext cx="2206516" cy="148469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34" y="3683859"/>
            <a:ext cx="2571050" cy="14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PCSK9 Regulates the Surface Expression of </a:t>
            </a:r>
            <a:br>
              <a:rPr lang="en-US" sz="2500" dirty="0"/>
            </a:br>
            <a:r>
              <a:rPr lang="en-US" sz="2500" dirty="0"/>
              <a:t>LDLRs by Targeting for </a:t>
            </a:r>
            <a:r>
              <a:rPr lang="en-US" sz="2500" dirty="0" err="1"/>
              <a:t>Lysosomal</a:t>
            </a:r>
            <a:r>
              <a:rPr lang="en-US" sz="2500" dirty="0"/>
              <a:t> Degradation</a:t>
            </a:r>
          </a:p>
        </p:txBody>
      </p:sp>
      <p:pic>
        <p:nvPicPr>
          <p:cNvPr id="5" name="Content Placeholder 4" descr="5-6_HD_AD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02895"/>
            <a:ext cx="9144000" cy="3532909"/>
          </a:xfrm>
        </p:spPr>
      </p:pic>
      <p:sp>
        <p:nvSpPr>
          <p:cNvPr id="15" name="TextBox 14"/>
          <p:cNvSpPr txBox="1"/>
          <p:nvPr/>
        </p:nvSpPr>
        <p:spPr>
          <a:xfrm>
            <a:off x="1762125" y="5735782"/>
            <a:ext cx="5236322" cy="908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marL="142875" marR="0" lvl="0" indent="-142875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42875" marR="0" lvl="0" indent="-142875" algn="l" defTabSz="5715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1. Qian YW,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J Lipid Res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2007;48:1488-1498.</a:t>
            </a:r>
          </a:p>
          <a:p>
            <a:pPr marL="142875" marR="0" lvl="0" indent="-142875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2. Horton JD,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J Lipid Res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2009;50:S172-S177.</a:t>
            </a:r>
          </a:p>
          <a:p>
            <a:pPr marL="142875" marR="0" lvl="0" indent="-142875" algn="l" defTabSz="5715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3. Zhang DW,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J Biol Chem.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2007;282:18602-18612.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448693" y="5392132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Inhibitory p</a:t>
            </a:r>
            <a:r>
              <a:rPr lang="en-US" dirty="0" err="1"/>
              <a:t>roprotein</a:t>
            </a:r>
            <a:r>
              <a:rPr lang="en-US" dirty="0"/>
              <a:t> convertase </a:t>
            </a:r>
            <a:r>
              <a:rPr lang="en-US" dirty="0" err="1"/>
              <a:t>subtilisin</a:t>
            </a:r>
            <a:r>
              <a:rPr lang="en-US" dirty="0"/>
              <a:t>-like/</a:t>
            </a:r>
            <a:r>
              <a:rPr lang="en-US" dirty="0" err="1"/>
              <a:t>kexin</a:t>
            </a:r>
            <a:r>
              <a:rPr lang="en-US" dirty="0"/>
              <a:t> type 9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9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8" y="334433"/>
            <a:ext cx="11424356" cy="1143000"/>
          </a:xfrm>
        </p:spPr>
        <p:txBody>
          <a:bodyPr/>
          <a:lstStyle/>
          <a:p>
            <a:r>
              <a:rPr lang="cs-CZ" dirty="0" smtClean="0"/>
              <a:t>Které studie s </a:t>
            </a:r>
            <a:r>
              <a:rPr lang="cs-CZ" dirty="0" err="1" smtClean="0"/>
              <a:t>evolocumabem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sz="4000" dirty="0" smtClean="0"/>
              <a:t>Fourier „</a:t>
            </a:r>
            <a:r>
              <a:rPr lang="cs-CZ" sz="4000" dirty="0" err="1" smtClean="0"/>
              <a:t>overall</a:t>
            </a:r>
            <a:r>
              <a:rPr lang="cs-CZ" sz="4000" dirty="0" smtClean="0"/>
              <a:t>“</a:t>
            </a:r>
          </a:p>
          <a:p>
            <a:pPr marL="514350" indent="-514350">
              <a:buAutoNum type="arabicPeriod"/>
            </a:pPr>
            <a:r>
              <a:rPr lang="cs-CZ" sz="4000" dirty="0"/>
              <a:t>Fourier</a:t>
            </a:r>
            <a:r>
              <a:rPr lang="cs-CZ" sz="4000" dirty="0" smtClean="0"/>
              <a:t> kognice</a:t>
            </a:r>
          </a:p>
          <a:p>
            <a:pPr marL="514350" indent="-514350">
              <a:buAutoNum type="arabicPeriod"/>
            </a:pPr>
            <a:r>
              <a:rPr lang="cs-CZ" sz="4000" dirty="0" smtClean="0"/>
              <a:t>Fourier diabetes </a:t>
            </a:r>
          </a:p>
          <a:p>
            <a:pPr marL="514350" indent="-514350">
              <a:buAutoNum type="arabicPeriod"/>
            </a:pPr>
            <a:r>
              <a:rPr lang="cs-CZ" sz="4000" dirty="0" smtClean="0"/>
              <a:t>Fourier PAD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972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558" y="334433"/>
            <a:ext cx="11424356" cy="1143000"/>
          </a:xfrm>
        </p:spPr>
        <p:txBody>
          <a:bodyPr/>
          <a:lstStyle/>
          <a:p>
            <a:r>
              <a:rPr lang="cs-CZ" dirty="0" smtClean="0"/>
              <a:t>Které studie s </a:t>
            </a:r>
            <a:r>
              <a:rPr lang="cs-CZ" dirty="0" err="1" smtClean="0"/>
              <a:t>evolocumabem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sz="4000" dirty="0" smtClean="0"/>
              <a:t>Fourier „</a:t>
            </a:r>
            <a:r>
              <a:rPr lang="cs-CZ" sz="4000" dirty="0" err="1" smtClean="0"/>
              <a:t>overall</a:t>
            </a:r>
            <a:r>
              <a:rPr lang="cs-CZ" sz="4000" dirty="0" smtClean="0"/>
              <a:t>“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kognice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diabetes </a:t>
            </a:r>
          </a:p>
          <a:p>
            <a:pPr marL="514350" indent="-514350">
              <a:buAutoNum type="arabicPeriod"/>
            </a:pP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Fourier PAD</a:t>
            </a:r>
            <a:endParaRPr lang="cs-C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Trial Design</a:t>
            </a:r>
          </a:p>
        </p:txBody>
      </p:sp>
      <p:sp>
        <p:nvSpPr>
          <p:cNvPr id="5" name="Text Box 139"/>
          <p:cNvSpPr txBox="1">
            <a:spLocks noChangeArrowheads="1"/>
          </p:cNvSpPr>
          <p:nvPr/>
        </p:nvSpPr>
        <p:spPr bwMode="auto">
          <a:xfrm>
            <a:off x="2895626" y="4675669"/>
            <a:ext cx="2377440" cy="64008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576" rIns="36576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Evolocumab SC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140 mg Q2W or 420 mg QM</a:t>
            </a:r>
          </a:p>
        </p:txBody>
      </p:sp>
      <p:sp>
        <p:nvSpPr>
          <p:cNvPr id="7" name="Text Box 139"/>
          <p:cNvSpPr txBox="1">
            <a:spLocks noChangeArrowheads="1"/>
          </p:cNvSpPr>
          <p:nvPr/>
        </p:nvSpPr>
        <p:spPr bwMode="auto">
          <a:xfrm>
            <a:off x="6906314" y="4675669"/>
            <a:ext cx="2377440" cy="6400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576" rIns="36576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 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Q2W or QM</a:t>
            </a:r>
          </a:p>
        </p:txBody>
      </p:sp>
      <p:cxnSp>
        <p:nvCxnSpPr>
          <p:cNvPr id="8" name="AutoShape 51"/>
          <p:cNvCxnSpPr>
            <a:cxnSpLocks noChangeShapeType="1"/>
            <a:stCxn id="7" idx="2"/>
            <a:endCxn id="13" idx="1"/>
          </p:cNvCxnSpPr>
          <p:nvPr/>
        </p:nvCxnSpPr>
        <p:spPr bwMode="auto">
          <a:xfrm rot="5400000">
            <a:off x="6690721" y="4721028"/>
            <a:ext cx="809593" cy="1999035"/>
          </a:xfrm>
          <a:prstGeom prst="bentConnector5">
            <a:avLst>
              <a:gd name="adj1" fmla="val 28236"/>
              <a:gd name="adj2" fmla="val 74110"/>
              <a:gd name="adj3" fmla="val 7176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9" name="Elbow Connector 107"/>
          <p:cNvCxnSpPr>
            <a:cxnSpLocks noChangeShapeType="1"/>
            <a:stCxn id="11" idx="2"/>
            <a:endCxn id="7" idx="0"/>
          </p:cNvCxnSpPr>
          <p:nvPr/>
        </p:nvCxnSpPr>
        <p:spPr bwMode="auto">
          <a:xfrm rot="16200000" flipH="1">
            <a:off x="6860954" y="3441588"/>
            <a:ext cx="469129" cy="1999033"/>
          </a:xfrm>
          <a:prstGeom prst="bentConnector3">
            <a:avLst>
              <a:gd name="adj1" fmla="val 50000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10" name="Elbow Connector 108"/>
          <p:cNvCxnSpPr>
            <a:cxnSpLocks noChangeShapeType="1"/>
            <a:stCxn id="11" idx="2"/>
            <a:endCxn id="5" idx="0"/>
          </p:cNvCxnSpPr>
          <p:nvPr/>
        </p:nvCxnSpPr>
        <p:spPr bwMode="auto">
          <a:xfrm rot="5400000">
            <a:off x="4855611" y="3435278"/>
            <a:ext cx="469129" cy="2011655"/>
          </a:xfrm>
          <a:prstGeom prst="bentConnector3">
            <a:avLst>
              <a:gd name="adj1" fmla="val 50000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4227445" y="3610192"/>
            <a:ext cx="3737113" cy="596349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LDL-C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≥70 mg/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(1.8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mmol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/L) or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non-HDL-C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≥100 mg/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(2.6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mmol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/L)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stCxn id="14" idx="2"/>
            <a:endCxn id="11" idx="0"/>
          </p:cNvCxnSpPr>
          <p:nvPr/>
        </p:nvCxnSpPr>
        <p:spPr>
          <a:xfrm>
            <a:off x="6094591" y="3252385"/>
            <a:ext cx="1410" cy="357807"/>
          </a:xfrm>
          <a:prstGeom prst="straightConnector1">
            <a:avLst/>
          </a:prstGeom>
          <a:ln w="190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5"/>
          <p:cNvSpPr txBox="1">
            <a:spLocks noChangeArrowheads="1"/>
          </p:cNvSpPr>
          <p:nvPr/>
        </p:nvSpPr>
        <p:spPr bwMode="auto">
          <a:xfrm rot="5400000">
            <a:off x="5871228" y="5170600"/>
            <a:ext cx="449542" cy="2359025"/>
          </a:xfrm>
          <a:prstGeom prst="rect">
            <a:avLst/>
          </a:prstGeom>
          <a:solidFill>
            <a:srgbClr val="ECEF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Follow-up Q 12 weeks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Median f/up 2.2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25"/>
          <p:cNvSpPr>
            <a:spLocks noChangeArrowheads="1"/>
          </p:cNvSpPr>
          <p:nvPr/>
        </p:nvSpPr>
        <p:spPr bwMode="auto">
          <a:xfrm>
            <a:off x="2848471" y="2401596"/>
            <a:ext cx="6492240" cy="850789"/>
          </a:xfrm>
          <a:prstGeom prst="rect">
            <a:avLst/>
          </a:prstGeom>
          <a:solidFill>
            <a:srgbClr val="ECEFE2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Screening, Lipid Stabilization, and Placebo Run-in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or moderate intensity statin therapy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(±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ezetimibe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43" name="Rectangle 125"/>
          <p:cNvSpPr>
            <a:spLocks noChangeArrowheads="1"/>
          </p:cNvSpPr>
          <p:nvPr/>
        </p:nvSpPr>
        <p:spPr bwMode="auto">
          <a:xfrm>
            <a:off x="2847832" y="1337482"/>
            <a:ext cx="6492240" cy="726493"/>
          </a:xfrm>
          <a:prstGeom prst="rect">
            <a:avLst/>
          </a:prstGeom>
          <a:solidFill>
            <a:srgbClr val="ECEFE2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27,564 high-risk, stable patients with established CV disease (prior MI, prior stroke, or symptomatic PAD)</a:t>
            </a:r>
          </a:p>
        </p:txBody>
      </p:sp>
      <p:cxnSp>
        <p:nvCxnSpPr>
          <p:cNvPr id="44" name="Straight Arrow Connector 43"/>
          <p:cNvCxnSpPr>
            <a:stCxn id="43" idx="2"/>
            <a:endCxn id="14" idx="0"/>
          </p:cNvCxnSpPr>
          <p:nvPr/>
        </p:nvCxnSpPr>
        <p:spPr>
          <a:xfrm>
            <a:off x="6093953" y="2063975"/>
            <a:ext cx="639" cy="337621"/>
          </a:xfrm>
          <a:prstGeom prst="straightConnector1">
            <a:avLst/>
          </a:prstGeom>
          <a:ln w="190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4813532" y="4406898"/>
            <a:ext cx="256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RANDOMIZED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DOUBLE BLIND</a:t>
            </a:r>
          </a:p>
        </p:txBody>
      </p:sp>
      <p:cxnSp>
        <p:nvCxnSpPr>
          <p:cNvPr id="104" name="Elbow Connector 108"/>
          <p:cNvCxnSpPr>
            <a:cxnSpLocks noChangeShapeType="1"/>
            <a:stCxn id="5" idx="2"/>
            <a:endCxn id="13" idx="1"/>
          </p:cNvCxnSpPr>
          <p:nvPr/>
        </p:nvCxnSpPr>
        <p:spPr bwMode="auto">
          <a:xfrm rot="16200000" flipH="1">
            <a:off x="4685376" y="4714718"/>
            <a:ext cx="809593" cy="2011653"/>
          </a:xfrm>
          <a:prstGeom prst="bentConnector5">
            <a:avLst>
              <a:gd name="adj1" fmla="val 28236"/>
              <a:gd name="adj2" fmla="val 73959"/>
              <a:gd name="adj3" fmla="val 71764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3641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35402" y="6574882"/>
            <a:ext cx="3453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 MS et al.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 Heart J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2016;173:94-101</a:t>
            </a:r>
          </a:p>
        </p:txBody>
      </p:sp>
    </p:spTree>
    <p:extLst>
      <p:ext uri="{BB962C8B-B14F-4D97-AF65-F5344CB8AC3E}">
        <p14:creationId xmlns:p14="http://schemas.microsoft.com/office/powerpoint/2010/main" val="2640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1644" y="76200"/>
            <a:ext cx="9268691" cy="1143000"/>
          </a:xfrm>
        </p:spPr>
        <p:txBody>
          <a:bodyPr/>
          <a:lstStyle/>
          <a:p>
            <a:pPr eaLnBrk="1" hangingPunct="1"/>
            <a:r>
              <a:rPr lang="en-US" sz="3600" dirty="0"/>
              <a:t>Overall Baseline Characteristics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2319098" y="1579867"/>
          <a:ext cx="5860112" cy="45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1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years,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mean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63 (9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Male sex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Weight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kg,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mean (SD)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85 (17)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25554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Type of cardiovascular disease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	Myocardial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	Stroke (non-hemorrhagic)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Symptomatic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Cardiovascular risk factor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Diabetes mellitus per patient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hx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190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Current cigarette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23639" y="6082146"/>
            <a:ext cx="433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Pooled data; no differences between treatment arms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4804" y="3536960"/>
            <a:ext cx="231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Median time from most recent event ~3 yrs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274669" y="3478861"/>
            <a:ext cx="135172" cy="7633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9707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50449" y="6533937"/>
            <a:ext cx="345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 MS et al.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2017;376:1713-1722</a:t>
            </a:r>
          </a:p>
        </p:txBody>
      </p:sp>
    </p:spTree>
    <p:extLst>
      <p:ext uri="{BB962C8B-B14F-4D97-AF65-F5344CB8AC3E}">
        <p14:creationId xmlns:p14="http://schemas.microsoft.com/office/powerpoint/2010/main" val="5867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76200"/>
            <a:ext cx="8797118" cy="1143000"/>
          </a:xfrm>
        </p:spPr>
        <p:txBody>
          <a:bodyPr/>
          <a:lstStyle/>
          <a:p>
            <a:pPr eaLnBrk="1" hangingPunct="1"/>
            <a:r>
              <a:rPr lang="en-US" sz="3600" dirty="0"/>
              <a:t>Overall Lipid Lowering Therapy</a:t>
            </a:r>
            <a:br>
              <a:rPr lang="en-US" sz="3600" dirty="0"/>
            </a:br>
            <a:r>
              <a:rPr lang="en-US" sz="3600" dirty="0"/>
              <a:t>&amp; Lipid Levels at Baseline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1" y="5392926"/>
            <a:ext cx="6651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*Per protocol, patients were to be on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atorva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≥20 mg/d or equivalent.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1% were on low intensity or intensity data were missing.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Statin intensity defined per ACC/AHA 2013 Cholesterol Guidelines.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Pooled data; no differences between treatment arms.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3919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50449" y="6533937"/>
            <a:ext cx="345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 MS et al.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2017;376:1713-1722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26257" y="1521355"/>
          <a:ext cx="7539487" cy="383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78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Statin use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(%)*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	High-intensity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	Moderate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-intensity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Ezetimibe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use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Median lipid measures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(IQR)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mg/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LDL-C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92 (80-109)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2.4 (2.1-2.8)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Total cholesterol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168 (151-189)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4.3 (3.9-4.9)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HDL-C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44 (37-53)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 (1.0-1.4)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782">
                <a:tc>
                  <a:txBody>
                    <a:bodyPr/>
                    <a:lstStyle/>
                    <a:p>
                      <a:pPr>
                        <a:tabLst>
                          <a:tab pos="230188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	Triglycerides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133 (100-182)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1.5 (1.1-2.1)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396889"/>
</p:tagLst>
</file>

<file path=ppt/theme/theme1.xml><?xml version="1.0" encoding="utf-8"?>
<a:theme xmlns:a="http://schemas.openxmlformats.org/drawingml/2006/main" name="1_Výchozí návrh">
  <a:themeElements>
    <a:clrScheme name="Výchozí návr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MI_Template_white">
  <a:themeElements>
    <a:clrScheme name="TIMI_Template_white 13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8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AAAA"/>
      </a:accent5>
      <a:accent6>
        <a:srgbClr val="2D2D8A"/>
      </a:accent6>
      <a:hlink>
        <a:srgbClr val="000099"/>
      </a:hlink>
      <a:folHlink>
        <a:srgbClr val="0000FF"/>
      </a:folHlink>
    </a:clrScheme>
    <a:fontScheme name="TIMI_Template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I_Templat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_Template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_Template_white 13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8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2D2D8A"/>
        </a:accent6>
        <a:hlink>
          <a:srgbClr val="0000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.10.03 Amgen Template">
  <a:themeElements>
    <a:clrScheme name="Custom 4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3161"/>
      </a:accent5>
      <a:accent6>
        <a:srgbClr val="81B5E2"/>
      </a:accent6>
      <a:hlink>
        <a:srgbClr val="000000"/>
      </a:hlink>
      <a:folHlink>
        <a:srgbClr val="007C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3C3"/>
      </a:accent1>
      <a:accent2>
        <a:srgbClr val="F3C108"/>
      </a:accent2>
      <a:accent3>
        <a:srgbClr val="FFFFFF"/>
      </a:accent3>
      <a:accent4>
        <a:srgbClr val="000000"/>
      </a:accent4>
      <a:accent5>
        <a:srgbClr val="AAB7DE"/>
      </a:accent5>
      <a:accent6>
        <a:srgbClr val="DCAF06"/>
      </a:accent6>
      <a:hlink>
        <a:srgbClr val="716F73"/>
      </a:hlink>
      <a:folHlink>
        <a:srgbClr val="D31245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3C3"/>
        </a:accent1>
        <a:accent2>
          <a:srgbClr val="F3C108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DCAF06"/>
        </a:accent6>
        <a:hlink>
          <a:srgbClr val="716F73"/>
        </a:hlink>
        <a:folHlink>
          <a:srgbClr val="D31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3C3"/>
        </a:accent1>
        <a:accent2>
          <a:srgbClr val="F89728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18823"/>
        </a:accent6>
        <a:hlink>
          <a:srgbClr val="716F73"/>
        </a:hlink>
        <a:folHlink>
          <a:srgbClr val="D312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REGN White template-1">
  <a:themeElements>
    <a:clrScheme name="3_REGN White template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REGN White template-1">
  <a:themeElements>
    <a:clrScheme name="3_REGN White template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2336</Words>
  <Application>Microsoft Office PowerPoint</Application>
  <PresentationFormat>Širokoúhlá obrazovka</PresentationFormat>
  <Paragraphs>520</Paragraphs>
  <Slides>33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33</vt:i4>
      </vt:variant>
    </vt:vector>
  </HeadingPairs>
  <TitlesOfParts>
    <vt:vector size="52" baseType="lpstr">
      <vt:lpstr>ＭＳ Ｐゴシック</vt:lpstr>
      <vt:lpstr>ＭＳ Ｐゴシック</vt:lpstr>
      <vt:lpstr>Arial</vt:lpstr>
      <vt:lpstr>Arial Bold</vt:lpstr>
      <vt:lpstr>Arial Narrow</vt:lpstr>
      <vt:lpstr>Calibri</vt:lpstr>
      <vt:lpstr>Constantia</vt:lpstr>
      <vt:lpstr>MS Mincho</vt:lpstr>
      <vt:lpstr>Symbol</vt:lpstr>
      <vt:lpstr>Times New Roman</vt:lpstr>
      <vt:lpstr>Wingdings</vt:lpstr>
      <vt:lpstr>1_Výchozí návrh</vt:lpstr>
      <vt:lpstr>TIMI_Template_white</vt:lpstr>
      <vt:lpstr>11.10.03 Amgen Template</vt:lpstr>
      <vt:lpstr>Office Theme</vt:lpstr>
      <vt:lpstr>Default Design</vt:lpstr>
      <vt:lpstr>6_Motiv systému Office</vt:lpstr>
      <vt:lpstr>3_REGN White template-1</vt:lpstr>
      <vt:lpstr>4_REGN White template-1</vt:lpstr>
      <vt:lpstr>KTERÉ VÝSLEDKY ZE STUDIÍ S PCSK9 INHIBITORY BY NEMĚLY UNIKNOUT POZORNOSTI AMBULANTNÍHO KARDIOLOGA?</vt:lpstr>
      <vt:lpstr>Prezentace aplikace PowerPoint</vt:lpstr>
      <vt:lpstr>Prezentace aplikace PowerPoint</vt:lpstr>
      <vt:lpstr>PCSK9 Regulates the Surface Expression of  LDLRs by Targeting for Lysosomal Degradation</vt:lpstr>
      <vt:lpstr>Které studie s evolocumabem?</vt:lpstr>
      <vt:lpstr>Které studie s evolocumabem?</vt:lpstr>
      <vt:lpstr>Trial Design</vt:lpstr>
      <vt:lpstr>Overall Baseline Characteristics</vt:lpstr>
      <vt:lpstr>Overall Lipid Lowering Therapy &amp; Lipid Levels at Baseline</vt:lpstr>
      <vt:lpstr>Overall Effects on LDL Cholesterol</vt:lpstr>
      <vt:lpstr>Primary &amp; Key Secondary Endpoints</vt:lpstr>
      <vt:lpstr>Které studie s evolocumabem?</vt:lpstr>
      <vt:lpstr>Overall Safety</vt:lpstr>
      <vt:lpstr>Které studie s evolocumabem?</vt:lpstr>
      <vt:lpstr>Diabetes Substudy Objectives</vt:lpstr>
      <vt:lpstr>Methods</vt:lpstr>
      <vt:lpstr>Diabetes at Baseline</vt:lpstr>
      <vt:lpstr>Effect of Evolocumab on Primary Endpoint</vt:lpstr>
      <vt:lpstr>Summary</vt:lpstr>
      <vt:lpstr>Které studie s evolocumabem?</vt:lpstr>
      <vt:lpstr>Terminologie </vt:lpstr>
      <vt:lpstr>Baseline Characteristics by  History of PAD</vt:lpstr>
      <vt:lpstr>Reduction of Composite of MALE or MACE  by History of PAD</vt:lpstr>
      <vt:lpstr> </vt:lpstr>
      <vt:lpstr>Prezentace aplikace PowerPoint</vt:lpstr>
      <vt:lpstr>Post-hoc Adjudicated Cardiovascular TEAEs  (Same as primary endpoint of  ongoing ODYSSEY OUTCOMES trial†)</vt:lpstr>
      <vt:lpstr>Statin Intolerance (SI): Limits Many Patients from Achieving LDL-C Goals</vt:lpstr>
      <vt:lpstr>Fewer Skeletal Muscle AEs with Alirocumab than with Atorvastatin</vt:lpstr>
      <vt:lpstr>Prezentace aplikace PowerPoint</vt:lpstr>
      <vt:lpstr>Úhrada PCSK9 inhibitorů</vt:lpstr>
      <vt:lpstr>Preskripce (bude)</vt:lpstr>
      <vt:lpstr>Závěr </vt:lpstr>
      <vt:lpstr>Děkuji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Praktický management léčby pacientů s fibrilací síní</dc:title>
  <dc:creator>Vilém</dc:creator>
  <cp:lastModifiedBy>Vilém</cp:lastModifiedBy>
  <cp:revision>67</cp:revision>
  <cp:lastPrinted>2018-01-19T07:38:09Z</cp:lastPrinted>
  <dcterms:created xsi:type="dcterms:W3CDTF">2016-11-27T19:09:58Z</dcterms:created>
  <dcterms:modified xsi:type="dcterms:W3CDTF">2018-01-20T09:22:55Z</dcterms:modified>
</cp:coreProperties>
</file>