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sldIdLst>
    <p:sldId id="292" r:id="rId5"/>
    <p:sldId id="564" r:id="rId6"/>
    <p:sldId id="565" r:id="rId7"/>
    <p:sldId id="566" r:id="rId8"/>
    <p:sldId id="567" r:id="rId9"/>
    <p:sldId id="568" r:id="rId10"/>
    <p:sldId id="571" r:id="rId11"/>
    <p:sldId id="569" r:id="rId12"/>
    <p:sldId id="514" r:id="rId13"/>
    <p:sldId id="515" r:id="rId14"/>
    <p:sldId id="570" r:id="rId15"/>
    <p:sldId id="518" r:id="rId16"/>
    <p:sldId id="526" r:id="rId17"/>
    <p:sldId id="519" r:id="rId18"/>
    <p:sldId id="540" r:id="rId19"/>
    <p:sldId id="524" r:id="rId20"/>
    <p:sldId id="523" r:id="rId21"/>
    <p:sldId id="525" r:id="rId22"/>
    <p:sldId id="562" r:id="rId23"/>
    <p:sldId id="560" r:id="rId24"/>
    <p:sldId id="537" r:id="rId25"/>
    <p:sldId id="557" r:id="rId26"/>
    <p:sldId id="556" r:id="rId27"/>
    <p:sldId id="558" r:id="rId28"/>
    <p:sldId id="256" r:id="rId29"/>
    <p:sldId id="8667" r:id="rId30"/>
    <p:sldId id="269" r:id="rId31"/>
    <p:sldId id="8669" r:id="rId32"/>
    <p:sldId id="8668" r:id="rId33"/>
    <p:sldId id="290" r:id="rId34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364" autoAdjust="0"/>
  </p:normalViewPr>
  <p:slideViewPr>
    <p:cSldViewPr snapToGrid="0">
      <p:cViewPr varScale="1">
        <p:scale>
          <a:sx n="118" d="100"/>
          <a:sy n="118" d="100"/>
        </p:scale>
        <p:origin x="56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e_Medicína v ČR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356-49DD-9558-5403253C78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356-49DD-9558-5403253C786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356-49DD-9558-5403253C786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356-49DD-9558-5403253C786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356-49DD-9558-5403253C786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356-49DD-9558-5403253C786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B356-49DD-9558-5403253C786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B356-49DD-9558-5403253C786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B356-49DD-9558-5403253C786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B356-49DD-9558-5403253C7868}"/>
              </c:ext>
            </c:extLst>
          </c:dPt>
          <c:cat>
            <c:strRef>
              <c:f>List1!$A$2:$A$11</c:f>
              <c:strCache>
                <c:ptCount val="10"/>
                <c:pt idx="0">
                  <c:v>VZP úhrady</c:v>
                </c:pt>
                <c:pt idx="1">
                  <c:v>VZP platforma</c:v>
                </c:pt>
                <c:pt idx="2">
                  <c:v>OZP a Svaz pojišťoven</c:v>
                </c:pt>
                <c:pt idx="3">
                  <c:v>MZ - PS TM</c:v>
                </c:pt>
                <c:pt idx="4">
                  <c:v>ČLS-JEP</c:v>
                </c:pt>
                <c:pt idx="5">
                  <c:v>ČKS</c:v>
                </c:pt>
                <c:pt idx="6">
                  <c:v>Regionální centra</c:v>
                </c:pt>
                <c:pt idx="7">
                  <c:v>Ambulantí specialisté</c:v>
                </c:pt>
                <c:pt idx="8">
                  <c:v>VPL</c:v>
                </c:pt>
                <c:pt idx="9">
                  <c:v>Regiony</c:v>
                </c:pt>
              </c:strCache>
            </c:strRef>
          </c:cat>
          <c:val>
            <c:numRef>
              <c:f>List1!$B$2:$B$11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3F-48A8-B58C-1D7DB804C9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7CC3B8-0E08-4D60-A904-632935C91B68}" type="doc">
      <dgm:prSet loTypeId="urn:microsoft.com/office/officeart/2005/8/layout/hierarchy3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273F778-F68F-4407-8621-A413EA801F16}">
      <dgm:prSet phldrT="[Text]" custT="1"/>
      <dgm:spPr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cs-CZ" sz="1800" dirty="0"/>
            <a:t>Věda výzkum</a:t>
          </a:r>
        </a:p>
      </dgm:t>
    </dgm:pt>
    <dgm:pt modelId="{64EC0C7E-A51D-486F-A8CD-C5C2B62E74DE}" type="parTrans" cxnId="{9C10F252-5E96-4C19-9EFC-2493E0E62A16}">
      <dgm:prSet/>
      <dgm:spPr/>
      <dgm:t>
        <a:bodyPr/>
        <a:lstStyle/>
        <a:p>
          <a:endParaRPr lang="cs-CZ"/>
        </a:p>
      </dgm:t>
    </dgm:pt>
    <dgm:pt modelId="{22531C1D-3C80-4F9D-A58B-843C5979C6D9}" type="sibTrans" cxnId="{9C10F252-5E96-4C19-9EFC-2493E0E62A16}">
      <dgm:prSet/>
      <dgm:spPr/>
      <dgm:t>
        <a:bodyPr/>
        <a:lstStyle/>
        <a:p>
          <a:endParaRPr lang="cs-CZ"/>
        </a:p>
      </dgm:t>
    </dgm:pt>
    <dgm:pt modelId="{0D8EC0C4-6706-4974-BD4C-00C8C109CE30}">
      <dgm:prSet phldrT="[Text]" custT="1"/>
      <dgm:spPr/>
      <dgm:t>
        <a:bodyPr/>
        <a:lstStyle/>
        <a:p>
          <a:r>
            <a:rPr lang="cs-CZ" sz="1400" dirty="0"/>
            <a:t>Publikace</a:t>
          </a:r>
        </a:p>
      </dgm:t>
    </dgm:pt>
    <dgm:pt modelId="{164E08B2-E17C-45DE-B899-96387575F608}" type="parTrans" cxnId="{019878DB-0DD3-4EC3-84CA-A3EFD7C33D42}">
      <dgm:prSet/>
      <dgm:spPr/>
      <dgm:t>
        <a:bodyPr/>
        <a:lstStyle/>
        <a:p>
          <a:endParaRPr lang="cs-CZ"/>
        </a:p>
      </dgm:t>
    </dgm:pt>
    <dgm:pt modelId="{F474C90C-1BB4-4FA1-97D8-5EA08A69B28F}" type="sibTrans" cxnId="{019878DB-0DD3-4EC3-84CA-A3EFD7C33D42}">
      <dgm:prSet/>
      <dgm:spPr/>
      <dgm:t>
        <a:bodyPr/>
        <a:lstStyle/>
        <a:p>
          <a:endParaRPr lang="cs-CZ"/>
        </a:p>
      </dgm:t>
    </dgm:pt>
    <dgm:pt modelId="{144500DF-AEA4-4ABA-9249-C53CA2541619}">
      <dgm:prSet phldrT="[Text]" custT="1"/>
      <dgm:spPr/>
      <dgm:t>
        <a:bodyPr/>
        <a:lstStyle/>
        <a:p>
          <a:r>
            <a:rPr lang="cs-CZ" sz="1400" dirty="0"/>
            <a:t>Mezinárodní spolupráce</a:t>
          </a:r>
        </a:p>
      </dgm:t>
    </dgm:pt>
    <dgm:pt modelId="{A65E523C-9623-469B-8EFA-D016F9A78E78}" type="parTrans" cxnId="{29AA2945-8AE9-4A71-B0DC-5A9691181527}">
      <dgm:prSet/>
      <dgm:spPr/>
      <dgm:t>
        <a:bodyPr/>
        <a:lstStyle/>
        <a:p>
          <a:endParaRPr lang="cs-CZ"/>
        </a:p>
      </dgm:t>
    </dgm:pt>
    <dgm:pt modelId="{A5FA9BBD-7BE7-438A-9973-2DA5C8219E3B}" type="sibTrans" cxnId="{29AA2945-8AE9-4A71-B0DC-5A9691181527}">
      <dgm:prSet/>
      <dgm:spPr/>
      <dgm:t>
        <a:bodyPr/>
        <a:lstStyle/>
        <a:p>
          <a:endParaRPr lang="cs-CZ"/>
        </a:p>
      </dgm:t>
    </dgm:pt>
    <dgm:pt modelId="{25C341AD-D0D7-41B0-90E3-E21D055FF59A}">
      <dgm:prSet phldrT="[Text]" custT="1"/>
      <dgm:spPr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cs-CZ" sz="1800" dirty="0"/>
            <a:t>Klinická část</a:t>
          </a:r>
        </a:p>
      </dgm:t>
    </dgm:pt>
    <dgm:pt modelId="{E2750E03-AB7F-481F-9ECE-541AC1F076B0}" type="parTrans" cxnId="{B38E779E-BD6D-4185-BB47-ED6B0A907CFB}">
      <dgm:prSet/>
      <dgm:spPr/>
      <dgm:t>
        <a:bodyPr/>
        <a:lstStyle/>
        <a:p>
          <a:endParaRPr lang="cs-CZ"/>
        </a:p>
      </dgm:t>
    </dgm:pt>
    <dgm:pt modelId="{6AF57FB7-94EB-468A-9A93-5277D7C1A047}" type="sibTrans" cxnId="{B38E779E-BD6D-4185-BB47-ED6B0A907CFB}">
      <dgm:prSet/>
      <dgm:spPr/>
      <dgm:t>
        <a:bodyPr/>
        <a:lstStyle/>
        <a:p>
          <a:endParaRPr lang="cs-CZ"/>
        </a:p>
      </dgm:t>
    </dgm:pt>
    <dgm:pt modelId="{A9184032-E741-4134-ABFF-DEC0C9A3677A}">
      <dgm:prSet phldrT="[Text]" custT="1"/>
      <dgm:spPr/>
      <dgm:t>
        <a:bodyPr/>
        <a:lstStyle/>
        <a:p>
          <a:r>
            <a:rPr lang="cs-CZ" sz="1400" dirty="0"/>
            <a:t>Monitoring PAH</a:t>
          </a:r>
        </a:p>
      </dgm:t>
    </dgm:pt>
    <dgm:pt modelId="{FF229CA9-B1B3-46EE-A7A5-F9E84AEC6135}" type="parTrans" cxnId="{6E071D95-6D49-4DA2-ABA7-7EF30592C30F}">
      <dgm:prSet/>
      <dgm:spPr/>
      <dgm:t>
        <a:bodyPr/>
        <a:lstStyle/>
        <a:p>
          <a:endParaRPr lang="cs-CZ"/>
        </a:p>
      </dgm:t>
    </dgm:pt>
    <dgm:pt modelId="{9D9D50C4-8701-48D2-95C5-C82553741F8F}" type="sibTrans" cxnId="{6E071D95-6D49-4DA2-ABA7-7EF30592C30F}">
      <dgm:prSet/>
      <dgm:spPr/>
      <dgm:t>
        <a:bodyPr/>
        <a:lstStyle/>
        <a:p>
          <a:endParaRPr lang="cs-CZ"/>
        </a:p>
      </dgm:t>
    </dgm:pt>
    <dgm:pt modelId="{6B59353A-3F00-43BD-8D56-93CCAE48EFDD}">
      <dgm:prSet phldrT="[Text]" custT="1"/>
      <dgm:spPr/>
      <dgm:t>
        <a:bodyPr/>
        <a:lstStyle/>
        <a:p>
          <a:r>
            <a:rPr lang="cs-CZ" sz="1400" dirty="0"/>
            <a:t>Monitoring CHF</a:t>
          </a:r>
        </a:p>
      </dgm:t>
    </dgm:pt>
    <dgm:pt modelId="{657F71D0-92F1-42C6-A2C7-E91D45C5D2BD}" type="parTrans" cxnId="{DC81F678-5434-4C97-9D26-9A2BD79222EC}">
      <dgm:prSet/>
      <dgm:spPr/>
      <dgm:t>
        <a:bodyPr/>
        <a:lstStyle/>
        <a:p>
          <a:endParaRPr lang="cs-CZ"/>
        </a:p>
      </dgm:t>
    </dgm:pt>
    <dgm:pt modelId="{7CFA888B-F3CB-44B9-8DD6-AEC8A8C1DE9A}" type="sibTrans" cxnId="{DC81F678-5434-4C97-9D26-9A2BD79222EC}">
      <dgm:prSet/>
      <dgm:spPr/>
      <dgm:t>
        <a:bodyPr/>
        <a:lstStyle/>
        <a:p>
          <a:endParaRPr lang="cs-CZ"/>
        </a:p>
      </dgm:t>
    </dgm:pt>
    <dgm:pt modelId="{F676519A-E2D6-4CE4-BB9A-9FA8C99E0F5F}">
      <dgm:prSet phldrT="[Text]" custT="1"/>
      <dgm:spPr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cs-CZ" sz="1800" dirty="0"/>
            <a:t>Výuka</a:t>
          </a:r>
        </a:p>
      </dgm:t>
    </dgm:pt>
    <dgm:pt modelId="{E7B474E8-9602-4CD3-B064-E8A3B3B2930F}" type="parTrans" cxnId="{021BB533-1B61-472C-BED5-155DAC88974A}">
      <dgm:prSet/>
      <dgm:spPr/>
      <dgm:t>
        <a:bodyPr/>
        <a:lstStyle/>
        <a:p>
          <a:endParaRPr lang="cs-CZ"/>
        </a:p>
      </dgm:t>
    </dgm:pt>
    <dgm:pt modelId="{99B160CE-944E-4E42-85E1-DA7D6A558766}" type="sibTrans" cxnId="{021BB533-1B61-472C-BED5-155DAC88974A}">
      <dgm:prSet/>
      <dgm:spPr/>
      <dgm:t>
        <a:bodyPr/>
        <a:lstStyle/>
        <a:p>
          <a:endParaRPr lang="cs-CZ"/>
        </a:p>
      </dgm:t>
    </dgm:pt>
    <dgm:pt modelId="{F01FB79A-3C68-47DC-9D6A-B2582DC68392}">
      <dgm:prSet phldrT="[Text]" custT="1"/>
      <dgm:spPr/>
      <dgm:t>
        <a:bodyPr/>
        <a:lstStyle/>
        <a:p>
          <a:r>
            <a:rPr lang="cs-CZ" sz="1400" dirty="0"/>
            <a:t>Pregraduální</a:t>
          </a:r>
        </a:p>
      </dgm:t>
    </dgm:pt>
    <dgm:pt modelId="{23A6E070-067B-49F9-8D67-E296F60E56D4}" type="parTrans" cxnId="{B086B1B1-619E-4806-A7DF-276EE5AD1F26}">
      <dgm:prSet/>
      <dgm:spPr/>
      <dgm:t>
        <a:bodyPr/>
        <a:lstStyle/>
        <a:p>
          <a:endParaRPr lang="cs-CZ"/>
        </a:p>
      </dgm:t>
    </dgm:pt>
    <dgm:pt modelId="{80C89786-0EB7-4263-AB2F-7DAEB7DEABD0}" type="sibTrans" cxnId="{B086B1B1-619E-4806-A7DF-276EE5AD1F26}">
      <dgm:prSet/>
      <dgm:spPr/>
      <dgm:t>
        <a:bodyPr/>
        <a:lstStyle/>
        <a:p>
          <a:endParaRPr lang="cs-CZ"/>
        </a:p>
      </dgm:t>
    </dgm:pt>
    <dgm:pt modelId="{F212D417-9E79-4BB7-82A1-77669DDB5BC0}">
      <dgm:prSet phldrT="[Text]" custT="1"/>
      <dgm:spPr/>
      <dgm:t>
        <a:bodyPr/>
        <a:lstStyle/>
        <a:p>
          <a:r>
            <a:rPr lang="cs-CZ" sz="1400" dirty="0"/>
            <a:t>Postgraduální</a:t>
          </a:r>
        </a:p>
      </dgm:t>
    </dgm:pt>
    <dgm:pt modelId="{8D5567C1-3948-49FA-B0D4-13D155CE6B91}" type="parTrans" cxnId="{0AA2913E-AD8F-4F87-B912-0CA9B12C7C6B}">
      <dgm:prSet/>
      <dgm:spPr/>
      <dgm:t>
        <a:bodyPr/>
        <a:lstStyle/>
        <a:p>
          <a:endParaRPr lang="cs-CZ"/>
        </a:p>
      </dgm:t>
    </dgm:pt>
    <dgm:pt modelId="{4F130D7D-A498-4DA3-83D4-87FFAE847B2E}" type="sibTrans" cxnId="{0AA2913E-AD8F-4F87-B912-0CA9B12C7C6B}">
      <dgm:prSet/>
      <dgm:spPr/>
      <dgm:t>
        <a:bodyPr/>
        <a:lstStyle/>
        <a:p>
          <a:endParaRPr lang="cs-CZ"/>
        </a:p>
      </dgm:t>
    </dgm:pt>
    <dgm:pt modelId="{6A3B2498-EF1C-425A-B5DB-05B12982C9D0}">
      <dgm:prSet phldrT="[Text]" custT="1"/>
      <dgm:spPr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cs-CZ" sz="1800" dirty="0"/>
            <a:t>Spolupráce s plátci ZP</a:t>
          </a:r>
        </a:p>
      </dgm:t>
    </dgm:pt>
    <dgm:pt modelId="{405B47E1-23EC-4178-98F5-222BA59ABA28}" type="parTrans" cxnId="{730481C9-3421-48D0-BFBF-E5A31C31393E}">
      <dgm:prSet/>
      <dgm:spPr/>
      <dgm:t>
        <a:bodyPr/>
        <a:lstStyle/>
        <a:p>
          <a:endParaRPr lang="cs-CZ"/>
        </a:p>
      </dgm:t>
    </dgm:pt>
    <dgm:pt modelId="{4711E536-C51A-4128-9724-63BDAC6AECF2}" type="sibTrans" cxnId="{730481C9-3421-48D0-BFBF-E5A31C31393E}">
      <dgm:prSet/>
      <dgm:spPr/>
      <dgm:t>
        <a:bodyPr/>
        <a:lstStyle/>
        <a:p>
          <a:endParaRPr lang="cs-CZ"/>
        </a:p>
      </dgm:t>
    </dgm:pt>
    <dgm:pt modelId="{58B6F321-CB32-4A4E-AE2D-C7E067CC83D7}">
      <dgm:prSet phldrT="[Text]" custT="1"/>
      <dgm:spPr/>
      <dgm:t>
        <a:bodyPr/>
        <a:lstStyle/>
        <a:p>
          <a:r>
            <a:rPr lang="cs-CZ" sz="1400" dirty="0"/>
            <a:t>Zařazení TM do číselníku</a:t>
          </a:r>
        </a:p>
      </dgm:t>
    </dgm:pt>
    <dgm:pt modelId="{20D47D41-E076-434D-9324-42BE8AFB3045}" type="parTrans" cxnId="{C93E675E-5BF6-4BE1-90DC-F84D8B2A316B}">
      <dgm:prSet/>
      <dgm:spPr/>
      <dgm:t>
        <a:bodyPr/>
        <a:lstStyle/>
        <a:p>
          <a:endParaRPr lang="cs-CZ"/>
        </a:p>
      </dgm:t>
    </dgm:pt>
    <dgm:pt modelId="{D460BC96-44BF-49AC-8C0F-526F440EB6FD}" type="sibTrans" cxnId="{C93E675E-5BF6-4BE1-90DC-F84D8B2A316B}">
      <dgm:prSet/>
      <dgm:spPr/>
      <dgm:t>
        <a:bodyPr/>
        <a:lstStyle/>
        <a:p>
          <a:endParaRPr lang="cs-CZ"/>
        </a:p>
      </dgm:t>
    </dgm:pt>
    <dgm:pt modelId="{8CF82512-9A33-45B7-859A-26BC95191900}">
      <dgm:prSet phldrT="[Text]" custT="1"/>
      <dgm:spPr/>
      <dgm:t>
        <a:bodyPr/>
        <a:lstStyle/>
        <a:p>
          <a:r>
            <a:rPr lang="cs-CZ" sz="1400" dirty="0"/>
            <a:t>Klinické ověřování</a:t>
          </a:r>
        </a:p>
      </dgm:t>
    </dgm:pt>
    <dgm:pt modelId="{9BCC9170-DB76-4095-B9C0-B9FB6C4A7C57}" type="parTrans" cxnId="{33822BA4-28AC-44E0-8A79-763D0053D653}">
      <dgm:prSet/>
      <dgm:spPr/>
      <dgm:t>
        <a:bodyPr/>
        <a:lstStyle/>
        <a:p>
          <a:endParaRPr lang="cs-CZ"/>
        </a:p>
      </dgm:t>
    </dgm:pt>
    <dgm:pt modelId="{E2AF26FB-7983-44C8-8465-1533FCFBA502}" type="sibTrans" cxnId="{33822BA4-28AC-44E0-8A79-763D0053D653}">
      <dgm:prSet/>
      <dgm:spPr/>
      <dgm:t>
        <a:bodyPr/>
        <a:lstStyle/>
        <a:p>
          <a:endParaRPr lang="cs-CZ"/>
        </a:p>
      </dgm:t>
    </dgm:pt>
    <dgm:pt modelId="{F90BE469-303F-4326-88BD-AAF36C9D3D55}">
      <dgm:prSet phldrT="[Text]" custT="1"/>
      <dgm:spPr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cs-CZ" sz="1800" dirty="0"/>
            <a:t>Start up</a:t>
          </a:r>
        </a:p>
      </dgm:t>
    </dgm:pt>
    <dgm:pt modelId="{68A775C0-0A93-4260-8F70-62CA83EEEB56}" type="parTrans" cxnId="{FA9CD4C4-2CCD-44E2-9167-97A0A096D7EB}">
      <dgm:prSet/>
      <dgm:spPr/>
      <dgm:t>
        <a:bodyPr/>
        <a:lstStyle/>
        <a:p>
          <a:endParaRPr lang="cs-CZ"/>
        </a:p>
      </dgm:t>
    </dgm:pt>
    <dgm:pt modelId="{CE394C2B-A18C-47BE-92A2-9D4182B1123D}" type="sibTrans" cxnId="{FA9CD4C4-2CCD-44E2-9167-97A0A096D7EB}">
      <dgm:prSet/>
      <dgm:spPr/>
      <dgm:t>
        <a:bodyPr/>
        <a:lstStyle/>
        <a:p>
          <a:endParaRPr lang="cs-CZ"/>
        </a:p>
      </dgm:t>
    </dgm:pt>
    <dgm:pt modelId="{7704546A-A911-4B94-91D0-31B4256934B8}">
      <dgm:prSet phldrT="[Text]" custT="1"/>
      <dgm:spPr/>
      <dgm:t>
        <a:bodyPr/>
        <a:lstStyle/>
        <a:p>
          <a:r>
            <a:rPr lang="cs-CZ" sz="1400" dirty="0"/>
            <a:t>TM platforma</a:t>
          </a:r>
        </a:p>
      </dgm:t>
    </dgm:pt>
    <dgm:pt modelId="{DAAE0CD1-F950-4233-A554-FB35CAF4817D}" type="parTrans" cxnId="{53707FD4-7283-40B6-B396-762C0C41D8A0}">
      <dgm:prSet/>
      <dgm:spPr/>
      <dgm:t>
        <a:bodyPr/>
        <a:lstStyle/>
        <a:p>
          <a:endParaRPr lang="cs-CZ"/>
        </a:p>
      </dgm:t>
    </dgm:pt>
    <dgm:pt modelId="{D1C5D4ED-33EE-481B-BD8C-C1D805B8D99C}" type="sibTrans" cxnId="{53707FD4-7283-40B6-B396-762C0C41D8A0}">
      <dgm:prSet/>
      <dgm:spPr/>
      <dgm:t>
        <a:bodyPr/>
        <a:lstStyle/>
        <a:p>
          <a:endParaRPr lang="cs-CZ"/>
        </a:p>
      </dgm:t>
    </dgm:pt>
    <dgm:pt modelId="{ECFCC54B-92BE-4CB2-BCA9-29DA293BBA2F}">
      <dgm:prSet phldrT="[Text]" custT="1"/>
      <dgm:spPr/>
      <dgm:t>
        <a:bodyPr/>
        <a:lstStyle/>
        <a:p>
          <a:r>
            <a:rPr lang="cs-CZ" sz="1400" dirty="0"/>
            <a:t>Mobilní</a:t>
          </a:r>
          <a:r>
            <a:rPr lang="cs-CZ" sz="1200" dirty="0"/>
            <a:t> </a:t>
          </a:r>
          <a:r>
            <a:rPr lang="cs-CZ" sz="1400" dirty="0"/>
            <a:t>aplikace</a:t>
          </a:r>
        </a:p>
      </dgm:t>
    </dgm:pt>
    <dgm:pt modelId="{27183507-E46C-4115-ADEC-3D8796E49F6A}" type="parTrans" cxnId="{53A5A6FB-3FBB-4BE7-92A5-993C88A504FE}">
      <dgm:prSet/>
      <dgm:spPr/>
      <dgm:t>
        <a:bodyPr/>
        <a:lstStyle/>
        <a:p>
          <a:endParaRPr lang="cs-CZ"/>
        </a:p>
      </dgm:t>
    </dgm:pt>
    <dgm:pt modelId="{D93BFC54-904C-4AAF-AA70-121BC4698DB4}" type="sibTrans" cxnId="{53A5A6FB-3FBB-4BE7-92A5-993C88A504FE}">
      <dgm:prSet/>
      <dgm:spPr/>
      <dgm:t>
        <a:bodyPr/>
        <a:lstStyle/>
        <a:p>
          <a:endParaRPr lang="cs-CZ"/>
        </a:p>
      </dgm:t>
    </dgm:pt>
    <dgm:pt modelId="{91D1ED23-5C12-4F3F-9A90-549F279D926A}">
      <dgm:prSet phldrT="[Text]" custT="1"/>
      <dgm:spPr/>
      <dgm:t>
        <a:bodyPr/>
        <a:lstStyle/>
        <a:p>
          <a:r>
            <a:rPr lang="cs-CZ" sz="1400" dirty="0"/>
            <a:t>Mezioborová spolupráce</a:t>
          </a:r>
        </a:p>
      </dgm:t>
    </dgm:pt>
    <dgm:pt modelId="{0696004B-2628-43DA-A345-F8E5578DA587}" type="parTrans" cxnId="{7CC95A50-76D5-4E98-B2D5-1D136185B68A}">
      <dgm:prSet/>
      <dgm:spPr/>
      <dgm:t>
        <a:bodyPr/>
        <a:lstStyle/>
        <a:p>
          <a:endParaRPr lang="cs-CZ"/>
        </a:p>
      </dgm:t>
    </dgm:pt>
    <dgm:pt modelId="{E6F74880-FDCF-4443-97EA-661300C6ACC0}" type="sibTrans" cxnId="{7CC95A50-76D5-4E98-B2D5-1D136185B68A}">
      <dgm:prSet/>
      <dgm:spPr/>
      <dgm:t>
        <a:bodyPr/>
        <a:lstStyle/>
        <a:p>
          <a:endParaRPr lang="cs-CZ"/>
        </a:p>
      </dgm:t>
    </dgm:pt>
    <dgm:pt modelId="{598FAC76-1999-4486-9DE0-4E8C6F2F714B}">
      <dgm:prSet phldrT="[Text]" custT="1"/>
      <dgm:spPr/>
      <dgm:t>
        <a:bodyPr/>
        <a:lstStyle/>
        <a:p>
          <a:r>
            <a:rPr lang="cs-CZ" sz="1400" dirty="0"/>
            <a:t>Monitoring DM</a:t>
          </a:r>
        </a:p>
      </dgm:t>
    </dgm:pt>
    <dgm:pt modelId="{D655D8B7-B6B8-4D70-AEB0-5A2C3A487851}" type="parTrans" cxnId="{1FD79FE9-9B53-458D-9019-DA719167C063}">
      <dgm:prSet/>
      <dgm:spPr/>
      <dgm:t>
        <a:bodyPr/>
        <a:lstStyle/>
        <a:p>
          <a:endParaRPr lang="cs-CZ"/>
        </a:p>
      </dgm:t>
    </dgm:pt>
    <dgm:pt modelId="{F97628C5-E764-4FA1-9F51-6E2AAD55993F}" type="sibTrans" cxnId="{1FD79FE9-9B53-458D-9019-DA719167C063}">
      <dgm:prSet/>
      <dgm:spPr/>
      <dgm:t>
        <a:bodyPr/>
        <a:lstStyle/>
        <a:p>
          <a:endParaRPr lang="cs-CZ"/>
        </a:p>
      </dgm:t>
    </dgm:pt>
    <dgm:pt modelId="{87D4184A-B0C7-42E2-9874-F132C403ACFE}">
      <dgm:prSet phldrT="[Text]" custT="1"/>
      <dgm:spPr/>
      <dgm:t>
        <a:bodyPr/>
        <a:lstStyle/>
        <a:p>
          <a:r>
            <a:rPr lang="cs-CZ" sz="1400" dirty="0"/>
            <a:t>Monitoring CMP</a:t>
          </a:r>
        </a:p>
      </dgm:t>
    </dgm:pt>
    <dgm:pt modelId="{B024574C-AD72-44EA-9ED8-CCED9D6F96A3}" type="parTrans" cxnId="{228D7309-C1E1-452F-9AA5-FF842D08B60F}">
      <dgm:prSet/>
      <dgm:spPr/>
      <dgm:t>
        <a:bodyPr/>
        <a:lstStyle/>
        <a:p>
          <a:endParaRPr lang="cs-CZ"/>
        </a:p>
      </dgm:t>
    </dgm:pt>
    <dgm:pt modelId="{F48C2C79-0571-4A5D-A33F-F919F60A28D0}" type="sibTrans" cxnId="{228D7309-C1E1-452F-9AA5-FF842D08B60F}">
      <dgm:prSet/>
      <dgm:spPr/>
      <dgm:t>
        <a:bodyPr/>
        <a:lstStyle/>
        <a:p>
          <a:endParaRPr lang="cs-CZ"/>
        </a:p>
      </dgm:t>
    </dgm:pt>
    <dgm:pt modelId="{40ABFB39-1E73-4E1E-8A4F-F94E123C0CB0}">
      <dgm:prSet phldrT="[Text]" custT="1"/>
      <dgm:spPr/>
      <dgm:t>
        <a:bodyPr/>
        <a:lstStyle/>
        <a:p>
          <a:r>
            <a:rPr lang="cs-CZ" sz="1400" dirty="0"/>
            <a:t>Monitoring COPD</a:t>
          </a:r>
        </a:p>
      </dgm:t>
    </dgm:pt>
    <dgm:pt modelId="{997CEE53-40F7-420A-BC11-922F6AEEC815}" type="parTrans" cxnId="{2126BC2A-85AA-4781-9CF9-935635FBB832}">
      <dgm:prSet/>
      <dgm:spPr/>
      <dgm:t>
        <a:bodyPr/>
        <a:lstStyle/>
        <a:p>
          <a:endParaRPr lang="cs-CZ"/>
        </a:p>
      </dgm:t>
    </dgm:pt>
    <dgm:pt modelId="{8B775526-3859-4841-AB9B-BD48676D2E4A}" type="sibTrans" cxnId="{2126BC2A-85AA-4781-9CF9-935635FBB832}">
      <dgm:prSet/>
      <dgm:spPr/>
      <dgm:t>
        <a:bodyPr/>
        <a:lstStyle/>
        <a:p>
          <a:endParaRPr lang="cs-CZ"/>
        </a:p>
      </dgm:t>
    </dgm:pt>
    <dgm:pt modelId="{2EA4190A-0AA2-4F80-8DB2-E1C3FC6991B0}">
      <dgm:prSet phldrT="[Text]" custT="1"/>
      <dgm:spPr/>
      <dgm:t>
        <a:bodyPr/>
        <a:lstStyle/>
        <a:p>
          <a:r>
            <a:rPr lang="cs-CZ" sz="1400" dirty="0"/>
            <a:t>Monitoring INR</a:t>
          </a:r>
        </a:p>
      </dgm:t>
    </dgm:pt>
    <dgm:pt modelId="{FEF31240-5F92-4E95-B796-72E1920EC739}" type="parTrans" cxnId="{DFE1AA5F-2157-4437-A78C-A04249F7CD46}">
      <dgm:prSet/>
      <dgm:spPr/>
      <dgm:t>
        <a:bodyPr/>
        <a:lstStyle/>
        <a:p>
          <a:endParaRPr lang="cs-CZ"/>
        </a:p>
      </dgm:t>
    </dgm:pt>
    <dgm:pt modelId="{4F56D260-210A-4DB5-8F8E-A78D4A467963}" type="sibTrans" cxnId="{DFE1AA5F-2157-4437-A78C-A04249F7CD46}">
      <dgm:prSet/>
      <dgm:spPr/>
      <dgm:t>
        <a:bodyPr/>
        <a:lstStyle/>
        <a:p>
          <a:endParaRPr lang="cs-CZ"/>
        </a:p>
      </dgm:t>
    </dgm:pt>
    <dgm:pt modelId="{18AD62DF-6DEC-4C44-ADF0-A9E82B6CB05C}">
      <dgm:prSet phldrT="[Text]" custT="1"/>
      <dgm:spPr/>
      <dgm:t>
        <a:bodyPr/>
        <a:lstStyle/>
        <a:p>
          <a:r>
            <a:rPr lang="cs-CZ" sz="1400" dirty="0"/>
            <a:t>Monitoring CMP</a:t>
          </a:r>
        </a:p>
      </dgm:t>
    </dgm:pt>
    <dgm:pt modelId="{02AF9FA8-8CF3-4763-987E-7FC2A11F2225}" type="parTrans" cxnId="{6A8AFB3D-B0FA-4BDA-888F-E683A020B622}">
      <dgm:prSet/>
      <dgm:spPr/>
      <dgm:t>
        <a:bodyPr/>
        <a:lstStyle/>
        <a:p>
          <a:endParaRPr lang="cs-CZ"/>
        </a:p>
      </dgm:t>
    </dgm:pt>
    <dgm:pt modelId="{A3709E4F-0D75-4EFB-8DC3-727FD68953E0}" type="sibTrans" cxnId="{6A8AFB3D-B0FA-4BDA-888F-E683A020B622}">
      <dgm:prSet/>
      <dgm:spPr/>
      <dgm:t>
        <a:bodyPr/>
        <a:lstStyle/>
        <a:p>
          <a:endParaRPr lang="cs-CZ"/>
        </a:p>
      </dgm:t>
    </dgm:pt>
    <dgm:pt modelId="{EEF8E77D-C37E-4E70-9AE4-4589E88242DB}">
      <dgm:prSet phldrT="[Text]" custT="1"/>
      <dgm:spPr/>
      <dgm:t>
        <a:bodyPr/>
        <a:lstStyle/>
        <a:p>
          <a:r>
            <a:rPr lang="cs-CZ" sz="1400" dirty="0"/>
            <a:t>Technické inovace</a:t>
          </a:r>
        </a:p>
      </dgm:t>
    </dgm:pt>
    <dgm:pt modelId="{5B6E58DA-1591-4844-B21C-E8B2C3C0FE63}" type="parTrans" cxnId="{4719B9D7-4A3D-4C82-9844-1C0DAAAFB396}">
      <dgm:prSet/>
      <dgm:spPr/>
      <dgm:t>
        <a:bodyPr/>
        <a:lstStyle/>
        <a:p>
          <a:endParaRPr lang="cs-CZ"/>
        </a:p>
      </dgm:t>
    </dgm:pt>
    <dgm:pt modelId="{0F9855D6-AAB9-4F76-92AE-CD49D95C2507}" type="sibTrans" cxnId="{4719B9D7-4A3D-4C82-9844-1C0DAAAFB396}">
      <dgm:prSet/>
      <dgm:spPr/>
      <dgm:t>
        <a:bodyPr/>
        <a:lstStyle/>
        <a:p>
          <a:endParaRPr lang="cs-CZ"/>
        </a:p>
      </dgm:t>
    </dgm:pt>
    <dgm:pt modelId="{3DF34610-6C77-4EE8-B081-61BAC36FF863}">
      <dgm:prSet phldrT="[Text]" custT="1"/>
      <dgm:spPr/>
      <dgm:t>
        <a:bodyPr/>
        <a:lstStyle/>
        <a:p>
          <a:r>
            <a:rPr lang="cs-CZ" sz="1400" dirty="0"/>
            <a:t>Transfer technologií</a:t>
          </a:r>
        </a:p>
      </dgm:t>
    </dgm:pt>
    <dgm:pt modelId="{6B36546B-B7F7-4615-B841-99BCA62AA40E}" type="parTrans" cxnId="{461D7EF7-77AB-4221-8B5D-574A0E291D01}">
      <dgm:prSet/>
      <dgm:spPr/>
      <dgm:t>
        <a:bodyPr/>
        <a:lstStyle/>
        <a:p>
          <a:endParaRPr lang="cs-CZ"/>
        </a:p>
      </dgm:t>
    </dgm:pt>
    <dgm:pt modelId="{F8422574-F4EB-4B50-8627-B6DD57351F80}" type="sibTrans" cxnId="{461D7EF7-77AB-4221-8B5D-574A0E291D01}">
      <dgm:prSet/>
      <dgm:spPr/>
      <dgm:t>
        <a:bodyPr/>
        <a:lstStyle/>
        <a:p>
          <a:endParaRPr lang="cs-CZ"/>
        </a:p>
      </dgm:t>
    </dgm:pt>
    <dgm:pt modelId="{CCAAD1DB-CA85-40EA-9283-BCF1FA54D25C}">
      <dgm:prSet phldrT="[Text]" custT="1"/>
      <dgm:spPr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cs-CZ" sz="1800" dirty="0"/>
            <a:t>Spolupráce s krajem a ministerstvem</a:t>
          </a:r>
        </a:p>
      </dgm:t>
    </dgm:pt>
    <dgm:pt modelId="{9242DA65-9E25-4261-95BF-E2922C8F0A59}" type="parTrans" cxnId="{B9F7929B-8BFB-425F-84DB-C72C47374513}">
      <dgm:prSet/>
      <dgm:spPr/>
      <dgm:t>
        <a:bodyPr/>
        <a:lstStyle/>
        <a:p>
          <a:endParaRPr lang="cs-CZ"/>
        </a:p>
      </dgm:t>
    </dgm:pt>
    <dgm:pt modelId="{E23AEA2D-7F3D-4C8D-A314-7CD9FDECD7A8}" type="sibTrans" cxnId="{B9F7929B-8BFB-425F-84DB-C72C47374513}">
      <dgm:prSet/>
      <dgm:spPr/>
      <dgm:t>
        <a:bodyPr/>
        <a:lstStyle/>
        <a:p>
          <a:endParaRPr lang="cs-CZ"/>
        </a:p>
      </dgm:t>
    </dgm:pt>
    <dgm:pt modelId="{79C0783F-8B31-43FB-8788-43367C684119}">
      <dgm:prSet phldrT="[Text]" custT="1"/>
      <dgm:spPr/>
      <dgm:t>
        <a:bodyPr/>
        <a:lstStyle/>
        <a:p>
          <a:r>
            <a:rPr lang="cs-CZ" sz="1400" dirty="0"/>
            <a:t>Tvorba strategií</a:t>
          </a:r>
        </a:p>
      </dgm:t>
    </dgm:pt>
    <dgm:pt modelId="{2DA4DE3F-2D97-47EE-9A6D-B47DC8FF8DC4}" type="parTrans" cxnId="{3A4A39CA-46BE-47D0-BB64-C319499FA1E4}">
      <dgm:prSet/>
      <dgm:spPr/>
      <dgm:t>
        <a:bodyPr/>
        <a:lstStyle/>
        <a:p>
          <a:endParaRPr lang="cs-CZ"/>
        </a:p>
      </dgm:t>
    </dgm:pt>
    <dgm:pt modelId="{DCD10275-5538-4572-8CD9-A08A01AEBD1F}" type="sibTrans" cxnId="{3A4A39CA-46BE-47D0-BB64-C319499FA1E4}">
      <dgm:prSet/>
      <dgm:spPr/>
      <dgm:t>
        <a:bodyPr/>
        <a:lstStyle/>
        <a:p>
          <a:endParaRPr lang="cs-CZ"/>
        </a:p>
      </dgm:t>
    </dgm:pt>
    <dgm:pt modelId="{F64F54AA-0D7F-4287-8A9F-002AB6527370}">
      <dgm:prSet phldrT="[Text]" custT="1"/>
      <dgm:spPr/>
      <dgm:t>
        <a:bodyPr/>
        <a:lstStyle/>
        <a:p>
          <a:r>
            <a:rPr lang="cs-CZ" sz="1400" dirty="0"/>
            <a:t>Prevence</a:t>
          </a:r>
        </a:p>
      </dgm:t>
    </dgm:pt>
    <dgm:pt modelId="{D75E57C5-B07E-4911-AF6D-D727A29719E8}" type="parTrans" cxnId="{225415AD-BB77-45BE-82D8-29113ECFAF96}">
      <dgm:prSet/>
      <dgm:spPr/>
      <dgm:t>
        <a:bodyPr/>
        <a:lstStyle/>
        <a:p>
          <a:endParaRPr lang="cs-CZ"/>
        </a:p>
      </dgm:t>
    </dgm:pt>
    <dgm:pt modelId="{DD8B3257-D027-444E-98D2-085EDAFD6E71}" type="sibTrans" cxnId="{225415AD-BB77-45BE-82D8-29113ECFAF96}">
      <dgm:prSet/>
      <dgm:spPr/>
      <dgm:t>
        <a:bodyPr/>
        <a:lstStyle/>
        <a:p>
          <a:endParaRPr lang="cs-CZ"/>
        </a:p>
      </dgm:t>
    </dgm:pt>
    <dgm:pt modelId="{CA68983E-EB21-4B3C-8631-A314BB8A3AAC}">
      <dgm:prSet phldrT="[Text]" custT="1"/>
      <dgm:spPr/>
      <dgm:t>
        <a:bodyPr/>
        <a:lstStyle/>
        <a:p>
          <a:r>
            <a:rPr lang="cs-CZ" sz="1400" dirty="0"/>
            <a:t>Epidemiologické </a:t>
          </a:r>
        </a:p>
        <a:p>
          <a:r>
            <a:rPr lang="cs-CZ" sz="1400" dirty="0"/>
            <a:t>studie</a:t>
          </a:r>
        </a:p>
      </dgm:t>
    </dgm:pt>
    <dgm:pt modelId="{E65276A2-D15D-4DCC-B96E-81FD06077569}" type="parTrans" cxnId="{94B286A0-4C1A-431E-BBC0-E4F4BFB0129B}">
      <dgm:prSet/>
      <dgm:spPr/>
      <dgm:t>
        <a:bodyPr/>
        <a:lstStyle/>
        <a:p>
          <a:endParaRPr lang="cs-CZ"/>
        </a:p>
      </dgm:t>
    </dgm:pt>
    <dgm:pt modelId="{12EB9363-19B6-45D1-AFE2-FD3CD3D79EC3}" type="sibTrans" cxnId="{94B286A0-4C1A-431E-BBC0-E4F4BFB0129B}">
      <dgm:prSet/>
      <dgm:spPr/>
      <dgm:t>
        <a:bodyPr/>
        <a:lstStyle/>
        <a:p>
          <a:endParaRPr lang="cs-CZ"/>
        </a:p>
      </dgm:t>
    </dgm:pt>
    <dgm:pt modelId="{FFE18AFD-3BFE-4499-9090-3DB4A4486C0D}">
      <dgm:prSet phldrT="[Text]" custT="1"/>
      <dgm:spPr/>
      <dgm:t>
        <a:bodyPr/>
        <a:lstStyle/>
        <a:p>
          <a:r>
            <a:rPr lang="cs-CZ" sz="1400" dirty="0"/>
            <a:t>Inovace</a:t>
          </a:r>
          <a:r>
            <a:rPr lang="cs-CZ" sz="1200" dirty="0"/>
            <a:t> </a:t>
          </a:r>
          <a:r>
            <a:rPr lang="cs-CZ" sz="1400" dirty="0"/>
            <a:t>zdravotnických</a:t>
          </a:r>
          <a:r>
            <a:rPr lang="cs-CZ" sz="1200" dirty="0"/>
            <a:t> </a:t>
          </a:r>
          <a:r>
            <a:rPr lang="cs-CZ" sz="1400" dirty="0"/>
            <a:t>služeb</a:t>
          </a:r>
        </a:p>
      </dgm:t>
    </dgm:pt>
    <dgm:pt modelId="{375A067F-46A2-4528-BA8C-7051CE80C4FD}" type="parTrans" cxnId="{F3333C5E-F244-4025-AD4F-1F2015D47896}">
      <dgm:prSet/>
      <dgm:spPr/>
      <dgm:t>
        <a:bodyPr/>
        <a:lstStyle/>
        <a:p>
          <a:endParaRPr lang="cs-CZ"/>
        </a:p>
      </dgm:t>
    </dgm:pt>
    <dgm:pt modelId="{906D6AA0-5E48-4B87-B22C-970AD5DB2353}" type="sibTrans" cxnId="{F3333C5E-F244-4025-AD4F-1F2015D47896}">
      <dgm:prSet/>
      <dgm:spPr/>
      <dgm:t>
        <a:bodyPr/>
        <a:lstStyle/>
        <a:p>
          <a:endParaRPr lang="cs-CZ"/>
        </a:p>
      </dgm:t>
    </dgm:pt>
    <dgm:pt modelId="{85D918C5-F786-4E06-8366-56842AC32ECD}">
      <dgm:prSet phldrT="[Text]" custT="1"/>
      <dgm:spPr/>
      <dgm:t>
        <a:bodyPr/>
        <a:lstStyle/>
        <a:p>
          <a:r>
            <a:rPr lang="cs-CZ" sz="1400" dirty="0"/>
            <a:t>Integrovaná</a:t>
          </a:r>
          <a:r>
            <a:rPr lang="cs-CZ" sz="1200" dirty="0"/>
            <a:t> </a:t>
          </a:r>
          <a:r>
            <a:rPr lang="cs-CZ" sz="1400" dirty="0"/>
            <a:t>péče</a:t>
          </a:r>
        </a:p>
      </dgm:t>
    </dgm:pt>
    <dgm:pt modelId="{809F5003-9331-46B2-AA34-F54D725C792C}" type="parTrans" cxnId="{9BB5C0D6-A28F-4DED-88B4-3C498D7126E4}">
      <dgm:prSet/>
      <dgm:spPr/>
      <dgm:t>
        <a:bodyPr/>
        <a:lstStyle/>
        <a:p>
          <a:endParaRPr lang="cs-CZ"/>
        </a:p>
      </dgm:t>
    </dgm:pt>
    <dgm:pt modelId="{7539F430-1AFB-47EE-8BF9-9FD88858C474}" type="sibTrans" cxnId="{9BB5C0D6-A28F-4DED-88B4-3C498D7126E4}">
      <dgm:prSet/>
      <dgm:spPr/>
      <dgm:t>
        <a:bodyPr/>
        <a:lstStyle/>
        <a:p>
          <a:endParaRPr lang="cs-CZ"/>
        </a:p>
      </dgm:t>
    </dgm:pt>
    <dgm:pt modelId="{D894CFF4-9F55-40CD-9B4A-5FD4F5C4ADC0}">
      <dgm:prSet phldrT="[Text]" custT="1"/>
      <dgm:spPr/>
      <dgm:t>
        <a:bodyPr/>
        <a:lstStyle/>
        <a:p>
          <a:r>
            <a:rPr lang="cs-CZ" sz="1400" dirty="0"/>
            <a:t>Mezioborová spolupráce</a:t>
          </a:r>
        </a:p>
      </dgm:t>
    </dgm:pt>
    <dgm:pt modelId="{7D84BDB9-FCC5-4647-8DCE-EDC13C2118D6}" type="parTrans" cxnId="{B105DCDD-3E32-47E0-A4AC-40D2061175B2}">
      <dgm:prSet/>
      <dgm:spPr/>
      <dgm:t>
        <a:bodyPr/>
        <a:lstStyle/>
        <a:p>
          <a:endParaRPr lang="cs-CZ"/>
        </a:p>
      </dgm:t>
    </dgm:pt>
    <dgm:pt modelId="{FD7C44CB-D712-4E57-AFDC-A7702BE5082A}" type="sibTrans" cxnId="{B105DCDD-3E32-47E0-A4AC-40D2061175B2}">
      <dgm:prSet/>
      <dgm:spPr/>
      <dgm:t>
        <a:bodyPr/>
        <a:lstStyle/>
        <a:p>
          <a:endParaRPr lang="cs-CZ"/>
        </a:p>
      </dgm:t>
    </dgm:pt>
    <dgm:pt modelId="{0DA3BB29-1101-42F9-B46C-3D292DE5966A}">
      <dgm:prSet phldrT="[Text]" custT="1"/>
      <dgm:spPr/>
      <dgm:t>
        <a:bodyPr/>
        <a:lstStyle/>
        <a:p>
          <a:r>
            <a:rPr lang="cs-CZ" sz="1400" dirty="0"/>
            <a:t>Spolupráce</a:t>
          </a:r>
          <a:r>
            <a:rPr lang="cs-CZ" sz="1200" dirty="0"/>
            <a:t> s </a:t>
          </a:r>
          <a:r>
            <a:rPr lang="cs-CZ" sz="1400" dirty="0"/>
            <a:t>komerčními</a:t>
          </a:r>
          <a:r>
            <a:rPr lang="cs-CZ" sz="1200" dirty="0"/>
            <a:t> </a:t>
          </a:r>
          <a:r>
            <a:rPr lang="cs-CZ" sz="1400" dirty="0"/>
            <a:t>subjekty</a:t>
          </a:r>
        </a:p>
      </dgm:t>
    </dgm:pt>
    <dgm:pt modelId="{45BBC9F1-E208-45E3-B8E8-83C792DF8016}" type="parTrans" cxnId="{2E1A6664-D5DE-43DC-B41A-3269213650BC}">
      <dgm:prSet/>
      <dgm:spPr/>
      <dgm:t>
        <a:bodyPr/>
        <a:lstStyle/>
        <a:p>
          <a:endParaRPr lang="cs-CZ"/>
        </a:p>
      </dgm:t>
    </dgm:pt>
    <dgm:pt modelId="{46428A8C-7D21-4341-82FC-D61FB08A709E}" type="sibTrans" cxnId="{2E1A6664-D5DE-43DC-B41A-3269213650BC}">
      <dgm:prSet/>
      <dgm:spPr/>
      <dgm:t>
        <a:bodyPr/>
        <a:lstStyle/>
        <a:p>
          <a:endParaRPr lang="cs-CZ"/>
        </a:p>
      </dgm:t>
    </dgm:pt>
    <dgm:pt modelId="{2AB7FFC8-38F1-44A2-AFB1-3413A48AAEC4}">
      <dgm:prSet phldrT="[Text]" custT="1"/>
      <dgm:spPr/>
      <dgm:t>
        <a:bodyPr/>
        <a:lstStyle/>
        <a:p>
          <a:r>
            <a:rPr lang="cs-CZ" sz="1400" dirty="0"/>
            <a:t>Ekonomické aspekty TM</a:t>
          </a:r>
        </a:p>
      </dgm:t>
    </dgm:pt>
    <dgm:pt modelId="{94E2B247-520B-4BFC-A3BA-DAD8270F734A}" type="parTrans" cxnId="{96321694-28EA-42FC-A711-2DFB06043597}">
      <dgm:prSet/>
      <dgm:spPr/>
      <dgm:t>
        <a:bodyPr/>
        <a:lstStyle/>
        <a:p>
          <a:endParaRPr lang="cs-CZ"/>
        </a:p>
      </dgm:t>
    </dgm:pt>
    <dgm:pt modelId="{E0FB1050-982C-483F-8E37-E685A18B8F56}" type="sibTrans" cxnId="{96321694-28EA-42FC-A711-2DFB06043597}">
      <dgm:prSet/>
      <dgm:spPr/>
      <dgm:t>
        <a:bodyPr/>
        <a:lstStyle/>
        <a:p>
          <a:endParaRPr lang="cs-CZ"/>
        </a:p>
      </dgm:t>
    </dgm:pt>
    <dgm:pt modelId="{ADF3079B-9050-496D-9FA4-5F32C1FF227C}">
      <dgm:prSet custT="1"/>
      <dgm:spPr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cs-CZ" sz="1800" dirty="0"/>
            <a:t>Mezinárodní spolupráce</a:t>
          </a:r>
        </a:p>
      </dgm:t>
    </dgm:pt>
    <dgm:pt modelId="{EEE89D75-C379-4C69-A964-0B25838FECC7}" type="parTrans" cxnId="{58A927B2-26E4-444B-8CDA-2B6F7C633D72}">
      <dgm:prSet/>
      <dgm:spPr/>
      <dgm:t>
        <a:bodyPr/>
        <a:lstStyle/>
        <a:p>
          <a:endParaRPr lang="cs-CZ"/>
        </a:p>
      </dgm:t>
    </dgm:pt>
    <dgm:pt modelId="{D32E339B-395B-47CA-ABCB-DFF32A2013D6}" type="sibTrans" cxnId="{58A927B2-26E4-444B-8CDA-2B6F7C633D72}">
      <dgm:prSet/>
      <dgm:spPr/>
      <dgm:t>
        <a:bodyPr/>
        <a:lstStyle/>
        <a:p>
          <a:endParaRPr lang="cs-CZ"/>
        </a:p>
      </dgm:t>
    </dgm:pt>
    <dgm:pt modelId="{BEDA6F06-F64F-4C6E-B456-0AAAFA139847}">
      <dgm:prSet custT="1"/>
      <dgm:spPr>
        <a:effectLst/>
      </dgm:spPr>
      <dgm:t>
        <a:bodyPr/>
        <a:lstStyle/>
        <a:p>
          <a:r>
            <a:rPr lang="cs-CZ" sz="1400" dirty="0"/>
            <a:t>Horizont 2020</a:t>
          </a:r>
        </a:p>
      </dgm:t>
    </dgm:pt>
    <dgm:pt modelId="{48E66A07-03E1-4668-A2AA-56E0222C0B36}" type="parTrans" cxnId="{B9A6A1A4-DC78-4678-B1EB-1F3802364D4D}">
      <dgm:prSet/>
      <dgm:spPr/>
      <dgm:t>
        <a:bodyPr/>
        <a:lstStyle/>
        <a:p>
          <a:endParaRPr lang="cs-CZ"/>
        </a:p>
      </dgm:t>
    </dgm:pt>
    <dgm:pt modelId="{133062D3-C1B2-45DC-9FC2-43FAC1DBB9E7}" type="sibTrans" cxnId="{B9A6A1A4-DC78-4678-B1EB-1F3802364D4D}">
      <dgm:prSet/>
      <dgm:spPr/>
      <dgm:t>
        <a:bodyPr/>
        <a:lstStyle/>
        <a:p>
          <a:endParaRPr lang="cs-CZ"/>
        </a:p>
      </dgm:t>
    </dgm:pt>
    <dgm:pt modelId="{1452CE79-E73B-4C5A-8653-8B57C15E670A}">
      <dgm:prSet custT="1"/>
      <dgm:spPr/>
      <dgm:t>
        <a:bodyPr/>
        <a:lstStyle/>
        <a:p>
          <a:r>
            <a:rPr lang="cs-CZ" sz="1400" dirty="0" err="1"/>
            <a:t>Interreg</a:t>
          </a:r>
          <a:endParaRPr lang="cs-CZ" sz="2500" dirty="0"/>
        </a:p>
      </dgm:t>
    </dgm:pt>
    <dgm:pt modelId="{D4C5D6E4-055C-4C76-84CA-4199E45021B4}" type="parTrans" cxnId="{54AE53FC-60E4-4EFF-85A1-37951F8E4449}">
      <dgm:prSet/>
      <dgm:spPr/>
      <dgm:t>
        <a:bodyPr/>
        <a:lstStyle/>
        <a:p>
          <a:endParaRPr lang="cs-CZ"/>
        </a:p>
      </dgm:t>
    </dgm:pt>
    <dgm:pt modelId="{921D4802-A54A-4836-88D7-BD2B873D2193}" type="sibTrans" cxnId="{54AE53FC-60E4-4EFF-85A1-37951F8E4449}">
      <dgm:prSet/>
      <dgm:spPr/>
      <dgm:t>
        <a:bodyPr/>
        <a:lstStyle/>
        <a:p>
          <a:endParaRPr lang="cs-CZ"/>
        </a:p>
      </dgm:t>
    </dgm:pt>
    <dgm:pt modelId="{82F1FF51-38E3-4556-9AC1-34E42B317500}">
      <dgm:prSet custT="1"/>
      <dgm:spPr/>
      <dgm:t>
        <a:bodyPr/>
        <a:lstStyle/>
        <a:p>
          <a:r>
            <a:rPr lang="cs-CZ" sz="1400" dirty="0"/>
            <a:t>3rd </a:t>
          </a:r>
          <a:r>
            <a:rPr lang="cs-CZ" sz="1400" dirty="0" err="1"/>
            <a:t>Health</a:t>
          </a:r>
          <a:r>
            <a:rPr lang="cs-CZ" sz="1400" dirty="0"/>
            <a:t> </a:t>
          </a:r>
          <a:r>
            <a:rPr lang="cs-CZ" sz="1400" dirty="0" err="1"/>
            <a:t>Programme</a:t>
          </a:r>
          <a:endParaRPr lang="cs-CZ" sz="1400" dirty="0"/>
        </a:p>
      </dgm:t>
    </dgm:pt>
    <dgm:pt modelId="{6B7F8F45-C2CB-44F2-A2C9-2E4B029D2AEE}" type="parTrans" cxnId="{640503B2-ED22-42C6-938E-E52590E8C64A}">
      <dgm:prSet/>
      <dgm:spPr/>
      <dgm:t>
        <a:bodyPr/>
        <a:lstStyle/>
        <a:p>
          <a:endParaRPr lang="cs-CZ"/>
        </a:p>
      </dgm:t>
    </dgm:pt>
    <dgm:pt modelId="{29EFD6E9-A549-44EA-800B-086CAD703E53}" type="sibTrans" cxnId="{640503B2-ED22-42C6-938E-E52590E8C64A}">
      <dgm:prSet/>
      <dgm:spPr/>
      <dgm:t>
        <a:bodyPr/>
        <a:lstStyle/>
        <a:p>
          <a:endParaRPr lang="cs-CZ"/>
        </a:p>
      </dgm:t>
    </dgm:pt>
    <dgm:pt modelId="{5F2E8F96-C11B-4CA3-942A-4360061764BD}">
      <dgm:prSet custT="1"/>
      <dgm:spPr/>
      <dgm:t>
        <a:bodyPr/>
        <a:lstStyle/>
        <a:p>
          <a:r>
            <a:rPr lang="cs-CZ" sz="1400" dirty="0"/>
            <a:t>Digital Agenda </a:t>
          </a:r>
          <a:r>
            <a:rPr lang="cs-CZ" sz="1400" dirty="0" err="1"/>
            <a:t>for</a:t>
          </a:r>
          <a:r>
            <a:rPr lang="cs-CZ" sz="1400" dirty="0"/>
            <a:t> </a:t>
          </a:r>
          <a:r>
            <a:rPr lang="cs-CZ" sz="1400" dirty="0" err="1"/>
            <a:t>Europe</a:t>
          </a:r>
          <a:endParaRPr lang="cs-CZ" sz="1400" dirty="0"/>
        </a:p>
      </dgm:t>
    </dgm:pt>
    <dgm:pt modelId="{B271A0BB-293A-4457-BEC9-E589F65B31D7}" type="parTrans" cxnId="{51FD9D0E-1E48-4EE8-B65E-3D11A0512AF2}">
      <dgm:prSet/>
      <dgm:spPr/>
      <dgm:t>
        <a:bodyPr/>
        <a:lstStyle/>
        <a:p>
          <a:endParaRPr lang="cs-CZ"/>
        </a:p>
      </dgm:t>
    </dgm:pt>
    <dgm:pt modelId="{7A8F3CF1-2A3F-4CE2-B4CE-0C0C5D595EA0}" type="sibTrans" cxnId="{51FD9D0E-1E48-4EE8-B65E-3D11A0512AF2}">
      <dgm:prSet/>
      <dgm:spPr/>
      <dgm:t>
        <a:bodyPr/>
        <a:lstStyle/>
        <a:p>
          <a:endParaRPr lang="cs-CZ"/>
        </a:p>
      </dgm:t>
    </dgm:pt>
    <dgm:pt modelId="{8EA3D92F-1629-4768-A56A-1FC055074FA5}">
      <dgm:prSet custT="1"/>
      <dgm:spPr/>
      <dgm:t>
        <a:bodyPr/>
        <a:lstStyle/>
        <a:p>
          <a:r>
            <a:rPr lang="cs-CZ" sz="1400" dirty="0" err="1"/>
            <a:t>Scale</a:t>
          </a:r>
          <a:r>
            <a:rPr lang="cs-CZ" sz="1400" dirty="0"/>
            <a:t> AHA</a:t>
          </a:r>
        </a:p>
      </dgm:t>
    </dgm:pt>
    <dgm:pt modelId="{13398396-7C3A-45E9-BAAE-90BF452A862A}" type="parTrans" cxnId="{56E7FD67-6073-40BE-829D-EB6E75EBA2A1}">
      <dgm:prSet/>
      <dgm:spPr/>
      <dgm:t>
        <a:bodyPr/>
        <a:lstStyle/>
        <a:p>
          <a:endParaRPr lang="cs-CZ"/>
        </a:p>
      </dgm:t>
    </dgm:pt>
    <dgm:pt modelId="{55155898-A18E-4C1D-A708-95C8545C2627}" type="sibTrans" cxnId="{56E7FD67-6073-40BE-829D-EB6E75EBA2A1}">
      <dgm:prSet/>
      <dgm:spPr/>
      <dgm:t>
        <a:bodyPr/>
        <a:lstStyle/>
        <a:p>
          <a:endParaRPr lang="cs-CZ"/>
        </a:p>
      </dgm:t>
    </dgm:pt>
    <dgm:pt modelId="{C1770EC8-4306-4750-A1E1-9083C8B03628}">
      <dgm:prSet custT="1"/>
      <dgm:spPr/>
      <dgm:t>
        <a:bodyPr/>
        <a:lstStyle/>
        <a:p>
          <a:r>
            <a:rPr lang="cs-CZ" sz="1400" dirty="0" err="1"/>
            <a:t>Euregha</a:t>
          </a:r>
          <a:endParaRPr lang="cs-CZ" sz="1400" dirty="0"/>
        </a:p>
      </dgm:t>
    </dgm:pt>
    <dgm:pt modelId="{0DE2C7BB-9941-46E7-8885-3357A2DDD500}" type="parTrans" cxnId="{1367185F-B12C-4441-AB23-D38A0413BB69}">
      <dgm:prSet/>
      <dgm:spPr/>
      <dgm:t>
        <a:bodyPr/>
        <a:lstStyle/>
        <a:p>
          <a:endParaRPr lang="cs-CZ"/>
        </a:p>
      </dgm:t>
    </dgm:pt>
    <dgm:pt modelId="{F5CD7A86-B2BD-452A-A148-CDB00C85FAC7}" type="sibTrans" cxnId="{1367185F-B12C-4441-AB23-D38A0413BB69}">
      <dgm:prSet/>
      <dgm:spPr/>
      <dgm:t>
        <a:bodyPr/>
        <a:lstStyle/>
        <a:p>
          <a:endParaRPr lang="cs-CZ"/>
        </a:p>
      </dgm:t>
    </dgm:pt>
    <dgm:pt modelId="{F30D82B3-818C-4A26-AF50-11C60F4F2ED8}" type="pres">
      <dgm:prSet presAssocID="{F57CC3B8-0E08-4D60-A904-632935C91B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6C764A-FC64-45D1-93E4-ACA1544368D0}" type="pres">
      <dgm:prSet presAssocID="{0273F778-F68F-4407-8621-A413EA801F16}" presName="root" presStyleCnt="0"/>
      <dgm:spPr/>
    </dgm:pt>
    <dgm:pt modelId="{B42CB6AE-B68A-497F-ADEA-AE0D64054261}" type="pres">
      <dgm:prSet presAssocID="{0273F778-F68F-4407-8621-A413EA801F16}" presName="rootComposite" presStyleCnt="0"/>
      <dgm:spPr/>
    </dgm:pt>
    <dgm:pt modelId="{FD64301F-DEF6-485A-9A74-6A7F23016B66}" type="pres">
      <dgm:prSet presAssocID="{0273F778-F68F-4407-8621-A413EA801F16}" presName="rootText" presStyleLbl="node1" presStyleIdx="0" presStyleCnt="7" custScaleX="119486" custScaleY="150255"/>
      <dgm:spPr/>
    </dgm:pt>
    <dgm:pt modelId="{ED941C01-BB00-4ADA-B745-5DFBCC07B1A6}" type="pres">
      <dgm:prSet presAssocID="{0273F778-F68F-4407-8621-A413EA801F16}" presName="rootConnector" presStyleLbl="node1" presStyleIdx="0" presStyleCnt="7"/>
      <dgm:spPr/>
    </dgm:pt>
    <dgm:pt modelId="{3D5E6457-91C3-4941-B3F9-90CB9C65A145}" type="pres">
      <dgm:prSet presAssocID="{0273F778-F68F-4407-8621-A413EA801F16}" presName="childShape" presStyleCnt="0"/>
      <dgm:spPr/>
    </dgm:pt>
    <dgm:pt modelId="{10DA4B7E-B8ED-4DEF-9E9E-EB331BE19290}" type="pres">
      <dgm:prSet presAssocID="{164E08B2-E17C-45DE-B899-96387575F608}" presName="Name13" presStyleLbl="parChTrans1D2" presStyleIdx="0" presStyleCnt="32"/>
      <dgm:spPr/>
    </dgm:pt>
    <dgm:pt modelId="{D40F8845-6496-4963-8B6F-D7DF452AC294}" type="pres">
      <dgm:prSet presAssocID="{0D8EC0C4-6706-4974-BD4C-00C8C109CE30}" presName="childText" presStyleLbl="bgAcc1" presStyleIdx="0" presStyleCnt="32" custScaleX="127103" custScaleY="119875">
        <dgm:presLayoutVars>
          <dgm:bulletEnabled val="1"/>
        </dgm:presLayoutVars>
      </dgm:prSet>
      <dgm:spPr/>
    </dgm:pt>
    <dgm:pt modelId="{C6F11B6F-61AD-4603-9B34-7DEE5FA54653}" type="pres">
      <dgm:prSet presAssocID="{A65E523C-9623-469B-8EFA-D016F9A78E78}" presName="Name13" presStyleLbl="parChTrans1D2" presStyleIdx="1" presStyleCnt="32"/>
      <dgm:spPr/>
    </dgm:pt>
    <dgm:pt modelId="{89D9D35D-E99A-4984-9496-15040D5A3BE6}" type="pres">
      <dgm:prSet presAssocID="{144500DF-AEA4-4ABA-9249-C53CA2541619}" presName="childText" presStyleLbl="bgAcc1" presStyleIdx="1" presStyleCnt="32" custScaleX="130141" custScaleY="129026">
        <dgm:presLayoutVars>
          <dgm:bulletEnabled val="1"/>
        </dgm:presLayoutVars>
      </dgm:prSet>
      <dgm:spPr/>
    </dgm:pt>
    <dgm:pt modelId="{E2EFBD03-BD6C-4321-A13B-9CDA6304E0EF}" type="pres">
      <dgm:prSet presAssocID="{0696004B-2628-43DA-A345-F8E5578DA587}" presName="Name13" presStyleLbl="parChTrans1D2" presStyleIdx="2" presStyleCnt="32"/>
      <dgm:spPr/>
    </dgm:pt>
    <dgm:pt modelId="{BB621378-537E-4001-BBB6-99804744FA80}" type="pres">
      <dgm:prSet presAssocID="{91D1ED23-5C12-4F3F-9A90-549F279D926A}" presName="childText" presStyleLbl="bgAcc1" presStyleIdx="2" presStyleCnt="32" custScaleX="129848" custScaleY="137009">
        <dgm:presLayoutVars>
          <dgm:bulletEnabled val="1"/>
        </dgm:presLayoutVars>
      </dgm:prSet>
      <dgm:spPr/>
    </dgm:pt>
    <dgm:pt modelId="{0AC633B6-A756-4FFE-BCCD-49849B3E1CBC}" type="pres">
      <dgm:prSet presAssocID="{5B6E58DA-1591-4844-B21C-E8B2C3C0FE63}" presName="Name13" presStyleLbl="parChTrans1D2" presStyleIdx="3" presStyleCnt="32"/>
      <dgm:spPr/>
    </dgm:pt>
    <dgm:pt modelId="{4FAACC7F-5940-487D-9DEE-ACD03346B65C}" type="pres">
      <dgm:prSet presAssocID="{EEF8E77D-C37E-4E70-9AE4-4589E88242DB}" presName="childText" presStyleLbl="bgAcc1" presStyleIdx="3" presStyleCnt="32" custScaleX="132943" custScaleY="130747">
        <dgm:presLayoutVars>
          <dgm:bulletEnabled val="1"/>
        </dgm:presLayoutVars>
      </dgm:prSet>
      <dgm:spPr/>
    </dgm:pt>
    <dgm:pt modelId="{0A96B607-FB9F-4104-B4C7-29E44F929378}" type="pres">
      <dgm:prSet presAssocID="{6B36546B-B7F7-4615-B841-99BCA62AA40E}" presName="Name13" presStyleLbl="parChTrans1D2" presStyleIdx="4" presStyleCnt="32"/>
      <dgm:spPr/>
    </dgm:pt>
    <dgm:pt modelId="{4CD57ABD-434A-4F3E-B7A2-1EA4C9CAD8A1}" type="pres">
      <dgm:prSet presAssocID="{3DF34610-6C77-4EE8-B081-61BAC36FF863}" presName="childText" presStyleLbl="bgAcc1" presStyleIdx="4" presStyleCnt="32" custScaleX="132943" custScaleY="133935">
        <dgm:presLayoutVars>
          <dgm:bulletEnabled val="1"/>
        </dgm:presLayoutVars>
      </dgm:prSet>
      <dgm:spPr/>
    </dgm:pt>
    <dgm:pt modelId="{364DB5A2-540A-4B2F-84A3-157A64580264}" type="pres">
      <dgm:prSet presAssocID="{25C341AD-D0D7-41B0-90E3-E21D055FF59A}" presName="root" presStyleCnt="0"/>
      <dgm:spPr/>
    </dgm:pt>
    <dgm:pt modelId="{A471655E-3BA5-4627-8430-9B3BF8B84FD3}" type="pres">
      <dgm:prSet presAssocID="{25C341AD-D0D7-41B0-90E3-E21D055FF59A}" presName="rootComposite" presStyleCnt="0"/>
      <dgm:spPr/>
    </dgm:pt>
    <dgm:pt modelId="{F84A1E23-EE04-4640-B8DB-A7C3A5FDD672}" type="pres">
      <dgm:prSet presAssocID="{25C341AD-D0D7-41B0-90E3-E21D055FF59A}" presName="rootText" presStyleLbl="node1" presStyleIdx="1" presStyleCnt="7" custScaleX="98159" custScaleY="145833"/>
      <dgm:spPr/>
    </dgm:pt>
    <dgm:pt modelId="{7206BD8B-BE48-4DA0-8A54-F0BCB74EED25}" type="pres">
      <dgm:prSet presAssocID="{25C341AD-D0D7-41B0-90E3-E21D055FF59A}" presName="rootConnector" presStyleLbl="node1" presStyleIdx="1" presStyleCnt="7"/>
      <dgm:spPr/>
    </dgm:pt>
    <dgm:pt modelId="{5890D449-4F91-4B24-8D94-0D5611E7FD15}" type="pres">
      <dgm:prSet presAssocID="{25C341AD-D0D7-41B0-90E3-E21D055FF59A}" presName="childShape" presStyleCnt="0"/>
      <dgm:spPr/>
    </dgm:pt>
    <dgm:pt modelId="{C4517E2A-71C0-4FA3-8D1F-466BB7B6047E}" type="pres">
      <dgm:prSet presAssocID="{FF229CA9-B1B3-46EE-A7A5-F9E84AEC6135}" presName="Name13" presStyleLbl="parChTrans1D2" presStyleIdx="5" presStyleCnt="32"/>
      <dgm:spPr/>
    </dgm:pt>
    <dgm:pt modelId="{38EEC8D4-AC6D-4449-A57D-AA1C5104E29C}" type="pres">
      <dgm:prSet presAssocID="{A9184032-E741-4134-ABFF-DEC0C9A3677A}" presName="childText" presStyleLbl="bgAcc1" presStyleIdx="5" presStyleCnt="32" custScaleX="134494">
        <dgm:presLayoutVars>
          <dgm:bulletEnabled val="1"/>
        </dgm:presLayoutVars>
      </dgm:prSet>
      <dgm:spPr/>
    </dgm:pt>
    <dgm:pt modelId="{47DFD1DF-8589-4A0F-97B2-7D71F2702D69}" type="pres">
      <dgm:prSet presAssocID="{657F71D0-92F1-42C6-A2C7-E91D45C5D2BD}" presName="Name13" presStyleLbl="parChTrans1D2" presStyleIdx="6" presStyleCnt="32"/>
      <dgm:spPr/>
    </dgm:pt>
    <dgm:pt modelId="{C91CD252-566A-453E-B6F4-5A09D7F132B3}" type="pres">
      <dgm:prSet presAssocID="{6B59353A-3F00-43BD-8D56-93CCAE48EFDD}" presName="childText" presStyleLbl="bgAcc1" presStyleIdx="6" presStyleCnt="32" custScaleX="134494">
        <dgm:presLayoutVars>
          <dgm:bulletEnabled val="1"/>
        </dgm:presLayoutVars>
      </dgm:prSet>
      <dgm:spPr/>
    </dgm:pt>
    <dgm:pt modelId="{4B838EED-1006-4AA7-A78F-FBBC65A8C7EF}" type="pres">
      <dgm:prSet presAssocID="{D655D8B7-B6B8-4D70-AEB0-5A2C3A487851}" presName="Name13" presStyleLbl="parChTrans1D2" presStyleIdx="7" presStyleCnt="32"/>
      <dgm:spPr/>
    </dgm:pt>
    <dgm:pt modelId="{198B78AD-90E5-4F50-A451-DAA4A574691E}" type="pres">
      <dgm:prSet presAssocID="{598FAC76-1999-4486-9DE0-4E8C6F2F714B}" presName="childText" presStyleLbl="bgAcc1" presStyleIdx="7" presStyleCnt="32" custScaleX="134494">
        <dgm:presLayoutVars>
          <dgm:bulletEnabled val="1"/>
        </dgm:presLayoutVars>
      </dgm:prSet>
      <dgm:spPr/>
    </dgm:pt>
    <dgm:pt modelId="{1450AF1B-0161-4134-BC6B-74395407E294}" type="pres">
      <dgm:prSet presAssocID="{B024574C-AD72-44EA-9ED8-CCED9D6F96A3}" presName="Name13" presStyleLbl="parChTrans1D2" presStyleIdx="8" presStyleCnt="32"/>
      <dgm:spPr/>
    </dgm:pt>
    <dgm:pt modelId="{4F38DF73-4155-467B-80FE-6234389FE608}" type="pres">
      <dgm:prSet presAssocID="{87D4184A-B0C7-42E2-9874-F132C403ACFE}" presName="childText" presStyleLbl="bgAcc1" presStyleIdx="8" presStyleCnt="32" custScaleX="134494">
        <dgm:presLayoutVars>
          <dgm:bulletEnabled val="1"/>
        </dgm:presLayoutVars>
      </dgm:prSet>
      <dgm:spPr/>
    </dgm:pt>
    <dgm:pt modelId="{F4B40BC5-E3D8-46AD-806E-A1BF87BB0446}" type="pres">
      <dgm:prSet presAssocID="{FEF31240-5F92-4E95-B796-72E1920EC739}" presName="Name13" presStyleLbl="parChTrans1D2" presStyleIdx="9" presStyleCnt="32"/>
      <dgm:spPr/>
    </dgm:pt>
    <dgm:pt modelId="{DD397BF2-B6C7-4BFA-AD02-0AD1ADE27851}" type="pres">
      <dgm:prSet presAssocID="{2EA4190A-0AA2-4F80-8DB2-E1C3FC6991B0}" presName="childText" presStyleLbl="bgAcc1" presStyleIdx="9" presStyleCnt="32" custScaleX="134494">
        <dgm:presLayoutVars>
          <dgm:bulletEnabled val="1"/>
        </dgm:presLayoutVars>
      </dgm:prSet>
      <dgm:spPr/>
    </dgm:pt>
    <dgm:pt modelId="{F958F968-C3CB-4FC3-8136-06AA02001BFF}" type="pres">
      <dgm:prSet presAssocID="{02AF9FA8-8CF3-4763-987E-7FC2A11F2225}" presName="Name13" presStyleLbl="parChTrans1D2" presStyleIdx="10" presStyleCnt="32"/>
      <dgm:spPr/>
    </dgm:pt>
    <dgm:pt modelId="{E3B4763F-4727-45A3-903C-6D017102E33C}" type="pres">
      <dgm:prSet presAssocID="{18AD62DF-6DEC-4C44-ADF0-A9E82B6CB05C}" presName="childText" presStyleLbl="bgAcc1" presStyleIdx="10" presStyleCnt="32" custScaleX="134494">
        <dgm:presLayoutVars>
          <dgm:bulletEnabled val="1"/>
        </dgm:presLayoutVars>
      </dgm:prSet>
      <dgm:spPr/>
    </dgm:pt>
    <dgm:pt modelId="{6B84A04C-ACF8-480A-91A2-26415AF341FE}" type="pres">
      <dgm:prSet presAssocID="{997CEE53-40F7-420A-BC11-922F6AEEC815}" presName="Name13" presStyleLbl="parChTrans1D2" presStyleIdx="11" presStyleCnt="32"/>
      <dgm:spPr/>
    </dgm:pt>
    <dgm:pt modelId="{047F3226-26F6-4E1C-BDDA-FC692E29954F}" type="pres">
      <dgm:prSet presAssocID="{40ABFB39-1E73-4E1E-8A4F-F94E123C0CB0}" presName="childText" presStyleLbl="bgAcc1" presStyleIdx="11" presStyleCnt="32" custScaleX="134494">
        <dgm:presLayoutVars>
          <dgm:bulletEnabled val="1"/>
        </dgm:presLayoutVars>
      </dgm:prSet>
      <dgm:spPr/>
    </dgm:pt>
    <dgm:pt modelId="{3D5E4F02-0740-40E3-8E92-E0B68DB88AEB}" type="pres">
      <dgm:prSet presAssocID="{6A3B2498-EF1C-425A-B5DB-05B12982C9D0}" presName="root" presStyleCnt="0"/>
      <dgm:spPr/>
    </dgm:pt>
    <dgm:pt modelId="{F777ED86-328F-40DE-9377-6DF9C0C16BBB}" type="pres">
      <dgm:prSet presAssocID="{6A3B2498-EF1C-425A-B5DB-05B12982C9D0}" presName="rootComposite" presStyleCnt="0"/>
      <dgm:spPr/>
    </dgm:pt>
    <dgm:pt modelId="{05EAB858-B525-472E-B006-28F7B881CA43}" type="pres">
      <dgm:prSet presAssocID="{6A3B2498-EF1C-425A-B5DB-05B12982C9D0}" presName="rootText" presStyleLbl="node1" presStyleIdx="2" presStyleCnt="7" custScaleX="119591" custScaleY="148175"/>
      <dgm:spPr/>
    </dgm:pt>
    <dgm:pt modelId="{BA617A8C-28DA-40DD-9BB8-95A49D12B325}" type="pres">
      <dgm:prSet presAssocID="{6A3B2498-EF1C-425A-B5DB-05B12982C9D0}" presName="rootConnector" presStyleLbl="node1" presStyleIdx="2" presStyleCnt="7"/>
      <dgm:spPr/>
    </dgm:pt>
    <dgm:pt modelId="{ACE16A70-E2D5-4954-8C14-8BBA149E29CC}" type="pres">
      <dgm:prSet presAssocID="{6A3B2498-EF1C-425A-B5DB-05B12982C9D0}" presName="childShape" presStyleCnt="0"/>
      <dgm:spPr/>
    </dgm:pt>
    <dgm:pt modelId="{E5494414-183E-4069-8F4F-1B9A2E5D725B}" type="pres">
      <dgm:prSet presAssocID="{20D47D41-E076-434D-9324-42BE8AFB3045}" presName="Name13" presStyleLbl="parChTrans1D2" presStyleIdx="12" presStyleCnt="32"/>
      <dgm:spPr/>
    </dgm:pt>
    <dgm:pt modelId="{6CC06A62-B252-4B44-B7EB-B1672E1B8AA2}" type="pres">
      <dgm:prSet presAssocID="{58B6F321-CB32-4A4E-AE2D-C7E067CC83D7}" presName="childText" presStyleLbl="bgAcc1" presStyleIdx="12" presStyleCnt="32" custScaleX="114586" custScaleY="124267">
        <dgm:presLayoutVars>
          <dgm:bulletEnabled val="1"/>
        </dgm:presLayoutVars>
      </dgm:prSet>
      <dgm:spPr/>
    </dgm:pt>
    <dgm:pt modelId="{E1C6EBA8-6BA5-420A-A503-3444DB192B40}" type="pres">
      <dgm:prSet presAssocID="{9BCC9170-DB76-4095-B9C0-B9FB6C4A7C57}" presName="Name13" presStyleLbl="parChTrans1D2" presStyleIdx="13" presStyleCnt="32"/>
      <dgm:spPr/>
    </dgm:pt>
    <dgm:pt modelId="{8B1EB068-C7FD-4BFC-8AD2-1822AD6ADD8A}" type="pres">
      <dgm:prSet presAssocID="{8CF82512-9A33-45B7-859A-26BC95191900}" presName="childText" presStyleLbl="bgAcc1" presStyleIdx="13" presStyleCnt="32" custScaleX="117332" custScaleY="111239">
        <dgm:presLayoutVars>
          <dgm:bulletEnabled val="1"/>
        </dgm:presLayoutVars>
      </dgm:prSet>
      <dgm:spPr/>
    </dgm:pt>
    <dgm:pt modelId="{407A7E12-D970-4B8E-BDEE-93CC12D43897}" type="pres">
      <dgm:prSet presAssocID="{D75E57C5-B07E-4911-AF6D-D727A29719E8}" presName="Name13" presStyleLbl="parChTrans1D2" presStyleIdx="14" presStyleCnt="32"/>
      <dgm:spPr/>
    </dgm:pt>
    <dgm:pt modelId="{922DF8AE-E77C-42B9-B7AF-898BDE0D7075}" type="pres">
      <dgm:prSet presAssocID="{F64F54AA-0D7F-4287-8A9F-002AB6527370}" presName="childText" presStyleLbl="bgAcc1" presStyleIdx="14" presStyleCnt="32" custScaleX="120077" custScaleY="119875">
        <dgm:presLayoutVars>
          <dgm:bulletEnabled val="1"/>
        </dgm:presLayoutVars>
      </dgm:prSet>
      <dgm:spPr/>
    </dgm:pt>
    <dgm:pt modelId="{A3E034A1-8454-471F-B83A-0A965E0A32BE}" type="pres">
      <dgm:prSet presAssocID="{E65276A2-D15D-4DCC-B96E-81FD06077569}" presName="Name13" presStyleLbl="parChTrans1D2" presStyleIdx="15" presStyleCnt="32"/>
      <dgm:spPr/>
    </dgm:pt>
    <dgm:pt modelId="{0444EB37-BF14-4EE4-9F46-A84BAD28FE15}" type="pres">
      <dgm:prSet presAssocID="{CA68983E-EB21-4B3C-8631-A314BB8A3AAC}" presName="childText" presStyleLbl="bgAcc1" presStyleIdx="15" presStyleCnt="32" custScaleX="152256" custScaleY="109611">
        <dgm:presLayoutVars>
          <dgm:bulletEnabled val="1"/>
        </dgm:presLayoutVars>
      </dgm:prSet>
      <dgm:spPr/>
    </dgm:pt>
    <dgm:pt modelId="{7C199245-983F-4BA8-9C98-F7A59B6BEC54}" type="pres">
      <dgm:prSet presAssocID="{F90BE469-303F-4326-88BD-AAF36C9D3D55}" presName="root" presStyleCnt="0"/>
      <dgm:spPr/>
    </dgm:pt>
    <dgm:pt modelId="{1950B2D9-37F4-45F6-9165-F86081731853}" type="pres">
      <dgm:prSet presAssocID="{F90BE469-303F-4326-88BD-AAF36C9D3D55}" presName="rootComposite" presStyleCnt="0"/>
      <dgm:spPr/>
    </dgm:pt>
    <dgm:pt modelId="{36CFD8A9-74FF-4C21-A41F-DED9F1FF2310}" type="pres">
      <dgm:prSet presAssocID="{F90BE469-303F-4326-88BD-AAF36C9D3D55}" presName="rootText" presStyleLbl="node1" presStyleIdx="3" presStyleCnt="7" custScaleX="122663" custScaleY="143576"/>
      <dgm:spPr/>
    </dgm:pt>
    <dgm:pt modelId="{2E99C765-06F4-4BE4-BC54-32E2D4041CB6}" type="pres">
      <dgm:prSet presAssocID="{F90BE469-303F-4326-88BD-AAF36C9D3D55}" presName="rootConnector" presStyleLbl="node1" presStyleIdx="3" presStyleCnt="7"/>
      <dgm:spPr/>
    </dgm:pt>
    <dgm:pt modelId="{5F161867-4AB8-4F38-8911-14572AD55DCB}" type="pres">
      <dgm:prSet presAssocID="{F90BE469-303F-4326-88BD-AAF36C9D3D55}" presName="childShape" presStyleCnt="0"/>
      <dgm:spPr/>
    </dgm:pt>
    <dgm:pt modelId="{76104A95-6ACC-45FA-AF9B-48F477E4D039}" type="pres">
      <dgm:prSet presAssocID="{DAAE0CD1-F950-4233-A554-FB35CAF4817D}" presName="Name13" presStyleLbl="parChTrans1D2" presStyleIdx="16" presStyleCnt="32"/>
      <dgm:spPr/>
    </dgm:pt>
    <dgm:pt modelId="{2E1DB27C-DC06-4278-8288-2C135516B1C5}" type="pres">
      <dgm:prSet presAssocID="{7704546A-A911-4B94-91D0-31B4256934B8}" presName="childText" presStyleLbl="bgAcc1" presStyleIdx="16" presStyleCnt="32" custScaleX="122255" custScaleY="95864">
        <dgm:presLayoutVars>
          <dgm:bulletEnabled val="1"/>
        </dgm:presLayoutVars>
      </dgm:prSet>
      <dgm:spPr/>
    </dgm:pt>
    <dgm:pt modelId="{7E4FF764-7383-4EA9-B4DD-2C5A9BDA80A2}" type="pres">
      <dgm:prSet presAssocID="{27183507-E46C-4115-ADEC-3D8796E49F6A}" presName="Name13" presStyleLbl="parChTrans1D2" presStyleIdx="17" presStyleCnt="32"/>
      <dgm:spPr/>
    </dgm:pt>
    <dgm:pt modelId="{7702E76F-9F18-4503-A86D-89C9B947BD48}" type="pres">
      <dgm:prSet presAssocID="{ECFCC54B-92BE-4CB2-BCA9-29DA293BBA2F}" presName="childText" presStyleLbl="bgAcc1" presStyleIdx="17" presStyleCnt="32" custScaleX="122254" custScaleY="101429">
        <dgm:presLayoutVars>
          <dgm:bulletEnabled val="1"/>
        </dgm:presLayoutVars>
      </dgm:prSet>
      <dgm:spPr/>
    </dgm:pt>
    <dgm:pt modelId="{FBB6D58B-0E57-49F2-9EC3-AB2415259C49}" type="pres">
      <dgm:prSet presAssocID="{45BBC9F1-E208-45E3-B8E8-83C792DF8016}" presName="Name13" presStyleLbl="parChTrans1D2" presStyleIdx="18" presStyleCnt="32"/>
      <dgm:spPr/>
    </dgm:pt>
    <dgm:pt modelId="{02424F8E-71F8-4425-985F-FCC11F21B40C}" type="pres">
      <dgm:prSet presAssocID="{0DA3BB29-1101-42F9-B46C-3D292DE5966A}" presName="childText" presStyleLbl="bgAcc1" presStyleIdx="18" presStyleCnt="32" custScaleX="122350" custScaleY="125001">
        <dgm:presLayoutVars>
          <dgm:bulletEnabled val="1"/>
        </dgm:presLayoutVars>
      </dgm:prSet>
      <dgm:spPr/>
    </dgm:pt>
    <dgm:pt modelId="{F80CBC4C-0A46-44E1-B47F-B6C3D437674B}" type="pres">
      <dgm:prSet presAssocID="{F676519A-E2D6-4CE4-BB9A-9FA8C99E0F5F}" presName="root" presStyleCnt="0"/>
      <dgm:spPr/>
    </dgm:pt>
    <dgm:pt modelId="{DD29CDFB-E807-4543-A653-36CBA48A1B26}" type="pres">
      <dgm:prSet presAssocID="{F676519A-E2D6-4CE4-BB9A-9FA8C99E0F5F}" presName="rootComposite" presStyleCnt="0"/>
      <dgm:spPr/>
    </dgm:pt>
    <dgm:pt modelId="{647CFFF4-553D-4B6E-A54C-E078647C7F76}" type="pres">
      <dgm:prSet presAssocID="{F676519A-E2D6-4CE4-BB9A-9FA8C99E0F5F}" presName="rootText" presStyleLbl="node1" presStyleIdx="4" presStyleCnt="7" custScaleX="131444" custScaleY="145991"/>
      <dgm:spPr/>
    </dgm:pt>
    <dgm:pt modelId="{0BDCF50A-35F5-41A0-975E-E2372A2D0FF7}" type="pres">
      <dgm:prSet presAssocID="{F676519A-E2D6-4CE4-BB9A-9FA8C99E0F5F}" presName="rootConnector" presStyleLbl="node1" presStyleIdx="4" presStyleCnt="7"/>
      <dgm:spPr/>
    </dgm:pt>
    <dgm:pt modelId="{B102E288-7612-4AD2-A591-A78DEF4AB5F1}" type="pres">
      <dgm:prSet presAssocID="{F676519A-E2D6-4CE4-BB9A-9FA8C99E0F5F}" presName="childShape" presStyleCnt="0"/>
      <dgm:spPr/>
    </dgm:pt>
    <dgm:pt modelId="{16DF8418-E23A-4731-BA71-86B4470DB73D}" type="pres">
      <dgm:prSet presAssocID="{23A6E070-067B-49F9-8D67-E296F60E56D4}" presName="Name13" presStyleLbl="parChTrans1D2" presStyleIdx="19" presStyleCnt="32"/>
      <dgm:spPr/>
    </dgm:pt>
    <dgm:pt modelId="{50A6830D-8446-4E7B-B105-4FD1F321C2E4}" type="pres">
      <dgm:prSet presAssocID="{F01FB79A-3C68-47DC-9D6A-B2582DC68392}" presName="childText" presStyleLbl="bgAcc1" presStyleIdx="19" presStyleCnt="32" custScaleX="135398" custScaleY="111090">
        <dgm:presLayoutVars>
          <dgm:bulletEnabled val="1"/>
        </dgm:presLayoutVars>
      </dgm:prSet>
      <dgm:spPr/>
    </dgm:pt>
    <dgm:pt modelId="{B775BECB-7D26-4A57-B83F-1D89F16F7BB8}" type="pres">
      <dgm:prSet presAssocID="{8D5567C1-3948-49FA-B0D4-13D155CE6B91}" presName="Name13" presStyleLbl="parChTrans1D2" presStyleIdx="20" presStyleCnt="32"/>
      <dgm:spPr/>
    </dgm:pt>
    <dgm:pt modelId="{804D9FE9-1716-4F4C-A392-DD2B5AD56FD8}" type="pres">
      <dgm:prSet presAssocID="{F212D417-9E79-4BB7-82A1-77669DDB5BC0}" presName="childText" presStyleLbl="bgAcc1" presStyleIdx="20" presStyleCnt="32" custScaleX="135398" custScaleY="115849">
        <dgm:presLayoutVars>
          <dgm:bulletEnabled val="1"/>
        </dgm:presLayoutVars>
      </dgm:prSet>
      <dgm:spPr/>
    </dgm:pt>
    <dgm:pt modelId="{1F704FDA-211D-493E-9AB5-93466C942832}" type="pres">
      <dgm:prSet presAssocID="{CCAAD1DB-CA85-40EA-9283-BCF1FA54D25C}" presName="root" presStyleCnt="0"/>
      <dgm:spPr/>
    </dgm:pt>
    <dgm:pt modelId="{F378DA60-3CBD-4D29-8A37-1218227F2A37}" type="pres">
      <dgm:prSet presAssocID="{CCAAD1DB-CA85-40EA-9283-BCF1FA54D25C}" presName="rootComposite" presStyleCnt="0"/>
      <dgm:spPr/>
    </dgm:pt>
    <dgm:pt modelId="{F45C72CD-AA53-4128-BA54-4F5AE12C581A}" type="pres">
      <dgm:prSet presAssocID="{CCAAD1DB-CA85-40EA-9283-BCF1FA54D25C}" presName="rootText" presStyleLbl="node1" presStyleIdx="5" presStyleCnt="7" custScaleX="141657" custScaleY="147270"/>
      <dgm:spPr/>
    </dgm:pt>
    <dgm:pt modelId="{2BB5D819-C140-49D1-B137-E63E1E7DD47E}" type="pres">
      <dgm:prSet presAssocID="{CCAAD1DB-CA85-40EA-9283-BCF1FA54D25C}" presName="rootConnector" presStyleLbl="node1" presStyleIdx="5" presStyleCnt="7"/>
      <dgm:spPr/>
    </dgm:pt>
    <dgm:pt modelId="{F973395A-F556-484E-9A57-AC9A3CC2F106}" type="pres">
      <dgm:prSet presAssocID="{CCAAD1DB-CA85-40EA-9283-BCF1FA54D25C}" presName="childShape" presStyleCnt="0"/>
      <dgm:spPr/>
    </dgm:pt>
    <dgm:pt modelId="{F6966077-DB15-46D6-A489-6F121DADFD64}" type="pres">
      <dgm:prSet presAssocID="{809F5003-9331-46B2-AA34-F54D725C792C}" presName="Name13" presStyleLbl="parChTrans1D2" presStyleIdx="21" presStyleCnt="32"/>
      <dgm:spPr/>
    </dgm:pt>
    <dgm:pt modelId="{FC8E5AFC-E3A9-42A7-8F57-4E975069DB42}" type="pres">
      <dgm:prSet presAssocID="{85D918C5-F786-4E06-8366-56842AC32ECD}" presName="childText" presStyleLbl="bgAcc1" presStyleIdx="21" presStyleCnt="32" custScaleX="145072" custScaleY="92369">
        <dgm:presLayoutVars>
          <dgm:bulletEnabled val="1"/>
        </dgm:presLayoutVars>
      </dgm:prSet>
      <dgm:spPr/>
    </dgm:pt>
    <dgm:pt modelId="{60E5CE59-5EE5-404D-BBB8-90642B12C116}" type="pres">
      <dgm:prSet presAssocID="{375A067F-46A2-4528-BA8C-7051CE80C4FD}" presName="Name13" presStyleLbl="parChTrans1D2" presStyleIdx="22" presStyleCnt="32"/>
      <dgm:spPr/>
    </dgm:pt>
    <dgm:pt modelId="{B8343BF5-0A10-4C7C-A800-0208E7FDDF96}" type="pres">
      <dgm:prSet presAssocID="{FFE18AFD-3BFE-4499-9090-3DB4A4486C0D}" presName="childText" presStyleLbl="bgAcc1" presStyleIdx="22" presStyleCnt="32" custScaleX="148794" custScaleY="123153">
        <dgm:presLayoutVars>
          <dgm:bulletEnabled val="1"/>
        </dgm:presLayoutVars>
      </dgm:prSet>
      <dgm:spPr/>
    </dgm:pt>
    <dgm:pt modelId="{9F823904-A8AD-4494-9D3E-CBBABB41155B}" type="pres">
      <dgm:prSet presAssocID="{2DA4DE3F-2D97-47EE-9A6D-B47DC8FF8DC4}" presName="Name13" presStyleLbl="parChTrans1D2" presStyleIdx="23" presStyleCnt="32"/>
      <dgm:spPr/>
    </dgm:pt>
    <dgm:pt modelId="{75E65584-FDDE-4E52-B719-39E881C8D4AB}" type="pres">
      <dgm:prSet presAssocID="{79C0783F-8B31-43FB-8788-43367C684119}" presName="childText" presStyleLbl="bgAcc1" presStyleIdx="23" presStyleCnt="32" custScaleX="151556" custScaleY="103966">
        <dgm:presLayoutVars>
          <dgm:bulletEnabled val="1"/>
        </dgm:presLayoutVars>
      </dgm:prSet>
      <dgm:spPr/>
    </dgm:pt>
    <dgm:pt modelId="{6CB64C3B-0651-4558-9607-1D95A55AEDFD}" type="pres">
      <dgm:prSet presAssocID="{7D84BDB9-FCC5-4647-8DCE-EDC13C2118D6}" presName="Name13" presStyleLbl="parChTrans1D2" presStyleIdx="24" presStyleCnt="32"/>
      <dgm:spPr/>
    </dgm:pt>
    <dgm:pt modelId="{6C094D08-91C4-4808-8804-4A4F21F7AEBD}" type="pres">
      <dgm:prSet presAssocID="{D894CFF4-9F55-40CD-9B4A-5FD4F5C4ADC0}" presName="childText" presStyleLbl="bgAcc1" presStyleIdx="24" presStyleCnt="32" custScaleX="154320" custScaleY="107043">
        <dgm:presLayoutVars>
          <dgm:bulletEnabled val="1"/>
        </dgm:presLayoutVars>
      </dgm:prSet>
      <dgm:spPr/>
    </dgm:pt>
    <dgm:pt modelId="{ED76D260-BE72-4FE2-AFEF-09BE3BA1AFEA}" type="pres">
      <dgm:prSet presAssocID="{94E2B247-520B-4BFC-A3BA-DAD8270F734A}" presName="Name13" presStyleLbl="parChTrans1D2" presStyleIdx="25" presStyleCnt="32"/>
      <dgm:spPr/>
    </dgm:pt>
    <dgm:pt modelId="{958E7230-854A-47B7-8FF8-1BACF885C1BE}" type="pres">
      <dgm:prSet presAssocID="{2AB7FFC8-38F1-44A2-AFB1-3413A48AAEC4}" presName="childText" presStyleLbl="bgAcc1" presStyleIdx="25" presStyleCnt="32" custScaleX="154319" custScaleY="103228">
        <dgm:presLayoutVars>
          <dgm:bulletEnabled val="1"/>
        </dgm:presLayoutVars>
      </dgm:prSet>
      <dgm:spPr/>
    </dgm:pt>
    <dgm:pt modelId="{581484B0-0E7E-42D3-985C-2F1624351C2F}" type="pres">
      <dgm:prSet presAssocID="{ADF3079B-9050-496D-9FA4-5F32C1FF227C}" presName="root" presStyleCnt="0"/>
      <dgm:spPr/>
    </dgm:pt>
    <dgm:pt modelId="{06643B33-B301-4775-9BB9-8BBFFC93BE7B}" type="pres">
      <dgm:prSet presAssocID="{ADF3079B-9050-496D-9FA4-5F32C1FF227C}" presName="rootComposite" presStyleCnt="0"/>
      <dgm:spPr/>
    </dgm:pt>
    <dgm:pt modelId="{CF513A26-06AF-4B89-A7DE-0475C469F8E2}" type="pres">
      <dgm:prSet presAssocID="{ADF3079B-9050-496D-9FA4-5F32C1FF227C}" presName="rootText" presStyleLbl="node1" presStyleIdx="6" presStyleCnt="7" custScaleX="130707" custScaleY="145768" custLinFactNeighborX="-4145" custLinFactNeighborY="-2764"/>
      <dgm:spPr/>
    </dgm:pt>
    <dgm:pt modelId="{5FB76445-392B-4B09-9448-4110D0B946AA}" type="pres">
      <dgm:prSet presAssocID="{ADF3079B-9050-496D-9FA4-5F32C1FF227C}" presName="rootConnector" presStyleLbl="node1" presStyleIdx="6" presStyleCnt="7"/>
      <dgm:spPr/>
    </dgm:pt>
    <dgm:pt modelId="{067B2414-098B-4FE1-81BA-7CE49386D1AF}" type="pres">
      <dgm:prSet presAssocID="{ADF3079B-9050-496D-9FA4-5F32C1FF227C}" presName="childShape" presStyleCnt="0"/>
      <dgm:spPr/>
    </dgm:pt>
    <dgm:pt modelId="{E5E139FC-52BA-46A3-B8EA-B084CB6D1C00}" type="pres">
      <dgm:prSet presAssocID="{48E66A07-03E1-4668-A2AA-56E0222C0B36}" presName="Name13" presStyleLbl="parChTrans1D2" presStyleIdx="26" presStyleCnt="32"/>
      <dgm:spPr/>
    </dgm:pt>
    <dgm:pt modelId="{50F4C2C7-E523-4794-A7B1-BADED563E7C9}" type="pres">
      <dgm:prSet presAssocID="{BEDA6F06-F64F-4C6E-B456-0AAAFA139847}" presName="childText" presStyleLbl="bgAcc1" presStyleIdx="26" presStyleCnt="32" custScaleX="137050">
        <dgm:presLayoutVars>
          <dgm:bulletEnabled val="1"/>
        </dgm:presLayoutVars>
      </dgm:prSet>
      <dgm:spPr/>
    </dgm:pt>
    <dgm:pt modelId="{9318F04B-33C3-49FF-8E7B-1DB6B1FA9212}" type="pres">
      <dgm:prSet presAssocID="{D4C5D6E4-055C-4C76-84CA-4199E45021B4}" presName="Name13" presStyleLbl="parChTrans1D2" presStyleIdx="27" presStyleCnt="32"/>
      <dgm:spPr/>
    </dgm:pt>
    <dgm:pt modelId="{DF28216A-F0C0-4ED3-9D46-B299AEE79117}" type="pres">
      <dgm:prSet presAssocID="{1452CE79-E73B-4C5A-8653-8B57C15E670A}" presName="childText" presStyleLbl="bgAcc1" presStyleIdx="27" presStyleCnt="32" custScaleX="139229">
        <dgm:presLayoutVars>
          <dgm:bulletEnabled val="1"/>
        </dgm:presLayoutVars>
      </dgm:prSet>
      <dgm:spPr/>
    </dgm:pt>
    <dgm:pt modelId="{44D77171-06EB-4FC9-B503-FB1CBC6C020D}" type="pres">
      <dgm:prSet presAssocID="{6B7F8F45-C2CB-44F2-A2C9-2E4B029D2AEE}" presName="Name13" presStyleLbl="parChTrans1D2" presStyleIdx="28" presStyleCnt="32"/>
      <dgm:spPr/>
    </dgm:pt>
    <dgm:pt modelId="{D5D6B3BD-254F-495A-AA7B-4A5A7F1BD52B}" type="pres">
      <dgm:prSet presAssocID="{82F1FF51-38E3-4556-9AC1-34E42B317500}" presName="childText" presStyleLbl="bgAcc1" presStyleIdx="28" presStyleCnt="32" custScaleX="135751">
        <dgm:presLayoutVars>
          <dgm:bulletEnabled val="1"/>
        </dgm:presLayoutVars>
      </dgm:prSet>
      <dgm:spPr/>
    </dgm:pt>
    <dgm:pt modelId="{349E53E5-AEB9-4083-AC1A-3DF7D842450C}" type="pres">
      <dgm:prSet presAssocID="{B271A0BB-293A-4457-BEC9-E589F65B31D7}" presName="Name13" presStyleLbl="parChTrans1D2" presStyleIdx="29" presStyleCnt="32"/>
      <dgm:spPr/>
    </dgm:pt>
    <dgm:pt modelId="{437E37AB-6C91-4059-9081-FF079A41C541}" type="pres">
      <dgm:prSet presAssocID="{5F2E8F96-C11B-4CA3-942A-4360061764BD}" presName="childText" presStyleLbl="bgAcc1" presStyleIdx="29" presStyleCnt="32" custScaleX="138547" custScaleY="152760">
        <dgm:presLayoutVars>
          <dgm:bulletEnabled val="1"/>
        </dgm:presLayoutVars>
      </dgm:prSet>
      <dgm:spPr/>
    </dgm:pt>
    <dgm:pt modelId="{C7421E9C-767D-46A5-8735-29CEA6781929}" type="pres">
      <dgm:prSet presAssocID="{13398396-7C3A-45E9-BAAE-90BF452A862A}" presName="Name13" presStyleLbl="parChTrans1D2" presStyleIdx="30" presStyleCnt="32"/>
      <dgm:spPr/>
    </dgm:pt>
    <dgm:pt modelId="{EDC1AE66-C131-4DC1-835C-59731AFF6E46}" type="pres">
      <dgm:prSet presAssocID="{8EA3D92F-1629-4768-A56A-1FC055074FA5}" presName="childText" presStyleLbl="bgAcc1" presStyleIdx="30" presStyleCnt="32" custScaleX="135148">
        <dgm:presLayoutVars>
          <dgm:bulletEnabled val="1"/>
        </dgm:presLayoutVars>
      </dgm:prSet>
      <dgm:spPr/>
    </dgm:pt>
    <dgm:pt modelId="{78238382-16A5-4BDA-A399-F34F839BD90D}" type="pres">
      <dgm:prSet presAssocID="{0DE2C7BB-9941-46E7-8885-3357A2DDD500}" presName="Name13" presStyleLbl="parChTrans1D2" presStyleIdx="31" presStyleCnt="32"/>
      <dgm:spPr/>
    </dgm:pt>
    <dgm:pt modelId="{2D17C45F-E98C-4179-9557-03E269E666C6}" type="pres">
      <dgm:prSet presAssocID="{C1770EC8-4306-4750-A1E1-9083C8B03628}" presName="childText" presStyleLbl="bgAcc1" presStyleIdx="31" presStyleCnt="32" custScaleX="137461">
        <dgm:presLayoutVars>
          <dgm:bulletEnabled val="1"/>
        </dgm:presLayoutVars>
      </dgm:prSet>
      <dgm:spPr/>
    </dgm:pt>
  </dgm:ptLst>
  <dgm:cxnLst>
    <dgm:cxn modelId="{EB9AD702-ECAE-4920-8F1B-4A91ABB61828}" type="presOf" srcId="{F676519A-E2D6-4CE4-BB9A-9FA8C99E0F5F}" destId="{647CFFF4-553D-4B6E-A54C-E078647C7F76}" srcOrd="0" destOrd="0" presId="urn:microsoft.com/office/officeart/2005/8/layout/hierarchy3"/>
    <dgm:cxn modelId="{186D5C03-FF0F-4C12-A3F3-984FFFE8ADDB}" type="presOf" srcId="{F676519A-E2D6-4CE4-BB9A-9FA8C99E0F5F}" destId="{0BDCF50A-35F5-41A0-975E-E2372A2D0FF7}" srcOrd="1" destOrd="0" presId="urn:microsoft.com/office/officeart/2005/8/layout/hierarchy3"/>
    <dgm:cxn modelId="{505B2206-F357-4DFA-8A22-ECA8CE22E9B9}" type="presOf" srcId="{7D84BDB9-FCC5-4647-8DCE-EDC13C2118D6}" destId="{6CB64C3B-0651-4558-9607-1D95A55AEDFD}" srcOrd="0" destOrd="0" presId="urn:microsoft.com/office/officeart/2005/8/layout/hierarchy3"/>
    <dgm:cxn modelId="{6344B006-2876-4F94-B659-C6C39D4A7BC9}" type="presOf" srcId="{C1770EC8-4306-4750-A1E1-9083C8B03628}" destId="{2D17C45F-E98C-4179-9557-03E269E666C6}" srcOrd="0" destOrd="0" presId="urn:microsoft.com/office/officeart/2005/8/layout/hierarchy3"/>
    <dgm:cxn modelId="{3EF5AE07-593C-467E-9EAD-AC09A3211814}" type="presOf" srcId="{F90BE469-303F-4326-88BD-AAF36C9D3D55}" destId="{2E99C765-06F4-4BE4-BC54-32E2D4041CB6}" srcOrd="1" destOrd="0" presId="urn:microsoft.com/office/officeart/2005/8/layout/hierarchy3"/>
    <dgm:cxn modelId="{EFA1EA08-BB86-4915-860F-CFE441CC77A3}" type="presOf" srcId="{F212D417-9E79-4BB7-82A1-77669DDB5BC0}" destId="{804D9FE9-1716-4F4C-A392-DD2B5AD56FD8}" srcOrd="0" destOrd="0" presId="urn:microsoft.com/office/officeart/2005/8/layout/hierarchy3"/>
    <dgm:cxn modelId="{228D7309-C1E1-452F-9AA5-FF842D08B60F}" srcId="{25C341AD-D0D7-41B0-90E3-E21D055FF59A}" destId="{87D4184A-B0C7-42E2-9874-F132C403ACFE}" srcOrd="3" destOrd="0" parTransId="{B024574C-AD72-44EA-9ED8-CCED9D6F96A3}" sibTransId="{F48C2C79-0571-4A5D-A33F-F919F60A28D0}"/>
    <dgm:cxn modelId="{51FD9D0E-1E48-4EE8-B65E-3D11A0512AF2}" srcId="{ADF3079B-9050-496D-9FA4-5F32C1FF227C}" destId="{5F2E8F96-C11B-4CA3-942A-4360061764BD}" srcOrd="3" destOrd="0" parTransId="{B271A0BB-293A-4457-BEC9-E589F65B31D7}" sibTransId="{7A8F3CF1-2A3F-4CE2-B4CE-0C0C5D595EA0}"/>
    <dgm:cxn modelId="{11F48E0F-BEDD-4248-AFBF-651C32D4B757}" type="presOf" srcId="{E65276A2-D15D-4DCC-B96E-81FD06077569}" destId="{A3E034A1-8454-471F-B83A-0A965E0A32BE}" srcOrd="0" destOrd="0" presId="urn:microsoft.com/office/officeart/2005/8/layout/hierarchy3"/>
    <dgm:cxn modelId="{C20E8B12-04EE-43B8-A076-BFDF882B793E}" type="presOf" srcId="{D655D8B7-B6B8-4D70-AEB0-5A2C3A487851}" destId="{4B838EED-1006-4AA7-A78F-FBBC65A8C7EF}" srcOrd="0" destOrd="0" presId="urn:microsoft.com/office/officeart/2005/8/layout/hierarchy3"/>
    <dgm:cxn modelId="{20FB8413-AA87-45B6-9294-E007B5768314}" type="presOf" srcId="{5B6E58DA-1591-4844-B21C-E8B2C3C0FE63}" destId="{0AC633B6-A756-4FFE-BCCD-49849B3E1CBC}" srcOrd="0" destOrd="0" presId="urn:microsoft.com/office/officeart/2005/8/layout/hierarchy3"/>
    <dgm:cxn modelId="{05B71B17-F135-4EE1-93B7-04DB78F6DAF6}" type="presOf" srcId="{6A3B2498-EF1C-425A-B5DB-05B12982C9D0}" destId="{05EAB858-B525-472E-B006-28F7B881CA43}" srcOrd="0" destOrd="0" presId="urn:microsoft.com/office/officeart/2005/8/layout/hierarchy3"/>
    <dgm:cxn modelId="{46AA4418-4238-408C-8D0F-A4DCE4A78AD9}" type="presOf" srcId="{82F1FF51-38E3-4556-9AC1-34E42B317500}" destId="{D5D6B3BD-254F-495A-AA7B-4A5A7F1BD52B}" srcOrd="0" destOrd="0" presId="urn:microsoft.com/office/officeart/2005/8/layout/hierarchy3"/>
    <dgm:cxn modelId="{A5461019-9FE9-477A-8BF7-9301E0223770}" type="presOf" srcId="{6A3B2498-EF1C-425A-B5DB-05B12982C9D0}" destId="{BA617A8C-28DA-40DD-9BB8-95A49D12B325}" srcOrd="1" destOrd="0" presId="urn:microsoft.com/office/officeart/2005/8/layout/hierarchy3"/>
    <dgm:cxn modelId="{2CE1DC1C-2E12-4E71-91B4-667B9DAF83DD}" type="presOf" srcId="{375A067F-46A2-4528-BA8C-7051CE80C4FD}" destId="{60E5CE59-5EE5-404D-BBB8-90642B12C116}" srcOrd="0" destOrd="0" presId="urn:microsoft.com/office/officeart/2005/8/layout/hierarchy3"/>
    <dgm:cxn modelId="{69D2EC1C-90A6-42F3-9E43-9A16F17FE19C}" type="presOf" srcId="{8CF82512-9A33-45B7-859A-26BC95191900}" destId="{8B1EB068-C7FD-4BFC-8AD2-1822AD6ADD8A}" srcOrd="0" destOrd="0" presId="urn:microsoft.com/office/officeart/2005/8/layout/hierarchy3"/>
    <dgm:cxn modelId="{AD976925-9FDC-41F0-AF1D-60A5CEE8E16D}" type="presOf" srcId="{48E66A07-03E1-4668-A2AA-56E0222C0B36}" destId="{E5E139FC-52BA-46A3-B8EA-B084CB6D1C00}" srcOrd="0" destOrd="0" presId="urn:microsoft.com/office/officeart/2005/8/layout/hierarchy3"/>
    <dgm:cxn modelId="{97319C27-4206-42D8-923B-84E378EB07BA}" type="presOf" srcId="{A65E523C-9623-469B-8EFA-D016F9A78E78}" destId="{C6F11B6F-61AD-4603-9B34-7DEE5FA54653}" srcOrd="0" destOrd="0" presId="urn:microsoft.com/office/officeart/2005/8/layout/hierarchy3"/>
    <dgm:cxn modelId="{2126BC2A-85AA-4781-9CF9-935635FBB832}" srcId="{25C341AD-D0D7-41B0-90E3-E21D055FF59A}" destId="{40ABFB39-1E73-4E1E-8A4F-F94E123C0CB0}" srcOrd="6" destOrd="0" parTransId="{997CEE53-40F7-420A-BC11-922F6AEEC815}" sibTransId="{8B775526-3859-4841-AB9B-BD48676D2E4A}"/>
    <dgm:cxn modelId="{EF7B5D33-F3D3-4316-9B26-C36C0ED0A9BA}" type="presOf" srcId="{20D47D41-E076-434D-9324-42BE8AFB3045}" destId="{E5494414-183E-4069-8F4F-1B9A2E5D725B}" srcOrd="0" destOrd="0" presId="urn:microsoft.com/office/officeart/2005/8/layout/hierarchy3"/>
    <dgm:cxn modelId="{021BB533-1B61-472C-BED5-155DAC88974A}" srcId="{F57CC3B8-0E08-4D60-A904-632935C91B68}" destId="{F676519A-E2D6-4CE4-BB9A-9FA8C99E0F5F}" srcOrd="4" destOrd="0" parTransId="{E7B474E8-9602-4CD3-B064-E8A3B3B2930F}" sibTransId="{99B160CE-944E-4E42-85E1-DA7D6A558766}"/>
    <dgm:cxn modelId="{369E2134-F331-43E2-9260-F3A493B435E2}" type="presOf" srcId="{2EA4190A-0AA2-4F80-8DB2-E1C3FC6991B0}" destId="{DD397BF2-B6C7-4BFA-AD02-0AD1ADE27851}" srcOrd="0" destOrd="0" presId="urn:microsoft.com/office/officeart/2005/8/layout/hierarchy3"/>
    <dgm:cxn modelId="{58CE2736-DDB4-4A3B-80D4-4BBBCABFD0B4}" type="presOf" srcId="{BEDA6F06-F64F-4C6E-B456-0AAAFA139847}" destId="{50F4C2C7-E523-4794-A7B1-BADED563E7C9}" srcOrd="0" destOrd="0" presId="urn:microsoft.com/office/officeart/2005/8/layout/hierarchy3"/>
    <dgm:cxn modelId="{6A8AFB3D-B0FA-4BDA-888F-E683A020B622}" srcId="{25C341AD-D0D7-41B0-90E3-E21D055FF59A}" destId="{18AD62DF-6DEC-4C44-ADF0-A9E82B6CB05C}" srcOrd="5" destOrd="0" parTransId="{02AF9FA8-8CF3-4763-987E-7FC2A11F2225}" sibTransId="{A3709E4F-0D75-4EFB-8DC3-727FD68953E0}"/>
    <dgm:cxn modelId="{0AA2913E-AD8F-4F87-B912-0CA9B12C7C6B}" srcId="{F676519A-E2D6-4CE4-BB9A-9FA8C99E0F5F}" destId="{F212D417-9E79-4BB7-82A1-77669DDB5BC0}" srcOrd="1" destOrd="0" parTransId="{8D5567C1-3948-49FA-B0D4-13D155CE6B91}" sibTransId="{4F130D7D-A498-4DA3-83D4-87FFAE847B2E}"/>
    <dgm:cxn modelId="{F3333C5E-F244-4025-AD4F-1F2015D47896}" srcId="{CCAAD1DB-CA85-40EA-9283-BCF1FA54D25C}" destId="{FFE18AFD-3BFE-4499-9090-3DB4A4486C0D}" srcOrd="1" destOrd="0" parTransId="{375A067F-46A2-4528-BA8C-7051CE80C4FD}" sibTransId="{906D6AA0-5E48-4B87-B22C-970AD5DB2353}"/>
    <dgm:cxn modelId="{C93E675E-5BF6-4BE1-90DC-F84D8B2A316B}" srcId="{6A3B2498-EF1C-425A-B5DB-05B12982C9D0}" destId="{58B6F321-CB32-4A4E-AE2D-C7E067CC83D7}" srcOrd="0" destOrd="0" parTransId="{20D47D41-E076-434D-9324-42BE8AFB3045}" sibTransId="{D460BC96-44BF-49AC-8C0F-526F440EB6FD}"/>
    <dgm:cxn modelId="{1367185F-B12C-4441-AB23-D38A0413BB69}" srcId="{ADF3079B-9050-496D-9FA4-5F32C1FF227C}" destId="{C1770EC8-4306-4750-A1E1-9083C8B03628}" srcOrd="5" destOrd="0" parTransId="{0DE2C7BB-9941-46E7-8885-3357A2DDD500}" sibTransId="{F5CD7A86-B2BD-452A-A148-CDB00C85FAC7}"/>
    <dgm:cxn modelId="{DFE1AA5F-2157-4437-A78C-A04249F7CD46}" srcId="{25C341AD-D0D7-41B0-90E3-E21D055FF59A}" destId="{2EA4190A-0AA2-4F80-8DB2-E1C3FC6991B0}" srcOrd="4" destOrd="0" parTransId="{FEF31240-5F92-4E95-B796-72E1920EC739}" sibTransId="{4F56D260-210A-4DB5-8F8E-A78D4A467963}"/>
    <dgm:cxn modelId="{56C9E65F-25E7-44A0-9931-AAF0D95C45D9}" type="presOf" srcId="{40ABFB39-1E73-4E1E-8A4F-F94E123C0CB0}" destId="{047F3226-26F6-4E1C-BDDA-FC692E29954F}" srcOrd="0" destOrd="0" presId="urn:microsoft.com/office/officeart/2005/8/layout/hierarchy3"/>
    <dgm:cxn modelId="{D0F5E85F-8F73-45EE-9238-968E70C673B7}" type="presOf" srcId="{CCAAD1DB-CA85-40EA-9283-BCF1FA54D25C}" destId="{F45C72CD-AA53-4128-BA54-4F5AE12C581A}" srcOrd="0" destOrd="0" presId="urn:microsoft.com/office/officeart/2005/8/layout/hierarchy3"/>
    <dgm:cxn modelId="{6C319162-F33B-4AEC-9CD7-FDF254F3875E}" type="presOf" srcId="{DAAE0CD1-F950-4233-A554-FB35CAF4817D}" destId="{76104A95-6ACC-45FA-AF9B-48F477E4D039}" srcOrd="0" destOrd="0" presId="urn:microsoft.com/office/officeart/2005/8/layout/hierarchy3"/>
    <dgm:cxn modelId="{5AE01F43-89C4-4603-8B2F-8B742359343C}" type="presOf" srcId="{2DA4DE3F-2D97-47EE-9A6D-B47DC8FF8DC4}" destId="{9F823904-A8AD-4494-9D3E-CBBABB41155B}" srcOrd="0" destOrd="0" presId="urn:microsoft.com/office/officeart/2005/8/layout/hierarchy3"/>
    <dgm:cxn modelId="{2E1A6664-D5DE-43DC-B41A-3269213650BC}" srcId="{F90BE469-303F-4326-88BD-AAF36C9D3D55}" destId="{0DA3BB29-1101-42F9-B46C-3D292DE5966A}" srcOrd="2" destOrd="0" parTransId="{45BBC9F1-E208-45E3-B8E8-83C792DF8016}" sibTransId="{46428A8C-7D21-4341-82FC-D61FB08A709E}"/>
    <dgm:cxn modelId="{227FE944-7615-4975-8B74-5D1A5415D9CA}" type="presOf" srcId="{13398396-7C3A-45E9-BAAE-90BF452A862A}" destId="{C7421E9C-767D-46A5-8735-29CEA6781929}" srcOrd="0" destOrd="0" presId="urn:microsoft.com/office/officeart/2005/8/layout/hierarchy3"/>
    <dgm:cxn modelId="{29AA2945-8AE9-4A71-B0DC-5A9691181527}" srcId="{0273F778-F68F-4407-8621-A413EA801F16}" destId="{144500DF-AEA4-4ABA-9249-C53CA2541619}" srcOrd="1" destOrd="0" parTransId="{A65E523C-9623-469B-8EFA-D016F9A78E78}" sibTransId="{A5FA9BBD-7BE7-438A-9973-2DA5C8219E3B}"/>
    <dgm:cxn modelId="{8AD24645-74CC-44E1-BED0-6870A7211910}" type="presOf" srcId="{997CEE53-40F7-420A-BC11-922F6AEEC815}" destId="{6B84A04C-ACF8-480A-91A2-26415AF341FE}" srcOrd="0" destOrd="0" presId="urn:microsoft.com/office/officeart/2005/8/layout/hierarchy3"/>
    <dgm:cxn modelId="{23386965-EC3C-4A53-AAFF-0FB8004AB43D}" type="presOf" srcId="{0DE2C7BB-9941-46E7-8885-3357A2DDD500}" destId="{78238382-16A5-4BDA-A399-F34F839BD90D}" srcOrd="0" destOrd="0" presId="urn:microsoft.com/office/officeart/2005/8/layout/hierarchy3"/>
    <dgm:cxn modelId="{C97D6C45-C21E-434E-8C3A-7BFDF5CE5BC8}" type="presOf" srcId="{FFE18AFD-3BFE-4499-9090-3DB4A4486C0D}" destId="{B8343BF5-0A10-4C7C-A800-0208E7FDDF96}" srcOrd="0" destOrd="0" presId="urn:microsoft.com/office/officeart/2005/8/layout/hierarchy3"/>
    <dgm:cxn modelId="{AB778665-A1D2-4B64-A154-797127114A96}" type="presOf" srcId="{B024574C-AD72-44EA-9ED8-CCED9D6F96A3}" destId="{1450AF1B-0161-4134-BC6B-74395407E294}" srcOrd="0" destOrd="0" presId="urn:microsoft.com/office/officeart/2005/8/layout/hierarchy3"/>
    <dgm:cxn modelId="{31393247-3F95-411F-A89C-526CCBEE8597}" type="presOf" srcId="{B271A0BB-293A-4457-BEC9-E589F65B31D7}" destId="{349E53E5-AEB9-4083-AC1A-3DF7D842450C}" srcOrd="0" destOrd="0" presId="urn:microsoft.com/office/officeart/2005/8/layout/hierarchy3"/>
    <dgm:cxn modelId="{AB45F567-16A4-4781-9963-7AFD52DAA971}" type="presOf" srcId="{FF229CA9-B1B3-46EE-A7A5-F9E84AEC6135}" destId="{C4517E2A-71C0-4FA3-8D1F-466BB7B6047E}" srcOrd="0" destOrd="0" presId="urn:microsoft.com/office/officeart/2005/8/layout/hierarchy3"/>
    <dgm:cxn modelId="{56E7FD67-6073-40BE-829D-EB6E75EBA2A1}" srcId="{ADF3079B-9050-496D-9FA4-5F32C1FF227C}" destId="{8EA3D92F-1629-4768-A56A-1FC055074FA5}" srcOrd="4" destOrd="0" parTransId="{13398396-7C3A-45E9-BAAE-90BF452A862A}" sibTransId="{55155898-A18E-4C1D-A708-95C8545C2627}"/>
    <dgm:cxn modelId="{DD903168-019E-4439-8CA4-76F489632AB5}" type="presOf" srcId="{18AD62DF-6DEC-4C44-ADF0-A9E82B6CB05C}" destId="{E3B4763F-4727-45A3-903C-6D017102E33C}" srcOrd="0" destOrd="0" presId="urn:microsoft.com/office/officeart/2005/8/layout/hierarchy3"/>
    <dgm:cxn modelId="{ED45F76C-E8C4-45AB-B022-A36DC62BC9D4}" type="presOf" srcId="{3DF34610-6C77-4EE8-B081-61BAC36FF863}" destId="{4CD57ABD-434A-4F3E-B7A2-1EA4C9CAD8A1}" srcOrd="0" destOrd="0" presId="urn:microsoft.com/office/officeart/2005/8/layout/hierarchy3"/>
    <dgm:cxn modelId="{000A566D-C8EA-4F91-B3C5-A976FB8920A4}" type="presOf" srcId="{144500DF-AEA4-4ABA-9249-C53CA2541619}" destId="{89D9D35D-E99A-4984-9496-15040D5A3BE6}" srcOrd="0" destOrd="0" presId="urn:microsoft.com/office/officeart/2005/8/layout/hierarchy3"/>
    <dgm:cxn modelId="{E897DD4D-AE98-42CA-9EA1-E4FC5314013B}" type="presOf" srcId="{F64F54AA-0D7F-4287-8A9F-002AB6527370}" destId="{922DF8AE-E77C-42B9-B7AF-898BDE0D7075}" srcOrd="0" destOrd="0" presId="urn:microsoft.com/office/officeart/2005/8/layout/hierarchy3"/>
    <dgm:cxn modelId="{5E0D684E-985B-4539-BE6A-E04DAB45517F}" type="presOf" srcId="{F57CC3B8-0E08-4D60-A904-632935C91B68}" destId="{F30D82B3-818C-4A26-AF50-11C60F4F2ED8}" srcOrd="0" destOrd="0" presId="urn:microsoft.com/office/officeart/2005/8/layout/hierarchy3"/>
    <dgm:cxn modelId="{FED24E4E-C393-45F2-9CEC-43AB1D0E4D94}" type="presOf" srcId="{7704546A-A911-4B94-91D0-31B4256934B8}" destId="{2E1DB27C-DC06-4278-8288-2C135516B1C5}" srcOrd="0" destOrd="0" presId="urn:microsoft.com/office/officeart/2005/8/layout/hierarchy3"/>
    <dgm:cxn modelId="{140F124F-035A-4C23-9DF8-12EDA66C855F}" type="presOf" srcId="{79C0783F-8B31-43FB-8788-43367C684119}" destId="{75E65584-FDDE-4E52-B719-39E881C8D4AB}" srcOrd="0" destOrd="0" presId="urn:microsoft.com/office/officeart/2005/8/layout/hierarchy3"/>
    <dgm:cxn modelId="{8ACA426F-67C9-4EC9-A492-91C5DF0B5725}" type="presOf" srcId="{0DA3BB29-1101-42F9-B46C-3D292DE5966A}" destId="{02424F8E-71F8-4425-985F-FCC11F21B40C}" srcOrd="0" destOrd="0" presId="urn:microsoft.com/office/officeart/2005/8/layout/hierarchy3"/>
    <dgm:cxn modelId="{7CC95A50-76D5-4E98-B2D5-1D136185B68A}" srcId="{0273F778-F68F-4407-8621-A413EA801F16}" destId="{91D1ED23-5C12-4F3F-9A90-549F279D926A}" srcOrd="2" destOrd="0" parTransId="{0696004B-2628-43DA-A345-F8E5578DA587}" sibTransId="{E6F74880-FDCF-4443-97EA-661300C6ACC0}"/>
    <dgm:cxn modelId="{3BE77471-A839-4444-A02A-0C1DCB6242B7}" type="presOf" srcId="{D894CFF4-9F55-40CD-9B4A-5FD4F5C4ADC0}" destId="{6C094D08-91C4-4808-8804-4A4F21F7AEBD}" srcOrd="0" destOrd="0" presId="urn:microsoft.com/office/officeart/2005/8/layout/hierarchy3"/>
    <dgm:cxn modelId="{36454B52-44D1-4BD0-B2F1-3B3C87ECE796}" type="presOf" srcId="{94E2B247-520B-4BFC-A3BA-DAD8270F734A}" destId="{ED76D260-BE72-4FE2-AFEF-09BE3BA1AFEA}" srcOrd="0" destOrd="0" presId="urn:microsoft.com/office/officeart/2005/8/layout/hierarchy3"/>
    <dgm:cxn modelId="{9C10F252-5E96-4C19-9EFC-2493E0E62A16}" srcId="{F57CC3B8-0E08-4D60-A904-632935C91B68}" destId="{0273F778-F68F-4407-8621-A413EA801F16}" srcOrd="0" destOrd="0" parTransId="{64EC0C7E-A51D-486F-A8CD-C5C2B62E74DE}" sibTransId="{22531C1D-3C80-4F9D-A58B-843C5979C6D9}"/>
    <dgm:cxn modelId="{4D407156-27E3-48AF-ACE1-27132963C251}" type="presOf" srcId="{6B7F8F45-C2CB-44F2-A2C9-2E4B029D2AEE}" destId="{44D77171-06EB-4FC9-B503-FB1CBC6C020D}" srcOrd="0" destOrd="0" presId="urn:microsoft.com/office/officeart/2005/8/layout/hierarchy3"/>
    <dgm:cxn modelId="{E92BC277-DD00-4D38-B277-824FB435C2E5}" type="presOf" srcId="{8D5567C1-3948-49FA-B0D4-13D155CE6B91}" destId="{B775BECB-7D26-4A57-B83F-1D89F16F7BB8}" srcOrd="0" destOrd="0" presId="urn:microsoft.com/office/officeart/2005/8/layout/hierarchy3"/>
    <dgm:cxn modelId="{DC81F678-5434-4C97-9D26-9A2BD79222EC}" srcId="{25C341AD-D0D7-41B0-90E3-E21D055FF59A}" destId="{6B59353A-3F00-43BD-8D56-93CCAE48EFDD}" srcOrd="1" destOrd="0" parTransId="{657F71D0-92F1-42C6-A2C7-E91D45C5D2BD}" sibTransId="{7CFA888B-F3CB-44B9-8DD6-AEC8A8C1DE9A}"/>
    <dgm:cxn modelId="{A1E81979-057C-4E2A-9B29-89DB5C6A8713}" type="presOf" srcId="{0D8EC0C4-6706-4974-BD4C-00C8C109CE30}" destId="{D40F8845-6496-4963-8B6F-D7DF452AC294}" srcOrd="0" destOrd="0" presId="urn:microsoft.com/office/officeart/2005/8/layout/hierarchy3"/>
    <dgm:cxn modelId="{C401107A-1FB0-4413-8276-73503EA7BABA}" type="presOf" srcId="{598FAC76-1999-4486-9DE0-4E8C6F2F714B}" destId="{198B78AD-90E5-4F50-A451-DAA4A574691E}" srcOrd="0" destOrd="0" presId="urn:microsoft.com/office/officeart/2005/8/layout/hierarchy3"/>
    <dgm:cxn modelId="{DF436F5A-11C1-4560-B3AA-D7C568200693}" type="presOf" srcId="{23A6E070-067B-49F9-8D67-E296F60E56D4}" destId="{16DF8418-E23A-4731-BA71-86B4470DB73D}" srcOrd="0" destOrd="0" presId="urn:microsoft.com/office/officeart/2005/8/layout/hierarchy3"/>
    <dgm:cxn modelId="{36B5B47F-8D0F-4F2E-80C4-8DAF7E1BA39E}" type="presOf" srcId="{F90BE469-303F-4326-88BD-AAF36C9D3D55}" destId="{36CFD8A9-74FF-4C21-A41F-DED9F1FF2310}" srcOrd="0" destOrd="0" presId="urn:microsoft.com/office/officeart/2005/8/layout/hierarchy3"/>
    <dgm:cxn modelId="{39D42984-3964-46A9-A054-1E33161626EB}" type="presOf" srcId="{CA68983E-EB21-4B3C-8631-A314BB8A3AAC}" destId="{0444EB37-BF14-4EE4-9F46-A84BAD28FE15}" srcOrd="0" destOrd="0" presId="urn:microsoft.com/office/officeart/2005/8/layout/hierarchy3"/>
    <dgm:cxn modelId="{F8CA0488-16C0-48F8-BFF0-4BE8C7D9AEA1}" type="presOf" srcId="{657F71D0-92F1-42C6-A2C7-E91D45C5D2BD}" destId="{47DFD1DF-8589-4A0F-97B2-7D71F2702D69}" srcOrd="0" destOrd="0" presId="urn:microsoft.com/office/officeart/2005/8/layout/hierarchy3"/>
    <dgm:cxn modelId="{F8396391-3543-4019-83A1-0921A1DD68D9}" type="presOf" srcId="{164E08B2-E17C-45DE-B899-96387575F608}" destId="{10DA4B7E-B8ED-4DEF-9E9E-EB331BE19290}" srcOrd="0" destOrd="0" presId="urn:microsoft.com/office/officeart/2005/8/layout/hierarchy3"/>
    <dgm:cxn modelId="{96321694-28EA-42FC-A711-2DFB06043597}" srcId="{CCAAD1DB-CA85-40EA-9283-BCF1FA54D25C}" destId="{2AB7FFC8-38F1-44A2-AFB1-3413A48AAEC4}" srcOrd="4" destOrd="0" parTransId="{94E2B247-520B-4BFC-A3BA-DAD8270F734A}" sibTransId="{E0FB1050-982C-483F-8E37-E685A18B8F56}"/>
    <dgm:cxn modelId="{6E071D95-6D49-4DA2-ABA7-7EF30592C30F}" srcId="{25C341AD-D0D7-41B0-90E3-E21D055FF59A}" destId="{A9184032-E741-4134-ABFF-DEC0C9A3677A}" srcOrd="0" destOrd="0" parTransId="{FF229CA9-B1B3-46EE-A7A5-F9E84AEC6135}" sibTransId="{9D9D50C4-8701-48D2-95C5-C82553741F8F}"/>
    <dgm:cxn modelId="{49902F98-C7C4-4284-AF1F-3B5F91191F6F}" type="presOf" srcId="{27183507-E46C-4115-ADEC-3D8796E49F6A}" destId="{7E4FF764-7383-4EA9-B4DD-2C5A9BDA80A2}" srcOrd="0" destOrd="0" presId="urn:microsoft.com/office/officeart/2005/8/layout/hierarchy3"/>
    <dgm:cxn modelId="{622D6099-4DA3-425C-96FD-92E49086A38B}" type="presOf" srcId="{0273F778-F68F-4407-8621-A413EA801F16}" destId="{ED941C01-BB00-4ADA-B745-5DFBCC07B1A6}" srcOrd="1" destOrd="0" presId="urn:microsoft.com/office/officeart/2005/8/layout/hierarchy3"/>
    <dgm:cxn modelId="{5651539A-3533-4F07-920E-F76A000EB8AA}" type="presOf" srcId="{0696004B-2628-43DA-A345-F8E5578DA587}" destId="{E2EFBD03-BD6C-4321-A13B-9CDA6304E0EF}" srcOrd="0" destOrd="0" presId="urn:microsoft.com/office/officeart/2005/8/layout/hierarchy3"/>
    <dgm:cxn modelId="{B9F7929B-8BFB-425F-84DB-C72C47374513}" srcId="{F57CC3B8-0E08-4D60-A904-632935C91B68}" destId="{CCAAD1DB-CA85-40EA-9283-BCF1FA54D25C}" srcOrd="5" destOrd="0" parTransId="{9242DA65-9E25-4261-95BF-E2922C8F0A59}" sibTransId="{E23AEA2D-7F3D-4C8D-A314-7CD9FDECD7A8}"/>
    <dgm:cxn modelId="{B38E779E-BD6D-4185-BB47-ED6B0A907CFB}" srcId="{F57CC3B8-0E08-4D60-A904-632935C91B68}" destId="{25C341AD-D0D7-41B0-90E3-E21D055FF59A}" srcOrd="1" destOrd="0" parTransId="{E2750E03-AB7F-481F-9ECE-541AC1F076B0}" sibTransId="{6AF57FB7-94EB-468A-9A93-5277D7C1A047}"/>
    <dgm:cxn modelId="{711809A0-4D9A-4090-817A-1FD2B7352629}" type="presOf" srcId="{1452CE79-E73B-4C5A-8653-8B57C15E670A}" destId="{DF28216A-F0C0-4ED3-9D46-B299AEE79117}" srcOrd="0" destOrd="0" presId="urn:microsoft.com/office/officeart/2005/8/layout/hierarchy3"/>
    <dgm:cxn modelId="{94B286A0-4C1A-431E-BBC0-E4F4BFB0129B}" srcId="{6A3B2498-EF1C-425A-B5DB-05B12982C9D0}" destId="{CA68983E-EB21-4B3C-8631-A314BB8A3AAC}" srcOrd="3" destOrd="0" parTransId="{E65276A2-D15D-4DCC-B96E-81FD06077569}" sibTransId="{12EB9363-19B6-45D1-AFE2-FD3CD3D79EC3}"/>
    <dgm:cxn modelId="{8EC590A0-84FF-4EEF-9193-58C259E35DDF}" type="presOf" srcId="{D75E57C5-B07E-4911-AF6D-D727A29719E8}" destId="{407A7E12-D970-4B8E-BDEE-93CC12D43897}" srcOrd="0" destOrd="0" presId="urn:microsoft.com/office/officeart/2005/8/layout/hierarchy3"/>
    <dgm:cxn modelId="{33822BA4-28AC-44E0-8A79-763D0053D653}" srcId="{6A3B2498-EF1C-425A-B5DB-05B12982C9D0}" destId="{8CF82512-9A33-45B7-859A-26BC95191900}" srcOrd="1" destOrd="0" parTransId="{9BCC9170-DB76-4095-B9C0-B9FB6C4A7C57}" sibTransId="{E2AF26FB-7983-44C8-8465-1533FCFBA502}"/>
    <dgm:cxn modelId="{B9A6A1A4-DC78-4678-B1EB-1F3802364D4D}" srcId="{ADF3079B-9050-496D-9FA4-5F32C1FF227C}" destId="{BEDA6F06-F64F-4C6E-B456-0AAAFA139847}" srcOrd="0" destOrd="0" parTransId="{48E66A07-03E1-4668-A2AA-56E0222C0B36}" sibTransId="{133062D3-C1B2-45DC-9FC2-43FAC1DBB9E7}"/>
    <dgm:cxn modelId="{42B021AA-8081-49F5-92EE-3B115A17E5FB}" type="presOf" srcId="{91D1ED23-5C12-4F3F-9A90-549F279D926A}" destId="{BB621378-537E-4001-BBB6-99804744FA80}" srcOrd="0" destOrd="0" presId="urn:microsoft.com/office/officeart/2005/8/layout/hierarchy3"/>
    <dgm:cxn modelId="{225415AD-BB77-45BE-82D8-29113ECFAF96}" srcId="{6A3B2498-EF1C-425A-B5DB-05B12982C9D0}" destId="{F64F54AA-0D7F-4287-8A9F-002AB6527370}" srcOrd="2" destOrd="0" parTransId="{D75E57C5-B07E-4911-AF6D-D727A29719E8}" sibTransId="{DD8B3257-D027-444E-98D2-085EDAFD6E71}"/>
    <dgm:cxn modelId="{AE6891AE-A6DD-4537-B097-A50FDB225716}" type="presOf" srcId="{A9184032-E741-4134-ABFF-DEC0C9A3677A}" destId="{38EEC8D4-AC6D-4449-A57D-AA1C5104E29C}" srcOrd="0" destOrd="0" presId="urn:microsoft.com/office/officeart/2005/8/layout/hierarchy3"/>
    <dgm:cxn modelId="{B086B1B1-619E-4806-A7DF-276EE5AD1F26}" srcId="{F676519A-E2D6-4CE4-BB9A-9FA8C99E0F5F}" destId="{F01FB79A-3C68-47DC-9D6A-B2582DC68392}" srcOrd="0" destOrd="0" parTransId="{23A6E070-067B-49F9-8D67-E296F60E56D4}" sibTransId="{80C89786-0EB7-4263-AB2F-7DAEB7DEABD0}"/>
    <dgm:cxn modelId="{640503B2-ED22-42C6-938E-E52590E8C64A}" srcId="{ADF3079B-9050-496D-9FA4-5F32C1FF227C}" destId="{82F1FF51-38E3-4556-9AC1-34E42B317500}" srcOrd="2" destOrd="0" parTransId="{6B7F8F45-C2CB-44F2-A2C9-2E4B029D2AEE}" sibTransId="{29EFD6E9-A549-44EA-800B-086CAD703E53}"/>
    <dgm:cxn modelId="{58A927B2-26E4-444B-8CDA-2B6F7C633D72}" srcId="{F57CC3B8-0E08-4D60-A904-632935C91B68}" destId="{ADF3079B-9050-496D-9FA4-5F32C1FF227C}" srcOrd="6" destOrd="0" parTransId="{EEE89D75-C379-4C69-A964-0B25838FECC7}" sibTransId="{D32E339B-395B-47CA-ABCB-DFF32A2013D6}"/>
    <dgm:cxn modelId="{017411B3-0572-4FDE-8352-401BB69EC96B}" type="presOf" srcId="{87D4184A-B0C7-42E2-9874-F132C403ACFE}" destId="{4F38DF73-4155-467B-80FE-6234389FE608}" srcOrd="0" destOrd="0" presId="urn:microsoft.com/office/officeart/2005/8/layout/hierarchy3"/>
    <dgm:cxn modelId="{486906B4-9345-4D6B-B9EA-7D89E6791E0F}" type="presOf" srcId="{D4C5D6E4-055C-4C76-84CA-4199E45021B4}" destId="{9318F04B-33C3-49FF-8E7B-1DB6B1FA9212}" srcOrd="0" destOrd="0" presId="urn:microsoft.com/office/officeart/2005/8/layout/hierarchy3"/>
    <dgm:cxn modelId="{3A2137B8-6618-4913-9531-A0EC9477C1DF}" type="presOf" srcId="{FEF31240-5F92-4E95-B796-72E1920EC739}" destId="{F4B40BC5-E3D8-46AD-806E-A1BF87BB0446}" srcOrd="0" destOrd="0" presId="urn:microsoft.com/office/officeart/2005/8/layout/hierarchy3"/>
    <dgm:cxn modelId="{68F14BB8-8125-47BD-A3BF-7A2B06698528}" type="presOf" srcId="{F01FB79A-3C68-47DC-9D6A-B2582DC68392}" destId="{50A6830D-8446-4E7B-B105-4FD1F321C2E4}" srcOrd="0" destOrd="0" presId="urn:microsoft.com/office/officeart/2005/8/layout/hierarchy3"/>
    <dgm:cxn modelId="{BCCCDABA-D4E7-4ABB-9D00-DD7397C69B07}" type="presOf" srcId="{45BBC9F1-E208-45E3-B8E8-83C792DF8016}" destId="{FBB6D58B-0E57-49F2-9EC3-AB2415259C49}" srcOrd="0" destOrd="0" presId="urn:microsoft.com/office/officeart/2005/8/layout/hierarchy3"/>
    <dgm:cxn modelId="{CA1663BC-11DF-4935-AC53-C268A5A5B32E}" type="presOf" srcId="{6B59353A-3F00-43BD-8D56-93CCAE48EFDD}" destId="{C91CD252-566A-453E-B6F4-5A09D7F132B3}" srcOrd="0" destOrd="0" presId="urn:microsoft.com/office/officeart/2005/8/layout/hierarchy3"/>
    <dgm:cxn modelId="{D27AE4BE-5DE0-44CC-BA0F-AB5E0B1A2045}" type="presOf" srcId="{809F5003-9331-46B2-AA34-F54D725C792C}" destId="{F6966077-DB15-46D6-A489-6F121DADFD64}" srcOrd="0" destOrd="0" presId="urn:microsoft.com/office/officeart/2005/8/layout/hierarchy3"/>
    <dgm:cxn modelId="{C4E8D4C1-907E-4564-82ED-9025B40F04F7}" type="presOf" srcId="{6B36546B-B7F7-4615-B841-99BCA62AA40E}" destId="{0A96B607-FB9F-4104-B4C7-29E44F929378}" srcOrd="0" destOrd="0" presId="urn:microsoft.com/office/officeart/2005/8/layout/hierarchy3"/>
    <dgm:cxn modelId="{FA9CD4C4-2CCD-44E2-9167-97A0A096D7EB}" srcId="{F57CC3B8-0E08-4D60-A904-632935C91B68}" destId="{F90BE469-303F-4326-88BD-AAF36C9D3D55}" srcOrd="3" destOrd="0" parTransId="{68A775C0-0A93-4260-8F70-62CA83EEEB56}" sibTransId="{CE394C2B-A18C-47BE-92A2-9D4182B1123D}"/>
    <dgm:cxn modelId="{B873B2C8-B335-471E-857E-991138A5B887}" type="presOf" srcId="{2AB7FFC8-38F1-44A2-AFB1-3413A48AAEC4}" destId="{958E7230-854A-47B7-8FF8-1BACF885C1BE}" srcOrd="0" destOrd="0" presId="urn:microsoft.com/office/officeart/2005/8/layout/hierarchy3"/>
    <dgm:cxn modelId="{730481C9-3421-48D0-BFBF-E5A31C31393E}" srcId="{F57CC3B8-0E08-4D60-A904-632935C91B68}" destId="{6A3B2498-EF1C-425A-B5DB-05B12982C9D0}" srcOrd="2" destOrd="0" parTransId="{405B47E1-23EC-4178-98F5-222BA59ABA28}" sibTransId="{4711E536-C51A-4128-9724-63BDAC6AECF2}"/>
    <dgm:cxn modelId="{3A4A39CA-46BE-47D0-BB64-C319499FA1E4}" srcId="{CCAAD1DB-CA85-40EA-9283-BCF1FA54D25C}" destId="{79C0783F-8B31-43FB-8788-43367C684119}" srcOrd="2" destOrd="0" parTransId="{2DA4DE3F-2D97-47EE-9A6D-B47DC8FF8DC4}" sibTransId="{DCD10275-5538-4572-8CD9-A08A01AEBD1F}"/>
    <dgm:cxn modelId="{48CD98CD-D19C-4CB7-AE44-8E12C475E8B8}" type="presOf" srcId="{25C341AD-D0D7-41B0-90E3-E21D055FF59A}" destId="{F84A1E23-EE04-4640-B8DB-A7C3A5FDD672}" srcOrd="0" destOrd="0" presId="urn:microsoft.com/office/officeart/2005/8/layout/hierarchy3"/>
    <dgm:cxn modelId="{53707FD4-7283-40B6-B396-762C0C41D8A0}" srcId="{F90BE469-303F-4326-88BD-AAF36C9D3D55}" destId="{7704546A-A911-4B94-91D0-31B4256934B8}" srcOrd="0" destOrd="0" parTransId="{DAAE0CD1-F950-4233-A554-FB35CAF4817D}" sibTransId="{D1C5D4ED-33EE-481B-BD8C-C1D805B8D99C}"/>
    <dgm:cxn modelId="{7ED2A7D5-79E9-44DF-B9F5-C281CF23A97B}" type="presOf" srcId="{CCAAD1DB-CA85-40EA-9283-BCF1FA54D25C}" destId="{2BB5D819-C140-49D1-B137-E63E1E7DD47E}" srcOrd="1" destOrd="0" presId="urn:microsoft.com/office/officeart/2005/8/layout/hierarchy3"/>
    <dgm:cxn modelId="{9BB5C0D6-A28F-4DED-88B4-3C498D7126E4}" srcId="{CCAAD1DB-CA85-40EA-9283-BCF1FA54D25C}" destId="{85D918C5-F786-4E06-8366-56842AC32ECD}" srcOrd="0" destOrd="0" parTransId="{809F5003-9331-46B2-AA34-F54D725C792C}" sibTransId="{7539F430-1AFB-47EE-8BF9-9FD88858C474}"/>
    <dgm:cxn modelId="{4719B9D7-4A3D-4C82-9844-1C0DAAAFB396}" srcId="{0273F778-F68F-4407-8621-A413EA801F16}" destId="{EEF8E77D-C37E-4E70-9AE4-4589E88242DB}" srcOrd="3" destOrd="0" parTransId="{5B6E58DA-1591-4844-B21C-E8B2C3C0FE63}" sibTransId="{0F9855D6-AAB9-4F76-92AE-CD49D95C2507}"/>
    <dgm:cxn modelId="{A9E30CD8-EF65-4A17-8A70-CFF4C85232D5}" type="presOf" srcId="{9BCC9170-DB76-4095-B9C0-B9FB6C4A7C57}" destId="{E1C6EBA8-6BA5-420A-A503-3444DB192B40}" srcOrd="0" destOrd="0" presId="urn:microsoft.com/office/officeart/2005/8/layout/hierarchy3"/>
    <dgm:cxn modelId="{B7EA4ADB-D9E6-4E96-8DCF-75EBC0927089}" type="presOf" srcId="{85D918C5-F786-4E06-8366-56842AC32ECD}" destId="{FC8E5AFC-E3A9-42A7-8F57-4E975069DB42}" srcOrd="0" destOrd="0" presId="urn:microsoft.com/office/officeart/2005/8/layout/hierarchy3"/>
    <dgm:cxn modelId="{019878DB-0DD3-4EC3-84CA-A3EFD7C33D42}" srcId="{0273F778-F68F-4407-8621-A413EA801F16}" destId="{0D8EC0C4-6706-4974-BD4C-00C8C109CE30}" srcOrd="0" destOrd="0" parTransId="{164E08B2-E17C-45DE-B899-96387575F608}" sibTransId="{F474C90C-1BB4-4FA1-97D8-5EA08A69B28F}"/>
    <dgm:cxn modelId="{B105DCDD-3E32-47E0-A4AC-40D2061175B2}" srcId="{CCAAD1DB-CA85-40EA-9283-BCF1FA54D25C}" destId="{D894CFF4-9F55-40CD-9B4A-5FD4F5C4ADC0}" srcOrd="3" destOrd="0" parTransId="{7D84BDB9-FCC5-4647-8DCE-EDC13C2118D6}" sibTransId="{FD7C44CB-D712-4E57-AFDC-A7702BE5082A}"/>
    <dgm:cxn modelId="{21A139E0-3742-4CDE-9AD7-8F53212D9300}" type="presOf" srcId="{EEF8E77D-C37E-4E70-9AE4-4589E88242DB}" destId="{4FAACC7F-5940-487D-9DEE-ACD03346B65C}" srcOrd="0" destOrd="0" presId="urn:microsoft.com/office/officeart/2005/8/layout/hierarchy3"/>
    <dgm:cxn modelId="{F26B7BE1-6297-4517-B42A-0D37FD7CA204}" type="presOf" srcId="{ADF3079B-9050-496D-9FA4-5F32C1FF227C}" destId="{CF513A26-06AF-4B89-A7DE-0475C469F8E2}" srcOrd="0" destOrd="0" presId="urn:microsoft.com/office/officeart/2005/8/layout/hierarchy3"/>
    <dgm:cxn modelId="{A23E27E3-2E3A-470A-919B-C5297920CA12}" type="presOf" srcId="{ECFCC54B-92BE-4CB2-BCA9-29DA293BBA2F}" destId="{7702E76F-9F18-4503-A86D-89C9B947BD48}" srcOrd="0" destOrd="0" presId="urn:microsoft.com/office/officeart/2005/8/layout/hierarchy3"/>
    <dgm:cxn modelId="{0D6886E5-DA9F-4E6F-927E-FE33153DBE86}" type="presOf" srcId="{5F2E8F96-C11B-4CA3-942A-4360061764BD}" destId="{437E37AB-6C91-4059-9081-FF079A41C541}" srcOrd="0" destOrd="0" presId="urn:microsoft.com/office/officeart/2005/8/layout/hierarchy3"/>
    <dgm:cxn modelId="{1779D7E5-AF48-4D16-BFBB-BF478F7870B9}" type="presOf" srcId="{02AF9FA8-8CF3-4763-987E-7FC2A11F2225}" destId="{F958F968-C3CB-4FC3-8136-06AA02001BFF}" srcOrd="0" destOrd="0" presId="urn:microsoft.com/office/officeart/2005/8/layout/hierarchy3"/>
    <dgm:cxn modelId="{1FD79FE9-9B53-458D-9019-DA719167C063}" srcId="{25C341AD-D0D7-41B0-90E3-E21D055FF59A}" destId="{598FAC76-1999-4486-9DE0-4E8C6F2F714B}" srcOrd="2" destOrd="0" parTransId="{D655D8B7-B6B8-4D70-AEB0-5A2C3A487851}" sibTransId="{F97628C5-E764-4FA1-9F51-6E2AAD55993F}"/>
    <dgm:cxn modelId="{60E870F4-2463-45D0-AE9B-CE253A51686B}" type="presOf" srcId="{0273F778-F68F-4407-8621-A413EA801F16}" destId="{FD64301F-DEF6-485A-9A74-6A7F23016B66}" srcOrd="0" destOrd="0" presId="urn:microsoft.com/office/officeart/2005/8/layout/hierarchy3"/>
    <dgm:cxn modelId="{81DBE1F4-767E-4EC0-9413-B442267C42D0}" type="presOf" srcId="{8EA3D92F-1629-4768-A56A-1FC055074FA5}" destId="{EDC1AE66-C131-4DC1-835C-59731AFF6E46}" srcOrd="0" destOrd="0" presId="urn:microsoft.com/office/officeart/2005/8/layout/hierarchy3"/>
    <dgm:cxn modelId="{44B660F5-EB8E-44CF-AD81-E12F294850C0}" type="presOf" srcId="{58B6F321-CB32-4A4E-AE2D-C7E067CC83D7}" destId="{6CC06A62-B252-4B44-B7EB-B1672E1B8AA2}" srcOrd="0" destOrd="0" presId="urn:microsoft.com/office/officeart/2005/8/layout/hierarchy3"/>
    <dgm:cxn modelId="{461D7EF7-77AB-4221-8B5D-574A0E291D01}" srcId="{0273F778-F68F-4407-8621-A413EA801F16}" destId="{3DF34610-6C77-4EE8-B081-61BAC36FF863}" srcOrd="4" destOrd="0" parTransId="{6B36546B-B7F7-4615-B841-99BCA62AA40E}" sibTransId="{F8422574-F4EB-4B50-8627-B6DD57351F80}"/>
    <dgm:cxn modelId="{70C156F8-F50B-4E13-BF27-67B23D1A91F6}" type="presOf" srcId="{25C341AD-D0D7-41B0-90E3-E21D055FF59A}" destId="{7206BD8B-BE48-4DA0-8A54-F0BCB74EED25}" srcOrd="1" destOrd="0" presId="urn:microsoft.com/office/officeart/2005/8/layout/hierarchy3"/>
    <dgm:cxn modelId="{53A5A6FB-3FBB-4BE7-92A5-993C88A504FE}" srcId="{F90BE469-303F-4326-88BD-AAF36C9D3D55}" destId="{ECFCC54B-92BE-4CB2-BCA9-29DA293BBA2F}" srcOrd="1" destOrd="0" parTransId="{27183507-E46C-4115-ADEC-3D8796E49F6A}" sibTransId="{D93BFC54-904C-4AAF-AA70-121BC4698DB4}"/>
    <dgm:cxn modelId="{54AE53FC-60E4-4EFF-85A1-37951F8E4449}" srcId="{ADF3079B-9050-496D-9FA4-5F32C1FF227C}" destId="{1452CE79-E73B-4C5A-8653-8B57C15E670A}" srcOrd="1" destOrd="0" parTransId="{D4C5D6E4-055C-4C76-84CA-4199E45021B4}" sibTransId="{921D4802-A54A-4836-88D7-BD2B873D2193}"/>
    <dgm:cxn modelId="{70BF84FC-E0E9-49B9-B7B7-EF4A5BB9E900}" type="presOf" srcId="{ADF3079B-9050-496D-9FA4-5F32C1FF227C}" destId="{5FB76445-392B-4B09-9448-4110D0B946AA}" srcOrd="1" destOrd="0" presId="urn:microsoft.com/office/officeart/2005/8/layout/hierarchy3"/>
    <dgm:cxn modelId="{87C03DF5-D5A7-4E60-BDBE-0191A31E3991}" type="presParOf" srcId="{F30D82B3-818C-4A26-AF50-11C60F4F2ED8}" destId="{726C764A-FC64-45D1-93E4-ACA1544368D0}" srcOrd="0" destOrd="0" presId="urn:microsoft.com/office/officeart/2005/8/layout/hierarchy3"/>
    <dgm:cxn modelId="{666B2C3E-0F50-41DF-A52E-ACDCB5C2E167}" type="presParOf" srcId="{726C764A-FC64-45D1-93E4-ACA1544368D0}" destId="{B42CB6AE-B68A-497F-ADEA-AE0D64054261}" srcOrd="0" destOrd="0" presId="urn:microsoft.com/office/officeart/2005/8/layout/hierarchy3"/>
    <dgm:cxn modelId="{65A476A1-2E62-4B50-9493-DAA865ED0F26}" type="presParOf" srcId="{B42CB6AE-B68A-497F-ADEA-AE0D64054261}" destId="{FD64301F-DEF6-485A-9A74-6A7F23016B66}" srcOrd="0" destOrd="0" presId="urn:microsoft.com/office/officeart/2005/8/layout/hierarchy3"/>
    <dgm:cxn modelId="{DF3299D1-9D6B-4F51-AAF9-34B1B062846E}" type="presParOf" srcId="{B42CB6AE-B68A-497F-ADEA-AE0D64054261}" destId="{ED941C01-BB00-4ADA-B745-5DFBCC07B1A6}" srcOrd="1" destOrd="0" presId="urn:microsoft.com/office/officeart/2005/8/layout/hierarchy3"/>
    <dgm:cxn modelId="{9B1546EC-BEAA-4518-8F9D-B287902CE4B7}" type="presParOf" srcId="{726C764A-FC64-45D1-93E4-ACA1544368D0}" destId="{3D5E6457-91C3-4941-B3F9-90CB9C65A145}" srcOrd="1" destOrd="0" presId="urn:microsoft.com/office/officeart/2005/8/layout/hierarchy3"/>
    <dgm:cxn modelId="{0227CE37-DD5D-49BD-A73B-6A4DCD7E6511}" type="presParOf" srcId="{3D5E6457-91C3-4941-B3F9-90CB9C65A145}" destId="{10DA4B7E-B8ED-4DEF-9E9E-EB331BE19290}" srcOrd="0" destOrd="0" presId="urn:microsoft.com/office/officeart/2005/8/layout/hierarchy3"/>
    <dgm:cxn modelId="{1946A498-F9B2-4E4A-95A8-56D18C21CDAF}" type="presParOf" srcId="{3D5E6457-91C3-4941-B3F9-90CB9C65A145}" destId="{D40F8845-6496-4963-8B6F-D7DF452AC294}" srcOrd="1" destOrd="0" presId="urn:microsoft.com/office/officeart/2005/8/layout/hierarchy3"/>
    <dgm:cxn modelId="{91C70899-F079-4CFF-ADAF-CBD1539F6C8A}" type="presParOf" srcId="{3D5E6457-91C3-4941-B3F9-90CB9C65A145}" destId="{C6F11B6F-61AD-4603-9B34-7DEE5FA54653}" srcOrd="2" destOrd="0" presId="urn:microsoft.com/office/officeart/2005/8/layout/hierarchy3"/>
    <dgm:cxn modelId="{28425145-4CE9-4A00-8DDD-94F8AF16393D}" type="presParOf" srcId="{3D5E6457-91C3-4941-B3F9-90CB9C65A145}" destId="{89D9D35D-E99A-4984-9496-15040D5A3BE6}" srcOrd="3" destOrd="0" presId="urn:microsoft.com/office/officeart/2005/8/layout/hierarchy3"/>
    <dgm:cxn modelId="{8E2621EF-C11B-4B09-9B81-0F0A447EFE04}" type="presParOf" srcId="{3D5E6457-91C3-4941-B3F9-90CB9C65A145}" destId="{E2EFBD03-BD6C-4321-A13B-9CDA6304E0EF}" srcOrd="4" destOrd="0" presId="urn:microsoft.com/office/officeart/2005/8/layout/hierarchy3"/>
    <dgm:cxn modelId="{BBFF3D08-ECA4-4FF4-9992-A2E6C93281B3}" type="presParOf" srcId="{3D5E6457-91C3-4941-B3F9-90CB9C65A145}" destId="{BB621378-537E-4001-BBB6-99804744FA80}" srcOrd="5" destOrd="0" presId="urn:microsoft.com/office/officeart/2005/8/layout/hierarchy3"/>
    <dgm:cxn modelId="{794C175C-8824-4F59-A99C-8818816EBC17}" type="presParOf" srcId="{3D5E6457-91C3-4941-B3F9-90CB9C65A145}" destId="{0AC633B6-A756-4FFE-BCCD-49849B3E1CBC}" srcOrd="6" destOrd="0" presId="urn:microsoft.com/office/officeart/2005/8/layout/hierarchy3"/>
    <dgm:cxn modelId="{C4978716-4862-440F-BDB2-8CF6A0695DB8}" type="presParOf" srcId="{3D5E6457-91C3-4941-B3F9-90CB9C65A145}" destId="{4FAACC7F-5940-487D-9DEE-ACD03346B65C}" srcOrd="7" destOrd="0" presId="urn:microsoft.com/office/officeart/2005/8/layout/hierarchy3"/>
    <dgm:cxn modelId="{1BC6A37E-20F4-4904-B2A7-1397E6DA4F57}" type="presParOf" srcId="{3D5E6457-91C3-4941-B3F9-90CB9C65A145}" destId="{0A96B607-FB9F-4104-B4C7-29E44F929378}" srcOrd="8" destOrd="0" presId="urn:microsoft.com/office/officeart/2005/8/layout/hierarchy3"/>
    <dgm:cxn modelId="{8590A55D-41E9-4644-B4E6-AA904A5537A0}" type="presParOf" srcId="{3D5E6457-91C3-4941-B3F9-90CB9C65A145}" destId="{4CD57ABD-434A-4F3E-B7A2-1EA4C9CAD8A1}" srcOrd="9" destOrd="0" presId="urn:microsoft.com/office/officeart/2005/8/layout/hierarchy3"/>
    <dgm:cxn modelId="{B95AE70B-B491-4F66-8259-848115DA60C9}" type="presParOf" srcId="{F30D82B3-818C-4A26-AF50-11C60F4F2ED8}" destId="{364DB5A2-540A-4B2F-84A3-157A64580264}" srcOrd="1" destOrd="0" presId="urn:microsoft.com/office/officeart/2005/8/layout/hierarchy3"/>
    <dgm:cxn modelId="{C80C1444-3BE8-417A-A24C-41AAD85DB4D4}" type="presParOf" srcId="{364DB5A2-540A-4B2F-84A3-157A64580264}" destId="{A471655E-3BA5-4627-8430-9B3BF8B84FD3}" srcOrd="0" destOrd="0" presId="urn:microsoft.com/office/officeart/2005/8/layout/hierarchy3"/>
    <dgm:cxn modelId="{4D201308-130C-4FFC-8984-73CACB6835E8}" type="presParOf" srcId="{A471655E-3BA5-4627-8430-9B3BF8B84FD3}" destId="{F84A1E23-EE04-4640-B8DB-A7C3A5FDD672}" srcOrd="0" destOrd="0" presId="urn:microsoft.com/office/officeart/2005/8/layout/hierarchy3"/>
    <dgm:cxn modelId="{CE19A415-E606-4F5F-953E-E21BFA609239}" type="presParOf" srcId="{A471655E-3BA5-4627-8430-9B3BF8B84FD3}" destId="{7206BD8B-BE48-4DA0-8A54-F0BCB74EED25}" srcOrd="1" destOrd="0" presId="urn:microsoft.com/office/officeart/2005/8/layout/hierarchy3"/>
    <dgm:cxn modelId="{A872C526-7ABC-476A-AA82-6C076A240DB9}" type="presParOf" srcId="{364DB5A2-540A-4B2F-84A3-157A64580264}" destId="{5890D449-4F91-4B24-8D94-0D5611E7FD15}" srcOrd="1" destOrd="0" presId="urn:microsoft.com/office/officeart/2005/8/layout/hierarchy3"/>
    <dgm:cxn modelId="{E637432D-AD0A-4C69-9723-E42A33E1ADF2}" type="presParOf" srcId="{5890D449-4F91-4B24-8D94-0D5611E7FD15}" destId="{C4517E2A-71C0-4FA3-8D1F-466BB7B6047E}" srcOrd="0" destOrd="0" presId="urn:microsoft.com/office/officeart/2005/8/layout/hierarchy3"/>
    <dgm:cxn modelId="{3459CB50-D6D1-4A74-A5BF-D857641EF7A8}" type="presParOf" srcId="{5890D449-4F91-4B24-8D94-0D5611E7FD15}" destId="{38EEC8D4-AC6D-4449-A57D-AA1C5104E29C}" srcOrd="1" destOrd="0" presId="urn:microsoft.com/office/officeart/2005/8/layout/hierarchy3"/>
    <dgm:cxn modelId="{9C6909A6-7385-41D4-A1BC-B24B2B5478D8}" type="presParOf" srcId="{5890D449-4F91-4B24-8D94-0D5611E7FD15}" destId="{47DFD1DF-8589-4A0F-97B2-7D71F2702D69}" srcOrd="2" destOrd="0" presId="urn:microsoft.com/office/officeart/2005/8/layout/hierarchy3"/>
    <dgm:cxn modelId="{0CA81E24-19A5-410B-B15F-2A998AF6CCD1}" type="presParOf" srcId="{5890D449-4F91-4B24-8D94-0D5611E7FD15}" destId="{C91CD252-566A-453E-B6F4-5A09D7F132B3}" srcOrd="3" destOrd="0" presId="urn:microsoft.com/office/officeart/2005/8/layout/hierarchy3"/>
    <dgm:cxn modelId="{1A9B0BBE-9398-46FF-8DBE-0A0BC07463CB}" type="presParOf" srcId="{5890D449-4F91-4B24-8D94-0D5611E7FD15}" destId="{4B838EED-1006-4AA7-A78F-FBBC65A8C7EF}" srcOrd="4" destOrd="0" presId="urn:microsoft.com/office/officeart/2005/8/layout/hierarchy3"/>
    <dgm:cxn modelId="{6F076E35-1513-4D32-BE0F-EAE2E0D03F83}" type="presParOf" srcId="{5890D449-4F91-4B24-8D94-0D5611E7FD15}" destId="{198B78AD-90E5-4F50-A451-DAA4A574691E}" srcOrd="5" destOrd="0" presId="urn:microsoft.com/office/officeart/2005/8/layout/hierarchy3"/>
    <dgm:cxn modelId="{1DA56E2A-334C-4B26-8D3E-3701D06E089E}" type="presParOf" srcId="{5890D449-4F91-4B24-8D94-0D5611E7FD15}" destId="{1450AF1B-0161-4134-BC6B-74395407E294}" srcOrd="6" destOrd="0" presId="urn:microsoft.com/office/officeart/2005/8/layout/hierarchy3"/>
    <dgm:cxn modelId="{2302921F-7E23-4CA4-BC5C-517EDDF42151}" type="presParOf" srcId="{5890D449-4F91-4B24-8D94-0D5611E7FD15}" destId="{4F38DF73-4155-467B-80FE-6234389FE608}" srcOrd="7" destOrd="0" presId="urn:microsoft.com/office/officeart/2005/8/layout/hierarchy3"/>
    <dgm:cxn modelId="{F6F9AB5E-90FA-4C90-975E-B7D461C9040E}" type="presParOf" srcId="{5890D449-4F91-4B24-8D94-0D5611E7FD15}" destId="{F4B40BC5-E3D8-46AD-806E-A1BF87BB0446}" srcOrd="8" destOrd="0" presId="urn:microsoft.com/office/officeart/2005/8/layout/hierarchy3"/>
    <dgm:cxn modelId="{F7626598-3694-4A7D-BDF9-9A79EF1C0FE4}" type="presParOf" srcId="{5890D449-4F91-4B24-8D94-0D5611E7FD15}" destId="{DD397BF2-B6C7-4BFA-AD02-0AD1ADE27851}" srcOrd="9" destOrd="0" presId="urn:microsoft.com/office/officeart/2005/8/layout/hierarchy3"/>
    <dgm:cxn modelId="{D381EC14-35FE-4FC0-BFEB-F55ABB472CC0}" type="presParOf" srcId="{5890D449-4F91-4B24-8D94-0D5611E7FD15}" destId="{F958F968-C3CB-4FC3-8136-06AA02001BFF}" srcOrd="10" destOrd="0" presId="urn:microsoft.com/office/officeart/2005/8/layout/hierarchy3"/>
    <dgm:cxn modelId="{0DFF29ED-F870-430C-80F4-105BE61FF824}" type="presParOf" srcId="{5890D449-4F91-4B24-8D94-0D5611E7FD15}" destId="{E3B4763F-4727-45A3-903C-6D017102E33C}" srcOrd="11" destOrd="0" presId="urn:microsoft.com/office/officeart/2005/8/layout/hierarchy3"/>
    <dgm:cxn modelId="{6D746AD6-A86F-416C-954D-F1698294E579}" type="presParOf" srcId="{5890D449-4F91-4B24-8D94-0D5611E7FD15}" destId="{6B84A04C-ACF8-480A-91A2-26415AF341FE}" srcOrd="12" destOrd="0" presId="urn:microsoft.com/office/officeart/2005/8/layout/hierarchy3"/>
    <dgm:cxn modelId="{16BAFEAF-4A32-4C54-AC9E-ACD1A45B8CEF}" type="presParOf" srcId="{5890D449-4F91-4B24-8D94-0D5611E7FD15}" destId="{047F3226-26F6-4E1C-BDDA-FC692E29954F}" srcOrd="13" destOrd="0" presId="urn:microsoft.com/office/officeart/2005/8/layout/hierarchy3"/>
    <dgm:cxn modelId="{289FE960-C194-4C31-B491-CD6A789A1D48}" type="presParOf" srcId="{F30D82B3-818C-4A26-AF50-11C60F4F2ED8}" destId="{3D5E4F02-0740-40E3-8E92-E0B68DB88AEB}" srcOrd="2" destOrd="0" presId="urn:microsoft.com/office/officeart/2005/8/layout/hierarchy3"/>
    <dgm:cxn modelId="{67F0B5CA-402D-4E6C-BF31-5B07526EE132}" type="presParOf" srcId="{3D5E4F02-0740-40E3-8E92-E0B68DB88AEB}" destId="{F777ED86-328F-40DE-9377-6DF9C0C16BBB}" srcOrd="0" destOrd="0" presId="urn:microsoft.com/office/officeart/2005/8/layout/hierarchy3"/>
    <dgm:cxn modelId="{238CFE44-407B-42C5-B7B1-17D543F5EA35}" type="presParOf" srcId="{F777ED86-328F-40DE-9377-6DF9C0C16BBB}" destId="{05EAB858-B525-472E-B006-28F7B881CA43}" srcOrd="0" destOrd="0" presId="urn:microsoft.com/office/officeart/2005/8/layout/hierarchy3"/>
    <dgm:cxn modelId="{0284764B-F0E6-4B25-9DB0-20DD2F492CA8}" type="presParOf" srcId="{F777ED86-328F-40DE-9377-6DF9C0C16BBB}" destId="{BA617A8C-28DA-40DD-9BB8-95A49D12B325}" srcOrd="1" destOrd="0" presId="urn:microsoft.com/office/officeart/2005/8/layout/hierarchy3"/>
    <dgm:cxn modelId="{04B3881A-C61B-4297-9B5C-C4B6023B6C23}" type="presParOf" srcId="{3D5E4F02-0740-40E3-8E92-E0B68DB88AEB}" destId="{ACE16A70-E2D5-4954-8C14-8BBA149E29CC}" srcOrd="1" destOrd="0" presId="urn:microsoft.com/office/officeart/2005/8/layout/hierarchy3"/>
    <dgm:cxn modelId="{A6868D3D-A465-4461-A4AB-B260B0163A12}" type="presParOf" srcId="{ACE16A70-E2D5-4954-8C14-8BBA149E29CC}" destId="{E5494414-183E-4069-8F4F-1B9A2E5D725B}" srcOrd="0" destOrd="0" presId="urn:microsoft.com/office/officeart/2005/8/layout/hierarchy3"/>
    <dgm:cxn modelId="{83F17C32-8F0B-46CA-B018-79B76B4784F9}" type="presParOf" srcId="{ACE16A70-E2D5-4954-8C14-8BBA149E29CC}" destId="{6CC06A62-B252-4B44-B7EB-B1672E1B8AA2}" srcOrd="1" destOrd="0" presId="urn:microsoft.com/office/officeart/2005/8/layout/hierarchy3"/>
    <dgm:cxn modelId="{4D000394-ECD5-42AC-B248-69F9E24379E8}" type="presParOf" srcId="{ACE16A70-E2D5-4954-8C14-8BBA149E29CC}" destId="{E1C6EBA8-6BA5-420A-A503-3444DB192B40}" srcOrd="2" destOrd="0" presId="urn:microsoft.com/office/officeart/2005/8/layout/hierarchy3"/>
    <dgm:cxn modelId="{9CA83C61-8D04-4C13-88E4-A2E8F2AB6E45}" type="presParOf" srcId="{ACE16A70-E2D5-4954-8C14-8BBA149E29CC}" destId="{8B1EB068-C7FD-4BFC-8AD2-1822AD6ADD8A}" srcOrd="3" destOrd="0" presId="urn:microsoft.com/office/officeart/2005/8/layout/hierarchy3"/>
    <dgm:cxn modelId="{830A35BD-C5FA-42B8-866B-4A2DF00F5B84}" type="presParOf" srcId="{ACE16A70-E2D5-4954-8C14-8BBA149E29CC}" destId="{407A7E12-D970-4B8E-BDEE-93CC12D43897}" srcOrd="4" destOrd="0" presId="urn:microsoft.com/office/officeart/2005/8/layout/hierarchy3"/>
    <dgm:cxn modelId="{B2A1993C-722D-4FC8-93E7-E6C63746E2F1}" type="presParOf" srcId="{ACE16A70-E2D5-4954-8C14-8BBA149E29CC}" destId="{922DF8AE-E77C-42B9-B7AF-898BDE0D7075}" srcOrd="5" destOrd="0" presId="urn:microsoft.com/office/officeart/2005/8/layout/hierarchy3"/>
    <dgm:cxn modelId="{E31F4CF8-B35B-40ED-9EBD-2720D18B5535}" type="presParOf" srcId="{ACE16A70-E2D5-4954-8C14-8BBA149E29CC}" destId="{A3E034A1-8454-471F-B83A-0A965E0A32BE}" srcOrd="6" destOrd="0" presId="urn:microsoft.com/office/officeart/2005/8/layout/hierarchy3"/>
    <dgm:cxn modelId="{0E5D6635-BD2B-4C07-BD57-5A5E62E32645}" type="presParOf" srcId="{ACE16A70-E2D5-4954-8C14-8BBA149E29CC}" destId="{0444EB37-BF14-4EE4-9F46-A84BAD28FE15}" srcOrd="7" destOrd="0" presId="urn:microsoft.com/office/officeart/2005/8/layout/hierarchy3"/>
    <dgm:cxn modelId="{07711876-1F7F-4FD2-8697-182DBCA0F6EC}" type="presParOf" srcId="{F30D82B3-818C-4A26-AF50-11C60F4F2ED8}" destId="{7C199245-983F-4BA8-9C98-F7A59B6BEC54}" srcOrd="3" destOrd="0" presId="urn:microsoft.com/office/officeart/2005/8/layout/hierarchy3"/>
    <dgm:cxn modelId="{0CC10FA2-1EFE-4BC8-BAB3-DFF25DF22FAF}" type="presParOf" srcId="{7C199245-983F-4BA8-9C98-F7A59B6BEC54}" destId="{1950B2D9-37F4-45F6-9165-F86081731853}" srcOrd="0" destOrd="0" presId="urn:microsoft.com/office/officeart/2005/8/layout/hierarchy3"/>
    <dgm:cxn modelId="{F64A2C89-76B4-4D81-88BF-42775354F902}" type="presParOf" srcId="{1950B2D9-37F4-45F6-9165-F86081731853}" destId="{36CFD8A9-74FF-4C21-A41F-DED9F1FF2310}" srcOrd="0" destOrd="0" presId="urn:microsoft.com/office/officeart/2005/8/layout/hierarchy3"/>
    <dgm:cxn modelId="{940D60D9-7177-41ED-80A6-B4CCA1CD81F3}" type="presParOf" srcId="{1950B2D9-37F4-45F6-9165-F86081731853}" destId="{2E99C765-06F4-4BE4-BC54-32E2D4041CB6}" srcOrd="1" destOrd="0" presId="urn:microsoft.com/office/officeart/2005/8/layout/hierarchy3"/>
    <dgm:cxn modelId="{0AB5C088-973A-4B02-8753-41065B986703}" type="presParOf" srcId="{7C199245-983F-4BA8-9C98-F7A59B6BEC54}" destId="{5F161867-4AB8-4F38-8911-14572AD55DCB}" srcOrd="1" destOrd="0" presId="urn:microsoft.com/office/officeart/2005/8/layout/hierarchy3"/>
    <dgm:cxn modelId="{18C753C5-AC65-46E6-A28F-E6D4C8E57D70}" type="presParOf" srcId="{5F161867-4AB8-4F38-8911-14572AD55DCB}" destId="{76104A95-6ACC-45FA-AF9B-48F477E4D039}" srcOrd="0" destOrd="0" presId="urn:microsoft.com/office/officeart/2005/8/layout/hierarchy3"/>
    <dgm:cxn modelId="{AD1C70FB-7F25-41BA-8780-C5AB9057B061}" type="presParOf" srcId="{5F161867-4AB8-4F38-8911-14572AD55DCB}" destId="{2E1DB27C-DC06-4278-8288-2C135516B1C5}" srcOrd="1" destOrd="0" presId="urn:microsoft.com/office/officeart/2005/8/layout/hierarchy3"/>
    <dgm:cxn modelId="{4F36604E-D5F2-4B53-9626-3A43AEB7052F}" type="presParOf" srcId="{5F161867-4AB8-4F38-8911-14572AD55DCB}" destId="{7E4FF764-7383-4EA9-B4DD-2C5A9BDA80A2}" srcOrd="2" destOrd="0" presId="urn:microsoft.com/office/officeart/2005/8/layout/hierarchy3"/>
    <dgm:cxn modelId="{C43B5157-B637-4EAD-9B83-1D7D45E7D1E5}" type="presParOf" srcId="{5F161867-4AB8-4F38-8911-14572AD55DCB}" destId="{7702E76F-9F18-4503-A86D-89C9B947BD48}" srcOrd="3" destOrd="0" presId="urn:microsoft.com/office/officeart/2005/8/layout/hierarchy3"/>
    <dgm:cxn modelId="{3B1326F2-D375-4465-B6AB-CC746B07CBB1}" type="presParOf" srcId="{5F161867-4AB8-4F38-8911-14572AD55DCB}" destId="{FBB6D58B-0E57-49F2-9EC3-AB2415259C49}" srcOrd="4" destOrd="0" presId="urn:microsoft.com/office/officeart/2005/8/layout/hierarchy3"/>
    <dgm:cxn modelId="{CD47DB53-C205-4979-8BA5-65830C48F520}" type="presParOf" srcId="{5F161867-4AB8-4F38-8911-14572AD55DCB}" destId="{02424F8E-71F8-4425-985F-FCC11F21B40C}" srcOrd="5" destOrd="0" presId="urn:microsoft.com/office/officeart/2005/8/layout/hierarchy3"/>
    <dgm:cxn modelId="{E6BE1A3D-4194-4E7B-B98C-51B6A08B2145}" type="presParOf" srcId="{F30D82B3-818C-4A26-AF50-11C60F4F2ED8}" destId="{F80CBC4C-0A46-44E1-B47F-B6C3D437674B}" srcOrd="4" destOrd="0" presId="urn:microsoft.com/office/officeart/2005/8/layout/hierarchy3"/>
    <dgm:cxn modelId="{FC23EE43-F9F1-48E4-A52E-80F0DFD41035}" type="presParOf" srcId="{F80CBC4C-0A46-44E1-B47F-B6C3D437674B}" destId="{DD29CDFB-E807-4543-A653-36CBA48A1B26}" srcOrd="0" destOrd="0" presId="urn:microsoft.com/office/officeart/2005/8/layout/hierarchy3"/>
    <dgm:cxn modelId="{8CE0A1DF-598D-4E90-A405-EBB2BA35FC45}" type="presParOf" srcId="{DD29CDFB-E807-4543-A653-36CBA48A1B26}" destId="{647CFFF4-553D-4B6E-A54C-E078647C7F76}" srcOrd="0" destOrd="0" presId="urn:microsoft.com/office/officeart/2005/8/layout/hierarchy3"/>
    <dgm:cxn modelId="{1E9054E2-39E6-4A66-8A01-122AF2007A9C}" type="presParOf" srcId="{DD29CDFB-E807-4543-A653-36CBA48A1B26}" destId="{0BDCF50A-35F5-41A0-975E-E2372A2D0FF7}" srcOrd="1" destOrd="0" presId="urn:microsoft.com/office/officeart/2005/8/layout/hierarchy3"/>
    <dgm:cxn modelId="{5EA941DA-7F93-483C-B8E9-80863F3DD3B8}" type="presParOf" srcId="{F80CBC4C-0A46-44E1-B47F-B6C3D437674B}" destId="{B102E288-7612-4AD2-A591-A78DEF4AB5F1}" srcOrd="1" destOrd="0" presId="urn:microsoft.com/office/officeart/2005/8/layout/hierarchy3"/>
    <dgm:cxn modelId="{4900974E-D637-4C5B-B6A4-029346BDB02C}" type="presParOf" srcId="{B102E288-7612-4AD2-A591-A78DEF4AB5F1}" destId="{16DF8418-E23A-4731-BA71-86B4470DB73D}" srcOrd="0" destOrd="0" presId="urn:microsoft.com/office/officeart/2005/8/layout/hierarchy3"/>
    <dgm:cxn modelId="{EA380370-91C5-4A9A-B4DA-95412E63B4C7}" type="presParOf" srcId="{B102E288-7612-4AD2-A591-A78DEF4AB5F1}" destId="{50A6830D-8446-4E7B-B105-4FD1F321C2E4}" srcOrd="1" destOrd="0" presId="urn:microsoft.com/office/officeart/2005/8/layout/hierarchy3"/>
    <dgm:cxn modelId="{5125C133-E04C-4131-854C-482DBF8408A8}" type="presParOf" srcId="{B102E288-7612-4AD2-A591-A78DEF4AB5F1}" destId="{B775BECB-7D26-4A57-B83F-1D89F16F7BB8}" srcOrd="2" destOrd="0" presId="urn:microsoft.com/office/officeart/2005/8/layout/hierarchy3"/>
    <dgm:cxn modelId="{84FCCA8E-1777-416C-84E9-CAC1D739D5DC}" type="presParOf" srcId="{B102E288-7612-4AD2-A591-A78DEF4AB5F1}" destId="{804D9FE9-1716-4F4C-A392-DD2B5AD56FD8}" srcOrd="3" destOrd="0" presId="urn:microsoft.com/office/officeart/2005/8/layout/hierarchy3"/>
    <dgm:cxn modelId="{FDDAA594-9092-44EF-ABBC-40E60CA3C863}" type="presParOf" srcId="{F30D82B3-818C-4A26-AF50-11C60F4F2ED8}" destId="{1F704FDA-211D-493E-9AB5-93466C942832}" srcOrd="5" destOrd="0" presId="urn:microsoft.com/office/officeart/2005/8/layout/hierarchy3"/>
    <dgm:cxn modelId="{6D495FDD-51BF-4277-A161-501D472B0518}" type="presParOf" srcId="{1F704FDA-211D-493E-9AB5-93466C942832}" destId="{F378DA60-3CBD-4D29-8A37-1218227F2A37}" srcOrd="0" destOrd="0" presId="urn:microsoft.com/office/officeart/2005/8/layout/hierarchy3"/>
    <dgm:cxn modelId="{4C5C732D-8EE0-4764-BA25-0E672998DB5F}" type="presParOf" srcId="{F378DA60-3CBD-4D29-8A37-1218227F2A37}" destId="{F45C72CD-AA53-4128-BA54-4F5AE12C581A}" srcOrd="0" destOrd="0" presId="urn:microsoft.com/office/officeart/2005/8/layout/hierarchy3"/>
    <dgm:cxn modelId="{D53F59C1-9F66-4593-8EE1-0E8E128E906F}" type="presParOf" srcId="{F378DA60-3CBD-4D29-8A37-1218227F2A37}" destId="{2BB5D819-C140-49D1-B137-E63E1E7DD47E}" srcOrd="1" destOrd="0" presId="urn:microsoft.com/office/officeart/2005/8/layout/hierarchy3"/>
    <dgm:cxn modelId="{4AF1F87C-8E8D-4EC2-854F-48B551A0F1C3}" type="presParOf" srcId="{1F704FDA-211D-493E-9AB5-93466C942832}" destId="{F973395A-F556-484E-9A57-AC9A3CC2F106}" srcOrd="1" destOrd="0" presId="urn:microsoft.com/office/officeart/2005/8/layout/hierarchy3"/>
    <dgm:cxn modelId="{8912988A-E052-4E6F-AE99-EF393CBCDD2E}" type="presParOf" srcId="{F973395A-F556-484E-9A57-AC9A3CC2F106}" destId="{F6966077-DB15-46D6-A489-6F121DADFD64}" srcOrd="0" destOrd="0" presId="urn:microsoft.com/office/officeart/2005/8/layout/hierarchy3"/>
    <dgm:cxn modelId="{B3694F28-1645-4B7D-A3B8-9B21BAD37F19}" type="presParOf" srcId="{F973395A-F556-484E-9A57-AC9A3CC2F106}" destId="{FC8E5AFC-E3A9-42A7-8F57-4E975069DB42}" srcOrd="1" destOrd="0" presId="urn:microsoft.com/office/officeart/2005/8/layout/hierarchy3"/>
    <dgm:cxn modelId="{E97D4AA9-205B-4574-8226-411BD9D06BF3}" type="presParOf" srcId="{F973395A-F556-484E-9A57-AC9A3CC2F106}" destId="{60E5CE59-5EE5-404D-BBB8-90642B12C116}" srcOrd="2" destOrd="0" presId="urn:microsoft.com/office/officeart/2005/8/layout/hierarchy3"/>
    <dgm:cxn modelId="{CB52C6E5-2360-49A4-826F-39F6C6337825}" type="presParOf" srcId="{F973395A-F556-484E-9A57-AC9A3CC2F106}" destId="{B8343BF5-0A10-4C7C-A800-0208E7FDDF96}" srcOrd="3" destOrd="0" presId="urn:microsoft.com/office/officeart/2005/8/layout/hierarchy3"/>
    <dgm:cxn modelId="{42B254B0-FA0A-4749-BA02-F8646657C308}" type="presParOf" srcId="{F973395A-F556-484E-9A57-AC9A3CC2F106}" destId="{9F823904-A8AD-4494-9D3E-CBBABB41155B}" srcOrd="4" destOrd="0" presId="urn:microsoft.com/office/officeart/2005/8/layout/hierarchy3"/>
    <dgm:cxn modelId="{040D0D87-8ACF-4060-9009-691D6CE74691}" type="presParOf" srcId="{F973395A-F556-484E-9A57-AC9A3CC2F106}" destId="{75E65584-FDDE-4E52-B719-39E881C8D4AB}" srcOrd="5" destOrd="0" presId="urn:microsoft.com/office/officeart/2005/8/layout/hierarchy3"/>
    <dgm:cxn modelId="{1F7FB2E1-3C63-422F-A83E-DEBD6CD81EB2}" type="presParOf" srcId="{F973395A-F556-484E-9A57-AC9A3CC2F106}" destId="{6CB64C3B-0651-4558-9607-1D95A55AEDFD}" srcOrd="6" destOrd="0" presId="urn:microsoft.com/office/officeart/2005/8/layout/hierarchy3"/>
    <dgm:cxn modelId="{390A82E7-7434-41C0-8AC6-AD3FA01A27F5}" type="presParOf" srcId="{F973395A-F556-484E-9A57-AC9A3CC2F106}" destId="{6C094D08-91C4-4808-8804-4A4F21F7AEBD}" srcOrd="7" destOrd="0" presId="urn:microsoft.com/office/officeart/2005/8/layout/hierarchy3"/>
    <dgm:cxn modelId="{8F38EF68-CF29-4105-B9A2-F9E6939962A6}" type="presParOf" srcId="{F973395A-F556-484E-9A57-AC9A3CC2F106}" destId="{ED76D260-BE72-4FE2-AFEF-09BE3BA1AFEA}" srcOrd="8" destOrd="0" presId="urn:microsoft.com/office/officeart/2005/8/layout/hierarchy3"/>
    <dgm:cxn modelId="{99C5E894-FE0B-4FE2-934D-7D327EF70DFE}" type="presParOf" srcId="{F973395A-F556-484E-9A57-AC9A3CC2F106}" destId="{958E7230-854A-47B7-8FF8-1BACF885C1BE}" srcOrd="9" destOrd="0" presId="urn:microsoft.com/office/officeart/2005/8/layout/hierarchy3"/>
    <dgm:cxn modelId="{7CF2983F-35F9-4B48-AC3C-E93148BD5FEB}" type="presParOf" srcId="{F30D82B3-818C-4A26-AF50-11C60F4F2ED8}" destId="{581484B0-0E7E-42D3-985C-2F1624351C2F}" srcOrd="6" destOrd="0" presId="urn:microsoft.com/office/officeart/2005/8/layout/hierarchy3"/>
    <dgm:cxn modelId="{2803575C-64C6-4D12-85E9-59DFB804EF15}" type="presParOf" srcId="{581484B0-0E7E-42D3-985C-2F1624351C2F}" destId="{06643B33-B301-4775-9BB9-8BBFFC93BE7B}" srcOrd="0" destOrd="0" presId="urn:microsoft.com/office/officeart/2005/8/layout/hierarchy3"/>
    <dgm:cxn modelId="{558A210E-9425-4708-BFB6-D0B43185AD8C}" type="presParOf" srcId="{06643B33-B301-4775-9BB9-8BBFFC93BE7B}" destId="{CF513A26-06AF-4B89-A7DE-0475C469F8E2}" srcOrd="0" destOrd="0" presId="urn:microsoft.com/office/officeart/2005/8/layout/hierarchy3"/>
    <dgm:cxn modelId="{D17BE63E-2BD3-47F1-BB4A-DBC567460896}" type="presParOf" srcId="{06643B33-B301-4775-9BB9-8BBFFC93BE7B}" destId="{5FB76445-392B-4B09-9448-4110D0B946AA}" srcOrd="1" destOrd="0" presId="urn:microsoft.com/office/officeart/2005/8/layout/hierarchy3"/>
    <dgm:cxn modelId="{6679C50C-0710-4DE9-8E3D-5CFCAB5333D1}" type="presParOf" srcId="{581484B0-0E7E-42D3-985C-2F1624351C2F}" destId="{067B2414-098B-4FE1-81BA-7CE49386D1AF}" srcOrd="1" destOrd="0" presId="urn:microsoft.com/office/officeart/2005/8/layout/hierarchy3"/>
    <dgm:cxn modelId="{229BC1FD-C2E7-4FFE-A4B7-8EDC8BB784E4}" type="presParOf" srcId="{067B2414-098B-4FE1-81BA-7CE49386D1AF}" destId="{E5E139FC-52BA-46A3-B8EA-B084CB6D1C00}" srcOrd="0" destOrd="0" presId="urn:microsoft.com/office/officeart/2005/8/layout/hierarchy3"/>
    <dgm:cxn modelId="{43E529C2-6523-484F-BA90-3A9CE46A2124}" type="presParOf" srcId="{067B2414-098B-4FE1-81BA-7CE49386D1AF}" destId="{50F4C2C7-E523-4794-A7B1-BADED563E7C9}" srcOrd="1" destOrd="0" presId="urn:microsoft.com/office/officeart/2005/8/layout/hierarchy3"/>
    <dgm:cxn modelId="{036BB3D0-82C1-4194-85E8-681C8EDA51C4}" type="presParOf" srcId="{067B2414-098B-4FE1-81BA-7CE49386D1AF}" destId="{9318F04B-33C3-49FF-8E7B-1DB6B1FA9212}" srcOrd="2" destOrd="0" presId="urn:microsoft.com/office/officeart/2005/8/layout/hierarchy3"/>
    <dgm:cxn modelId="{34B28453-06EB-47E8-90EC-9C59E2053A23}" type="presParOf" srcId="{067B2414-098B-4FE1-81BA-7CE49386D1AF}" destId="{DF28216A-F0C0-4ED3-9D46-B299AEE79117}" srcOrd="3" destOrd="0" presId="urn:microsoft.com/office/officeart/2005/8/layout/hierarchy3"/>
    <dgm:cxn modelId="{4A77DD39-B72C-4C29-AD06-EC0FCF503FD1}" type="presParOf" srcId="{067B2414-098B-4FE1-81BA-7CE49386D1AF}" destId="{44D77171-06EB-4FC9-B503-FB1CBC6C020D}" srcOrd="4" destOrd="0" presId="urn:microsoft.com/office/officeart/2005/8/layout/hierarchy3"/>
    <dgm:cxn modelId="{A69A3F03-96D1-48A4-B423-A174D4CC0FB9}" type="presParOf" srcId="{067B2414-098B-4FE1-81BA-7CE49386D1AF}" destId="{D5D6B3BD-254F-495A-AA7B-4A5A7F1BD52B}" srcOrd="5" destOrd="0" presId="urn:microsoft.com/office/officeart/2005/8/layout/hierarchy3"/>
    <dgm:cxn modelId="{F8023E03-9D6F-4D90-A23E-B6C3C0C21796}" type="presParOf" srcId="{067B2414-098B-4FE1-81BA-7CE49386D1AF}" destId="{349E53E5-AEB9-4083-AC1A-3DF7D842450C}" srcOrd="6" destOrd="0" presId="urn:microsoft.com/office/officeart/2005/8/layout/hierarchy3"/>
    <dgm:cxn modelId="{910C7CE8-F4D6-4C86-95DC-323D54F651F6}" type="presParOf" srcId="{067B2414-098B-4FE1-81BA-7CE49386D1AF}" destId="{437E37AB-6C91-4059-9081-FF079A41C541}" srcOrd="7" destOrd="0" presId="urn:microsoft.com/office/officeart/2005/8/layout/hierarchy3"/>
    <dgm:cxn modelId="{4AD37065-07F1-4D12-99D1-16C79EA0C294}" type="presParOf" srcId="{067B2414-098B-4FE1-81BA-7CE49386D1AF}" destId="{C7421E9C-767D-46A5-8735-29CEA6781929}" srcOrd="8" destOrd="0" presId="urn:microsoft.com/office/officeart/2005/8/layout/hierarchy3"/>
    <dgm:cxn modelId="{8EA9A6F3-7304-4C9C-B0E8-52478E40E6F8}" type="presParOf" srcId="{067B2414-098B-4FE1-81BA-7CE49386D1AF}" destId="{EDC1AE66-C131-4DC1-835C-59731AFF6E46}" srcOrd="9" destOrd="0" presId="urn:microsoft.com/office/officeart/2005/8/layout/hierarchy3"/>
    <dgm:cxn modelId="{8DA262FF-9F3A-4347-B3E4-F8F83FD6C330}" type="presParOf" srcId="{067B2414-098B-4FE1-81BA-7CE49386D1AF}" destId="{78238382-16A5-4BDA-A399-F34F839BD90D}" srcOrd="10" destOrd="0" presId="urn:microsoft.com/office/officeart/2005/8/layout/hierarchy3"/>
    <dgm:cxn modelId="{8B4B2B01-0ADF-4DAF-A0EB-D3BA706D5740}" type="presParOf" srcId="{067B2414-098B-4FE1-81BA-7CE49386D1AF}" destId="{2D17C45F-E98C-4179-9557-03E269E666C6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4301F-DEF6-485A-9A74-6A7F23016B66}">
      <dsp:nvSpPr>
        <dsp:cNvPr id="0" name=""/>
        <dsp:cNvSpPr/>
      </dsp:nvSpPr>
      <dsp:spPr>
        <a:xfrm>
          <a:off x="4773" y="127428"/>
          <a:ext cx="1278946" cy="804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Věda výzkum</a:t>
          </a:r>
        </a:p>
      </dsp:txBody>
      <dsp:txXfrm>
        <a:off x="28326" y="150981"/>
        <a:ext cx="1231840" cy="757038"/>
      </dsp:txXfrm>
    </dsp:sp>
    <dsp:sp modelId="{10DA4B7E-B8ED-4DEF-9E9E-EB331BE19290}">
      <dsp:nvSpPr>
        <dsp:cNvPr id="0" name=""/>
        <dsp:cNvSpPr/>
      </dsp:nvSpPr>
      <dsp:spPr>
        <a:xfrm>
          <a:off x="132668" y="931573"/>
          <a:ext cx="127894" cy="454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574"/>
              </a:lnTo>
              <a:lnTo>
                <a:pt x="127894" y="4545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F8845-6496-4963-8B6F-D7DF452AC294}">
      <dsp:nvSpPr>
        <dsp:cNvPr id="0" name=""/>
        <dsp:cNvSpPr/>
      </dsp:nvSpPr>
      <dsp:spPr>
        <a:xfrm>
          <a:off x="260563" y="1065369"/>
          <a:ext cx="1088381" cy="6415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Publikace</a:t>
          </a:r>
        </a:p>
      </dsp:txBody>
      <dsp:txXfrm>
        <a:off x="279354" y="1084160"/>
        <a:ext cx="1050799" cy="603973"/>
      </dsp:txXfrm>
    </dsp:sp>
    <dsp:sp modelId="{C6F11B6F-61AD-4603-9B34-7DEE5FA54653}">
      <dsp:nvSpPr>
        <dsp:cNvPr id="0" name=""/>
        <dsp:cNvSpPr/>
      </dsp:nvSpPr>
      <dsp:spPr>
        <a:xfrm>
          <a:off x="132668" y="931573"/>
          <a:ext cx="127894" cy="1254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4413"/>
              </a:lnTo>
              <a:lnTo>
                <a:pt x="127894" y="12544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D9D35D-E99A-4984-9496-15040D5A3BE6}">
      <dsp:nvSpPr>
        <dsp:cNvPr id="0" name=""/>
        <dsp:cNvSpPr/>
      </dsp:nvSpPr>
      <dsp:spPr>
        <a:xfrm>
          <a:off x="260563" y="1840721"/>
          <a:ext cx="1114395" cy="690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Mezinárodní spolupráce</a:t>
          </a:r>
        </a:p>
      </dsp:txBody>
      <dsp:txXfrm>
        <a:off x="280788" y="1860946"/>
        <a:ext cx="1073945" cy="650080"/>
      </dsp:txXfrm>
    </dsp:sp>
    <dsp:sp modelId="{E2EFBD03-BD6C-4321-A13B-9CDA6304E0EF}">
      <dsp:nvSpPr>
        <dsp:cNvPr id="0" name=""/>
        <dsp:cNvSpPr/>
      </dsp:nvSpPr>
      <dsp:spPr>
        <a:xfrm>
          <a:off x="132668" y="931573"/>
          <a:ext cx="127894" cy="2100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0102"/>
              </a:lnTo>
              <a:lnTo>
                <a:pt x="127894" y="21001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621378-537E-4001-BBB6-99804744FA80}">
      <dsp:nvSpPr>
        <dsp:cNvPr id="0" name=""/>
        <dsp:cNvSpPr/>
      </dsp:nvSpPr>
      <dsp:spPr>
        <a:xfrm>
          <a:off x="260563" y="2665048"/>
          <a:ext cx="1111886" cy="7332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Mezioborová spolupráce</a:t>
          </a:r>
        </a:p>
      </dsp:txBody>
      <dsp:txXfrm>
        <a:off x="282039" y="2686524"/>
        <a:ext cx="1068934" cy="690301"/>
      </dsp:txXfrm>
    </dsp:sp>
    <dsp:sp modelId="{0AC633B6-A756-4FFE-BCCD-49849B3E1CBC}">
      <dsp:nvSpPr>
        <dsp:cNvPr id="0" name=""/>
        <dsp:cNvSpPr/>
      </dsp:nvSpPr>
      <dsp:spPr>
        <a:xfrm>
          <a:off x="132668" y="931573"/>
          <a:ext cx="127894" cy="2950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0396"/>
              </a:lnTo>
              <a:lnTo>
                <a:pt x="127894" y="29503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ACC7F-5940-487D-9DEE-ACD03346B65C}">
      <dsp:nvSpPr>
        <dsp:cNvPr id="0" name=""/>
        <dsp:cNvSpPr/>
      </dsp:nvSpPr>
      <dsp:spPr>
        <a:xfrm>
          <a:off x="260563" y="3532098"/>
          <a:ext cx="1138389" cy="6997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Technické inovace</a:t>
          </a:r>
        </a:p>
      </dsp:txBody>
      <dsp:txXfrm>
        <a:off x="281058" y="3552593"/>
        <a:ext cx="1097399" cy="658750"/>
      </dsp:txXfrm>
    </dsp:sp>
    <dsp:sp modelId="{0A96B607-FB9F-4104-B4C7-29E44F929378}">
      <dsp:nvSpPr>
        <dsp:cNvPr id="0" name=""/>
        <dsp:cNvSpPr/>
      </dsp:nvSpPr>
      <dsp:spPr>
        <a:xfrm>
          <a:off x="132668" y="931573"/>
          <a:ext cx="127894" cy="3792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2464"/>
              </a:lnTo>
              <a:lnTo>
                <a:pt x="127894" y="37924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D57ABD-434A-4F3E-B7A2-1EA4C9CAD8A1}">
      <dsp:nvSpPr>
        <dsp:cNvPr id="0" name=""/>
        <dsp:cNvSpPr/>
      </dsp:nvSpPr>
      <dsp:spPr>
        <a:xfrm>
          <a:off x="260563" y="4365635"/>
          <a:ext cx="1138389" cy="716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Transfer technologií</a:t>
          </a:r>
        </a:p>
      </dsp:txBody>
      <dsp:txXfrm>
        <a:off x="281557" y="4386629"/>
        <a:ext cx="1096401" cy="674814"/>
      </dsp:txXfrm>
    </dsp:sp>
    <dsp:sp modelId="{F84A1E23-EE04-4640-B8DB-A7C3A5FDD672}">
      <dsp:nvSpPr>
        <dsp:cNvPr id="0" name=""/>
        <dsp:cNvSpPr/>
      </dsp:nvSpPr>
      <dsp:spPr>
        <a:xfrm>
          <a:off x="1551313" y="127428"/>
          <a:ext cx="1050667" cy="7804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Klinická část</a:t>
          </a:r>
        </a:p>
      </dsp:txBody>
      <dsp:txXfrm>
        <a:off x="1574172" y="150287"/>
        <a:ext cx="1004949" cy="734760"/>
      </dsp:txXfrm>
    </dsp:sp>
    <dsp:sp modelId="{C4517E2A-71C0-4FA3-8D1F-466BB7B6047E}">
      <dsp:nvSpPr>
        <dsp:cNvPr id="0" name=""/>
        <dsp:cNvSpPr/>
      </dsp:nvSpPr>
      <dsp:spPr>
        <a:xfrm>
          <a:off x="1656380" y="907907"/>
          <a:ext cx="105066" cy="401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390"/>
              </a:lnTo>
              <a:lnTo>
                <a:pt x="105066" y="4013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EEC8D4-AC6D-4449-A57D-AA1C5104E29C}">
      <dsp:nvSpPr>
        <dsp:cNvPr id="0" name=""/>
        <dsp:cNvSpPr/>
      </dsp:nvSpPr>
      <dsp:spPr>
        <a:xfrm>
          <a:off x="1761447" y="1041703"/>
          <a:ext cx="1151670" cy="535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Monitoring PAH</a:t>
          </a:r>
        </a:p>
      </dsp:txBody>
      <dsp:txXfrm>
        <a:off x="1777122" y="1057378"/>
        <a:ext cx="1120320" cy="503836"/>
      </dsp:txXfrm>
    </dsp:sp>
    <dsp:sp modelId="{47DFD1DF-8589-4A0F-97B2-7D71F2702D69}">
      <dsp:nvSpPr>
        <dsp:cNvPr id="0" name=""/>
        <dsp:cNvSpPr/>
      </dsp:nvSpPr>
      <dsp:spPr>
        <a:xfrm>
          <a:off x="1656380" y="907907"/>
          <a:ext cx="105066" cy="1070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0373"/>
              </a:lnTo>
              <a:lnTo>
                <a:pt x="105066" y="10703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1CD252-566A-453E-B6F4-5A09D7F132B3}">
      <dsp:nvSpPr>
        <dsp:cNvPr id="0" name=""/>
        <dsp:cNvSpPr/>
      </dsp:nvSpPr>
      <dsp:spPr>
        <a:xfrm>
          <a:off x="1761447" y="1710687"/>
          <a:ext cx="1151670" cy="535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Monitoring CHF</a:t>
          </a:r>
        </a:p>
      </dsp:txBody>
      <dsp:txXfrm>
        <a:off x="1777122" y="1726362"/>
        <a:ext cx="1120320" cy="503836"/>
      </dsp:txXfrm>
    </dsp:sp>
    <dsp:sp modelId="{4B838EED-1006-4AA7-A78F-FBBC65A8C7EF}">
      <dsp:nvSpPr>
        <dsp:cNvPr id="0" name=""/>
        <dsp:cNvSpPr/>
      </dsp:nvSpPr>
      <dsp:spPr>
        <a:xfrm>
          <a:off x="1656380" y="907907"/>
          <a:ext cx="105066" cy="17393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9356"/>
              </a:lnTo>
              <a:lnTo>
                <a:pt x="105066" y="17393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8B78AD-90E5-4F50-A451-DAA4A574691E}">
      <dsp:nvSpPr>
        <dsp:cNvPr id="0" name=""/>
        <dsp:cNvSpPr/>
      </dsp:nvSpPr>
      <dsp:spPr>
        <a:xfrm>
          <a:off x="1761447" y="2379670"/>
          <a:ext cx="1151670" cy="535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Monitoring DM</a:t>
          </a:r>
        </a:p>
      </dsp:txBody>
      <dsp:txXfrm>
        <a:off x="1777122" y="2395345"/>
        <a:ext cx="1120320" cy="503836"/>
      </dsp:txXfrm>
    </dsp:sp>
    <dsp:sp modelId="{1450AF1B-0161-4134-BC6B-74395407E294}">
      <dsp:nvSpPr>
        <dsp:cNvPr id="0" name=""/>
        <dsp:cNvSpPr/>
      </dsp:nvSpPr>
      <dsp:spPr>
        <a:xfrm>
          <a:off x="1656380" y="907907"/>
          <a:ext cx="105066" cy="2408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8340"/>
              </a:lnTo>
              <a:lnTo>
                <a:pt x="105066" y="24083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38DF73-4155-467B-80FE-6234389FE608}">
      <dsp:nvSpPr>
        <dsp:cNvPr id="0" name=""/>
        <dsp:cNvSpPr/>
      </dsp:nvSpPr>
      <dsp:spPr>
        <a:xfrm>
          <a:off x="1761447" y="3048653"/>
          <a:ext cx="1151670" cy="535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Monitoring CMP</a:t>
          </a:r>
        </a:p>
      </dsp:txBody>
      <dsp:txXfrm>
        <a:off x="1777122" y="3064328"/>
        <a:ext cx="1120320" cy="503836"/>
      </dsp:txXfrm>
    </dsp:sp>
    <dsp:sp modelId="{F4B40BC5-E3D8-46AD-806E-A1BF87BB0446}">
      <dsp:nvSpPr>
        <dsp:cNvPr id="0" name=""/>
        <dsp:cNvSpPr/>
      </dsp:nvSpPr>
      <dsp:spPr>
        <a:xfrm>
          <a:off x="1656380" y="907907"/>
          <a:ext cx="105066" cy="3077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7323"/>
              </a:lnTo>
              <a:lnTo>
                <a:pt x="105066" y="30773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397BF2-B6C7-4BFA-AD02-0AD1ADE27851}">
      <dsp:nvSpPr>
        <dsp:cNvPr id="0" name=""/>
        <dsp:cNvSpPr/>
      </dsp:nvSpPr>
      <dsp:spPr>
        <a:xfrm>
          <a:off x="1761447" y="3717637"/>
          <a:ext cx="1151670" cy="535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Monitoring INR</a:t>
          </a:r>
        </a:p>
      </dsp:txBody>
      <dsp:txXfrm>
        <a:off x="1777122" y="3733312"/>
        <a:ext cx="1120320" cy="503836"/>
      </dsp:txXfrm>
    </dsp:sp>
    <dsp:sp modelId="{F958F968-C3CB-4FC3-8136-06AA02001BFF}">
      <dsp:nvSpPr>
        <dsp:cNvPr id="0" name=""/>
        <dsp:cNvSpPr/>
      </dsp:nvSpPr>
      <dsp:spPr>
        <a:xfrm>
          <a:off x="1656380" y="907907"/>
          <a:ext cx="105066" cy="3746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6306"/>
              </a:lnTo>
              <a:lnTo>
                <a:pt x="105066" y="37463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4763F-4727-45A3-903C-6D017102E33C}">
      <dsp:nvSpPr>
        <dsp:cNvPr id="0" name=""/>
        <dsp:cNvSpPr/>
      </dsp:nvSpPr>
      <dsp:spPr>
        <a:xfrm>
          <a:off x="1761447" y="4386620"/>
          <a:ext cx="1151670" cy="535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Monitoring CMP</a:t>
          </a:r>
        </a:p>
      </dsp:txBody>
      <dsp:txXfrm>
        <a:off x="1777122" y="4402295"/>
        <a:ext cx="1120320" cy="503836"/>
      </dsp:txXfrm>
    </dsp:sp>
    <dsp:sp modelId="{6B84A04C-ACF8-480A-91A2-26415AF341FE}">
      <dsp:nvSpPr>
        <dsp:cNvPr id="0" name=""/>
        <dsp:cNvSpPr/>
      </dsp:nvSpPr>
      <dsp:spPr>
        <a:xfrm>
          <a:off x="1656380" y="907907"/>
          <a:ext cx="105066" cy="4415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15290"/>
              </a:lnTo>
              <a:lnTo>
                <a:pt x="105066" y="44152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7F3226-26F6-4E1C-BDDA-FC692E29954F}">
      <dsp:nvSpPr>
        <dsp:cNvPr id="0" name=""/>
        <dsp:cNvSpPr/>
      </dsp:nvSpPr>
      <dsp:spPr>
        <a:xfrm>
          <a:off x="1761447" y="5055604"/>
          <a:ext cx="1151670" cy="535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Monitoring COPD</a:t>
          </a:r>
        </a:p>
      </dsp:txBody>
      <dsp:txXfrm>
        <a:off x="1777122" y="5071279"/>
        <a:ext cx="1120320" cy="503836"/>
      </dsp:txXfrm>
    </dsp:sp>
    <dsp:sp modelId="{05EAB858-B525-472E-B006-28F7B881CA43}">
      <dsp:nvSpPr>
        <dsp:cNvPr id="0" name=""/>
        <dsp:cNvSpPr/>
      </dsp:nvSpPr>
      <dsp:spPr>
        <a:xfrm>
          <a:off x="2924696" y="127428"/>
          <a:ext cx="1280070" cy="7930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Spolupráce s plátci ZP</a:t>
          </a:r>
        </a:p>
      </dsp:txBody>
      <dsp:txXfrm>
        <a:off x="2947923" y="150655"/>
        <a:ext cx="1233616" cy="746558"/>
      </dsp:txXfrm>
    </dsp:sp>
    <dsp:sp modelId="{E5494414-183E-4069-8F4F-1B9A2E5D725B}">
      <dsp:nvSpPr>
        <dsp:cNvPr id="0" name=""/>
        <dsp:cNvSpPr/>
      </dsp:nvSpPr>
      <dsp:spPr>
        <a:xfrm>
          <a:off x="3052703" y="920441"/>
          <a:ext cx="128007" cy="466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6326"/>
              </a:lnTo>
              <a:lnTo>
                <a:pt x="128007" y="4663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C06A62-B252-4B44-B7EB-B1672E1B8AA2}">
      <dsp:nvSpPr>
        <dsp:cNvPr id="0" name=""/>
        <dsp:cNvSpPr/>
      </dsp:nvSpPr>
      <dsp:spPr>
        <a:xfrm>
          <a:off x="3180711" y="1054237"/>
          <a:ext cx="981198" cy="665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Zařazení TM do číselníku</a:t>
          </a:r>
        </a:p>
      </dsp:txBody>
      <dsp:txXfrm>
        <a:off x="3200190" y="1073716"/>
        <a:ext cx="942240" cy="626102"/>
      </dsp:txXfrm>
    </dsp:sp>
    <dsp:sp modelId="{E1C6EBA8-6BA5-420A-A503-3444DB192B40}">
      <dsp:nvSpPr>
        <dsp:cNvPr id="0" name=""/>
        <dsp:cNvSpPr/>
      </dsp:nvSpPr>
      <dsp:spPr>
        <a:xfrm>
          <a:off x="3052703" y="920441"/>
          <a:ext cx="128007" cy="1230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0321"/>
              </a:lnTo>
              <a:lnTo>
                <a:pt x="128007" y="12303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1EB068-C7FD-4BFC-8AD2-1822AD6ADD8A}">
      <dsp:nvSpPr>
        <dsp:cNvPr id="0" name=""/>
        <dsp:cNvSpPr/>
      </dsp:nvSpPr>
      <dsp:spPr>
        <a:xfrm>
          <a:off x="3180711" y="1853094"/>
          <a:ext cx="1004712" cy="5953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Klinické ověřování</a:t>
          </a:r>
        </a:p>
      </dsp:txBody>
      <dsp:txXfrm>
        <a:off x="3198148" y="1870531"/>
        <a:ext cx="969838" cy="560462"/>
      </dsp:txXfrm>
    </dsp:sp>
    <dsp:sp modelId="{407A7E12-D970-4B8E-BDEE-93CC12D43897}">
      <dsp:nvSpPr>
        <dsp:cNvPr id="0" name=""/>
        <dsp:cNvSpPr/>
      </dsp:nvSpPr>
      <dsp:spPr>
        <a:xfrm>
          <a:off x="3052703" y="920441"/>
          <a:ext cx="128007" cy="1982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2564"/>
              </a:lnTo>
              <a:lnTo>
                <a:pt x="128007" y="19825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2DF8AE-E77C-42B9-B7AF-898BDE0D7075}">
      <dsp:nvSpPr>
        <dsp:cNvPr id="0" name=""/>
        <dsp:cNvSpPr/>
      </dsp:nvSpPr>
      <dsp:spPr>
        <a:xfrm>
          <a:off x="3180711" y="2582227"/>
          <a:ext cx="1028217" cy="6415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Prevence</a:t>
          </a:r>
        </a:p>
      </dsp:txBody>
      <dsp:txXfrm>
        <a:off x="3199502" y="2601018"/>
        <a:ext cx="990635" cy="603973"/>
      </dsp:txXfrm>
    </dsp:sp>
    <dsp:sp modelId="{A3E034A1-8454-471F-B83A-0A965E0A32BE}">
      <dsp:nvSpPr>
        <dsp:cNvPr id="0" name=""/>
        <dsp:cNvSpPr/>
      </dsp:nvSpPr>
      <dsp:spPr>
        <a:xfrm>
          <a:off x="3052703" y="920441"/>
          <a:ext cx="128007" cy="2730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0450"/>
              </a:lnTo>
              <a:lnTo>
                <a:pt x="128007" y="27304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44EB37-BF14-4EE4-9F46-A84BAD28FE15}">
      <dsp:nvSpPr>
        <dsp:cNvPr id="0" name=""/>
        <dsp:cNvSpPr/>
      </dsp:nvSpPr>
      <dsp:spPr>
        <a:xfrm>
          <a:off x="3180711" y="3357579"/>
          <a:ext cx="1303766" cy="5866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Epidemiologické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studie</a:t>
          </a:r>
        </a:p>
      </dsp:txBody>
      <dsp:txXfrm>
        <a:off x="3197893" y="3374761"/>
        <a:ext cx="1269402" cy="552259"/>
      </dsp:txXfrm>
    </dsp:sp>
    <dsp:sp modelId="{36CFD8A9-74FF-4C21-A41F-DED9F1FF2310}">
      <dsp:nvSpPr>
        <dsp:cNvPr id="0" name=""/>
        <dsp:cNvSpPr/>
      </dsp:nvSpPr>
      <dsp:spPr>
        <a:xfrm>
          <a:off x="4472360" y="127428"/>
          <a:ext cx="1312952" cy="7683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Start up</a:t>
          </a:r>
        </a:p>
      </dsp:txBody>
      <dsp:txXfrm>
        <a:off x="4494866" y="149934"/>
        <a:ext cx="1267940" cy="723387"/>
      </dsp:txXfrm>
    </dsp:sp>
    <dsp:sp modelId="{76104A95-6ACC-45FA-AF9B-48F477E4D039}">
      <dsp:nvSpPr>
        <dsp:cNvPr id="0" name=""/>
        <dsp:cNvSpPr/>
      </dsp:nvSpPr>
      <dsp:spPr>
        <a:xfrm>
          <a:off x="4603655" y="895827"/>
          <a:ext cx="131295" cy="390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322"/>
              </a:lnTo>
              <a:lnTo>
                <a:pt x="131295" y="3903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1DB27C-DC06-4278-8288-2C135516B1C5}">
      <dsp:nvSpPr>
        <dsp:cNvPr id="0" name=""/>
        <dsp:cNvSpPr/>
      </dsp:nvSpPr>
      <dsp:spPr>
        <a:xfrm>
          <a:off x="4734951" y="1029624"/>
          <a:ext cx="1046868" cy="5130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TM platforma</a:t>
          </a:r>
        </a:p>
      </dsp:txBody>
      <dsp:txXfrm>
        <a:off x="4749978" y="1044651"/>
        <a:ext cx="1016814" cy="482997"/>
      </dsp:txXfrm>
    </dsp:sp>
    <dsp:sp modelId="{7E4FF764-7383-4EA9-B4DD-2C5A9BDA80A2}">
      <dsp:nvSpPr>
        <dsp:cNvPr id="0" name=""/>
        <dsp:cNvSpPr/>
      </dsp:nvSpPr>
      <dsp:spPr>
        <a:xfrm>
          <a:off x="4603655" y="895827"/>
          <a:ext cx="131295" cy="1052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2062"/>
              </a:lnTo>
              <a:lnTo>
                <a:pt x="131295" y="10520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02E76F-9F18-4503-A86D-89C9B947BD48}">
      <dsp:nvSpPr>
        <dsp:cNvPr id="0" name=""/>
        <dsp:cNvSpPr/>
      </dsp:nvSpPr>
      <dsp:spPr>
        <a:xfrm>
          <a:off x="4734951" y="1676472"/>
          <a:ext cx="1046859" cy="542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Mobilní</a:t>
          </a:r>
          <a:r>
            <a:rPr lang="cs-CZ" sz="1200" kern="1200" dirty="0"/>
            <a:t> </a:t>
          </a:r>
          <a:r>
            <a:rPr lang="cs-CZ" sz="1400" kern="1200" dirty="0"/>
            <a:t>aplikace</a:t>
          </a:r>
        </a:p>
      </dsp:txBody>
      <dsp:txXfrm>
        <a:off x="4750850" y="1692371"/>
        <a:ext cx="1015061" cy="511036"/>
      </dsp:txXfrm>
    </dsp:sp>
    <dsp:sp modelId="{FBB6D58B-0E57-49F2-9EC3-AB2415259C49}">
      <dsp:nvSpPr>
        <dsp:cNvPr id="0" name=""/>
        <dsp:cNvSpPr/>
      </dsp:nvSpPr>
      <dsp:spPr>
        <a:xfrm>
          <a:off x="4603655" y="895827"/>
          <a:ext cx="131295" cy="1791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1770"/>
              </a:lnTo>
              <a:lnTo>
                <a:pt x="131295" y="17917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424F8E-71F8-4425-985F-FCC11F21B40C}">
      <dsp:nvSpPr>
        <dsp:cNvPr id="0" name=""/>
        <dsp:cNvSpPr/>
      </dsp:nvSpPr>
      <dsp:spPr>
        <a:xfrm>
          <a:off x="4734951" y="2353103"/>
          <a:ext cx="1047681" cy="6689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Spolupráce</a:t>
          </a:r>
          <a:r>
            <a:rPr lang="cs-CZ" sz="1200" kern="1200" dirty="0"/>
            <a:t> s </a:t>
          </a:r>
          <a:r>
            <a:rPr lang="cs-CZ" sz="1400" kern="1200" dirty="0"/>
            <a:t>komerčními</a:t>
          </a:r>
          <a:r>
            <a:rPr lang="cs-CZ" sz="1200" kern="1200" dirty="0"/>
            <a:t> </a:t>
          </a:r>
          <a:r>
            <a:rPr lang="cs-CZ" sz="1400" kern="1200" dirty="0"/>
            <a:t>subjekty</a:t>
          </a:r>
        </a:p>
      </dsp:txBody>
      <dsp:txXfrm>
        <a:off x="4754545" y="2372697"/>
        <a:ext cx="1008493" cy="629800"/>
      </dsp:txXfrm>
    </dsp:sp>
    <dsp:sp modelId="{647CFFF4-553D-4B6E-A54C-E078647C7F76}">
      <dsp:nvSpPr>
        <dsp:cNvPr id="0" name=""/>
        <dsp:cNvSpPr/>
      </dsp:nvSpPr>
      <dsp:spPr>
        <a:xfrm>
          <a:off x="6052906" y="127428"/>
          <a:ext cx="1406941" cy="781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Výuka</a:t>
          </a:r>
        </a:p>
      </dsp:txBody>
      <dsp:txXfrm>
        <a:off x="6075790" y="150312"/>
        <a:ext cx="1361173" cy="735556"/>
      </dsp:txXfrm>
    </dsp:sp>
    <dsp:sp modelId="{16DF8418-E23A-4731-BA71-86B4470DB73D}">
      <dsp:nvSpPr>
        <dsp:cNvPr id="0" name=""/>
        <dsp:cNvSpPr/>
      </dsp:nvSpPr>
      <dsp:spPr>
        <a:xfrm>
          <a:off x="6193600" y="908752"/>
          <a:ext cx="140694" cy="431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1066"/>
              </a:lnTo>
              <a:lnTo>
                <a:pt x="140694" y="4310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6830D-8446-4E7B-B105-4FD1F321C2E4}">
      <dsp:nvSpPr>
        <dsp:cNvPr id="0" name=""/>
        <dsp:cNvSpPr/>
      </dsp:nvSpPr>
      <dsp:spPr>
        <a:xfrm>
          <a:off x="6334294" y="1042549"/>
          <a:ext cx="1159411" cy="5945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Pregraduální</a:t>
          </a:r>
        </a:p>
      </dsp:txBody>
      <dsp:txXfrm>
        <a:off x="6351707" y="1059962"/>
        <a:ext cx="1124585" cy="559712"/>
      </dsp:txXfrm>
    </dsp:sp>
    <dsp:sp modelId="{B775BECB-7D26-4A57-B83F-1D89F16F7BB8}">
      <dsp:nvSpPr>
        <dsp:cNvPr id="0" name=""/>
        <dsp:cNvSpPr/>
      </dsp:nvSpPr>
      <dsp:spPr>
        <a:xfrm>
          <a:off x="6193600" y="908752"/>
          <a:ext cx="140694" cy="1172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2136"/>
              </a:lnTo>
              <a:lnTo>
                <a:pt x="140694" y="11721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D9FE9-1716-4F4C-A392-DD2B5AD56FD8}">
      <dsp:nvSpPr>
        <dsp:cNvPr id="0" name=""/>
        <dsp:cNvSpPr/>
      </dsp:nvSpPr>
      <dsp:spPr>
        <a:xfrm>
          <a:off x="6334294" y="1770884"/>
          <a:ext cx="1159411" cy="620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Postgraduální</a:t>
          </a:r>
        </a:p>
      </dsp:txBody>
      <dsp:txXfrm>
        <a:off x="6352453" y="1789043"/>
        <a:ext cx="1123093" cy="583690"/>
      </dsp:txXfrm>
    </dsp:sp>
    <dsp:sp modelId="{F45C72CD-AA53-4128-BA54-4F5AE12C581A}">
      <dsp:nvSpPr>
        <dsp:cNvPr id="0" name=""/>
        <dsp:cNvSpPr/>
      </dsp:nvSpPr>
      <dsp:spPr>
        <a:xfrm>
          <a:off x="7727441" y="127428"/>
          <a:ext cx="1516258" cy="7881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Spolupráce s krajem a ministerstvem</a:t>
          </a:r>
        </a:p>
      </dsp:txBody>
      <dsp:txXfrm>
        <a:off x="7750526" y="150513"/>
        <a:ext cx="1470088" cy="741999"/>
      </dsp:txXfrm>
    </dsp:sp>
    <dsp:sp modelId="{F6966077-DB15-46D6-A489-6F121DADFD64}">
      <dsp:nvSpPr>
        <dsp:cNvPr id="0" name=""/>
        <dsp:cNvSpPr/>
      </dsp:nvSpPr>
      <dsp:spPr>
        <a:xfrm>
          <a:off x="7879066" y="915597"/>
          <a:ext cx="151625" cy="3809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969"/>
              </a:lnTo>
              <a:lnTo>
                <a:pt x="151625" y="3809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E5AFC-E3A9-42A7-8F57-4E975069DB42}">
      <dsp:nvSpPr>
        <dsp:cNvPr id="0" name=""/>
        <dsp:cNvSpPr/>
      </dsp:nvSpPr>
      <dsp:spPr>
        <a:xfrm>
          <a:off x="8030692" y="1049394"/>
          <a:ext cx="1242249" cy="4943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Integrovaná</a:t>
          </a:r>
          <a:r>
            <a:rPr lang="cs-CZ" sz="1200" kern="1200" dirty="0"/>
            <a:t> </a:t>
          </a:r>
          <a:r>
            <a:rPr lang="cs-CZ" sz="1400" kern="1200" dirty="0"/>
            <a:t>péče</a:t>
          </a:r>
        </a:p>
      </dsp:txBody>
      <dsp:txXfrm>
        <a:off x="8045171" y="1063873"/>
        <a:ext cx="1213291" cy="465388"/>
      </dsp:txXfrm>
    </dsp:sp>
    <dsp:sp modelId="{60E5CE59-5EE5-404D-BBB8-90642B12C116}">
      <dsp:nvSpPr>
        <dsp:cNvPr id="0" name=""/>
        <dsp:cNvSpPr/>
      </dsp:nvSpPr>
      <dsp:spPr>
        <a:xfrm>
          <a:off x="7879066" y="915597"/>
          <a:ext cx="151625" cy="1091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1489"/>
              </a:lnTo>
              <a:lnTo>
                <a:pt x="151625" y="10914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343BF5-0A10-4C7C-A800-0208E7FDDF96}">
      <dsp:nvSpPr>
        <dsp:cNvPr id="0" name=""/>
        <dsp:cNvSpPr/>
      </dsp:nvSpPr>
      <dsp:spPr>
        <a:xfrm>
          <a:off x="8030692" y="1677537"/>
          <a:ext cx="1274121" cy="659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Inovace</a:t>
          </a:r>
          <a:r>
            <a:rPr lang="cs-CZ" sz="1200" kern="1200" dirty="0"/>
            <a:t> </a:t>
          </a:r>
          <a:r>
            <a:rPr lang="cs-CZ" sz="1400" kern="1200" dirty="0"/>
            <a:t>zdravotnických</a:t>
          </a:r>
          <a:r>
            <a:rPr lang="cs-CZ" sz="1200" kern="1200" dirty="0"/>
            <a:t> </a:t>
          </a:r>
          <a:r>
            <a:rPr lang="cs-CZ" sz="1400" kern="1200" dirty="0"/>
            <a:t>služeb</a:t>
          </a:r>
        </a:p>
      </dsp:txBody>
      <dsp:txXfrm>
        <a:off x="8049996" y="1696841"/>
        <a:ext cx="1235513" cy="620490"/>
      </dsp:txXfrm>
    </dsp:sp>
    <dsp:sp modelId="{9F823904-A8AD-4494-9D3E-CBBABB41155B}">
      <dsp:nvSpPr>
        <dsp:cNvPr id="0" name=""/>
        <dsp:cNvSpPr/>
      </dsp:nvSpPr>
      <dsp:spPr>
        <a:xfrm>
          <a:off x="7879066" y="915597"/>
          <a:ext cx="151625" cy="18330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3041"/>
              </a:lnTo>
              <a:lnTo>
                <a:pt x="151625" y="18330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E65584-FDDE-4E52-B719-39E881C8D4AB}">
      <dsp:nvSpPr>
        <dsp:cNvPr id="0" name=""/>
        <dsp:cNvSpPr/>
      </dsp:nvSpPr>
      <dsp:spPr>
        <a:xfrm>
          <a:off x="8030692" y="2470432"/>
          <a:ext cx="1297772" cy="5564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Tvorba strategií</a:t>
          </a:r>
        </a:p>
      </dsp:txBody>
      <dsp:txXfrm>
        <a:off x="8046989" y="2486729"/>
        <a:ext cx="1265178" cy="523818"/>
      </dsp:txXfrm>
    </dsp:sp>
    <dsp:sp modelId="{6CB64C3B-0651-4558-9607-1D95A55AEDFD}">
      <dsp:nvSpPr>
        <dsp:cNvPr id="0" name=""/>
        <dsp:cNvSpPr/>
      </dsp:nvSpPr>
      <dsp:spPr>
        <a:xfrm>
          <a:off x="7879066" y="915597"/>
          <a:ext cx="151625" cy="2531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1483"/>
              </a:lnTo>
              <a:lnTo>
                <a:pt x="151625" y="25314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094D08-91C4-4808-8804-4A4F21F7AEBD}">
      <dsp:nvSpPr>
        <dsp:cNvPr id="0" name=""/>
        <dsp:cNvSpPr/>
      </dsp:nvSpPr>
      <dsp:spPr>
        <a:xfrm>
          <a:off x="8030692" y="3160641"/>
          <a:ext cx="1321440" cy="5728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Mezioborová spolupráce</a:t>
          </a:r>
        </a:p>
      </dsp:txBody>
      <dsp:txXfrm>
        <a:off x="8047471" y="3177420"/>
        <a:ext cx="1287882" cy="539321"/>
      </dsp:txXfrm>
    </dsp:sp>
    <dsp:sp modelId="{ED76D260-BE72-4FE2-AFEF-09BE3BA1AFEA}">
      <dsp:nvSpPr>
        <dsp:cNvPr id="0" name=""/>
        <dsp:cNvSpPr/>
      </dsp:nvSpPr>
      <dsp:spPr>
        <a:xfrm>
          <a:off x="7879066" y="915597"/>
          <a:ext cx="151625" cy="3227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7951"/>
              </a:lnTo>
              <a:lnTo>
                <a:pt x="151625" y="32279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8E7230-854A-47B7-8FF8-1BACF885C1BE}">
      <dsp:nvSpPr>
        <dsp:cNvPr id="0" name=""/>
        <dsp:cNvSpPr/>
      </dsp:nvSpPr>
      <dsp:spPr>
        <a:xfrm>
          <a:off x="8030692" y="3867318"/>
          <a:ext cx="1321431" cy="5524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Ekonomické aspekty TM</a:t>
          </a:r>
        </a:p>
      </dsp:txBody>
      <dsp:txXfrm>
        <a:off x="8046873" y="3883499"/>
        <a:ext cx="1289069" cy="520100"/>
      </dsp:txXfrm>
    </dsp:sp>
    <dsp:sp modelId="{CF513A26-06AF-4B89-A7DE-0475C469F8E2}">
      <dsp:nvSpPr>
        <dsp:cNvPr id="0" name=""/>
        <dsp:cNvSpPr/>
      </dsp:nvSpPr>
      <dsp:spPr>
        <a:xfrm>
          <a:off x="9466926" y="112635"/>
          <a:ext cx="1399052" cy="780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Mezinárodní spolupráce</a:t>
          </a:r>
        </a:p>
      </dsp:txBody>
      <dsp:txXfrm>
        <a:off x="9489775" y="135484"/>
        <a:ext cx="1353354" cy="734432"/>
      </dsp:txXfrm>
    </dsp:sp>
    <dsp:sp modelId="{E5E139FC-52BA-46A3-B8EA-B084CB6D1C00}">
      <dsp:nvSpPr>
        <dsp:cNvPr id="0" name=""/>
        <dsp:cNvSpPr/>
      </dsp:nvSpPr>
      <dsp:spPr>
        <a:xfrm>
          <a:off x="9606831" y="892766"/>
          <a:ext cx="184272" cy="416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182"/>
              </a:lnTo>
              <a:lnTo>
                <a:pt x="184272" y="4161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F4C2C7-E523-4794-A7B1-BADED563E7C9}">
      <dsp:nvSpPr>
        <dsp:cNvPr id="0" name=""/>
        <dsp:cNvSpPr/>
      </dsp:nvSpPr>
      <dsp:spPr>
        <a:xfrm>
          <a:off x="9791103" y="1041355"/>
          <a:ext cx="1173557" cy="535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Horizont 2020</a:t>
          </a:r>
        </a:p>
      </dsp:txBody>
      <dsp:txXfrm>
        <a:off x="9806778" y="1057030"/>
        <a:ext cx="1142207" cy="503836"/>
      </dsp:txXfrm>
    </dsp:sp>
    <dsp:sp modelId="{9318F04B-33C3-49FF-8E7B-1DB6B1FA9212}">
      <dsp:nvSpPr>
        <dsp:cNvPr id="0" name=""/>
        <dsp:cNvSpPr/>
      </dsp:nvSpPr>
      <dsp:spPr>
        <a:xfrm>
          <a:off x="9606831" y="892766"/>
          <a:ext cx="184272" cy="1085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5165"/>
              </a:lnTo>
              <a:lnTo>
                <a:pt x="184272" y="10851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28216A-F0C0-4ED3-9D46-B299AEE79117}">
      <dsp:nvSpPr>
        <dsp:cNvPr id="0" name=""/>
        <dsp:cNvSpPr/>
      </dsp:nvSpPr>
      <dsp:spPr>
        <a:xfrm>
          <a:off x="9791103" y="1710339"/>
          <a:ext cx="1192216" cy="535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 err="1"/>
            <a:t>Interreg</a:t>
          </a:r>
          <a:endParaRPr lang="cs-CZ" sz="2500" kern="1200" dirty="0"/>
        </a:p>
      </dsp:txBody>
      <dsp:txXfrm>
        <a:off x="9806778" y="1726014"/>
        <a:ext cx="1160866" cy="503836"/>
      </dsp:txXfrm>
    </dsp:sp>
    <dsp:sp modelId="{44D77171-06EB-4FC9-B503-FB1CBC6C020D}">
      <dsp:nvSpPr>
        <dsp:cNvPr id="0" name=""/>
        <dsp:cNvSpPr/>
      </dsp:nvSpPr>
      <dsp:spPr>
        <a:xfrm>
          <a:off x="9606831" y="892766"/>
          <a:ext cx="184272" cy="1754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4149"/>
              </a:lnTo>
              <a:lnTo>
                <a:pt x="184272" y="17541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D6B3BD-254F-495A-AA7B-4A5A7F1BD52B}">
      <dsp:nvSpPr>
        <dsp:cNvPr id="0" name=""/>
        <dsp:cNvSpPr/>
      </dsp:nvSpPr>
      <dsp:spPr>
        <a:xfrm>
          <a:off x="9791103" y="2379322"/>
          <a:ext cx="1162434" cy="535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3rd </a:t>
          </a:r>
          <a:r>
            <a:rPr lang="cs-CZ" sz="1400" kern="1200" dirty="0" err="1"/>
            <a:t>Health</a:t>
          </a:r>
          <a:r>
            <a:rPr lang="cs-CZ" sz="1400" kern="1200" dirty="0"/>
            <a:t> </a:t>
          </a:r>
          <a:r>
            <a:rPr lang="cs-CZ" sz="1400" kern="1200" dirty="0" err="1"/>
            <a:t>Programme</a:t>
          </a:r>
          <a:endParaRPr lang="cs-CZ" sz="1400" kern="1200" dirty="0"/>
        </a:p>
      </dsp:txBody>
      <dsp:txXfrm>
        <a:off x="9806778" y="2394997"/>
        <a:ext cx="1131084" cy="503836"/>
      </dsp:txXfrm>
    </dsp:sp>
    <dsp:sp modelId="{349E53E5-AEB9-4083-AC1A-3DF7D842450C}">
      <dsp:nvSpPr>
        <dsp:cNvPr id="0" name=""/>
        <dsp:cNvSpPr/>
      </dsp:nvSpPr>
      <dsp:spPr>
        <a:xfrm>
          <a:off x="9606831" y="892766"/>
          <a:ext cx="184272" cy="2564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4314"/>
              </a:lnTo>
              <a:lnTo>
                <a:pt x="184272" y="25643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7E37AB-6C91-4059-9081-FF079A41C541}">
      <dsp:nvSpPr>
        <dsp:cNvPr id="0" name=""/>
        <dsp:cNvSpPr/>
      </dsp:nvSpPr>
      <dsp:spPr>
        <a:xfrm>
          <a:off x="9791103" y="3048306"/>
          <a:ext cx="1186376" cy="8175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Digital Agenda </a:t>
          </a:r>
          <a:r>
            <a:rPr lang="cs-CZ" sz="1400" kern="1200" dirty="0" err="1"/>
            <a:t>for</a:t>
          </a:r>
          <a:r>
            <a:rPr lang="cs-CZ" sz="1400" kern="1200" dirty="0"/>
            <a:t> </a:t>
          </a:r>
          <a:r>
            <a:rPr lang="cs-CZ" sz="1400" kern="1200" dirty="0" err="1"/>
            <a:t>Europe</a:t>
          </a:r>
          <a:endParaRPr lang="cs-CZ" sz="1400" kern="1200" dirty="0"/>
        </a:p>
      </dsp:txBody>
      <dsp:txXfrm>
        <a:off x="9815048" y="3072251"/>
        <a:ext cx="1138486" cy="769661"/>
      </dsp:txXfrm>
    </dsp:sp>
    <dsp:sp modelId="{C7421E9C-767D-46A5-8735-29CEA6781929}">
      <dsp:nvSpPr>
        <dsp:cNvPr id="0" name=""/>
        <dsp:cNvSpPr/>
      </dsp:nvSpPr>
      <dsp:spPr>
        <a:xfrm>
          <a:off x="9606831" y="892766"/>
          <a:ext cx="184272" cy="3374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4480"/>
              </a:lnTo>
              <a:lnTo>
                <a:pt x="184272" y="33744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1AE66-C131-4DC1-835C-59731AFF6E46}">
      <dsp:nvSpPr>
        <dsp:cNvPr id="0" name=""/>
        <dsp:cNvSpPr/>
      </dsp:nvSpPr>
      <dsp:spPr>
        <a:xfrm>
          <a:off x="9791103" y="3999653"/>
          <a:ext cx="1157270" cy="535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 err="1"/>
            <a:t>Scale</a:t>
          </a:r>
          <a:r>
            <a:rPr lang="cs-CZ" sz="1400" kern="1200" dirty="0"/>
            <a:t> AHA</a:t>
          </a:r>
        </a:p>
      </dsp:txBody>
      <dsp:txXfrm>
        <a:off x="9806778" y="4015328"/>
        <a:ext cx="1125920" cy="503836"/>
      </dsp:txXfrm>
    </dsp:sp>
    <dsp:sp modelId="{78238382-16A5-4BDA-A399-F34F839BD90D}">
      <dsp:nvSpPr>
        <dsp:cNvPr id="0" name=""/>
        <dsp:cNvSpPr/>
      </dsp:nvSpPr>
      <dsp:spPr>
        <a:xfrm>
          <a:off x="9606831" y="892766"/>
          <a:ext cx="184272" cy="4043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43464"/>
              </a:lnTo>
              <a:lnTo>
                <a:pt x="184272" y="40434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17C45F-E98C-4179-9557-03E269E666C6}">
      <dsp:nvSpPr>
        <dsp:cNvPr id="0" name=""/>
        <dsp:cNvSpPr/>
      </dsp:nvSpPr>
      <dsp:spPr>
        <a:xfrm>
          <a:off x="9791103" y="4668637"/>
          <a:ext cx="1177076" cy="535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 err="1"/>
            <a:t>Euregha</a:t>
          </a:r>
          <a:endParaRPr lang="cs-CZ" sz="1400" kern="1200" dirty="0"/>
        </a:p>
      </dsp:txBody>
      <dsp:txXfrm>
        <a:off x="9806778" y="4684312"/>
        <a:ext cx="1145726" cy="503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6F9F9-3187-4450-B08D-281A1D79C8DE}" type="datetimeFigureOut">
              <a:rPr lang="cs-CZ" smtClean="0"/>
              <a:pPr/>
              <a:t>3.9.2021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52E11-8B5C-400A-9005-C95BF9280EB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6669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52E11-8B5C-400A-9005-C95BF9280EB9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0878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A7F71-4B93-496A-AAA1-D8EE5AFC18C9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1561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52E11-8B5C-400A-9005-C95BF9280EB9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5659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52E11-8B5C-400A-9005-C95BF9280EB9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3507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52E11-8B5C-400A-9005-C95BF9280EB9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5212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4442-B4D9-4EE3-909D-408ADCBA067A}" type="datetimeFigureOut">
              <a:rPr lang="cs-CZ" smtClean="0"/>
              <a:pPr/>
              <a:t>3.9.2021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EBDE-24B2-45DC-8F38-7C5696A4FAA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0738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4442-B4D9-4EE3-909D-408ADCBA067A}" type="datetimeFigureOut">
              <a:rPr lang="cs-CZ" smtClean="0"/>
              <a:pPr/>
              <a:t>3.9.2021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EBDE-24B2-45DC-8F38-7C5696A4FAA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019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4442-B4D9-4EE3-909D-408ADCBA067A}" type="datetimeFigureOut">
              <a:rPr lang="cs-CZ" smtClean="0"/>
              <a:pPr/>
              <a:t>3.9.2021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EBDE-24B2-45DC-8F38-7C5696A4FAA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0368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61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 Always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486407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380466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3389701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3"/>
          </p:nvPr>
        </p:nvSpPr>
        <p:spPr>
          <a:xfrm>
            <a:off x="719404" y="6237314"/>
            <a:ext cx="3936437" cy="504801"/>
          </a:xfrm>
        </p:spPr>
        <p:txBody>
          <a:bodyPr lIns="36000" tIns="0" rIns="36000" bIns="0"/>
          <a:lstStyle>
            <a:lvl1pPr marL="0" indent="0">
              <a:spcBef>
                <a:spcPts val="0"/>
              </a:spcBef>
              <a:buNone/>
              <a:defRPr sz="1200" i="1"/>
            </a:lvl1pPr>
            <a:lvl2pPr marL="471475" indent="0">
              <a:buNone/>
              <a:defRPr sz="1200"/>
            </a:lvl2pPr>
            <a:lvl3pPr marL="909615" indent="0">
              <a:buNone/>
              <a:defRPr sz="1200"/>
            </a:lvl3pPr>
            <a:lvl4pPr marL="1306481" indent="0">
              <a:buNone/>
              <a:defRPr sz="1200"/>
            </a:lvl4pPr>
            <a:lvl5pPr marL="1695408" indent="0">
              <a:buNone/>
              <a:defRPr sz="12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4"/>
          </p:nvPr>
        </p:nvSpPr>
        <p:spPr>
          <a:xfrm>
            <a:off x="812800" y="6245225"/>
            <a:ext cx="26416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5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37F48-6083-4051-9595-8A42AFC4CAEC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511580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4442-B4D9-4EE3-909D-408ADCBA067A}" type="datetimeFigureOut">
              <a:rPr lang="cs-CZ" smtClean="0"/>
              <a:pPr/>
              <a:t>3.9.2021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EBDE-24B2-45DC-8F38-7C5696A4FAA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032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4442-B4D9-4EE3-909D-408ADCBA067A}" type="datetimeFigureOut">
              <a:rPr lang="cs-CZ" smtClean="0"/>
              <a:pPr/>
              <a:t>3.9.2021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EBDE-24B2-45DC-8F38-7C5696A4FAA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8147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4442-B4D9-4EE3-909D-408ADCBA067A}" type="datetimeFigureOut">
              <a:rPr lang="cs-CZ" smtClean="0"/>
              <a:pPr/>
              <a:t>3.9.2021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EBDE-24B2-45DC-8F38-7C5696A4FAA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2042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4442-B4D9-4EE3-909D-408ADCBA067A}" type="datetimeFigureOut">
              <a:rPr lang="cs-CZ" smtClean="0"/>
              <a:pPr/>
              <a:t>3.9.2021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EBDE-24B2-45DC-8F38-7C5696A4FAA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1582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4442-B4D9-4EE3-909D-408ADCBA067A}" type="datetimeFigureOut">
              <a:rPr lang="cs-CZ" smtClean="0"/>
              <a:pPr/>
              <a:t>3.9.2021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EBDE-24B2-45DC-8F38-7C5696A4FAA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8518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4442-B4D9-4EE3-909D-408ADCBA067A}" type="datetimeFigureOut">
              <a:rPr lang="cs-CZ" smtClean="0"/>
              <a:pPr/>
              <a:t>3.9.2021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EBDE-24B2-45DC-8F38-7C5696A4FAA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5570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4442-B4D9-4EE3-909D-408ADCBA067A}" type="datetimeFigureOut">
              <a:rPr lang="cs-CZ" smtClean="0"/>
              <a:pPr/>
              <a:t>3.9.2021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EBDE-24B2-45DC-8F38-7C5696A4FAA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1659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4442-B4D9-4EE3-909D-408ADCBA067A}" type="datetimeFigureOut">
              <a:rPr lang="cs-CZ" smtClean="0"/>
              <a:pPr/>
              <a:t>3.9.2021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EBDE-24B2-45DC-8F38-7C5696A4FAA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0482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74442-B4D9-4EE3-909D-408ADCBA067A}" type="datetimeFigureOut">
              <a:rPr lang="cs-CZ" smtClean="0"/>
              <a:pPr/>
              <a:t>3.9.2021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EEBDE-24B2-45DC-8F38-7C5696A4FAA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648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9" r:id="rId13"/>
    <p:sldLayoutId id="2147483724" r:id="rId14"/>
    <p:sldLayoutId id="214748372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2.png"/><Relationship Id="rId5" Type="http://schemas.openxmlformats.org/officeDocument/2006/relationships/image" Target="../media/image48.png"/><Relationship Id="rId10" Type="http://schemas.openxmlformats.org/officeDocument/2006/relationships/image" Target="../media/image51.png"/><Relationship Id="rId4" Type="http://schemas.openxmlformats.org/officeDocument/2006/relationships/image" Target="../media/image47.png"/><Relationship Id="rId9" Type="http://schemas.openxmlformats.org/officeDocument/2006/relationships/image" Target="../media/image21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ntmc.fnol.cz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e Impact of Telemedicine on Patient Experience | Binary Fountain">
            <a:extLst>
              <a:ext uri="{FF2B5EF4-FFF2-40B4-BE49-F238E27FC236}">
                <a16:creationId xmlns:a16="http://schemas.microsoft.com/office/drawing/2014/main" id="{43437A38-0ED8-426C-8FEB-7F424AFC7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62" y="0"/>
            <a:ext cx="8432692" cy="570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50" y="303669"/>
            <a:ext cx="1395969" cy="535122"/>
          </a:xfrm>
          <a:prstGeom prst="rect">
            <a:avLst/>
          </a:prstGeom>
        </p:spPr>
      </p:pic>
      <p:pic>
        <p:nvPicPr>
          <p:cNvPr id="2051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96" y="303669"/>
            <a:ext cx="1863354" cy="4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F9BE566-C1FC-4EBA-ADD6-8E69EA3C7F30}"/>
              </a:ext>
            </a:extLst>
          </p:cNvPr>
          <p:cNvSpPr txBox="1"/>
          <p:nvPr/>
        </p:nvSpPr>
        <p:spPr>
          <a:xfrm>
            <a:off x="1430928" y="5590589"/>
            <a:ext cx="89929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chemeClr val="tx2"/>
                </a:solidFill>
                <a:latin typeface="+mj-lt"/>
              </a:rPr>
              <a:t>Telemedicína pohledem ambulantní kardiologie: Kde jsme a kam kráčíme</a:t>
            </a:r>
          </a:p>
          <a:p>
            <a:endParaRPr lang="cs-CZ" sz="2400" b="1" dirty="0">
              <a:solidFill>
                <a:schemeClr val="tx2"/>
              </a:solidFill>
              <a:latin typeface="+mj-lt"/>
            </a:endParaRPr>
          </a:p>
          <a:p>
            <a:r>
              <a:rPr lang="cs-CZ" sz="1200" b="1" i="1" dirty="0">
                <a:solidFill>
                  <a:schemeClr val="tx2"/>
                </a:solidFill>
                <a:latin typeface="+mj-lt"/>
              </a:rPr>
              <a:t>M. Táborský, výroční sjezd ČAAMK, 4.9.2021</a:t>
            </a:r>
          </a:p>
        </p:txBody>
      </p:sp>
    </p:spTree>
    <p:extLst>
      <p:ext uri="{BB962C8B-B14F-4D97-AF65-F5344CB8AC3E}">
        <p14:creationId xmlns:p14="http://schemas.microsoft.com/office/powerpoint/2010/main" val="3520936966"/>
      </p:ext>
    </p:extLst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ouvisejÃ­cÃ­ obrÃ¡z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880" y="3951789"/>
            <a:ext cx="3820330" cy="290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/>
        </p:nvGraphicFramePr>
        <p:xfrm>
          <a:off x="628650" y="991672"/>
          <a:ext cx="10988094" cy="571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3895860" y="63695"/>
            <a:ext cx="4340179" cy="58477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Telemedicína ve FNOL</a:t>
            </a:r>
          </a:p>
        </p:txBody>
      </p:sp>
      <p:cxnSp>
        <p:nvCxnSpPr>
          <p:cNvPr id="17" name="Přímá spojnice se šipkou 16"/>
          <p:cNvCxnSpPr/>
          <p:nvPr/>
        </p:nvCxnSpPr>
        <p:spPr>
          <a:xfrm>
            <a:off x="5760781" y="662305"/>
            <a:ext cx="11805" cy="4452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>
            <a:off x="4194220" y="662305"/>
            <a:ext cx="4293" cy="4452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ravoúhlá spojnice 6"/>
          <p:cNvCxnSpPr/>
          <p:nvPr/>
        </p:nvCxnSpPr>
        <p:spPr>
          <a:xfrm rot="10800000" flipV="1">
            <a:off x="1275008" y="281679"/>
            <a:ext cx="2620852" cy="825904"/>
          </a:xfrm>
          <a:prstGeom prst="bentConnector3">
            <a:avLst>
              <a:gd name="adj1" fmla="val 100123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>
            <a:off x="7358464" y="662305"/>
            <a:ext cx="11805" cy="4452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ravoúhlá spojnice 19"/>
          <p:cNvCxnSpPr/>
          <p:nvPr/>
        </p:nvCxnSpPr>
        <p:spPr>
          <a:xfrm>
            <a:off x="8236039" y="262233"/>
            <a:ext cx="2620852" cy="845350"/>
          </a:xfrm>
          <a:prstGeom prst="bentConnector3">
            <a:avLst>
              <a:gd name="adj1" fmla="val 100123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ravoúhlá spojnice 32"/>
          <p:cNvCxnSpPr/>
          <p:nvPr/>
        </p:nvCxnSpPr>
        <p:spPr>
          <a:xfrm rot="10800000" flipV="1">
            <a:off x="2631952" y="467813"/>
            <a:ext cx="1263908" cy="639770"/>
          </a:xfrm>
          <a:prstGeom prst="bentConnector3">
            <a:avLst>
              <a:gd name="adj1" fmla="val 9993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ravoúhlá spojnice 38"/>
          <p:cNvCxnSpPr/>
          <p:nvPr/>
        </p:nvCxnSpPr>
        <p:spPr>
          <a:xfrm>
            <a:off x="8236039" y="467811"/>
            <a:ext cx="972355" cy="639771"/>
          </a:xfrm>
          <a:prstGeom prst="bentConnector3">
            <a:avLst>
              <a:gd name="adj1" fmla="val 100331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se šipkou 45"/>
          <p:cNvCxnSpPr/>
          <p:nvPr/>
        </p:nvCxnSpPr>
        <p:spPr>
          <a:xfrm>
            <a:off x="1906073" y="1532586"/>
            <a:ext cx="270457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738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84F4A0-AA4D-4ED3-96DE-3C824D3988C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dirty="0">
                <a:solidFill>
                  <a:schemeClr val="accent1"/>
                </a:solidFill>
              </a:rPr>
              <a:t>Technických řešení je obrovské množství a rychle se vyvíjejí …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051F60E-6F75-4069-AB07-D141F49F40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5020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843" y="1006360"/>
            <a:ext cx="2110693" cy="233145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7589" y="61317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accent1"/>
                </a:solidFill>
              </a:rPr>
              <a:t>Monitoring poruch srdečního rytmu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7383" y="1825625"/>
            <a:ext cx="10228217" cy="1181700"/>
          </a:xfrm>
        </p:spPr>
        <p:txBody>
          <a:bodyPr>
            <a:normAutofit/>
          </a:bodyPr>
          <a:lstStyle/>
          <a:p>
            <a:r>
              <a:rPr lang="cs-CZ" sz="2400" dirty="0"/>
              <a:t>podrobnější sledování činnosti srdce pacienta a následně tak i lepší diagnostiku a odhalení poruch srdečního rytmu </a:t>
            </a:r>
            <a:r>
              <a:rPr lang="cs-CZ" sz="2400" dirty="0">
                <a:sym typeface="Wingdings" panose="05000000000000000000" pitchFamily="2" charset="2"/>
              </a:rPr>
              <a:t> </a:t>
            </a:r>
            <a:r>
              <a:rPr lang="cs-CZ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z center do ambulancí !!!</a:t>
            </a:r>
            <a:endParaRPr lang="cs-CZ" sz="2400" b="1" dirty="0">
              <a:solidFill>
                <a:srgbClr val="C00000"/>
              </a:solidFill>
            </a:endParaRPr>
          </a:p>
          <a:p>
            <a:endParaRPr lang="cs-CZ" sz="2400" dirty="0"/>
          </a:p>
        </p:txBody>
      </p:sp>
      <p:pic>
        <p:nvPicPr>
          <p:cNvPr id="4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451" y="299394"/>
            <a:ext cx="1473575" cy="38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586" y="137849"/>
            <a:ext cx="1816414" cy="685633"/>
          </a:xfrm>
          <a:prstGeom prst="rect">
            <a:avLst/>
          </a:prstGeom>
        </p:spPr>
      </p:pic>
      <p:pic>
        <p:nvPicPr>
          <p:cNvPr id="7" name="Picture 2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0"/>
          <a:stretch/>
        </p:blipFill>
        <p:spPr bwMode="auto">
          <a:xfrm>
            <a:off x="452515" y="5431023"/>
            <a:ext cx="6227928" cy="1225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354" y="3496443"/>
            <a:ext cx="5063182" cy="333730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ovéPole 10"/>
          <p:cNvSpPr txBox="1"/>
          <p:nvPr/>
        </p:nvSpPr>
        <p:spPr>
          <a:xfrm>
            <a:off x="452515" y="2680835"/>
            <a:ext cx="935897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Dálkový monitoring implantabilních zařízení (PM &amp; ICD)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 err="1"/>
              <a:t>Home</a:t>
            </a:r>
            <a:r>
              <a:rPr lang="cs-CZ" sz="2000" dirty="0"/>
              <a:t> monitoring®, Biotronik </a:t>
            </a:r>
            <a:r>
              <a:rPr lang="cs-CZ" sz="2000" dirty="0" err="1"/>
              <a:t>CardioMessenger</a:t>
            </a:r>
            <a:r>
              <a:rPr lang="cs-CZ" sz="2000" dirty="0"/>
              <a:t> II/II-S (ve FN Olomouc od roku 2005)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 err="1"/>
              <a:t>CareLink</a:t>
            </a:r>
            <a:r>
              <a:rPr lang="cs-CZ" sz="2000" dirty="0"/>
              <a:t>®, </a:t>
            </a:r>
            <a:r>
              <a:rPr lang="cs-CZ" sz="2000" dirty="0" err="1"/>
              <a:t>Medtronic</a:t>
            </a:r>
            <a:r>
              <a:rPr lang="cs-CZ" sz="2000" dirty="0"/>
              <a:t> (od roku 2010)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/>
              <a:t>Merlin.net™, </a:t>
            </a:r>
            <a:r>
              <a:rPr lang="cs-CZ" sz="2000" dirty="0" err="1"/>
              <a:t>PatientCare</a:t>
            </a:r>
            <a:r>
              <a:rPr lang="cs-CZ" sz="2000" dirty="0"/>
              <a:t> Network (od roku 2013)</a:t>
            </a:r>
          </a:p>
          <a:p>
            <a:endParaRPr lang="cs-CZ" sz="2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72413" y="4095572"/>
            <a:ext cx="64054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dirty="0"/>
              <a:t>Vý­ho­dou kon­ti­nu­ál­ní­ho mo­ni­to­ro­vá­ní pa­ci­en­ta je </a:t>
            </a:r>
            <a:r>
              <a:rPr lang="cs-CZ" b="1" dirty="0"/>
              <a:t>zá­chyt asympto­ma­tických arytmií a asympto­ma­tických </a:t>
            </a:r>
            <a:r>
              <a:rPr lang="cs-CZ" b="1" dirty="0" err="1"/>
              <a:t>malfunkcí</a:t>
            </a:r>
            <a:r>
              <a:rPr lang="cs-CZ" b="1" dirty="0"/>
              <a:t> </a:t>
            </a:r>
            <a:r>
              <a:rPr lang="cs-CZ" b="1" dirty="0" err="1"/>
              <a:t>implanta­bilní­ho</a:t>
            </a:r>
            <a:r>
              <a:rPr lang="cs-CZ" b="1" dirty="0"/>
              <a:t> pří­stro­je</a:t>
            </a:r>
            <a:r>
              <a:rPr lang="cs-CZ" dirty="0"/>
              <a:t>, které umož­ňu­jí lé­ka­ři ma­xi­mál­ní pé­či a op­ti­ma­li­za­ci te­ra­pie, event. pro­gra­mo­vá­ní PM/ICD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2052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861AF017-741B-4CC0-B7C2-C9B94E5B8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2A542E6-1924-4FE2-89D1-3CB19468C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F353183-2147-472B-AD7D-4A085FF6A4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AAA42C8-A082-4DFD-A5F3-FC9EF825B1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5FC9E5C3-B8DC-4532-8C1F-4D5331C64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3863975" y="-12"/>
            <a:ext cx="8328026" cy="685799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84927" y="523879"/>
            <a:ext cx="2563439" cy="539750"/>
          </a:xfrm>
        </p:spPr>
        <p:txBody>
          <a:bodyPr anchor="t">
            <a:normAutofit/>
          </a:bodyPr>
          <a:lstStyle/>
          <a:p>
            <a:r>
              <a:rPr lang="cs-CZ" sz="2800" b="1" dirty="0">
                <a:solidFill>
                  <a:schemeClr val="accent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Srdeční selhání</a:t>
            </a:r>
          </a:p>
        </p:txBody>
      </p:sp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160660A9-5B0B-4B9F-9648-33BDA7D31A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" b="7690"/>
          <a:stretch/>
        </p:blipFill>
        <p:spPr>
          <a:xfrm>
            <a:off x="534632" y="222701"/>
            <a:ext cx="5256213" cy="27900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34663" y="1261326"/>
            <a:ext cx="5669058" cy="4276786"/>
          </a:xfrm>
        </p:spPr>
        <p:txBody>
          <a:bodyPr anchor="t">
            <a:normAutofit/>
          </a:bodyPr>
          <a:lstStyle/>
          <a:p>
            <a:pPr lvl="1" algn="just"/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monitoring v oblasti </a:t>
            </a:r>
            <a:r>
              <a:rPr lang="cs-CZ" sz="1600" b="1" dirty="0">
                <a:solidFill>
                  <a:schemeClr val="tx1">
                    <a:alpha val="60000"/>
                  </a:schemeClr>
                </a:solidFill>
              </a:rPr>
              <a:t>optimalizaci farmakoterapie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dle předem stanoveného plánu, </a:t>
            </a:r>
            <a:r>
              <a:rPr lang="cs-CZ" sz="1600" b="1" dirty="0">
                <a:solidFill>
                  <a:schemeClr val="tx1">
                    <a:alpha val="60000"/>
                  </a:schemeClr>
                </a:solidFill>
              </a:rPr>
              <a:t>up-titrace terapie 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(v zemích, kde není zaveden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disease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management je velké množství pacientů s CHSS, kteří nedosahují cílových dávek medikace, což má negativní dopad na prognózu)</a:t>
            </a:r>
          </a:p>
          <a:p>
            <a:pPr lvl="1" algn="just"/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plánování a realizace klinických kontrol dle plánu lékaře, </a:t>
            </a:r>
            <a:r>
              <a:rPr lang="cs-CZ" sz="1600" b="1" dirty="0">
                <a:solidFill>
                  <a:schemeClr val="tx1">
                    <a:alpha val="60000"/>
                  </a:schemeClr>
                </a:solidFill>
              </a:rPr>
              <a:t>rozpoznání prvních příznaků dekompenzace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, modifikace léčby, prevence hospitalizací a tím zlepšení prognózy s cílem prodloužení a </a:t>
            </a:r>
            <a:r>
              <a:rPr lang="cs-CZ" sz="1600" b="1" dirty="0">
                <a:solidFill>
                  <a:schemeClr val="tx1">
                    <a:alpha val="60000"/>
                  </a:schemeClr>
                </a:solidFill>
              </a:rPr>
              <a:t>zkvalitnění života</a:t>
            </a:r>
          </a:p>
          <a:p>
            <a:pPr lvl="1" algn="just"/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Optimální zvládnutí akutního zhoršení kardiální kompenzace </a:t>
            </a:r>
            <a:r>
              <a:rPr lang="cs-CZ" sz="1600" b="1" dirty="0">
                <a:solidFill>
                  <a:schemeClr val="tx1">
                    <a:alpha val="60000"/>
                  </a:schemeClr>
                </a:solidFill>
              </a:rPr>
              <a:t>bez nutnosti hospitalizace pacienta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</a:t>
            </a:r>
          </a:p>
          <a:p>
            <a:pPr lvl="1" algn="just"/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Promptní </a:t>
            </a:r>
            <a:r>
              <a:rPr lang="cs-CZ" sz="1600" b="1" dirty="0">
                <a:solidFill>
                  <a:schemeClr val="tx1">
                    <a:alpha val="60000"/>
                  </a:schemeClr>
                </a:solidFill>
              </a:rPr>
              <a:t>reakce na změny klinického stavu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Tk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Tf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, změny těl. hmotnosti, změny renálních funkcí s cílem zabránění hospitalizaci a dalšímu zhoršování kardiální kompenzace s co nejčasnějším návratem do stabilizovaného stavu.</a:t>
            </a:r>
          </a:p>
        </p:txBody>
      </p:sp>
      <p:pic>
        <p:nvPicPr>
          <p:cNvPr id="4" name="Obrázek 3" descr="Obsah obrázku interiér, osoba, okno, postel&#10;&#10;Popis byl vytvořen automaticky">
            <a:extLst>
              <a:ext uri="{FF2B5EF4-FFF2-40B4-BE49-F238E27FC236}">
                <a16:creationId xmlns:a16="http://schemas.microsoft.com/office/drawing/2014/main" id="{573EDF56-2AD3-4861-8CC5-2E2416B469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973" b="14503"/>
          <a:stretch/>
        </p:blipFill>
        <p:spPr>
          <a:xfrm>
            <a:off x="534632" y="3235402"/>
            <a:ext cx="5256000" cy="27900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6" name="Obrázek 5" descr="Obsah obrázku text&#10;&#10;Popis byl vytvořen automatick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875" y="70337"/>
            <a:ext cx="1484444" cy="560326"/>
          </a:xfrm>
          <a:prstGeom prst="rect">
            <a:avLst/>
          </a:prstGeom>
        </p:spPr>
      </p:pic>
      <p:pic>
        <p:nvPicPr>
          <p:cNvPr id="25" name="Picture 3" descr="D:\Dropbox\FNOL\FNOL_Design manual\PPT\FNOL_logo.png">
            <a:extLst>
              <a:ext uri="{FF2B5EF4-FFF2-40B4-BE49-F238E27FC236}">
                <a16:creationId xmlns:a16="http://schemas.microsoft.com/office/drawing/2014/main" id="{324E0ABB-DF18-4531-BE8C-62FAF9AF6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627" y="137496"/>
            <a:ext cx="1256227" cy="32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18">
            <a:extLst>
              <a:ext uri="{FF2B5EF4-FFF2-40B4-BE49-F238E27FC236}">
                <a16:creationId xmlns:a16="http://schemas.microsoft.com/office/drawing/2014/main" id="{2B42393D-582D-4F43-AF00-529F19EB79AF}"/>
              </a:ext>
            </a:extLst>
          </p:cNvPr>
          <p:cNvGrpSpPr/>
          <p:nvPr/>
        </p:nvGrpSpPr>
        <p:grpSpPr>
          <a:xfrm>
            <a:off x="6162581" y="5109882"/>
            <a:ext cx="5891404" cy="1215474"/>
            <a:chOff x="1360555" y="4662918"/>
            <a:chExt cx="9516434" cy="1742240"/>
          </a:xfrm>
        </p:grpSpPr>
        <p:sp>
          <p:nvSpPr>
            <p:cNvPr id="36" name="TextBox 6">
              <a:extLst>
                <a:ext uri="{FF2B5EF4-FFF2-40B4-BE49-F238E27FC236}">
                  <a16:creationId xmlns:a16="http://schemas.microsoft.com/office/drawing/2014/main" id="{7F5B008E-FE02-4355-ABE2-CCF9DF70A0B4}"/>
                </a:ext>
              </a:extLst>
            </p:cNvPr>
            <p:cNvSpPr txBox="1"/>
            <p:nvPr/>
          </p:nvSpPr>
          <p:spPr>
            <a:xfrm>
              <a:off x="1360555" y="5583582"/>
              <a:ext cx="1480443" cy="821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dirty="0"/>
                <a:t>M</a:t>
              </a:r>
              <a:r>
                <a:rPr lang="en-GB" sz="1000" dirty="0"/>
                <a:t>onitoring</a:t>
              </a:r>
              <a:r>
                <a:rPr lang="cs-CZ" sz="1000" dirty="0"/>
                <a:t> vitálních funkcí</a:t>
              </a:r>
              <a:endParaRPr lang="en-GB" sz="1000" dirty="0"/>
            </a:p>
          </p:txBody>
        </p:sp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50A53C11-1CAE-4DA6-B623-BE349E49E5C3}"/>
                </a:ext>
              </a:extLst>
            </p:cNvPr>
            <p:cNvSpPr txBox="1"/>
            <p:nvPr/>
          </p:nvSpPr>
          <p:spPr>
            <a:xfrm>
              <a:off x="8932834" y="5570484"/>
              <a:ext cx="1944155" cy="365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dirty="0"/>
                <a:t>Videokonzultace</a:t>
              </a:r>
              <a:endParaRPr lang="en-GB" sz="1000" dirty="0"/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FBB87248-DE6F-4F31-AD53-4A6074CED4BE}"/>
                </a:ext>
              </a:extLst>
            </p:cNvPr>
            <p:cNvSpPr txBox="1"/>
            <p:nvPr/>
          </p:nvSpPr>
          <p:spPr>
            <a:xfrm>
              <a:off x="5351966" y="5583580"/>
              <a:ext cx="1438926" cy="593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dirty="0"/>
                <a:t>Monitoring medikace</a:t>
              </a:r>
              <a:endParaRPr lang="en-GB" sz="1000" dirty="0"/>
            </a:p>
          </p:txBody>
        </p:sp>
        <p:sp>
          <p:nvSpPr>
            <p:cNvPr id="40" name="TextBox 9">
              <a:extLst>
                <a:ext uri="{FF2B5EF4-FFF2-40B4-BE49-F238E27FC236}">
                  <a16:creationId xmlns:a16="http://schemas.microsoft.com/office/drawing/2014/main" id="{BA31DC0C-6616-4592-A7CD-2F2C722577A2}"/>
                </a:ext>
              </a:extLst>
            </p:cNvPr>
            <p:cNvSpPr txBox="1"/>
            <p:nvPr/>
          </p:nvSpPr>
          <p:spPr>
            <a:xfrm>
              <a:off x="3179966" y="5584973"/>
              <a:ext cx="2158889" cy="593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Daily health &amp; symptom check</a:t>
              </a:r>
              <a:r>
                <a:rPr lang="cs-CZ" sz="1000" dirty="0" err="1"/>
                <a:t>er</a:t>
              </a:r>
              <a:endParaRPr lang="en-GB" sz="1000" dirty="0"/>
            </a:p>
          </p:txBody>
        </p:sp>
        <p:sp>
          <p:nvSpPr>
            <p:cNvPr id="41" name="TextBox 10">
              <a:extLst>
                <a:ext uri="{FF2B5EF4-FFF2-40B4-BE49-F238E27FC236}">
                  <a16:creationId xmlns:a16="http://schemas.microsoft.com/office/drawing/2014/main" id="{C7606CC9-5A4E-4695-A5DD-6E5AE6F617FD}"/>
                </a:ext>
              </a:extLst>
            </p:cNvPr>
            <p:cNvSpPr txBox="1"/>
            <p:nvPr/>
          </p:nvSpPr>
          <p:spPr>
            <a:xfrm>
              <a:off x="7230715" y="5583583"/>
              <a:ext cx="1462709" cy="593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dirty="0"/>
                <a:t>Připomínky medikace</a:t>
              </a:r>
              <a:endParaRPr lang="en-GB" sz="1000" dirty="0"/>
            </a:p>
          </p:txBody>
        </p:sp>
        <p:pic>
          <p:nvPicPr>
            <p:cNvPr id="42" name="Graphic 23" descr="Medicine with solid fill">
              <a:extLst>
                <a:ext uri="{FF2B5EF4-FFF2-40B4-BE49-F238E27FC236}">
                  <a16:creationId xmlns:a16="http://schemas.microsoft.com/office/drawing/2014/main" id="{C869DB10-6F4E-47B6-842B-3B3D5E70D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609727" y="4708182"/>
              <a:ext cx="914400" cy="914400"/>
            </a:xfrm>
            <a:prstGeom prst="rect">
              <a:avLst/>
            </a:prstGeom>
          </p:spPr>
        </p:pic>
        <p:pic>
          <p:nvPicPr>
            <p:cNvPr id="43" name="Graphic 23" descr="Medicine with solid fill">
              <a:extLst>
                <a:ext uri="{FF2B5EF4-FFF2-40B4-BE49-F238E27FC236}">
                  <a16:creationId xmlns:a16="http://schemas.microsoft.com/office/drawing/2014/main" id="{BF709037-5E6B-4022-B612-018FA7FCB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283832" y="4672317"/>
              <a:ext cx="420407" cy="420407"/>
            </a:xfrm>
            <a:prstGeom prst="rect">
              <a:avLst/>
            </a:prstGeom>
          </p:spPr>
        </p:pic>
        <p:pic>
          <p:nvPicPr>
            <p:cNvPr id="44" name="Picture 13">
              <a:extLst>
                <a:ext uri="{FF2B5EF4-FFF2-40B4-BE49-F238E27FC236}">
                  <a16:creationId xmlns:a16="http://schemas.microsoft.com/office/drawing/2014/main" id="{A0AC8843-50DC-4EB6-9F1D-E12AD56C1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443219" y="4662918"/>
              <a:ext cx="859611" cy="859611"/>
            </a:xfrm>
            <a:prstGeom prst="rect">
              <a:avLst/>
            </a:prstGeom>
          </p:spPr>
        </p:pic>
        <p:pic>
          <p:nvPicPr>
            <p:cNvPr id="45" name="Picture 14">
              <a:extLst>
                <a:ext uri="{FF2B5EF4-FFF2-40B4-BE49-F238E27FC236}">
                  <a16:creationId xmlns:a16="http://schemas.microsoft.com/office/drawing/2014/main" id="{1A3C62C6-3CB8-484E-8BBA-78E23235B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0243" y="4842516"/>
              <a:ext cx="741065" cy="741065"/>
            </a:xfrm>
            <a:prstGeom prst="rect">
              <a:avLst/>
            </a:prstGeom>
          </p:spPr>
        </p:pic>
        <p:pic>
          <p:nvPicPr>
            <p:cNvPr id="46" name="Picture 16">
              <a:extLst>
                <a:ext uri="{FF2B5EF4-FFF2-40B4-BE49-F238E27FC236}">
                  <a16:creationId xmlns:a16="http://schemas.microsoft.com/office/drawing/2014/main" id="{BB6A72FB-8532-485B-834F-9D215CD77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1726" y="4775147"/>
              <a:ext cx="847435" cy="847435"/>
            </a:xfrm>
            <a:prstGeom prst="rect">
              <a:avLst/>
            </a:prstGeom>
          </p:spPr>
        </p:pic>
        <p:pic>
          <p:nvPicPr>
            <p:cNvPr id="47" name="Picture 17">
              <a:extLst>
                <a:ext uri="{FF2B5EF4-FFF2-40B4-BE49-F238E27FC236}">
                  <a16:creationId xmlns:a16="http://schemas.microsoft.com/office/drawing/2014/main" id="{98B629F9-2600-4A18-AC06-85DBAEDA6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0538" y="4818625"/>
              <a:ext cx="838007" cy="7604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7447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3872135"/>
              <a:gd name="connsiteY0" fmla="*/ 0 h 6629400"/>
              <a:gd name="connsiteX1" fmla="*/ 13872135 w 13872135"/>
              <a:gd name="connsiteY1" fmla="*/ 0 h 6629400"/>
              <a:gd name="connsiteX2" fmla="*/ 13872135 w 13872135"/>
              <a:gd name="connsiteY2" fmla="*/ 6629400 h 6629400"/>
              <a:gd name="connsiteX3" fmla="*/ 0 w 13872135"/>
              <a:gd name="connsiteY3" fmla="*/ 6629400 h 6629400"/>
              <a:gd name="connsiteX4" fmla="*/ 0 w 13872135"/>
              <a:gd name="connsiteY4" fmla="*/ 0 h 6629400"/>
              <a:gd name="connsiteX0" fmla="*/ 0 w 13872135"/>
              <a:gd name="connsiteY0" fmla="*/ 0 h 6629400"/>
              <a:gd name="connsiteX1" fmla="*/ 12983493 w 13872135"/>
              <a:gd name="connsiteY1" fmla="*/ 463640 h 6629400"/>
              <a:gd name="connsiteX2" fmla="*/ 13872135 w 13872135"/>
              <a:gd name="connsiteY2" fmla="*/ 6629400 h 6629400"/>
              <a:gd name="connsiteX3" fmla="*/ 0 w 13872135"/>
              <a:gd name="connsiteY3" fmla="*/ 6629400 h 6629400"/>
              <a:gd name="connsiteX4" fmla="*/ 0 w 13872135"/>
              <a:gd name="connsiteY4" fmla="*/ 0 h 6629400"/>
              <a:gd name="connsiteX0" fmla="*/ 0 w 12983493"/>
              <a:gd name="connsiteY0" fmla="*/ 0 h 6629400"/>
              <a:gd name="connsiteX1" fmla="*/ 12983493 w 12983493"/>
              <a:gd name="connsiteY1" fmla="*/ 463640 h 6629400"/>
              <a:gd name="connsiteX2" fmla="*/ 11257724 w 12983493"/>
              <a:gd name="connsiteY2" fmla="*/ 6616521 h 6629400"/>
              <a:gd name="connsiteX3" fmla="*/ 0 w 12983493"/>
              <a:gd name="connsiteY3" fmla="*/ 6629400 h 6629400"/>
              <a:gd name="connsiteX4" fmla="*/ 0 w 12983493"/>
              <a:gd name="connsiteY4" fmla="*/ 0 h 6629400"/>
              <a:gd name="connsiteX0" fmla="*/ 0 w 11257724"/>
              <a:gd name="connsiteY0" fmla="*/ 0 h 6629400"/>
              <a:gd name="connsiteX1" fmla="*/ 11103177 w 11257724"/>
              <a:gd name="connsiteY1" fmla="*/ 128789 h 6629400"/>
              <a:gd name="connsiteX2" fmla="*/ 11257724 w 11257724"/>
              <a:gd name="connsiteY2" fmla="*/ 6616521 h 6629400"/>
              <a:gd name="connsiteX3" fmla="*/ 0 w 11257724"/>
              <a:gd name="connsiteY3" fmla="*/ 6629400 h 6629400"/>
              <a:gd name="connsiteX4" fmla="*/ 0 w 11257724"/>
              <a:gd name="connsiteY4" fmla="*/ 0 h 6629400"/>
              <a:gd name="connsiteX0" fmla="*/ 0 w 11257724"/>
              <a:gd name="connsiteY0" fmla="*/ 0 h 6629400"/>
              <a:gd name="connsiteX1" fmla="*/ 11233989 w 11257724"/>
              <a:gd name="connsiteY1" fmla="*/ 16743 h 6629400"/>
              <a:gd name="connsiteX2" fmla="*/ 11257724 w 11257724"/>
              <a:gd name="connsiteY2" fmla="*/ 6616521 h 6629400"/>
              <a:gd name="connsiteX3" fmla="*/ 0 w 11257724"/>
              <a:gd name="connsiteY3" fmla="*/ 6629400 h 6629400"/>
              <a:gd name="connsiteX4" fmla="*/ 0 w 11257724"/>
              <a:gd name="connsiteY4" fmla="*/ 0 h 662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7724" h="6629400">
                <a:moveTo>
                  <a:pt x="0" y="0"/>
                </a:moveTo>
                <a:lnTo>
                  <a:pt x="11233989" y="16743"/>
                </a:lnTo>
                <a:cubicBezTo>
                  <a:pt x="11241901" y="2216669"/>
                  <a:pt x="11249812" y="4416595"/>
                  <a:pt x="11257724" y="6616521"/>
                </a:cubicBezTo>
                <a:lnTo>
                  <a:pt x="0" y="66294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9032" y="598004"/>
            <a:ext cx="85344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accent1"/>
                </a:solidFill>
              </a:rPr>
              <a:t>Monitorace INR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78" y="1595844"/>
            <a:ext cx="11272022" cy="4801254"/>
          </a:xfrm>
        </p:spPr>
        <p:txBody>
          <a:bodyPr>
            <a:normAutofit/>
          </a:bodyPr>
          <a:lstStyle/>
          <a:p>
            <a:pPr marL="800123" lvl="1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V případě, že je INR pod doporučenou terapeutickou mez, je pacient ohrožen tromboembolickou komplikací, pokud je INR nad touto mezí, je ohrožen </a:t>
            </a:r>
            <a:r>
              <a:rPr lang="cs-CZ" sz="2000" b="1" dirty="0"/>
              <a:t>komplikací krvácivou</a:t>
            </a:r>
            <a:r>
              <a:rPr lang="cs-CZ" sz="2000" dirty="0"/>
              <a:t>. Obě komplikace mohou být natolik závažné, že si mohou vyžádat </a:t>
            </a:r>
            <a:r>
              <a:rPr lang="cs-CZ" sz="2000" b="1" dirty="0"/>
              <a:t>hospitalizaci</a:t>
            </a:r>
            <a:r>
              <a:rPr lang="cs-CZ" sz="2000" dirty="0"/>
              <a:t>, event. může být pacient ohrožen i na životě. Proto je u těchto nemocných nutná pravidelná kontrola hodnoty INR, což je u chronicky </a:t>
            </a:r>
            <a:r>
              <a:rPr lang="cs-CZ" sz="2000" dirty="0" err="1"/>
              <a:t>warfarinizovaných</a:t>
            </a:r>
            <a:r>
              <a:rPr lang="cs-CZ" sz="2000" dirty="0"/>
              <a:t> pacientů většinou v odstupu 4 týdnů.</a:t>
            </a:r>
          </a:p>
          <a:p>
            <a:pPr marL="800123" lvl="1" indent="-34290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800123" lvl="1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Dlouhodobá bezpečná a především účinná terapie</a:t>
            </a:r>
          </a:p>
          <a:p>
            <a:pPr marL="800123" lvl="1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Dosažení TTR &gt; 80 % (</a:t>
            </a:r>
            <a:r>
              <a:rPr lang="en-US" sz="2000" b="1" dirty="0"/>
              <a:t>TTR</a:t>
            </a:r>
            <a:r>
              <a:rPr lang="en-US" sz="2000" dirty="0"/>
              <a:t>, time in the therapeutic </a:t>
            </a:r>
            <a:r>
              <a:rPr lang="en-US" sz="2000" b="1" dirty="0"/>
              <a:t>INR</a:t>
            </a:r>
            <a:r>
              <a:rPr lang="en-US" sz="2000" dirty="0"/>
              <a:t> range</a:t>
            </a:r>
            <a:r>
              <a:rPr lang="cs-CZ" sz="2000" dirty="0"/>
              <a:t>)</a:t>
            </a:r>
          </a:p>
          <a:p>
            <a:pPr marL="800123" lvl="1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Aktivní zapojení rodičů, event. adolescentů do léčebného programu</a:t>
            </a:r>
          </a:p>
          <a:p>
            <a:pPr marL="800123" lvl="1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Zlepšení komunikace s pediatry/dětskými </a:t>
            </a:r>
            <a:r>
              <a:rPr lang="cs-CZ" sz="2000" dirty="0" err="1"/>
              <a:t>kardiocentry</a:t>
            </a:r>
            <a:endParaRPr lang="cs-CZ" sz="2000" dirty="0"/>
          </a:p>
          <a:p>
            <a:pPr marL="800123" lvl="1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Snížení </a:t>
            </a:r>
            <a:r>
              <a:rPr lang="cs-CZ" sz="2000" dirty="0" err="1"/>
              <a:t>rehospitalizací</a:t>
            </a:r>
            <a:r>
              <a:rPr lang="cs-CZ" sz="2000" dirty="0"/>
              <a:t> pro komplikace léčby</a:t>
            </a:r>
          </a:p>
          <a:p>
            <a:pPr marL="800123" lvl="1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Pokračování na základě pilotní studie </a:t>
            </a:r>
          </a:p>
          <a:p>
            <a:pPr marL="1257346" lvl="2" indent="-342900" algn="just">
              <a:buFont typeface="Symbol" panose="05050102010706020507" pitchFamily="18" charset="2"/>
              <a:buChar char="-"/>
            </a:pPr>
            <a:r>
              <a:rPr lang="cs-CZ" dirty="0"/>
              <a:t>monitoring u pacientů s umělou chlopenní náhradou, kteří jsou doživotně na </a:t>
            </a:r>
            <a:r>
              <a:rPr lang="cs-CZ" dirty="0" err="1"/>
              <a:t>warfarinu</a:t>
            </a:r>
            <a:endParaRPr lang="cs-CZ" dirty="0"/>
          </a:p>
        </p:txBody>
      </p:sp>
      <p:pic>
        <p:nvPicPr>
          <p:cNvPr id="3076" name="Picture 4" descr="VÃ½sledek obrÃ¡zku pro roch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198" y="209765"/>
            <a:ext cx="2354002" cy="122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841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60937"/>
            <a:ext cx="10515600" cy="1325563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1"/>
                </a:solidFill>
              </a:rPr>
              <a:t>Technologie pro detekci fibrilace síní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Linz</a:t>
            </a:r>
            <a:r>
              <a:rPr lang="cs-CZ" dirty="0"/>
              <a:t> D. </a:t>
            </a:r>
            <a:r>
              <a:rPr lang="cs-CZ" dirty="0" err="1"/>
              <a:t>Europace</a:t>
            </a:r>
            <a:r>
              <a:rPr lang="cs-CZ" dirty="0"/>
              <a:t> (2021) 23, ii46–ii51</a:t>
            </a:r>
          </a:p>
          <a:p>
            <a:r>
              <a:rPr lang="cs-CZ" dirty="0"/>
              <a:t>doi:10.1093/</a:t>
            </a:r>
            <a:r>
              <a:rPr lang="cs-CZ" dirty="0" err="1"/>
              <a:t>europace</a:t>
            </a:r>
            <a:r>
              <a:rPr lang="cs-CZ" dirty="0"/>
              <a:t>/euaa424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397" y="1825625"/>
            <a:ext cx="8649209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: zahnutá dolů 2">
            <a:extLst>
              <a:ext uri="{FF2B5EF4-FFF2-40B4-BE49-F238E27FC236}">
                <a16:creationId xmlns:a16="http://schemas.microsoft.com/office/drawing/2014/main" id="{0E9F9BEA-3881-4FCA-B843-C1764F758C7C}"/>
              </a:ext>
            </a:extLst>
          </p:cNvPr>
          <p:cNvSpPr/>
          <p:nvPr/>
        </p:nvSpPr>
        <p:spPr>
          <a:xfrm>
            <a:off x="1553592" y="1384918"/>
            <a:ext cx="7297445" cy="1740023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5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488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6760" y="547594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accent1"/>
                </a:solidFill>
              </a:rPr>
              <a:t>Monitorace plicních chorob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cs-CZ" sz="2000" b="1" dirty="0"/>
              <a:t>včasná detekce exacerbace </a:t>
            </a:r>
            <a:r>
              <a:rPr lang="cs-CZ" sz="2000" dirty="0"/>
              <a:t>a možné předcházení hospitalizace </a:t>
            </a:r>
            <a:r>
              <a:rPr lang="cs-CZ" sz="2000" dirty="0" err="1"/>
              <a:t>telemonitoringem</a:t>
            </a:r>
            <a:r>
              <a:rPr lang="cs-CZ" sz="2000" dirty="0"/>
              <a:t> spirometrických ukazatelů u: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cs-CZ" sz="2000" b="1" dirty="0"/>
              <a:t>chronické obstrukční plicní nemoci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cs-CZ" sz="2000" b="1" dirty="0"/>
              <a:t>Monitoring spánkové apnoe</a:t>
            </a:r>
          </a:p>
          <a:p>
            <a:pPr algn="just"/>
            <a:r>
              <a:rPr lang="cs-CZ" sz="2000" dirty="0"/>
              <a:t>telemonitoring při léčbě ventilací kontinuálním přetlakem dýchacích cest</a:t>
            </a:r>
          </a:p>
          <a:p>
            <a:pPr lvl="1" algn="just"/>
            <a:r>
              <a:rPr lang="cs-CZ" sz="1800" dirty="0"/>
              <a:t>Ověření účinnosti terapie přetlakovou ventilací na kvalitu spánku pomocí </a:t>
            </a:r>
            <a:r>
              <a:rPr lang="cs-CZ" sz="1800" dirty="0" err="1"/>
              <a:t>aktigrafie</a:t>
            </a:r>
            <a:endParaRPr lang="cs-CZ" sz="1800" dirty="0"/>
          </a:p>
          <a:p>
            <a:pPr algn="just"/>
            <a:r>
              <a:rPr lang="cs-CZ" sz="2000" dirty="0"/>
              <a:t>vyhodnocování rychlosti a úspěšnosti rekonvalescence po léčbě závažných stavů</a:t>
            </a:r>
          </a:p>
          <a:p>
            <a:pPr algn="just"/>
            <a:r>
              <a:rPr lang="cs-CZ" sz="2000" dirty="0"/>
              <a:t>Monitoring prostředí pacienta – prachové částice</a:t>
            </a:r>
          </a:p>
        </p:txBody>
      </p:sp>
      <p:pic>
        <p:nvPicPr>
          <p:cNvPr id="5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752" y="289944"/>
            <a:ext cx="1473575" cy="38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887" y="128399"/>
            <a:ext cx="1816414" cy="68563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7C1E579-F41A-437F-B677-13566C81F9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0972" y="4712740"/>
            <a:ext cx="1165193" cy="1963271"/>
          </a:xfrm>
          <a:prstGeom prst="rect">
            <a:avLst/>
          </a:prstGeom>
        </p:spPr>
      </p:pic>
      <p:pic>
        <p:nvPicPr>
          <p:cNvPr id="1030" name="Picture 6" descr="Premium Vector | Cute lungs organ in medical mask. cartoon character.">
            <a:extLst>
              <a:ext uri="{FF2B5EF4-FFF2-40B4-BE49-F238E27FC236}">
                <a16:creationId xmlns:a16="http://schemas.microsoft.com/office/drawing/2014/main" id="{9190B020-C873-4857-831F-14340985EF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5" t="25217" r="9406" b="18904"/>
          <a:stretch/>
        </p:blipFill>
        <p:spPr bwMode="auto">
          <a:xfrm>
            <a:off x="509358" y="297064"/>
            <a:ext cx="1962375" cy="133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wycięzca UPC Digital Imagination Challenge zmienia branżę medyczną">
            <a:extLst>
              <a:ext uri="{FF2B5EF4-FFF2-40B4-BE49-F238E27FC236}">
                <a16:creationId xmlns:a16="http://schemas.microsoft.com/office/drawing/2014/main" id="{0713C851-541A-436F-905C-2F52135271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0" t="1496" r="16145"/>
          <a:stretch/>
        </p:blipFill>
        <p:spPr bwMode="auto">
          <a:xfrm>
            <a:off x="4861003" y="4712740"/>
            <a:ext cx="1497106" cy="214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earable Products | Activinsights Professional Wearables &amp; Research  Accelerometers">
            <a:extLst>
              <a:ext uri="{FF2B5EF4-FFF2-40B4-BE49-F238E27FC236}">
                <a16:creationId xmlns:a16="http://schemas.microsoft.com/office/drawing/2014/main" id="{AB370E02-0650-490D-B4C6-E7A8FE7C0C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1" r="30441"/>
          <a:stretch/>
        </p:blipFill>
        <p:spPr bwMode="auto">
          <a:xfrm>
            <a:off x="6657859" y="4771851"/>
            <a:ext cx="1309128" cy="19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881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52333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accent1"/>
                </a:solidFill>
              </a:rPr>
              <a:t>Monitoring Plicní arteriální hypertenze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77896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cs-CZ" sz="2400" dirty="0"/>
              <a:t>Hlavním cílem je zkoumat efekt pohybových intervencí využívajících „</a:t>
            </a:r>
            <a:r>
              <a:rPr lang="cs-CZ" sz="2400" dirty="0" err="1"/>
              <a:t>smart</a:t>
            </a:r>
            <a:r>
              <a:rPr lang="cs-CZ" sz="2400" dirty="0"/>
              <a:t> </a:t>
            </a:r>
            <a:r>
              <a:rPr lang="cs-CZ" sz="2400" dirty="0" err="1"/>
              <a:t>technologies</a:t>
            </a:r>
            <a:r>
              <a:rPr lang="cs-CZ" sz="2400" dirty="0"/>
              <a:t>“ a telemedicínské postupy na kvalitu života a životní spokojenost pacientů a průběh onemocnění pacientů s plicní arteriální hypertenzí. </a:t>
            </a:r>
          </a:p>
          <a:p>
            <a:pPr algn="just"/>
            <a:r>
              <a:rPr lang="cs-CZ" sz="2400" dirty="0"/>
              <a:t>Zjištění vlivu 3 různých úrovní </a:t>
            </a:r>
            <a:r>
              <a:rPr lang="cs-CZ" sz="2400" dirty="0" err="1"/>
              <a:t>endexspiračních</a:t>
            </a:r>
            <a:r>
              <a:rPr lang="cs-CZ" sz="2400" dirty="0"/>
              <a:t> tlaků a koncentrací kyslíku ve vdechované směsi na </a:t>
            </a:r>
            <a:r>
              <a:rPr lang="cs-CZ" sz="2400" dirty="0" err="1"/>
              <a:t>hemodynamiku</a:t>
            </a:r>
            <a:r>
              <a:rPr lang="cs-CZ" sz="2400" dirty="0"/>
              <a:t> a funkci komor</a:t>
            </a:r>
          </a:p>
          <a:p>
            <a:pPr algn="just"/>
            <a:r>
              <a:rPr lang="cs-CZ" sz="2400" dirty="0"/>
              <a:t>Primární plicní hypertenze se rozvíjí bez známé příčiny (hlavně mladší ženy) s postižením malých arterií. Onemocnění má špatnou prognózu (většinou umírají do 3 let na pravostranné srdeční selhání).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919" y="4223755"/>
            <a:ext cx="4077269" cy="224821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38200" y="4501824"/>
            <a:ext cx="64383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/>
              <a:t>Monitorace příznaků – dominuje </a:t>
            </a:r>
            <a:r>
              <a:rPr lang="cs-CZ" sz="2400" dirty="0" err="1"/>
              <a:t>progredující</a:t>
            </a:r>
            <a:r>
              <a:rPr lang="cs-CZ" sz="2400" dirty="0"/>
              <a:t> dušnost s periferní cyanózou, bolesti na hrudi, únavnost.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6181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51294" y="621121"/>
            <a:ext cx="5397237" cy="132556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1"/>
                </a:solidFill>
              </a:rPr>
              <a:t>Psychologická podpora paliativních pacientů</a:t>
            </a:r>
          </a:p>
        </p:txBody>
      </p:sp>
      <p:pic>
        <p:nvPicPr>
          <p:cNvPr id="5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10358" y="128185"/>
            <a:ext cx="1483331" cy="389688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Obrázek 6" descr="Obsah obrázku text, elektronika, počítač, pracovní stůl&#10;&#10;Popis byl vytvořen automaticky">
            <a:extLst>
              <a:ext uri="{FF2B5EF4-FFF2-40B4-BE49-F238E27FC236}">
                <a16:creationId xmlns:a16="http://schemas.microsoft.com/office/drawing/2014/main" id="{606161D0-9330-47CF-B907-408382723F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53" y="3526029"/>
            <a:ext cx="4094820" cy="2733293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51293" y="2064121"/>
            <a:ext cx="5397237" cy="4351338"/>
          </a:xfrm>
        </p:spPr>
        <p:txBody>
          <a:bodyPr>
            <a:normAutofit/>
          </a:bodyPr>
          <a:lstStyle/>
          <a:p>
            <a:r>
              <a:rPr lang="cs-CZ" sz="2000" dirty="0"/>
              <a:t>Projekt v rámci TAČR</a:t>
            </a:r>
          </a:p>
          <a:p>
            <a:r>
              <a:rPr lang="cs-CZ" sz="2000" dirty="0"/>
              <a:t>Psychologická podpora dětských pacientů a zejména rodinných příslušníků a podpora dospělých pacientů v terminálním stádiu srdečního selhání</a:t>
            </a:r>
          </a:p>
          <a:p>
            <a:r>
              <a:rPr lang="cs-CZ" sz="2000" dirty="0"/>
              <a:t>Využití </a:t>
            </a:r>
            <a:r>
              <a:rPr lang="cs-CZ" sz="2000" dirty="0" err="1"/>
              <a:t>videokonzultační</a:t>
            </a:r>
            <a:r>
              <a:rPr lang="cs-CZ" sz="2000" dirty="0"/>
              <a:t> platformy</a:t>
            </a:r>
          </a:p>
          <a:p>
            <a:r>
              <a:rPr lang="cs-CZ" sz="2000" dirty="0"/>
              <a:t>Dedikovaný podpůrný paliativní tým</a:t>
            </a:r>
          </a:p>
          <a:p>
            <a:r>
              <a:rPr lang="cs-CZ" sz="2000" dirty="0"/>
              <a:t>Etické, psychosociální a ekonomické aspekty poskytování paliativní péče</a:t>
            </a:r>
          </a:p>
          <a:p>
            <a:r>
              <a:rPr lang="cs-CZ" sz="2000" dirty="0"/>
              <a:t>Akceptace technologií v terminálním stádiu života</a:t>
            </a:r>
          </a:p>
          <a:p>
            <a:r>
              <a:rPr lang="cs-CZ" sz="2000" dirty="0"/>
              <a:t>Monitoring úzkostných a depresivních stavů</a:t>
            </a:r>
          </a:p>
          <a:p>
            <a:endParaRPr lang="cs-CZ" sz="2000" dirty="0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689" y="128185"/>
            <a:ext cx="1181891" cy="44612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23E942B-25C9-4D25-B058-F37DD81C57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859" y="1157203"/>
            <a:ext cx="4528008" cy="181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11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6024B02-E9DE-461A-8C2D-5D6D34764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0D0659-E409-4F7C-8185-E1C9F45AD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7284"/>
            <a:ext cx="4572000" cy="1161288"/>
          </a:xfrm>
        </p:spPr>
        <p:txBody>
          <a:bodyPr anchor="b">
            <a:normAutofit/>
          </a:bodyPr>
          <a:lstStyle/>
          <a:p>
            <a:r>
              <a:rPr lang="cs-CZ" sz="3600" b="1" dirty="0">
                <a:solidFill>
                  <a:schemeClr val="accent1"/>
                </a:solidFill>
              </a:rPr>
              <a:t>Monitoring medikace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BF0563-FFFF-487E-9798-4BAF42529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9036"/>
            <a:ext cx="4572000" cy="3776472"/>
          </a:xfrm>
        </p:spPr>
        <p:txBody>
          <a:bodyPr>
            <a:normAutofit/>
          </a:bodyPr>
          <a:lstStyle/>
          <a:p>
            <a:r>
              <a:rPr lang="cs-CZ" sz="1500" dirty="0"/>
              <a:t>Monitorace medikace s využitím chytrých zásobníků na léky opatřených o senzory​ - vlastní řešení</a:t>
            </a:r>
          </a:p>
          <a:p>
            <a:r>
              <a:rPr lang="cs-CZ" sz="1500" dirty="0"/>
              <a:t>Spolupráce s klinickým farmaceutem </a:t>
            </a:r>
          </a:p>
          <a:p>
            <a:r>
              <a:rPr lang="cs-CZ" sz="1500" dirty="0"/>
              <a:t>Analýza korelace mezi subjektivním hodnocením adherence pacienty a objektivním měřením adherence pomocí moderní senzoriky. </a:t>
            </a:r>
          </a:p>
          <a:p>
            <a:r>
              <a:rPr lang="cs-CZ" sz="1500" dirty="0"/>
              <a:t>Analýza faktorů snižující adherenci u seniorů s chronickým srdečním selháním a s chronickou obstrukční plicní nemocí</a:t>
            </a:r>
          </a:p>
          <a:p>
            <a:r>
              <a:rPr lang="cs-CZ" sz="1500" dirty="0"/>
              <a:t>Ověření přínosu notifikací připomínajících administraci léků zasílaných skrze telemedicínskou aplikaci FNOL. 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16C94BE-D8E5-4227-AAAB-D07B10568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536" y="107177"/>
            <a:ext cx="2670048" cy="2119522"/>
          </a:xfrm>
          <a:prstGeom prst="rect">
            <a:avLst/>
          </a:prstGeom>
        </p:spPr>
      </p:pic>
      <p:pic>
        <p:nvPicPr>
          <p:cNvPr id="5122" name="Picture 2" descr="Dávkovač léků – týdenní, T02 | Unizdrav.cz">
            <a:extLst>
              <a:ext uri="{FF2B5EF4-FFF2-40B4-BE49-F238E27FC236}">
                <a16:creationId xmlns:a16="http://schemas.microsoft.com/office/drawing/2014/main" id="{C6390EBF-8011-48F3-8BCB-3A82DC8DB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09633" y="243803"/>
            <a:ext cx="2670048" cy="184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F4581FB-0DFF-4227-B9BB-1468D26CE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0536" y="2418293"/>
            <a:ext cx="6148230" cy="127575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B50B1C5-E3E8-4304-8E73-94634E2AFF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0536" y="3826292"/>
            <a:ext cx="3635117" cy="2153806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57AF882C-175B-49BE-9BF5-D081F17D2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3090662-CAD4-4A54-9F26-DF4753B5E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6768" y="3817404"/>
            <a:ext cx="54864" cy="45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4" name="Picture 4" descr="Pill Reminder Icon of Colored Outline style - Available in SVG, PNG, EPS,  AI &amp; Icon fonts">
            <a:extLst>
              <a:ext uri="{FF2B5EF4-FFF2-40B4-BE49-F238E27FC236}">
                <a16:creationId xmlns:a16="http://schemas.microsoft.com/office/drawing/2014/main" id="{D3BF233E-9CCB-4DC4-9CDD-AF5FC585A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263" y="5158633"/>
            <a:ext cx="681873" cy="68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0191D9E-E147-481C-9AB3-A00E6BFF2E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821" y="4150882"/>
            <a:ext cx="2206011" cy="149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98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A1BD07-C66A-4EA2-A699-DEEEC51FA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chemeClr val="tx2"/>
                </a:solidFill>
              </a:rPr>
              <a:t>Disclorure</a:t>
            </a:r>
            <a:r>
              <a:rPr lang="cs-CZ" b="1" dirty="0">
                <a:solidFill>
                  <a:schemeClr val="tx2"/>
                </a:solidFill>
              </a:rPr>
              <a:t>: Bez konfliktu zájmů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868C41F-2FA6-4077-AE4E-3A22AD29DB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4290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elemedicine App Development: How Does It Work?">
            <a:extLst>
              <a:ext uri="{FF2B5EF4-FFF2-40B4-BE49-F238E27FC236}">
                <a16:creationId xmlns:a16="http://schemas.microsoft.com/office/drawing/2014/main" id="{B77C4CAD-B0B4-473C-BFBD-6076362A0A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EB802A3-992D-4D36-A40E-E34E25EB3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 err="1">
                <a:solidFill>
                  <a:schemeClr val="accent1"/>
                </a:solidFill>
              </a:rPr>
              <a:t>Telemedicínsk</a:t>
            </a:r>
            <a:r>
              <a:rPr lang="cs-CZ" sz="3600" b="1" dirty="0">
                <a:solidFill>
                  <a:schemeClr val="accent1"/>
                </a:solidFill>
              </a:rPr>
              <a:t>é</a:t>
            </a:r>
            <a:r>
              <a:rPr lang="en-US" sz="3600" b="1" dirty="0">
                <a:solidFill>
                  <a:schemeClr val="accent1"/>
                </a:solidFill>
              </a:rPr>
              <a:t> platform</a:t>
            </a:r>
            <a:r>
              <a:rPr lang="cs-CZ" sz="3600" b="1" dirty="0">
                <a:solidFill>
                  <a:schemeClr val="accent1"/>
                </a:solidFill>
              </a:rPr>
              <a:t>y a aplikace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cxnSp>
        <p:nvCxnSpPr>
          <p:cNvPr id="205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986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589560" y="856180"/>
            <a:ext cx="4560584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cs-CZ" sz="3700" b="1" dirty="0">
                <a:solidFill>
                  <a:schemeClr val="accent1"/>
                </a:solidFill>
              </a:rPr>
              <a:t>Telemedicínský portál</a:t>
            </a:r>
            <a:endParaRPr lang="en-US" sz="3700" b="1" dirty="0">
              <a:solidFill>
                <a:schemeClr val="accent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37BBC57-271D-4C84-B117-C18C556084FD}"/>
              </a:ext>
            </a:extLst>
          </p:cNvPr>
          <p:cNvSpPr txBox="1"/>
          <p:nvPr/>
        </p:nvSpPr>
        <p:spPr>
          <a:xfrm>
            <a:off x="563193" y="2368296"/>
            <a:ext cx="4559425" cy="3493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304815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Videokonzultace na platformě Jitsi</a:t>
            </a:r>
          </a:p>
          <a:p>
            <a:pPr marL="304815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Volání prostřednictvím mobilní/webové aplikace</a:t>
            </a:r>
          </a:p>
          <a:p>
            <a:pPr marL="304815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Open source řešení</a:t>
            </a:r>
          </a:p>
          <a:p>
            <a:pPr marL="304815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Platforma běží na serveru FNOL - dostatečné zabezpečení</a:t>
            </a:r>
          </a:p>
          <a:p>
            <a:pPr marL="762038" lvl="1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Možnost vstupu na základě hesla</a:t>
            </a:r>
          </a:p>
          <a:p>
            <a:pPr marL="304815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Pacient čeká v dedikované místnosti dle diagnózy, kde vstupuje lékař dle svého časového harmonogramu ordinace</a:t>
            </a:r>
          </a:p>
          <a:p>
            <a:pPr marL="304815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Objednání pacienta prostřednictvím online kalendáře</a:t>
            </a:r>
          </a:p>
          <a:p>
            <a:pPr marL="304815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Online objednávání léku pro chronicky nemocné pacienty + online komunikace s lékařem</a:t>
            </a:r>
            <a:endParaRPr lang="cs-CZ" sz="1300" dirty="0"/>
          </a:p>
          <a:p>
            <a:pPr marL="304815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300" dirty="0"/>
              <a:t>Prediktivní model dekompenzace srdečního selhání</a:t>
            </a:r>
          </a:p>
          <a:p>
            <a:pPr marL="304815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300" dirty="0"/>
              <a:t>Multidisciplinární konzultace</a:t>
            </a:r>
          </a:p>
          <a:p>
            <a:pPr marL="304815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300" dirty="0"/>
              <a:t>Mobilní verze aplikace</a:t>
            </a:r>
          </a:p>
          <a:p>
            <a:pPr marL="304815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300" dirty="0"/>
              <a:t>Propojení s přístroji</a:t>
            </a:r>
          </a:p>
          <a:p>
            <a:pPr marL="304815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300" dirty="0"/>
              <a:t>Automatické odesílání upozornění prostřednictvím emailu</a:t>
            </a:r>
            <a:endParaRPr lang="en-US" sz="1300" dirty="0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Zástupný symbol obrázku 10" descr="Obsah obrázku snímek obrazovky, hodiny, počítač&#10;&#10;Popis byl vytvořen automaticky">
            <a:extLst>
              <a:ext uri="{FF2B5EF4-FFF2-40B4-BE49-F238E27FC236}">
                <a16:creationId xmlns:a16="http://schemas.microsoft.com/office/drawing/2014/main" id="{E50DBB64-E095-4B0B-9DFB-E647953D763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08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5892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31">
            <a:extLst>
              <a:ext uri="{FF2B5EF4-FFF2-40B4-BE49-F238E27FC236}">
                <a16:creationId xmlns:a16="http://schemas.microsoft.com/office/drawing/2014/main" id="{64EB4CF0-4AB9-428D-A41C-9BFCF6B986DC}"/>
              </a:ext>
            </a:extLst>
          </p:cNvPr>
          <p:cNvGrpSpPr/>
          <p:nvPr/>
        </p:nvGrpSpPr>
        <p:grpSpPr>
          <a:xfrm>
            <a:off x="798684" y="3566898"/>
            <a:ext cx="6931412" cy="2770599"/>
            <a:chOff x="662609" y="781879"/>
            <a:chExt cx="6679096" cy="2628347"/>
          </a:xfrm>
        </p:grpSpPr>
        <p:sp>
          <p:nvSpPr>
            <p:cNvPr id="12" name="Rounded Rectangle 20">
              <a:extLst>
                <a:ext uri="{FF2B5EF4-FFF2-40B4-BE49-F238E27FC236}">
                  <a16:creationId xmlns:a16="http://schemas.microsoft.com/office/drawing/2014/main" id="{96FF6734-0B3A-4B4B-AE0D-DAD0FC11A862}"/>
                </a:ext>
              </a:extLst>
            </p:cNvPr>
            <p:cNvSpPr/>
            <p:nvPr/>
          </p:nvSpPr>
          <p:spPr>
            <a:xfrm>
              <a:off x="662609" y="781879"/>
              <a:ext cx="6679096" cy="262834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3" name="TextBox 21">
              <a:extLst>
                <a:ext uri="{FF2B5EF4-FFF2-40B4-BE49-F238E27FC236}">
                  <a16:creationId xmlns:a16="http://schemas.microsoft.com/office/drawing/2014/main" id="{173E77BE-35B8-4C7D-A4D4-F47162F996D6}"/>
                </a:ext>
              </a:extLst>
            </p:cNvPr>
            <p:cNvSpPr txBox="1"/>
            <p:nvPr/>
          </p:nvSpPr>
          <p:spPr>
            <a:xfrm>
              <a:off x="2967376" y="852552"/>
              <a:ext cx="2170525" cy="321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Komunikace</a:t>
              </a:r>
              <a:endParaRPr lang="en-GB" sz="1600" b="1" dirty="0"/>
            </a:p>
          </p:txBody>
        </p:sp>
        <p:sp>
          <p:nvSpPr>
            <p:cNvPr id="14" name="TextBox 23">
              <a:extLst>
                <a:ext uri="{FF2B5EF4-FFF2-40B4-BE49-F238E27FC236}">
                  <a16:creationId xmlns:a16="http://schemas.microsoft.com/office/drawing/2014/main" id="{99009EF2-9F7A-4FDB-979A-C1AFFF93234D}"/>
                </a:ext>
              </a:extLst>
            </p:cNvPr>
            <p:cNvSpPr txBox="1"/>
            <p:nvPr/>
          </p:nvSpPr>
          <p:spPr>
            <a:xfrm>
              <a:off x="752848" y="2431838"/>
              <a:ext cx="20938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Online komunikace  žádosti o léky</a:t>
              </a:r>
              <a:endParaRPr lang="en-GB" sz="1600" dirty="0"/>
            </a:p>
          </p:txBody>
        </p:sp>
        <p:pic>
          <p:nvPicPr>
            <p:cNvPr id="15" name="Picture 24">
              <a:extLst>
                <a:ext uri="{FF2B5EF4-FFF2-40B4-BE49-F238E27FC236}">
                  <a16:creationId xmlns:a16="http://schemas.microsoft.com/office/drawing/2014/main" id="{D43596AB-4EF3-4A31-9DE4-669D0AF30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8711" y="1401100"/>
              <a:ext cx="997938" cy="997938"/>
            </a:xfrm>
            <a:prstGeom prst="rect">
              <a:avLst/>
            </a:prstGeom>
          </p:spPr>
        </p:pic>
        <p:sp>
          <p:nvSpPr>
            <p:cNvPr id="16" name="TextBox 25">
              <a:extLst>
                <a:ext uri="{FF2B5EF4-FFF2-40B4-BE49-F238E27FC236}">
                  <a16:creationId xmlns:a16="http://schemas.microsoft.com/office/drawing/2014/main" id="{D0849D47-04F1-4E5A-87EE-82308EE2862B}"/>
                </a:ext>
              </a:extLst>
            </p:cNvPr>
            <p:cNvSpPr txBox="1"/>
            <p:nvPr/>
          </p:nvSpPr>
          <p:spPr>
            <a:xfrm>
              <a:off x="2936931" y="2469447"/>
              <a:ext cx="21607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Kalendář</a:t>
              </a:r>
            </a:p>
            <a:p>
              <a:pPr algn="ctr"/>
              <a:r>
                <a:rPr lang="en-GB" sz="1600" dirty="0"/>
                <a:t>Video</a:t>
              </a:r>
              <a:r>
                <a:rPr lang="cs-CZ" sz="1600" dirty="0"/>
                <a:t>k</a:t>
              </a:r>
              <a:r>
                <a:rPr lang="en-GB" sz="1600" dirty="0"/>
                <a:t>on</a:t>
              </a:r>
              <a:r>
                <a:rPr lang="cs-CZ" sz="1600" dirty="0"/>
                <a:t>z</a:t>
              </a:r>
              <a:r>
                <a:rPr lang="en-GB" sz="1600" dirty="0"/>
                <a:t>ulta</a:t>
              </a:r>
              <a:r>
                <a:rPr lang="cs-CZ" sz="1600" dirty="0" err="1"/>
                <a:t>cí</a:t>
              </a:r>
              <a:endParaRPr lang="en-GB" sz="1600" dirty="0"/>
            </a:p>
          </p:txBody>
        </p:sp>
        <p:sp>
          <p:nvSpPr>
            <p:cNvPr id="17" name="TextBox 27">
              <a:extLst>
                <a:ext uri="{FF2B5EF4-FFF2-40B4-BE49-F238E27FC236}">
                  <a16:creationId xmlns:a16="http://schemas.microsoft.com/office/drawing/2014/main" id="{DF4EBB66-24B1-4D23-8FEE-7DCA749A77F0}"/>
                </a:ext>
              </a:extLst>
            </p:cNvPr>
            <p:cNvSpPr txBox="1"/>
            <p:nvPr/>
          </p:nvSpPr>
          <p:spPr>
            <a:xfrm>
              <a:off x="5190094" y="2397819"/>
              <a:ext cx="19566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Nástroj pro videokonzultace</a:t>
              </a:r>
              <a:endParaRPr lang="en-GB" sz="1600" dirty="0"/>
            </a:p>
          </p:txBody>
        </p:sp>
        <p:pic>
          <p:nvPicPr>
            <p:cNvPr id="18" name="Picture 29">
              <a:extLst>
                <a:ext uri="{FF2B5EF4-FFF2-40B4-BE49-F238E27FC236}">
                  <a16:creationId xmlns:a16="http://schemas.microsoft.com/office/drawing/2014/main" id="{597CBAFF-9C02-4A0F-B76F-0C9C38182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0380" y="1474265"/>
              <a:ext cx="923554" cy="923554"/>
            </a:xfrm>
            <a:prstGeom prst="rect">
              <a:avLst/>
            </a:prstGeom>
          </p:spPr>
        </p:pic>
        <p:pic>
          <p:nvPicPr>
            <p:cNvPr id="19" name="Picture 30">
              <a:extLst>
                <a:ext uri="{FF2B5EF4-FFF2-40B4-BE49-F238E27FC236}">
                  <a16:creationId xmlns:a16="http://schemas.microsoft.com/office/drawing/2014/main" id="{0757BA68-DD09-4554-88B1-7E937E4A1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6062" y="1435477"/>
              <a:ext cx="962342" cy="962342"/>
            </a:xfrm>
            <a:prstGeom prst="rect">
              <a:avLst/>
            </a:prstGeom>
          </p:spPr>
        </p:pic>
      </p:grpSp>
      <p:grpSp>
        <p:nvGrpSpPr>
          <p:cNvPr id="20" name="Group 32">
            <a:extLst>
              <a:ext uri="{FF2B5EF4-FFF2-40B4-BE49-F238E27FC236}">
                <a16:creationId xmlns:a16="http://schemas.microsoft.com/office/drawing/2014/main" id="{0B6C651E-E26C-40C7-B29E-352C244DBF47}"/>
              </a:ext>
            </a:extLst>
          </p:cNvPr>
          <p:cNvGrpSpPr/>
          <p:nvPr/>
        </p:nvGrpSpPr>
        <p:grpSpPr>
          <a:xfrm>
            <a:off x="4550607" y="743944"/>
            <a:ext cx="6736981" cy="2770599"/>
            <a:chOff x="689113" y="3551583"/>
            <a:chExt cx="6374297" cy="2628347"/>
          </a:xfrm>
        </p:grpSpPr>
        <p:sp>
          <p:nvSpPr>
            <p:cNvPr id="21" name="Rounded Rectangle 33">
              <a:extLst>
                <a:ext uri="{FF2B5EF4-FFF2-40B4-BE49-F238E27FC236}">
                  <a16:creationId xmlns:a16="http://schemas.microsoft.com/office/drawing/2014/main" id="{93F9786D-728A-484D-855A-B625E3F2BF48}"/>
                </a:ext>
              </a:extLst>
            </p:cNvPr>
            <p:cNvSpPr/>
            <p:nvPr/>
          </p:nvSpPr>
          <p:spPr>
            <a:xfrm>
              <a:off x="689113" y="3551583"/>
              <a:ext cx="6374297" cy="262834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2" name="TextBox 34">
              <a:extLst>
                <a:ext uri="{FF2B5EF4-FFF2-40B4-BE49-F238E27FC236}">
                  <a16:creationId xmlns:a16="http://schemas.microsoft.com/office/drawing/2014/main" id="{986A0906-3548-47CA-A4D0-F69F5560FCF4}"/>
                </a:ext>
              </a:extLst>
            </p:cNvPr>
            <p:cNvSpPr txBox="1"/>
            <p:nvPr/>
          </p:nvSpPr>
          <p:spPr>
            <a:xfrm>
              <a:off x="2766668" y="3606461"/>
              <a:ext cx="2170525" cy="321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Monitoring pacienta</a:t>
              </a:r>
              <a:endParaRPr lang="en-GB" sz="1600" b="1" dirty="0"/>
            </a:p>
          </p:txBody>
        </p:sp>
        <p:grpSp>
          <p:nvGrpSpPr>
            <p:cNvPr id="23" name="Group 35">
              <a:extLst>
                <a:ext uri="{FF2B5EF4-FFF2-40B4-BE49-F238E27FC236}">
                  <a16:creationId xmlns:a16="http://schemas.microsoft.com/office/drawing/2014/main" id="{189EDAB3-D12E-4B33-977C-02729C0335BD}"/>
                </a:ext>
              </a:extLst>
            </p:cNvPr>
            <p:cNvGrpSpPr/>
            <p:nvPr/>
          </p:nvGrpSpPr>
          <p:grpSpPr>
            <a:xfrm>
              <a:off x="891761" y="4356579"/>
              <a:ext cx="6071838" cy="1432210"/>
              <a:chOff x="4566786" y="4458178"/>
              <a:chExt cx="6071838" cy="1432210"/>
            </a:xfrm>
          </p:grpSpPr>
          <p:sp>
            <p:nvSpPr>
              <p:cNvPr id="24" name="TextBox 36">
                <a:extLst>
                  <a:ext uri="{FF2B5EF4-FFF2-40B4-BE49-F238E27FC236}">
                    <a16:creationId xmlns:a16="http://schemas.microsoft.com/office/drawing/2014/main" id="{7CAF38CB-2F4A-4AD8-9590-F57F9866641A}"/>
                  </a:ext>
                </a:extLst>
              </p:cNvPr>
              <p:cNvSpPr txBox="1"/>
              <p:nvPr/>
            </p:nvSpPr>
            <p:spPr>
              <a:xfrm>
                <a:off x="6561480" y="5268004"/>
                <a:ext cx="20938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/>
                  <a:t>Online komunikace </a:t>
                </a:r>
                <a:r>
                  <a:rPr lang="en-GB" sz="1600" dirty="0"/>
                  <a:t>&amp; symptom </a:t>
                </a:r>
                <a:r>
                  <a:rPr lang="cs-CZ" sz="1600" dirty="0"/>
                  <a:t>checker</a:t>
                </a:r>
                <a:endParaRPr lang="en-GB" sz="1600" dirty="0"/>
              </a:p>
            </p:txBody>
          </p:sp>
          <p:pic>
            <p:nvPicPr>
              <p:cNvPr id="25" name="Picture 37">
                <a:extLst>
                  <a:ext uri="{FF2B5EF4-FFF2-40B4-BE49-F238E27FC236}">
                    <a16:creationId xmlns:a16="http://schemas.microsoft.com/office/drawing/2014/main" id="{85723663-6D0C-4B45-AA7F-3F6DF3296F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03239" y="4458178"/>
                <a:ext cx="847435" cy="847435"/>
              </a:xfrm>
              <a:prstGeom prst="rect">
                <a:avLst/>
              </a:prstGeom>
            </p:spPr>
          </p:pic>
          <p:sp>
            <p:nvSpPr>
              <p:cNvPr id="26" name="TextBox 38">
                <a:extLst>
                  <a:ext uri="{FF2B5EF4-FFF2-40B4-BE49-F238E27FC236}">
                    <a16:creationId xmlns:a16="http://schemas.microsoft.com/office/drawing/2014/main" id="{79DBB758-5703-4DC1-BCA0-E98C199B14BE}"/>
                  </a:ext>
                </a:extLst>
              </p:cNvPr>
              <p:cNvSpPr txBox="1"/>
              <p:nvPr/>
            </p:nvSpPr>
            <p:spPr>
              <a:xfrm>
                <a:off x="4566786" y="5305613"/>
                <a:ext cx="177210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/>
                  <a:t>Monitoring vitálních funkcí</a:t>
                </a:r>
                <a:endParaRPr lang="en-GB" sz="1600" dirty="0"/>
              </a:p>
            </p:txBody>
          </p:sp>
          <p:pic>
            <p:nvPicPr>
              <p:cNvPr id="27" name="Picture 39">
                <a:extLst>
                  <a:ext uri="{FF2B5EF4-FFF2-40B4-BE49-F238E27FC236}">
                    <a16:creationId xmlns:a16="http://schemas.microsoft.com/office/drawing/2014/main" id="{5F43B252-8D82-4C1F-8B00-008E35A6DD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2309" y="4506565"/>
                <a:ext cx="741065" cy="741065"/>
              </a:xfrm>
              <a:prstGeom prst="rect">
                <a:avLst/>
              </a:prstGeom>
            </p:spPr>
          </p:pic>
          <p:sp>
            <p:nvSpPr>
              <p:cNvPr id="28" name="TextBox 40">
                <a:extLst>
                  <a:ext uri="{FF2B5EF4-FFF2-40B4-BE49-F238E27FC236}">
                    <a16:creationId xmlns:a16="http://schemas.microsoft.com/office/drawing/2014/main" id="{4986D472-4870-4EB4-9B26-AAECEB4E8768}"/>
                  </a:ext>
                </a:extLst>
              </p:cNvPr>
              <p:cNvSpPr txBox="1"/>
              <p:nvPr/>
            </p:nvSpPr>
            <p:spPr>
              <a:xfrm>
                <a:off x="8682003" y="5248770"/>
                <a:ext cx="195662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 err="1"/>
                  <a:t>Alerty</a:t>
                </a:r>
                <a:r>
                  <a:rPr lang="cs-CZ" sz="1600" dirty="0"/>
                  <a:t> měření</a:t>
                </a:r>
                <a:endParaRPr lang="en-GB" sz="1600" dirty="0"/>
              </a:p>
            </p:txBody>
          </p:sp>
          <p:pic>
            <p:nvPicPr>
              <p:cNvPr id="29" name="Picture 41">
                <a:extLst>
                  <a:ext uri="{FF2B5EF4-FFF2-40B4-BE49-F238E27FC236}">
                    <a16:creationId xmlns:a16="http://schemas.microsoft.com/office/drawing/2014/main" id="{990C1AA2-5783-49C2-BADD-5E835D2746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95465" y="4482005"/>
                <a:ext cx="729696" cy="729696"/>
              </a:xfrm>
              <a:prstGeom prst="rect">
                <a:avLst/>
              </a:prstGeom>
            </p:spPr>
          </p:pic>
        </p:grpSp>
      </p:grpSp>
      <p:grpSp>
        <p:nvGrpSpPr>
          <p:cNvPr id="30" name="Group 42">
            <a:extLst>
              <a:ext uri="{FF2B5EF4-FFF2-40B4-BE49-F238E27FC236}">
                <a16:creationId xmlns:a16="http://schemas.microsoft.com/office/drawing/2014/main" id="{AFE8477D-1C16-4D2A-A6D0-9D55DADD5455}"/>
              </a:ext>
            </a:extLst>
          </p:cNvPr>
          <p:cNvGrpSpPr/>
          <p:nvPr/>
        </p:nvGrpSpPr>
        <p:grpSpPr>
          <a:xfrm>
            <a:off x="7789347" y="3566898"/>
            <a:ext cx="3567179" cy="2770599"/>
            <a:chOff x="7717629" y="3551583"/>
            <a:chExt cx="3418614" cy="2628347"/>
          </a:xfrm>
        </p:grpSpPr>
        <p:sp>
          <p:nvSpPr>
            <p:cNvPr id="31" name="Rounded Rectangle 43">
              <a:extLst>
                <a:ext uri="{FF2B5EF4-FFF2-40B4-BE49-F238E27FC236}">
                  <a16:creationId xmlns:a16="http://schemas.microsoft.com/office/drawing/2014/main" id="{D1CF2C2A-D65A-4488-863F-C447ABADD5AE}"/>
                </a:ext>
              </a:extLst>
            </p:cNvPr>
            <p:cNvSpPr/>
            <p:nvPr/>
          </p:nvSpPr>
          <p:spPr>
            <a:xfrm>
              <a:off x="7717629" y="3551583"/>
              <a:ext cx="3418614" cy="262834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32" name="TextBox 44">
              <a:extLst>
                <a:ext uri="{FF2B5EF4-FFF2-40B4-BE49-F238E27FC236}">
                  <a16:creationId xmlns:a16="http://schemas.microsoft.com/office/drawing/2014/main" id="{BBFC8205-4666-401C-BEBF-CDE4A128EBE0}"/>
                </a:ext>
              </a:extLst>
            </p:cNvPr>
            <p:cNvSpPr txBox="1"/>
            <p:nvPr/>
          </p:nvSpPr>
          <p:spPr>
            <a:xfrm>
              <a:off x="8310509" y="3609194"/>
              <a:ext cx="2232854" cy="321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Kontrola medikace</a:t>
              </a:r>
              <a:endParaRPr lang="en-GB" sz="1600" b="1" dirty="0"/>
            </a:p>
          </p:txBody>
        </p:sp>
        <p:sp>
          <p:nvSpPr>
            <p:cNvPr id="33" name="TextBox 45">
              <a:extLst>
                <a:ext uri="{FF2B5EF4-FFF2-40B4-BE49-F238E27FC236}">
                  <a16:creationId xmlns:a16="http://schemas.microsoft.com/office/drawing/2014/main" id="{E2E00AD0-A86B-46C1-8710-9315F1F7AF60}"/>
                </a:ext>
              </a:extLst>
            </p:cNvPr>
            <p:cNvSpPr txBox="1"/>
            <p:nvPr/>
          </p:nvSpPr>
          <p:spPr>
            <a:xfrm>
              <a:off x="8000756" y="5214201"/>
              <a:ext cx="1438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Medikace pacienta</a:t>
              </a:r>
              <a:endParaRPr lang="en-GB" sz="1600" dirty="0"/>
            </a:p>
          </p:txBody>
        </p:sp>
        <p:pic>
          <p:nvPicPr>
            <p:cNvPr id="34" name="Graphic 23" descr="Medicine with solid fill">
              <a:extLst>
                <a:ext uri="{FF2B5EF4-FFF2-40B4-BE49-F238E27FC236}">
                  <a16:creationId xmlns:a16="http://schemas.microsoft.com/office/drawing/2014/main" id="{5D4C2E5B-60FE-4301-AF17-166202AFD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268116" y="4378464"/>
              <a:ext cx="914400" cy="914400"/>
            </a:xfrm>
            <a:prstGeom prst="rect">
              <a:avLst/>
            </a:prstGeom>
          </p:spPr>
        </p:pic>
        <p:sp>
          <p:nvSpPr>
            <p:cNvPr id="35" name="TextBox 47">
              <a:extLst>
                <a:ext uri="{FF2B5EF4-FFF2-40B4-BE49-F238E27FC236}">
                  <a16:creationId xmlns:a16="http://schemas.microsoft.com/office/drawing/2014/main" id="{C0B0F305-6CE7-4947-B612-659C5C53F86E}"/>
                </a:ext>
              </a:extLst>
            </p:cNvPr>
            <p:cNvSpPr txBox="1"/>
            <p:nvPr/>
          </p:nvSpPr>
          <p:spPr>
            <a:xfrm>
              <a:off x="9608344" y="5204014"/>
              <a:ext cx="14627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Připomínky medikace</a:t>
              </a:r>
              <a:endParaRPr lang="en-GB" sz="1600" dirty="0"/>
            </a:p>
          </p:txBody>
        </p:sp>
        <p:pic>
          <p:nvPicPr>
            <p:cNvPr id="36" name="Graphic 23" descr="Medicine with solid fill">
              <a:extLst>
                <a:ext uri="{FF2B5EF4-FFF2-40B4-BE49-F238E27FC236}">
                  <a16:creationId xmlns:a16="http://schemas.microsoft.com/office/drawing/2014/main" id="{ED6F4A9B-42AD-442E-BEF1-EDD63E965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661461" y="4292749"/>
              <a:ext cx="420407" cy="420407"/>
            </a:xfrm>
            <a:prstGeom prst="rect">
              <a:avLst/>
            </a:prstGeom>
          </p:spPr>
        </p:pic>
        <p:pic>
          <p:nvPicPr>
            <p:cNvPr id="37" name="Picture 49">
              <a:extLst>
                <a:ext uri="{FF2B5EF4-FFF2-40B4-BE49-F238E27FC236}">
                  <a16:creationId xmlns:a16="http://schemas.microsoft.com/office/drawing/2014/main" id="{68085DFE-AA3E-442C-A4DE-AFF26DFBA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8167" y="4439057"/>
              <a:ext cx="838007" cy="760478"/>
            </a:xfrm>
            <a:prstGeom prst="rect">
              <a:avLst/>
            </a:prstGeom>
          </p:spPr>
        </p:pic>
      </p:grpSp>
      <p:grpSp>
        <p:nvGrpSpPr>
          <p:cNvPr id="38" name="Group 63">
            <a:extLst>
              <a:ext uri="{FF2B5EF4-FFF2-40B4-BE49-F238E27FC236}">
                <a16:creationId xmlns:a16="http://schemas.microsoft.com/office/drawing/2014/main" id="{7A3D393B-E9B1-4E92-991A-80B75433E49D}"/>
              </a:ext>
            </a:extLst>
          </p:cNvPr>
          <p:cNvGrpSpPr/>
          <p:nvPr/>
        </p:nvGrpSpPr>
        <p:grpSpPr>
          <a:xfrm>
            <a:off x="798684" y="728340"/>
            <a:ext cx="3613126" cy="2770599"/>
            <a:chOff x="696134" y="780833"/>
            <a:chExt cx="3418614" cy="2628347"/>
          </a:xfrm>
        </p:grpSpPr>
        <p:grpSp>
          <p:nvGrpSpPr>
            <p:cNvPr id="39" name="Group 50">
              <a:extLst>
                <a:ext uri="{FF2B5EF4-FFF2-40B4-BE49-F238E27FC236}">
                  <a16:creationId xmlns:a16="http://schemas.microsoft.com/office/drawing/2014/main" id="{D5A0F3F2-C140-4D40-9A99-58D085694E6F}"/>
                </a:ext>
              </a:extLst>
            </p:cNvPr>
            <p:cNvGrpSpPr/>
            <p:nvPr/>
          </p:nvGrpSpPr>
          <p:grpSpPr>
            <a:xfrm>
              <a:off x="696134" y="780833"/>
              <a:ext cx="3418614" cy="2628347"/>
              <a:chOff x="7717629" y="3551583"/>
              <a:chExt cx="3418614" cy="2628347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42" name="Rounded Rectangle 51">
                <a:extLst>
                  <a:ext uri="{FF2B5EF4-FFF2-40B4-BE49-F238E27FC236}">
                    <a16:creationId xmlns:a16="http://schemas.microsoft.com/office/drawing/2014/main" id="{6BB125DC-C27F-493C-A254-085E1B244BE2}"/>
                  </a:ext>
                </a:extLst>
              </p:cNvPr>
              <p:cNvSpPr/>
              <p:nvPr/>
            </p:nvSpPr>
            <p:spPr>
              <a:xfrm>
                <a:off x="7717629" y="3551583"/>
                <a:ext cx="3418614" cy="262834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43" name="TextBox 52">
                <a:extLst>
                  <a:ext uri="{FF2B5EF4-FFF2-40B4-BE49-F238E27FC236}">
                    <a16:creationId xmlns:a16="http://schemas.microsoft.com/office/drawing/2014/main" id="{12A7A50D-A3DC-491D-9682-04973975FB40}"/>
                  </a:ext>
                </a:extLst>
              </p:cNvPr>
              <p:cNvSpPr txBox="1"/>
              <p:nvPr/>
            </p:nvSpPr>
            <p:spPr>
              <a:xfrm>
                <a:off x="8308250" y="3755806"/>
                <a:ext cx="2232853" cy="32117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 err="1"/>
                  <a:t>Aler</a:t>
                </a:r>
                <a:r>
                  <a:rPr lang="cs-CZ" sz="1600" b="1" dirty="0"/>
                  <a:t>ty</a:t>
                </a:r>
                <a:endParaRPr lang="en-GB" sz="1600" b="1" dirty="0"/>
              </a:p>
            </p:txBody>
          </p:sp>
          <p:sp>
            <p:nvSpPr>
              <p:cNvPr id="44" name="TextBox 53">
                <a:extLst>
                  <a:ext uri="{FF2B5EF4-FFF2-40B4-BE49-F238E27FC236}">
                    <a16:creationId xmlns:a16="http://schemas.microsoft.com/office/drawing/2014/main" id="{0AED564C-51F5-44F8-B903-B6945724E1A5}"/>
                  </a:ext>
                </a:extLst>
              </p:cNvPr>
              <p:cNvSpPr txBox="1"/>
              <p:nvPr/>
            </p:nvSpPr>
            <p:spPr>
              <a:xfrm>
                <a:off x="7807791" y="5231614"/>
                <a:ext cx="1616886" cy="52322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Out-of-range </a:t>
                </a:r>
                <a:r>
                  <a:rPr lang="cs-CZ" sz="1400" dirty="0"/>
                  <a:t>měření</a:t>
                </a:r>
                <a:endParaRPr lang="en-GB" sz="1400" dirty="0"/>
              </a:p>
            </p:txBody>
          </p:sp>
          <p:sp>
            <p:nvSpPr>
              <p:cNvPr id="45" name="TextBox 55">
                <a:extLst>
                  <a:ext uri="{FF2B5EF4-FFF2-40B4-BE49-F238E27FC236}">
                    <a16:creationId xmlns:a16="http://schemas.microsoft.com/office/drawing/2014/main" id="{4027338A-FD22-4E39-896E-C14A95EF0D91}"/>
                  </a:ext>
                </a:extLst>
              </p:cNvPr>
              <p:cNvSpPr txBox="1"/>
              <p:nvPr/>
            </p:nvSpPr>
            <p:spPr>
              <a:xfrm>
                <a:off x="9306288" y="5246248"/>
                <a:ext cx="1795158" cy="52322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400" dirty="0"/>
                  <a:t>Predikce dekompenzace</a:t>
                </a:r>
                <a:endParaRPr lang="en-GB" sz="1400" dirty="0"/>
              </a:p>
            </p:txBody>
          </p:sp>
        </p:grpSp>
        <p:pic>
          <p:nvPicPr>
            <p:cNvPr id="40" name="Picture 60">
              <a:extLst>
                <a:ext uri="{FF2B5EF4-FFF2-40B4-BE49-F238E27FC236}">
                  <a16:creationId xmlns:a16="http://schemas.microsoft.com/office/drawing/2014/main" id="{20D0F365-F2FB-4A79-BBFE-83F109EC6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5770" y="1634216"/>
              <a:ext cx="785416" cy="785416"/>
            </a:xfrm>
            <a:prstGeom prst="rect">
              <a:avLst/>
            </a:prstGeom>
          </p:spPr>
        </p:pic>
        <p:pic>
          <p:nvPicPr>
            <p:cNvPr id="41" name="Picture 61">
              <a:extLst>
                <a:ext uri="{FF2B5EF4-FFF2-40B4-BE49-F238E27FC236}">
                  <a16:creationId xmlns:a16="http://schemas.microsoft.com/office/drawing/2014/main" id="{6A238EE7-134D-4E7A-9FFE-30873A251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509" y="1577661"/>
              <a:ext cx="918699" cy="9186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9242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29E9E0B6-DED9-4E1B-A616-DF120C6BC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162" y="505026"/>
            <a:ext cx="5844097" cy="539750"/>
          </a:xfrm>
        </p:spPr>
        <p:txBody>
          <a:bodyPr anchor="t">
            <a:noAutofit/>
          </a:bodyPr>
          <a:lstStyle/>
          <a:p>
            <a:r>
              <a:rPr lang="cs-CZ" sz="4000" b="1" dirty="0">
                <a:solidFill>
                  <a:schemeClr val="accent1">
                    <a:alpha val="60000"/>
                  </a:schemeClr>
                </a:solidFill>
                <a:ea typeface="+mn-ea"/>
                <a:cs typeface="+mn-cs"/>
              </a:rPr>
              <a:t>Mobilní aplikace</a:t>
            </a:r>
          </a:p>
        </p:txBody>
      </p:sp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A09226AB-484C-4BA7-8AE8-5556A29074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220" y="37005"/>
            <a:ext cx="1816414" cy="685633"/>
          </a:xfrm>
          <a:prstGeom prst="rect">
            <a:avLst/>
          </a:prstGeom>
        </p:spPr>
      </p:pic>
      <p:pic>
        <p:nvPicPr>
          <p:cNvPr id="12" name="Picture 3" descr="D:\Dropbox\FNOL\FNOL_Design manual\PPT\FNOL_logo.png">
            <a:extLst>
              <a:ext uri="{FF2B5EF4-FFF2-40B4-BE49-F238E27FC236}">
                <a16:creationId xmlns:a16="http://schemas.microsoft.com/office/drawing/2014/main" id="{AF809D05-9B97-49D8-89FE-D2E07F903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058" y="165817"/>
            <a:ext cx="1473575" cy="38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53403C4-7AEB-4729-8395-28A9A08E2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8110" y="1228066"/>
            <a:ext cx="2366801" cy="512491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671BBDB2-2E83-4EA9-99AB-F6E450C74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7791" y="1228066"/>
            <a:ext cx="2366799" cy="512490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E9116DF0-66C6-4932-A9AB-196E62513B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2162" y="1228066"/>
            <a:ext cx="3203068" cy="512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61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ED074CD-FA4E-4FB8-8EB3-A1BAA61083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98" r="24902" b="-1"/>
          <a:stretch/>
        </p:blipFill>
        <p:spPr>
          <a:xfrm>
            <a:off x="3954069" y="1460781"/>
            <a:ext cx="4627646" cy="4627648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6EE2F11-1FC1-4716-84AB-32B0B77762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5" r="9833" b="3"/>
          <a:stretch/>
        </p:blipFill>
        <p:spPr>
          <a:xfrm>
            <a:off x="1479962" y="2474132"/>
            <a:ext cx="2590737" cy="2926956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2664EE0-4C98-4C4A-A190-2C7FACE31E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55" r="13805" b="4"/>
          <a:stretch/>
        </p:blipFill>
        <p:spPr>
          <a:xfrm>
            <a:off x="8458250" y="2474132"/>
            <a:ext cx="2577829" cy="2926956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83B826D-FC0C-464D-9FC9-C10F9A54F92A}"/>
              </a:ext>
            </a:extLst>
          </p:cNvPr>
          <p:cNvSpPr txBox="1"/>
          <p:nvPr/>
        </p:nvSpPr>
        <p:spPr>
          <a:xfrm>
            <a:off x="0" y="538738"/>
            <a:ext cx="8761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solidFill>
                  <a:schemeClr val="accent1"/>
                </a:solidFill>
                <a:latin typeface="+mj-lt"/>
              </a:rPr>
              <a:t>Možnost multidisciplinární komunikace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ABAFDBB-FB95-4409-9375-C7CB90E60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6996" y="247764"/>
            <a:ext cx="1291876" cy="336037"/>
          </a:xfrm>
          <a:prstGeom prst="rect">
            <a:avLst/>
          </a:prstGeom>
        </p:spPr>
      </p:pic>
      <p:pic>
        <p:nvPicPr>
          <p:cNvPr id="8" name="Obrázek 7" descr="Obsah obrázku objekt, hodiny, obrazovka, monitor&#10;&#10;Popis byl vytvořen automaticky">
            <a:extLst>
              <a:ext uri="{FF2B5EF4-FFF2-40B4-BE49-F238E27FC236}">
                <a16:creationId xmlns:a16="http://schemas.microsoft.com/office/drawing/2014/main" id="{CA4CD386-F6FC-4186-A6D1-5E438EF94F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425" y="271819"/>
            <a:ext cx="1067982" cy="40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74042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5A3D0A-2E44-43D4-B41C-8CCA6CFE01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57EF86C-CAC0-4FB2-9B82-5D1E2EF513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EF22F43-33B3-4CAC-8632-BDFD667ACB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6801"/>
            <a:ext cx="9144000" cy="570341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334171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24BE4D71-2BDD-4975-B11A-C0862E962F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5958"/>
            <a:ext cx="9144000" cy="6466087"/>
          </a:xfrm>
        </p:spPr>
      </p:pic>
    </p:spTree>
    <p:extLst>
      <p:ext uri="{BB962C8B-B14F-4D97-AF65-F5344CB8AC3E}">
        <p14:creationId xmlns:p14="http://schemas.microsoft.com/office/powerpoint/2010/main" val="1116486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0C52B81-9D26-4719-A4C9-899604D6B0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5958"/>
            <a:ext cx="9144000" cy="6466087"/>
          </a:xfrm>
        </p:spPr>
      </p:pic>
    </p:spTree>
    <p:extLst>
      <p:ext uri="{BB962C8B-B14F-4D97-AF65-F5344CB8AC3E}">
        <p14:creationId xmlns:p14="http://schemas.microsoft.com/office/powerpoint/2010/main" val="237404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97F4E6-C25F-446C-A180-3ED83108C83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dirty="0">
                <a:solidFill>
                  <a:schemeClr val="accent1"/>
                </a:solidFill>
              </a:rPr>
              <a:t>Závěry: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2A5B41-12EF-4B06-97BC-BA6561AB35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2717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5E2130-BD57-4892-9271-8FFE23340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/>
                </a:solidFill>
              </a:rPr>
              <a:t>Kde jsme a kam kráčíme 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0FC773-34CA-4659-95F8-6490B8BB9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cs-CZ" dirty="0"/>
              <a:t>Již 10 let jsme na začátku …</a:t>
            </a:r>
          </a:p>
          <a:p>
            <a:pPr marL="514350" indent="-514350">
              <a:buAutoNum type="arabicPeriod"/>
            </a:pPr>
            <a:r>
              <a:rPr lang="cs-CZ" dirty="0"/>
              <a:t>Chybí koordinace dílčích aktivit – MZČR ???</a:t>
            </a:r>
          </a:p>
          <a:p>
            <a:pPr marL="514350" indent="-514350">
              <a:buAutoNum type="arabicPeriod"/>
            </a:pPr>
            <a:r>
              <a:rPr lang="cs-CZ" dirty="0"/>
              <a:t>Převod ambicí Zákona o el. Zdravotnictví do každodenní klinické praxe</a:t>
            </a:r>
          </a:p>
          <a:p>
            <a:pPr marL="514350" indent="-514350">
              <a:buAutoNum type="arabicPeriod"/>
            </a:pPr>
            <a:r>
              <a:rPr lang="cs-CZ" dirty="0"/>
              <a:t>Bez úhrad to nepůjde …</a:t>
            </a:r>
          </a:p>
          <a:p>
            <a:pPr marL="514350" indent="-514350">
              <a:buAutoNum type="arabicPeriod"/>
            </a:pPr>
            <a:r>
              <a:rPr lang="cs-CZ" dirty="0"/>
              <a:t>Technologie se překotně vyvíjejí a zjednodušují</a:t>
            </a:r>
          </a:p>
          <a:p>
            <a:pPr marL="514350" indent="-514350">
              <a:buAutoNum type="arabicPeriod"/>
            </a:pPr>
            <a:r>
              <a:rPr lang="cs-CZ" dirty="0"/>
              <a:t>Chybí vzdělávání (</a:t>
            </a:r>
            <a:r>
              <a:rPr lang="cs-CZ" dirty="0" err="1"/>
              <a:t>pre</a:t>
            </a:r>
            <a:r>
              <a:rPr lang="cs-CZ" dirty="0"/>
              <a:t>-i postgraduální) v této oblasti</a:t>
            </a:r>
          </a:p>
          <a:p>
            <a:pPr marL="514350" indent="-514350">
              <a:buAutoNum type="arabicPeriod"/>
            </a:pPr>
            <a:r>
              <a:rPr lang="cs-CZ" dirty="0"/>
              <a:t>Digitální medicína je a nepochybně bude součástí běžné klinické praxe – od VPL až po specializovaná centra péče</a:t>
            </a:r>
          </a:p>
        </p:txBody>
      </p:sp>
    </p:spTree>
    <p:extLst>
      <p:ext uri="{BB962C8B-B14F-4D97-AF65-F5344CB8AC3E}">
        <p14:creationId xmlns:p14="http://schemas.microsoft.com/office/powerpoint/2010/main" val="3327150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4F5FF3-F774-4351-B41A-69F9319F2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accent1"/>
                </a:solidFill>
              </a:rPr>
              <a:t>Co by měla TM přinést ambulantní kardiologii 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76C28E-AEA4-4E64-B28B-CC58910EF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cs-CZ" dirty="0"/>
              <a:t>Nástroj managementu vybraných dg. skupin pacientů – nad rámec běžného klinického vyšetření</a:t>
            </a:r>
          </a:p>
          <a:p>
            <a:pPr marL="514350" indent="-514350">
              <a:buAutoNum type="arabicPeriod"/>
            </a:pPr>
            <a:r>
              <a:rPr lang="cs-CZ" dirty="0"/>
              <a:t>Do každodenní klinické praxe je možné zavedení pouze za předpokladu splnění:</a:t>
            </a:r>
          </a:p>
          <a:p>
            <a:pPr marL="514350" indent="-514350">
              <a:buAutoNum type="arabicPeriod"/>
            </a:pPr>
            <a:r>
              <a:rPr lang="cs-CZ" dirty="0"/>
              <a:t>Legální aspektů</a:t>
            </a:r>
          </a:p>
          <a:p>
            <a:pPr marL="514350" indent="-514350">
              <a:buAutoNum type="arabicPeriod"/>
            </a:pPr>
            <a:r>
              <a:rPr lang="cs-CZ" dirty="0"/>
              <a:t>IT </a:t>
            </a:r>
            <a:r>
              <a:rPr lang="cs-CZ" dirty="0" err="1"/>
              <a:t>security</a:t>
            </a:r>
            <a:endParaRPr lang="cs-CZ" dirty="0"/>
          </a:p>
          <a:p>
            <a:pPr marL="514350" indent="-514350">
              <a:buAutoNum type="arabicPeriod"/>
            </a:pPr>
            <a:r>
              <a:rPr lang="cs-CZ" dirty="0"/>
              <a:t>Jasných úhradových mechanizmů</a:t>
            </a:r>
          </a:p>
          <a:p>
            <a:pPr marL="514350" indent="-514350">
              <a:buAutoNum type="arabicPeriod"/>
            </a:pPr>
            <a:r>
              <a:rPr lang="cs-CZ" dirty="0"/>
              <a:t>Networkingu ambulantních specialistů – KV center – vysoce specializovaných center KV péče</a:t>
            </a:r>
          </a:p>
          <a:p>
            <a:pPr marL="514350" indent="-514350">
              <a:buAutoNum type="arabicPeriod"/>
            </a:pPr>
            <a:r>
              <a:rPr lang="cs-CZ" dirty="0"/>
              <a:t>Musí být dobrovolná</a:t>
            </a:r>
          </a:p>
        </p:txBody>
      </p:sp>
    </p:spTree>
    <p:extLst>
      <p:ext uri="{BB962C8B-B14F-4D97-AF65-F5344CB8AC3E}">
        <p14:creationId xmlns:p14="http://schemas.microsoft.com/office/powerpoint/2010/main" val="20337340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Top 2 Free Telemedicine Software">
            <a:extLst>
              <a:ext uri="{FF2B5EF4-FFF2-40B4-BE49-F238E27FC236}">
                <a16:creationId xmlns:a16="http://schemas.microsoft.com/office/drawing/2014/main" id="{0D61C3C1-0736-428E-AABF-FD336833D2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8" t="2654" r="25758" b="-2654"/>
          <a:stretch/>
        </p:blipFill>
        <p:spPr bwMode="auto">
          <a:xfrm>
            <a:off x="4924425" y="301998"/>
            <a:ext cx="6191250" cy="610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35" y="2490575"/>
            <a:ext cx="2457216" cy="861664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855685" y="3429000"/>
            <a:ext cx="3827929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</a:pPr>
            <a:r>
              <a:rPr lang="cs-CZ" sz="2400" spc="133" dirty="0">
                <a:solidFill>
                  <a:schemeClr val="bg1"/>
                </a:solidFill>
                <a:ea typeface="Roboto Condensed Light" panose="02000000000000000000" pitchFamily="2" charset="0"/>
              </a:rPr>
              <a:t>Děkuji za pozornost</a:t>
            </a:r>
            <a:endParaRPr lang="en-US" sz="2400" spc="133" dirty="0">
              <a:solidFill>
                <a:schemeClr val="bg1"/>
              </a:solidFill>
              <a:ea typeface="Roboto Condensed Light" panose="02000000000000000000" pitchFamily="2" charset="0"/>
            </a:endParaRPr>
          </a:p>
          <a:p>
            <a:pPr algn="ctr">
              <a:spcBef>
                <a:spcPts val="400"/>
              </a:spcBef>
            </a:pPr>
            <a:r>
              <a:rPr lang="cs-CZ" sz="1200" spc="133" dirty="0">
                <a:solidFill>
                  <a:schemeClr val="bg1"/>
                </a:solidFill>
                <a:ea typeface="Roboto Condensed Light" panose="02000000000000000000" pitchFamily="2" charset="0"/>
              </a:rPr>
              <a:t>Fakultní nemocnice Olomouc</a:t>
            </a:r>
          </a:p>
          <a:p>
            <a:pPr algn="ctr">
              <a:spcBef>
                <a:spcPts val="400"/>
              </a:spcBef>
            </a:pPr>
            <a:r>
              <a:rPr lang="cs-CZ" sz="1200" spc="133" dirty="0">
                <a:solidFill>
                  <a:schemeClr val="bg1"/>
                </a:solidFill>
                <a:ea typeface="Roboto Condensed Light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http://ntmc.fnol.cz</a:t>
            </a:r>
            <a:endParaRPr lang="cs-CZ" sz="1200" spc="133" dirty="0">
              <a:solidFill>
                <a:schemeClr val="bg1"/>
              </a:solidFill>
              <a:ea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115194"/>
      </p:ext>
    </p:extLst>
  </p:cSld>
  <p:clrMapOvr>
    <a:masterClrMapping/>
  </p:clrMapOvr>
  <p:transition spd="slow"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C0B302-8AF5-4715-B71A-408B4EC6A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/>
                </a:solidFill>
              </a:rPr>
              <a:t>TM: Oddělme zrno od plev …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2B6BB2D-98B1-4807-9FA9-32A08FF76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391" y="1681163"/>
            <a:ext cx="5898364" cy="823912"/>
          </a:xfrm>
        </p:spPr>
        <p:txBody>
          <a:bodyPr/>
          <a:lstStyle/>
          <a:p>
            <a:r>
              <a:rPr lang="cs-CZ" dirty="0" err="1"/>
              <a:t>Concierge</a:t>
            </a:r>
            <a:r>
              <a:rPr lang="cs-CZ" dirty="0"/>
              <a:t> služby, platby za zprostředkování…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8E28B4C4-7CE4-4CBD-9895-4609E2B8B5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64" y="2645128"/>
            <a:ext cx="1842294" cy="3684588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7AF9F5E-AFE9-484D-B768-2DD6714E05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8656" y="1681163"/>
            <a:ext cx="5469494" cy="823912"/>
          </a:xfrm>
        </p:spPr>
        <p:txBody>
          <a:bodyPr/>
          <a:lstStyle/>
          <a:p>
            <a:r>
              <a:rPr lang="cs-CZ" dirty="0"/>
              <a:t>Reálná TM v praxi: TM portály, aplikace …</a:t>
            </a: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EA3F40FB-92F8-4B96-B2CB-CE271AEC1E2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36" y="2645128"/>
            <a:ext cx="3907028" cy="2531709"/>
          </a:xfr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A7B2219-E5EF-4A6A-A19D-FABA40EA7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0496" y="2645128"/>
            <a:ext cx="4106595" cy="398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13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1DF626-2E29-434C-B36F-CF343622E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/>
                </a:solidFill>
              </a:rPr>
              <a:t>Jaká je reálná situace v ČR ?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B828A24B-A134-4692-BD44-24AE34FCDC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11046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0886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8558A6-E60B-4D4D-920F-3D3AB5A95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/>
                </a:solidFill>
              </a:rPr>
              <a:t>Zákon o el. zdravotnictví 2021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D4D673-7FC5-4FDD-88F0-20E282BBB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l"/>
            <a:r>
              <a:rPr lang="cs-CZ" b="1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Žádné centrální úložiště</a:t>
            </a:r>
            <a:r>
              <a:rPr lang="cs-CZ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, kde by se ukládala zdravotní dokumentace pacientů, se s novým zákonem neplánuje. Uložena bude jen u lékařů jako dosud. Budou ji ale moci mezi sebou v zabezpečené podobě sdílet. </a:t>
            </a:r>
            <a:r>
              <a:rPr lang="cs-CZ" b="1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Vznik Integrovaného datového rozhraní </a:t>
            </a:r>
            <a:r>
              <a:rPr lang="cs-CZ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jako centrální infrastruktury zajistí mimo jiné propojení poskytovatelů zdravotních služeb mezi sebou.</a:t>
            </a:r>
          </a:p>
          <a:p>
            <a:pPr algn="l"/>
            <a:r>
              <a:rPr lang="cs-CZ" b="1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Jádrem systému budou tři kmenové registry spravované Ústavem zdravotnických informací a statistiky </a:t>
            </a:r>
            <a:r>
              <a:rPr lang="cs-CZ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(ÚZIS). Půjde o registr poskytovatelů zdravotních služeb, zdravotnických pracovníků a pacientů. Budou propojeny v neveřejný celek, do kterého budou moci vstupovat jen oprávněné osoby při zachování ochrany osobních údajů. Každý přístup bude zaznamenán.</a:t>
            </a:r>
          </a:p>
          <a:p>
            <a:pPr algn="l"/>
            <a:r>
              <a:rPr lang="cs-CZ" b="1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Zdravotníci budou moci systém využívat s osobním certifikátem, zaručeným elektronickým podpisem, časovým razítkem nebo elektronickou pečetí pro sdílení dokumentů. </a:t>
            </a:r>
            <a:r>
              <a:rPr lang="cs-CZ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Užívání nástrojů zákona bude podle dřívějších informací pro zdravotníky dobrovolné, účastníci ale budou muset dodržovat nastavená pravidla.</a:t>
            </a:r>
          </a:p>
          <a:p>
            <a:pPr algn="l"/>
            <a:r>
              <a:rPr lang="cs-CZ" b="1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Pacienti budou mít přes Portál elektronického zdravotnictví přístup k tomu, jaké informace jsou o nich v registrech vedeny. </a:t>
            </a:r>
            <a:r>
              <a:rPr lang="cs-CZ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Výpis bude možné získat také prostřednictvím kontaktních míst veřejné správy. Už v současné době informace o péči, která je každému pacientovi poskytnuta, respektive zaplacena, evidují zdravotní pojišťovny.</a:t>
            </a:r>
          </a:p>
          <a:p>
            <a:pPr algn="l"/>
            <a:r>
              <a:rPr lang="cs-CZ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Na rozdíl například od úložiště elektronických receptů </a:t>
            </a:r>
            <a:r>
              <a:rPr lang="cs-CZ" b="1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nebude konkrétní zdravotnická dokumentace nikde centrálně evidovaná. Ošetřující lékaři si ale prostřednictvím státem garantovaného systému budou moci kopie nebo výpisy ze zdravotnické dokumentace přeposílat v zašifrované formě.</a:t>
            </a:r>
          </a:p>
          <a:p>
            <a:pPr algn="l"/>
            <a:endParaRPr lang="cs-CZ" b="0" i="0" dirty="0">
              <a:solidFill>
                <a:srgbClr val="222222"/>
              </a:solidFill>
              <a:effectLst/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7427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76BFCD-654E-43FB-B457-BD0BA64C0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1"/>
                </a:solidFill>
              </a:rPr>
              <a:t>Program VZP Plus - Telemedicína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C22053-7B38-45AB-9718-9D557178E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cs-CZ" sz="2400" b="1" dirty="0">
                <a:effectLst/>
                <a:ea typeface="Times New Roman" panose="02020603050405020304" pitchFamily="18" charset="0"/>
              </a:rPr>
              <a:t>Zvyšování efektivity a kvality poskytovaných hrazených zdravotních služeb</a:t>
            </a:r>
            <a:endParaRPr lang="cs-CZ" sz="3200" b="1" dirty="0">
              <a:effectLst/>
              <a:ea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  <a:tabLst>
                <a:tab pos="-90170" algn="l"/>
                <a:tab pos="180340" algn="l"/>
              </a:tabLst>
            </a:pPr>
            <a:r>
              <a:rPr lang="cs-CZ" sz="2000" b="1" dirty="0">
                <a:effectLst/>
                <a:ea typeface="Times New Roman" panose="02020603050405020304" pitchFamily="18" charset="0"/>
              </a:rPr>
              <a:t> </a:t>
            </a:r>
            <a:endParaRPr lang="cs-CZ" sz="1400" dirty="0">
              <a:effectLst/>
              <a:ea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  <a:tabLst>
                <a:tab pos="-90170" algn="l"/>
                <a:tab pos="180340" algn="l"/>
              </a:tabLst>
            </a:pPr>
            <a:r>
              <a:rPr lang="cs-CZ" sz="2000" b="1" dirty="0">
                <a:effectLst/>
                <a:ea typeface="Times New Roman" panose="02020603050405020304" pitchFamily="18" charset="0"/>
              </a:rPr>
              <a:t>Čl. 1</a:t>
            </a:r>
            <a:endParaRPr lang="cs-CZ" sz="1400" dirty="0">
              <a:effectLst/>
              <a:ea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cs-CZ" sz="2000" b="1" dirty="0">
                <a:effectLst/>
                <a:ea typeface="Times New Roman" panose="02020603050405020304" pitchFamily="18" charset="0"/>
              </a:rPr>
              <a:t>Popis a cíle programu</a:t>
            </a:r>
            <a:endParaRPr lang="cs-CZ" sz="1400" dirty="0">
              <a:effectLst/>
              <a:ea typeface="Times New Roman" panose="02020603050405020304" pitchFamily="18" charset="0"/>
            </a:endParaRPr>
          </a:p>
          <a:p>
            <a:pPr marL="226800" lvl="0" indent="-226800" algn="just">
              <a:spcBef>
                <a:spcPts val="600"/>
              </a:spcBef>
              <a:buFont typeface="+mj-lt"/>
              <a:buAutoNum type="arabicParenR"/>
            </a:pPr>
            <a:r>
              <a:rPr lang="cs-CZ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Cílem programu VZP PLUS – TELEMEDICÍNA je především:</a:t>
            </a:r>
            <a:endParaRPr lang="cs-CZ" sz="1400" dirty="0">
              <a:effectLst/>
              <a:ea typeface="Times New Roman" panose="02020603050405020304" pitchFamily="18" charset="0"/>
            </a:endParaRPr>
          </a:p>
          <a:p>
            <a:pPr marL="450000" lvl="1" indent="-226800" algn="just"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cs-CZ" sz="1400" dirty="0">
                <a:solidFill>
                  <a:srgbClr val="000000"/>
                </a:solidFill>
                <a:effectLst/>
                <a:ea typeface="Noto Sans Symbols"/>
                <a:cs typeface="Noto Sans Symbols"/>
              </a:rPr>
              <a:t>Zvýšení dostupnosti poskytovaných hrazených služeb definovaným skupinám chronických pacientů</a:t>
            </a:r>
            <a:r>
              <a:rPr lang="cs-CZ" sz="1400" dirty="0">
                <a:effectLst/>
                <a:ea typeface="Noto Sans Symbols"/>
                <a:cs typeface="Noto Sans Symbols"/>
              </a:rPr>
              <a:t>, u kterých je možné považovat poskytnutí zdravotní péče distanční formou za prospěšné z důvodu kontinuity péče, prevence možných zdravotních rizik, ke kontrole průběhu již započaté zdravotní péče, která si bezprostředně nevyžaduje fyzickou kontrolu pacienta.</a:t>
            </a:r>
          </a:p>
          <a:p>
            <a:pPr marL="450000" lvl="1" indent="-226800" algn="just"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cs-CZ" sz="1400" dirty="0">
                <a:solidFill>
                  <a:srgbClr val="000000"/>
                </a:solidFill>
                <a:effectLst/>
                <a:ea typeface="Noto Sans Symbols"/>
                <a:cs typeface="Noto Sans Symbols"/>
              </a:rPr>
              <a:t>Definování standardu a dobré praxe při poskytování telemedicíny v každodenní klinické praxi.</a:t>
            </a:r>
            <a:endParaRPr lang="cs-CZ" sz="1400" dirty="0">
              <a:effectLst/>
              <a:ea typeface="Noto Sans Symbols"/>
              <a:cs typeface="Noto Sans Symbols"/>
            </a:endParaRPr>
          </a:p>
          <a:p>
            <a:pPr marL="450000" lvl="1" indent="-226800" algn="just"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cs-CZ" sz="1400" dirty="0">
                <a:solidFill>
                  <a:srgbClr val="000000"/>
                </a:solidFill>
                <a:effectLst/>
                <a:ea typeface="Noto Sans Symbols"/>
                <a:cs typeface="Noto Sans Symbols"/>
              </a:rPr>
              <a:t>Zvyšování efektivity a kvality poskytovaných hrazených služeb.</a:t>
            </a:r>
            <a:endParaRPr lang="cs-CZ" sz="1400" dirty="0">
              <a:effectLst/>
              <a:ea typeface="Noto Sans Symbols"/>
              <a:cs typeface="Noto Sans Symbols"/>
            </a:endParaRPr>
          </a:p>
          <a:p>
            <a:pPr marL="450000" lvl="1" indent="-226800" algn="just"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cs-CZ" sz="1400" dirty="0">
                <a:solidFill>
                  <a:srgbClr val="000000"/>
                </a:solidFill>
                <a:effectLst/>
                <a:ea typeface="Noto Sans Symbols"/>
                <a:cs typeface="Noto Sans Symbols"/>
              </a:rPr>
              <a:t>Ohodnotit poskytovatele, kteří zahrnou telemedicínu do své klinické praxe a splní všechny definované parametry pro poskytování telemedicíny.</a:t>
            </a:r>
            <a:endParaRPr lang="cs-CZ" sz="1400" dirty="0">
              <a:effectLst/>
              <a:ea typeface="Noto Sans Symbols"/>
              <a:cs typeface="Noto Sans Symbols"/>
            </a:endParaRPr>
          </a:p>
          <a:p>
            <a:pPr marL="226800" lvl="0" indent="-226800" algn="just">
              <a:spcBef>
                <a:spcPts val="600"/>
              </a:spcBef>
              <a:buFont typeface="+mj-lt"/>
              <a:buAutoNum type="arabicParenR"/>
            </a:pPr>
            <a:r>
              <a:rPr lang="cs-CZ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Program má podpořit smluvní poskytovatele VZP ČR k zajištění příslušné infrastruktury pro poskytování hrazených služeb formou telemedicínských nástrojů a zároveň podpořit zavádění nových výkonů telemedicíny do praxe.</a:t>
            </a:r>
            <a:endParaRPr lang="cs-CZ" sz="1400" dirty="0">
              <a:effectLst/>
              <a:ea typeface="Times New Roman" panose="02020603050405020304" pitchFamily="18" charset="0"/>
            </a:endParaRPr>
          </a:p>
          <a:p>
            <a:pPr marL="226800" lvl="0" indent="-226800" algn="just">
              <a:spcBef>
                <a:spcPts val="600"/>
              </a:spcBef>
              <a:buFont typeface="+mj-lt"/>
              <a:buAutoNum type="arabicParenR"/>
            </a:pPr>
            <a:r>
              <a:rPr lang="cs-CZ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Pro účely programu VZP PLUS se telemedicínou rozumí poskytnutí hrazených služeb formou telemedicínské konzultace distančním způsobem, která je poskytována na základě znalosti pojištěnce, znalosti anamnestických a fyziologických dat, která mohou být zjištěna i prostřednictvím telemetrických nástrojů (např. dálková monitorace), a kterou je možné nahradit fyzickou konzultaci přímo v ordinaci, a to při zajištění kvality a bezpečnosti hrazených služeb.</a:t>
            </a:r>
            <a:endParaRPr lang="cs-CZ" sz="1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953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822F5E-892D-46BA-90E9-D482CCB17FB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dirty="0">
                <a:solidFill>
                  <a:schemeClr val="accent1"/>
                </a:solidFill>
              </a:rPr>
              <a:t>Příklady univerzitních aktivit          v oblasti elektronického zdravotnictví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1538DC6-86A5-4283-BFED-63AC8AC862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4350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tmc.fnol.cz/uploads/bo5ywgc0nw-imag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611" y="5203952"/>
            <a:ext cx="27908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2792" y="215614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chemeClr val="accent1"/>
                </a:solidFill>
              </a:rPr>
              <a:t>Kompetenční centrum pro telemedicínu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28877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cs-CZ" dirty="0"/>
              <a:t>NTMC zajišťuje vědecko-výzkumnou a expertní podporu pro MZ ve věcech používání informačních a komunikačních technologií pro poskytování zdravotních služeb na dálku (telemedicína)</a:t>
            </a:r>
          </a:p>
          <a:p>
            <a:pPr algn="just"/>
            <a:r>
              <a:rPr lang="cs-CZ" dirty="0"/>
              <a:t>Metodika zavádění služeb telemedicíny,</a:t>
            </a:r>
          </a:p>
          <a:p>
            <a:pPr algn="just"/>
            <a:r>
              <a:rPr lang="cs-CZ" dirty="0"/>
              <a:t>koncepční a rozvojové otázky těchto služeb a jejich implementace v praxi,</a:t>
            </a:r>
          </a:p>
          <a:p>
            <a:pPr algn="just"/>
            <a:r>
              <a:rPr lang="cs-CZ" dirty="0"/>
              <a:t>hodnocení přínosů </a:t>
            </a:r>
            <a:r>
              <a:rPr lang="cs-CZ" dirty="0" err="1"/>
              <a:t>telemedicínských</a:t>
            </a:r>
            <a:r>
              <a:rPr lang="cs-CZ" dirty="0"/>
              <a:t> služeb, ekonomiky, bezpečnosti, etiky, využívání dat, technologií včetně sítí, zdravotních služeb a výkonů s telemedicínou, klinických studií,</a:t>
            </a:r>
          </a:p>
          <a:p>
            <a:pPr algn="just"/>
            <a:r>
              <a:rPr lang="cs-CZ" dirty="0"/>
              <a:t>výzkum a vzdělávání v telemedicíně, využívání informačních zdrojů, identifikace pacientské populace splňující indikační kritéria pro poskytování </a:t>
            </a:r>
            <a:r>
              <a:rPr lang="cs-CZ" dirty="0" err="1"/>
              <a:t>telemedicínských</a:t>
            </a:r>
            <a:r>
              <a:rPr lang="cs-CZ" dirty="0"/>
              <a:t> zdravotních služeb,</a:t>
            </a:r>
          </a:p>
          <a:p>
            <a:pPr algn="just"/>
            <a:r>
              <a:rPr lang="cs-CZ" dirty="0"/>
              <a:t>technická normalizace a</a:t>
            </a:r>
            <a:r>
              <a:rPr lang="cs-CZ" sz="2900" dirty="0"/>
              <a:t> vzájemná spolupráce </a:t>
            </a:r>
            <a:r>
              <a:rPr lang="cs-CZ" sz="2900" dirty="0" err="1"/>
              <a:t>telemedicínských</a:t>
            </a:r>
            <a:r>
              <a:rPr lang="cs-CZ" sz="2900" dirty="0"/>
              <a:t> systémů s jinými systémy elektronického </a:t>
            </a:r>
            <a:r>
              <a:rPr lang="cs-CZ" dirty="0"/>
              <a:t>zdravotnictví, pilotní ověření, mezinárodní spolupráce.</a:t>
            </a:r>
          </a:p>
          <a:p>
            <a:pPr algn="just"/>
            <a:r>
              <a:rPr lang="cs-CZ" dirty="0"/>
              <a:t>propagace odbornosti a zkušeností v oblasti telemedicíny v rámci uživatelské komunity v České republice, organizace workshopů a seminářů, provádění osvěty a komunikace s veřejností, orgány a institucemi včetně zpětné vazby a pacientských zkušeností.</a:t>
            </a:r>
          </a:p>
          <a:p>
            <a:pPr algn="just"/>
            <a:endParaRPr lang="cs-CZ" dirty="0"/>
          </a:p>
        </p:txBody>
      </p:sp>
      <p:pic>
        <p:nvPicPr>
          <p:cNvPr id="1028" name="Picture 4" descr="http://ntmc.fnol.cz/uploads/s6zrg4izkd-NTMC_logo_ochranna_znamka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319" y="5518404"/>
            <a:ext cx="22860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2.jpg" descr="FNOL_logo_pozitiv_CMYK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07120" y="5518404"/>
            <a:ext cx="2619375" cy="65855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03904462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1B499ED952254E838CD2F8AE83A2C8" ma:contentTypeVersion="9" ma:contentTypeDescription="Vytvoří nový dokument" ma:contentTypeScope="" ma:versionID="1a6d93068fc101e3db6a638776a57062">
  <xsd:schema xmlns:xsd="http://www.w3.org/2001/XMLSchema" xmlns:xs="http://www.w3.org/2001/XMLSchema" xmlns:p="http://schemas.microsoft.com/office/2006/metadata/properties" xmlns:ns2="19a6fab0-e153-49a8-a22a-0b21c24b0f11" targetNamespace="http://schemas.microsoft.com/office/2006/metadata/properties" ma:root="true" ma:fieldsID="288e1f8187236d4faa0fd9a07d6c2675" ns2:_="">
    <xsd:import namespace="19a6fab0-e153-49a8-a22a-0b21c24b0f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6fab0-e153-49a8-a22a-0b21c24b0f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C97C08-E9B3-4647-B2B3-D8F6D76F5B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3E284D-9EC5-4635-B0DA-D1EB926DFFB4}">
  <ds:schemaRefs>
    <ds:schemaRef ds:uri="http://schemas.microsoft.com/office/2006/metadata/properties"/>
    <ds:schemaRef ds:uri="http://www.w3.org/XML/1998/namespace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19a6fab0-e153-49a8-a22a-0b21c24b0f11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13418B2-2F14-46E7-8D08-DF4ED7E318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a6fab0-e153-49a8-a22a-0b21c24b0f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3849</TotalTime>
  <Words>1807</Words>
  <Application>Microsoft Office PowerPoint</Application>
  <PresentationFormat>Širokoúhlá obrazovka</PresentationFormat>
  <Paragraphs>192</Paragraphs>
  <Slides>30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40" baseType="lpstr">
      <vt:lpstr>Arial</vt:lpstr>
      <vt:lpstr>Calibri</vt:lpstr>
      <vt:lpstr>Calibri Light</vt:lpstr>
      <vt:lpstr>Noto Sans Symbols</vt:lpstr>
      <vt:lpstr>Roboto Condensed Light</vt:lpstr>
      <vt:lpstr>Source Sans Pro</vt:lpstr>
      <vt:lpstr>Symbol</vt:lpstr>
      <vt:lpstr>Times New Roman</vt:lpstr>
      <vt:lpstr>Wingdings</vt:lpstr>
      <vt:lpstr>Motiv Office</vt:lpstr>
      <vt:lpstr>Prezentace aplikace PowerPoint</vt:lpstr>
      <vt:lpstr>Disclorure: Bez konfliktu zájmů</vt:lpstr>
      <vt:lpstr>Co by měla TM přinést ambulantní kardiologii ?</vt:lpstr>
      <vt:lpstr>TM: Oddělme zrno od plev …</vt:lpstr>
      <vt:lpstr>Jaká je reálná situace v ČR ?</vt:lpstr>
      <vt:lpstr>Zákon o el. zdravotnictví 2021</vt:lpstr>
      <vt:lpstr>Program VZP Plus - Telemedicína</vt:lpstr>
      <vt:lpstr>Příklady univerzitních aktivit          v oblasti elektronického zdravotnictví </vt:lpstr>
      <vt:lpstr>Kompetenční centrum pro telemedicínu v ČR</vt:lpstr>
      <vt:lpstr>Prezentace aplikace PowerPoint</vt:lpstr>
      <vt:lpstr>Technických řešení je obrovské množství a rychle se vyvíjejí …</vt:lpstr>
      <vt:lpstr>Monitoring poruch srdečního rytmu</vt:lpstr>
      <vt:lpstr>Srdeční selhání</vt:lpstr>
      <vt:lpstr>Monitorace INR</vt:lpstr>
      <vt:lpstr>Technologie pro detekci fibrilace síní</vt:lpstr>
      <vt:lpstr>Monitorace plicních chorob</vt:lpstr>
      <vt:lpstr>Monitoring Plicní arteriální hypertenze</vt:lpstr>
      <vt:lpstr>Psychologická podpora paliativních pacientů</vt:lpstr>
      <vt:lpstr>Monitoring medikace</vt:lpstr>
      <vt:lpstr>Telemedicínské platformy a aplikace</vt:lpstr>
      <vt:lpstr>Prezentace aplikace PowerPoint</vt:lpstr>
      <vt:lpstr>Prezentace aplikace PowerPoint</vt:lpstr>
      <vt:lpstr>Mobilní aplikace</vt:lpstr>
      <vt:lpstr>Prezentace aplikace PowerPoint</vt:lpstr>
      <vt:lpstr>Prezentace aplikace PowerPoint</vt:lpstr>
      <vt:lpstr>Prezentace aplikace PowerPoint</vt:lpstr>
      <vt:lpstr>Prezentace aplikace PowerPoint</vt:lpstr>
      <vt:lpstr>Závěry:</vt:lpstr>
      <vt:lpstr>Kde jsme a kam kráčíme …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NTMC FNOL</dc:title>
  <dc:creator>MT</dc:creator>
  <cp:lastModifiedBy>Táborský Miloš, prof. MUDr., CSc. MBA FESC FACC</cp:lastModifiedBy>
  <cp:revision>89</cp:revision>
  <cp:lastPrinted>2021-06-20T16:25:32Z</cp:lastPrinted>
  <dcterms:created xsi:type="dcterms:W3CDTF">2020-06-16T12:45:20Z</dcterms:created>
  <dcterms:modified xsi:type="dcterms:W3CDTF">2021-09-03T06:48:04Z</dcterms:modified>
</cp:coreProperties>
</file>