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7"/>
  </p:notesMasterIdLst>
  <p:sldIdLst>
    <p:sldId id="1881839728" r:id="rId2"/>
    <p:sldId id="344" r:id="rId3"/>
    <p:sldId id="1881839736" r:id="rId4"/>
    <p:sldId id="1881839737" r:id="rId5"/>
    <p:sldId id="1881839738" r:id="rId6"/>
    <p:sldId id="1881839740" r:id="rId7"/>
    <p:sldId id="1881839739" r:id="rId8"/>
    <p:sldId id="1881839741" r:id="rId9"/>
    <p:sldId id="1881839742" r:id="rId10"/>
    <p:sldId id="1881839743" r:id="rId11"/>
    <p:sldId id="1881839758" r:id="rId12"/>
    <p:sldId id="1881839744" r:id="rId13"/>
    <p:sldId id="1881839746" r:id="rId14"/>
    <p:sldId id="1881839748" r:id="rId15"/>
    <p:sldId id="1881839747" r:id="rId16"/>
    <p:sldId id="1881839749" r:id="rId17"/>
    <p:sldId id="1881839745" r:id="rId18"/>
    <p:sldId id="1881839750" r:id="rId19"/>
    <p:sldId id="1881839751" r:id="rId20"/>
    <p:sldId id="1881839752" r:id="rId21"/>
    <p:sldId id="1881839753" r:id="rId22"/>
    <p:sldId id="1881839754" r:id="rId23"/>
    <p:sldId id="1881839755" r:id="rId24"/>
    <p:sldId id="1881839756" r:id="rId25"/>
    <p:sldId id="1881839757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3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8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2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7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1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59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 snapToGrid="0" showGuides="1">
      <p:cViewPr varScale="1">
        <p:scale>
          <a:sx n="154" d="100"/>
          <a:sy n="154" d="100"/>
        </p:scale>
        <p:origin x="312" y="11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65333146546252E-2"/>
          <c:y val="8.4801022677769011E-2"/>
          <c:w val="0.93290480898662231"/>
          <c:h val="0.8498614140468775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Sheet1!$D$2</c:f>
              <c:strCache>
                <c:ptCount val="1"/>
                <c:pt idx="0">
                  <c:v>r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6"/>
            <c:spPr>
              <a:solidFill>
                <a:schemeClr val="accent1"/>
              </a:solidFill>
              <a:ln>
                <a:noFill/>
              </a:ln>
            </c:spPr>
          </c:marker>
          <c:dPt>
            <c:idx val="1"/>
            <c:marker>
              <c:symbol val="diamond"/>
              <c:size val="9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5098-449D-BED0-6510B84B0EC4}"/>
              </c:ext>
            </c:extLst>
          </c:dPt>
          <c:dPt>
            <c:idx val="2"/>
            <c:marker>
              <c:symbol val="diamond"/>
              <c:size val="9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5098-449D-BED0-6510B84B0EC4}"/>
              </c:ext>
            </c:extLst>
          </c:dPt>
          <c:dPt>
            <c:idx val="3"/>
            <c:marker>
              <c:symbol val="diamond"/>
              <c:size val="9"/>
              <c:spPr>
                <a:solidFill>
                  <a:schemeClr val="bg1"/>
                </a:solidFill>
                <a:ln w="1270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5098-449D-BED0-6510B84B0EC4}"/>
              </c:ext>
            </c:extLst>
          </c:dPt>
          <c:dPt>
            <c:idx val="4"/>
            <c:marker>
              <c:symbol val="diamond"/>
              <c:size val="9"/>
              <c:spPr>
                <a:solidFill>
                  <a:schemeClr val="accent1"/>
                </a:solidFill>
                <a:ln w="12700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5098-449D-BED0-6510B84B0EC4}"/>
              </c:ext>
            </c:extLst>
          </c:dPt>
          <c:dPt>
            <c:idx val="5"/>
            <c:marker>
              <c:symbol val="diamond"/>
              <c:size val="9"/>
            </c:marker>
            <c:bubble3D val="0"/>
            <c:extLst>
              <c:ext xmlns:c16="http://schemas.microsoft.com/office/drawing/2014/chart" uri="{C3380CC4-5D6E-409C-BE32-E72D297353CC}">
                <c16:uniqueId val="{00000002-5098-449D-BED0-6510B84B0EC4}"/>
              </c:ext>
            </c:extLst>
          </c:dPt>
          <c:errBars>
            <c:errDir val="x"/>
            <c:errBarType val="both"/>
            <c:errValType val="cust"/>
            <c:noEndCap val="0"/>
            <c:plus>
              <c:numRef>
                <c:f>Sheet1!$G$3:$G$10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0.28000000000000003</c:v>
                  </c:pt>
                  <c:pt idx="2">
                    <c:v>0.33000000000000007</c:v>
                  </c:pt>
                  <c:pt idx="3">
                    <c:v>0.30000000000000004</c:v>
                  </c:pt>
                  <c:pt idx="4">
                    <c:v>0.15000000000000002</c:v>
                  </c:pt>
                  <c:pt idx="5">
                    <c:v>0.15000000000000002</c:v>
                  </c:pt>
                  <c:pt idx="6">
                    <c:v>0.10999999999999999</c:v>
                  </c:pt>
                  <c:pt idx="7">
                    <c:v>0</c:v>
                  </c:pt>
                </c:numCache>
              </c:numRef>
            </c:plus>
            <c:minus>
              <c:numRef>
                <c:f>Sheet1!$H$3:$H$10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0.19999999999999996</c:v>
                  </c:pt>
                  <c:pt idx="2">
                    <c:v>0.22999999999999998</c:v>
                  </c:pt>
                  <c:pt idx="3">
                    <c:v>0.20999999999999996</c:v>
                  </c:pt>
                  <c:pt idx="4">
                    <c:v>0.13</c:v>
                  </c:pt>
                  <c:pt idx="5">
                    <c:v>0.12</c:v>
                  </c:pt>
                  <c:pt idx="6">
                    <c:v>8.9999999999999969E-2</c:v>
                  </c:pt>
                  <c:pt idx="7">
                    <c:v>0</c:v>
                  </c:pt>
                </c:numCache>
              </c:numRef>
            </c:minus>
            <c:spPr>
              <a:ln w="19050">
                <a:solidFill>
                  <a:schemeClr val="accent1"/>
                </a:solidFill>
                <a:headEnd w="med" len="lg"/>
              </a:ln>
            </c:spPr>
          </c:errBars>
          <c:xVal>
            <c:numRef>
              <c:f>Sheet1!$D$3:$D$11</c:f>
              <c:numCache>
                <c:formatCode>0.00</c:formatCode>
                <c:ptCount val="9"/>
                <c:pt idx="1">
                  <c:v>0.72</c:v>
                </c:pt>
                <c:pt idx="2">
                  <c:v>0.71</c:v>
                </c:pt>
                <c:pt idx="3">
                  <c:v>0.74</c:v>
                </c:pt>
                <c:pt idx="4">
                  <c:v>0.73</c:v>
                </c:pt>
                <c:pt idx="5">
                  <c:v>0.75</c:v>
                </c:pt>
                <c:pt idx="6">
                  <c:v>0.74</c:v>
                </c:pt>
              </c:numCache>
            </c:numRef>
          </c:xVal>
          <c:yVal>
            <c:numRef>
              <c:f>Sheet1!$C$3:$C$11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5098-449D-BED0-6510B84B0EC4}"/>
            </c:ext>
          </c:extLst>
        </c:ser>
        <c:ser>
          <c:idx val="1"/>
          <c:order val="1"/>
          <c:tx>
            <c:v>labels</c:v>
          </c:tx>
          <c:spPr>
            <a:ln w="28575">
              <a:noFill/>
            </a:ln>
          </c:spPr>
          <c:marker>
            <c:spPr>
              <a:noFill/>
              <a:ln>
                <a:noFill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98-449D-BED0-6510B84B0EC4}"/>
                </c:ext>
              </c:extLst>
            </c:dLbl>
            <c:spPr>
              <a:noFill/>
              <a:ln>
                <a:noFill/>
              </a:ln>
              <a:effectLst/>
            </c:sp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Sheet1!$A$4:$A$11</c:f>
              <c:strCache>
                <c:ptCount val="6"/>
                <c:pt idx="5">
                  <c:v>CV death or hHF or urgent HF visit</c:v>
                </c:pt>
              </c:strCache>
            </c:strRef>
          </c:xVal>
          <c:yVal>
            <c:numRef>
              <c:f>Sheet1!$C$3:$C$11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5-5098-449D-BED0-6510B84B0EC4}"/>
            </c:ext>
          </c:extLst>
        </c:ser>
        <c:ser>
          <c:idx val="8"/>
          <c:order val="2"/>
          <c:tx>
            <c:v>r labels</c:v>
          </c:tx>
          <c:spPr>
            <a:ln w="28575">
              <a:noFill/>
            </a:ln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17-5098-449D-BED0-6510B84B0EC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6-ACCF-402F-A63E-26C422C258D0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7-ACCF-402F-A63E-26C422C258D0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8-ACCF-402F-A63E-26C422C258D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098-449D-BED0-6510B84B0EC4}"/>
                </c:ext>
              </c:extLst>
            </c:dLbl>
            <c:dLbl>
              <c:idx val="1"/>
              <c:tx>
                <c:strRef>
                  <c:f>Sheet1!$J$4</c:f>
                  <c:strCache>
                    <c:ptCount val="1"/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{E7C8D8C6-44BE-471E-85A5-3F74C1E1134B}</c15:txfldGUID>
                      <c15:f>Sheet1!$J$4</c15:f>
                      <c15:dlblFieldTableCache>
                        <c:ptCount val="1"/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7-5098-449D-BED0-6510B84B0EC4}"/>
                </c:ext>
              </c:extLst>
            </c:dLbl>
            <c:dLbl>
              <c:idx val="2"/>
              <c:tx>
                <c:strRef>
                  <c:f>Sheet1!#REF!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{0BF4E3F1-09F7-4E67-8222-1FDF25E76E7F}</c15:txfldGUID>
                      <c15:f>Sheet1!#REF!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18-5098-449D-BED0-6510B84B0EC4}"/>
                </c:ext>
              </c:extLst>
            </c:dLbl>
            <c:dLbl>
              <c:idx val="3"/>
              <c:tx>
                <c:strRef>
                  <c:f>Sheet1!#REF!</c:f>
                  <c:strCache>
                    <c:ptCount val="1"/>
                    <c:pt idx="0">
                      <c:v>#REF!</c:v>
                    </c:pt>
                  </c:strCache>
                </c:strRef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{6805F8C6-3C4D-4355-9548-7EA11B076E7F}</c15:txfldGUID>
                      <c15:f>Sheet1!#REF!</c15:f>
                      <c15:dlblFieldTableCache>
                        <c:ptCount val="1"/>
                        <c:pt idx="0">
                          <c:v>#REF!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ACCF-402F-A63E-26C422C258D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Sheet1!$I$4:$I$11</c:f>
              <c:numCache>
                <c:formatCode>General</c:formatCode>
                <c:ptCount val="8"/>
              </c:numCache>
            </c:numRef>
          </c:xVal>
          <c:yVal>
            <c:numRef>
              <c:f>Sheet1!$C$3:$C$11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F-5098-449D-BED0-6510B84B0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95552"/>
        <c:axId val="46697088"/>
      </c:scatterChart>
      <c:valAx>
        <c:axId val="46695552"/>
        <c:scaling>
          <c:orientation val="minMax"/>
          <c:max val="1.25"/>
          <c:min val="0.5"/>
        </c:scaling>
        <c:delete val="0"/>
        <c:axPos val="b"/>
        <c:numFmt formatCode="0.0;0.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cs-CZ"/>
          </a:p>
        </c:txPr>
        <c:crossAx val="46697088"/>
        <c:crosses val="autoZero"/>
        <c:crossBetween val="midCat"/>
        <c:majorUnit val="1"/>
        <c:minorUnit val="0.4"/>
      </c:valAx>
      <c:valAx>
        <c:axId val="46697088"/>
        <c:scaling>
          <c:orientation val="minMax"/>
          <c:max val="8.5"/>
          <c:min val="0"/>
        </c:scaling>
        <c:delete val="0"/>
        <c:axPos val="l"/>
        <c:numFmt formatCode="General" sourceLinked="1"/>
        <c:majorTickMark val="none"/>
        <c:minorTickMark val="none"/>
        <c:tickLblPos val="none"/>
        <c:spPr>
          <a:solidFill>
            <a:schemeClr val="tx1"/>
          </a:solidFill>
        </c:spPr>
        <c:crossAx val="46695552"/>
        <c:crossesAt val="1"/>
        <c:crossBetween val="midCat"/>
        <c:majorUnit val="9"/>
        <c:minorUnit val="1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t>8/31/2021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603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206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809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412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015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3618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2209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4824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2288" y="250825"/>
            <a:ext cx="5854700" cy="3292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6612">
              <a:defRPr/>
            </a:pPr>
            <a:fld id="{50487F27-F4AC-478C-A07B-A71CA0B86259}" type="slidenum">
              <a:rPr lang="en-US" sz="1100">
                <a:solidFill>
                  <a:srgbClr val="000000"/>
                </a:solidFill>
                <a:latin typeface="Arial" panose="020B0604020202020204"/>
              </a:rPr>
              <a:pPr defTabSz="966612">
                <a:defRPr/>
              </a:pPr>
              <a:t>1</a:t>
            </a:fld>
            <a:endParaRPr lang="en-US" sz="1100">
              <a:solidFill>
                <a:srgbClr val="00000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31984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Str.26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42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Str.36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65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Str.38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88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Str.39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37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Str.40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907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Str.43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035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Str.76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840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Present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472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/>
              <a:t>Present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35401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ts val="317"/>
              </a:spcBef>
              <a:buClr>
                <a:schemeClr val="accent1"/>
              </a:buClr>
              <a:buSzPct val="100000"/>
              <a:buNone/>
              <a:defRPr/>
            </a:pPr>
            <a:r>
              <a:rPr lang="en-US" b="1" dirty="0"/>
              <a:t>References:</a:t>
            </a:r>
          </a:p>
          <a:p>
            <a:pPr marL="241653" indent="-241653">
              <a:buClrTx/>
              <a:buAutoNum type="arabicPeriod"/>
            </a:pPr>
            <a:r>
              <a:rPr lang="en-US" dirty="0"/>
              <a:t>McMurray </a:t>
            </a:r>
            <a:r>
              <a:rPr lang="en-US"/>
              <a:t>J. The </a:t>
            </a:r>
            <a:r>
              <a:rPr lang="en-US" dirty="0"/>
              <a:t>Dapagliflozin And Prevention of Adverse-outcomes in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</a:t>
            </a:r>
            <a:r>
              <a:rPr lang="en-US" dirty="0"/>
              <a:t>(DAPA-SS) trial: results in nondiabetic patients [presentation]. Presented at: American Heart Association Scientific Sessions; November 16-18; 2019; Philadelphia, PA. https://professional.heart.org/idc/groups/ahamah-public/@wcm/@sop/@scon/documents/downloadable/ucm_505122.pdf. Accessed November 16; 2019.</a:t>
            </a:r>
          </a:p>
          <a:p>
            <a:pPr marL="241653" indent="-241653">
              <a:buClrTx/>
              <a:buAutoNum type="arabicPeriod"/>
            </a:pPr>
            <a:r>
              <a:rPr lang="en-US" dirty="0"/>
              <a:t>McMurray JJV, Solomon SD, Inzucchi SE, et al, for the DAPA-SS Committees and </a:t>
            </a:r>
            <a:r>
              <a:rPr lang="en-US"/>
              <a:t>Investigators. Dapagliflozin </a:t>
            </a:r>
            <a:r>
              <a:rPr lang="en-US" dirty="0"/>
              <a:t>in patients with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en-US" dirty="0"/>
              <a:t>and reduced ejection fraction [online protocol]. </a:t>
            </a:r>
            <a:r>
              <a:rPr lang="en-US" i="1" dirty="0"/>
              <a:t>N Engl J Med</a:t>
            </a:r>
            <a:r>
              <a:rPr lang="en-US" dirty="0"/>
              <a:t>. 2019;385:1995-2008. https://www.nejm.org/doi/suppl/10,1056/NEJMoa1911303/suppl_file/nejmoa1911303_protocol.pdf. Accessed November 12; </a:t>
            </a:r>
            <a:r>
              <a:rPr lang="en-US"/>
              <a:t>2019.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06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 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023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b="1" dirty="0"/>
              <a:t>Speaker Notes:</a:t>
            </a:r>
          </a:p>
          <a:p>
            <a:r>
              <a:rPr lang="en-US" sz="1000" dirty="0"/>
              <a:t>A significant reduction in the risk of the primary composite outcome (sustained ≥50% eGFR decline, ESKD, renal or CV death) was observed with dapagliflozin compared to placebo (197 vs. 312 events; HR 0.61; 95% CI 0.51-0.72; p=0.000000028).</a:t>
            </a:r>
            <a:r>
              <a:rPr lang="en-US" sz="1000" baseline="30000" dirty="0"/>
              <a:t>1,2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US" sz="1000" i="1" baseline="0" dirty="0">
                <a:solidFill>
                  <a:schemeClr val="tx1"/>
                </a:solidFill>
              </a:rPr>
              <a:t>Additional Information</a:t>
            </a:r>
            <a:r>
              <a:rPr lang="en-US" sz="1000" i="1" baseline="30000" dirty="0">
                <a:solidFill>
                  <a:schemeClr val="tx1"/>
                </a:solidFill>
              </a:rPr>
              <a:t>3</a:t>
            </a:r>
            <a:endParaRPr lang="en-US" sz="1000" i="1" baseline="0" dirty="0">
              <a:solidFill>
                <a:schemeClr val="tx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sz="1000" dirty="0">
                <a:solidFill>
                  <a:srgbClr val="000000"/>
                </a:solidFill>
                <a:cs typeface="Arial"/>
              </a:rPr>
              <a:t>ESKD was defined as </a:t>
            </a:r>
            <a:r>
              <a:rPr lang="en-US" sz="1000" dirty="0"/>
              <a:t>the need for maintenance dialysis (peritoneal or hemodialysis) for at least 28 days and renal transplantation or sustained eGFR &lt;15mL/min/1.73m</a:t>
            </a:r>
            <a:r>
              <a:rPr lang="en-US" sz="1000" baseline="30000" dirty="0"/>
              <a:t>2</a:t>
            </a:r>
            <a:r>
              <a:rPr lang="en-US" sz="1000" dirty="0"/>
              <a:t> for at least 28 days.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tabLst/>
              <a:defRPr/>
            </a:pPr>
            <a:r>
              <a:rPr lang="en-US" sz="1000" dirty="0"/>
              <a:t>Renal death was defined as death due to ESKD when dialysis treatment was deliberately withheld for any reason.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en-GB" sz="10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References: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dirty="0" err="1">
                <a:ea typeface="+mn-lt"/>
                <a:cs typeface="+mn-lt"/>
              </a:rPr>
              <a:t>Heerspink</a:t>
            </a:r>
            <a:r>
              <a:rPr lang="en-US" dirty="0">
                <a:ea typeface="+mn-lt"/>
                <a:cs typeface="+mn-lt"/>
              </a:rPr>
              <a:t> HJL, </a:t>
            </a:r>
            <a:r>
              <a:rPr lang="en-US" dirty="0" err="1">
                <a:ea typeface="+mn-lt"/>
                <a:cs typeface="+mn-lt"/>
              </a:rPr>
              <a:t>Stefánsson</a:t>
            </a:r>
            <a:r>
              <a:rPr lang="en-US" dirty="0">
                <a:ea typeface="+mn-lt"/>
                <a:cs typeface="+mn-lt"/>
              </a:rPr>
              <a:t> BV, Correa-Rotter R, et al, for the DAPA-CKD Trial Committees and </a:t>
            </a:r>
            <a:r>
              <a:rPr lang="en-US">
                <a:ea typeface="+mn-lt"/>
                <a:cs typeface="+mn-lt"/>
              </a:rPr>
              <a:t>Investigators. Dapagliflozin </a:t>
            </a:r>
            <a:r>
              <a:rPr lang="en-US" dirty="0">
                <a:ea typeface="+mn-lt"/>
                <a:cs typeface="+mn-lt"/>
              </a:rPr>
              <a:t>in patients with chronic kidney disease. </a:t>
            </a:r>
            <a:r>
              <a:rPr lang="en-US" i="1" dirty="0">
                <a:ea typeface="+mn-lt"/>
                <a:cs typeface="+mn-lt"/>
              </a:rPr>
              <a:t>N </a:t>
            </a:r>
            <a:r>
              <a:rPr lang="en-US" i="1" dirty="0" err="1">
                <a:ea typeface="+mn-lt"/>
                <a:cs typeface="+mn-lt"/>
              </a:rPr>
              <a:t>Engl</a:t>
            </a:r>
            <a:r>
              <a:rPr lang="en-US" i="1" dirty="0">
                <a:ea typeface="+mn-lt"/>
                <a:cs typeface="+mn-lt"/>
              </a:rPr>
              <a:t> J Med</a:t>
            </a:r>
            <a:r>
              <a:rPr lang="en-US" dirty="0">
                <a:ea typeface="+mn-lt"/>
                <a:cs typeface="+mn-lt"/>
              </a:rPr>
              <a:t>. 2020; 383:1436-1446.</a:t>
            </a:r>
            <a:endParaRPr lang="en-US" sz="1000" dirty="0">
              <a:latin typeface="+mn-lt"/>
              <a:ea typeface="+mn-lt"/>
              <a:cs typeface="+mn-l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US" sz="1000" dirty="0" err="1">
                <a:latin typeface="+mn-lt"/>
                <a:ea typeface="+mn-lt"/>
                <a:cs typeface="+mn-lt"/>
              </a:rPr>
              <a:t>Heerspink</a:t>
            </a:r>
            <a:r>
              <a:rPr lang="en-US" sz="1000" dirty="0">
                <a:latin typeface="+mn-lt"/>
                <a:ea typeface="+mn-lt"/>
                <a:cs typeface="+mn-lt"/>
              </a:rPr>
              <a:t> HJL. Dapagliflozin in patients with chronic kidney disease [presentation]. Presented at:</a:t>
            </a:r>
            <a:r>
              <a:rPr lang="en-US" sz="1000" dirty="0">
                <a:latin typeface="+mn-lt"/>
              </a:rPr>
              <a:t> European Society of Cardiology Congress – The Digital Experience; August 29 - September 1, 2020.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  <a:tabLst/>
              <a:defRPr/>
            </a:pPr>
            <a:r>
              <a:rPr lang="en-IN" sz="10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Heerspink</a:t>
            </a:r>
            <a:r>
              <a:rPr lang="en-IN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HJL, Stefansson BV, </a:t>
            </a:r>
            <a:r>
              <a:rPr lang="en-IN" sz="10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Chertow</a:t>
            </a:r>
            <a:r>
              <a:rPr lang="en-IN" sz="10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GM, et al for the DAPA-CKD </a:t>
            </a:r>
            <a:r>
              <a:rPr lang="en-IN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Investigators. </a:t>
            </a:r>
            <a:r>
              <a:rPr lang="en-IN" sz="1000">
                <a:latin typeface="+mn-lt"/>
              </a:rPr>
              <a:t>Rationale </a:t>
            </a:r>
            <a:r>
              <a:rPr lang="en-IN" sz="1000" dirty="0">
                <a:latin typeface="+mn-lt"/>
              </a:rPr>
              <a:t>and protocol of the dapagliflozin and prevention of adverse outcomes in chronic kidney disease (DAPA-CKD) randomized controlled trial. </a:t>
            </a:r>
            <a:r>
              <a:rPr lang="en-US" sz="1000" i="1" dirty="0">
                <a:latin typeface="+mn-lt"/>
              </a:rPr>
              <a:t>Nephrol Dial Transplant</a:t>
            </a:r>
            <a:r>
              <a:rPr lang="en-US" sz="1000" dirty="0">
                <a:latin typeface="+mn-lt"/>
              </a:rPr>
              <a:t>. 2020;35:274–282.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None/>
              <a:tabLst/>
              <a:defRPr/>
            </a:pPr>
            <a:endParaRPr lang="en-US" sz="10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87F27-F4AC-478C-A07B-A71CA0B8625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3C91F7-F052-41AD-8894-00822E6FCE53}"/>
              </a:ext>
            </a:extLst>
          </p:cNvPr>
          <p:cNvSpPr txBox="1"/>
          <p:nvPr/>
        </p:nvSpPr>
        <p:spPr>
          <a:xfrm>
            <a:off x="3711324" y="7680"/>
            <a:ext cx="2665413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</a:rPr>
              <a:t>ARR calculated from event rates:14.5% - 9.2% = 5.3%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47310-E194-48EF-820D-12265DAA76A3}"/>
              </a:ext>
            </a:extLst>
          </p:cNvPr>
          <p:cNvSpPr txBox="1"/>
          <p:nvPr/>
        </p:nvSpPr>
        <p:spPr>
          <a:xfrm>
            <a:off x="342900" y="12700"/>
            <a:ext cx="3143249" cy="2154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FF0000"/>
                </a:solidFill>
              </a:rPr>
              <a:t>Event rates: DAPA: 197/2152 = 9.2%; PBO: 312/2152 = 14.5%</a:t>
            </a:r>
          </a:p>
        </p:txBody>
      </p:sp>
    </p:spTree>
    <p:extLst>
      <p:ext uri="{BB962C8B-B14F-4D97-AF65-F5344CB8AC3E}">
        <p14:creationId xmlns:p14="http://schemas.microsoft.com/office/powerpoint/2010/main" val="57614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9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Str.17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85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Str.22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54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Str.23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39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str-.24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81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Suppl</a:t>
            </a:r>
            <a:r>
              <a:rPr lang="cs-CZ" dirty="0"/>
              <a:t>. </a:t>
            </a:r>
            <a:r>
              <a:rPr lang="cs-CZ"/>
              <a:t>15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134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Suppl</a:t>
            </a:r>
            <a:r>
              <a:rPr lang="cs-CZ" dirty="0"/>
              <a:t>. 16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1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57178"/>
            <a:ext cx="2641662" cy="5074865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6" y="1108727"/>
            <a:ext cx="5806427" cy="91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276000" y="3143239"/>
            <a:ext cx="5868000" cy="457200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/>
          </p:nvPr>
        </p:nvSpPr>
        <p:spPr>
          <a:xfrm>
            <a:off x="3276000" y="3841241"/>
            <a:ext cx="3240000" cy="16549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955243" y="1259922"/>
            <a:ext cx="1000144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4" y="1331922"/>
            <a:ext cx="1694782" cy="46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62" y="1116712"/>
            <a:ext cx="2163425" cy="9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57178"/>
            <a:ext cx="2641662" cy="5074865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6" y="1108727"/>
            <a:ext cx="5806427" cy="91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0" y="2246312"/>
            <a:ext cx="9144000" cy="1354127"/>
          </a:xfrm>
        </p:spPr>
        <p:txBody>
          <a:bodyPr anchor="t" anchorCtr="0">
            <a:no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955243" y="1259922"/>
            <a:ext cx="1000144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4" y="1331922"/>
            <a:ext cx="1694782" cy="46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62" y="1116712"/>
            <a:ext cx="2163425" cy="9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0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nadpi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57178"/>
            <a:ext cx="2641662" cy="5074865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6" y="1108727"/>
            <a:ext cx="5806427" cy="91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274367" y="2205994"/>
            <a:ext cx="8595266" cy="1394445"/>
          </a:xfrm>
        </p:spPr>
        <p:txBody>
          <a:bodyPr anchor="t" anchorCtr="0">
            <a:noAutofit/>
          </a:bodyPr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/>
          </p:nvPr>
        </p:nvSpPr>
        <p:spPr>
          <a:xfrm>
            <a:off x="274367" y="3669018"/>
            <a:ext cx="8595268" cy="914390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955243" y="1259922"/>
            <a:ext cx="1000144" cy="6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14" y="1331922"/>
            <a:ext cx="1694782" cy="468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062" y="1116712"/>
            <a:ext cx="2163425" cy="906405"/>
          </a:xfrm>
          <a:prstGeom prst="rect">
            <a:avLst/>
          </a:prstGeom>
        </p:spPr>
      </p:pic>
      <p:sp>
        <p:nvSpPr>
          <p:cNvPr id="11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274367" y="4657500"/>
            <a:ext cx="8595266" cy="432423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762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994428"/>
            <a:ext cx="8280000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57500"/>
            <a:ext cx="4571994" cy="432423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5535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57500"/>
            <a:ext cx="4571994" cy="432423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04742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1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16"/>
          </p:nvPr>
        </p:nvSpPr>
        <p:spPr>
          <a:xfrm>
            <a:off x="4754879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1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57500"/>
            <a:ext cx="4571994" cy="432424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4721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308635"/>
            <a:ext cx="8280000" cy="4294865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657500"/>
            <a:ext cx="4571994" cy="432423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1677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29555" cy="4572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4428"/>
            <a:ext cx="8229600" cy="3634700"/>
          </a:xfrm>
          <a:prstGeom prst="rect">
            <a:avLst/>
          </a:prstGeom>
        </p:spPr>
        <p:txBody>
          <a:bodyPr vert="horz" lIns="51206" tIns="25603" rIns="51206" bIns="25603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46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4766287"/>
            <a:ext cx="27432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55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8497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779" y="4738500"/>
            <a:ext cx="1333436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14" y="4657500"/>
            <a:ext cx="1159995" cy="4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99" r:id="rId2"/>
    <p:sldLayoutId id="2147483801" r:id="rId3"/>
    <p:sldLayoutId id="2147483727" r:id="rId4"/>
    <p:sldLayoutId id="2147483800" r:id="rId5"/>
    <p:sldLayoutId id="2147483729" r:id="rId6"/>
    <p:sldLayoutId id="2147483728" r:id="rId7"/>
    <p:sldLayoutId id="2147483675" r:id="rId8"/>
  </p:sldLayoutIdLst>
  <p:hf sldNum="0" hdr="0" ftr="0" dt="0"/>
  <p:txStyles>
    <p:titleStyle>
      <a:lvl1pPr algn="l" defTabSz="76809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76809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4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29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8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2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7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1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59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B3F53EE-32A0-41C3-8873-37BB6EA47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Nová naděje pro pacienty se srdečním selháním</a:t>
            </a:r>
            <a:endParaRPr lang="en-US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2FF9209-8483-42BD-AE77-9FE1EC625488}"/>
              </a:ext>
            </a:extLst>
          </p:cNvPr>
          <p:cNvSpPr txBox="1"/>
          <p:nvPr/>
        </p:nvSpPr>
        <p:spPr>
          <a:xfrm>
            <a:off x="2347415" y="4374107"/>
            <a:ext cx="340862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M. Táborský</a:t>
            </a:r>
          </a:p>
          <a:p>
            <a:r>
              <a:rPr lang="cs-CZ" dirty="0"/>
              <a:t>Výroční sjezd ČAAMK, Olomouc, 3.9.2021</a:t>
            </a:r>
          </a:p>
        </p:txBody>
      </p:sp>
    </p:spTree>
    <p:extLst>
      <p:ext uri="{BB962C8B-B14F-4D97-AF65-F5344CB8AC3E}">
        <p14:creationId xmlns:p14="http://schemas.microsoft.com/office/powerpoint/2010/main" val="233786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95CC86-DC99-4D26-ABB8-31D9FD181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Praktické aspekty léčby SGLT2i pro CHSS 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87A0B23-290A-43D4-9BA8-126B284FB4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828" y="993775"/>
            <a:ext cx="432114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154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8415D-4A28-46B3-89BA-9BBD33E37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Praktické aspekty léčby SGLT2i pro CHSS II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19EF65-1FBD-466A-98D3-AD4FE5BB26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17633"/>
            <a:ext cx="8280400" cy="336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133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9E80C-9556-4E7B-B486-C7C29491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Fenotypem definovaná léčba </a:t>
            </a:r>
            <a:r>
              <a:rPr lang="cs-CZ" dirty="0" err="1"/>
              <a:t>HFrEF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D9B543-EC21-4416-AE9F-1B6EF413A1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73" y="993775"/>
            <a:ext cx="237205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2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4E056-407D-43AC-ADA4-9BC069EDE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Trend: Interdisciplinární </a:t>
            </a:r>
            <a:r>
              <a:rPr lang="cs-CZ" dirty="0" err="1"/>
              <a:t>managament</a:t>
            </a:r>
            <a:r>
              <a:rPr lang="cs-CZ" dirty="0"/>
              <a:t> CHSS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10752FC-7FDE-4760-9006-3B86444CF2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95" y="993775"/>
            <a:ext cx="8017210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970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139129-1F98-48C7-B3B1-880903031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Rehabilitace a cvičení u pacientů s CHSS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6799A7-8AEA-4F2F-808F-D340E0F6ED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81" y="993775"/>
            <a:ext cx="8112237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486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A6BF07-0565-472F-A583-2CBD8EFE5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Telemonitoring</a:t>
            </a:r>
            <a:r>
              <a:rPr lang="cs-CZ" dirty="0"/>
              <a:t> pacientů s CHSS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9E43EA0-D9F2-46B4-8A6D-543B0951EC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870" y="993775"/>
            <a:ext cx="6709059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98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65231-F809-4D82-A06D-BDCC67697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Definice pokročilého srdečního selhání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2419A51-0BC7-435E-9827-0894F8E02D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sz="800"/>
              <a:t>6MWT= 6-minute walk test; ARVC = arrhythmogenic right ventricular cardiomyopathy; BNP = B-type natriuretic peptide; HFpEF = heart failure with preserved ejection fraction; i.v. = intravenous; LV = left ventricular; LVEF = left ventricular ejection fraction; NT-proBNP = N-terminal pro-B-type natriuretic peptide; NYHA =New York Heart Association; pVO</a:t>
            </a:r>
            <a:r>
              <a:rPr lang="cs-CZ" sz="800" baseline="-25000"/>
              <a:t>2</a:t>
            </a:r>
            <a:r>
              <a:rPr lang="cs-CZ" sz="800"/>
              <a:t> = peak oxygen consumption; RV = right ventricular.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88682"/>
            <a:ext cx="8280400" cy="2620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305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91C64-1AFC-4778-885A-B44FB3CAE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399"/>
            <a:ext cx="82800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Triáž</a:t>
            </a:r>
            <a:r>
              <a:rPr lang="cs-CZ" dirty="0"/>
              <a:t> pacientů s pokročilým srdečním selháním: Úloha ambulantních kardiologů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43C76A-AD96-41AB-8370-3C13467B27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99" y="993775"/>
            <a:ext cx="3448402" cy="4112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438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8D5976-F5B3-4A79-AB74-5F768CC73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Managment pacientů s onkologickým onemocněním a CHSS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67D32E7-F3AE-4265-A4F5-1F0ADD66FB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18" y="616489"/>
            <a:ext cx="3361765" cy="448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11673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717674-4D21-4E19-96C0-BA9316B51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jsou SGLT2i </a:t>
            </a:r>
            <a:r>
              <a:rPr lang="cs-CZ"/>
              <a:t>zásadní změnou</a:t>
            </a:r>
            <a:br>
              <a:rPr lang="cs-CZ"/>
            </a:br>
            <a:r>
              <a:rPr lang="cs-CZ"/>
              <a:t>v </a:t>
            </a:r>
            <a:r>
              <a:rPr lang="cs-CZ" dirty="0"/>
              <a:t>léčbě pacientů s CHSS ?</a:t>
            </a:r>
          </a:p>
        </p:txBody>
      </p:sp>
    </p:spTree>
    <p:extLst>
      <p:ext uri="{BB962C8B-B14F-4D97-AF65-F5344CB8AC3E}">
        <p14:creationId xmlns:p14="http://schemas.microsoft.com/office/powerpoint/2010/main" val="130996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 je podpořena firmou Astra </a:t>
            </a:r>
            <a:r>
              <a:rPr lang="cs-CZ" dirty="0" err="1"/>
              <a:t>Zeneca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33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ED47D-F3EA-4F83-B598-D4E1127E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</a:t>
            </a:r>
            <a:r>
              <a:rPr lang="cs-CZ" dirty="0" err="1"/>
              <a:t>ární</a:t>
            </a:r>
            <a:r>
              <a:rPr lang="en-US" dirty="0"/>
              <a:t> </a:t>
            </a:r>
            <a:r>
              <a:rPr lang="cs-CZ" dirty="0"/>
              <a:t>cíl DAPA-HF</a:t>
            </a:r>
            <a:r>
              <a:rPr lang="en-US" dirty="0"/>
              <a:t>: </a:t>
            </a:r>
            <a:r>
              <a:rPr lang="cs-CZ" dirty="0"/>
              <a:t>K</a:t>
            </a:r>
            <a:r>
              <a:rPr lang="en-US" dirty="0"/>
              <a:t>V </a:t>
            </a:r>
            <a:r>
              <a:rPr lang="cs-CZ" dirty="0"/>
              <a:t>úmrtí, nebo</a:t>
            </a:r>
            <a:r>
              <a:rPr lang="en-US" dirty="0"/>
              <a:t> </a:t>
            </a:r>
            <a:r>
              <a:rPr lang="en-US" dirty="0" err="1"/>
              <a:t>hHF</a:t>
            </a:r>
            <a:r>
              <a:rPr lang="cs-CZ" dirty="0"/>
              <a:t>, nebo u</a:t>
            </a:r>
            <a:r>
              <a:rPr lang="en-US" dirty="0" err="1"/>
              <a:t>rgent</a:t>
            </a:r>
            <a:r>
              <a:rPr lang="cs-CZ" dirty="0"/>
              <a:t>ní ošetření pro</a:t>
            </a:r>
            <a:r>
              <a:rPr lang="en-US" dirty="0"/>
              <a:t> HF</a:t>
            </a:r>
            <a:r>
              <a:rPr lang="en-US" baseline="30000" dirty="0"/>
              <a:t>1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2B83D0-E038-4970-A5EA-FC9F475417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fontAlgn="t"/>
            <a:r>
              <a:rPr lang="cs-CZ" sz="800" dirty="0"/>
              <a:t>KV = kardiovaskulární, </a:t>
            </a:r>
            <a:r>
              <a:rPr lang="en-US" sz="800" dirty="0"/>
              <a:t>DAPA = dapagliflozin; HF = heart failure</a:t>
            </a:r>
            <a:r>
              <a:rPr lang="cs-CZ" sz="800" dirty="0"/>
              <a:t>, srdeční selhání</a:t>
            </a:r>
            <a:r>
              <a:rPr lang="en-US" sz="800" dirty="0"/>
              <a:t>; </a:t>
            </a:r>
            <a:r>
              <a:rPr lang="en-US" sz="800" dirty="0" err="1"/>
              <a:t>hHF</a:t>
            </a:r>
            <a:r>
              <a:rPr lang="en-US" sz="800" dirty="0"/>
              <a:t> = hospitalization for heart failure</a:t>
            </a:r>
            <a:r>
              <a:rPr lang="cs-CZ" sz="800" dirty="0"/>
              <a:t>, hospitalizace pro HF</a:t>
            </a:r>
            <a:r>
              <a:rPr lang="en-US" sz="800" dirty="0"/>
              <a:t>; HR = hazard ratio; NNT = number needed to </a:t>
            </a:r>
            <a:r>
              <a:rPr lang="en-US" sz="800"/>
              <a:t>treat.</a:t>
            </a:r>
            <a:endParaRPr lang="en-US" sz="800" dirty="0"/>
          </a:p>
          <a:p>
            <a:pPr fontAlgn="t"/>
            <a:r>
              <a:rPr lang="en-US" sz="800" dirty="0"/>
              <a:t>1. McMurray J. Presentation at: European Society of Cardiology Congress. September 1; 2019; Paris, France.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6B17F2E6-5499-475D-AB93-9598D8371AAF}"/>
              </a:ext>
            </a:extLst>
          </p:cNvPr>
          <p:cNvSpPr txBox="1"/>
          <p:nvPr/>
        </p:nvSpPr>
        <p:spPr>
          <a:xfrm>
            <a:off x="5731671" y="4442583"/>
            <a:ext cx="295034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969696"/>
                </a:solidFill>
                <a:latin typeface="Arial"/>
              </a:rPr>
              <a:t>210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3C7A60B-7591-472C-A296-F672D018C4BF}"/>
              </a:ext>
            </a:extLst>
          </p:cNvPr>
          <p:cNvSpPr txBox="1"/>
          <p:nvPr/>
        </p:nvSpPr>
        <p:spPr>
          <a:xfrm>
            <a:off x="5257018" y="4442583"/>
            <a:ext cx="295034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969696"/>
                </a:solidFill>
                <a:latin typeface="Arial"/>
              </a:rPr>
              <a:t>593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4EC84EE-C93B-4AFB-AA2E-6B2E20295FF2}"/>
              </a:ext>
            </a:extLst>
          </p:cNvPr>
          <p:cNvSpPr txBox="1"/>
          <p:nvPr/>
        </p:nvSpPr>
        <p:spPr>
          <a:xfrm>
            <a:off x="4790341" y="4442583"/>
            <a:ext cx="295034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969696"/>
                </a:solidFill>
                <a:latin typeface="Arial"/>
              </a:rPr>
              <a:t>1096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65747AF-08FE-4CE9-9DCA-E4F9A6BDA2E2}"/>
              </a:ext>
            </a:extLst>
          </p:cNvPr>
          <p:cNvSpPr txBox="1"/>
          <p:nvPr/>
        </p:nvSpPr>
        <p:spPr>
          <a:xfrm>
            <a:off x="4311557" y="4442583"/>
            <a:ext cx="299165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969696"/>
                </a:solidFill>
                <a:latin typeface="Arial"/>
              </a:rPr>
              <a:t>1478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12F23FA-1568-45F9-A43E-A093F18E9137}"/>
              </a:ext>
            </a:extLst>
          </p:cNvPr>
          <p:cNvSpPr txBox="1"/>
          <p:nvPr/>
        </p:nvSpPr>
        <p:spPr>
          <a:xfrm>
            <a:off x="3848723" y="4442583"/>
            <a:ext cx="299165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969696"/>
                </a:solidFill>
                <a:latin typeface="Arial"/>
              </a:rPr>
              <a:t>1917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E7C98EF-FCF1-4E7C-9A5C-1818B2AEBCF7}"/>
              </a:ext>
            </a:extLst>
          </p:cNvPr>
          <p:cNvSpPr txBox="1"/>
          <p:nvPr/>
        </p:nvSpPr>
        <p:spPr>
          <a:xfrm>
            <a:off x="3377914" y="4442583"/>
            <a:ext cx="299165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969696"/>
                </a:solidFill>
                <a:latin typeface="Arial"/>
              </a:rPr>
              <a:t>2075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EF20168-3442-4899-9E47-4CFFAEE78611}"/>
              </a:ext>
            </a:extLst>
          </p:cNvPr>
          <p:cNvSpPr txBox="1"/>
          <p:nvPr/>
        </p:nvSpPr>
        <p:spPr>
          <a:xfrm>
            <a:off x="2851282" y="4442583"/>
            <a:ext cx="299165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969696"/>
                </a:solidFill>
                <a:latin typeface="Arial"/>
              </a:rPr>
              <a:t>2163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7511BB2-92DE-4E2B-BEED-41A0192B2D6D}"/>
              </a:ext>
            </a:extLst>
          </p:cNvPr>
          <p:cNvSpPr txBox="1"/>
          <p:nvPr/>
        </p:nvSpPr>
        <p:spPr>
          <a:xfrm>
            <a:off x="2447544" y="4442583"/>
            <a:ext cx="271968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969696"/>
                </a:solidFill>
                <a:latin typeface="Arial"/>
              </a:rPr>
              <a:t>2258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D79F704-FF9B-4429-B3BA-44DBB48F9631}"/>
              </a:ext>
            </a:extLst>
          </p:cNvPr>
          <p:cNvSpPr txBox="1"/>
          <p:nvPr/>
        </p:nvSpPr>
        <p:spPr>
          <a:xfrm>
            <a:off x="1984802" y="4442583"/>
            <a:ext cx="274320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969696"/>
                </a:solidFill>
                <a:latin typeface="Arial" panose="020B0604020202020204"/>
              </a:rPr>
              <a:t>2371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CA368EB-BA3C-488E-A935-619A6F724165}"/>
              </a:ext>
            </a:extLst>
          </p:cNvPr>
          <p:cNvSpPr txBox="1"/>
          <p:nvPr/>
        </p:nvSpPr>
        <p:spPr>
          <a:xfrm>
            <a:off x="1266274" y="4451568"/>
            <a:ext cx="603738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b="1" dirty="0">
                <a:solidFill>
                  <a:srgbClr val="969696"/>
                </a:solidFill>
                <a:latin typeface="Arial"/>
              </a:rPr>
              <a:t>Placebo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E58D64F-0048-4C91-A8FB-957D41BCF263}"/>
              </a:ext>
            </a:extLst>
          </p:cNvPr>
          <p:cNvSpPr txBox="1"/>
          <p:nvPr/>
        </p:nvSpPr>
        <p:spPr>
          <a:xfrm>
            <a:off x="5731671" y="4284347"/>
            <a:ext cx="295034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7F134C"/>
                </a:solidFill>
                <a:latin typeface="Arial"/>
              </a:rPr>
              <a:t>210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BA657AB-723B-4159-9571-B9BE3517BDC1}"/>
              </a:ext>
            </a:extLst>
          </p:cNvPr>
          <p:cNvSpPr txBox="1"/>
          <p:nvPr/>
        </p:nvSpPr>
        <p:spPr>
          <a:xfrm>
            <a:off x="5257018" y="4284347"/>
            <a:ext cx="295034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7F134C"/>
                </a:solidFill>
                <a:latin typeface="Arial"/>
              </a:rPr>
              <a:t>612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8238D84-BFF3-42AA-B4FE-F9A7787CABD1}"/>
              </a:ext>
            </a:extLst>
          </p:cNvPr>
          <p:cNvSpPr txBox="1"/>
          <p:nvPr/>
        </p:nvSpPr>
        <p:spPr>
          <a:xfrm>
            <a:off x="4790341" y="4284347"/>
            <a:ext cx="295034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7F134C"/>
                </a:solidFill>
                <a:latin typeface="Arial"/>
              </a:rPr>
              <a:t>1146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14ECBE1-BB0D-46D1-B7AA-683EF8B7DC6D}"/>
              </a:ext>
            </a:extLst>
          </p:cNvPr>
          <p:cNvSpPr txBox="1"/>
          <p:nvPr/>
        </p:nvSpPr>
        <p:spPr>
          <a:xfrm>
            <a:off x="4311557" y="4284347"/>
            <a:ext cx="299165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7F134C"/>
                </a:solidFill>
                <a:latin typeface="Arial"/>
              </a:rPr>
              <a:t>1560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A596921-8352-45F8-BECC-28A2E21ED24F}"/>
              </a:ext>
            </a:extLst>
          </p:cNvPr>
          <p:cNvSpPr txBox="1"/>
          <p:nvPr/>
        </p:nvSpPr>
        <p:spPr>
          <a:xfrm>
            <a:off x="3848723" y="4284347"/>
            <a:ext cx="299165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7F134C"/>
                </a:solidFill>
                <a:latin typeface="Arial"/>
              </a:rPr>
              <a:t>2002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AB122B0-5FF4-454B-8D67-077372824FDF}"/>
              </a:ext>
            </a:extLst>
          </p:cNvPr>
          <p:cNvSpPr txBox="1"/>
          <p:nvPr/>
        </p:nvSpPr>
        <p:spPr>
          <a:xfrm>
            <a:off x="3377914" y="4284347"/>
            <a:ext cx="299165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7F134C"/>
                </a:solidFill>
                <a:latin typeface="Arial"/>
              </a:rPr>
              <a:t>2147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DBA42175-A542-4C8E-9129-9E874A628B89}"/>
              </a:ext>
            </a:extLst>
          </p:cNvPr>
          <p:cNvSpPr txBox="1"/>
          <p:nvPr/>
        </p:nvSpPr>
        <p:spPr>
          <a:xfrm>
            <a:off x="2851282" y="4284347"/>
            <a:ext cx="299165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7F134C"/>
                </a:solidFill>
                <a:latin typeface="Arial"/>
              </a:rPr>
              <a:t>2221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663F0182-E113-4BD2-A137-343E93B128E0}"/>
              </a:ext>
            </a:extLst>
          </p:cNvPr>
          <p:cNvSpPr txBox="1"/>
          <p:nvPr/>
        </p:nvSpPr>
        <p:spPr>
          <a:xfrm>
            <a:off x="2447544" y="4284347"/>
            <a:ext cx="271968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7F134C"/>
                </a:solidFill>
                <a:latin typeface="Arial"/>
              </a:rPr>
              <a:t>2305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E551F11-4247-4D3E-8DDE-19B9C7250F0E}"/>
              </a:ext>
            </a:extLst>
          </p:cNvPr>
          <p:cNvSpPr txBox="1"/>
          <p:nvPr/>
        </p:nvSpPr>
        <p:spPr>
          <a:xfrm>
            <a:off x="1987620" y="4284347"/>
            <a:ext cx="268684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algn="ctr"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dirty="0">
                <a:solidFill>
                  <a:srgbClr val="7F134C"/>
                </a:solidFill>
                <a:latin typeface="Arial"/>
              </a:rPr>
              <a:t>2373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F60660B-248E-43BD-8FBD-1397D2C4ED55}"/>
              </a:ext>
            </a:extLst>
          </p:cNvPr>
          <p:cNvSpPr txBox="1"/>
          <p:nvPr/>
        </p:nvSpPr>
        <p:spPr>
          <a:xfrm>
            <a:off x="1275542" y="4300366"/>
            <a:ext cx="803576" cy="170816"/>
          </a:xfrm>
          <a:prstGeom prst="rect">
            <a:avLst/>
          </a:prstGeom>
          <a:noFill/>
        </p:spPr>
        <p:txBody>
          <a:bodyPr wrap="square" lIns="0" tIns="0" rIns="0" rtlCol="0" anchor="ctr">
            <a:spAutoFit/>
          </a:bodyPr>
          <a:lstStyle/>
          <a:p>
            <a:pPr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900" b="1" dirty="0">
                <a:solidFill>
                  <a:srgbClr val="7F134C"/>
                </a:solidFill>
                <a:latin typeface="Arial"/>
              </a:rPr>
              <a:t>DAPA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CA5EF2-895B-454C-A39C-BADD9375FC9C}"/>
              </a:ext>
            </a:extLst>
          </p:cNvPr>
          <p:cNvGrpSpPr/>
          <p:nvPr/>
        </p:nvGrpSpPr>
        <p:grpSpPr>
          <a:xfrm>
            <a:off x="1275542" y="951126"/>
            <a:ext cx="4774524" cy="3424143"/>
            <a:chOff x="426361" y="1151360"/>
            <a:chExt cx="6366032" cy="4565525"/>
          </a:xfrm>
        </p:grpSpPr>
        <p:sp>
          <p:nvSpPr>
            <p:cNvPr id="115" name="Line 15">
              <a:extLst>
                <a:ext uri="{FF2B5EF4-FFF2-40B4-BE49-F238E27FC236}">
                  <a16:creationId xmlns:a16="http://schemas.microsoft.com/office/drawing/2014/main" id="{2A675155-0DD3-4BDB-B232-D9825EAB73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9826" y="1688351"/>
              <a:ext cx="839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6" name="Line 16">
              <a:extLst>
                <a:ext uri="{FF2B5EF4-FFF2-40B4-BE49-F238E27FC236}">
                  <a16:creationId xmlns:a16="http://schemas.microsoft.com/office/drawing/2014/main" id="{5D645892-EDC7-486D-99E5-7B13CD8FA3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9826" y="2545351"/>
              <a:ext cx="839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7" name="Line 17">
              <a:extLst>
                <a:ext uri="{FF2B5EF4-FFF2-40B4-BE49-F238E27FC236}">
                  <a16:creationId xmlns:a16="http://schemas.microsoft.com/office/drawing/2014/main" id="{A528F7D2-3958-4C92-A273-8F4DE13335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9826" y="2116851"/>
              <a:ext cx="839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8" name="Line 18">
              <a:extLst>
                <a:ext uri="{FF2B5EF4-FFF2-40B4-BE49-F238E27FC236}">
                  <a16:creationId xmlns:a16="http://schemas.microsoft.com/office/drawing/2014/main" id="{23E9277A-FA9A-45AD-8FF8-C0DC543F6F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9826" y="2973851"/>
              <a:ext cx="839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19" name="Line 19">
              <a:extLst>
                <a:ext uri="{FF2B5EF4-FFF2-40B4-BE49-F238E27FC236}">
                  <a16:creationId xmlns:a16="http://schemas.microsoft.com/office/drawing/2014/main" id="{E8AFF4EA-F758-4D56-9B1E-51999AA9A6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9826" y="3402351"/>
              <a:ext cx="839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0" name="Line 21">
              <a:extLst>
                <a:ext uri="{FF2B5EF4-FFF2-40B4-BE49-F238E27FC236}">
                  <a16:creationId xmlns:a16="http://schemas.microsoft.com/office/drawing/2014/main" id="{41AACFE2-B6C3-43D9-B9A1-C2A491D388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9826" y="4259351"/>
              <a:ext cx="839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1" name="Line 23">
              <a:extLst>
                <a:ext uri="{FF2B5EF4-FFF2-40B4-BE49-F238E27FC236}">
                  <a16:creationId xmlns:a16="http://schemas.microsoft.com/office/drawing/2014/main" id="{E7658B4E-6197-4967-BE62-28C09EA521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9826" y="3830851"/>
              <a:ext cx="839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2" name="Line 24">
              <a:extLst>
                <a:ext uri="{FF2B5EF4-FFF2-40B4-BE49-F238E27FC236}">
                  <a16:creationId xmlns:a16="http://schemas.microsoft.com/office/drawing/2014/main" id="{4A3DABD7-36CE-41D2-A6DB-C86021D353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9826" y="4687851"/>
              <a:ext cx="839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3" name="Line 25">
              <a:extLst>
                <a:ext uri="{FF2B5EF4-FFF2-40B4-BE49-F238E27FC236}">
                  <a16:creationId xmlns:a16="http://schemas.microsoft.com/office/drawing/2014/main" id="{CD10C34C-3339-4907-B9A3-99C0EDDABE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9826" y="5116348"/>
              <a:ext cx="839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4" name="Line 26">
              <a:extLst>
                <a:ext uri="{FF2B5EF4-FFF2-40B4-BE49-F238E27FC236}">
                  <a16:creationId xmlns:a16="http://schemas.microsoft.com/office/drawing/2014/main" id="{C3DA6166-1201-4E6D-A632-C7029635BE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606" y="5155760"/>
              <a:ext cx="0" cy="839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5" name="Line 27">
              <a:extLst>
                <a:ext uri="{FF2B5EF4-FFF2-40B4-BE49-F238E27FC236}">
                  <a16:creationId xmlns:a16="http://schemas.microsoft.com/office/drawing/2014/main" id="{9DBAF33E-9248-47AD-8BD3-BE9EB90CC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2990" y="5155760"/>
              <a:ext cx="0" cy="839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6" name="Line 28">
              <a:extLst>
                <a:ext uri="{FF2B5EF4-FFF2-40B4-BE49-F238E27FC236}">
                  <a16:creationId xmlns:a16="http://schemas.microsoft.com/office/drawing/2014/main" id="{897B3914-77C6-47EE-AC40-3D6711B92F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99505" y="5155760"/>
              <a:ext cx="0" cy="839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7" name="Line 29">
              <a:extLst>
                <a:ext uri="{FF2B5EF4-FFF2-40B4-BE49-F238E27FC236}">
                  <a16:creationId xmlns:a16="http://schemas.microsoft.com/office/drawing/2014/main" id="{825DA17C-B8ED-4877-9D0F-89EC74F47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618" y="5155760"/>
              <a:ext cx="0" cy="839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8" name="Line 30">
              <a:extLst>
                <a:ext uri="{FF2B5EF4-FFF2-40B4-BE49-F238E27FC236}">
                  <a16:creationId xmlns:a16="http://schemas.microsoft.com/office/drawing/2014/main" id="{9A06FFA6-4BD8-4146-AE08-DD04E54C6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48513" y="5155760"/>
              <a:ext cx="0" cy="839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9" name="Line 31">
              <a:extLst>
                <a:ext uri="{FF2B5EF4-FFF2-40B4-BE49-F238E27FC236}">
                  <a16:creationId xmlns:a16="http://schemas.microsoft.com/office/drawing/2014/main" id="{9BE0B3E5-6CB6-49E4-8259-0E9D0CB9BA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564869" y="5155760"/>
              <a:ext cx="0" cy="839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0" name="Line 32">
              <a:extLst>
                <a:ext uri="{FF2B5EF4-FFF2-40B4-BE49-F238E27FC236}">
                  <a16:creationId xmlns:a16="http://schemas.microsoft.com/office/drawing/2014/main" id="{CED5B59C-8DAA-463D-B16D-C09F5308C0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31897" y="5155760"/>
              <a:ext cx="0" cy="839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1" name="Line 33">
              <a:extLst>
                <a:ext uri="{FF2B5EF4-FFF2-40B4-BE49-F238E27FC236}">
                  <a16:creationId xmlns:a16="http://schemas.microsoft.com/office/drawing/2014/main" id="{ADDFF95A-8631-44E2-80A1-1D1DEE11D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08001" y="5155760"/>
              <a:ext cx="0" cy="839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2" name="Line 34">
              <a:extLst>
                <a:ext uri="{FF2B5EF4-FFF2-40B4-BE49-F238E27FC236}">
                  <a16:creationId xmlns:a16="http://schemas.microsoft.com/office/drawing/2014/main" id="{FC7B82B4-37E5-488B-9E46-EB94CBF747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78865" y="5155760"/>
              <a:ext cx="0" cy="8392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0641F364-2298-4E97-9A91-56F046768069}"/>
                </a:ext>
              </a:extLst>
            </p:cNvPr>
            <p:cNvSpPr txBox="1"/>
            <p:nvPr/>
          </p:nvSpPr>
          <p:spPr>
            <a:xfrm>
              <a:off x="1055292" y="1579883"/>
              <a:ext cx="41720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32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6164C4C4-F861-4410-B8C2-508595C06276}"/>
                </a:ext>
              </a:extLst>
            </p:cNvPr>
            <p:cNvSpPr txBox="1"/>
            <p:nvPr/>
          </p:nvSpPr>
          <p:spPr>
            <a:xfrm>
              <a:off x="1055292" y="2008405"/>
              <a:ext cx="41720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28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5B0A46E8-A32F-4A91-AA8B-62F20E1AA716}"/>
                </a:ext>
              </a:extLst>
            </p:cNvPr>
            <p:cNvSpPr txBox="1"/>
            <p:nvPr/>
          </p:nvSpPr>
          <p:spPr>
            <a:xfrm>
              <a:off x="1055292" y="2436929"/>
              <a:ext cx="41720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24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E401C4E-27D3-4512-922C-4DED4185E57F}"/>
                </a:ext>
              </a:extLst>
            </p:cNvPr>
            <p:cNvSpPr txBox="1"/>
            <p:nvPr/>
          </p:nvSpPr>
          <p:spPr>
            <a:xfrm>
              <a:off x="1055292" y="2865452"/>
              <a:ext cx="41720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20</a:t>
              </a: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3FA9094F-7EFE-492E-A506-DDADB1437E1A}"/>
                </a:ext>
              </a:extLst>
            </p:cNvPr>
            <p:cNvSpPr txBox="1"/>
            <p:nvPr/>
          </p:nvSpPr>
          <p:spPr>
            <a:xfrm>
              <a:off x="1055292" y="3293975"/>
              <a:ext cx="41720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16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472F426-D07F-4F6D-B432-02F2454AC406}"/>
                </a:ext>
              </a:extLst>
            </p:cNvPr>
            <p:cNvSpPr txBox="1"/>
            <p:nvPr/>
          </p:nvSpPr>
          <p:spPr>
            <a:xfrm>
              <a:off x="1055292" y="3722498"/>
              <a:ext cx="41720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12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160570F2-D9EC-40D1-AFC4-89C8752E0180}"/>
                </a:ext>
              </a:extLst>
            </p:cNvPr>
            <p:cNvSpPr txBox="1"/>
            <p:nvPr/>
          </p:nvSpPr>
          <p:spPr>
            <a:xfrm>
              <a:off x="1140785" y="4151022"/>
              <a:ext cx="331715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8</a:t>
              </a: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4BDC44F-15EF-4672-AA0B-03C60C8C3A59}"/>
                </a:ext>
              </a:extLst>
            </p:cNvPr>
            <p:cNvSpPr txBox="1"/>
            <p:nvPr/>
          </p:nvSpPr>
          <p:spPr>
            <a:xfrm>
              <a:off x="1140785" y="4579544"/>
              <a:ext cx="331715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4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3AAD0227-060A-441D-9A48-AC8A257C0B7A}"/>
                </a:ext>
              </a:extLst>
            </p:cNvPr>
            <p:cNvSpPr txBox="1"/>
            <p:nvPr/>
          </p:nvSpPr>
          <p:spPr>
            <a:xfrm>
              <a:off x="1140785" y="5008066"/>
              <a:ext cx="331715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0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927B7B6D-A926-40E8-A3E7-D6231E98783D}"/>
                </a:ext>
              </a:extLst>
            </p:cNvPr>
            <p:cNvSpPr txBox="1"/>
            <p:nvPr/>
          </p:nvSpPr>
          <p:spPr>
            <a:xfrm>
              <a:off x="6334854" y="5234526"/>
              <a:ext cx="457539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24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8418C04-29C3-48B9-A317-133B565960ED}"/>
                </a:ext>
              </a:extLst>
            </p:cNvPr>
            <p:cNvSpPr txBox="1"/>
            <p:nvPr/>
          </p:nvSpPr>
          <p:spPr>
            <a:xfrm>
              <a:off x="5700629" y="5234526"/>
              <a:ext cx="467035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21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2BC86D8-42C6-4FFB-B9E0-057F230AF759}"/>
                </a:ext>
              </a:extLst>
            </p:cNvPr>
            <p:cNvSpPr txBox="1"/>
            <p:nvPr/>
          </p:nvSpPr>
          <p:spPr>
            <a:xfrm>
              <a:off x="4448085" y="5234526"/>
              <a:ext cx="457533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15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FAF23C23-16C5-47EF-A812-9B17DAC4E00F}"/>
                </a:ext>
              </a:extLst>
            </p:cNvPr>
            <p:cNvSpPr txBox="1"/>
            <p:nvPr/>
          </p:nvSpPr>
          <p:spPr>
            <a:xfrm>
              <a:off x="5058630" y="5234526"/>
              <a:ext cx="494627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18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4EC9455-1696-4E40-9691-985026139D3F}"/>
                </a:ext>
              </a:extLst>
            </p:cNvPr>
            <p:cNvSpPr txBox="1"/>
            <p:nvPr/>
          </p:nvSpPr>
          <p:spPr>
            <a:xfrm>
              <a:off x="3817116" y="5234526"/>
              <a:ext cx="465124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12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9B02D2E-0994-4ED4-8481-B1EF3A677DA5}"/>
                </a:ext>
              </a:extLst>
            </p:cNvPr>
            <p:cNvSpPr txBox="1"/>
            <p:nvPr/>
          </p:nvSpPr>
          <p:spPr>
            <a:xfrm>
              <a:off x="3227569" y="5234526"/>
              <a:ext cx="398883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9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2E21A4F-61F5-434C-8E63-893329E3FD3E}"/>
                </a:ext>
              </a:extLst>
            </p:cNvPr>
            <p:cNvSpPr txBox="1"/>
            <p:nvPr/>
          </p:nvSpPr>
          <p:spPr>
            <a:xfrm>
              <a:off x="2582820" y="5234526"/>
              <a:ext cx="436556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6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4948375F-4E24-4441-A09F-551C4A3AF595}"/>
                </a:ext>
              </a:extLst>
            </p:cNvPr>
            <p:cNvSpPr txBox="1"/>
            <p:nvPr/>
          </p:nvSpPr>
          <p:spPr>
            <a:xfrm>
              <a:off x="1975388" y="5234526"/>
              <a:ext cx="397581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3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1C0A8E3E-4702-4697-8ECA-D8A005E25324}"/>
                </a:ext>
              </a:extLst>
            </p:cNvPr>
            <p:cNvSpPr txBox="1"/>
            <p:nvPr/>
          </p:nvSpPr>
          <p:spPr>
            <a:xfrm>
              <a:off x="1440224" y="5234526"/>
              <a:ext cx="194876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0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CE57C29-F538-4829-B66C-F6F8104C10C4}"/>
                </a:ext>
              </a:extLst>
            </p:cNvPr>
            <p:cNvSpPr txBox="1"/>
            <p:nvPr/>
          </p:nvSpPr>
          <p:spPr>
            <a:xfrm>
              <a:off x="426361" y="5322930"/>
              <a:ext cx="804984" cy="393955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cs-CZ" sz="900" b="1" dirty="0">
                  <a:solidFill>
                    <a:srgbClr val="000000"/>
                  </a:solidFill>
                  <a:latin typeface="Arial"/>
                </a:rPr>
                <a:t>Počet v riziku</a:t>
              </a:r>
              <a:endParaRPr lang="en-US" sz="900" b="1" dirty="0">
                <a:solidFill>
                  <a:srgbClr val="969696"/>
                </a:solidFill>
                <a:latin typeface="Arial" panose="020B0604020202020204"/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582F7B3-49FF-4F07-B2A0-218551BA1E2B}"/>
                </a:ext>
              </a:extLst>
            </p:cNvPr>
            <p:cNvSpPr txBox="1"/>
            <p:nvPr/>
          </p:nvSpPr>
          <p:spPr>
            <a:xfrm>
              <a:off x="3525660" y="5402033"/>
              <a:ext cx="2327591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cs-CZ" sz="900" b="1" dirty="0">
                  <a:solidFill>
                    <a:srgbClr val="000000"/>
                  </a:solidFill>
                  <a:latin typeface="Arial" panose="020B0604020202020204"/>
                </a:rPr>
                <a:t>Měsíce od randomizace</a:t>
              </a:r>
              <a:endParaRPr lang="en-US" sz="900" b="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900F479C-46EF-4074-8246-2870B6F00323}"/>
                </a:ext>
              </a:extLst>
            </p:cNvPr>
            <p:cNvSpPr txBox="1"/>
            <p:nvPr/>
          </p:nvSpPr>
          <p:spPr>
            <a:xfrm rot="16200000">
              <a:off x="-38285" y="3233618"/>
              <a:ext cx="216127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cs-CZ" sz="900" b="1" dirty="0">
                  <a:solidFill>
                    <a:srgbClr val="000000"/>
                  </a:solidFill>
                  <a:latin typeface="Arial"/>
                </a:rPr>
                <a:t>Kumulativní incidence </a:t>
              </a:r>
              <a:r>
                <a:rPr lang="en-US" sz="900" b="1" dirty="0">
                  <a:solidFill>
                    <a:srgbClr val="000000"/>
                  </a:solidFill>
                  <a:latin typeface="Arial"/>
                </a:rPr>
                <a:t>(%)</a:t>
              </a:r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798E6E9-05A2-4E8C-9F90-64A907454EE0}"/>
                </a:ext>
              </a:extLst>
            </p:cNvPr>
            <p:cNvSpPr/>
            <p:nvPr/>
          </p:nvSpPr>
          <p:spPr>
            <a:xfrm>
              <a:off x="1490008" y="1259850"/>
              <a:ext cx="5074862" cy="3866804"/>
            </a:xfrm>
            <a:custGeom>
              <a:avLst/>
              <a:gdLst>
                <a:gd name="connsiteX0" fmla="*/ 0 w 6321287"/>
                <a:gd name="connsiteY0" fmla="*/ 0 h 3687417"/>
                <a:gd name="connsiteX1" fmla="*/ 19878 w 6321287"/>
                <a:gd name="connsiteY1" fmla="*/ 3687417 h 3687417"/>
                <a:gd name="connsiteX2" fmla="*/ 6321287 w 6321287"/>
                <a:gd name="connsiteY2" fmla="*/ 3687417 h 36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87" h="3687417">
                  <a:moveTo>
                    <a:pt x="0" y="0"/>
                  </a:moveTo>
                  <a:lnTo>
                    <a:pt x="19878" y="3687417"/>
                  </a:lnTo>
                  <a:lnTo>
                    <a:pt x="6321287" y="3687417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9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55" name="Line 15">
              <a:extLst>
                <a:ext uri="{FF2B5EF4-FFF2-40B4-BE49-F238E27FC236}">
                  <a16:creationId xmlns:a16="http://schemas.microsoft.com/office/drawing/2014/main" id="{B38E9AFE-678B-45A1-95FD-2B59A02F50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9826" y="1259851"/>
              <a:ext cx="8392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9BA64923-61F7-484E-82CB-EB7F32074728}"/>
                </a:ext>
              </a:extLst>
            </p:cNvPr>
            <p:cNvSpPr txBox="1"/>
            <p:nvPr/>
          </p:nvSpPr>
          <p:spPr>
            <a:xfrm>
              <a:off x="1055292" y="1151360"/>
              <a:ext cx="41720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36</a:t>
              </a:r>
            </a:p>
          </p:txBody>
        </p:sp>
      </p:grpSp>
      <p:sp>
        <p:nvSpPr>
          <p:cNvPr id="165" name="Freeform: Shape 164">
            <a:extLst>
              <a:ext uri="{FF2B5EF4-FFF2-40B4-BE49-F238E27FC236}">
                <a16:creationId xmlns:a16="http://schemas.microsoft.com/office/drawing/2014/main" id="{6F980993-6073-4164-8677-203D28609369}"/>
              </a:ext>
            </a:extLst>
          </p:cNvPr>
          <p:cNvSpPr/>
          <p:nvPr/>
        </p:nvSpPr>
        <p:spPr>
          <a:xfrm>
            <a:off x="2123737" y="2261457"/>
            <a:ext cx="3773222" cy="1667462"/>
          </a:xfrm>
          <a:custGeom>
            <a:avLst/>
            <a:gdLst>
              <a:gd name="connsiteX0" fmla="*/ 0 w 6253316"/>
              <a:gd name="connsiteY0" fmla="*/ 2352368 h 2352368"/>
              <a:gd name="connsiteX1" fmla="*/ 0 w 6253316"/>
              <a:gd name="connsiteY1" fmla="*/ 2352368 h 2352368"/>
              <a:gd name="connsiteX2" fmla="*/ 103238 w 6253316"/>
              <a:gd name="connsiteY2" fmla="*/ 2308123 h 2352368"/>
              <a:gd name="connsiteX3" fmla="*/ 147484 w 6253316"/>
              <a:gd name="connsiteY3" fmla="*/ 2293375 h 2352368"/>
              <a:gd name="connsiteX4" fmla="*/ 169606 w 6253316"/>
              <a:gd name="connsiteY4" fmla="*/ 2286000 h 2352368"/>
              <a:gd name="connsiteX5" fmla="*/ 206477 w 6253316"/>
              <a:gd name="connsiteY5" fmla="*/ 2256504 h 2352368"/>
              <a:gd name="connsiteX6" fmla="*/ 228600 w 6253316"/>
              <a:gd name="connsiteY6" fmla="*/ 2249129 h 2352368"/>
              <a:gd name="connsiteX7" fmla="*/ 250722 w 6253316"/>
              <a:gd name="connsiteY7" fmla="*/ 2227007 h 2352368"/>
              <a:gd name="connsiteX8" fmla="*/ 294967 w 6253316"/>
              <a:gd name="connsiteY8" fmla="*/ 2212258 h 2352368"/>
              <a:gd name="connsiteX9" fmla="*/ 317090 w 6253316"/>
              <a:gd name="connsiteY9" fmla="*/ 2204884 h 2352368"/>
              <a:gd name="connsiteX10" fmla="*/ 339213 w 6253316"/>
              <a:gd name="connsiteY10" fmla="*/ 2190136 h 2352368"/>
              <a:gd name="connsiteX11" fmla="*/ 405580 w 6253316"/>
              <a:gd name="connsiteY11" fmla="*/ 2175387 h 2352368"/>
              <a:gd name="connsiteX12" fmla="*/ 420329 w 6253316"/>
              <a:gd name="connsiteY12" fmla="*/ 2160639 h 2352368"/>
              <a:gd name="connsiteX13" fmla="*/ 464574 w 6253316"/>
              <a:gd name="connsiteY13" fmla="*/ 2145891 h 2352368"/>
              <a:gd name="connsiteX14" fmla="*/ 516193 w 6253316"/>
              <a:gd name="connsiteY14" fmla="*/ 2101646 h 2352368"/>
              <a:gd name="connsiteX15" fmla="*/ 538316 w 6253316"/>
              <a:gd name="connsiteY15" fmla="*/ 2094271 h 2352368"/>
              <a:gd name="connsiteX16" fmla="*/ 560438 w 6253316"/>
              <a:gd name="connsiteY16" fmla="*/ 2079523 h 2352368"/>
              <a:gd name="connsiteX17" fmla="*/ 604684 w 6253316"/>
              <a:gd name="connsiteY17" fmla="*/ 2064775 h 2352368"/>
              <a:gd name="connsiteX18" fmla="*/ 641555 w 6253316"/>
              <a:gd name="connsiteY18" fmla="*/ 2042652 h 2352368"/>
              <a:gd name="connsiteX19" fmla="*/ 707922 w 6253316"/>
              <a:gd name="connsiteY19" fmla="*/ 2005781 h 2352368"/>
              <a:gd name="connsiteX20" fmla="*/ 744793 w 6253316"/>
              <a:gd name="connsiteY20" fmla="*/ 1983658 h 2352368"/>
              <a:gd name="connsiteX21" fmla="*/ 759542 w 6253316"/>
              <a:gd name="connsiteY21" fmla="*/ 1968910 h 2352368"/>
              <a:gd name="connsiteX22" fmla="*/ 781664 w 6253316"/>
              <a:gd name="connsiteY22" fmla="*/ 1961536 h 2352368"/>
              <a:gd name="connsiteX23" fmla="*/ 818535 w 6253316"/>
              <a:gd name="connsiteY23" fmla="*/ 1954162 h 2352368"/>
              <a:gd name="connsiteX24" fmla="*/ 848032 w 6253316"/>
              <a:gd name="connsiteY24" fmla="*/ 1946787 h 2352368"/>
              <a:gd name="connsiteX25" fmla="*/ 899651 w 6253316"/>
              <a:gd name="connsiteY25" fmla="*/ 1924665 h 2352368"/>
              <a:gd name="connsiteX26" fmla="*/ 921774 w 6253316"/>
              <a:gd name="connsiteY26" fmla="*/ 1909917 h 2352368"/>
              <a:gd name="connsiteX27" fmla="*/ 943896 w 6253316"/>
              <a:gd name="connsiteY27" fmla="*/ 1902542 h 2352368"/>
              <a:gd name="connsiteX28" fmla="*/ 988142 w 6253316"/>
              <a:gd name="connsiteY28" fmla="*/ 1873046 h 2352368"/>
              <a:gd name="connsiteX29" fmla="*/ 1032387 w 6253316"/>
              <a:gd name="connsiteY29" fmla="*/ 1858297 h 2352368"/>
              <a:gd name="connsiteX30" fmla="*/ 1054509 w 6253316"/>
              <a:gd name="connsiteY30" fmla="*/ 1843549 h 2352368"/>
              <a:gd name="connsiteX31" fmla="*/ 1106129 w 6253316"/>
              <a:gd name="connsiteY31" fmla="*/ 1828800 h 2352368"/>
              <a:gd name="connsiteX32" fmla="*/ 1128251 w 6253316"/>
              <a:gd name="connsiteY32" fmla="*/ 1821426 h 2352368"/>
              <a:gd name="connsiteX33" fmla="*/ 1165122 w 6253316"/>
              <a:gd name="connsiteY33" fmla="*/ 1799304 h 2352368"/>
              <a:gd name="connsiteX34" fmla="*/ 1179871 w 6253316"/>
              <a:gd name="connsiteY34" fmla="*/ 1784555 h 2352368"/>
              <a:gd name="connsiteX35" fmla="*/ 1201993 w 6253316"/>
              <a:gd name="connsiteY35" fmla="*/ 1769807 h 2352368"/>
              <a:gd name="connsiteX36" fmla="*/ 1224116 w 6253316"/>
              <a:gd name="connsiteY36" fmla="*/ 1747684 h 2352368"/>
              <a:gd name="connsiteX37" fmla="*/ 1283109 w 6253316"/>
              <a:gd name="connsiteY37" fmla="*/ 1696065 h 2352368"/>
              <a:gd name="connsiteX38" fmla="*/ 1349477 w 6253316"/>
              <a:gd name="connsiteY38" fmla="*/ 1681317 h 2352368"/>
              <a:gd name="connsiteX39" fmla="*/ 1371600 w 6253316"/>
              <a:gd name="connsiteY39" fmla="*/ 1673942 h 2352368"/>
              <a:gd name="connsiteX40" fmla="*/ 1393722 w 6253316"/>
              <a:gd name="connsiteY40" fmla="*/ 1659194 h 2352368"/>
              <a:gd name="connsiteX41" fmla="*/ 1437967 w 6253316"/>
              <a:gd name="connsiteY41" fmla="*/ 1644446 h 2352368"/>
              <a:gd name="connsiteX42" fmla="*/ 1474838 w 6253316"/>
              <a:gd name="connsiteY42" fmla="*/ 1614949 h 2352368"/>
              <a:gd name="connsiteX43" fmla="*/ 1533832 w 6253316"/>
              <a:gd name="connsiteY43" fmla="*/ 1570704 h 2352368"/>
              <a:gd name="connsiteX44" fmla="*/ 1578077 w 6253316"/>
              <a:gd name="connsiteY44" fmla="*/ 1555955 h 2352368"/>
              <a:gd name="connsiteX45" fmla="*/ 1585451 w 6253316"/>
              <a:gd name="connsiteY45" fmla="*/ 1533833 h 2352368"/>
              <a:gd name="connsiteX46" fmla="*/ 1637071 w 6253316"/>
              <a:gd name="connsiteY46" fmla="*/ 1519084 h 2352368"/>
              <a:gd name="connsiteX47" fmla="*/ 1681316 w 6253316"/>
              <a:gd name="connsiteY47" fmla="*/ 1504336 h 2352368"/>
              <a:gd name="connsiteX48" fmla="*/ 1703438 w 6253316"/>
              <a:gd name="connsiteY48" fmla="*/ 1496962 h 2352368"/>
              <a:gd name="connsiteX49" fmla="*/ 1725561 w 6253316"/>
              <a:gd name="connsiteY49" fmla="*/ 1482213 h 2352368"/>
              <a:gd name="connsiteX50" fmla="*/ 1799303 w 6253316"/>
              <a:gd name="connsiteY50" fmla="*/ 1445342 h 2352368"/>
              <a:gd name="connsiteX51" fmla="*/ 1902542 w 6253316"/>
              <a:gd name="connsiteY51" fmla="*/ 1408471 h 2352368"/>
              <a:gd name="connsiteX52" fmla="*/ 1946787 w 6253316"/>
              <a:gd name="connsiteY52" fmla="*/ 1393723 h 2352368"/>
              <a:gd name="connsiteX53" fmla="*/ 1998406 w 6253316"/>
              <a:gd name="connsiteY53" fmla="*/ 1378975 h 2352368"/>
              <a:gd name="connsiteX54" fmla="*/ 2035277 w 6253316"/>
              <a:gd name="connsiteY54" fmla="*/ 1349478 h 2352368"/>
              <a:gd name="connsiteX55" fmla="*/ 2050025 w 6253316"/>
              <a:gd name="connsiteY55" fmla="*/ 1334729 h 2352368"/>
              <a:gd name="connsiteX56" fmla="*/ 2101645 w 6253316"/>
              <a:gd name="connsiteY56" fmla="*/ 1319981 h 2352368"/>
              <a:gd name="connsiteX57" fmla="*/ 2153264 w 6253316"/>
              <a:gd name="connsiteY57" fmla="*/ 1297858 h 2352368"/>
              <a:gd name="connsiteX58" fmla="*/ 2168013 w 6253316"/>
              <a:gd name="connsiteY58" fmla="*/ 1283110 h 2352368"/>
              <a:gd name="connsiteX59" fmla="*/ 2212258 w 6253316"/>
              <a:gd name="connsiteY59" fmla="*/ 1268362 h 2352368"/>
              <a:gd name="connsiteX60" fmla="*/ 2212258 w 6253316"/>
              <a:gd name="connsiteY60" fmla="*/ 1268362 h 2352368"/>
              <a:gd name="connsiteX61" fmla="*/ 2241755 w 6253316"/>
              <a:gd name="connsiteY61" fmla="*/ 1260987 h 2352368"/>
              <a:gd name="connsiteX62" fmla="*/ 2286000 w 6253316"/>
              <a:gd name="connsiteY62" fmla="*/ 1246239 h 2352368"/>
              <a:gd name="connsiteX63" fmla="*/ 2308122 w 6253316"/>
              <a:gd name="connsiteY63" fmla="*/ 1231491 h 2352368"/>
              <a:gd name="connsiteX64" fmla="*/ 2352367 w 6253316"/>
              <a:gd name="connsiteY64" fmla="*/ 1216742 h 2352368"/>
              <a:gd name="connsiteX65" fmla="*/ 2367116 w 6253316"/>
              <a:gd name="connsiteY65" fmla="*/ 1201994 h 2352368"/>
              <a:gd name="connsiteX66" fmla="*/ 2389238 w 6253316"/>
              <a:gd name="connsiteY66" fmla="*/ 1194620 h 2352368"/>
              <a:gd name="connsiteX67" fmla="*/ 2411361 w 6253316"/>
              <a:gd name="connsiteY67" fmla="*/ 1179871 h 2352368"/>
              <a:gd name="connsiteX68" fmla="*/ 2470355 w 6253316"/>
              <a:gd name="connsiteY68" fmla="*/ 1143000 h 2352368"/>
              <a:gd name="connsiteX69" fmla="*/ 2492477 w 6253316"/>
              <a:gd name="connsiteY69" fmla="*/ 1135626 h 2352368"/>
              <a:gd name="connsiteX70" fmla="*/ 2507225 w 6253316"/>
              <a:gd name="connsiteY70" fmla="*/ 1113504 h 2352368"/>
              <a:gd name="connsiteX71" fmla="*/ 2558845 w 6253316"/>
              <a:gd name="connsiteY71" fmla="*/ 1098755 h 2352368"/>
              <a:gd name="connsiteX72" fmla="*/ 2580967 w 6253316"/>
              <a:gd name="connsiteY72" fmla="*/ 1084007 h 2352368"/>
              <a:gd name="connsiteX73" fmla="*/ 2603090 w 6253316"/>
              <a:gd name="connsiteY73" fmla="*/ 1076633 h 2352368"/>
              <a:gd name="connsiteX74" fmla="*/ 2617838 w 6253316"/>
              <a:gd name="connsiteY74" fmla="*/ 1054510 h 2352368"/>
              <a:gd name="connsiteX75" fmla="*/ 2691580 w 6253316"/>
              <a:gd name="connsiteY75" fmla="*/ 1025013 h 2352368"/>
              <a:gd name="connsiteX76" fmla="*/ 2757948 w 6253316"/>
              <a:gd name="connsiteY76" fmla="*/ 1002891 h 2352368"/>
              <a:gd name="connsiteX77" fmla="*/ 2875935 w 6253316"/>
              <a:gd name="connsiteY77" fmla="*/ 988142 h 2352368"/>
              <a:gd name="connsiteX78" fmla="*/ 2898058 w 6253316"/>
              <a:gd name="connsiteY78" fmla="*/ 973394 h 2352368"/>
              <a:gd name="connsiteX79" fmla="*/ 2971800 w 6253316"/>
              <a:gd name="connsiteY79" fmla="*/ 958646 h 2352368"/>
              <a:gd name="connsiteX80" fmla="*/ 2993922 w 6253316"/>
              <a:gd name="connsiteY80" fmla="*/ 951271 h 2352368"/>
              <a:gd name="connsiteX81" fmla="*/ 3060290 w 6253316"/>
              <a:gd name="connsiteY81" fmla="*/ 936523 h 2352368"/>
              <a:gd name="connsiteX82" fmla="*/ 3082413 w 6253316"/>
              <a:gd name="connsiteY82" fmla="*/ 921775 h 2352368"/>
              <a:gd name="connsiteX83" fmla="*/ 3097161 w 6253316"/>
              <a:gd name="connsiteY83" fmla="*/ 907026 h 2352368"/>
              <a:gd name="connsiteX84" fmla="*/ 3134032 w 6253316"/>
              <a:gd name="connsiteY84" fmla="*/ 899652 h 2352368"/>
              <a:gd name="connsiteX85" fmla="*/ 3156155 w 6253316"/>
              <a:gd name="connsiteY85" fmla="*/ 884904 h 2352368"/>
              <a:gd name="connsiteX86" fmla="*/ 3170903 w 6253316"/>
              <a:gd name="connsiteY86" fmla="*/ 870155 h 2352368"/>
              <a:gd name="connsiteX87" fmla="*/ 3200400 w 6253316"/>
              <a:gd name="connsiteY87" fmla="*/ 877529 h 2352368"/>
              <a:gd name="connsiteX88" fmla="*/ 3252019 w 6253316"/>
              <a:gd name="connsiteY88" fmla="*/ 862781 h 2352368"/>
              <a:gd name="connsiteX89" fmla="*/ 3274142 w 6253316"/>
              <a:gd name="connsiteY89" fmla="*/ 848033 h 2352368"/>
              <a:gd name="connsiteX90" fmla="*/ 3288890 w 6253316"/>
              <a:gd name="connsiteY90" fmla="*/ 833284 h 2352368"/>
              <a:gd name="connsiteX91" fmla="*/ 3406877 w 6253316"/>
              <a:gd name="connsiteY91" fmla="*/ 811162 h 2352368"/>
              <a:gd name="connsiteX92" fmla="*/ 3429000 w 6253316"/>
              <a:gd name="connsiteY92" fmla="*/ 803787 h 2352368"/>
              <a:gd name="connsiteX93" fmla="*/ 3451122 w 6253316"/>
              <a:gd name="connsiteY93" fmla="*/ 789039 h 2352368"/>
              <a:gd name="connsiteX94" fmla="*/ 3480619 w 6253316"/>
              <a:gd name="connsiteY94" fmla="*/ 781665 h 2352368"/>
              <a:gd name="connsiteX95" fmla="*/ 3502742 w 6253316"/>
              <a:gd name="connsiteY95" fmla="*/ 774291 h 2352368"/>
              <a:gd name="connsiteX96" fmla="*/ 3517490 w 6253316"/>
              <a:gd name="connsiteY96" fmla="*/ 759542 h 2352368"/>
              <a:gd name="connsiteX97" fmla="*/ 3532238 w 6253316"/>
              <a:gd name="connsiteY97" fmla="*/ 737420 h 2352368"/>
              <a:gd name="connsiteX98" fmla="*/ 3576484 w 6253316"/>
              <a:gd name="connsiteY98" fmla="*/ 722671 h 2352368"/>
              <a:gd name="connsiteX99" fmla="*/ 3591232 w 6253316"/>
              <a:gd name="connsiteY99" fmla="*/ 700549 h 2352368"/>
              <a:gd name="connsiteX100" fmla="*/ 3613355 w 6253316"/>
              <a:gd name="connsiteY100" fmla="*/ 685800 h 2352368"/>
              <a:gd name="connsiteX101" fmla="*/ 3620729 w 6253316"/>
              <a:gd name="connsiteY101" fmla="*/ 678426 h 2352368"/>
              <a:gd name="connsiteX102" fmla="*/ 3716593 w 6253316"/>
              <a:gd name="connsiteY102" fmla="*/ 663678 h 2352368"/>
              <a:gd name="connsiteX103" fmla="*/ 3819832 w 6253316"/>
              <a:gd name="connsiteY103" fmla="*/ 648929 h 2352368"/>
              <a:gd name="connsiteX104" fmla="*/ 3864077 w 6253316"/>
              <a:gd name="connsiteY104" fmla="*/ 612058 h 2352368"/>
              <a:gd name="connsiteX105" fmla="*/ 3893574 w 6253316"/>
              <a:gd name="connsiteY105" fmla="*/ 604684 h 2352368"/>
              <a:gd name="connsiteX106" fmla="*/ 3915696 w 6253316"/>
              <a:gd name="connsiteY106" fmla="*/ 597310 h 2352368"/>
              <a:gd name="connsiteX107" fmla="*/ 3930445 w 6253316"/>
              <a:gd name="connsiteY107" fmla="*/ 575187 h 2352368"/>
              <a:gd name="connsiteX108" fmla="*/ 3952567 w 6253316"/>
              <a:gd name="connsiteY108" fmla="*/ 567813 h 2352368"/>
              <a:gd name="connsiteX109" fmla="*/ 3967316 w 6253316"/>
              <a:gd name="connsiteY109" fmla="*/ 553065 h 2352368"/>
              <a:gd name="connsiteX110" fmla="*/ 3996813 w 6253316"/>
              <a:gd name="connsiteY110" fmla="*/ 530942 h 2352368"/>
              <a:gd name="connsiteX111" fmla="*/ 4085303 w 6253316"/>
              <a:gd name="connsiteY111" fmla="*/ 523568 h 2352368"/>
              <a:gd name="connsiteX112" fmla="*/ 4166419 w 6253316"/>
              <a:gd name="connsiteY112" fmla="*/ 457200 h 2352368"/>
              <a:gd name="connsiteX113" fmla="*/ 4173793 w 6253316"/>
              <a:gd name="connsiteY113" fmla="*/ 442452 h 2352368"/>
              <a:gd name="connsiteX114" fmla="*/ 4269658 w 6253316"/>
              <a:gd name="connsiteY114" fmla="*/ 442452 h 2352368"/>
              <a:gd name="connsiteX115" fmla="*/ 4350774 w 6253316"/>
              <a:gd name="connsiteY115" fmla="*/ 398207 h 2352368"/>
              <a:gd name="connsiteX116" fmla="*/ 4372896 w 6253316"/>
              <a:gd name="connsiteY116" fmla="*/ 376084 h 2352368"/>
              <a:gd name="connsiteX117" fmla="*/ 4468761 w 6253316"/>
              <a:gd name="connsiteY117" fmla="*/ 353962 h 2352368"/>
              <a:gd name="connsiteX118" fmla="*/ 4520380 w 6253316"/>
              <a:gd name="connsiteY118" fmla="*/ 302342 h 2352368"/>
              <a:gd name="connsiteX119" fmla="*/ 4726858 w 6253316"/>
              <a:gd name="connsiteY119" fmla="*/ 302342 h 2352368"/>
              <a:gd name="connsiteX120" fmla="*/ 4734232 w 6253316"/>
              <a:gd name="connsiteY120" fmla="*/ 280220 h 2352368"/>
              <a:gd name="connsiteX121" fmla="*/ 4734232 w 6253316"/>
              <a:gd name="connsiteY121" fmla="*/ 280220 h 2352368"/>
              <a:gd name="connsiteX122" fmla="*/ 4771103 w 6253316"/>
              <a:gd name="connsiteY122" fmla="*/ 258097 h 2352368"/>
              <a:gd name="connsiteX123" fmla="*/ 4793225 w 6253316"/>
              <a:gd name="connsiteY123" fmla="*/ 250723 h 2352368"/>
              <a:gd name="connsiteX124" fmla="*/ 4793225 w 6253316"/>
              <a:gd name="connsiteY124" fmla="*/ 228600 h 2352368"/>
              <a:gd name="connsiteX125" fmla="*/ 4807974 w 6253316"/>
              <a:gd name="connsiteY125" fmla="*/ 228600 h 2352368"/>
              <a:gd name="connsiteX126" fmla="*/ 4815348 w 6253316"/>
              <a:gd name="connsiteY126" fmla="*/ 221226 h 2352368"/>
              <a:gd name="connsiteX127" fmla="*/ 4830096 w 6253316"/>
              <a:gd name="connsiteY127" fmla="*/ 199104 h 2352368"/>
              <a:gd name="connsiteX128" fmla="*/ 4844845 w 6253316"/>
              <a:gd name="connsiteY128" fmla="*/ 199104 h 2352368"/>
              <a:gd name="connsiteX129" fmla="*/ 4844845 w 6253316"/>
              <a:gd name="connsiteY129" fmla="*/ 184355 h 2352368"/>
              <a:gd name="connsiteX130" fmla="*/ 4859593 w 6253316"/>
              <a:gd name="connsiteY130" fmla="*/ 176981 h 2352368"/>
              <a:gd name="connsiteX131" fmla="*/ 4859593 w 6253316"/>
              <a:gd name="connsiteY131" fmla="*/ 154858 h 2352368"/>
              <a:gd name="connsiteX132" fmla="*/ 4874342 w 6253316"/>
              <a:gd name="connsiteY132" fmla="*/ 154858 h 2352368"/>
              <a:gd name="connsiteX133" fmla="*/ 4881716 w 6253316"/>
              <a:gd name="connsiteY133" fmla="*/ 132736 h 2352368"/>
              <a:gd name="connsiteX134" fmla="*/ 5375787 w 6253316"/>
              <a:gd name="connsiteY134" fmla="*/ 110613 h 2352368"/>
              <a:gd name="connsiteX135" fmla="*/ 5375787 w 6253316"/>
              <a:gd name="connsiteY135" fmla="*/ 0 h 2352368"/>
              <a:gd name="connsiteX136" fmla="*/ 6253316 w 6253316"/>
              <a:gd name="connsiteY136" fmla="*/ 0 h 2352368"/>
              <a:gd name="connsiteX0" fmla="*/ 0 w 5375787"/>
              <a:gd name="connsiteY0" fmla="*/ 2352368 h 2352368"/>
              <a:gd name="connsiteX1" fmla="*/ 0 w 5375787"/>
              <a:gd name="connsiteY1" fmla="*/ 2352368 h 2352368"/>
              <a:gd name="connsiteX2" fmla="*/ 103238 w 5375787"/>
              <a:gd name="connsiteY2" fmla="*/ 2308123 h 2352368"/>
              <a:gd name="connsiteX3" fmla="*/ 147484 w 5375787"/>
              <a:gd name="connsiteY3" fmla="*/ 2293375 h 2352368"/>
              <a:gd name="connsiteX4" fmla="*/ 169606 w 5375787"/>
              <a:gd name="connsiteY4" fmla="*/ 2286000 h 2352368"/>
              <a:gd name="connsiteX5" fmla="*/ 206477 w 5375787"/>
              <a:gd name="connsiteY5" fmla="*/ 2256504 h 2352368"/>
              <a:gd name="connsiteX6" fmla="*/ 228600 w 5375787"/>
              <a:gd name="connsiteY6" fmla="*/ 2249129 h 2352368"/>
              <a:gd name="connsiteX7" fmla="*/ 250722 w 5375787"/>
              <a:gd name="connsiteY7" fmla="*/ 2227007 h 2352368"/>
              <a:gd name="connsiteX8" fmla="*/ 294967 w 5375787"/>
              <a:gd name="connsiteY8" fmla="*/ 2212258 h 2352368"/>
              <a:gd name="connsiteX9" fmla="*/ 317090 w 5375787"/>
              <a:gd name="connsiteY9" fmla="*/ 2204884 h 2352368"/>
              <a:gd name="connsiteX10" fmla="*/ 339213 w 5375787"/>
              <a:gd name="connsiteY10" fmla="*/ 2190136 h 2352368"/>
              <a:gd name="connsiteX11" fmla="*/ 405580 w 5375787"/>
              <a:gd name="connsiteY11" fmla="*/ 2175387 h 2352368"/>
              <a:gd name="connsiteX12" fmla="*/ 420329 w 5375787"/>
              <a:gd name="connsiteY12" fmla="*/ 2160639 h 2352368"/>
              <a:gd name="connsiteX13" fmla="*/ 464574 w 5375787"/>
              <a:gd name="connsiteY13" fmla="*/ 2145891 h 2352368"/>
              <a:gd name="connsiteX14" fmla="*/ 516193 w 5375787"/>
              <a:gd name="connsiteY14" fmla="*/ 2101646 h 2352368"/>
              <a:gd name="connsiteX15" fmla="*/ 538316 w 5375787"/>
              <a:gd name="connsiteY15" fmla="*/ 2094271 h 2352368"/>
              <a:gd name="connsiteX16" fmla="*/ 560438 w 5375787"/>
              <a:gd name="connsiteY16" fmla="*/ 2079523 h 2352368"/>
              <a:gd name="connsiteX17" fmla="*/ 604684 w 5375787"/>
              <a:gd name="connsiteY17" fmla="*/ 2064775 h 2352368"/>
              <a:gd name="connsiteX18" fmla="*/ 641555 w 5375787"/>
              <a:gd name="connsiteY18" fmla="*/ 2042652 h 2352368"/>
              <a:gd name="connsiteX19" fmla="*/ 707922 w 5375787"/>
              <a:gd name="connsiteY19" fmla="*/ 2005781 h 2352368"/>
              <a:gd name="connsiteX20" fmla="*/ 744793 w 5375787"/>
              <a:gd name="connsiteY20" fmla="*/ 1983658 h 2352368"/>
              <a:gd name="connsiteX21" fmla="*/ 759542 w 5375787"/>
              <a:gd name="connsiteY21" fmla="*/ 1968910 h 2352368"/>
              <a:gd name="connsiteX22" fmla="*/ 781664 w 5375787"/>
              <a:gd name="connsiteY22" fmla="*/ 1961536 h 2352368"/>
              <a:gd name="connsiteX23" fmla="*/ 818535 w 5375787"/>
              <a:gd name="connsiteY23" fmla="*/ 1954162 h 2352368"/>
              <a:gd name="connsiteX24" fmla="*/ 848032 w 5375787"/>
              <a:gd name="connsiteY24" fmla="*/ 1946787 h 2352368"/>
              <a:gd name="connsiteX25" fmla="*/ 899651 w 5375787"/>
              <a:gd name="connsiteY25" fmla="*/ 1924665 h 2352368"/>
              <a:gd name="connsiteX26" fmla="*/ 921774 w 5375787"/>
              <a:gd name="connsiteY26" fmla="*/ 1909917 h 2352368"/>
              <a:gd name="connsiteX27" fmla="*/ 943896 w 5375787"/>
              <a:gd name="connsiteY27" fmla="*/ 1902542 h 2352368"/>
              <a:gd name="connsiteX28" fmla="*/ 988142 w 5375787"/>
              <a:gd name="connsiteY28" fmla="*/ 1873046 h 2352368"/>
              <a:gd name="connsiteX29" fmla="*/ 1032387 w 5375787"/>
              <a:gd name="connsiteY29" fmla="*/ 1858297 h 2352368"/>
              <a:gd name="connsiteX30" fmla="*/ 1054509 w 5375787"/>
              <a:gd name="connsiteY30" fmla="*/ 1843549 h 2352368"/>
              <a:gd name="connsiteX31" fmla="*/ 1106129 w 5375787"/>
              <a:gd name="connsiteY31" fmla="*/ 1828800 h 2352368"/>
              <a:gd name="connsiteX32" fmla="*/ 1128251 w 5375787"/>
              <a:gd name="connsiteY32" fmla="*/ 1821426 h 2352368"/>
              <a:gd name="connsiteX33" fmla="*/ 1165122 w 5375787"/>
              <a:gd name="connsiteY33" fmla="*/ 1799304 h 2352368"/>
              <a:gd name="connsiteX34" fmla="*/ 1179871 w 5375787"/>
              <a:gd name="connsiteY34" fmla="*/ 1784555 h 2352368"/>
              <a:gd name="connsiteX35" fmla="*/ 1201993 w 5375787"/>
              <a:gd name="connsiteY35" fmla="*/ 1769807 h 2352368"/>
              <a:gd name="connsiteX36" fmla="*/ 1224116 w 5375787"/>
              <a:gd name="connsiteY36" fmla="*/ 1747684 h 2352368"/>
              <a:gd name="connsiteX37" fmla="*/ 1283109 w 5375787"/>
              <a:gd name="connsiteY37" fmla="*/ 1696065 h 2352368"/>
              <a:gd name="connsiteX38" fmla="*/ 1349477 w 5375787"/>
              <a:gd name="connsiteY38" fmla="*/ 1681317 h 2352368"/>
              <a:gd name="connsiteX39" fmla="*/ 1371600 w 5375787"/>
              <a:gd name="connsiteY39" fmla="*/ 1673942 h 2352368"/>
              <a:gd name="connsiteX40" fmla="*/ 1393722 w 5375787"/>
              <a:gd name="connsiteY40" fmla="*/ 1659194 h 2352368"/>
              <a:gd name="connsiteX41" fmla="*/ 1437967 w 5375787"/>
              <a:gd name="connsiteY41" fmla="*/ 1644446 h 2352368"/>
              <a:gd name="connsiteX42" fmla="*/ 1474838 w 5375787"/>
              <a:gd name="connsiteY42" fmla="*/ 1614949 h 2352368"/>
              <a:gd name="connsiteX43" fmla="*/ 1533832 w 5375787"/>
              <a:gd name="connsiteY43" fmla="*/ 1570704 h 2352368"/>
              <a:gd name="connsiteX44" fmla="*/ 1578077 w 5375787"/>
              <a:gd name="connsiteY44" fmla="*/ 1555955 h 2352368"/>
              <a:gd name="connsiteX45" fmla="*/ 1585451 w 5375787"/>
              <a:gd name="connsiteY45" fmla="*/ 1533833 h 2352368"/>
              <a:gd name="connsiteX46" fmla="*/ 1637071 w 5375787"/>
              <a:gd name="connsiteY46" fmla="*/ 1519084 h 2352368"/>
              <a:gd name="connsiteX47" fmla="*/ 1681316 w 5375787"/>
              <a:gd name="connsiteY47" fmla="*/ 1504336 h 2352368"/>
              <a:gd name="connsiteX48" fmla="*/ 1703438 w 5375787"/>
              <a:gd name="connsiteY48" fmla="*/ 1496962 h 2352368"/>
              <a:gd name="connsiteX49" fmla="*/ 1725561 w 5375787"/>
              <a:gd name="connsiteY49" fmla="*/ 1482213 h 2352368"/>
              <a:gd name="connsiteX50" fmla="*/ 1799303 w 5375787"/>
              <a:gd name="connsiteY50" fmla="*/ 1445342 h 2352368"/>
              <a:gd name="connsiteX51" fmla="*/ 1902542 w 5375787"/>
              <a:gd name="connsiteY51" fmla="*/ 1408471 h 2352368"/>
              <a:gd name="connsiteX52" fmla="*/ 1946787 w 5375787"/>
              <a:gd name="connsiteY52" fmla="*/ 1393723 h 2352368"/>
              <a:gd name="connsiteX53" fmla="*/ 1998406 w 5375787"/>
              <a:gd name="connsiteY53" fmla="*/ 1378975 h 2352368"/>
              <a:gd name="connsiteX54" fmla="*/ 2035277 w 5375787"/>
              <a:gd name="connsiteY54" fmla="*/ 1349478 h 2352368"/>
              <a:gd name="connsiteX55" fmla="*/ 2050025 w 5375787"/>
              <a:gd name="connsiteY55" fmla="*/ 1334729 h 2352368"/>
              <a:gd name="connsiteX56" fmla="*/ 2101645 w 5375787"/>
              <a:gd name="connsiteY56" fmla="*/ 1319981 h 2352368"/>
              <a:gd name="connsiteX57" fmla="*/ 2153264 w 5375787"/>
              <a:gd name="connsiteY57" fmla="*/ 1297858 h 2352368"/>
              <a:gd name="connsiteX58" fmla="*/ 2168013 w 5375787"/>
              <a:gd name="connsiteY58" fmla="*/ 1283110 h 2352368"/>
              <a:gd name="connsiteX59" fmla="*/ 2212258 w 5375787"/>
              <a:gd name="connsiteY59" fmla="*/ 1268362 h 2352368"/>
              <a:gd name="connsiteX60" fmla="*/ 2212258 w 5375787"/>
              <a:gd name="connsiteY60" fmla="*/ 1268362 h 2352368"/>
              <a:gd name="connsiteX61" fmla="*/ 2241755 w 5375787"/>
              <a:gd name="connsiteY61" fmla="*/ 1260987 h 2352368"/>
              <a:gd name="connsiteX62" fmla="*/ 2286000 w 5375787"/>
              <a:gd name="connsiteY62" fmla="*/ 1246239 h 2352368"/>
              <a:gd name="connsiteX63" fmla="*/ 2308122 w 5375787"/>
              <a:gd name="connsiteY63" fmla="*/ 1231491 h 2352368"/>
              <a:gd name="connsiteX64" fmla="*/ 2352367 w 5375787"/>
              <a:gd name="connsiteY64" fmla="*/ 1216742 h 2352368"/>
              <a:gd name="connsiteX65" fmla="*/ 2367116 w 5375787"/>
              <a:gd name="connsiteY65" fmla="*/ 1201994 h 2352368"/>
              <a:gd name="connsiteX66" fmla="*/ 2389238 w 5375787"/>
              <a:gd name="connsiteY66" fmla="*/ 1194620 h 2352368"/>
              <a:gd name="connsiteX67" fmla="*/ 2411361 w 5375787"/>
              <a:gd name="connsiteY67" fmla="*/ 1179871 h 2352368"/>
              <a:gd name="connsiteX68" fmla="*/ 2470355 w 5375787"/>
              <a:gd name="connsiteY68" fmla="*/ 1143000 h 2352368"/>
              <a:gd name="connsiteX69" fmla="*/ 2492477 w 5375787"/>
              <a:gd name="connsiteY69" fmla="*/ 1135626 h 2352368"/>
              <a:gd name="connsiteX70" fmla="*/ 2507225 w 5375787"/>
              <a:gd name="connsiteY70" fmla="*/ 1113504 h 2352368"/>
              <a:gd name="connsiteX71" fmla="*/ 2558845 w 5375787"/>
              <a:gd name="connsiteY71" fmla="*/ 1098755 h 2352368"/>
              <a:gd name="connsiteX72" fmla="*/ 2580967 w 5375787"/>
              <a:gd name="connsiteY72" fmla="*/ 1084007 h 2352368"/>
              <a:gd name="connsiteX73" fmla="*/ 2603090 w 5375787"/>
              <a:gd name="connsiteY73" fmla="*/ 1076633 h 2352368"/>
              <a:gd name="connsiteX74" fmla="*/ 2617838 w 5375787"/>
              <a:gd name="connsiteY74" fmla="*/ 1054510 h 2352368"/>
              <a:gd name="connsiteX75" fmla="*/ 2691580 w 5375787"/>
              <a:gd name="connsiteY75" fmla="*/ 1025013 h 2352368"/>
              <a:gd name="connsiteX76" fmla="*/ 2757948 w 5375787"/>
              <a:gd name="connsiteY76" fmla="*/ 1002891 h 2352368"/>
              <a:gd name="connsiteX77" fmla="*/ 2875935 w 5375787"/>
              <a:gd name="connsiteY77" fmla="*/ 988142 h 2352368"/>
              <a:gd name="connsiteX78" fmla="*/ 2898058 w 5375787"/>
              <a:gd name="connsiteY78" fmla="*/ 973394 h 2352368"/>
              <a:gd name="connsiteX79" fmla="*/ 2971800 w 5375787"/>
              <a:gd name="connsiteY79" fmla="*/ 958646 h 2352368"/>
              <a:gd name="connsiteX80" fmla="*/ 2993922 w 5375787"/>
              <a:gd name="connsiteY80" fmla="*/ 951271 h 2352368"/>
              <a:gd name="connsiteX81" fmla="*/ 3060290 w 5375787"/>
              <a:gd name="connsiteY81" fmla="*/ 936523 h 2352368"/>
              <a:gd name="connsiteX82" fmla="*/ 3082413 w 5375787"/>
              <a:gd name="connsiteY82" fmla="*/ 921775 h 2352368"/>
              <a:gd name="connsiteX83" fmla="*/ 3097161 w 5375787"/>
              <a:gd name="connsiteY83" fmla="*/ 907026 h 2352368"/>
              <a:gd name="connsiteX84" fmla="*/ 3134032 w 5375787"/>
              <a:gd name="connsiteY84" fmla="*/ 899652 h 2352368"/>
              <a:gd name="connsiteX85" fmla="*/ 3156155 w 5375787"/>
              <a:gd name="connsiteY85" fmla="*/ 884904 h 2352368"/>
              <a:gd name="connsiteX86" fmla="*/ 3170903 w 5375787"/>
              <a:gd name="connsiteY86" fmla="*/ 870155 h 2352368"/>
              <a:gd name="connsiteX87" fmla="*/ 3200400 w 5375787"/>
              <a:gd name="connsiteY87" fmla="*/ 877529 h 2352368"/>
              <a:gd name="connsiteX88" fmla="*/ 3252019 w 5375787"/>
              <a:gd name="connsiteY88" fmla="*/ 862781 h 2352368"/>
              <a:gd name="connsiteX89" fmla="*/ 3274142 w 5375787"/>
              <a:gd name="connsiteY89" fmla="*/ 848033 h 2352368"/>
              <a:gd name="connsiteX90" fmla="*/ 3288890 w 5375787"/>
              <a:gd name="connsiteY90" fmla="*/ 833284 h 2352368"/>
              <a:gd name="connsiteX91" fmla="*/ 3406877 w 5375787"/>
              <a:gd name="connsiteY91" fmla="*/ 811162 h 2352368"/>
              <a:gd name="connsiteX92" fmla="*/ 3429000 w 5375787"/>
              <a:gd name="connsiteY92" fmla="*/ 803787 h 2352368"/>
              <a:gd name="connsiteX93" fmla="*/ 3451122 w 5375787"/>
              <a:gd name="connsiteY93" fmla="*/ 789039 h 2352368"/>
              <a:gd name="connsiteX94" fmla="*/ 3480619 w 5375787"/>
              <a:gd name="connsiteY94" fmla="*/ 781665 h 2352368"/>
              <a:gd name="connsiteX95" fmla="*/ 3502742 w 5375787"/>
              <a:gd name="connsiteY95" fmla="*/ 774291 h 2352368"/>
              <a:gd name="connsiteX96" fmla="*/ 3517490 w 5375787"/>
              <a:gd name="connsiteY96" fmla="*/ 759542 h 2352368"/>
              <a:gd name="connsiteX97" fmla="*/ 3532238 w 5375787"/>
              <a:gd name="connsiteY97" fmla="*/ 737420 h 2352368"/>
              <a:gd name="connsiteX98" fmla="*/ 3576484 w 5375787"/>
              <a:gd name="connsiteY98" fmla="*/ 722671 h 2352368"/>
              <a:gd name="connsiteX99" fmla="*/ 3591232 w 5375787"/>
              <a:gd name="connsiteY99" fmla="*/ 700549 h 2352368"/>
              <a:gd name="connsiteX100" fmla="*/ 3613355 w 5375787"/>
              <a:gd name="connsiteY100" fmla="*/ 685800 h 2352368"/>
              <a:gd name="connsiteX101" fmla="*/ 3620729 w 5375787"/>
              <a:gd name="connsiteY101" fmla="*/ 678426 h 2352368"/>
              <a:gd name="connsiteX102" fmla="*/ 3716593 w 5375787"/>
              <a:gd name="connsiteY102" fmla="*/ 663678 h 2352368"/>
              <a:gd name="connsiteX103" fmla="*/ 3819832 w 5375787"/>
              <a:gd name="connsiteY103" fmla="*/ 648929 h 2352368"/>
              <a:gd name="connsiteX104" fmla="*/ 3864077 w 5375787"/>
              <a:gd name="connsiteY104" fmla="*/ 612058 h 2352368"/>
              <a:gd name="connsiteX105" fmla="*/ 3893574 w 5375787"/>
              <a:gd name="connsiteY105" fmla="*/ 604684 h 2352368"/>
              <a:gd name="connsiteX106" fmla="*/ 3915696 w 5375787"/>
              <a:gd name="connsiteY106" fmla="*/ 597310 h 2352368"/>
              <a:gd name="connsiteX107" fmla="*/ 3930445 w 5375787"/>
              <a:gd name="connsiteY107" fmla="*/ 575187 h 2352368"/>
              <a:gd name="connsiteX108" fmla="*/ 3952567 w 5375787"/>
              <a:gd name="connsiteY108" fmla="*/ 567813 h 2352368"/>
              <a:gd name="connsiteX109" fmla="*/ 3967316 w 5375787"/>
              <a:gd name="connsiteY109" fmla="*/ 553065 h 2352368"/>
              <a:gd name="connsiteX110" fmla="*/ 3996813 w 5375787"/>
              <a:gd name="connsiteY110" fmla="*/ 530942 h 2352368"/>
              <a:gd name="connsiteX111" fmla="*/ 4085303 w 5375787"/>
              <a:gd name="connsiteY111" fmla="*/ 523568 h 2352368"/>
              <a:gd name="connsiteX112" fmla="*/ 4166419 w 5375787"/>
              <a:gd name="connsiteY112" fmla="*/ 457200 h 2352368"/>
              <a:gd name="connsiteX113" fmla="*/ 4173793 w 5375787"/>
              <a:gd name="connsiteY113" fmla="*/ 442452 h 2352368"/>
              <a:gd name="connsiteX114" fmla="*/ 4269658 w 5375787"/>
              <a:gd name="connsiteY114" fmla="*/ 442452 h 2352368"/>
              <a:gd name="connsiteX115" fmla="*/ 4350774 w 5375787"/>
              <a:gd name="connsiteY115" fmla="*/ 398207 h 2352368"/>
              <a:gd name="connsiteX116" fmla="*/ 4372896 w 5375787"/>
              <a:gd name="connsiteY116" fmla="*/ 376084 h 2352368"/>
              <a:gd name="connsiteX117" fmla="*/ 4468761 w 5375787"/>
              <a:gd name="connsiteY117" fmla="*/ 353962 h 2352368"/>
              <a:gd name="connsiteX118" fmla="*/ 4520380 w 5375787"/>
              <a:gd name="connsiteY118" fmla="*/ 302342 h 2352368"/>
              <a:gd name="connsiteX119" fmla="*/ 4726858 w 5375787"/>
              <a:gd name="connsiteY119" fmla="*/ 302342 h 2352368"/>
              <a:gd name="connsiteX120" fmla="*/ 4734232 w 5375787"/>
              <a:gd name="connsiteY120" fmla="*/ 280220 h 2352368"/>
              <a:gd name="connsiteX121" fmla="*/ 4734232 w 5375787"/>
              <a:gd name="connsiteY121" fmla="*/ 280220 h 2352368"/>
              <a:gd name="connsiteX122" fmla="*/ 4771103 w 5375787"/>
              <a:gd name="connsiteY122" fmla="*/ 258097 h 2352368"/>
              <a:gd name="connsiteX123" fmla="*/ 4793225 w 5375787"/>
              <a:gd name="connsiteY123" fmla="*/ 250723 h 2352368"/>
              <a:gd name="connsiteX124" fmla="*/ 4793225 w 5375787"/>
              <a:gd name="connsiteY124" fmla="*/ 228600 h 2352368"/>
              <a:gd name="connsiteX125" fmla="*/ 4807974 w 5375787"/>
              <a:gd name="connsiteY125" fmla="*/ 228600 h 2352368"/>
              <a:gd name="connsiteX126" fmla="*/ 4815348 w 5375787"/>
              <a:gd name="connsiteY126" fmla="*/ 221226 h 2352368"/>
              <a:gd name="connsiteX127" fmla="*/ 4830096 w 5375787"/>
              <a:gd name="connsiteY127" fmla="*/ 199104 h 2352368"/>
              <a:gd name="connsiteX128" fmla="*/ 4844845 w 5375787"/>
              <a:gd name="connsiteY128" fmla="*/ 199104 h 2352368"/>
              <a:gd name="connsiteX129" fmla="*/ 4844845 w 5375787"/>
              <a:gd name="connsiteY129" fmla="*/ 184355 h 2352368"/>
              <a:gd name="connsiteX130" fmla="*/ 4859593 w 5375787"/>
              <a:gd name="connsiteY130" fmla="*/ 176981 h 2352368"/>
              <a:gd name="connsiteX131" fmla="*/ 4859593 w 5375787"/>
              <a:gd name="connsiteY131" fmla="*/ 154858 h 2352368"/>
              <a:gd name="connsiteX132" fmla="*/ 4874342 w 5375787"/>
              <a:gd name="connsiteY132" fmla="*/ 154858 h 2352368"/>
              <a:gd name="connsiteX133" fmla="*/ 4881716 w 5375787"/>
              <a:gd name="connsiteY133" fmla="*/ 132736 h 2352368"/>
              <a:gd name="connsiteX134" fmla="*/ 5375787 w 5375787"/>
              <a:gd name="connsiteY134" fmla="*/ 110613 h 2352368"/>
              <a:gd name="connsiteX135" fmla="*/ 5375787 w 5375787"/>
              <a:gd name="connsiteY135" fmla="*/ 0 h 2352368"/>
              <a:gd name="connsiteX0" fmla="*/ 0 w 5375787"/>
              <a:gd name="connsiteY0" fmla="*/ 2241755 h 2241755"/>
              <a:gd name="connsiteX1" fmla="*/ 0 w 5375787"/>
              <a:gd name="connsiteY1" fmla="*/ 2241755 h 2241755"/>
              <a:gd name="connsiteX2" fmla="*/ 103238 w 5375787"/>
              <a:gd name="connsiteY2" fmla="*/ 2197510 h 2241755"/>
              <a:gd name="connsiteX3" fmla="*/ 147484 w 5375787"/>
              <a:gd name="connsiteY3" fmla="*/ 2182762 h 2241755"/>
              <a:gd name="connsiteX4" fmla="*/ 169606 w 5375787"/>
              <a:gd name="connsiteY4" fmla="*/ 2175387 h 2241755"/>
              <a:gd name="connsiteX5" fmla="*/ 206477 w 5375787"/>
              <a:gd name="connsiteY5" fmla="*/ 2145891 h 2241755"/>
              <a:gd name="connsiteX6" fmla="*/ 228600 w 5375787"/>
              <a:gd name="connsiteY6" fmla="*/ 2138516 h 2241755"/>
              <a:gd name="connsiteX7" fmla="*/ 250722 w 5375787"/>
              <a:gd name="connsiteY7" fmla="*/ 2116394 h 2241755"/>
              <a:gd name="connsiteX8" fmla="*/ 294967 w 5375787"/>
              <a:gd name="connsiteY8" fmla="*/ 2101645 h 2241755"/>
              <a:gd name="connsiteX9" fmla="*/ 317090 w 5375787"/>
              <a:gd name="connsiteY9" fmla="*/ 2094271 h 2241755"/>
              <a:gd name="connsiteX10" fmla="*/ 339213 w 5375787"/>
              <a:gd name="connsiteY10" fmla="*/ 2079523 h 2241755"/>
              <a:gd name="connsiteX11" fmla="*/ 405580 w 5375787"/>
              <a:gd name="connsiteY11" fmla="*/ 2064774 h 2241755"/>
              <a:gd name="connsiteX12" fmla="*/ 420329 w 5375787"/>
              <a:gd name="connsiteY12" fmla="*/ 2050026 h 2241755"/>
              <a:gd name="connsiteX13" fmla="*/ 464574 w 5375787"/>
              <a:gd name="connsiteY13" fmla="*/ 2035278 h 2241755"/>
              <a:gd name="connsiteX14" fmla="*/ 516193 w 5375787"/>
              <a:gd name="connsiteY14" fmla="*/ 1991033 h 2241755"/>
              <a:gd name="connsiteX15" fmla="*/ 538316 w 5375787"/>
              <a:gd name="connsiteY15" fmla="*/ 1983658 h 2241755"/>
              <a:gd name="connsiteX16" fmla="*/ 560438 w 5375787"/>
              <a:gd name="connsiteY16" fmla="*/ 1968910 h 2241755"/>
              <a:gd name="connsiteX17" fmla="*/ 604684 w 5375787"/>
              <a:gd name="connsiteY17" fmla="*/ 1954162 h 2241755"/>
              <a:gd name="connsiteX18" fmla="*/ 641555 w 5375787"/>
              <a:gd name="connsiteY18" fmla="*/ 1932039 h 2241755"/>
              <a:gd name="connsiteX19" fmla="*/ 707922 w 5375787"/>
              <a:gd name="connsiteY19" fmla="*/ 1895168 h 2241755"/>
              <a:gd name="connsiteX20" fmla="*/ 744793 w 5375787"/>
              <a:gd name="connsiteY20" fmla="*/ 1873045 h 2241755"/>
              <a:gd name="connsiteX21" fmla="*/ 759542 w 5375787"/>
              <a:gd name="connsiteY21" fmla="*/ 1858297 h 2241755"/>
              <a:gd name="connsiteX22" fmla="*/ 781664 w 5375787"/>
              <a:gd name="connsiteY22" fmla="*/ 1850923 h 2241755"/>
              <a:gd name="connsiteX23" fmla="*/ 818535 w 5375787"/>
              <a:gd name="connsiteY23" fmla="*/ 1843549 h 2241755"/>
              <a:gd name="connsiteX24" fmla="*/ 848032 w 5375787"/>
              <a:gd name="connsiteY24" fmla="*/ 1836174 h 2241755"/>
              <a:gd name="connsiteX25" fmla="*/ 899651 w 5375787"/>
              <a:gd name="connsiteY25" fmla="*/ 1814052 h 2241755"/>
              <a:gd name="connsiteX26" fmla="*/ 921774 w 5375787"/>
              <a:gd name="connsiteY26" fmla="*/ 1799304 h 2241755"/>
              <a:gd name="connsiteX27" fmla="*/ 943896 w 5375787"/>
              <a:gd name="connsiteY27" fmla="*/ 1791929 h 2241755"/>
              <a:gd name="connsiteX28" fmla="*/ 988142 w 5375787"/>
              <a:gd name="connsiteY28" fmla="*/ 1762433 h 2241755"/>
              <a:gd name="connsiteX29" fmla="*/ 1032387 w 5375787"/>
              <a:gd name="connsiteY29" fmla="*/ 1747684 h 2241755"/>
              <a:gd name="connsiteX30" fmla="*/ 1054509 w 5375787"/>
              <a:gd name="connsiteY30" fmla="*/ 1732936 h 2241755"/>
              <a:gd name="connsiteX31" fmla="*/ 1106129 w 5375787"/>
              <a:gd name="connsiteY31" fmla="*/ 1718187 h 2241755"/>
              <a:gd name="connsiteX32" fmla="*/ 1128251 w 5375787"/>
              <a:gd name="connsiteY32" fmla="*/ 1710813 h 2241755"/>
              <a:gd name="connsiteX33" fmla="*/ 1165122 w 5375787"/>
              <a:gd name="connsiteY33" fmla="*/ 1688691 h 2241755"/>
              <a:gd name="connsiteX34" fmla="*/ 1179871 w 5375787"/>
              <a:gd name="connsiteY34" fmla="*/ 1673942 h 2241755"/>
              <a:gd name="connsiteX35" fmla="*/ 1201993 w 5375787"/>
              <a:gd name="connsiteY35" fmla="*/ 1659194 h 2241755"/>
              <a:gd name="connsiteX36" fmla="*/ 1224116 w 5375787"/>
              <a:gd name="connsiteY36" fmla="*/ 1637071 h 2241755"/>
              <a:gd name="connsiteX37" fmla="*/ 1283109 w 5375787"/>
              <a:gd name="connsiteY37" fmla="*/ 1585452 h 2241755"/>
              <a:gd name="connsiteX38" fmla="*/ 1349477 w 5375787"/>
              <a:gd name="connsiteY38" fmla="*/ 1570704 h 2241755"/>
              <a:gd name="connsiteX39" fmla="*/ 1371600 w 5375787"/>
              <a:gd name="connsiteY39" fmla="*/ 1563329 h 2241755"/>
              <a:gd name="connsiteX40" fmla="*/ 1393722 w 5375787"/>
              <a:gd name="connsiteY40" fmla="*/ 1548581 h 2241755"/>
              <a:gd name="connsiteX41" fmla="*/ 1437967 w 5375787"/>
              <a:gd name="connsiteY41" fmla="*/ 1533833 h 2241755"/>
              <a:gd name="connsiteX42" fmla="*/ 1474838 w 5375787"/>
              <a:gd name="connsiteY42" fmla="*/ 1504336 h 2241755"/>
              <a:gd name="connsiteX43" fmla="*/ 1533832 w 5375787"/>
              <a:gd name="connsiteY43" fmla="*/ 1460091 h 2241755"/>
              <a:gd name="connsiteX44" fmla="*/ 1578077 w 5375787"/>
              <a:gd name="connsiteY44" fmla="*/ 1445342 h 2241755"/>
              <a:gd name="connsiteX45" fmla="*/ 1585451 w 5375787"/>
              <a:gd name="connsiteY45" fmla="*/ 1423220 h 2241755"/>
              <a:gd name="connsiteX46" fmla="*/ 1637071 w 5375787"/>
              <a:gd name="connsiteY46" fmla="*/ 1408471 h 2241755"/>
              <a:gd name="connsiteX47" fmla="*/ 1681316 w 5375787"/>
              <a:gd name="connsiteY47" fmla="*/ 1393723 h 2241755"/>
              <a:gd name="connsiteX48" fmla="*/ 1703438 w 5375787"/>
              <a:gd name="connsiteY48" fmla="*/ 1386349 h 2241755"/>
              <a:gd name="connsiteX49" fmla="*/ 1725561 w 5375787"/>
              <a:gd name="connsiteY49" fmla="*/ 1371600 h 2241755"/>
              <a:gd name="connsiteX50" fmla="*/ 1799303 w 5375787"/>
              <a:gd name="connsiteY50" fmla="*/ 1334729 h 2241755"/>
              <a:gd name="connsiteX51" fmla="*/ 1902542 w 5375787"/>
              <a:gd name="connsiteY51" fmla="*/ 1297858 h 2241755"/>
              <a:gd name="connsiteX52" fmla="*/ 1946787 w 5375787"/>
              <a:gd name="connsiteY52" fmla="*/ 1283110 h 2241755"/>
              <a:gd name="connsiteX53" fmla="*/ 1998406 w 5375787"/>
              <a:gd name="connsiteY53" fmla="*/ 1268362 h 2241755"/>
              <a:gd name="connsiteX54" fmla="*/ 2035277 w 5375787"/>
              <a:gd name="connsiteY54" fmla="*/ 1238865 h 2241755"/>
              <a:gd name="connsiteX55" fmla="*/ 2050025 w 5375787"/>
              <a:gd name="connsiteY55" fmla="*/ 1224116 h 2241755"/>
              <a:gd name="connsiteX56" fmla="*/ 2101645 w 5375787"/>
              <a:gd name="connsiteY56" fmla="*/ 1209368 h 2241755"/>
              <a:gd name="connsiteX57" fmla="*/ 2153264 w 5375787"/>
              <a:gd name="connsiteY57" fmla="*/ 1187245 h 2241755"/>
              <a:gd name="connsiteX58" fmla="*/ 2168013 w 5375787"/>
              <a:gd name="connsiteY58" fmla="*/ 1172497 h 2241755"/>
              <a:gd name="connsiteX59" fmla="*/ 2212258 w 5375787"/>
              <a:gd name="connsiteY59" fmla="*/ 1157749 h 2241755"/>
              <a:gd name="connsiteX60" fmla="*/ 2212258 w 5375787"/>
              <a:gd name="connsiteY60" fmla="*/ 1157749 h 2241755"/>
              <a:gd name="connsiteX61" fmla="*/ 2241755 w 5375787"/>
              <a:gd name="connsiteY61" fmla="*/ 1150374 h 2241755"/>
              <a:gd name="connsiteX62" fmla="*/ 2286000 w 5375787"/>
              <a:gd name="connsiteY62" fmla="*/ 1135626 h 2241755"/>
              <a:gd name="connsiteX63" fmla="*/ 2308122 w 5375787"/>
              <a:gd name="connsiteY63" fmla="*/ 1120878 h 2241755"/>
              <a:gd name="connsiteX64" fmla="*/ 2352367 w 5375787"/>
              <a:gd name="connsiteY64" fmla="*/ 1106129 h 2241755"/>
              <a:gd name="connsiteX65" fmla="*/ 2367116 w 5375787"/>
              <a:gd name="connsiteY65" fmla="*/ 1091381 h 2241755"/>
              <a:gd name="connsiteX66" fmla="*/ 2389238 w 5375787"/>
              <a:gd name="connsiteY66" fmla="*/ 1084007 h 2241755"/>
              <a:gd name="connsiteX67" fmla="*/ 2411361 w 5375787"/>
              <a:gd name="connsiteY67" fmla="*/ 1069258 h 2241755"/>
              <a:gd name="connsiteX68" fmla="*/ 2470355 w 5375787"/>
              <a:gd name="connsiteY68" fmla="*/ 1032387 h 2241755"/>
              <a:gd name="connsiteX69" fmla="*/ 2492477 w 5375787"/>
              <a:gd name="connsiteY69" fmla="*/ 1025013 h 2241755"/>
              <a:gd name="connsiteX70" fmla="*/ 2507225 w 5375787"/>
              <a:gd name="connsiteY70" fmla="*/ 1002891 h 2241755"/>
              <a:gd name="connsiteX71" fmla="*/ 2558845 w 5375787"/>
              <a:gd name="connsiteY71" fmla="*/ 988142 h 2241755"/>
              <a:gd name="connsiteX72" fmla="*/ 2580967 w 5375787"/>
              <a:gd name="connsiteY72" fmla="*/ 973394 h 2241755"/>
              <a:gd name="connsiteX73" fmla="*/ 2603090 w 5375787"/>
              <a:gd name="connsiteY73" fmla="*/ 966020 h 2241755"/>
              <a:gd name="connsiteX74" fmla="*/ 2617838 w 5375787"/>
              <a:gd name="connsiteY74" fmla="*/ 943897 h 2241755"/>
              <a:gd name="connsiteX75" fmla="*/ 2691580 w 5375787"/>
              <a:gd name="connsiteY75" fmla="*/ 914400 h 2241755"/>
              <a:gd name="connsiteX76" fmla="*/ 2757948 w 5375787"/>
              <a:gd name="connsiteY76" fmla="*/ 892278 h 2241755"/>
              <a:gd name="connsiteX77" fmla="*/ 2875935 w 5375787"/>
              <a:gd name="connsiteY77" fmla="*/ 877529 h 2241755"/>
              <a:gd name="connsiteX78" fmla="*/ 2898058 w 5375787"/>
              <a:gd name="connsiteY78" fmla="*/ 862781 h 2241755"/>
              <a:gd name="connsiteX79" fmla="*/ 2971800 w 5375787"/>
              <a:gd name="connsiteY79" fmla="*/ 848033 h 2241755"/>
              <a:gd name="connsiteX80" fmla="*/ 2993922 w 5375787"/>
              <a:gd name="connsiteY80" fmla="*/ 840658 h 2241755"/>
              <a:gd name="connsiteX81" fmla="*/ 3060290 w 5375787"/>
              <a:gd name="connsiteY81" fmla="*/ 825910 h 2241755"/>
              <a:gd name="connsiteX82" fmla="*/ 3082413 w 5375787"/>
              <a:gd name="connsiteY82" fmla="*/ 811162 h 2241755"/>
              <a:gd name="connsiteX83" fmla="*/ 3097161 w 5375787"/>
              <a:gd name="connsiteY83" fmla="*/ 796413 h 2241755"/>
              <a:gd name="connsiteX84" fmla="*/ 3134032 w 5375787"/>
              <a:gd name="connsiteY84" fmla="*/ 789039 h 2241755"/>
              <a:gd name="connsiteX85" fmla="*/ 3156155 w 5375787"/>
              <a:gd name="connsiteY85" fmla="*/ 774291 h 2241755"/>
              <a:gd name="connsiteX86" fmla="*/ 3170903 w 5375787"/>
              <a:gd name="connsiteY86" fmla="*/ 759542 h 2241755"/>
              <a:gd name="connsiteX87" fmla="*/ 3200400 w 5375787"/>
              <a:gd name="connsiteY87" fmla="*/ 766916 h 2241755"/>
              <a:gd name="connsiteX88" fmla="*/ 3252019 w 5375787"/>
              <a:gd name="connsiteY88" fmla="*/ 752168 h 2241755"/>
              <a:gd name="connsiteX89" fmla="*/ 3274142 w 5375787"/>
              <a:gd name="connsiteY89" fmla="*/ 737420 h 2241755"/>
              <a:gd name="connsiteX90" fmla="*/ 3288890 w 5375787"/>
              <a:gd name="connsiteY90" fmla="*/ 722671 h 2241755"/>
              <a:gd name="connsiteX91" fmla="*/ 3406877 w 5375787"/>
              <a:gd name="connsiteY91" fmla="*/ 700549 h 2241755"/>
              <a:gd name="connsiteX92" fmla="*/ 3429000 w 5375787"/>
              <a:gd name="connsiteY92" fmla="*/ 693174 h 2241755"/>
              <a:gd name="connsiteX93" fmla="*/ 3451122 w 5375787"/>
              <a:gd name="connsiteY93" fmla="*/ 678426 h 2241755"/>
              <a:gd name="connsiteX94" fmla="*/ 3480619 w 5375787"/>
              <a:gd name="connsiteY94" fmla="*/ 671052 h 2241755"/>
              <a:gd name="connsiteX95" fmla="*/ 3502742 w 5375787"/>
              <a:gd name="connsiteY95" fmla="*/ 663678 h 2241755"/>
              <a:gd name="connsiteX96" fmla="*/ 3517490 w 5375787"/>
              <a:gd name="connsiteY96" fmla="*/ 648929 h 2241755"/>
              <a:gd name="connsiteX97" fmla="*/ 3532238 w 5375787"/>
              <a:gd name="connsiteY97" fmla="*/ 626807 h 2241755"/>
              <a:gd name="connsiteX98" fmla="*/ 3576484 w 5375787"/>
              <a:gd name="connsiteY98" fmla="*/ 612058 h 2241755"/>
              <a:gd name="connsiteX99" fmla="*/ 3591232 w 5375787"/>
              <a:gd name="connsiteY99" fmla="*/ 589936 h 2241755"/>
              <a:gd name="connsiteX100" fmla="*/ 3613355 w 5375787"/>
              <a:gd name="connsiteY100" fmla="*/ 575187 h 2241755"/>
              <a:gd name="connsiteX101" fmla="*/ 3620729 w 5375787"/>
              <a:gd name="connsiteY101" fmla="*/ 567813 h 2241755"/>
              <a:gd name="connsiteX102" fmla="*/ 3716593 w 5375787"/>
              <a:gd name="connsiteY102" fmla="*/ 553065 h 2241755"/>
              <a:gd name="connsiteX103" fmla="*/ 3819832 w 5375787"/>
              <a:gd name="connsiteY103" fmla="*/ 538316 h 2241755"/>
              <a:gd name="connsiteX104" fmla="*/ 3864077 w 5375787"/>
              <a:gd name="connsiteY104" fmla="*/ 501445 h 2241755"/>
              <a:gd name="connsiteX105" fmla="*/ 3893574 w 5375787"/>
              <a:gd name="connsiteY105" fmla="*/ 494071 h 2241755"/>
              <a:gd name="connsiteX106" fmla="*/ 3915696 w 5375787"/>
              <a:gd name="connsiteY106" fmla="*/ 486697 h 2241755"/>
              <a:gd name="connsiteX107" fmla="*/ 3930445 w 5375787"/>
              <a:gd name="connsiteY107" fmla="*/ 464574 h 2241755"/>
              <a:gd name="connsiteX108" fmla="*/ 3952567 w 5375787"/>
              <a:gd name="connsiteY108" fmla="*/ 457200 h 2241755"/>
              <a:gd name="connsiteX109" fmla="*/ 3967316 w 5375787"/>
              <a:gd name="connsiteY109" fmla="*/ 442452 h 2241755"/>
              <a:gd name="connsiteX110" fmla="*/ 3996813 w 5375787"/>
              <a:gd name="connsiteY110" fmla="*/ 420329 h 2241755"/>
              <a:gd name="connsiteX111" fmla="*/ 4085303 w 5375787"/>
              <a:gd name="connsiteY111" fmla="*/ 412955 h 2241755"/>
              <a:gd name="connsiteX112" fmla="*/ 4166419 w 5375787"/>
              <a:gd name="connsiteY112" fmla="*/ 346587 h 2241755"/>
              <a:gd name="connsiteX113" fmla="*/ 4173793 w 5375787"/>
              <a:gd name="connsiteY113" fmla="*/ 331839 h 2241755"/>
              <a:gd name="connsiteX114" fmla="*/ 4269658 w 5375787"/>
              <a:gd name="connsiteY114" fmla="*/ 331839 h 2241755"/>
              <a:gd name="connsiteX115" fmla="*/ 4350774 w 5375787"/>
              <a:gd name="connsiteY115" fmla="*/ 287594 h 2241755"/>
              <a:gd name="connsiteX116" fmla="*/ 4372896 w 5375787"/>
              <a:gd name="connsiteY116" fmla="*/ 265471 h 2241755"/>
              <a:gd name="connsiteX117" fmla="*/ 4468761 w 5375787"/>
              <a:gd name="connsiteY117" fmla="*/ 243349 h 2241755"/>
              <a:gd name="connsiteX118" fmla="*/ 4520380 w 5375787"/>
              <a:gd name="connsiteY118" fmla="*/ 191729 h 2241755"/>
              <a:gd name="connsiteX119" fmla="*/ 4726858 w 5375787"/>
              <a:gd name="connsiteY119" fmla="*/ 191729 h 2241755"/>
              <a:gd name="connsiteX120" fmla="*/ 4734232 w 5375787"/>
              <a:gd name="connsiteY120" fmla="*/ 169607 h 2241755"/>
              <a:gd name="connsiteX121" fmla="*/ 4734232 w 5375787"/>
              <a:gd name="connsiteY121" fmla="*/ 169607 h 2241755"/>
              <a:gd name="connsiteX122" fmla="*/ 4771103 w 5375787"/>
              <a:gd name="connsiteY122" fmla="*/ 147484 h 2241755"/>
              <a:gd name="connsiteX123" fmla="*/ 4793225 w 5375787"/>
              <a:gd name="connsiteY123" fmla="*/ 140110 h 2241755"/>
              <a:gd name="connsiteX124" fmla="*/ 4793225 w 5375787"/>
              <a:gd name="connsiteY124" fmla="*/ 117987 h 2241755"/>
              <a:gd name="connsiteX125" fmla="*/ 4807974 w 5375787"/>
              <a:gd name="connsiteY125" fmla="*/ 117987 h 2241755"/>
              <a:gd name="connsiteX126" fmla="*/ 4815348 w 5375787"/>
              <a:gd name="connsiteY126" fmla="*/ 110613 h 2241755"/>
              <a:gd name="connsiteX127" fmla="*/ 4830096 w 5375787"/>
              <a:gd name="connsiteY127" fmla="*/ 88491 h 2241755"/>
              <a:gd name="connsiteX128" fmla="*/ 4844845 w 5375787"/>
              <a:gd name="connsiteY128" fmla="*/ 88491 h 2241755"/>
              <a:gd name="connsiteX129" fmla="*/ 4844845 w 5375787"/>
              <a:gd name="connsiteY129" fmla="*/ 73742 h 2241755"/>
              <a:gd name="connsiteX130" fmla="*/ 4859593 w 5375787"/>
              <a:gd name="connsiteY130" fmla="*/ 66368 h 2241755"/>
              <a:gd name="connsiteX131" fmla="*/ 4859593 w 5375787"/>
              <a:gd name="connsiteY131" fmla="*/ 44245 h 2241755"/>
              <a:gd name="connsiteX132" fmla="*/ 4874342 w 5375787"/>
              <a:gd name="connsiteY132" fmla="*/ 44245 h 2241755"/>
              <a:gd name="connsiteX133" fmla="*/ 4881716 w 5375787"/>
              <a:gd name="connsiteY133" fmla="*/ 22123 h 2241755"/>
              <a:gd name="connsiteX134" fmla="*/ 5375787 w 5375787"/>
              <a:gd name="connsiteY134" fmla="*/ 0 h 2241755"/>
              <a:gd name="connsiteX0" fmla="*/ 0 w 5030963"/>
              <a:gd name="connsiteY0" fmla="*/ 2223282 h 2223282"/>
              <a:gd name="connsiteX1" fmla="*/ 0 w 5030963"/>
              <a:gd name="connsiteY1" fmla="*/ 2223282 h 2223282"/>
              <a:gd name="connsiteX2" fmla="*/ 103238 w 5030963"/>
              <a:gd name="connsiteY2" fmla="*/ 2179037 h 2223282"/>
              <a:gd name="connsiteX3" fmla="*/ 147484 w 5030963"/>
              <a:gd name="connsiteY3" fmla="*/ 2164289 h 2223282"/>
              <a:gd name="connsiteX4" fmla="*/ 169606 w 5030963"/>
              <a:gd name="connsiteY4" fmla="*/ 2156914 h 2223282"/>
              <a:gd name="connsiteX5" fmla="*/ 206477 w 5030963"/>
              <a:gd name="connsiteY5" fmla="*/ 2127418 h 2223282"/>
              <a:gd name="connsiteX6" fmla="*/ 228600 w 5030963"/>
              <a:gd name="connsiteY6" fmla="*/ 2120043 h 2223282"/>
              <a:gd name="connsiteX7" fmla="*/ 250722 w 5030963"/>
              <a:gd name="connsiteY7" fmla="*/ 2097921 h 2223282"/>
              <a:gd name="connsiteX8" fmla="*/ 294967 w 5030963"/>
              <a:gd name="connsiteY8" fmla="*/ 2083172 h 2223282"/>
              <a:gd name="connsiteX9" fmla="*/ 317090 w 5030963"/>
              <a:gd name="connsiteY9" fmla="*/ 2075798 h 2223282"/>
              <a:gd name="connsiteX10" fmla="*/ 339213 w 5030963"/>
              <a:gd name="connsiteY10" fmla="*/ 2061050 h 2223282"/>
              <a:gd name="connsiteX11" fmla="*/ 405580 w 5030963"/>
              <a:gd name="connsiteY11" fmla="*/ 2046301 h 2223282"/>
              <a:gd name="connsiteX12" fmla="*/ 420329 w 5030963"/>
              <a:gd name="connsiteY12" fmla="*/ 2031553 h 2223282"/>
              <a:gd name="connsiteX13" fmla="*/ 464574 w 5030963"/>
              <a:gd name="connsiteY13" fmla="*/ 2016805 h 2223282"/>
              <a:gd name="connsiteX14" fmla="*/ 516193 w 5030963"/>
              <a:gd name="connsiteY14" fmla="*/ 1972560 h 2223282"/>
              <a:gd name="connsiteX15" fmla="*/ 538316 w 5030963"/>
              <a:gd name="connsiteY15" fmla="*/ 1965185 h 2223282"/>
              <a:gd name="connsiteX16" fmla="*/ 560438 w 5030963"/>
              <a:gd name="connsiteY16" fmla="*/ 1950437 h 2223282"/>
              <a:gd name="connsiteX17" fmla="*/ 604684 w 5030963"/>
              <a:gd name="connsiteY17" fmla="*/ 1935689 h 2223282"/>
              <a:gd name="connsiteX18" fmla="*/ 641555 w 5030963"/>
              <a:gd name="connsiteY18" fmla="*/ 1913566 h 2223282"/>
              <a:gd name="connsiteX19" fmla="*/ 707922 w 5030963"/>
              <a:gd name="connsiteY19" fmla="*/ 1876695 h 2223282"/>
              <a:gd name="connsiteX20" fmla="*/ 744793 w 5030963"/>
              <a:gd name="connsiteY20" fmla="*/ 1854572 h 2223282"/>
              <a:gd name="connsiteX21" fmla="*/ 759542 w 5030963"/>
              <a:gd name="connsiteY21" fmla="*/ 1839824 h 2223282"/>
              <a:gd name="connsiteX22" fmla="*/ 781664 w 5030963"/>
              <a:gd name="connsiteY22" fmla="*/ 1832450 h 2223282"/>
              <a:gd name="connsiteX23" fmla="*/ 818535 w 5030963"/>
              <a:gd name="connsiteY23" fmla="*/ 1825076 h 2223282"/>
              <a:gd name="connsiteX24" fmla="*/ 848032 w 5030963"/>
              <a:gd name="connsiteY24" fmla="*/ 1817701 h 2223282"/>
              <a:gd name="connsiteX25" fmla="*/ 899651 w 5030963"/>
              <a:gd name="connsiteY25" fmla="*/ 1795579 h 2223282"/>
              <a:gd name="connsiteX26" fmla="*/ 921774 w 5030963"/>
              <a:gd name="connsiteY26" fmla="*/ 1780831 h 2223282"/>
              <a:gd name="connsiteX27" fmla="*/ 943896 w 5030963"/>
              <a:gd name="connsiteY27" fmla="*/ 1773456 h 2223282"/>
              <a:gd name="connsiteX28" fmla="*/ 988142 w 5030963"/>
              <a:gd name="connsiteY28" fmla="*/ 1743960 h 2223282"/>
              <a:gd name="connsiteX29" fmla="*/ 1032387 w 5030963"/>
              <a:gd name="connsiteY29" fmla="*/ 1729211 h 2223282"/>
              <a:gd name="connsiteX30" fmla="*/ 1054509 w 5030963"/>
              <a:gd name="connsiteY30" fmla="*/ 1714463 h 2223282"/>
              <a:gd name="connsiteX31" fmla="*/ 1106129 w 5030963"/>
              <a:gd name="connsiteY31" fmla="*/ 1699714 h 2223282"/>
              <a:gd name="connsiteX32" fmla="*/ 1128251 w 5030963"/>
              <a:gd name="connsiteY32" fmla="*/ 1692340 h 2223282"/>
              <a:gd name="connsiteX33" fmla="*/ 1165122 w 5030963"/>
              <a:gd name="connsiteY33" fmla="*/ 1670218 h 2223282"/>
              <a:gd name="connsiteX34" fmla="*/ 1179871 w 5030963"/>
              <a:gd name="connsiteY34" fmla="*/ 1655469 h 2223282"/>
              <a:gd name="connsiteX35" fmla="*/ 1201993 w 5030963"/>
              <a:gd name="connsiteY35" fmla="*/ 1640721 h 2223282"/>
              <a:gd name="connsiteX36" fmla="*/ 1224116 w 5030963"/>
              <a:gd name="connsiteY36" fmla="*/ 1618598 h 2223282"/>
              <a:gd name="connsiteX37" fmla="*/ 1283109 w 5030963"/>
              <a:gd name="connsiteY37" fmla="*/ 1566979 h 2223282"/>
              <a:gd name="connsiteX38" fmla="*/ 1349477 w 5030963"/>
              <a:gd name="connsiteY38" fmla="*/ 1552231 h 2223282"/>
              <a:gd name="connsiteX39" fmla="*/ 1371600 w 5030963"/>
              <a:gd name="connsiteY39" fmla="*/ 1544856 h 2223282"/>
              <a:gd name="connsiteX40" fmla="*/ 1393722 w 5030963"/>
              <a:gd name="connsiteY40" fmla="*/ 1530108 h 2223282"/>
              <a:gd name="connsiteX41" fmla="*/ 1437967 w 5030963"/>
              <a:gd name="connsiteY41" fmla="*/ 1515360 h 2223282"/>
              <a:gd name="connsiteX42" fmla="*/ 1474838 w 5030963"/>
              <a:gd name="connsiteY42" fmla="*/ 1485863 h 2223282"/>
              <a:gd name="connsiteX43" fmla="*/ 1533832 w 5030963"/>
              <a:gd name="connsiteY43" fmla="*/ 1441618 h 2223282"/>
              <a:gd name="connsiteX44" fmla="*/ 1578077 w 5030963"/>
              <a:gd name="connsiteY44" fmla="*/ 1426869 h 2223282"/>
              <a:gd name="connsiteX45" fmla="*/ 1585451 w 5030963"/>
              <a:gd name="connsiteY45" fmla="*/ 1404747 h 2223282"/>
              <a:gd name="connsiteX46" fmla="*/ 1637071 w 5030963"/>
              <a:gd name="connsiteY46" fmla="*/ 1389998 h 2223282"/>
              <a:gd name="connsiteX47" fmla="*/ 1681316 w 5030963"/>
              <a:gd name="connsiteY47" fmla="*/ 1375250 h 2223282"/>
              <a:gd name="connsiteX48" fmla="*/ 1703438 w 5030963"/>
              <a:gd name="connsiteY48" fmla="*/ 1367876 h 2223282"/>
              <a:gd name="connsiteX49" fmla="*/ 1725561 w 5030963"/>
              <a:gd name="connsiteY49" fmla="*/ 1353127 h 2223282"/>
              <a:gd name="connsiteX50" fmla="*/ 1799303 w 5030963"/>
              <a:gd name="connsiteY50" fmla="*/ 1316256 h 2223282"/>
              <a:gd name="connsiteX51" fmla="*/ 1902542 w 5030963"/>
              <a:gd name="connsiteY51" fmla="*/ 1279385 h 2223282"/>
              <a:gd name="connsiteX52" fmla="*/ 1946787 w 5030963"/>
              <a:gd name="connsiteY52" fmla="*/ 1264637 h 2223282"/>
              <a:gd name="connsiteX53" fmla="*/ 1998406 w 5030963"/>
              <a:gd name="connsiteY53" fmla="*/ 1249889 h 2223282"/>
              <a:gd name="connsiteX54" fmla="*/ 2035277 w 5030963"/>
              <a:gd name="connsiteY54" fmla="*/ 1220392 h 2223282"/>
              <a:gd name="connsiteX55" fmla="*/ 2050025 w 5030963"/>
              <a:gd name="connsiteY55" fmla="*/ 1205643 h 2223282"/>
              <a:gd name="connsiteX56" fmla="*/ 2101645 w 5030963"/>
              <a:gd name="connsiteY56" fmla="*/ 1190895 h 2223282"/>
              <a:gd name="connsiteX57" fmla="*/ 2153264 w 5030963"/>
              <a:gd name="connsiteY57" fmla="*/ 1168772 h 2223282"/>
              <a:gd name="connsiteX58" fmla="*/ 2168013 w 5030963"/>
              <a:gd name="connsiteY58" fmla="*/ 1154024 h 2223282"/>
              <a:gd name="connsiteX59" fmla="*/ 2212258 w 5030963"/>
              <a:gd name="connsiteY59" fmla="*/ 1139276 h 2223282"/>
              <a:gd name="connsiteX60" fmla="*/ 2212258 w 5030963"/>
              <a:gd name="connsiteY60" fmla="*/ 1139276 h 2223282"/>
              <a:gd name="connsiteX61" fmla="*/ 2241755 w 5030963"/>
              <a:gd name="connsiteY61" fmla="*/ 1131901 h 2223282"/>
              <a:gd name="connsiteX62" fmla="*/ 2286000 w 5030963"/>
              <a:gd name="connsiteY62" fmla="*/ 1117153 h 2223282"/>
              <a:gd name="connsiteX63" fmla="*/ 2308122 w 5030963"/>
              <a:gd name="connsiteY63" fmla="*/ 1102405 h 2223282"/>
              <a:gd name="connsiteX64" fmla="*/ 2352367 w 5030963"/>
              <a:gd name="connsiteY64" fmla="*/ 1087656 h 2223282"/>
              <a:gd name="connsiteX65" fmla="*/ 2367116 w 5030963"/>
              <a:gd name="connsiteY65" fmla="*/ 1072908 h 2223282"/>
              <a:gd name="connsiteX66" fmla="*/ 2389238 w 5030963"/>
              <a:gd name="connsiteY66" fmla="*/ 1065534 h 2223282"/>
              <a:gd name="connsiteX67" fmla="*/ 2411361 w 5030963"/>
              <a:gd name="connsiteY67" fmla="*/ 1050785 h 2223282"/>
              <a:gd name="connsiteX68" fmla="*/ 2470355 w 5030963"/>
              <a:gd name="connsiteY68" fmla="*/ 1013914 h 2223282"/>
              <a:gd name="connsiteX69" fmla="*/ 2492477 w 5030963"/>
              <a:gd name="connsiteY69" fmla="*/ 1006540 h 2223282"/>
              <a:gd name="connsiteX70" fmla="*/ 2507225 w 5030963"/>
              <a:gd name="connsiteY70" fmla="*/ 984418 h 2223282"/>
              <a:gd name="connsiteX71" fmla="*/ 2558845 w 5030963"/>
              <a:gd name="connsiteY71" fmla="*/ 969669 h 2223282"/>
              <a:gd name="connsiteX72" fmla="*/ 2580967 w 5030963"/>
              <a:gd name="connsiteY72" fmla="*/ 954921 h 2223282"/>
              <a:gd name="connsiteX73" fmla="*/ 2603090 w 5030963"/>
              <a:gd name="connsiteY73" fmla="*/ 947547 h 2223282"/>
              <a:gd name="connsiteX74" fmla="*/ 2617838 w 5030963"/>
              <a:gd name="connsiteY74" fmla="*/ 925424 h 2223282"/>
              <a:gd name="connsiteX75" fmla="*/ 2691580 w 5030963"/>
              <a:gd name="connsiteY75" fmla="*/ 895927 h 2223282"/>
              <a:gd name="connsiteX76" fmla="*/ 2757948 w 5030963"/>
              <a:gd name="connsiteY76" fmla="*/ 873805 h 2223282"/>
              <a:gd name="connsiteX77" fmla="*/ 2875935 w 5030963"/>
              <a:gd name="connsiteY77" fmla="*/ 859056 h 2223282"/>
              <a:gd name="connsiteX78" fmla="*/ 2898058 w 5030963"/>
              <a:gd name="connsiteY78" fmla="*/ 844308 h 2223282"/>
              <a:gd name="connsiteX79" fmla="*/ 2971800 w 5030963"/>
              <a:gd name="connsiteY79" fmla="*/ 829560 h 2223282"/>
              <a:gd name="connsiteX80" fmla="*/ 2993922 w 5030963"/>
              <a:gd name="connsiteY80" fmla="*/ 822185 h 2223282"/>
              <a:gd name="connsiteX81" fmla="*/ 3060290 w 5030963"/>
              <a:gd name="connsiteY81" fmla="*/ 807437 h 2223282"/>
              <a:gd name="connsiteX82" fmla="*/ 3082413 w 5030963"/>
              <a:gd name="connsiteY82" fmla="*/ 792689 h 2223282"/>
              <a:gd name="connsiteX83" fmla="*/ 3097161 w 5030963"/>
              <a:gd name="connsiteY83" fmla="*/ 777940 h 2223282"/>
              <a:gd name="connsiteX84" fmla="*/ 3134032 w 5030963"/>
              <a:gd name="connsiteY84" fmla="*/ 770566 h 2223282"/>
              <a:gd name="connsiteX85" fmla="*/ 3156155 w 5030963"/>
              <a:gd name="connsiteY85" fmla="*/ 755818 h 2223282"/>
              <a:gd name="connsiteX86" fmla="*/ 3170903 w 5030963"/>
              <a:gd name="connsiteY86" fmla="*/ 741069 h 2223282"/>
              <a:gd name="connsiteX87" fmla="*/ 3200400 w 5030963"/>
              <a:gd name="connsiteY87" fmla="*/ 748443 h 2223282"/>
              <a:gd name="connsiteX88" fmla="*/ 3252019 w 5030963"/>
              <a:gd name="connsiteY88" fmla="*/ 733695 h 2223282"/>
              <a:gd name="connsiteX89" fmla="*/ 3274142 w 5030963"/>
              <a:gd name="connsiteY89" fmla="*/ 718947 h 2223282"/>
              <a:gd name="connsiteX90" fmla="*/ 3288890 w 5030963"/>
              <a:gd name="connsiteY90" fmla="*/ 704198 h 2223282"/>
              <a:gd name="connsiteX91" fmla="*/ 3406877 w 5030963"/>
              <a:gd name="connsiteY91" fmla="*/ 682076 h 2223282"/>
              <a:gd name="connsiteX92" fmla="*/ 3429000 w 5030963"/>
              <a:gd name="connsiteY92" fmla="*/ 674701 h 2223282"/>
              <a:gd name="connsiteX93" fmla="*/ 3451122 w 5030963"/>
              <a:gd name="connsiteY93" fmla="*/ 659953 h 2223282"/>
              <a:gd name="connsiteX94" fmla="*/ 3480619 w 5030963"/>
              <a:gd name="connsiteY94" fmla="*/ 652579 h 2223282"/>
              <a:gd name="connsiteX95" fmla="*/ 3502742 w 5030963"/>
              <a:gd name="connsiteY95" fmla="*/ 645205 h 2223282"/>
              <a:gd name="connsiteX96" fmla="*/ 3517490 w 5030963"/>
              <a:gd name="connsiteY96" fmla="*/ 630456 h 2223282"/>
              <a:gd name="connsiteX97" fmla="*/ 3532238 w 5030963"/>
              <a:gd name="connsiteY97" fmla="*/ 608334 h 2223282"/>
              <a:gd name="connsiteX98" fmla="*/ 3576484 w 5030963"/>
              <a:gd name="connsiteY98" fmla="*/ 593585 h 2223282"/>
              <a:gd name="connsiteX99" fmla="*/ 3591232 w 5030963"/>
              <a:gd name="connsiteY99" fmla="*/ 571463 h 2223282"/>
              <a:gd name="connsiteX100" fmla="*/ 3613355 w 5030963"/>
              <a:gd name="connsiteY100" fmla="*/ 556714 h 2223282"/>
              <a:gd name="connsiteX101" fmla="*/ 3620729 w 5030963"/>
              <a:gd name="connsiteY101" fmla="*/ 549340 h 2223282"/>
              <a:gd name="connsiteX102" fmla="*/ 3716593 w 5030963"/>
              <a:gd name="connsiteY102" fmla="*/ 534592 h 2223282"/>
              <a:gd name="connsiteX103" fmla="*/ 3819832 w 5030963"/>
              <a:gd name="connsiteY103" fmla="*/ 519843 h 2223282"/>
              <a:gd name="connsiteX104" fmla="*/ 3864077 w 5030963"/>
              <a:gd name="connsiteY104" fmla="*/ 482972 h 2223282"/>
              <a:gd name="connsiteX105" fmla="*/ 3893574 w 5030963"/>
              <a:gd name="connsiteY105" fmla="*/ 475598 h 2223282"/>
              <a:gd name="connsiteX106" fmla="*/ 3915696 w 5030963"/>
              <a:gd name="connsiteY106" fmla="*/ 468224 h 2223282"/>
              <a:gd name="connsiteX107" fmla="*/ 3930445 w 5030963"/>
              <a:gd name="connsiteY107" fmla="*/ 446101 h 2223282"/>
              <a:gd name="connsiteX108" fmla="*/ 3952567 w 5030963"/>
              <a:gd name="connsiteY108" fmla="*/ 438727 h 2223282"/>
              <a:gd name="connsiteX109" fmla="*/ 3967316 w 5030963"/>
              <a:gd name="connsiteY109" fmla="*/ 423979 h 2223282"/>
              <a:gd name="connsiteX110" fmla="*/ 3996813 w 5030963"/>
              <a:gd name="connsiteY110" fmla="*/ 401856 h 2223282"/>
              <a:gd name="connsiteX111" fmla="*/ 4085303 w 5030963"/>
              <a:gd name="connsiteY111" fmla="*/ 394482 h 2223282"/>
              <a:gd name="connsiteX112" fmla="*/ 4166419 w 5030963"/>
              <a:gd name="connsiteY112" fmla="*/ 328114 h 2223282"/>
              <a:gd name="connsiteX113" fmla="*/ 4173793 w 5030963"/>
              <a:gd name="connsiteY113" fmla="*/ 313366 h 2223282"/>
              <a:gd name="connsiteX114" fmla="*/ 4269658 w 5030963"/>
              <a:gd name="connsiteY114" fmla="*/ 313366 h 2223282"/>
              <a:gd name="connsiteX115" fmla="*/ 4350774 w 5030963"/>
              <a:gd name="connsiteY115" fmla="*/ 269121 h 2223282"/>
              <a:gd name="connsiteX116" fmla="*/ 4372896 w 5030963"/>
              <a:gd name="connsiteY116" fmla="*/ 246998 h 2223282"/>
              <a:gd name="connsiteX117" fmla="*/ 4468761 w 5030963"/>
              <a:gd name="connsiteY117" fmla="*/ 224876 h 2223282"/>
              <a:gd name="connsiteX118" fmla="*/ 4520380 w 5030963"/>
              <a:gd name="connsiteY118" fmla="*/ 173256 h 2223282"/>
              <a:gd name="connsiteX119" fmla="*/ 4726858 w 5030963"/>
              <a:gd name="connsiteY119" fmla="*/ 173256 h 2223282"/>
              <a:gd name="connsiteX120" fmla="*/ 4734232 w 5030963"/>
              <a:gd name="connsiteY120" fmla="*/ 151134 h 2223282"/>
              <a:gd name="connsiteX121" fmla="*/ 4734232 w 5030963"/>
              <a:gd name="connsiteY121" fmla="*/ 151134 h 2223282"/>
              <a:gd name="connsiteX122" fmla="*/ 4771103 w 5030963"/>
              <a:gd name="connsiteY122" fmla="*/ 129011 h 2223282"/>
              <a:gd name="connsiteX123" fmla="*/ 4793225 w 5030963"/>
              <a:gd name="connsiteY123" fmla="*/ 121637 h 2223282"/>
              <a:gd name="connsiteX124" fmla="*/ 4793225 w 5030963"/>
              <a:gd name="connsiteY124" fmla="*/ 99514 h 2223282"/>
              <a:gd name="connsiteX125" fmla="*/ 4807974 w 5030963"/>
              <a:gd name="connsiteY125" fmla="*/ 99514 h 2223282"/>
              <a:gd name="connsiteX126" fmla="*/ 4815348 w 5030963"/>
              <a:gd name="connsiteY126" fmla="*/ 92140 h 2223282"/>
              <a:gd name="connsiteX127" fmla="*/ 4830096 w 5030963"/>
              <a:gd name="connsiteY127" fmla="*/ 70018 h 2223282"/>
              <a:gd name="connsiteX128" fmla="*/ 4844845 w 5030963"/>
              <a:gd name="connsiteY128" fmla="*/ 70018 h 2223282"/>
              <a:gd name="connsiteX129" fmla="*/ 4844845 w 5030963"/>
              <a:gd name="connsiteY129" fmla="*/ 55269 h 2223282"/>
              <a:gd name="connsiteX130" fmla="*/ 4859593 w 5030963"/>
              <a:gd name="connsiteY130" fmla="*/ 47895 h 2223282"/>
              <a:gd name="connsiteX131" fmla="*/ 4859593 w 5030963"/>
              <a:gd name="connsiteY131" fmla="*/ 25772 h 2223282"/>
              <a:gd name="connsiteX132" fmla="*/ 4874342 w 5030963"/>
              <a:gd name="connsiteY132" fmla="*/ 25772 h 2223282"/>
              <a:gd name="connsiteX133" fmla="*/ 4881716 w 5030963"/>
              <a:gd name="connsiteY133" fmla="*/ 3650 h 2223282"/>
              <a:gd name="connsiteX134" fmla="*/ 5030963 w 5030963"/>
              <a:gd name="connsiteY134" fmla="*/ 0 h 2223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</a:cxnLst>
            <a:rect l="l" t="t" r="r" b="b"/>
            <a:pathLst>
              <a:path w="5030963" h="2223282">
                <a:moveTo>
                  <a:pt x="0" y="2223282"/>
                </a:moveTo>
                <a:lnTo>
                  <a:pt x="0" y="2223282"/>
                </a:lnTo>
                <a:cubicBezTo>
                  <a:pt x="72896" y="2186833"/>
                  <a:pt x="38137" y="2200737"/>
                  <a:pt x="103238" y="2179037"/>
                </a:cubicBezTo>
                <a:lnTo>
                  <a:pt x="147484" y="2164289"/>
                </a:lnTo>
                <a:lnTo>
                  <a:pt x="169606" y="2156914"/>
                </a:lnTo>
                <a:cubicBezTo>
                  <a:pt x="183324" y="2143197"/>
                  <a:pt x="187873" y="2136720"/>
                  <a:pt x="206477" y="2127418"/>
                </a:cubicBezTo>
                <a:cubicBezTo>
                  <a:pt x="213430" y="2123942"/>
                  <a:pt x="221226" y="2122501"/>
                  <a:pt x="228600" y="2120043"/>
                </a:cubicBezTo>
                <a:cubicBezTo>
                  <a:pt x="235974" y="2112669"/>
                  <a:pt x="241606" y="2102986"/>
                  <a:pt x="250722" y="2097921"/>
                </a:cubicBezTo>
                <a:cubicBezTo>
                  <a:pt x="264312" y="2090371"/>
                  <a:pt x="280219" y="2088088"/>
                  <a:pt x="294967" y="2083172"/>
                </a:cubicBezTo>
                <a:cubicBezTo>
                  <a:pt x="302341" y="2080714"/>
                  <a:pt x="310622" y="2080110"/>
                  <a:pt x="317090" y="2075798"/>
                </a:cubicBezTo>
                <a:cubicBezTo>
                  <a:pt x="324464" y="2070882"/>
                  <a:pt x="331286" y="2065013"/>
                  <a:pt x="339213" y="2061050"/>
                </a:cubicBezTo>
                <a:cubicBezTo>
                  <a:pt x="357366" y="2051974"/>
                  <a:pt x="388588" y="2049133"/>
                  <a:pt x="405580" y="2046301"/>
                </a:cubicBezTo>
                <a:cubicBezTo>
                  <a:pt x="410496" y="2041385"/>
                  <a:pt x="414110" y="2034662"/>
                  <a:pt x="420329" y="2031553"/>
                </a:cubicBezTo>
                <a:cubicBezTo>
                  <a:pt x="434234" y="2024601"/>
                  <a:pt x="464574" y="2016805"/>
                  <a:pt x="464574" y="2016805"/>
                </a:cubicBezTo>
                <a:cubicBezTo>
                  <a:pt x="482718" y="1998661"/>
                  <a:pt x="493731" y="1983791"/>
                  <a:pt x="516193" y="1972560"/>
                </a:cubicBezTo>
                <a:cubicBezTo>
                  <a:pt x="523146" y="1969084"/>
                  <a:pt x="531363" y="1968661"/>
                  <a:pt x="538316" y="1965185"/>
                </a:cubicBezTo>
                <a:cubicBezTo>
                  <a:pt x="546243" y="1961222"/>
                  <a:pt x="552339" y="1954036"/>
                  <a:pt x="560438" y="1950437"/>
                </a:cubicBezTo>
                <a:cubicBezTo>
                  <a:pt x="574645" y="1944123"/>
                  <a:pt x="604684" y="1935689"/>
                  <a:pt x="604684" y="1935689"/>
                </a:cubicBezTo>
                <a:cubicBezTo>
                  <a:pt x="637770" y="1902600"/>
                  <a:pt x="598478" y="1937497"/>
                  <a:pt x="641555" y="1913566"/>
                </a:cubicBezTo>
                <a:cubicBezTo>
                  <a:pt x="717626" y="1871305"/>
                  <a:pt x="657864" y="1893381"/>
                  <a:pt x="707922" y="1876695"/>
                </a:cubicBezTo>
                <a:cubicBezTo>
                  <a:pt x="745293" y="1839327"/>
                  <a:pt x="696929" y="1883291"/>
                  <a:pt x="744793" y="1854572"/>
                </a:cubicBezTo>
                <a:cubicBezTo>
                  <a:pt x="750755" y="1850995"/>
                  <a:pt x="753580" y="1843401"/>
                  <a:pt x="759542" y="1839824"/>
                </a:cubicBezTo>
                <a:cubicBezTo>
                  <a:pt x="766207" y="1835825"/>
                  <a:pt x="774123" y="1834335"/>
                  <a:pt x="781664" y="1832450"/>
                </a:cubicBezTo>
                <a:cubicBezTo>
                  <a:pt x="793824" y="1829410"/>
                  <a:pt x="806300" y="1827795"/>
                  <a:pt x="818535" y="1825076"/>
                </a:cubicBezTo>
                <a:cubicBezTo>
                  <a:pt x="828429" y="1822877"/>
                  <a:pt x="838200" y="1820159"/>
                  <a:pt x="848032" y="1817701"/>
                </a:cubicBezTo>
                <a:cubicBezTo>
                  <a:pt x="903574" y="1780675"/>
                  <a:pt x="832985" y="1824150"/>
                  <a:pt x="899651" y="1795579"/>
                </a:cubicBezTo>
                <a:cubicBezTo>
                  <a:pt x="907797" y="1792088"/>
                  <a:pt x="913847" y="1784795"/>
                  <a:pt x="921774" y="1780831"/>
                </a:cubicBezTo>
                <a:cubicBezTo>
                  <a:pt x="928726" y="1777355"/>
                  <a:pt x="937101" y="1777231"/>
                  <a:pt x="943896" y="1773456"/>
                </a:cubicBezTo>
                <a:cubicBezTo>
                  <a:pt x="959391" y="1764848"/>
                  <a:pt x="971326" y="1749566"/>
                  <a:pt x="988142" y="1743960"/>
                </a:cubicBezTo>
                <a:lnTo>
                  <a:pt x="1032387" y="1729211"/>
                </a:lnTo>
                <a:cubicBezTo>
                  <a:pt x="1039761" y="1724295"/>
                  <a:pt x="1046582" y="1718426"/>
                  <a:pt x="1054509" y="1714463"/>
                </a:cubicBezTo>
                <a:cubicBezTo>
                  <a:pt x="1066292" y="1708572"/>
                  <a:pt x="1095109" y="1702863"/>
                  <a:pt x="1106129" y="1699714"/>
                </a:cubicBezTo>
                <a:cubicBezTo>
                  <a:pt x="1113603" y="1697579"/>
                  <a:pt x="1120877" y="1694798"/>
                  <a:pt x="1128251" y="1692340"/>
                </a:cubicBezTo>
                <a:cubicBezTo>
                  <a:pt x="1165625" y="1654969"/>
                  <a:pt x="1117255" y="1698939"/>
                  <a:pt x="1165122" y="1670218"/>
                </a:cubicBezTo>
                <a:cubicBezTo>
                  <a:pt x="1171084" y="1666641"/>
                  <a:pt x="1174442" y="1659812"/>
                  <a:pt x="1179871" y="1655469"/>
                </a:cubicBezTo>
                <a:cubicBezTo>
                  <a:pt x="1186791" y="1649933"/>
                  <a:pt x="1195073" y="1646257"/>
                  <a:pt x="1201993" y="1640721"/>
                </a:cubicBezTo>
                <a:lnTo>
                  <a:pt x="1224116" y="1618598"/>
                </a:lnTo>
                <a:lnTo>
                  <a:pt x="1283109" y="1566979"/>
                </a:lnTo>
                <a:cubicBezTo>
                  <a:pt x="1305232" y="1562063"/>
                  <a:pt x="1327491" y="1557727"/>
                  <a:pt x="1349477" y="1552231"/>
                </a:cubicBezTo>
                <a:cubicBezTo>
                  <a:pt x="1357018" y="1550346"/>
                  <a:pt x="1364647" y="1548332"/>
                  <a:pt x="1371600" y="1544856"/>
                </a:cubicBezTo>
                <a:cubicBezTo>
                  <a:pt x="1379527" y="1540893"/>
                  <a:pt x="1385623" y="1533707"/>
                  <a:pt x="1393722" y="1530108"/>
                </a:cubicBezTo>
                <a:cubicBezTo>
                  <a:pt x="1407928" y="1523794"/>
                  <a:pt x="1437967" y="1515360"/>
                  <a:pt x="1437967" y="1515360"/>
                </a:cubicBezTo>
                <a:cubicBezTo>
                  <a:pt x="1473579" y="1479748"/>
                  <a:pt x="1428325" y="1523074"/>
                  <a:pt x="1474838" y="1485863"/>
                </a:cubicBezTo>
                <a:cubicBezTo>
                  <a:pt x="1499797" y="1465896"/>
                  <a:pt x="1489727" y="1456320"/>
                  <a:pt x="1533832" y="1441618"/>
                </a:cubicBezTo>
                <a:lnTo>
                  <a:pt x="1578077" y="1426869"/>
                </a:lnTo>
                <a:cubicBezTo>
                  <a:pt x="1580535" y="1419495"/>
                  <a:pt x="1579955" y="1410243"/>
                  <a:pt x="1585451" y="1404747"/>
                </a:cubicBezTo>
                <a:cubicBezTo>
                  <a:pt x="1588993" y="1401205"/>
                  <a:pt x="1636795" y="1390081"/>
                  <a:pt x="1637071" y="1389998"/>
                </a:cubicBezTo>
                <a:cubicBezTo>
                  <a:pt x="1651961" y="1385531"/>
                  <a:pt x="1666568" y="1380166"/>
                  <a:pt x="1681316" y="1375250"/>
                </a:cubicBezTo>
                <a:lnTo>
                  <a:pt x="1703438" y="1367876"/>
                </a:lnTo>
                <a:cubicBezTo>
                  <a:pt x="1719925" y="1351389"/>
                  <a:pt x="1711234" y="1353127"/>
                  <a:pt x="1725561" y="1353127"/>
                </a:cubicBezTo>
                <a:lnTo>
                  <a:pt x="1799303" y="1316256"/>
                </a:lnTo>
                <a:cubicBezTo>
                  <a:pt x="1872847" y="1288677"/>
                  <a:pt x="1838376" y="1300774"/>
                  <a:pt x="1902542" y="1279385"/>
                </a:cubicBezTo>
                <a:lnTo>
                  <a:pt x="1946787" y="1264637"/>
                </a:lnTo>
                <a:cubicBezTo>
                  <a:pt x="1983825" y="1255378"/>
                  <a:pt x="1966669" y="1260468"/>
                  <a:pt x="1998406" y="1249889"/>
                </a:cubicBezTo>
                <a:cubicBezTo>
                  <a:pt x="2034022" y="1214273"/>
                  <a:pt x="1988759" y="1257608"/>
                  <a:pt x="2035277" y="1220392"/>
                </a:cubicBezTo>
                <a:cubicBezTo>
                  <a:pt x="2040706" y="1216049"/>
                  <a:pt x="2044063" y="1209220"/>
                  <a:pt x="2050025" y="1205643"/>
                </a:cubicBezTo>
                <a:cubicBezTo>
                  <a:pt x="2057581" y="1201110"/>
                  <a:pt x="2096136" y="1192272"/>
                  <a:pt x="2101645" y="1190895"/>
                </a:cubicBezTo>
                <a:cubicBezTo>
                  <a:pt x="2182162" y="1137217"/>
                  <a:pt x="2058033" y="1216388"/>
                  <a:pt x="2153264" y="1168772"/>
                </a:cubicBezTo>
                <a:cubicBezTo>
                  <a:pt x="2159483" y="1165663"/>
                  <a:pt x="2161794" y="1157133"/>
                  <a:pt x="2168013" y="1154024"/>
                </a:cubicBezTo>
                <a:cubicBezTo>
                  <a:pt x="2181918" y="1147072"/>
                  <a:pt x="2197510" y="1144192"/>
                  <a:pt x="2212258" y="1139276"/>
                </a:cubicBezTo>
                <a:lnTo>
                  <a:pt x="2212258" y="1139276"/>
                </a:lnTo>
                <a:cubicBezTo>
                  <a:pt x="2222090" y="1136818"/>
                  <a:pt x="2232047" y="1134813"/>
                  <a:pt x="2241755" y="1131901"/>
                </a:cubicBezTo>
                <a:cubicBezTo>
                  <a:pt x="2256645" y="1127434"/>
                  <a:pt x="2286000" y="1117153"/>
                  <a:pt x="2286000" y="1117153"/>
                </a:cubicBezTo>
                <a:cubicBezTo>
                  <a:pt x="2293374" y="1112237"/>
                  <a:pt x="2300023" y="1106004"/>
                  <a:pt x="2308122" y="1102405"/>
                </a:cubicBezTo>
                <a:cubicBezTo>
                  <a:pt x="2322328" y="1096091"/>
                  <a:pt x="2352367" y="1087656"/>
                  <a:pt x="2352367" y="1087656"/>
                </a:cubicBezTo>
                <a:cubicBezTo>
                  <a:pt x="2357283" y="1082740"/>
                  <a:pt x="2361154" y="1076485"/>
                  <a:pt x="2367116" y="1072908"/>
                </a:cubicBezTo>
                <a:cubicBezTo>
                  <a:pt x="2373781" y="1068909"/>
                  <a:pt x="2382286" y="1069010"/>
                  <a:pt x="2389238" y="1065534"/>
                </a:cubicBezTo>
                <a:cubicBezTo>
                  <a:pt x="2397165" y="1061570"/>
                  <a:pt x="2403987" y="1055701"/>
                  <a:pt x="2411361" y="1050785"/>
                </a:cubicBezTo>
                <a:cubicBezTo>
                  <a:pt x="2434733" y="1015728"/>
                  <a:pt x="2417701" y="1031465"/>
                  <a:pt x="2470355" y="1013914"/>
                </a:cubicBezTo>
                <a:lnTo>
                  <a:pt x="2492477" y="1006540"/>
                </a:lnTo>
                <a:cubicBezTo>
                  <a:pt x="2497393" y="999166"/>
                  <a:pt x="2500305" y="989954"/>
                  <a:pt x="2507225" y="984418"/>
                </a:cubicBezTo>
                <a:cubicBezTo>
                  <a:pt x="2512036" y="980569"/>
                  <a:pt x="2556914" y="970152"/>
                  <a:pt x="2558845" y="969669"/>
                </a:cubicBezTo>
                <a:cubicBezTo>
                  <a:pt x="2566219" y="964753"/>
                  <a:pt x="2573040" y="958884"/>
                  <a:pt x="2580967" y="954921"/>
                </a:cubicBezTo>
                <a:cubicBezTo>
                  <a:pt x="2587920" y="951445"/>
                  <a:pt x="2597594" y="953043"/>
                  <a:pt x="2603090" y="947547"/>
                </a:cubicBezTo>
                <a:cubicBezTo>
                  <a:pt x="2627545" y="923092"/>
                  <a:pt x="2597535" y="925424"/>
                  <a:pt x="2617838" y="925424"/>
                </a:cubicBezTo>
                <a:lnTo>
                  <a:pt x="2691580" y="895927"/>
                </a:lnTo>
                <a:cubicBezTo>
                  <a:pt x="2713703" y="888553"/>
                  <a:pt x="2735082" y="878378"/>
                  <a:pt x="2757948" y="873805"/>
                </a:cubicBezTo>
                <a:cubicBezTo>
                  <a:pt x="2796813" y="866032"/>
                  <a:pt x="2875935" y="859056"/>
                  <a:pt x="2875935" y="859056"/>
                </a:cubicBezTo>
                <a:cubicBezTo>
                  <a:pt x="2883309" y="854140"/>
                  <a:pt x="2890131" y="848271"/>
                  <a:pt x="2898058" y="844308"/>
                </a:cubicBezTo>
                <a:cubicBezTo>
                  <a:pt x="2918652" y="834011"/>
                  <a:pt x="2952776" y="832278"/>
                  <a:pt x="2971800" y="829560"/>
                </a:cubicBezTo>
                <a:cubicBezTo>
                  <a:pt x="2979174" y="827102"/>
                  <a:pt x="2986448" y="824320"/>
                  <a:pt x="2993922" y="822185"/>
                </a:cubicBezTo>
                <a:cubicBezTo>
                  <a:pt x="3018215" y="815244"/>
                  <a:pt x="3034954" y="812504"/>
                  <a:pt x="3060290" y="807437"/>
                </a:cubicBezTo>
                <a:cubicBezTo>
                  <a:pt x="3067664" y="802521"/>
                  <a:pt x="3075492" y="798226"/>
                  <a:pt x="3082413" y="792689"/>
                </a:cubicBezTo>
                <a:cubicBezTo>
                  <a:pt x="3087842" y="788346"/>
                  <a:pt x="3090771" y="780679"/>
                  <a:pt x="3097161" y="777940"/>
                </a:cubicBezTo>
                <a:cubicBezTo>
                  <a:pt x="3108681" y="773003"/>
                  <a:pt x="3121742" y="773024"/>
                  <a:pt x="3134032" y="770566"/>
                </a:cubicBezTo>
                <a:cubicBezTo>
                  <a:pt x="3141406" y="765650"/>
                  <a:pt x="3149234" y="761355"/>
                  <a:pt x="3156155" y="755818"/>
                </a:cubicBezTo>
                <a:cubicBezTo>
                  <a:pt x="3161584" y="751475"/>
                  <a:pt x="3164045" y="742212"/>
                  <a:pt x="3170903" y="741069"/>
                </a:cubicBezTo>
                <a:cubicBezTo>
                  <a:pt x="3180900" y="739403"/>
                  <a:pt x="3190568" y="745985"/>
                  <a:pt x="3200400" y="748443"/>
                </a:cubicBezTo>
                <a:cubicBezTo>
                  <a:pt x="3209850" y="746081"/>
                  <a:pt x="3241441" y="738984"/>
                  <a:pt x="3252019" y="733695"/>
                </a:cubicBezTo>
                <a:cubicBezTo>
                  <a:pt x="3259946" y="729732"/>
                  <a:pt x="3267221" y="724484"/>
                  <a:pt x="3274142" y="718947"/>
                </a:cubicBezTo>
                <a:cubicBezTo>
                  <a:pt x="3279571" y="714604"/>
                  <a:pt x="3282672" y="707307"/>
                  <a:pt x="3288890" y="704198"/>
                </a:cubicBezTo>
                <a:cubicBezTo>
                  <a:pt x="3328368" y="684458"/>
                  <a:pt x="3362480" y="686516"/>
                  <a:pt x="3406877" y="682076"/>
                </a:cubicBezTo>
                <a:cubicBezTo>
                  <a:pt x="3414251" y="679618"/>
                  <a:pt x="3422047" y="678177"/>
                  <a:pt x="3429000" y="674701"/>
                </a:cubicBezTo>
                <a:cubicBezTo>
                  <a:pt x="3436927" y="670738"/>
                  <a:pt x="3442976" y="663444"/>
                  <a:pt x="3451122" y="659953"/>
                </a:cubicBezTo>
                <a:cubicBezTo>
                  <a:pt x="3460437" y="655961"/>
                  <a:pt x="3470874" y="655363"/>
                  <a:pt x="3480619" y="652579"/>
                </a:cubicBezTo>
                <a:cubicBezTo>
                  <a:pt x="3488093" y="650444"/>
                  <a:pt x="3495368" y="647663"/>
                  <a:pt x="3502742" y="645205"/>
                </a:cubicBezTo>
                <a:cubicBezTo>
                  <a:pt x="3507658" y="640289"/>
                  <a:pt x="3513147" y="635885"/>
                  <a:pt x="3517490" y="630456"/>
                </a:cubicBezTo>
                <a:cubicBezTo>
                  <a:pt x="3523026" y="623536"/>
                  <a:pt x="3524723" y="613031"/>
                  <a:pt x="3532238" y="608334"/>
                </a:cubicBezTo>
                <a:cubicBezTo>
                  <a:pt x="3545421" y="600094"/>
                  <a:pt x="3576484" y="593585"/>
                  <a:pt x="3576484" y="593585"/>
                </a:cubicBezTo>
                <a:cubicBezTo>
                  <a:pt x="3581400" y="586211"/>
                  <a:pt x="3584965" y="577730"/>
                  <a:pt x="3591232" y="571463"/>
                </a:cubicBezTo>
                <a:cubicBezTo>
                  <a:pt x="3597499" y="565196"/>
                  <a:pt x="3606265" y="562032"/>
                  <a:pt x="3613355" y="556714"/>
                </a:cubicBezTo>
                <a:cubicBezTo>
                  <a:pt x="3616136" y="554628"/>
                  <a:pt x="3618271" y="551798"/>
                  <a:pt x="3620729" y="549340"/>
                </a:cubicBezTo>
                <a:lnTo>
                  <a:pt x="3716593" y="534592"/>
                </a:lnTo>
                <a:cubicBezTo>
                  <a:pt x="3726299" y="533514"/>
                  <a:pt x="3800055" y="527259"/>
                  <a:pt x="3819832" y="519843"/>
                </a:cubicBezTo>
                <a:cubicBezTo>
                  <a:pt x="3857547" y="505700"/>
                  <a:pt x="3827552" y="503844"/>
                  <a:pt x="3864077" y="482972"/>
                </a:cubicBezTo>
                <a:cubicBezTo>
                  <a:pt x="3872877" y="477944"/>
                  <a:pt x="3883829" y="478382"/>
                  <a:pt x="3893574" y="475598"/>
                </a:cubicBezTo>
                <a:cubicBezTo>
                  <a:pt x="3901048" y="473463"/>
                  <a:pt x="3908322" y="470682"/>
                  <a:pt x="3915696" y="468224"/>
                </a:cubicBezTo>
                <a:cubicBezTo>
                  <a:pt x="3920612" y="460850"/>
                  <a:pt x="3923524" y="451638"/>
                  <a:pt x="3930445" y="446101"/>
                </a:cubicBezTo>
                <a:cubicBezTo>
                  <a:pt x="3936515" y="441245"/>
                  <a:pt x="3945902" y="442726"/>
                  <a:pt x="3952567" y="438727"/>
                </a:cubicBezTo>
                <a:cubicBezTo>
                  <a:pt x="3958529" y="435150"/>
                  <a:pt x="3961887" y="428322"/>
                  <a:pt x="3967316" y="423979"/>
                </a:cubicBezTo>
                <a:cubicBezTo>
                  <a:pt x="4009003" y="390631"/>
                  <a:pt x="3976631" y="422038"/>
                  <a:pt x="3996813" y="401856"/>
                </a:cubicBezTo>
                <a:lnTo>
                  <a:pt x="4085303" y="394482"/>
                </a:lnTo>
                <a:cubicBezTo>
                  <a:pt x="4095665" y="387080"/>
                  <a:pt x="4156542" y="347869"/>
                  <a:pt x="4166419" y="328114"/>
                </a:cubicBezTo>
                <a:lnTo>
                  <a:pt x="4173793" y="313366"/>
                </a:lnTo>
                <a:lnTo>
                  <a:pt x="4269658" y="313366"/>
                </a:lnTo>
                <a:lnTo>
                  <a:pt x="4350774" y="269121"/>
                </a:lnTo>
                <a:lnTo>
                  <a:pt x="4372896" y="246998"/>
                </a:lnTo>
                <a:lnTo>
                  <a:pt x="4468761" y="224876"/>
                </a:lnTo>
                <a:cubicBezTo>
                  <a:pt x="4522247" y="179031"/>
                  <a:pt x="4520380" y="203293"/>
                  <a:pt x="4520380" y="173256"/>
                </a:cubicBezTo>
                <a:lnTo>
                  <a:pt x="4726858" y="173256"/>
                </a:lnTo>
                <a:lnTo>
                  <a:pt x="4734232" y="151134"/>
                </a:lnTo>
                <a:lnTo>
                  <a:pt x="4734232" y="151134"/>
                </a:lnTo>
                <a:lnTo>
                  <a:pt x="4771103" y="129011"/>
                </a:lnTo>
                <a:lnTo>
                  <a:pt x="4793225" y="121637"/>
                </a:lnTo>
                <a:lnTo>
                  <a:pt x="4793225" y="99514"/>
                </a:lnTo>
                <a:lnTo>
                  <a:pt x="4807974" y="99514"/>
                </a:lnTo>
                <a:lnTo>
                  <a:pt x="4815348" y="92140"/>
                </a:lnTo>
                <a:lnTo>
                  <a:pt x="4830096" y="70018"/>
                </a:lnTo>
                <a:lnTo>
                  <a:pt x="4844845" y="70018"/>
                </a:lnTo>
                <a:lnTo>
                  <a:pt x="4844845" y="55269"/>
                </a:lnTo>
                <a:lnTo>
                  <a:pt x="4859593" y="47895"/>
                </a:lnTo>
                <a:lnTo>
                  <a:pt x="4859593" y="25772"/>
                </a:lnTo>
                <a:lnTo>
                  <a:pt x="4874342" y="25772"/>
                </a:lnTo>
                <a:lnTo>
                  <a:pt x="4881716" y="3650"/>
                </a:lnTo>
                <a:lnTo>
                  <a:pt x="5030963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66" name="Freeform: Shape 165">
            <a:extLst>
              <a:ext uri="{FF2B5EF4-FFF2-40B4-BE49-F238E27FC236}">
                <a16:creationId xmlns:a16="http://schemas.microsoft.com/office/drawing/2014/main" id="{657B2E5E-79D7-448D-A940-7678E95056BE}"/>
              </a:ext>
            </a:extLst>
          </p:cNvPr>
          <p:cNvSpPr/>
          <p:nvPr/>
        </p:nvSpPr>
        <p:spPr>
          <a:xfrm>
            <a:off x="2112676" y="1887451"/>
            <a:ext cx="3773394" cy="2041466"/>
          </a:xfrm>
          <a:custGeom>
            <a:avLst/>
            <a:gdLst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340510 w 6253316"/>
              <a:gd name="connsiteY96" fmla="*/ 1533832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09367 h 3524864"/>
              <a:gd name="connsiteX114" fmla="*/ 3908323 w 6253316"/>
              <a:gd name="connsiteY114" fmla="*/ 1209367 h 3524864"/>
              <a:gd name="connsiteX115" fmla="*/ 3952568 w 6253316"/>
              <a:gd name="connsiteY115" fmla="*/ 1187245 h 3524864"/>
              <a:gd name="connsiteX116" fmla="*/ 4004187 w 6253316"/>
              <a:gd name="connsiteY116" fmla="*/ 1135625 h 3524864"/>
              <a:gd name="connsiteX117" fmla="*/ 4018936 w 6253316"/>
              <a:gd name="connsiteY117" fmla="*/ 1120877 h 3524864"/>
              <a:gd name="connsiteX118" fmla="*/ 4055807 w 6253316"/>
              <a:gd name="connsiteY118" fmla="*/ 1084006 h 3524864"/>
              <a:gd name="connsiteX119" fmla="*/ 4129549 w 6253316"/>
              <a:gd name="connsiteY119" fmla="*/ 1069258 h 3524864"/>
              <a:gd name="connsiteX120" fmla="*/ 4181168 w 6253316"/>
              <a:gd name="connsiteY120" fmla="*/ 1054509 h 3524864"/>
              <a:gd name="connsiteX121" fmla="*/ 4225413 w 6253316"/>
              <a:gd name="connsiteY121" fmla="*/ 1047135 h 3524864"/>
              <a:gd name="connsiteX122" fmla="*/ 4247536 w 6253316"/>
              <a:gd name="connsiteY122" fmla="*/ 1032387 h 3524864"/>
              <a:gd name="connsiteX123" fmla="*/ 4277033 w 6253316"/>
              <a:gd name="connsiteY123" fmla="*/ 1025013 h 3524864"/>
              <a:gd name="connsiteX124" fmla="*/ 4299155 w 6253316"/>
              <a:gd name="connsiteY124" fmla="*/ 1017638 h 3524864"/>
              <a:gd name="connsiteX125" fmla="*/ 4336026 w 6253316"/>
              <a:gd name="connsiteY125" fmla="*/ 988142 h 3524864"/>
              <a:gd name="connsiteX126" fmla="*/ 4350774 w 6253316"/>
              <a:gd name="connsiteY126" fmla="*/ 973393 h 3524864"/>
              <a:gd name="connsiteX127" fmla="*/ 4454013 w 6253316"/>
              <a:gd name="connsiteY127" fmla="*/ 966019 h 3524864"/>
              <a:gd name="connsiteX128" fmla="*/ 4579374 w 6253316"/>
              <a:gd name="connsiteY128" fmla="*/ 936522 h 3524864"/>
              <a:gd name="connsiteX129" fmla="*/ 4616245 w 6253316"/>
              <a:gd name="connsiteY129" fmla="*/ 884903 h 3524864"/>
              <a:gd name="connsiteX130" fmla="*/ 4682613 w 6253316"/>
              <a:gd name="connsiteY130" fmla="*/ 877529 h 3524864"/>
              <a:gd name="connsiteX131" fmla="*/ 4697362 w 6253316"/>
              <a:gd name="connsiteY131" fmla="*/ 848032 h 3524864"/>
              <a:gd name="connsiteX132" fmla="*/ 4970207 w 6253316"/>
              <a:gd name="connsiteY132" fmla="*/ 840658 h 3524864"/>
              <a:gd name="connsiteX133" fmla="*/ 4984955 w 6253316"/>
              <a:gd name="connsiteY133" fmla="*/ 803787 h 3524864"/>
              <a:gd name="connsiteX134" fmla="*/ 5309420 w 6253316"/>
              <a:gd name="connsiteY134" fmla="*/ 737419 h 3524864"/>
              <a:gd name="connsiteX135" fmla="*/ 5316794 w 6253316"/>
              <a:gd name="connsiteY135" fmla="*/ 803787 h 3524864"/>
              <a:gd name="connsiteX136" fmla="*/ 5324168 w 6253316"/>
              <a:gd name="connsiteY136" fmla="*/ 825909 h 3524864"/>
              <a:gd name="connsiteX137" fmla="*/ 5324168 w 6253316"/>
              <a:gd name="connsiteY137" fmla="*/ 715296 h 3524864"/>
              <a:gd name="connsiteX138" fmla="*/ 5442155 w 6253316"/>
              <a:gd name="connsiteY138" fmla="*/ 715296 h 3524864"/>
              <a:gd name="connsiteX139" fmla="*/ 5442155 w 6253316"/>
              <a:gd name="connsiteY139" fmla="*/ 457200 h 3524864"/>
              <a:gd name="connsiteX140" fmla="*/ 5523271 w 6253316"/>
              <a:gd name="connsiteY140" fmla="*/ 457200 h 3524864"/>
              <a:gd name="connsiteX141" fmla="*/ 5523271 w 6253316"/>
              <a:gd name="connsiteY141" fmla="*/ 0 h 3524864"/>
              <a:gd name="connsiteX142" fmla="*/ 6253316 w 6253316"/>
              <a:gd name="connsiteY142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340510 w 6253316"/>
              <a:gd name="connsiteY96" fmla="*/ 1533832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09367 h 3524864"/>
              <a:gd name="connsiteX114" fmla="*/ 3908323 w 6253316"/>
              <a:gd name="connsiteY114" fmla="*/ 1209367 h 3524864"/>
              <a:gd name="connsiteX115" fmla="*/ 3952568 w 6253316"/>
              <a:gd name="connsiteY115" fmla="*/ 1187245 h 3524864"/>
              <a:gd name="connsiteX116" fmla="*/ 4004187 w 6253316"/>
              <a:gd name="connsiteY116" fmla="*/ 1135625 h 3524864"/>
              <a:gd name="connsiteX117" fmla="*/ 4018936 w 6253316"/>
              <a:gd name="connsiteY117" fmla="*/ 1120877 h 3524864"/>
              <a:gd name="connsiteX118" fmla="*/ 4055807 w 6253316"/>
              <a:gd name="connsiteY118" fmla="*/ 1084006 h 3524864"/>
              <a:gd name="connsiteX119" fmla="*/ 4129549 w 6253316"/>
              <a:gd name="connsiteY119" fmla="*/ 1069258 h 3524864"/>
              <a:gd name="connsiteX120" fmla="*/ 4181168 w 6253316"/>
              <a:gd name="connsiteY120" fmla="*/ 1054509 h 3524864"/>
              <a:gd name="connsiteX121" fmla="*/ 4225413 w 6253316"/>
              <a:gd name="connsiteY121" fmla="*/ 1047135 h 3524864"/>
              <a:gd name="connsiteX122" fmla="*/ 4247536 w 6253316"/>
              <a:gd name="connsiteY122" fmla="*/ 1032387 h 3524864"/>
              <a:gd name="connsiteX123" fmla="*/ 4277033 w 6253316"/>
              <a:gd name="connsiteY123" fmla="*/ 1025013 h 3524864"/>
              <a:gd name="connsiteX124" fmla="*/ 4299155 w 6253316"/>
              <a:gd name="connsiteY124" fmla="*/ 1017638 h 3524864"/>
              <a:gd name="connsiteX125" fmla="*/ 4336026 w 6253316"/>
              <a:gd name="connsiteY125" fmla="*/ 988142 h 3524864"/>
              <a:gd name="connsiteX126" fmla="*/ 4350774 w 6253316"/>
              <a:gd name="connsiteY126" fmla="*/ 973393 h 3524864"/>
              <a:gd name="connsiteX127" fmla="*/ 4454013 w 6253316"/>
              <a:gd name="connsiteY127" fmla="*/ 966019 h 3524864"/>
              <a:gd name="connsiteX128" fmla="*/ 4579374 w 6253316"/>
              <a:gd name="connsiteY128" fmla="*/ 936522 h 3524864"/>
              <a:gd name="connsiteX129" fmla="*/ 4616245 w 6253316"/>
              <a:gd name="connsiteY129" fmla="*/ 884903 h 3524864"/>
              <a:gd name="connsiteX130" fmla="*/ 4682613 w 6253316"/>
              <a:gd name="connsiteY130" fmla="*/ 877529 h 3524864"/>
              <a:gd name="connsiteX131" fmla="*/ 4697362 w 6253316"/>
              <a:gd name="connsiteY131" fmla="*/ 848032 h 3524864"/>
              <a:gd name="connsiteX132" fmla="*/ 4970207 w 6253316"/>
              <a:gd name="connsiteY132" fmla="*/ 840658 h 3524864"/>
              <a:gd name="connsiteX133" fmla="*/ 4984955 w 6253316"/>
              <a:gd name="connsiteY133" fmla="*/ 803787 h 3524864"/>
              <a:gd name="connsiteX134" fmla="*/ 5244766 w 6253316"/>
              <a:gd name="connsiteY134" fmla="*/ 783601 h 3524864"/>
              <a:gd name="connsiteX135" fmla="*/ 5316794 w 6253316"/>
              <a:gd name="connsiteY135" fmla="*/ 803787 h 3524864"/>
              <a:gd name="connsiteX136" fmla="*/ 5324168 w 6253316"/>
              <a:gd name="connsiteY136" fmla="*/ 825909 h 3524864"/>
              <a:gd name="connsiteX137" fmla="*/ 5324168 w 6253316"/>
              <a:gd name="connsiteY137" fmla="*/ 715296 h 3524864"/>
              <a:gd name="connsiteX138" fmla="*/ 5442155 w 6253316"/>
              <a:gd name="connsiteY138" fmla="*/ 715296 h 3524864"/>
              <a:gd name="connsiteX139" fmla="*/ 5442155 w 6253316"/>
              <a:gd name="connsiteY139" fmla="*/ 457200 h 3524864"/>
              <a:gd name="connsiteX140" fmla="*/ 5523271 w 6253316"/>
              <a:gd name="connsiteY140" fmla="*/ 457200 h 3524864"/>
              <a:gd name="connsiteX141" fmla="*/ 5523271 w 6253316"/>
              <a:gd name="connsiteY141" fmla="*/ 0 h 3524864"/>
              <a:gd name="connsiteX142" fmla="*/ 6253316 w 6253316"/>
              <a:gd name="connsiteY142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340510 w 6253316"/>
              <a:gd name="connsiteY96" fmla="*/ 1533832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09367 h 3524864"/>
              <a:gd name="connsiteX114" fmla="*/ 3908323 w 6253316"/>
              <a:gd name="connsiteY114" fmla="*/ 1209367 h 3524864"/>
              <a:gd name="connsiteX115" fmla="*/ 3952568 w 6253316"/>
              <a:gd name="connsiteY115" fmla="*/ 1187245 h 3524864"/>
              <a:gd name="connsiteX116" fmla="*/ 4004187 w 6253316"/>
              <a:gd name="connsiteY116" fmla="*/ 1135625 h 3524864"/>
              <a:gd name="connsiteX117" fmla="*/ 4018936 w 6253316"/>
              <a:gd name="connsiteY117" fmla="*/ 1120877 h 3524864"/>
              <a:gd name="connsiteX118" fmla="*/ 4055807 w 6253316"/>
              <a:gd name="connsiteY118" fmla="*/ 1084006 h 3524864"/>
              <a:gd name="connsiteX119" fmla="*/ 4129549 w 6253316"/>
              <a:gd name="connsiteY119" fmla="*/ 1069258 h 3524864"/>
              <a:gd name="connsiteX120" fmla="*/ 4181168 w 6253316"/>
              <a:gd name="connsiteY120" fmla="*/ 1054509 h 3524864"/>
              <a:gd name="connsiteX121" fmla="*/ 4225413 w 6253316"/>
              <a:gd name="connsiteY121" fmla="*/ 1047135 h 3524864"/>
              <a:gd name="connsiteX122" fmla="*/ 4247536 w 6253316"/>
              <a:gd name="connsiteY122" fmla="*/ 1032387 h 3524864"/>
              <a:gd name="connsiteX123" fmla="*/ 4277033 w 6253316"/>
              <a:gd name="connsiteY123" fmla="*/ 1025013 h 3524864"/>
              <a:gd name="connsiteX124" fmla="*/ 4299155 w 6253316"/>
              <a:gd name="connsiteY124" fmla="*/ 1017638 h 3524864"/>
              <a:gd name="connsiteX125" fmla="*/ 4336026 w 6253316"/>
              <a:gd name="connsiteY125" fmla="*/ 988142 h 3524864"/>
              <a:gd name="connsiteX126" fmla="*/ 4350774 w 6253316"/>
              <a:gd name="connsiteY126" fmla="*/ 973393 h 3524864"/>
              <a:gd name="connsiteX127" fmla="*/ 4454013 w 6253316"/>
              <a:gd name="connsiteY127" fmla="*/ 966019 h 3524864"/>
              <a:gd name="connsiteX128" fmla="*/ 4579374 w 6253316"/>
              <a:gd name="connsiteY128" fmla="*/ 936522 h 3524864"/>
              <a:gd name="connsiteX129" fmla="*/ 4616245 w 6253316"/>
              <a:gd name="connsiteY129" fmla="*/ 884903 h 3524864"/>
              <a:gd name="connsiteX130" fmla="*/ 4682613 w 6253316"/>
              <a:gd name="connsiteY130" fmla="*/ 877529 h 3524864"/>
              <a:gd name="connsiteX131" fmla="*/ 4697362 w 6253316"/>
              <a:gd name="connsiteY131" fmla="*/ 848032 h 3524864"/>
              <a:gd name="connsiteX132" fmla="*/ 4970207 w 6253316"/>
              <a:gd name="connsiteY132" fmla="*/ 840658 h 3524864"/>
              <a:gd name="connsiteX133" fmla="*/ 4984955 w 6253316"/>
              <a:gd name="connsiteY133" fmla="*/ 803787 h 3524864"/>
              <a:gd name="connsiteX134" fmla="*/ 5316794 w 6253316"/>
              <a:gd name="connsiteY134" fmla="*/ 803787 h 3524864"/>
              <a:gd name="connsiteX135" fmla="*/ 5324168 w 6253316"/>
              <a:gd name="connsiteY135" fmla="*/ 825909 h 3524864"/>
              <a:gd name="connsiteX136" fmla="*/ 5324168 w 6253316"/>
              <a:gd name="connsiteY136" fmla="*/ 715296 h 3524864"/>
              <a:gd name="connsiteX137" fmla="*/ 5442155 w 6253316"/>
              <a:gd name="connsiteY137" fmla="*/ 715296 h 3524864"/>
              <a:gd name="connsiteX138" fmla="*/ 5442155 w 6253316"/>
              <a:gd name="connsiteY138" fmla="*/ 457200 h 3524864"/>
              <a:gd name="connsiteX139" fmla="*/ 5523271 w 6253316"/>
              <a:gd name="connsiteY139" fmla="*/ 457200 h 3524864"/>
              <a:gd name="connsiteX140" fmla="*/ 5523271 w 6253316"/>
              <a:gd name="connsiteY140" fmla="*/ 0 h 3524864"/>
              <a:gd name="connsiteX141" fmla="*/ 6253316 w 6253316"/>
              <a:gd name="connsiteY141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340510 w 6253316"/>
              <a:gd name="connsiteY96" fmla="*/ 1533832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09367 h 3524864"/>
              <a:gd name="connsiteX114" fmla="*/ 3908323 w 6253316"/>
              <a:gd name="connsiteY114" fmla="*/ 1209367 h 3524864"/>
              <a:gd name="connsiteX115" fmla="*/ 3952568 w 6253316"/>
              <a:gd name="connsiteY115" fmla="*/ 1187245 h 3524864"/>
              <a:gd name="connsiteX116" fmla="*/ 4004187 w 6253316"/>
              <a:gd name="connsiteY116" fmla="*/ 1135625 h 3524864"/>
              <a:gd name="connsiteX117" fmla="*/ 4018936 w 6253316"/>
              <a:gd name="connsiteY117" fmla="*/ 1120877 h 3524864"/>
              <a:gd name="connsiteX118" fmla="*/ 4055807 w 6253316"/>
              <a:gd name="connsiteY118" fmla="*/ 1084006 h 3524864"/>
              <a:gd name="connsiteX119" fmla="*/ 4129549 w 6253316"/>
              <a:gd name="connsiteY119" fmla="*/ 1069258 h 3524864"/>
              <a:gd name="connsiteX120" fmla="*/ 4181168 w 6253316"/>
              <a:gd name="connsiteY120" fmla="*/ 1054509 h 3524864"/>
              <a:gd name="connsiteX121" fmla="*/ 4225413 w 6253316"/>
              <a:gd name="connsiteY121" fmla="*/ 1047135 h 3524864"/>
              <a:gd name="connsiteX122" fmla="*/ 4247536 w 6253316"/>
              <a:gd name="connsiteY122" fmla="*/ 1032387 h 3524864"/>
              <a:gd name="connsiteX123" fmla="*/ 4277033 w 6253316"/>
              <a:gd name="connsiteY123" fmla="*/ 1025013 h 3524864"/>
              <a:gd name="connsiteX124" fmla="*/ 4299155 w 6253316"/>
              <a:gd name="connsiteY124" fmla="*/ 1017638 h 3524864"/>
              <a:gd name="connsiteX125" fmla="*/ 4336026 w 6253316"/>
              <a:gd name="connsiteY125" fmla="*/ 988142 h 3524864"/>
              <a:gd name="connsiteX126" fmla="*/ 4350774 w 6253316"/>
              <a:gd name="connsiteY126" fmla="*/ 973393 h 3524864"/>
              <a:gd name="connsiteX127" fmla="*/ 4454013 w 6253316"/>
              <a:gd name="connsiteY127" fmla="*/ 966019 h 3524864"/>
              <a:gd name="connsiteX128" fmla="*/ 4579374 w 6253316"/>
              <a:gd name="connsiteY128" fmla="*/ 936522 h 3524864"/>
              <a:gd name="connsiteX129" fmla="*/ 4616245 w 6253316"/>
              <a:gd name="connsiteY129" fmla="*/ 884903 h 3524864"/>
              <a:gd name="connsiteX130" fmla="*/ 4682613 w 6253316"/>
              <a:gd name="connsiteY130" fmla="*/ 877529 h 3524864"/>
              <a:gd name="connsiteX131" fmla="*/ 4697362 w 6253316"/>
              <a:gd name="connsiteY131" fmla="*/ 848032 h 3524864"/>
              <a:gd name="connsiteX132" fmla="*/ 4970207 w 6253316"/>
              <a:gd name="connsiteY132" fmla="*/ 840658 h 3524864"/>
              <a:gd name="connsiteX133" fmla="*/ 4984955 w 6253316"/>
              <a:gd name="connsiteY133" fmla="*/ 803787 h 3524864"/>
              <a:gd name="connsiteX134" fmla="*/ 5316794 w 6253316"/>
              <a:gd name="connsiteY134" fmla="*/ 803787 h 3524864"/>
              <a:gd name="connsiteX135" fmla="*/ 5324168 w 6253316"/>
              <a:gd name="connsiteY135" fmla="*/ 715296 h 3524864"/>
              <a:gd name="connsiteX136" fmla="*/ 5442155 w 6253316"/>
              <a:gd name="connsiteY136" fmla="*/ 715296 h 3524864"/>
              <a:gd name="connsiteX137" fmla="*/ 5442155 w 6253316"/>
              <a:gd name="connsiteY137" fmla="*/ 457200 h 3524864"/>
              <a:gd name="connsiteX138" fmla="*/ 5523271 w 6253316"/>
              <a:gd name="connsiteY138" fmla="*/ 457200 h 3524864"/>
              <a:gd name="connsiteX139" fmla="*/ 5523271 w 6253316"/>
              <a:gd name="connsiteY139" fmla="*/ 0 h 3524864"/>
              <a:gd name="connsiteX140" fmla="*/ 6253316 w 6253316"/>
              <a:gd name="connsiteY140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340510 w 6253316"/>
              <a:gd name="connsiteY96" fmla="*/ 1533832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09367 h 3524864"/>
              <a:gd name="connsiteX114" fmla="*/ 3908323 w 6253316"/>
              <a:gd name="connsiteY114" fmla="*/ 1209367 h 3524864"/>
              <a:gd name="connsiteX115" fmla="*/ 3952568 w 6253316"/>
              <a:gd name="connsiteY115" fmla="*/ 1187245 h 3524864"/>
              <a:gd name="connsiteX116" fmla="*/ 4004187 w 6253316"/>
              <a:gd name="connsiteY116" fmla="*/ 1135625 h 3524864"/>
              <a:gd name="connsiteX117" fmla="*/ 4018936 w 6253316"/>
              <a:gd name="connsiteY117" fmla="*/ 1120877 h 3524864"/>
              <a:gd name="connsiteX118" fmla="*/ 4055807 w 6253316"/>
              <a:gd name="connsiteY118" fmla="*/ 1084006 h 3524864"/>
              <a:gd name="connsiteX119" fmla="*/ 4129549 w 6253316"/>
              <a:gd name="connsiteY119" fmla="*/ 1069258 h 3524864"/>
              <a:gd name="connsiteX120" fmla="*/ 4181168 w 6253316"/>
              <a:gd name="connsiteY120" fmla="*/ 1054509 h 3524864"/>
              <a:gd name="connsiteX121" fmla="*/ 4225413 w 6253316"/>
              <a:gd name="connsiteY121" fmla="*/ 1047135 h 3524864"/>
              <a:gd name="connsiteX122" fmla="*/ 4247536 w 6253316"/>
              <a:gd name="connsiteY122" fmla="*/ 1032387 h 3524864"/>
              <a:gd name="connsiteX123" fmla="*/ 4277033 w 6253316"/>
              <a:gd name="connsiteY123" fmla="*/ 1025013 h 3524864"/>
              <a:gd name="connsiteX124" fmla="*/ 4299155 w 6253316"/>
              <a:gd name="connsiteY124" fmla="*/ 1017638 h 3524864"/>
              <a:gd name="connsiteX125" fmla="*/ 4336026 w 6253316"/>
              <a:gd name="connsiteY125" fmla="*/ 988142 h 3524864"/>
              <a:gd name="connsiteX126" fmla="*/ 4350774 w 6253316"/>
              <a:gd name="connsiteY126" fmla="*/ 973393 h 3524864"/>
              <a:gd name="connsiteX127" fmla="*/ 4454013 w 6253316"/>
              <a:gd name="connsiteY127" fmla="*/ 966019 h 3524864"/>
              <a:gd name="connsiteX128" fmla="*/ 4579374 w 6253316"/>
              <a:gd name="connsiteY128" fmla="*/ 936522 h 3524864"/>
              <a:gd name="connsiteX129" fmla="*/ 4616245 w 6253316"/>
              <a:gd name="connsiteY129" fmla="*/ 884903 h 3524864"/>
              <a:gd name="connsiteX130" fmla="*/ 4682613 w 6253316"/>
              <a:gd name="connsiteY130" fmla="*/ 877529 h 3524864"/>
              <a:gd name="connsiteX131" fmla="*/ 4697362 w 6253316"/>
              <a:gd name="connsiteY131" fmla="*/ 848032 h 3524864"/>
              <a:gd name="connsiteX132" fmla="*/ 4970207 w 6253316"/>
              <a:gd name="connsiteY132" fmla="*/ 840658 h 3524864"/>
              <a:gd name="connsiteX133" fmla="*/ 4984955 w 6253316"/>
              <a:gd name="connsiteY133" fmla="*/ 803787 h 3524864"/>
              <a:gd name="connsiteX134" fmla="*/ 5316794 w 6253316"/>
              <a:gd name="connsiteY134" fmla="*/ 803787 h 3524864"/>
              <a:gd name="connsiteX135" fmla="*/ 5324168 w 6253316"/>
              <a:gd name="connsiteY135" fmla="*/ 715296 h 3524864"/>
              <a:gd name="connsiteX136" fmla="*/ 5442155 w 6253316"/>
              <a:gd name="connsiteY136" fmla="*/ 715296 h 3524864"/>
              <a:gd name="connsiteX137" fmla="*/ 5442155 w 6253316"/>
              <a:gd name="connsiteY137" fmla="*/ 457200 h 3524864"/>
              <a:gd name="connsiteX138" fmla="*/ 5523271 w 6253316"/>
              <a:gd name="connsiteY138" fmla="*/ 457200 h 3524864"/>
              <a:gd name="connsiteX139" fmla="*/ 5523271 w 6253316"/>
              <a:gd name="connsiteY139" fmla="*/ 0 h 3524864"/>
              <a:gd name="connsiteX140" fmla="*/ 6253316 w 6253316"/>
              <a:gd name="connsiteY140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340510 w 6253316"/>
              <a:gd name="connsiteY96" fmla="*/ 1533832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09367 h 3524864"/>
              <a:gd name="connsiteX114" fmla="*/ 3908323 w 6253316"/>
              <a:gd name="connsiteY114" fmla="*/ 1209367 h 3524864"/>
              <a:gd name="connsiteX115" fmla="*/ 3952568 w 6253316"/>
              <a:gd name="connsiteY115" fmla="*/ 1187245 h 3524864"/>
              <a:gd name="connsiteX116" fmla="*/ 4004187 w 6253316"/>
              <a:gd name="connsiteY116" fmla="*/ 1135625 h 3524864"/>
              <a:gd name="connsiteX117" fmla="*/ 4018936 w 6253316"/>
              <a:gd name="connsiteY117" fmla="*/ 1120877 h 3524864"/>
              <a:gd name="connsiteX118" fmla="*/ 4055807 w 6253316"/>
              <a:gd name="connsiteY118" fmla="*/ 1084006 h 3524864"/>
              <a:gd name="connsiteX119" fmla="*/ 4129549 w 6253316"/>
              <a:gd name="connsiteY119" fmla="*/ 1069258 h 3524864"/>
              <a:gd name="connsiteX120" fmla="*/ 4181168 w 6253316"/>
              <a:gd name="connsiteY120" fmla="*/ 1054509 h 3524864"/>
              <a:gd name="connsiteX121" fmla="*/ 4225413 w 6253316"/>
              <a:gd name="connsiteY121" fmla="*/ 1047135 h 3524864"/>
              <a:gd name="connsiteX122" fmla="*/ 4247536 w 6253316"/>
              <a:gd name="connsiteY122" fmla="*/ 1032387 h 3524864"/>
              <a:gd name="connsiteX123" fmla="*/ 4277033 w 6253316"/>
              <a:gd name="connsiteY123" fmla="*/ 1025013 h 3524864"/>
              <a:gd name="connsiteX124" fmla="*/ 4299155 w 6253316"/>
              <a:gd name="connsiteY124" fmla="*/ 1017638 h 3524864"/>
              <a:gd name="connsiteX125" fmla="*/ 4336026 w 6253316"/>
              <a:gd name="connsiteY125" fmla="*/ 988142 h 3524864"/>
              <a:gd name="connsiteX126" fmla="*/ 4350774 w 6253316"/>
              <a:gd name="connsiteY126" fmla="*/ 973393 h 3524864"/>
              <a:gd name="connsiteX127" fmla="*/ 4454013 w 6253316"/>
              <a:gd name="connsiteY127" fmla="*/ 966019 h 3524864"/>
              <a:gd name="connsiteX128" fmla="*/ 4579374 w 6253316"/>
              <a:gd name="connsiteY128" fmla="*/ 936522 h 3524864"/>
              <a:gd name="connsiteX129" fmla="*/ 4616245 w 6253316"/>
              <a:gd name="connsiteY129" fmla="*/ 884903 h 3524864"/>
              <a:gd name="connsiteX130" fmla="*/ 4682613 w 6253316"/>
              <a:gd name="connsiteY130" fmla="*/ 877529 h 3524864"/>
              <a:gd name="connsiteX131" fmla="*/ 4697362 w 6253316"/>
              <a:gd name="connsiteY131" fmla="*/ 848032 h 3524864"/>
              <a:gd name="connsiteX132" fmla="*/ 4970207 w 6253316"/>
              <a:gd name="connsiteY132" fmla="*/ 840658 h 3524864"/>
              <a:gd name="connsiteX133" fmla="*/ 4984955 w 6253316"/>
              <a:gd name="connsiteY133" fmla="*/ 803787 h 3524864"/>
              <a:gd name="connsiteX134" fmla="*/ 5316794 w 6253316"/>
              <a:gd name="connsiteY134" fmla="*/ 803787 h 3524864"/>
              <a:gd name="connsiteX135" fmla="*/ 5324168 w 6253316"/>
              <a:gd name="connsiteY135" fmla="*/ 715296 h 3524864"/>
              <a:gd name="connsiteX136" fmla="*/ 5442155 w 6253316"/>
              <a:gd name="connsiteY136" fmla="*/ 715296 h 3524864"/>
              <a:gd name="connsiteX137" fmla="*/ 5442155 w 6253316"/>
              <a:gd name="connsiteY137" fmla="*/ 457200 h 3524864"/>
              <a:gd name="connsiteX138" fmla="*/ 5523271 w 6253316"/>
              <a:gd name="connsiteY138" fmla="*/ 457200 h 3524864"/>
              <a:gd name="connsiteX139" fmla="*/ 5523271 w 6253316"/>
              <a:gd name="connsiteY139" fmla="*/ 0 h 3524864"/>
              <a:gd name="connsiteX140" fmla="*/ 6253316 w 6253316"/>
              <a:gd name="connsiteY140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340510 w 6253316"/>
              <a:gd name="connsiteY96" fmla="*/ 1533832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09367 h 3524864"/>
              <a:gd name="connsiteX114" fmla="*/ 3908323 w 6253316"/>
              <a:gd name="connsiteY114" fmla="*/ 1209367 h 3524864"/>
              <a:gd name="connsiteX115" fmla="*/ 3952568 w 6253316"/>
              <a:gd name="connsiteY115" fmla="*/ 1187245 h 3524864"/>
              <a:gd name="connsiteX116" fmla="*/ 4004187 w 6253316"/>
              <a:gd name="connsiteY116" fmla="*/ 1135625 h 3524864"/>
              <a:gd name="connsiteX117" fmla="*/ 4018936 w 6253316"/>
              <a:gd name="connsiteY117" fmla="*/ 1120877 h 3524864"/>
              <a:gd name="connsiteX118" fmla="*/ 4055807 w 6253316"/>
              <a:gd name="connsiteY118" fmla="*/ 1084006 h 3524864"/>
              <a:gd name="connsiteX119" fmla="*/ 4129549 w 6253316"/>
              <a:gd name="connsiteY119" fmla="*/ 1069258 h 3524864"/>
              <a:gd name="connsiteX120" fmla="*/ 4181168 w 6253316"/>
              <a:gd name="connsiteY120" fmla="*/ 1054509 h 3524864"/>
              <a:gd name="connsiteX121" fmla="*/ 4225413 w 6253316"/>
              <a:gd name="connsiteY121" fmla="*/ 1047135 h 3524864"/>
              <a:gd name="connsiteX122" fmla="*/ 4247536 w 6253316"/>
              <a:gd name="connsiteY122" fmla="*/ 1032387 h 3524864"/>
              <a:gd name="connsiteX123" fmla="*/ 4277033 w 6253316"/>
              <a:gd name="connsiteY123" fmla="*/ 1025013 h 3524864"/>
              <a:gd name="connsiteX124" fmla="*/ 4299155 w 6253316"/>
              <a:gd name="connsiteY124" fmla="*/ 1017638 h 3524864"/>
              <a:gd name="connsiteX125" fmla="*/ 4336026 w 6253316"/>
              <a:gd name="connsiteY125" fmla="*/ 988142 h 3524864"/>
              <a:gd name="connsiteX126" fmla="*/ 4350774 w 6253316"/>
              <a:gd name="connsiteY126" fmla="*/ 973393 h 3524864"/>
              <a:gd name="connsiteX127" fmla="*/ 4454013 w 6253316"/>
              <a:gd name="connsiteY127" fmla="*/ 966019 h 3524864"/>
              <a:gd name="connsiteX128" fmla="*/ 4579374 w 6253316"/>
              <a:gd name="connsiteY128" fmla="*/ 936522 h 3524864"/>
              <a:gd name="connsiteX129" fmla="*/ 4616245 w 6253316"/>
              <a:gd name="connsiteY129" fmla="*/ 884903 h 3524864"/>
              <a:gd name="connsiteX130" fmla="*/ 4682613 w 6253316"/>
              <a:gd name="connsiteY130" fmla="*/ 877529 h 3524864"/>
              <a:gd name="connsiteX131" fmla="*/ 4697362 w 6253316"/>
              <a:gd name="connsiteY131" fmla="*/ 848032 h 3524864"/>
              <a:gd name="connsiteX132" fmla="*/ 4970207 w 6253316"/>
              <a:gd name="connsiteY132" fmla="*/ 840658 h 3524864"/>
              <a:gd name="connsiteX133" fmla="*/ 4984955 w 6253316"/>
              <a:gd name="connsiteY133" fmla="*/ 803787 h 3524864"/>
              <a:gd name="connsiteX134" fmla="*/ 5307557 w 6253316"/>
              <a:gd name="connsiteY134" fmla="*/ 803787 h 3524864"/>
              <a:gd name="connsiteX135" fmla="*/ 5324168 w 6253316"/>
              <a:gd name="connsiteY135" fmla="*/ 715296 h 3524864"/>
              <a:gd name="connsiteX136" fmla="*/ 5442155 w 6253316"/>
              <a:gd name="connsiteY136" fmla="*/ 715296 h 3524864"/>
              <a:gd name="connsiteX137" fmla="*/ 5442155 w 6253316"/>
              <a:gd name="connsiteY137" fmla="*/ 457200 h 3524864"/>
              <a:gd name="connsiteX138" fmla="*/ 5523271 w 6253316"/>
              <a:gd name="connsiteY138" fmla="*/ 457200 h 3524864"/>
              <a:gd name="connsiteX139" fmla="*/ 5523271 w 6253316"/>
              <a:gd name="connsiteY139" fmla="*/ 0 h 3524864"/>
              <a:gd name="connsiteX140" fmla="*/ 6253316 w 6253316"/>
              <a:gd name="connsiteY140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340510 w 6253316"/>
              <a:gd name="connsiteY96" fmla="*/ 1533832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09367 h 3524864"/>
              <a:gd name="connsiteX114" fmla="*/ 3902165 w 6253316"/>
              <a:gd name="connsiteY114" fmla="*/ 1233997 h 3524864"/>
              <a:gd name="connsiteX115" fmla="*/ 3952568 w 6253316"/>
              <a:gd name="connsiteY115" fmla="*/ 1187245 h 3524864"/>
              <a:gd name="connsiteX116" fmla="*/ 4004187 w 6253316"/>
              <a:gd name="connsiteY116" fmla="*/ 1135625 h 3524864"/>
              <a:gd name="connsiteX117" fmla="*/ 4018936 w 6253316"/>
              <a:gd name="connsiteY117" fmla="*/ 1120877 h 3524864"/>
              <a:gd name="connsiteX118" fmla="*/ 4055807 w 6253316"/>
              <a:gd name="connsiteY118" fmla="*/ 1084006 h 3524864"/>
              <a:gd name="connsiteX119" fmla="*/ 4129549 w 6253316"/>
              <a:gd name="connsiteY119" fmla="*/ 1069258 h 3524864"/>
              <a:gd name="connsiteX120" fmla="*/ 4181168 w 6253316"/>
              <a:gd name="connsiteY120" fmla="*/ 1054509 h 3524864"/>
              <a:gd name="connsiteX121" fmla="*/ 4225413 w 6253316"/>
              <a:gd name="connsiteY121" fmla="*/ 1047135 h 3524864"/>
              <a:gd name="connsiteX122" fmla="*/ 4247536 w 6253316"/>
              <a:gd name="connsiteY122" fmla="*/ 1032387 h 3524864"/>
              <a:gd name="connsiteX123" fmla="*/ 4277033 w 6253316"/>
              <a:gd name="connsiteY123" fmla="*/ 1025013 h 3524864"/>
              <a:gd name="connsiteX124" fmla="*/ 4299155 w 6253316"/>
              <a:gd name="connsiteY124" fmla="*/ 1017638 h 3524864"/>
              <a:gd name="connsiteX125" fmla="*/ 4336026 w 6253316"/>
              <a:gd name="connsiteY125" fmla="*/ 988142 h 3524864"/>
              <a:gd name="connsiteX126" fmla="*/ 4350774 w 6253316"/>
              <a:gd name="connsiteY126" fmla="*/ 973393 h 3524864"/>
              <a:gd name="connsiteX127" fmla="*/ 4454013 w 6253316"/>
              <a:gd name="connsiteY127" fmla="*/ 966019 h 3524864"/>
              <a:gd name="connsiteX128" fmla="*/ 4579374 w 6253316"/>
              <a:gd name="connsiteY128" fmla="*/ 936522 h 3524864"/>
              <a:gd name="connsiteX129" fmla="*/ 4616245 w 6253316"/>
              <a:gd name="connsiteY129" fmla="*/ 884903 h 3524864"/>
              <a:gd name="connsiteX130" fmla="*/ 4682613 w 6253316"/>
              <a:gd name="connsiteY130" fmla="*/ 877529 h 3524864"/>
              <a:gd name="connsiteX131" fmla="*/ 4697362 w 6253316"/>
              <a:gd name="connsiteY131" fmla="*/ 848032 h 3524864"/>
              <a:gd name="connsiteX132" fmla="*/ 4970207 w 6253316"/>
              <a:gd name="connsiteY132" fmla="*/ 840658 h 3524864"/>
              <a:gd name="connsiteX133" fmla="*/ 4984955 w 6253316"/>
              <a:gd name="connsiteY133" fmla="*/ 803787 h 3524864"/>
              <a:gd name="connsiteX134" fmla="*/ 5307557 w 6253316"/>
              <a:gd name="connsiteY134" fmla="*/ 803787 h 3524864"/>
              <a:gd name="connsiteX135" fmla="*/ 5324168 w 6253316"/>
              <a:gd name="connsiteY135" fmla="*/ 715296 h 3524864"/>
              <a:gd name="connsiteX136" fmla="*/ 5442155 w 6253316"/>
              <a:gd name="connsiteY136" fmla="*/ 715296 h 3524864"/>
              <a:gd name="connsiteX137" fmla="*/ 5442155 w 6253316"/>
              <a:gd name="connsiteY137" fmla="*/ 457200 h 3524864"/>
              <a:gd name="connsiteX138" fmla="*/ 5523271 w 6253316"/>
              <a:gd name="connsiteY138" fmla="*/ 457200 h 3524864"/>
              <a:gd name="connsiteX139" fmla="*/ 5523271 w 6253316"/>
              <a:gd name="connsiteY139" fmla="*/ 0 h 3524864"/>
              <a:gd name="connsiteX140" fmla="*/ 6253316 w 6253316"/>
              <a:gd name="connsiteY140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340510 w 6253316"/>
              <a:gd name="connsiteY96" fmla="*/ 1533832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09367 h 3524864"/>
              <a:gd name="connsiteX114" fmla="*/ 3902165 w 6253316"/>
              <a:gd name="connsiteY114" fmla="*/ 1233997 h 3524864"/>
              <a:gd name="connsiteX115" fmla="*/ 3952568 w 6253316"/>
              <a:gd name="connsiteY115" fmla="*/ 1187245 h 3524864"/>
              <a:gd name="connsiteX116" fmla="*/ 4004187 w 6253316"/>
              <a:gd name="connsiteY116" fmla="*/ 1135625 h 3524864"/>
              <a:gd name="connsiteX117" fmla="*/ 4018936 w 6253316"/>
              <a:gd name="connsiteY117" fmla="*/ 1120877 h 3524864"/>
              <a:gd name="connsiteX118" fmla="*/ 4055807 w 6253316"/>
              <a:gd name="connsiteY118" fmla="*/ 1084006 h 3524864"/>
              <a:gd name="connsiteX119" fmla="*/ 4129549 w 6253316"/>
              <a:gd name="connsiteY119" fmla="*/ 1069258 h 3524864"/>
              <a:gd name="connsiteX120" fmla="*/ 4181168 w 6253316"/>
              <a:gd name="connsiteY120" fmla="*/ 1054509 h 3524864"/>
              <a:gd name="connsiteX121" fmla="*/ 4225413 w 6253316"/>
              <a:gd name="connsiteY121" fmla="*/ 1047135 h 3524864"/>
              <a:gd name="connsiteX122" fmla="*/ 4247536 w 6253316"/>
              <a:gd name="connsiteY122" fmla="*/ 1032387 h 3524864"/>
              <a:gd name="connsiteX123" fmla="*/ 4277033 w 6253316"/>
              <a:gd name="connsiteY123" fmla="*/ 1025013 h 3524864"/>
              <a:gd name="connsiteX124" fmla="*/ 4299155 w 6253316"/>
              <a:gd name="connsiteY124" fmla="*/ 1017638 h 3524864"/>
              <a:gd name="connsiteX125" fmla="*/ 4336026 w 6253316"/>
              <a:gd name="connsiteY125" fmla="*/ 988142 h 3524864"/>
              <a:gd name="connsiteX126" fmla="*/ 4350774 w 6253316"/>
              <a:gd name="connsiteY126" fmla="*/ 973393 h 3524864"/>
              <a:gd name="connsiteX127" fmla="*/ 4454013 w 6253316"/>
              <a:gd name="connsiteY127" fmla="*/ 966019 h 3524864"/>
              <a:gd name="connsiteX128" fmla="*/ 4579374 w 6253316"/>
              <a:gd name="connsiteY128" fmla="*/ 936522 h 3524864"/>
              <a:gd name="connsiteX129" fmla="*/ 4616245 w 6253316"/>
              <a:gd name="connsiteY129" fmla="*/ 884903 h 3524864"/>
              <a:gd name="connsiteX130" fmla="*/ 4682613 w 6253316"/>
              <a:gd name="connsiteY130" fmla="*/ 877529 h 3524864"/>
              <a:gd name="connsiteX131" fmla="*/ 4697362 w 6253316"/>
              <a:gd name="connsiteY131" fmla="*/ 848032 h 3524864"/>
              <a:gd name="connsiteX132" fmla="*/ 4970207 w 6253316"/>
              <a:gd name="connsiteY132" fmla="*/ 840658 h 3524864"/>
              <a:gd name="connsiteX133" fmla="*/ 4984955 w 6253316"/>
              <a:gd name="connsiteY133" fmla="*/ 803787 h 3524864"/>
              <a:gd name="connsiteX134" fmla="*/ 5307557 w 6253316"/>
              <a:gd name="connsiteY134" fmla="*/ 803787 h 3524864"/>
              <a:gd name="connsiteX135" fmla="*/ 5324168 w 6253316"/>
              <a:gd name="connsiteY135" fmla="*/ 715296 h 3524864"/>
              <a:gd name="connsiteX136" fmla="*/ 5442155 w 6253316"/>
              <a:gd name="connsiteY136" fmla="*/ 715296 h 3524864"/>
              <a:gd name="connsiteX137" fmla="*/ 5442155 w 6253316"/>
              <a:gd name="connsiteY137" fmla="*/ 457200 h 3524864"/>
              <a:gd name="connsiteX138" fmla="*/ 5523271 w 6253316"/>
              <a:gd name="connsiteY138" fmla="*/ 457200 h 3524864"/>
              <a:gd name="connsiteX139" fmla="*/ 5523271 w 6253316"/>
              <a:gd name="connsiteY139" fmla="*/ 0 h 3524864"/>
              <a:gd name="connsiteX140" fmla="*/ 6253316 w 6253316"/>
              <a:gd name="connsiteY140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340510 w 6253316"/>
              <a:gd name="connsiteY96" fmla="*/ 1533832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09367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20877 h 3524864"/>
              <a:gd name="connsiteX117" fmla="*/ 4055807 w 6253316"/>
              <a:gd name="connsiteY117" fmla="*/ 1084006 h 3524864"/>
              <a:gd name="connsiteX118" fmla="*/ 4129549 w 6253316"/>
              <a:gd name="connsiteY118" fmla="*/ 1069258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340510 w 6253316"/>
              <a:gd name="connsiteY96" fmla="*/ 1533832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20877 h 3524864"/>
              <a:gd name="connsiteX117" fmla="*/ 4055807 w 6253316"/>
              <a:gd name="connsiteY117" fmla="*/ 1084006 h 3524864"/>
              <a:gd name="connsiteX118" fmla="*/ 4129549 w 6253316"/>
              <a:gd name="connsiteY118" fmla="*/ 1069258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47884 w 6253316"/>
              <a:gd name="connsiteY97" fmla="*/ 1511709 h 3524864"/>
              <a:gd name="connsiteX98" fmla="*/ 3362633 w 6253316"/>
              <a:gd name="connsiteY98" fmla="*/ 1489587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20877 h 3524864"/>
              <a:gd name="connsiteX117" fmla="*/ 4055807 w 6253316"/>
              <a:gd name="connsiteY117" fmla="*/ 1084006 h 3524864"/>
              <a:gd name="connsiteX118" fmla="*/ 4129549 w 6253316"/>
              <a:gd name="connsiteY118" fmla="*/ 1069258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47884 w 6253316"/>
              <a:gd name="connsiteY97" fmla="*/ 1511709 h 3524864"/>
              <a:gd name="connsiteX98" fmla="*/ 3344161 w 6253316"/>
              <a:gd name="connsiteY98" fmla="*/ 1486508 h 3524864"/>
              <a:gd name="connsiteX99" fmla="*/ 3406878 w 6253316"/>
              <a:gd name="connsiteY99" fmla="*/ 1467464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20877 h 3524864"/>
              <a:gd name="connsiteX117" fmla="*/ 4055807 w 6253316"/>
              <a:gd name="connsiteY117" fmla="*/ 1084006 h 3524864"/>
              <a:gd name="connsiteX118" fmla="*/ 4129549 w 6253316"/>
              <a:gd name="connsiteY118" fmla="*/ 1069258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47884 w 6253316"/>
              <a:gd name="connsiteY97" fmla="*/ 1511709 h 3524864"/>
              <a:gd name="connsiteX98" fmla="*/ 3344161 w 6253316"/>
              <a:gd name="connsiteY98" fmla="*/ 1486508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20877 h 3524864"/>
              <a:gd name="connsiteX117" fmla="*/ 4055807 w 6253316"/>
              <a:gd name="connsiteY117" fmla="*/ 1084006 h 3524864"/>
              <a:gd name="connsiteX118" fmla="*/ 4129549 w 6253316"/>
              <a:gd name="connsiteY118" fmla="*/ 1069258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47884 w 6253316"/>
              <a:gd name="connsiteY97" fmla="*/ 1511709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20877 h 3524864"/>
              <a:gd name="connsiteX117" fmla="*/ 4055807 w 6253316"/>
              <a:gd name="connsiteY117" fmla="*/ 1084006 h 3524864"/>
              <a:gd name="connsiteX118" fmla="*/ 4129549 w 6253316"/>
              <a:gd name="connsiteY118" fmla="*/ 1069258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868562 w 6253316"/>
              <a:gd name="connsiteY88" fmla="*/ 1673942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20877 h 3524864"/>
              <a:gd name="connsiteX117" fmla="*/ 4055807 w 6253316"/>
              <a:gd name="connsiteY117" fmla="*/ 1084006 h 3524864"/>
              <a:gd name="connsiteX118" fmla="*/ 4129549 w 6253316"/>
              <a:gd name="connsiteY118" fmla="*/ 1069258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696064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20877 h 3524864"/>
              <a:gd name="connsiteX117" fmla="*/ 4055807 w 6253316"/>
              <a:gd name="connsiteY117" fmla="*/ 1084006 h 3524864"/>
              <a:gd name="connsiteX118" fmla="*/ 4129549 w 6253316"/>
              <a:gd name="connsiteY118" fmla="*/ 1069258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20877 h 3524864"/>
              <a:gd name="connsiteX117" fmla="*/ 4055807 w 6253316"/>
              <a:gd name="connsiteY117" fmla="*/ 1084006 h 3524864"/>
              <a:gd name="connsiteX118" fmla="*/ 4129549 w 6253316"/>
              <a:gd name="connsiteY118" fmla="*/ 1069258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30113 h 3524864"/>
              <a:gd name="connsiteX117" fmla="*/ 4055807 w 6253316"/>
              <a:gd name="connsiteY117" fmla="*/ 1084006 h 3524864"/>
              <a:gd name="connsiteX118" fmla="*/ 4129549 w 6253316"/>
              <a:gd name="connsiteY118" fmla="*/ 1069258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30113 h 3524864"/>
              <a:gd name="connsiteX117" fmla="*/ 4092753 w 6253316"/>
              <a:gd name="connsiteY117" fmla="*/ 1117872 h 3524864"/>
              <a:gd name="connsiteX118" fmla="*/ 4129549 w 6253316"/>
              <a:gd name="connsiteY118" fmla="*/ 1069258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18936 w 6253316"/>
              <a:gd name="connsiteY116" fmla="*/ 1130113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4187 w 6253316"/>
              <a:gd name="connsiteY115" fmla="*/ 1135625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8296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8342 w 6253316"/>
              <a:gd name="connsiteY80" fmla="*/ 1873045 h 3524864"/>
              <a:gd name="connsiteX81" fmla="*/ 2603091 w 6253316"/>
              <a:gd name="connsiteY81" fmla="*/ 1852138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3091 w 6253316"/>
              <a:gd name="connsiteY81" fmla="*/ 1852138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60639 w 6253316"/>
              <a:gd name="connsiteY66" fmla="*/ 2116393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101645 w 6253316"/>
              <a:gd name="connsiteY65" fmla="*/ 2160638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29337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69258 w 6253316"/>
              <a:gd name="connsiteY34" fmla="*/ 2750574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0768 w 6253316"/>
              <a:gd name="connsiteY32" fmla="*/ 2780071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16194 w 6253316"/>
              <a:gd name="connsiteY20" fmla="*/ 3067664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2562 w 6253316"/>
              <a:gd name="connsiteY21" fmla="*/ 3045542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04684 w 6253316"/>
              <a:gd name="connsiteY22" fmla="*/ 3038167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34181 w 6253316"/>
              <a:gd name="connsiteY23" fmla="*/ 3001296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71800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34929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72845 w 6253316"/>
              <a:gd name="connsiteY9" fmla="*/ 3303638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47245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11013 h 3524864"/>
              <a:gd name="connsiteX9" fmla="*/ 288239 w 6253316"/>
              <a:gd name="connsiteY9" fmla="*/ 3325189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47245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41800 h 3524864"/>
              <a:gd name="connsiteX9" fmla="*/ 288239 w 6253316"/>
              <a:gd name="connsiteY9" fmla="*/ 3325189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47245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41800 h 3524864"/>
              <a:gd name="connsiteX9" fmla="*/ 282082 w 6253316"/>
              <a:gd name="connsiteY9" fmla="*/ 3312874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47245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19084 w 6253316"/>
              <a:gd name="connsiteY49" fmla="*/ 2529348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41800 h 3524864"/>
              <a:gd name="connsiteX9" fmla="*/ 282082 w 6253316"/>
              <a:gd name="connsiteY9" fmla="*/ 3312874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47245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496962 w 6253316"/>
              <a:gd name="connsiteY48" fmla="*/ 2536722 h 3524864"/>
              <a:gd name="connsiteX49" fmla="*/ 1562187 w 6253316"/>
              <a:gd name="connsiteY49" fmla="*/ 2520112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41800 h 3524864"/>
              <a:gd name="connsiteX9" fmla="*/ 282082 w 6253316"/>
              <a:gd name="connsiteY9" fmla="*/ 3312874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47245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36523 w 6253316"/>
              <a:gd name="connsiteY31" fmla="*/ 2794819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512356 w 6253316"/>
              <a:gd name="connsiteY48" fmla="*/ 2542880 h 3524864"/>
              <a:gd name="connsiteX49" fmla="*/ 1562187 w 6253316"/>
              <a:gd name="connsiteY49" fmla="*/ 2520112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41800 h 3524864"/>
              <a:gd name="connsiteX9" fmla="*/ 282082 w 6253316"/>
              <a:gd name="connsiteY9" fmla="*/ 3312874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79323 w 6253316"/>
              <a:gd name="connsiteY18" fmla="*/ 3097161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47245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58075 w 6253316"/>
              <a:gd name="connsiteY31" fmla="*/ 2810213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512356 w 6253316"/>
              <a:gd name="connsiteY48" fmla="*/ 2542880 h 3524864"/>
              <a:gd name="connsiteX49" fmla="*/ 1562187 w 6253316"/>
              <a:gd name="connsiteY49" fmla="*/ 2520112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41800 h 3524864"/>
              <a:gd name="connsiteX9" fmla="*/ 282082 w 6253316"/>
              <a:gd name="connsiteY9" fmla="*/ 3312874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94717 w 6253316"/>
              <a:gd name="connsiteY18" fmla="*/ 3106398 h 3524864"/>
              <a:gd name="connsiteX19" fmla="*/ 501445 w 6253316"/>
              <a:gd name="connsiteY19" fmla="*/ 3082413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47245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58075 w 6253316"/>
              <a:gd name="connsiteY31" fmla="*/ 2810213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512356 w 6253316"/>
              <a:gd name="connsiteY48" fmla="*/ 2542880 h 3524864"/>
              <a:gd name="connsiteX49" fmla="*/ 1562187 w 6253316"/>
              <a:gd name="connsiteY49" fmla="*/ 2520112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41800 h 3524864"/>
              <a:gd name="connsiteX9" fmla="*/ 282082 w 6253316"/>
              <a:gd name="connsiteY9" fmla="*/ 3312874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94717 w 6253316"/>
              <a:gd name="connsiteY18" fmla="*/ 3106398 h 3524864"/>
              <a:gd name="connsiteX19" fmla="*/ 510681 w 6253316"/>
              <a:gd name="connsiteY19" fmla="*/ 3091649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47245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58075 w 6253316"/>
              <a:gd name="connsiteY31" fmla="*/ 2810213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512356 w 6253316"/>
              <a:gd name="connsiteY48" fmla="*/ 2542880 h 3524864"/>
              <a:gd name="connsiteX49" fmla="*/ 1562187 w 6253316"/>
              <a:gd name="connsiteY49" fmla="*/ 2520112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84955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41800 h 3524864"/>
              <a:gd name="connsiteX9" fmla="*/ 282082 w 6253316"/>
              <a:gd name="connsiteY9" fmla="*/ 3312874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94717 w 6253316"/>
              <a:gd name="connsiteY18" fmla="*/ 3106398 h 3524864"/>
              <a:gd name="connsiteX19" fmla="*/ 510681 w 6253316"/>
              <a:gd name="connsiteY19" fmla="*/ 3091649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47245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58075 w 6253316"/>
              <a:gd name="connsiteY31" fmla="*/ 2810213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512356 w 6253316"/>
              <a:gd name="connsiteY48" fmla="*/ 2542880 h 3524864"/>
              <a:gd name="connsiteX49" fmla="*/ 1562187 w 6253316"/>
              <a:gd name="connsiteY49" fmla="*/ 2520112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75719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53316"/>
              <a:gd name="connsiteY0" fmla="*/ 3524864 h 3524864"/>
              <a:gd name="connsiteX1" fmla="*/ 0 w 6253316"/>
              <a:gd name="connsiteY1" fmla="*/ 3524864 h 3524864"/>
              <a:gd name="connsiteX2" fmla="*/ 44245 w 6253316"/>
              <a:gd name="connsiteY2" fmla="*/ 3473245 h 3524864"/>
              <a:gd name="connsiteX3" fmla="*/ 58994 w 6253316"/>
              <a:gd name="connsiteY3" fmla="*/ 3458496 h 3524864"/>
              <a:gd name="connsiteX4" fmla="*/ 81116 w 6253316"/>
              <a:gd name="connsiteY4" fmla="*/ 3451122 h 3524864"/>
              <a:gd name="connsiteX5" fmla="*/ 117987 w 6253316"/>
              <a:gd name="connsiteY5" fmla="*/ 3429000 h 3524864"/>
              <a:gd name="connsiteX6" fmla="*/ 154858 w 6253316"/>
              <a:gd name="connsiteY6" fmla="*/ 3406877 h 3524864"/>
              <a:gd name="connsiteX7" fmla="*/ 206478 w 6253316"/>
              <a:gd name="connsiteY7" fmla="*/ 3370006 h 3524864"/>
              <a:gd name="connsiteX8" fmla="*/ 250723 w 6253316"/>
              <a:gd name="connsiteY8" fmla="*/ 3341800 h 3524864"/>
              <a:gd name="connsiteX9" fmla="*/ 282082 w 6253316"/>
              <a:gd name="connsiteY9" fmla="*/ 3312874 h 3524864"/>
              <a:gd name="connsiteX10" fmla="*/ 309716 w 6253316"/>
              <a:gd name="connsiteY10" fmla="*/ 3281516 h 3524864"/>
              <a:gd name="connsiteX11" fmla="*/ 346587 w 6253316"/>
              <a:gd name="connsiteY11" fmla="*/ 3259393 h 3524864"/>
              <a:gd name="connsiteX12" fmla="*/ 376084 w 6253316"/>
              <a:gd name="connsiteY12" fmla="*/ 3229896 h 3524864"/>
              <a:gd name="connsiteX13" fmla="*/ 390833 w 6253316"/>
              <a:gd name="connsiteY13" fmla="*/ 3215148 h 3524864"/>
              <a:gd name="connsiteX14" fmla="*/ 412955 w 6253316"/>
              <a:gd name="connsiteY14" fmla="*/ 3207774 h 3524864"/>
              <a:gd name="connsiteX15" fmla="*/ 420329 w 6253316"/>
              <a:gd name="connsiteY15" fmla="*/ 3185651 h 3524864"/>
              <a:gd name="connsiteX16" fmla="*/ 449826 w 6253316"/>
              <a:gd name="connsiteY16" fmla="*/ 3156154 h 3524864"/>
              <a:gd name="connsiteX17" fmla="*/ 471949 w 6253316"/>
              <a:gd name="connsiteY17" fmla="*/ 3119283 h 3524864"/>
              <a:gd name="connsiteX18" fmla="*/ 494717 w 6253316"/>
              <a:gd name="connsiteY18" fmla="*/ 3106398 h 3524864"/>
              <a:gd name="connsiteX19" fmla="*/ 510681 w 6253316"/>
              <a:gd name="connsiteY19" fmla="*/ 3091649 h 3524864"/>
              <a:gd name="connsiteX20" fmla="*/ 540824 w 6253316"/>
              <a:gd name="connsiteY20" fmla="*/ 3079979 h 3524864"/>
              <a:gd name="connsiteX21" fmla="*/ 585641 w 6253316"/>
              <a:gd name="connsiteY21" fmla="*/ 3060936 h 3524864"/>
              <a:gd name="connsiteX22" fmla="*/ 626235 w 6253316"/>
              <a:gd name="connsiteY22" fmla="*/ 3044325 h 3524864"/>
              <a:gd name="connsiteX23" fmla="*/ 652653 w 6253316"/>
              <a:gd name="connsiteY23" fmla="*/ 3007454 h 3524864"/>
              <a:gd name="connsiteX24" fmla="*/ 678426 w 6253316"/>
              <a:gd name="connsiteY24" fmla="*/ 2981036 h 3524864"/>
              <a:gd name="connsiteX25" fmla="*/ 730045 w 6253316"/>
              <a:gd name="connsiteY25" fmla="*/ 2947245 h 3524864"/>
              <a:gd name="connsiteX26" fmla="*/ 789039 w 6253316"/>
              <a:gd name="connsiteY26" fmla="*/ 2905432 h 3524864"/>
              <a:gd name="connsiteX27" fmla="*/ 811162 w 6253316"/>
              <a:gd name="connsiteY27" fmla="*/ 2898058 h 3524864"/>
              <a:gd name="connsiteX28" fmla="*/ 825910 w 6253316"/>
              <a:gd name="connsiteY28" fmla="*/ 2883309 h 3524864"/>
              <a:gd name="connsiteX29" fmla="*/ 870155 w 6253316"/>
              <a:gd name="connsiteY29" fmla="*/ 2853813 h 3524864"/>
              <a:gd name="connsiteX30" fmla="*/ 907026 w 6253316"/>
              <a:gd name="connsiteY30" fmla="*/ 2824316 h 3524864"/>
              <a:gd name="connsiteX31" fmla="*/ 958075 w 6253316"/>
              <a:gd name="connsiteY31" fmla="*/ 2810213 h 3524864"/>
              <a:gd name="connsiteX32" fmla="*/ 983847 w 6253316"/>
              <a:gd name="connsiteY32" fmla="*/ 2795465 h 3524864"/>
              <a:gd name="connsiteX33" fmla="*/ 1047136 w 6253316"/>
              <a:gd name="connsiteY33" fmla="*/ 2757948 h 3524864"/>
              <a:gd name="connsiteX34" fmla="*/ 1078495 w 6253316"/>
              <a:gd name="connsiteY34" fmla="*/ 2759810 h 3524864"/>
              <a:gd name="connsiteX35" fmla="*/ 1113504 w 6253316"/>
              <a:gd name="connsiteY35" fmla="*/ 2728451 h 3524864"/>
              <a:gd name="connsiteX36" fmla="*/ 1135626 w 6253316"/>
              <a:gd name="connsiteY36" fmla="*/ 2713703 h 3524864"/>
              <a:gd name="connsiteX37" fmla="*/ 1150374 w 6253316"/>
              <a:gd name="connsiteY37" fmla="*/ 2698954 h 3524864"/>
              <a:gd name="connsiteX38" fmla="*/ 1194620 w 6253316"/>
              <a:gd name="connsiteY38" fmla="*/ 2684206 h 3524864"/>
              <a:gd name="connsiteX39" fmla="*/ 1216742 w 6253316"/>
              <a:gd name="connsiteY39" fmla="*/ 2676832 h 3524864"/>
              <a:gd name="connsiteX40" fmla="*/ 1275736 w 6253316"/>
              <a:gd name="connsiteY40" fmla="*/ 2647335 h 3524864"/>
              <a:gd name="connsiteX41" fmla="*/ 1297858 w 6253316"/>
              <a:gd name="connsiteY41" fmla="*/ 2639961 h 3524864"/>
              <a:gd name="connsiteX42" fmla="*/ 1319981 w 6253316"/>
              <a:gd name="connsiteY42" fmla="*/ 2632587 h 3524864"/>
              <a:gd name="connsiteX43" fmla="*/ 1334729 w 6253316"/>
              <a:gd name="connsiteY43" fmla="*/ 2617838 h 3524864"/>
              <a:gd name="connsiteX44" fmla="*/ 1378974 w 6253316"/>
              <a:gd name="connsiteY44" fmla="*/ 2603090 h 3524864"/>
              <a:gd name="connsiteX45" fmla="*/ 1437968 w 6253316"/>
              <a:gd name="connsiteY45" fmla="*/ 2573593 h 3524864"/>
              <a:gd name="connsiteX46" fmla="*/ 1460091 w 6253316"/>
              <a:gd name="connsiteY46" fmla="*/ 2566219 h 3524864"/>
              <a:gd name="connsiteX47" fmla="*/ 1482213 w 6253316"/>
              <a:gd name="connsiteY47" fmla="*/ 2551471 h 3524864"/>
              <a:gd name="connsiteX48" fmla="*/ 1512356 w 6253316"/>
              <a:gd name="connsiteY48" fmla="*/ 2542880 h 3524864"/>
              <a:gd name="connsiteX49" fmla="*/ 1562187 w 6253316"/>
              <a:gd name="connsiteY49" fmla="*/ 2520112 h 3524864"/>
              <a:gd name="connsiteX50" fmla="*/ 1592826 w 6253316"/>
              <a:gd name="connsiteY50" fmla="*/ 2485103 h 3524864"/>
              <a:gd name="connsiteX51" fmla="*/ 1614949 w 6253316"/>
              <a:gd name="connsiteY51" fmla="*/ 2477729 h 3524864"/>
              <a:gd name="connsiteX52" fmla="*/ 1629697 w 6253316"/>
              <a:gd name="connsiteY52" fmla="*/ 2462980 h 3524864"/>
              <a:gd name="connsiteX53" fmla="*/ 1673942 w 6253316"/>
              <a:gd name="connsiteY53" fmla="*/ 2433483 h 3524864"/>
              <a:gd name="connsiteX54" fmla="*/ 1710813 w 6253316"/>
              <a:gd name="connsiteY54" fmla="*/ 2411361 h 3524864"/>
              <a:gd name="connsiteX55" fmla="*/ 1725562 w 6253316"/>
              <a:gd name="connsiteY55" fmla="*/ 2396613 h 3524864"/>
              <a:gd name="connsiteX56" fmla="*/ 1769807 w 6253316"/>
              <a:gd name="connsiteY56" fmla="*/ 2367116 h 3524864"/>
              <a:gd name="connsiteX57" fmla="*/ 1784555 w 6253316"/>
              <a:gd name="connsiteY57" fmla="*/ 2352367 h 3524864"/>
              <a:gd name="connsiteX58" fmla="*/ 1799304 w 6253316"/>
              <a:gd name="connsiteY58" fmla="*/ 2330245 h 3524864"/>
              <a:gd name="connsiteX59" fmla="*/ 1865671 w 6253316"/>
              <a:gd name="connsiteY59" fmla="*/ 2318004 h 3524864"/>
              <a:gd name="connsiteX60" fmla="*/ 1939413 w 6253316"/>
              <a:gd name="connsiteY60" fmla="*/ 2271251 h 3524864"/>
              <a:gd name="connsiteX61" fmla="*/ 1961536 w 6253316"/>
              <a:gd name="connsiteY61" fmla="*/ 2263877 h 3524864"/>
              <a:gd name="connsiteX62" fmla="*/ 1983658 w 6253316"/>
              <a:gd name="connsiteY62" fmla="*/ 2249129 h 3524864"/>
              <a:gd name="connsiteX63" fmla="*/ 2020529 w 6253316"/>
              <a:gd name="connsiteY63" fmla="*/ 2212258 h 3524864"/>
              <a:gd name="connsiteX64" fmla="*/ 2086897 w 6253316"/>
              <a:gd name="connsiteY64" fmla="*/ 2175387 h 3524864"/>
              <a:gd name="connsiteX65" fmla="*/ 2092408 w 6253316"/>
              <a:gd name="connsiteY65" fmla="*/ 2148323 h 3524864"/>
              <a:gd name="connsiteX66" fmla="*/ 2145245 w 6253316"/>
              <a:gd name="connsiteY66" fmla="*/ 2119472 h 3524864"/>
              <a:gd name="connsiteX67" fmla="*/ 2175387 w 6253316"/>
              <a:gd name="connsiteY67" fmla="*/ 2094271 h 3524864"/>
              <a:gd name="connsiteX68" fmla="*/ 2190136 w 6253316"/>
              <a:gd name="connsiteY68" fmla="*/ 2079522 h 3524864"/>
              <a:gd name="connsiteX69" fmla="*/ 2204884 w 6253316"/>
              <a:gd name="connsiteY69" fmla="*/ 2057400 h 3524864"/>
              <a:gd name="connsiteX70" fmla="*/ 2227007 w 6253316"/>
              <a:gd name="connsiteY70" fmla="*/ 2050025 h 3524864"/>
              <a:gd name="connsiteX71" fmla="*/ 2271252 w 6253316"/>
              <a:gd name="connsiteY71" fmla="*/ 2020529 h 3524864"/>
              <a:gd name="connsiteX72" fmla="*/ 2300749 w 6253316"/>
              <a:gd name="connsiteY72" fmla="*/ 1991032 h 3524864"/>
              <a:gd name="connsiteX73" fmla="*/ 2337620 w 6253316"/>
              <a:gd name="connsiteY73" fmla="*/ 1961535 h 3524864"/>
              <a:gd name="connsiteX74" fmla="*/ 2389239 w 6253316"/>
              <a:gd name="connsiteY74" fmla="*/ 1954161 h 3524864"/>
              <a:gd name="connsiteX75" fmla="*/ 2433484 w 6253316"/>
              <a:gd name="connsiteY75" fmla="*/ 1939413 h 3524864"/>
              <a:gd name="connsiteX76" fmla="*/ 2455607 w 6253316"/>
              <a:gd name="connsiteY76" fmla="*/ 1924664 h 3524864"/>
              <a:gd name="connsiteX77" fmla="*/ 2499852 w 6253316"/>
              <a:gd name="connsiteY77" fmla="*/ 1909916 h 3524864"/>
              <a:gd name="connsiteX78" fmla="*/ 2544097 w 6253316"/>
              <a:gd name="connsiteY78" fmla="*/ 1895167 h 3524864"/>
              <a:gd name="connsiteX79" fmla="*/ 2566220 w 6253316"/>
              <a:gd name="connsiteY79" fmla="*/ 1887793 h 3524864"/>
              <a:gd name="connsiteX80" fmla="*/ 2585263 w 6253316"/>
              <a:gd name="connsiteY80" fmla="*/ 1860730 h 3524864"/>
              <a:gd name="connsiteX81" fmla="*/ 2609248 w 6253316"/>
              <a:gd name="connsiteY81" fmla="*/ 1839823 h 3524864"/>
              <a:gd name="connsiteX82" fmla="*/ 2676833 w 6253316"/>
              <a:gd name="connsiteY82" fmla="*/ 1836174 h 3524864"/>
              <a:gd name="connsiteX83" fmla="*/ 2691581 w 6253316"/>
              <a:gd name="connsiteY83" fmla="*/ 1821425 h 3524864"/>
              <a:gd name="connsiteX84" fmla="*/ 2713704 w 6253316"/>
              <a:gd name="connsiteY84" fmla="*/ 1806677 h 3524864"/>
              <a:gd name="connsiteX85" fmla="*/ 2765323 w 6253316"/>
              <a:gd name="connsiteY85" fmla="*/ 1755058 h 3524864"/>
              <a:gd name="connsiteX86" fmla="*/ 2794820 w 6253316"/>
              <a:gd name="connsiteY86" fmla="*/ 1725561 h 3524864"/>
              <a:gd name="connsiteX87" fmla="*/ 2839065 w 6253316"/>
              <a:gd name="connsiteY87" fmla="*/ 1717615 h 3524864"/>
              <a:gd name="connsiteX88" fmla="*/ 2905507 w 6253316"/>
              <a:gd name="connsiteY88" fmla="*/ 1683179 h 3524864"/>
              <a:gd name="connsiteX89" fmla="*/ 3045542 w 6253316"/>
              <a:gd name="connsiteY89" fmla="*/ 1644445 h 3524864"/>
              <a:gd name="connsiteX90" fmla="*/ 3104536 w 6253316"/>
              <a:gd name="connsiteY90" fmla="*/ 1614948 h 3524864"/>
              <a:gd name="connsiteX91" fmla="*/ 3126658 w 6253316"/>
              <a:gd name="connsiteY91" fmla="*/ 1607574 h 3524864"/>
              <a:gd name="connsiteX92" fmla="*/ 3141407 w 6253316"/>
              <a:gd name="connsiteY92" fmla="*/ 1592825 h 3524864"/>
              <a:gd name="connsiteX93" fmla="*/ 3193026 w 6253316"/>
              <a:gd name="connsiteY93" fmla="*/ 1570703 h 3524864"/>
              <a:gd name="connsiteX94" fmla="*/ 3207774 w 6253316"/>
              <a:gd name="connsiteY94" fmla="*/ 1555954 h 3524864"/>
              <a:gd name="connsiteX95" fmla="*/ 3244645 w 6253316"/>
              <a:gd name="connsiteY95" fmla="*/ 1548580 h 3524864"/>
              <a:gd name="connsiteX96" fmla="*/ 3288171 w 6253316"/>
              <a:gd name="connsiteY96" fmla="*/ 1518438 h 3524864"/>
              <a:gd name="connsiteX97" fmla="*/ 3335569 w 6253316"/>
              <a:gd name="connsiteY97" fmla="*/ 1505551 h 3524864"/>
              <a:gd name="connsiteX98" fmla="*/ 3347240 w 6253316"/>
              <a:gd name="connsiteY98" fmla="*/ 1474192 h 3524864"/>
              <a:gd name="connsiteX99" fmla="*/ 3394562 w 6253316"/>
              <a:gd name="connsiteY99" fmla="*/ 1448991 h 3524864"/>
              <a:gd name="connsiteX100" fmla="*/ 3451123 w 6253316"/>
              <a:gd name="connsiteY100" fmla="*/ 1430593 h 3524864"/>
              <a:gd name="connsiteX101" fmla="*/ 3480620 w 6253316"/>
              <a:gd name="connsiteY101" fmla="*/ 1423219 h 3524864"/>
              <a:gd name="connsiteX102" fmla="*/ 3502742 w 6253316"/>
              <a:gd name="connsiteY102" fmla="*/ 1408471 h 3524864"/>
              <a:gd name="connsiteX103" fmla="*/ 3539613 w 6253316"/>
              <a:gd name="connsiteY103" fmla="*/ 1371600 h 3524864"/>
              <a:gd name="connsiteX104" fmla="*/ 3561736 w 6253316"/>
              <a:gd name="connsiteY104" fmla="*/ 1364225 h 3524864"/>
              <a:gd name="connsiteX105" fmla="*/ 3620729 w 6253316"/>
              <a:gd name="connsiteY105" fmla="*/ 1349477 h 3524864"/>
              <a:gd name="connsiteX106" fmla="*/ 3664974 w 6253316"/>
              <a:gd name="connsiteY106" fmla="*/ 1334729 h 3524864"/>
              <a:gd name="connsiteX107" fmla="*/ 3709220 w 6253316"/>
              <a:gd name="connsiteY107" fmla="*/ 1312606 h 3524864"/>
              <a:gd name="connsiteX108" fmla="*/ 3753465 w 6253316"/>
              <a:gd name="connsiteY108" fmla="*/ 1297858 h 3524864"/>
              <a:gd name="connsiteX109" fmla="*/ 3790336 w 6253316"/>
              <a:gd name="connsiteY109" fmla="*/ 1275735 h 3524864"/>
              <a:gd name="connsiteX110" fmla="*/ 3812458 w 6253316"/>
              <a:gd name="connsiteY110" fmla="*/ 1260987 h 3524864"/>
              <a:gd name="connsiteX111" fmla="*/ 3827207 w 6253316"/>
              <a:gd name="connsiteY111" fmla="*/ 1246238 h 3524864"/>
              <a:gd name="connsiteX112" fmla="*/ 3849329 w 6253316"/>
              <a:gd name="connsiteY112" fmla="*/ 1238864 h 3524864"/>
              <a:gd name="connsiteX113" fmla="*/ 3908323 w 6253316"/>
              <a:gd name="connsiteY113" fmla="*/ 1230918 h 3524864"/>
              <a:gd name="connsiteX114" fmla="*/ 3952568 w 6253316"/>
              <a:gd name="connsiteY114" fmla="*/ 1187245 h 3524864"/>
              <a:gd name="connsiteX115" fmla="*/ 4007266 w 6253316"/>
              <a:gd name="connsiteY115" fmla="*/ 1157177 h 3524864"/>
              <a:gd name="connsiteX116" fmla="*/ 4043566 w 6253316"/>
              <a:gd name="connsiteY116" fmla="*/ 1139350 h 3524864"/>
              <a:gd name="connsiteX117" fmla="*/ 4092753 w 6253316"/>
              <a:gd name="connsiteY117" fmla="*/ 1117872 h 3524864"/>
              <a:gd name="connsiteX118" fmla="*/ 4138785 w 6253316"/>
              <a:gd name="connsiteY118" fmla="*/ 1081573 h 3524864"/>
              <a:gd name="connsiteX119" fmla="*/ 4181168 w 6253316"/>
              <a:gd name="connsiteY119" fmla="*/ 1054509 h 3524864"/>
              <a:gd name="connsiteX120" fmla="*/ 4225413 w 6253316"/>
              <a:gd name="connsiteY120" fmla="*/ 1047135 h 3524864"/>
              <a:gd name="connsiteX121" fmla="*/ 4247536 w 6253316"/>
              <a:gd name="connsiteY121" fmla="*/ 1032387 h 3524864"/>
              <a:gd name="connsiteX122" fmla="*/ 4277033 w 6253316"/>
              <a:gd name="connsiteY122" fmla="*/ 1025013 h 3524864"/>
              <a:gd name="connsiteX123" fmla="*/ 4299155 w 6253316"/>
              <a:gd name="connsiteY123" fmla="*/ 1017638 h 3524864"/>
              <a:gd name="connsiteX124" fmla="*/ 4336026 w 6253316"/>
              <a:gd name="connsiteY124" fmla="*/ 988142 h 3524864"/>
              <a:gd name="connsiteX125" fmla="*/ 4350774 w 6253316"/>
              <a:gd name="connsiteY125" fmla="*/ 973393 h 3524864"/>
              <a:gd name="connsiteX126" fmla="*/ 4454013 w 6253316"/>
              <a:gd name="connsiteY126" fmla="*/ 966019 h 3524864"/>
              <a:gd name="connsiteX127" fmla="*/ 4579374 w 6253316"/>
              <a:gd name="connsiteY127" fmla="*/ 936522 h 3524864"/>
              <a:gd name="connsiteX128" fmla="*/ 4616245 w 6253316"/>
              <a:gd name="connsiteY128" fmla="*/ 884903 h 3524864"/>
              <a:gd name="connsiteX129" fmla="*/ 4682613 w 6253316"/>
              <a:gd name="connsiteY129" fmla="*/ 877529 h 3524864"/>
              <a:gd name="connsiteX130" fmla="*/ 4697362 w 6253316"/>
              <a:gd name="connsiteY130" fmla="*/ 848032 h 3524864"/>
              <a:gd name="connsiteX131" fmla="*/ 4970207 w 6253316"/>
              <a:gd name="connsiteY131" fmla="*/ 840658 h 3524864"/>
              <a:gd name="connsiteX132" fmla="*/ 4969562 w 6253316"/>
              <a:gd name="connsiteY132" fmla="*/ 803787 h 3524864"/>
              <a:gd name="connsiteX133" fmla="*/ 5307557 w 6253316"/>
              <a:gd name="connsiteY133" fmla="*/ 803787 h 3524864"/>
              <a:gd name="connsiteX134" fmla="*/ 5324168 w 6253316"/>
              <a:gd name="connsiteY134" fmla="*/ 715296 h 3524864"/>
              <a:gd name="connsiteX135" fmla="*/ 5442155 w 6253316"/>
              <a:gd name="connsiteY135" fmla="*/ 715296 h 3524864"/>
              <a:gd name="connsiteX136" fmla="*/ 5442155 w 6253316"/>
              <a:gd name="connsiteY136" fmla="*/ 457200 h 3524864"/>
              <a:gd name="connsiteX137" fmla="*/ 5523271 w 6253316"/>
              <a:gd name="connsiteY137" fmla="*/ 457200 h 3524864"/>
              <a:gd name="connsiteX138" fmla="*/ 5523271 w 6253316"/>
              <a:gd name="connsiteY138" fmla="*/ 0 h 3524864"/>
              <a:gd name="connsiteX139" fmla="*/ 6253316 w 6253316"/>
              <a:gd name="connsiteY139" fmla="*/ 0 h 3524864"/>
              <a:gd name="connsiteX0" fmla="*/ 0 w 6268710"/>
              <a:gd name="connsiteY0" fmla="*/ 3527943 h 3527943"/>
              <a:gd name="connsiteX1" fmla="*/ 0 w 6268710"/>
              <a:gd name="connsiteY1" fmla="*/ 3527943 h 3527943"/>
              <a:gd name="connsiteX2" fmla="*/ 44245 w 6268710"/>
              <a:gd name="connsiteY2" fmla="*/ 3476324 h 3527943"/>
              <a:gd name="connsiteX3" fmla="*/ 58994 w 6268710"/>
              <a:gd name="connsiteY3" fmla="*/ 3461575 h 3527943"/>
              <a:gd name="connsiteX4" fmla="*/ 81116 w 6268710"/>
              <a:gd name="connsiteY4" fmla="*/ 3454201 h 3527943"/>
              <a:gd name="connsiteX5" fmla="*/ 117987 w 6268710"/>
              <a:gd name="connsiteY5" fmla="*/ 3432079 h 3527943"/>
              <a:gd name="connsiteX6" fmla="*/ 154858 w 6268710"/>
              <a:gd name="connsiteY6" fmla="*/ 3409956 h 3527943"/>
              <a:gd name="connsiteX7" fmla="*/ 206478 w 6268710"/>
              <a:gd name="connsiteY7" fmla="*/ 3373085 h 3527943"/>
              <a:gd name="connsiteX8" fmla="*/ 250723 w 6268710"/>
              <a:gd name="connsiteY8" fmla="*/ 3344879 h 3527943"/>
              <a:gd name="connsiteX9" fmla="*/ 282082 w 6268710"/>
              <a:gd name="connsiteY9" fmla="*/ 3315953 h 3527943"/>
              <a:gd name="connsiteX10" fmla="*/ 309716 w 6268710"/>
              <a:gd name="connsiteY10" fmla="*/ 3284595 h 3527943"/>
              <a:gd name="connsiteX11" fmla="*/ 346587 w 6268710"/>
              <a:gd name="connsiteY11" fmla="*/ 3262472 h 3527943"/>
              <a:gd name="connsiteX12" fmla="*/ 376084 w 6268710"/>
              <a:gd name="connsiteY12" fmla="*/ 3232975 h 3527943"/>
              <a:gd name="connsiteX13" fmla="*/ 390833 w 6268710"/>
              <a:gd name="connsiteY13" fmla="*/ 3218227 h 3527943"/>
              <a:gd name="connsiteX14" fmla="*/ 412955 w 6268710"/>
              <a:gd name="connsiteY14" fmla="*/ 3210853 h 3527943"/>
              <a:gd name="connsiteX15" fmla="*/ 420329 w 6268710"/>
              <a:gd name="connsiteY15" fmla="*/ 3188730 h 3527943"/>
              <a:gd name="connsiteX16" fmla="*/ 449826 w 6268710"/>
              <a:gd name="connsiteY16" fmla="*/ 3159233 h 3527943"/>
              <a:gd name="connsiteX17" fmla="*/ 471949 w 6268710"/>
              <a:gd name="connsiteY17" fmla="*/ 3122362 h 3527943"/>
              <a:gd name="connsiteX18" fmla="*/ 494717 w 6268710"/>
              <a:gd name="connsiteY18" fmla="*/ 3109477 h 3527943"/>
              <a:gd name="connsiteX19" fmla="*/ 510681 w 6268710"/>
              <a:gd name="connsiteY19" fmla="*/ 3094728 h 3527943"/>
              <a:gd name="connsiteX20" fmla="*/ 540824 w 6268710"/>
              <a:gd name="connsiteY20" fmla="*/ 3083058 h 3527943"/>
              <a:gd name="connsiteX21" fmla="*/ 585641 w 6268710"/>
              <a:gd name="connsiteY21" fmla="*/ 3064015 h 3527943"/>
              <a:gd name="connsiteX22" fmla="*/ 626235 w 6268710"/>
              <a:gd name="connsiteY22" fmla="*/ 3047404 h 3527943"/>
              <a:gd name="connsiteX23" fmla="*/ 652653 w 6268710"/>
              <a:gd name="connsiteY23" fmla="*/ 3010533 h 3527943"/>
              <a:gd name="connsiteX24" fmla="*/ 678426 w 6268710"/>
              <a:gd name="connsiteY24" fmla="*/ 2984115 h 3527943"/>
              <a:gd name="connsiteX25" fmla="*/ 730045 w 6268710"/>
              <a:gd name="connsiteY25" fmla="*/ 2950324 h 3527943"/>
              <a:gd name="connsiteX26" fmla="*/ 789039 w 6268710"/>
              <a:gd name="connsiteY26" fmla="*/ 2908511 h 3527943"/>
              <a:gd name="connsiteX27" fmla="*/ 811162 w 6268710"/>
              <a:gd name="connsiteY27" fmla="*/ 2901137 h 3527943"/>
              <a:gd name="connsiteX28" fmla="*/ 825910 w 6268710"/>
              <a:gd name="connsiteY28" fmla="*/ 2886388 h 3527943"/>
              <a:gd name="connsiteX29" fmla="*/ 870155 w 6268710"/>
              <a:gd name="connsiteY29" fmla="*/ 2856892 h 3527943"/>
              <a:gd name="connsiteX30" fmla="*/ 907026 w 6268710"/>
              <a:gd name="connsiteY30" fmla="*/ 2827395 h 3527943"/>
              <a:gd name="connsiteX31" fmla="*/ 958075 w 6268710"/>
              <a:gd name="connsiteY31" fmla="*/ 2813292 h 3527943"/>
              <a:gd name="connsiteX32" fmla="*/ 983847 w 6268710"/>
              <a:gd name="connsiteY32" fmla="*/ 2798544 h 3527943"/>
              <a:gd name="connsiteX33" fmla="*/ 1047136 w 6268710"/>
              <a:gd name="connsiteY33" fmla="*/ 2761027 h 3527943"/>
              <a:gd name="connsiteX34" fmla="*/ 1078495 w 6268710"/>
              <a:gd name="connsiteY34" fmla="*/ 2762889 h 3527943"/>
              <a:gd name="connsiteX35" fmla="*/ 1113504 w 6268710"/>
              <a:gd name="connsiteY35" fmla="*/ 2731530 h 3527943"/>
              <a:gd name="connsiteX36" fmla="*/ 1135626 w 6268710"/>
              <a:gd name="connsiteY36" fmla="*/ 2716782 h 3527943"/>
              <a:gd name="connsiteX37" fmla="*/ 1150374 w 6268710"/>
              <a:gd name="connsiteY37" fmla="*/ 2702033 h 3527943"/>
              <a:gd name="connsiteX38" fmla="*/ 1194620 w 6268710"/>
              <a:gd name="connsiteY38" fmla="*/ 2687285 h 3527943"/>
              <a:gd name="connsiteX39" fmla="*/ 1216742 w 6268710"/>
              <a:gd name="connsiteY39" fmla="*/ 2679911 h 3527943"/>
              <a:gd name="connsiteX40" fmla="*/ 1275736 w 6268710"/>
              <a:gd name="connsiteY40" fmla="*/ 2650414 h 3527943"/>
              <a:gd name="connsiteX41" fmla="*/ 1297858 w 6268710"/>
              <a:gd name="connsiteY41" fmla="*/ 2643040 h 3527943"/>
              <a:gd name="connsiteX42" fmla="*/ 1319981 w 6268710"/>
              <a:gd name="connsiteY42" fmla="*/ 2635666 h 3527943"/>
              <a:gd name="connsiteX43" fmla="*/ 1334729 w 6268710"/>
              <a:gd name="connsiteY43" fmla="*/ 2620917 h 3527943"/>
              <a:gd name="connsiteX44" fmla="*/ 1378974 w 6268710"/>
              <a:gd name="connsiteY44" fmla="*/ 2606169 h 3527943"/>
              <a:gd name="connsiteX45" fmla="*/ 1437968 w 6268710"/>
              <a:gd name="connsiteY45" fmla="*/ 2576672 h 3527943"/>
              <a:gd name="connsiteX46" fmla="*/ 1460091 w 6268710"/>
              <a:gd name="connsiteY46" fmla="*/ 2569298 h 3527943"/>
              <a:gd name="connsiteX47" fmla="*/ 1482213 w 6268710"/>
              <a:gd name="connsiteY47" fmla="*/ 2554550 h 3527943"/>
              <a:gd name="connsiteX48" fmla="*/ 1512356 w 6268710"/>
              <a:gd name="connsiteY48" fmla="*/ 2545959 h 3527943"/>
              <a:gd name="connsiteX49" fmla="*/ 1562187 w 6268710"/>
              <a:gd name="connsiteY49" fmla="*/ 2523191 h 3527943"/>
              <a:gd name="connsiteX50" fmla="*/ 1592826 w 6268710"/>
              <a:gd name="connsiteY50" fmla="*/ 2488182 h 3527943"/>
              <a:gd name="connsiteX51" fmla="*/ 1614949 w 6268710"/>
              <a:gd name="connsiteY51" fmla="*/ 2480808 h 3527943"/>
              <a:gd name="connsiteX52" fmla="*/ 1629697 w 6268710"/>
              <a:gd name="connsiteY52" fmla="*/ 2466059 h 3527943"/>
              <a:gd name="connsiteX53" fmla="*/ 1673942 w 6268710"/>
              <a:gd name="connsiteY53" fmla="*/ 2436562 h 3527943"/>
              <a:gd name="connsiteX54" fmla="*/ 1710813 w 6268710"/>
              <a:gd name="connsiteY54" fmla="*/ 2414440 h 3527943"/>
              <a:gd name="connsiteX55" fmla="*/ 1725562 w 6268710"/>
              <a:gd name="connsiteY55" fmla="*/ 2399692 h 3527943"/>
              <a:gd name="connsiteX56" fmla="*/ 1769807 w 6268710"/>
              <a:gd name="connsiteY56" fmla="*/ 2370195 h 3527943"/>
              <a:gd name="connsiteX57" fmla="*/ 1784555 w 6268710"/>
              <a:gd name="connsiteY57" fmla="*/ 2355446 h 3527943"/>
              <a:gd name="connsiteX58" fmla="*/ 1799304 w 6268710"/>
              <a:gd name="connsiteY58" fmla="*/ 2333324 h 3527943"/>
              <a:gd name="connsiteX59" fmla="*/ 1865671 w 6268710"/>
              <a:gd name="connsiteY59" fmla="*/ 2321083 h 3527943"/>
              <a:gd name="connsiteX60" fmla="*/ 1939413 w 6268710"/>
              <a:gd name="connsiteY60" fmla="*/ 2274330 h 3527943"/>
              <a:gd name="connsiteX61" fmla="*/ 1961536 w 6268710"/>
              <a:gd name="connsiteY61" fmla="*/ 2266956 h 3527943"/>
              <a:gd name="connsiteX62" fmla="*/ 1983658 w 6268710"/>
              <a:gd name="connsiteY62" fmla="*/ 2252208 h 3527943"/>
              <a:gd name="connsiteX63" fmla="*/ 2020529 w 6268710"/>
              <a:gd name="connsiteY63" fmla="*/ 2215337 h 3527943"/>
              <a:gd name="connsiteX64" fmla="*/ 2086897 w 6268710"/>
              <a:gd name="connsiteY64" fmla="*/ 2178466 h 3527943"/>
              <a:gd name="connsiteX65" fmla="*/ 2092408 w 6268710"/>
              <a:gd name="connsiteY65" fmla="*/ 2151402 h 3527943"/>
              <a:gd name="connsiteX66" fmla="*/ 2145245 w 6268710"/>
              <a:gd name="connsiteY66" fmla="*/ 2122551 h 3527943"/>
              <a:gd name="connsiteX67" fmla="*/ 2175387 w 6268710"/>
              <a:gd name="connsiteY67" fmla="*/ 2097350 h 3527943"/>
              <a:gd name="connsiteX68" fmla="*/ 2190136 w 6268710"/>
              <a:gd name="connsiteY68" fmla="*/ 2082601 h 3527943"/>
              <a:gd name="connsiteX69" fmla="*/ 2204884 w 6268710"/>
              <a:gd name="connsiteY69" fmla="*/ 2060479 h 3527943"/>
              <a:gd name="connsiteX70" fmla="*/ 2227007 w 6268710"/>
              <a:gd name="connsiteY70" fmla="*/ 2053104 h 3527943"/>
              <a:gd name="connsiteX71" fmla="*/ 2271252 w 6268710"/>
              <a:gd name="connsiteY71" fmla="*/ 2023608 h 3527943"/>
              <a:gd name="connsiteX72" fmla="*/ 2300749 w 6268710"/>
              <a:gd name="connsiteY72" fmla="*/ 1994111 h 3527943"/>
              <a:gd name="connsiteX73" fmla="*/ 2337620 w 6268710"/>
              <a:gd name="connsiteY73" fmla="*/ 1964614 h 3527943"/>
              <a:gd name="connsiteX74" fmla="*/ 2389239 w 6268710"/>
              <a:gd name="connsiteY74" fmla="*/ 1957240 h 3527943"/>
              <a:gd name="connsiteX75" fmla="*/ 2433484 w 6268710"/>
              <a:gd name="connsiteY75" fmla="*/ 1942492 h 3527943"/>
              <a:gd name="connsiteX76" fmla="*/ 2455607 w 6268710"/>
              <a:gd name="connsiteY76" fmla="*/ 1927743 h 3527943"/>
              <a:gd name="connsiteX77" fmla="*/ 2499852 w 6268710"/>
              <a:gd name="connsiteY77" fmla="*/ 1912995 h 3527943"/>
              <a:gd name="connsiteX78" fmla="*/ 2544097 w 6268710"/>
              <a:gd name="connsiteY78" fmla="*/ 1898246 h 3527943"/>
              <a:gd name="connsiteX79" fmla="*/ 2566220 w 6268710"/>
              <a:gd name="connsiteY79" fmla="*/ 1890872 h 3527943"/>
              <a:gd name="connsiteX80" fmla="*/ 2585263 w 6268710"/>
              <a:gd name="connsiteY80" fmla="*/ 1863809 h 3527943"/>
              <a:gd name="connsiteX81" fmla="*/ 2609248 w 6268710"/>
              <a:gd name="connsiteY81" fmla="*/ 1842902 h 3527943"/>
              <a:gd name="connsiteX82" fmla="*/ 2676833 w 6268710"/>
              <a:gd name="connsiteY82" fmla="*/ 1839253 h 3527943"/>
              <a:gd name="connsiteX83" fmla="*/ 2691581 w 6268710"/>
              <a:gd name="connsiteY83" fmla="*/ 1824504 h 3527943"/>
              <a:gd name="connsiteX84" fmla="*/ 2713704 w 6268710"/>
              <a:gd name="connsiteY84" fmla="*/ 1809756 h 3527943"/>
              <a:gd name="connsiteX85" fmla="*/ 2765323 w 6268710"/>
              <a:gd name="connsiteY85" fmla="*/ 1758137 h 3527943"/>
              <a:gd name="connsiteX86" fmla="*/ 2794820 w 6268710"/>
              <a:gd name="connsiteY86" fmla="*/ 1728640 h 3527943"/>
              <a:gd name="connsiteX87" fmla="*/ 2839065 w 6268710"/>
              <a:gd name="connsiteY87" fmla="*/ 1720694 h 3527943"/>
              <a:gd name="connsiteX88" fmla="*/ 2905507 w 6268710"/>
              <a:gd name="connsiteY88" fmla="*/ 1686258 h 3527943"/>
              <a:gd name="connsiteX89" fmla="*/ 3045542 w 6268710"/>
              <a:gd name="connsiteY89" fmla="*/ 1647524 h 3527943"/>
              <a:gd name="connsiteX90" fmla="*/ 3104536 w 6268710"/>
              <a:gd name="connsiteY90" fmla="*/ 1618027 h 3527943"/>
              <a:gd name="connsiteX91" fmla="*/ 3126658 w 6268710"/>
              <a:gd name="connsiteY91" fmla="*/ 1610653 h 3527943"/>
              <a:gd name="connsiteX92" fmla="*/ 3141407 w 6268710"/>
              <a:gd name="connsiteY92" fmla="*/ 1595904 h 3527943"/>
              <a:gd name="connsiteX93" fmla="*/ 3193026 w 6268710"/>
              <a:gd name="connsiteY93" fmla="*/ 1573782 h 3527943"/>
              <a:gd name="connsiteX94" fmla="*/ 3207774 w 6268710"/>
              <a:gd name="connsiteY94" fmla="*/ 1559033 h 3527943"/>
              <a:gd name="connsiteX95" fmla="*/ 3244645 w 6268710"/>
              <a:gd name="connsiteY95" fmla="*/ 1551659 h 3527943"/>
              <a:gd name="connsiteX96" fmla="*/ 3288171 w 6268710"/>
              <a:gd name="connsiteY96" fmla="*/ 1521517 h 3527943"/>
              <a:gd name="connsiteX97" fmla="*/ 3335569 w 6268710"/>
              <a:gd name="connsiteY97" fmla="*/ 1508630 h 3527943"/>
              <a:gd name="connsiteX98" fmla="*/ 3347240 w 6268710"/>
              <a:gd name="connsiteY98" fmla="*/ 1477271 h 3527943"/>
              <a:gd name="connsiteX99" fmla="*/ 3394562 w 6268710"/>
              <a:gd name="connsiteY99" fmla="*/ 1452070 h 3527943"/>
              <a:gd name="connsiteX100" fmla="*/ 3451123 w 6268710"/>
              <a:gd name="connsiteY100" fmla="*/ 1433672 h 3527943"/>
              <a:gd name="connsiteX101" fmla="*/ 3480620 w 6268710"/>
              <a:gd name="connsiteY101" fmla="*/ 1426298 h 3527943"/>
              <a:gd name="connsiteX102" fmla="*/ 3502742 w 6268710"/>
              <a:gd name="connsiteY102" fmla="*/ 1411550 h 3527943"/>
              <a:gd name="connsiteX103" fmla="*/ 3539613 w 6268710"/>
              <a:gd name="connsiteY103" fmla="*/ 1374679 h 3527943"/>
              <a:gd name="connsiteX104" fmla="*/ 3561736 w 6268710"/>
              <a:gd name="connsiteY104" fmla="*/ 1367304 h 3527943"/>
              <a:gd name="connsiteX105" fmla="*/ 3620729 w 6268710"/>
              <a:gd name="connsiteY105" fmla="*/ 1352556 h 3527943"/>
              <a:gd name="connsiteX106" fmla="*/ 3664974 w 6268710"/>
              <a:gd name="connsiteY106" fmla="*/ 1337808 h 3527943"/>
              <a:gd name="connsiteX107" fmla="*/ 3709220 w 6268710"/>
              <a:gd name="connsiteY107" fmla="*/ 1315685 h 3527943"/>
              <a:gd name="connsiteX108" fmla="*/ 3753465 w 6268710"/>
              <a:gd name="connsiteY108" fmla="*/ 1300937 h 3527943"/>
              <a:gd name="connsiteX109" fmla="*/ 3790336 w 6268710"/>
              <a:gd name="connsiteY109" fmla="*/ 1278814 h 3527943"/>
              <a:gd name="connsiteX110" fmla="*/ 3812458 w 6268710"/>
              <a:gd name="connsiteY110" fmla="*/ 1264066 h 3527943"/>
              <a:gd name="connsiteX111" fmla="*/ 3827207 w 6268710"/>
              <a:gd name="connsiteY111" fmla="*/ 1249317 h 3527943"/>
              <a:gd name="connsiteX112" fmla="*/ 3849329 w 6268710"/>
              <a:gd name="connsiteY112" fmla="*/ 1241943 h 3527943"/>
              <a:gd name="connsiteX113" fmla="*/ 3908323 w 6268710"/>
              <a:gd name="connsiteY113" fmla="*/ 1233997 h 3527943"/>
              <a:gd name="connsiteX114" fmla="*/ 3952568 w 6268710"/>
              <a:gd name="connsiteY114" fmla="*/ 1190324 h 3527943"/>
              <a:gd name="connsiteX115" fmla="*/ 4007266 w 6268710"/>
              <a:gd name="connsiteY115" fmla="*/ 1160256 h 3527943"/>
              <a:gd name="connsiteX116" fmla="*/ 4043566 w 6268710"/>
              <a:gd name="connsiteY116" fmla="*/ 1142429 h 3527943"/>
              <a:gd name="connsiteX117" fmla="*/ 4092753 w 6268710"/>
              <a:gd name="connsiteY117" fmla="*/ 1120951 h 3527943"/>
              <a:gd name="connsiteX118" fmla="*/ 4138785 w 6268710"/>
              <a:gd name="connsiteY118" fmla="*/ 1084652 h 3527943"/>
              <a:gd name="connsiteX119" fmla="*/ 4181168 w 6268710"/>
              <a:gd name="connsiteY119" fmla="*/ 1057588 h 3527943"/>
              <a:gd name="connsiteX120" fmla="*/ 4225413 w 6268710"/>
              <a:gd name="connsiteY120" fmla="*/ 1050214 h 3527943"/>
              <a:gd name="connsiteX121" fmla="*/ 4247536 w 6268710"/>
              <a:gd name="connsiteY121" fmla="*/ 1035466 h 3527943"/>
              <a:gd name="connsiteX122" fmla="*/ 4277033 w 6268710"/>
              <a:gd name="connsiteY122" fmla="*/ 1028092 h 3527943"/>
              <a:gd name="connsiteX123" fmla="*/ 4299155 w 6268710"/>
              <a:gd name="connsiteY123" fmla="*/ 1020717 h 3527943"/>
              <a:gd name="connsiteX124" fmla="*/ 4336026 w 6268710"/>
              <a:gd name="connsiteY124" fmla="*/ 991221 h 3527943"/>
              <a:gd name="connsiteX125" fmla="*/ 4350774 w 6268710"/>
              <a:gd name="connsiteY125" fmla="*/ 976472 h 3527943"/>
              <a:gd name="connsiteX126" fmla="*/ 4454013 w 6268710"/>
              <a:gd name="connsiteY126" fmla="*/ 969098 h 3527943"/>
              <a:gd name="connsiteX127" fmla="*/ 4579374 w 6268710"/>
              <a:gd name="connsiteY127" fmla="*/ 939601 h 3527943"/>
              <a:gd name="connsiteX128" fmla="*/ 4616245 w 6268710"/>
              <a:gd name="connsiteY128" fmla="*/ 887982 h 3527943"/>
              <a:gd name="connsiteX129" fmla="*/ 4682613 w 6268710"/>
              <a:gd name="connsiteY129" fmla="*/ 880608 h 3527943"/>
              <a:gd name="connsiteX130" fmla="*/ 4697362 w 6268710"/>
              <a:gd name="connsiteY130" fmla="*/ 851111 h 3527943"/>
              <a:gd name="connsiteX131" fmla="*/ 4970207 w 6268710"/>
              <a:gd name="connsiteY131" fmla="*/ 843737 h 3527943"/>
              <a:gd name="connsiteX132" fmla="*/ 4969562 w 6268710"/>
              <a:gd name="connsiteY132" fmla="*/ 806866 h 3527943"/>
              <a:gd name="connsiteX133" fmla="*/ 5307557 w 6268710"/>
              <a:gd name="connsiteY133" fmla="*/ 806866 h 3527943"/>
              <a:gd name="connsiteX134" fmla="*/ 5324168 w 6268710"/>
              <a:gd name="connsiteY134" fmla="*/ 718375 h 3527943"/>
              <a:gd name="connsiteX135" fmla="*/ 5442155 w 6268710"/>
              <a:gd name="connsiteY135" fmla="*/ 718375 h 3527943"/>
              <a:gd name="connsiteX136" fmla="*/ 5442155 w 6268710"/>
              <a:gd name="connsiteY136" fmla="*/ 460279 h 3527943"/>
              <a:gd name="connsiteX137" fmla="*/ 5523271 w 6268710"/>
              <a:gd name="connsiteY137" fmla="*/ 460279 h 3527943"/>
              <a:gd name="connsiteX138" fmla="*/ 5523271 w 6268710"/>
              <a:gd name="connsiteY138" fmla="*/ 3079 h 3527943"/>
              <a:gd name="connsiteX139" fmla="*/ 6268710 w 6268710"/>
              <a:gd name="connsiteY139" fmla="*/ 0 h 3527943"/>
              <a:gd name="connsiteX0" fmla="*/ 0 w 6268710"/>
              <a:gd name="connsiteY0" fmla="*/ 3527943 h 3527943"/>
              <a:gd name="connsiteX1" fmla="*/ 0 w 6268710"/>
              <a:gd name="connsiteY1" fmla="*/ 3527943 h 3527943"/>
              <a:gd name="connsiteX2" fmla="*/ 44245 w 6268710"/>
              <a:gd name="connsiteY2" fmla="*/ 3476324 h 3527943"/>
              <a:gd name="connsiteX3" fmla="*/ 58994 w 6268710"/>
              <a:gd name="connsiteY3" fmla="*/ 3461575 h 3527943"/>
              <a:gd name="connsiteX4" fmla="*/ 81116 w 6268710"/>
              <a:gd name="connsiteY4" fmla="*/ 3454201 h 3527943"/>
              <a:gd name="connsiteX5" fmla="*/ 117987 w 6268710"/>
              <a:gd name="connsiteY5" fmla="*/ 3432079 h 3527943"/>
              <a:gd name="connsiteX6" fmla="*/ 154858 w 6268710"/>
              <a:gd name="connsiteY6" fmla="*/ 3409956 h 3527943"/>
              <a:gd name="connsiteX7" fmla="*/ 206478 w 6268710"/>
              <a:gd name="connsiteY7" fmla="*/ 3373085 h 3527943"/>
              <a:gd name="connsiteX8" fmla="*/ 250723 w 6268710"/>
              <a:gd name="connsiteY8" fmla="*/ 3344879 h 3527943"/>
              <a:gd name="connsiteX9" fmla="*/ 282082 w 6268710"/>
              <a:gd name="connsiteY9" fmla="*/ 3315953 h 3527943"/>
              <a:gd name="connsiteX10" fmla="*/ 309716 w 6268710"/>
              <a:gd name="connsiteY10" fmla="*/ 3284595 h 3527943"/>
              <a:gd name="connsiteX11" fmla="*/ 346587 w 6268710"/>
              <a:gd name="connsiteY11" fmla="*/ 3262472 h 3527943"/>
              <a:gd name="connsiteX12" fmla="*/ 376084 w 6268710"/>
              <a:gd name="connsiteY12" fmla="*/ 3232975 h 3527943"/>
              <a:gd name="connsiteX13" fmla="*/ 390833 w 6268710"/>
              <a:gd name="connsiteY13" fmla="*/ 3218227 h 3527943"/>
              <a:gd name="connsiteX14" fmla="*/ 412955 w 6268710"/>
              <a:gd name="connsiteY14" fmla="*/ 3210853 h 3527943"/>
              <a:gd name="connsiteX15" fmla="*/ 420329 w 6268710"/>
              <a:gd name="connsiteY15" fmla="*/ 3188730 h 3527943"/>
              <a:gd name="connsiteX16" fmla="*/ 449826 w 6268710"/>
              <a:gd name="connsiteY16" fmla="*/ 3159233 h 3527943"/>
              <a:gd name="connsiteX17" fmla="*/ 471949 w 6268710"/>
              <a:gd name="connsiteY17" fmla="*/ 3122362 h 3527943"/>
              <a:gd name="connsiteX18" fmla="*/ 494717 w 6268710"/>
              <a:gd name="connsiteY18" fmla="*/ 3109477 h 3527943"/>
              <a:gd name="connsiteX19" fmla="*/ 510681 w 6268710"/>
              <a:gd name="connsiteY19" fmla="*/ 3094728 h 3527943"/>
              <a:gd name="connsiteX20" fmla="*/ 540824 w 6268710"/>
              <a:gd name="connsiteY20" fmla="*/ 3083058 h 3527943"/>
              <a:gd name="connsiteX21" fmla="*/ 585641 w 6268710"/>
              <a:gd name="connsiteY21" fmla="*/ 3064015 h 3527943"/>
              <a:gd name="connsiteX22" fmla="*/ 626235 w 6268710"/>
              <a:gd name="connsiteY22" fmla="*/ 3047404 h 3527943"/>
              <a:gd name="connsiteX23" fmla="*/ 652653 w 6268710"/>
              <a:gd name="connsiteY23" fmla="*/ 3010533 h 3527943"/>
              <a:gd name="connsiteX24" fmla="*/ 678426 w 6268710"/>
              <a:gd name="connsiteY24" fmla="*/ 2984115 h 3527943"/>
              <a:gd name="connsiteX25" fmla="*/ 730045 w 6268710"/>
              <a:gd name="connsiteY25" fmla="*/ 2950324 h 3527943"/>
              <a:gd name="connsiteX26" fmla="*/ 789039 w 6268710"/>
              <a:gd name="connsiteY26" fmla="*/ 2908511 h 3527943"/>
              <a:gd name="connsiteX27" fmla="*/ 811162 w 6268710"/>
              <a:gd name="connsiteY27" fmla="*/ 2901137 h 3527943"/>
              <a:gd name="connsiteX28" fmla="*/ 825910 w 6268710"/>
              <a:gd name="connsiteY28" fmla="*/ 2886388 h 3527943"/>
              <a:gd name="connsiteX29" fmla="*/ 870155 w 6268710"/>
              <a:gd name="connsiteY29" fmla="*/ 2856892 h 3527943"/>
              <a:gd name="connsiteX30" fmla="*/ 907026 w 6268710"/>
              <a:gd name="connsiteY30" fmla="*/ 2827395 h 3527943"/>
              <a:gd name="connsiteX31" fmla="*/ 958075 w 6268710"/>
              <a:gd name="connsiteY31" fmla="*/ 2813292 h 3527943"/>
              <a:gd name="connsiteX32" fmla="*/ 983847 w 6268710"/>
              <a:gd name="connsiteY32" fmla="*/ 2798544 h 3527943"/>
              <a:gd name="connsiteX33" fmla="*/ 1047136 w 6268710"/>
              <a:gd name="connsiteY33" fmla="*/ 2761027 h 3527943"/>
              <a:gd name="connsiteX34" fmla="*/ 1078495 w 6268710"/>
              <a:gd name="connsiteY34" fmla="*/ 2762889 h 3527943"/>
              <a:gd name="connsiteX35" fmla="*/ 1113504 w 6268710"/>
              <a:gd name="connsiteY35" fmla="*/ 2731530 h 3527943"/>
              <a:gd name="connsiteX36" fmla="*/ 1135626 w 6268710"/>
              <a:gd name="connsiteY36" fmla="*/ 2716782 h 3527943"/>
              <a:gd name="connsiteX37" fmla="*/ 1150374 w 6268710"/>
              <a:gd name="connsiteY37" fmla="*/ 2702033 h 3527943"/>
              <a:gd name="connsiteX38" fmla="*/ 1194620 w 6268710"/>
              <a:gd name="connsiteY38" fmla="*/ 2687285 h 3527943"/>
              <a:gd name="connsiteX39" fmla="*/ 1216742 w 6268710"/>
              <a:gd name="connsiteY39" fmla="*/ 2679911 h 3527943"/>
              <a:gd name="connsiteX40" fmla="*/ 1275736 w 6268710"/>
              <a:gd name="connsiteY40" fmla="*/ 2650414 h 3527943"/>
              <a:gd name="connsiteX41" fmla="*/ 1297858 w 6268710"/>
              <a:gd name="connsiteY41" fmla="*/ 2643040 h 3527943"/>
              <a:gd name="connsiteX42" fmla="*/ 1319981 w 6268710"/>
              <a:gd name="connsiteY42" fmla="*/ 2635666 h 3527943"/>
              <a:gd name="connsiteX43" fmla="*/ 1334729 w 6268710"/>
              <a:gd name="connsiteY43" fmla="*/ 2620917 h 3527943"/>
              <a:gd name="connsiteX44" fmla="*/ 1378974 w 6268710"/>
              <a:gd name="connsiteY44" fmla="*/ 2606169 h 3527943"/>
              <a:gd name="connsiteX45" fmla="*/ 1437968 w 6268710"/>
              <a:gd name="connsiteY45" fmla="*/ 2576672 h 3527943"/>
              <a:gd name="connsiteX46" fmla="*/ 1460091 w 6268710"/>
              <a:gd name="connsiteY46" fmla="*/ 2569298 h 3527943"/>
              <a:gd name="connsiteX47" fmla="*/ 1482213 w 6268710"/>
              <a:gd name="connsiteY47" fmla="*/ 2554550 h 3527943"/>
              <a:gd name="connsiteX48" fmla="*/ 1512356 w 6268710"/>
              <a:gd name="connsiteY48" fmla="*/ 2545959 h 3527943"/>
              <a:gd name="connsiteX49" fmla="*/ 1562187 w 6268710"/>
              <a:gd name="connsiteY49" fmla="*/ 2523191 h 3527943"/>
              <a:gd name="connsiteX50" fmla="*/ 1592826 w 6268710"/>
              <a:gd name="connsiteY50" fmla="*/ 2488182 h 3527943"/>
              <a:gd name="connsiteX51" fmla="*/ 1614949 w 6268710"/>
              <a:gd name="connsiteY51" fmla="*/ 2480808 h 3527943"/>
              <a:gd name="connsiteX52" fmla="*/ 1629697 w 6268710"/>
              <a:gd name="connsiteY52" fmla="*/ 2466059 h 3527943"/>
              <a:gd name="connsiteX53" fmla="*/ 1673942 w 6268710"/>
              <a:gd name="connsiteY53" fmla="*/ 2436562 h 3527943"/>
              <a:gd name="connsiteX54" fmla="*/ 1710813 w 6268710"/>
              <a:gd name="connsiteY54" fmla="*/ 2414440 h 3527943"/>
              <a:gd name="connsiteX55" fmla="*/ 1725562 w 6268710"/>
              <a:gd name="connsiteY55" fmla="*/ 2399692 h 3527943"/>
              <a:gd name="connsiteX56" fmla="*/ 1769807 w 6268710"/>
              <a:gd name="connsiteY56" fmla="*/ 2370195 h 3527943"/>
              <a:gd name="connsiteX57" fmla="*/ 1784555 w 6268710"/>
              <a:gd name="connsiteY57" fmla="*/ 2355446 h 3527943"/>
              <a:gd name="connsiteX58" fmla="*/ 1799304 w 6268710"/>
              <a:gd name="connsiteY58" fmla="*/ 2333324 h 3527943"/>
              <a:gd name="connsiteX59" fmla="*/ 1865671 w 6268710"/>
              <a:gd name="connsiteY59" fmla="*/ 2321083 h 3527943"/>
              <a:gd name="connsiteX60" fmla="*/ 1939413 w 6268710"/>
              <a:gd name="connsiteY60" fmla="*/ 2274330 h 3527943"/>
              <a:gd name="connsiteX61" fmla="*/ 1961536 w 6268710"/>
              <a:gd name="connsiteY61" fmla="*/ 2266956 h 3527943"/>
              <a:gd name="connsiteX62" fmla="*/ 1983658 w 6268710"/>
              <a:gd name="connsiteY62" fmla="*/ 2252208 h 3527943"/>
              <a:gd name="connsiteX63" fmla="*/ 2020529 w 6268710"/>
              <a:gd name="connsiteY63" fmla="*/ 2215337 h 3527943"/>
              <a:gd name="connsiteX64" fmla="*/ 2086897 w 6268710"/>
              <a:gd name="connsiteY64" fmla="*/ 2178466 h 3527943"/>
              <a:gd name="connsiteX65" fmla="*/ 2092408 w 6268710"/>
              <a:gd name="connsiteY65" fmla="*/ 2151402 h 3527943"/>
              <a:gd name="connsiteX66" fmla="*/ 2145245 w 6268710"/>
              <a:gd name="connsiteY66" fmla="*/ 2122551 h 3527943"/>
              <a:gd name="connsiteX67" fmla="*/ 2175387 w 6268710"/>
              <a:gd name="connsiteY67" fmla="*/ 2097350 h 3527943"/>
              <a:gd name="connsiteX68" fmla="*/ 2190136 w 6268710"/>
              <a:gd name="connsiteY68" fmla="*/ 2082601 h 3527943"/>
              <a:gd name="connsiteX69" fmla="*/ 2204884 w 6268710"/>
              <a:gd name="connsiteY69" fmla="*/ 2060479 h 3527943"/>
              <a:gd name="connsiteX70" fmla="*/ 2227007 w 6268710"/>
              <a:gd name="connsiteY70" fmla="*/ 2053104 h 3527943"/>
              <a:gd name="connsiteX71" fmla="*/ 2271252 w 6268710"/>
              <a:gd name="connsiteY71" fmla="*/ 2023608 h 3527943"/>
              <a:gd name="connsiteX72" fmla="*/ 2300749 w 6268710"/>
              <a:gd name="connsiteY72" fmla="*/ 1994111 h 3527943"/>
              <a:gd name="connsiteX73" fmla="*/ 2337620 w 6268710"/>
              <a:gd name="connsiteY73" fmla="*/ 1964614 h 3527943"/>
              <a:gd name="connsiteX74" fmla="*/ 2389239 w 6268710"/>
              <a:gd name="connsiteY74" fmla="*/ 1957240 h 3527943"/>
              <a:gd name="connsiteX75" fmla="*/ 2433484 w 6268710"/>
              <a:gd name="connsiteY75" fmla="*/ 1942492 h 3527943"/>
              <a:gd name="connsiteX76" fmla="*/ 2455607 w 6268710"/>
              <a:gd name="connsiteY76" fmla="*/ 1927743 h 3527943"/>
              <a:gd name="connsiteX77" fmla="*/ 2499852 w 6268710"/>
              <a:gd name="connsiteY77" fmla="*/ 1912995 h 3527943"/>
              <a:gd name="connsiteX78" fmla="*/ 2544097 w 6268710"/>
              <a:gd name="connsiteY78" fmla="*/ 1898246 h 3527943"/>
              <a:gd name="connsiteX79" fmla="*/ 2566220 w 6268710"/>
              <a:gd name="connsiteY79" fmla="*/ 1890872 h 3527943"/>
              <a:gd name="connsiteX80" fmla="*/ 2585263 w 6268710"/>
              <a:gd name="connsiteY80" fmla="*/ 1863809 h 3527943"/>
              <a:gd name="connsiteX81" fmla="*/ 2609248 w 6268710"/>
              <a:gd name="connsiteY81" fmla="*/ 1842902 h 3527943"/>
              <a:gd name="connsiteX82" fmla="*/ 2676833 w 6268710"/>
              <a:gd name="connsiteY82" fmla="*/ 1839253 h 3527943"/>
              <a:gd name="connsiteX83" fmla="*/ 2691581 w 6268710"/>
              <a:gd name="connsiteY83" fmla="*/ 1824504 h 3527943"/>
              <a:gd name="connsiteX84" fmla="*/ 2713704 w 6268710"/>
              <a:gd name="connsiteY84" fmla="*/ 1809756 h 3527943"/>
              <a:gd name="connsiteX85" fmla="*/ 2765323 w 6268710"/>
              <a:gd name="connsiteY85" fmla="*/ 1758137 h 3527943"/>
              <a:gd name="connsiteX86" fmla="*/ 2794820 w 6268710"/>
              <a:gd name="connsiteY86" fmla="*/ 1728640 h 3527943"/>
              <a:gd name="connsiteX87" fmla="*/ 2839065 w 6268710"/>
              <a:gd name="connsiteY87" fmla="*/ 1720694 h 3527943"/>
              <a:gd name="connsiteX88" fmla="*/ 2905507 w 6268710"/>
              <a:gd name="connsiteY88" fmla="*/ 1686258 h 3527943"/>
              <a:gd name="connsiteX89" fmla="*/ 3045542 w 6268710"/>
              <a:gd name="connsiteY89" fmla="*/ 1647524 h 3527943"/>
              <a:gd name="connsiteX90" fmla="*/ 3104536 w 6268710"/>
              <a:gd name="connsiteY90" fmla="*/ 1618027 h 3527943"/>
              <a:gd name="connsiteX91" fmla="*/ 3126658 w 6268710"/>
              <a:gd name="connsiteY91" fmla="*/ 1610653 h 3527943"/>
              <a:gd name="connsiteX92" fmla="*/ 3141407 w 6268710"/>
              <a:gd name="connsiteY92" fmla="*/ 1595904 h 3527943"/>
              <a:gd name="connsiteX93" fmla="*/ 3193026 w 6268710"/>
              <a:gd name="connsiteY93" fmla="*/ 1573782 h 3527943"/>
              <a:gd name="connsiteX94" fmla="*/ 3207774 w 6268710"/>
              <a:gd name="connsiteY94" fmla="*/ 1559033 h 3527943"/>
              <a:gd name="connsiteX95" fmla="*/ 3244645 w 6268710"/>
              <a:gd name="connsiteY95" fmla="*/ 1551659 h 3527943"/>
              <a:gd name="connsiteX96" fmla="*/ 3288171 w 6268710"/>
              <a:gd name="connsiteY96" fmla="*/ 1521517 h 3527943"/>
              <a:gd name="connsiteX97" fmla="*/ 3335569 w 6268710"/>
              <a:gd name="connsiteY97" fmla="*/ 1508630 h 3527943"/>
              <a:gd name="connsiteX98" fmla="*/ 3347240 w 6268710"/>
              <a:gd name="connsiteY98" fmla="*/ 1477271 h 3527943"/>
              <a:gd name="connsiteX99" fmla="*/ 3394562 w 6268710"/>
              <a:gd name="connsiteY99" fmla="*/ 1452070 h 3527943"/>
              <a:gd name="connsiteX100" fmla="*/ 3451123 w 6268710"/>
              <a:gd name="connsiteY100" fmla="*/ 1433672 h 3527943"/>
              <a:gd name="connsiteX101" fmla="*/ 3480620 w 6268710"/>
              <a:gd name="connsiteY101" fmla="*/ 1426298 h 3527943"/>
              <a:gd name="connsiteX102" fmla="*/ 3502742 w 6268710"/>
              <a:gd name="connsiteY102" fmla="*/ 1411550 h 3527943"/>
              <a:gd name="connsiteX103" fmla="*/ 3539613 w 6268710"/>
              <a:gd name="connsiteY103" fmla="*/ 1374679 h 3527943"/>
              <a:gd name="connsiteX104" fmla="*/ 3561736 w 6268710"/>
              <a:gd name="connsiteY104" fmla="*/ 1367304 h 3527943"/>
              <a:gd name="connsiteX105" fmla="*/ 3620729 w 6268710"/>
              <a:gd name="connsiteY105" fmla="*/ 1352556 h 3527943"/>
              <a:gd name="connsiteX106" fmla="*/ 3664974 w 6268710"/>
              <a:gd name="connsiteY106" fmla="*/ 1337808 h 3527943"/>
              <a:gd name="connsiteX107" fmla="*/ 3709220 w 6268710"/>
              <a:gd name="connsiteY107" fmla="*/ 1315685 h 3527943"/>
              <a:gd name="connsiteX108" fmla="*/ 3753465 w 6268710"/>
              <a:gd name="connsiteY108" fmla="*/ 1300937 h 3527943"/>
              <a:gd name="connsiteX109" fmla="*/ 3790336 w 6268710"/>
              <a:gd name="connsiteY109" fmla="*/ 1278814 h 3527943"/>
              <a:gd name="connsiteX110" fmla="*/ 3812458 w 6268710"/>
              <a:gd name="connsiteY110" fmla="*/ 1264066 h 3527943"/>
              <a:gd name="connsiteX111" fmla="*/ 3827207 w 6268710"/>
              <a:gd name="connsiteY111" fmla="*/ 1249317 h 3527943"/>
              <a:gd name="connsiteX112" fmla="*/ 3849329 w 6268710"/>
              <a:gd name="connsiteY112" fmla="*/ 1241943 h 3527943"/>
              <a:gd name="connsiteX113" fmla="*/ 3908323 w 6268710"/>
              <a:gd name="connsiteY113" fmla="*/ 1233997 h 3527943"/>
              <a:gd name="connsiteX114" fmla="*/ 3952568 w 6268710"/>
              <a:gd name="connsiteY114" fmla="*/ 1190324 h 3527943"/>
              <a:gd name="connsiteX115" fmla="*/ 4007266 w 6268710"/>
              <a:gd name="connsiteY115" fmla="*/ 1160256 h 3527943"/>
              <a:gd name="connsiteX116" fmla="*/ 4043566 w 6268710"/>
              <a:gd name="connsiteY116" fmla="*/ 1142429 h 3527943"/>
              <a:gd name="connsiteX117" fmla="*/ 4092753 w 6268710"/>
              <a:gd name="connsiteY117" fmla="*/ 1120951 h 3527943"/>
              <a:gd name="connsiteX118" fmla="*/ 4138785 w 6268710"/>
              <a:gd name="connsiteY118" fmla="*/ 1084652 h 3527943"/>
              <a:gd name="connsiteX119" fmla="*/ 4181168 w 6268710"/>
              <a:gd name="connsiteY119" fmla="*/ 1057588 h 3527943"/>
              <a:gd name="connsiteX120" fmla="*/ 4225413 w 6268710"/>
              <a:gd name="connsiteY120" fmla="*/ 1050214 h 3527943"/>
              <a:gd name="connsiteX121" fmla="*/ 4247536 w 6268710"/>
              <a:gd name="connsiteY121" fmla="*/ 1035466 h 3527943"/>
              <a:gd name="connsiteX122" fmla="*/ 4277033 w 6268710"/>
              <a:gd name="connsiteY122" fmla="*/ 1028092 h 3527943"/>
              <a:gd name="connsiteX123" fmla="*/ 4299155 w 6268710"/>
              <a:gd name="connsiteY123" fmla="*/ 1020717 h 3527943"/>
              <a:gd name="connsiteX124" fmla="*/ 4336026 w 6268710"/>
              <a:gd name="connsiteY124" fmla="*/ 991221 h 3527943"/>
              <a:gd name="connsiteX125" fmla="*/ 4350774 w 6268710"/>
              <a:gd name="connsiteY125" fmla="*/ 976472 h 3527943"/>
              <a:gd name="connsiteX126" fmla="*/ 4454013 w 6268710"/>
              <a:gd name="connsiteY126" fmla="*/ 969098 h 3527943"/>
              <a:gd name="connsiteX127" fmla="*/ 4579374 w 6268710"/>
              <a:gd name="connsiteY127" fmla="*/ 939601 h 3527943"/>
              <a:gd name="connsiteX128" fmla="*/ 4616245 w 6268710"/>
              <a:gd name="connsiteY128" fmla="*/ 887982 h 3527943"/>
              <a:gd name="connsiteX129" fmla="*/ 4682613 w 6268710"/>
              <a:gd name="connsiteY129" fmla="*/ 880608 h 3527943"/>
              <a:gd name="connsiteX130" fmla="*/ 4697362 w 6268710"/>
              <a:gd name="connsiteY130" fmla="*/ 851111 h 3527943"/>
              <a:gd name="connsiteX131" fmla="*/ 4970207 w 6268710"/>
              <a:gd name="connsiteY131" fmla="*/ 843737 h 3527943"/>
              <a:gd name="connsiteX132" fmla="*/ 4969562 w 6268710"/>
              <a:gd name="connsiteY132" fmla="*/ 806866 h 3527943"/>
              <a:gd name="connsiteX133" fmla="*/ 5307557 w 6268710"/>
              <a:gd name="connsiteY133" fmla="*/ 806866 h 3527943"/>
              <a:gd name="connsiteX134" fmla="*/ 5324168 w 6268710"/>
              <a:gd name="connsiteY134" fmla="*/ 718375 h 3527943"/>
              <a:gd name="connsiteX135" fmla="*/ 5442155 w 6268710"/>
              <a:gd name="connsiteY135" fmla="*/ 718375 h 3527943"/>
              <a:gd name="connsiteX136" fmla="*/ 5442155 w 6268710"/>
              <a:gd name="connsiteY136" fmla="*/ 460279 h 3527943"/>
              <a:gd name="connsiteX137" fmla="*/ 5523271 w 6268710"/>
              <a:gd name="connsiteY137" fmla="*/ 460279 h 3527943"/>
              <a:gd name="connsiteX138" fmla="*/ 6268710 w 6268710"/>
              <a:gd name="connsiteY138" fmla="*/ 0 h 3527943"/>
              <a:gd name="connsiteX0" fmla="*/ 0 w 6268710"/>
              <a:gd name="connsiteY0" fmla="*/ 3527943 h 3527943"/>
              <a:gd name="connsiteX1" fmla="*/ 0 w 6268710"/>
              <a:gd name="connsiteY1" fmla="*/ 3527943 h 3527943"/>
              <a:gd name="connsiteX2" fmla="*/ 44245 w 6268710"/>
              <a:gd name="connsiteY2" fmla="*/ 3476324 h 3527943"/>
              <a:gd name="connsiteX3" fmla="*/ 58994 w 6268710"/>
              <a:gd name="connsiteY3" fmla="*/ 3461575 h 3527943"/>
              <a:gd name="connsiteX4" fmla="*/ 81116 w 6268710"/>
              <a:gd name="connsiteY4" fmla="*/ 3454201 h 3527943"/>
              <a:gd name="connsiteX5" fmla="*/ 117987 w 6268710"/>
              <a:gd name="connsiteY5" fmla="*/ 3432079 h 3527943"/>
              <a:gd name="connsiteX6" fmla="*/ 154858 w 6268710"/>
              <a:gd name="connsiteY6" fmla="*/ 3409956 h 3527943"/>
              <a:gd name="connsiteX7" fmla="*/ 206478 w 6268710"/>
              <a:gd name="connsiteY7" fmla="*/ 3373085 h 3527943"/>
              <a:gd name="connsiteX8" fmla="*/ 250723 w 6268710"/>
              <a:gd name="connsiteY8" fmla="*/ 3344879 h 3527943"/>
              <a:gd name="connsiteX9" fmla="*/ 282082 w 6268710"/>
              <a:gd name="connsiteY9" fmla="*/ 3315953 h 3527943"/>
              <a:gd name="connsiteX10" fmla="*/ 309716 w 6268710"/>
              <a:gd name="connsiteY10" fmla="*/ 3284595 h 3527943"/>
              <a:gd name="connsiteX11" fmla="*/ 346587 w 6268710"/>
              <a:gd name="connsiteY11" fmla="*/ 3262472 h 3527943"/>
              <a:gd name="connsiteX12" fmla="*/ 376084 w 6268710"/>
              <a:gd name="connsiteY12" fmla="*/ 3232975 h 3527943"/>
              <a:gd name="connsiteX13" fmla="*/ 390833 w 6268710"/>
              <a:gd name="connsiteY13" fmla="*/ 3218227 h 3527943"/>
              <a:gd name="connsiteX14" fmla="*/ 412955 w 6268710"/>
              <a:gd name="connsiteY14" fmla="*/ 3210853 h 3527943"/>
              <a:gd name="connsiteX15" fmla="*/ 420329 w 6268710"/>
              <a:gd name="connsiteY15" fmla="*/ 3188730 h 3527943"/>
              <a:gd name="connsiteX16" fmla="*/ 449826 w 6268710"/>
              <a:gd name="connsiteY16" fmla="*/ 3159233 h 3527943"/>
              <a:gd name="connsiteX17" fmla="*/ 471949 w 6268710"/>
              <a:gd name="connsiteY17" fmla="*/ 3122362 h 3527943"/>
              <a:gd name="connsiteX18" fmla="*/ 494717 w 6268710"/>
              <a:gd name="connsiteY18" fmla="*/ 3109477 h 3527943"/>
              <a:gd name="connsiteX19" fmla="*/ 510681 w 6268710"/>
              <a:gd name="connsiteY19" fmla="*/ 3094728 h 3527943"/>
              <a:gd name="connsiteX20" fmla="*/ 540824 w 6268710"/>
              <a:gd name="connsiteY20" fmla="*/ 3083058 h 3527943"/>
              <a:gd name="connsiteX21" fmla="*/ 585641 w 6268710"/>
              <a:gd name="connsiteY21" fmla="*/ 3064015 h 3527943"/>
              <a:gd name="connsiteX22" fmla="*/ 626235 w 6268710"/>
              <a:gd name="connsiteY22" fmla="*/ 3047404 h 3527943"/>
              <a:gd name="connsiteX23" fmla="*/ 652653 w 6268710"/>
              <a:gd name="connsiteY23" fmla="*/ 3010533 h 3527943"/>
              <a:gd name="connsiteX24" fmla="*/ 678426 w 6268710"/>
              <a:gd name="connsiteY24" fmla="*/ 2984115 h 3527943"/>
              <a:gd name="connsiteX25" fmla="*/ 730045 w 6268710"/>
              <a:gd name="connsiteY25" fmla="*/ 2950324 h 3527943"/>
              <a:gd name="connsiteX26" fmla="*/ 789039 w 6268710"/>
              <a:gd name="connsiteY26" fmla="*/ 2908511 h 3527943"/>
              <a:gd name="connsiteX27" fmla="*/ 811162 w 6268710"/>
              <a:gd name="connsiteY27" fmla="*/ 2901137 h 3527943"/>
              <a:gd name="connsiteX28" fmla="*/ 825910 w 6268710"/>
              <a:gd name="connsiteY28" fmla="*/ 2886388 h 3527943"/>
              <a:gd name="connsiteX29" fmla="*/ 870155 w 6268710"/>
              <a:gd name="connsiteY29" fmla="*/ 2856892 h 3527943"/>
              <a:gd name="connsiteX30" fmla="*/ 907026 w 6268710"/>
              <a:gd name="connsiteY30" fmla="*/ 2827395 h 3527943"/>
              <a:gd name="connsiteX31" fmla="*/ 958075 w 6268710"/>
              <a:gd name="connsiteY31" fmla="*/ 2813292 h 3527943"/>
              <a:gd name="connsiteX32" fmla="*/ 983847 w 6268710"/>
              <a:gd name="connsiteY32" fmla="*/ 2798544 h 3527943"/>
              <a:gd name="connsiteX33" fmla="*/ 1047136 w 6268710"/>
              <a:gd name="connsiteY33" fmla="*/ 2761027 h 3527943"/>
              <a:gd name="connsiteX34" fmla="*/ 1078495 w 6268710"/>
              <a:gd name="connsiteY34" fmla="*/ 2762889 h 3527943"/>
              <a:gd name="connsiteX35" fmla="*/ 1113504 w 6268710"/>
              <a:gd name="connsiteY35" fmla="*/ 2731530 h 3527943"/>
              <a:gd name="connsiteX36" fmla="*/ 1135626 w 6268710"/>
              <a:gd name="connsiteY36" fmla="*/ 2716782 h 3527943"/>
              <a:gd name="connsiteX37" fmla="*/ 1150374 w 6268710"/>
              <a:gd name="connsiteY37" fmla="*/ 2702033 h 3527943"/>
              <a:gd name="connsiteX38" fmla="*/ 1194620 w 6268710"/>
              <a:gd name="connsiteY38" fmla="*/ 2687285 h 3527943"/>
              <a:gd name="connsiteX39" fmla="*/ 1216742 w 6268710"/>
              <a:gd name="connsiteY39" fmla="*/ 2679911 h 3527943"/>
              <a:gd name="connsiteX40" fmla="*/ 1275736 w 6268710"/>
              <a:gd name="connsiteY40" fmla="*/ 2650414 h 3527943"/>
              <a:gd name="connsiteX41" fmla="*/ 1297858 w 6268710"/>
              <a:gd name="connsiteY41" fmla="*/ 2643040 h 3527943"/>
              <a:gd name="connsiteX42" fmla="*/ 1319981 w 6268710"/>
              <a:gd name="connsiteY42" fmla="*/ 2635666 h 3527943"/>
              <a:gd name="connsiteX43" fmla="*/ 1334729 w 6268710"/>
              <a:gd name="connsiteY43" fmla="*/ 2620917 h 3527943"/>
              <a:gd name="connsiteX44" fmla="*/ 1378974 w 6268710"/>
              <a:gd name="connsiteY44" fmla="*/ 2606169 h 3527943"/>
              <a:gd name="connsiteX45" fmla="*/ 1437968 w 6268710"/>
              <a:gd name="connsiteY45" fmla="*/ 2576672 h 3527943"/>
              <a:gd name="connsiteX46" fmla="*/ 1460091 w 6268710"/>
              <a:gd name="connsiteY46" fmla="*/ 2569298 h 3527943"/>
              <a:gd name="connsiteX47" fmla="*/ 1482213 w 6268710"/>
              <a:gd name="connsiteY47" fmla="*/ 2554550 h 3527943"/>
              <a:gd name="connsiteX48" fmla="*/ 1512356 w 6268710"/>
              <a:gd name="connsiteY48" fmla="*/ 2545959 h 3527943"/>
              <a:gd name="connsiteX49" fmla="*/ 1562187 w 6268710"/>
              <a:gd name="connsiteY49" fmla="*/ 2523191 h 3527943"/>
              <a:gd name="connsiteX50" fmla="*/ 1592826 w 6268710"/>
              <a:gd name="connsiteY50" fmla="*/ 2488182 h 3527943"/>
              <a:gd name="connsiteX51" fmla="*/ 1614949 w 6268710"/>
              <a:gd name="connsiteY51" fmla="*/ 2480808 h 3527943"/>
              <a:gd name="connsiteX52" fmla="*/ 1629697 w 6268710"/>
              <a:gd name="connsiteY52" fmla="*/ 2466059 h 3527943"/>
              <a:gd name="connsiteX53" fmla="*/ 1673942 w 6268710"/>
              <a:gd name="connsiteY53" fmla="*/ 2436562 h 3527943"/>
              <a:gd name="connsiteX54" fmla="*/ 1710813 w 6268710"/>
              <a:gd name="connsiteY54" fmla="*/ 2414440 h 3527943"/>
              <a:gd name="connsiteX55" fmla="*/ 1725562 w 6268710"/>
              <a:gd name="connsiteY55" fmla="*/ 2399692 h 3527943"/>
              <a:gd name="connsiteX56" fmla="*/ 1769807 w 6268710"/>
              <a:gd name="connsiteY56" fmla="*/ 2370195 h 3527943"/>
              <a:gd name="connsiteX57" fmla="*/ 1784555 w 6268710"/>
              <a:gd name="connsiteY57" fmla="*/ 2355446 h 3527943"/>
              <a:gd name="connsiteX58" fmla="*/ 1799304 w 6268710"/>
              <a:gd name="connsiteY58" fmla="*/ 2333324 h 3527943"/>
              <a:gd name="connsiteX59" fmla="*/ 1865671 w 6268710"/>
              <a:gd name="connsiteY59" fmla="*/ 2321083 h 3527943"/>
              <a:gd name="connsiteX60" fmla="*/ 1939413 w 6268710"/>
              <a:gd name="connsiteY60" fmla="*/ 2274330 h 3527943"/>
              <a:gd name="connsiteX61" fmla="*/ 1961536 w 6268710"/>
              <a:gd name="connsiteY61" fmla="*/ 2266956 h 3527943"/>
              <a:gd name="connsiteX62" fmla="*/ 1983658 w 6268710"/>
              <a:gd name="connsiteY62" fmla="*/ 2252208 h 3527943"/>
              <a:gd name="connsiteX63" fmla="*/ 2020529 w 6268710"/>
              <a:gd name="connsiteY63" fmla="*/ 2215337 h 3527943"/>
              <a:gd name="connsiteX64" fmla="*/ 2086897 w 6268710"/>
              <a:gd name="connsiteY64" fmla="*/ 2178466 h 3527943"/>
              <a:gd name="connsiteX65" fmla="*/ 2092408 w 6268710"/>
              <a:gd name="connsiteY65" fmla="*/ 2151402 h 3527943"/>
              <a:gd name="connsiteX66" fmla="*/ 2145245 w 6268710"/>
              <a:gd name="connsiteY66" fmla="*/ 2122551 h 3527943"/>
              <a:gd name="connsiteX67" fmla="*/ 2175387 w 6268710"/>
              <a:gd name="connsiteY67" fmla="*/ 2097350 h 3527943"/>
              <a:gd name="connsiteX68" fmla="*/ 2190136 w 6268710"/>
              <a:gd name="connsiteY68" fmla="*/ 2082601 h 3527943"/>
              <a:gd name="connsiteX69" fmla="*/ 2204884 w 6268710"/>
              <a:gd name="connsiteY69" fmla="*/ 2060479 h 3527943"/>
              <a:gd name="connsiteX70" fmla="*/ 2227007 w 6268710"/>
              <a:gd name="connsiteY70" fmla="*/ 2053104 h 3527943"/>
              <a:gd name="connsiteX71" fmla="*/ 2271252 w 6268710"/>
              <a:gd name="connsiteY71" fmla="*/ 2023608 h 3527943"/>
              <a:gd name="connsiteX72" fmla="*/ 2300749 w 6268710"/>
              <a:gd name="connsiteY72" fmla="*/ 1994111 h 3527943"/>
              <a:gd name="connsiteX73" fmla="*/ 2337620 w 6268710"/>
              <a:gd name="connsiteY73" fmla="*/ 1964614 h 3527943"/>
              <a:gd name="connsiteX74" fmla="*/ 2389239 w 6268710"/>
              <a:gd name="connsiteY74" fmla="*/ 1957240 h 3527943"/>
              <a:gd name="connsiteX75" fmla="*/ 2433484 w 6268710"/>
              <a:gd name="connsiteY75" fmla="*/ 1942492 h 3527943"/>
              <a:gd name="connsiteX76" fmla="*/ 2455607 w 6268710"/>
              <a:gd name="connsiteY76" fmla="*/ 1927743 h 3527943"/>
              <a:gd name="connsiteX77" fmla="*/ 2499852 w 6268710"/>
              <a:gd name="connsiteY77" fmla="*/ 1912995 h 3527943"/>
              <a:gd name="connsiteX78" fmla="*/ 2544097 w 6268710"/>
              <a:gd name="connsiteY78" fmla="*/ 1898246 h 3527943"/>
              <a:gd name="connsiteX79" fmla="*/ 2566220 w 6268710"/>
              <a:gd name="connsiteY79" fmla="*/ 1890872 h 3527943"/>
              <a:gd name="connsiteX80" fmla="*/ 2585263 w 6268710"/>
              <a:gd name="connsiteY80" fmla="*/ 1863809 h 3527943"/>
              <a:gd name="connsiteX81" fmla="*/ 2609248 w 6268710"/>
              <a:gd name="connsiteY81" fmla="*/ 1842902 h 3527943"/>
              <a:gd name="connsiteX82" fmla="*/ 2676833 w 6268710"/>
              <a:gd name="connsiteY82" fmla="*/ 1839253 h 3527943"/>
              <a:gd name="connsiteX83" fmla="*/ 2691581 w 6268710"/>
              <a:gd name="connsiteY83" fmla="*/ 1824504 h 3527943"/>
              <a:gd name="connsiteX84" fmla="*/ 2713704 w 6268710"/>
              <a:gd name="connsiteY84" fmla="*/ 1809756 h 3527943"/>
              <a:gd name="connsiteX85" fmla="*/ 2765323 w 6268710"/>
              <a:gd name="connsiteY85" fmla="*/ 1758137 h 3527943"/>
              <a:gd name="connsiteX86" fmla="*/ 2794820 w 6268710"/>
              <a:gd name="connsiteY86" fmla="*/ 1728640 h 3527943"/>
              <a:gd name="connsiteX87" fmla="*/ 2839065 w 6268710"/>
              <a:gd name="connsiteY87" fmla="*/ 1720694 h 3527943"/>
              <a:gd name="connsiteX88" fmla="*/ 2905507 w 6268710"/>
              <a:gd name="connsiteY88" fmla="*/ 1686258 h 3527943"/>
              <a:gd name="connsiteX89" fmla="*/ 3045542 w 6268710"/>
              <a:gd name="connsiteY89" fmla="*/ 1647524 h 3527943"/>
              <a:gd name="connsiteX90" fmla="*/ 3104536 w 6268710"/>
              <a:gd name="connsiteY90" fmla="*/ 1618027 h 3527943"/>
              <a:gd name="connsiteX91" fmla="*/ 3126658 w 6268710"/>
              <a:gd name="connsiteY91" fmla="*/ 1610653 h 3527943"/>
              <a:gd name="connsiteX92" fmla="*/ 3141407 w 6268710"/>
              <a:gd name="connsiteY92" fmla="*/ 1595904 h 3527943"/>
              <a:gd name="connsiteX93" fmla="*/ 3193026 w 6268710"/>
              <a:gd name="connsiteY93" fmla="*/ 1573782 h 3527943"/>
              <a:gd name="connsiteX94" fmla="*/ 3207774 w 6268710"/>
              <a:gd name="connsiteY94" fmla="*/ 1559033 h 3527943"/>
              <a:gd name="connsiteX95" fmla="*/ 3244645 w 6268710"/>
              <a:gd name="connsiteY95" fmla="*/ 1551659 h 3527943"/>
              <a:gd name="connsiteX96" fmla="*/ 3288171 w 6268710"/>
              <a:gd name="connsiteY96" fmla="*/ 1521517 h 3527943"/>
              <a:gd name="connsiteX97" fmla="*/ 3335569 w 6268710"/>
              <a:gd name="connsiteY97" fmla="*/ 1508630 h 3527943"/>
              <a:gd name="connsiteX98" fmla="*/ 3347240 w 6268710"/>
              <a:gd name="connsiteY98" fmla="*/ 1477271 h 3527943"/>
              <a:gd name="connsiteX99" fmla="*/ 3394562 w 6268710"/>
              <a:gd name="connsiteY99" fmla="*/ 1452070 h 3527943"/>
              <a:gd name="connsiteX100" fmla="*/ 3451123 w 6268710"/>
              <a:gd name="connsiteY100" fmla="*/ 1433672 h 3527943"/>
              <a:gd name="connsiteX101" fmla="*/ 3480620 w 6268710"/>
              <a:gd name="connsiteY101" fmla="*/ 1426298 h 3527943"/>
              <a:gd name="connsiteX102" fmla="*/ 3502742 w 6268710"/>
              <a:gd name="connsiteY102" fmla="*/ 1411550 h 3527943"/>
              <a:gd name="connsiteX103" fmla="*/ 3539613 w 6268710"/>
              <a:gd name="connsiteY103" fmla="*/ 1374679 h 3527943"/>
              <a:gd name="connsiteX104" fmla="*/ 3561736 w 6268710"/>
              <a:gd name="connsiteY104" fmla="*/ 1367304 h 3527943"/>
              <a:gd name="connsiteX105" fmla="*/ 3620729 w 6268710"/>
              <a:gd name="connsiteY105" fmla="*/ 1352556 h 3527943"/>
              <a:gd name="connsiteX106" fmla="*/ 3664974 w 6268710"/>
              <a:gd name="connsiteY106" fmla="*/ 1337808 h 3527943"/>
              <a:gd name="connsiteX107" fmla="*/ 3709220 w 6268710"/>
              <a:gd name="connsiteY107" fmla="*/ 1315685 h 3527943"/>
              <a:gd name="connsiteX108" fmla="*/ 3753465 w 6268710"/>
              <a:gd name="connsiteY108" fmla="*/ 1300937 h 3527943"/>
              <a:gd name="connsiteX109" fmla="*/ 3790336 w 6268710"/>
              <a:gd name="connsiteY109" fmla="*/ 1278814 h 3527943"/>
              <a:gd name="connsiteX110" fmla="*/ 3812458 w 6268710"/>
              <a:gd name="connsiteY110" fmla="*/ 1264066 h 3527943"/>
              <a:gd name="connsiteX111" fmla="*/ 3827207 w 6268710"/>
              <a:gd name="connsiteY111" fmla="*/ 1249317 h 3527943"/>
              <a:gd name="connsiteX112" fmla="*/ 3849329 w 6268710"/>
              <a:gd name="connsiteY112" fmla="*/ 1241943 h 3527943"/>
              <a:gd name="connsiteX113" fmla="*/ 3908323 w 6268710"/>
              <a:gd name="connsiteY113" fmla="*/ 1233997 h 3527943"/>
              <a:gd name="connsiteX114" fmla="*/ 3952568 w 6268710"/>
              <a:gd name="connsiteY114" fmla="*/ 1190324 h 3527943"/>
              <a:gd name="connsiteX115" fmla="*/ 4007266 w 6268710"/>
              <a:gd name="connsiteY115" fmla="*/ 1160256 h 3527943"/>
              <a:gd name="connsiteX116" fmla="*/ 4043566 w 6268710"/>
              <a:gd name="connsiteY116" fmla="*/ 1142429 h 3527943"/>
              <a:gd name="connsiteX117" fmla="*/ 4092753 w 6268710"/>
              <a:gd name="connsiteY117" fmla="*/ 1120951 h 3527943"/>
              <a:gd name="connsiteX118" fmla="*/ 4138785 w 6268710"/>
              <a:gd name="connsiteY118" fmla="*/ 1084652 h 3527943"/>
              <a:gd name="connsiteX119" fmla="*/ 4181168 w 6268710"/>
              <a:gd name="connsiteY119" fmla="*/ 1057588 h 3527943"/>
              <a:gd name="connsiteX120" fmla="*/ 4225413 w 6268710"/>
              <a:gd name="connsiteY120" fmla="*/ 1050214 h 3527943"/>
              <a:gd name="connsiteX121" fmla="*/ 4247536 w 6268710"/>
              <a:gd name="connsiteY121" fmla="*/ 1035466 h 3527943"/>
              <a:gd name="connsiteX122" fmla="*/ 4277033 w 6268710"/>
              <a:gd name="connsiteY122" fmla="*/ 1028092 h 3527943"/>
              <a:gd name="connsiteX123" fmla="*/ 4299155 w 6268710"/>
              <a:gd name="connsiteY123" fmla="*/ 1020717 h 3527943"/>
              <a:gd name="connsiteX124" fmla="*/ 4336026 w 6268710"/>
              <a:gd name="connsiteY124" fmla="*/ 991221 h 3527943"/>
              <a:gd name="connsiteX125" fmla="*/ 4350774 w 6268710"/>
              <a:gd name="connsiteY125" fmla="*/ 976472 h 3527943"/>
              <a:gd name="connsiteX126" fmla="*/ 4454013 w 6268710"/>
              <a:gd name="connsiteY126" fmla="*/ 969098 h 3527943"/>
              <a:gd name="connsiteX127" fmla="*/ 4579374 w 6268710"/>
              <a:gd name="connsiteY127" fmla="*/ 939601 h 3527943"/>
              <a:gd name="connsiteX128" fmla="*/ 4616245 w 6268710"/>
              <a:gd name="connsiteY128" fmla="*/ 887982 h 3527943"/>
              <a:gd name="connsiteX129" fmla="*/ 4682613 w 6268710"/>
              <a:gd name="connsiteY129" fmla="*/ 880608 h 3527943"/>
              <a:gd name="connsiteX130" fmla="*/ 4697362 w 6268710"/>
              <a:gd name="connsiteY130" fmla="*/ 851111 h 3527943"/>
              <a:gd name="connsiteX131" fmla="*/ 4970207 w 6268710"/>
              <a:gd name="connsiteY131" fmla="*/ 843737 h 3527943"/>
              <a:gd name="connsiteX132" fmla="*/ 4969562 w 6268710"/>
              <a:gd name="connsiteY132" fmla="*/ 806866 h 3527943"/>
              <a:gd name="connsiteX133" fmla="*/ 5307557 w 6268710"/>
              <a:gd name="connsiteY133" fmla="*/ 806866 h 3527943"/>
              <a:gd name="connsiteX134" fmla="*/ 5324168 w 6268710"/>
              <a:gd name="connsiteY134" fmla="*/ 718375 h 3527943"/>
              <a:gd name="connsiteX135" fmla="*/ 5442155 w 6268710"/>
              <a:gd name="connsiteY135" fmla="*/ 718375 h 3527943"/>
              <a:gd name="connsiteX136" fmla="*/ 5442155 w 6268710"/>
              <a:gd name="connsiteY136" fmla="*/ 460279 h 3527943"/>
              <a:gd name="connsiteX137" fmla="*/ 6268710 w 6268710"/>
              <a:gd name="connsiteY137" fmla="*/ 0 h 3527943"/>
              <a:gd name="connsiteX0" fmla="*/ 0 w 6268710"/>
              <a:gd name="connsiteY0" fmla="*/ 3527943 h 3527943"/>
              <a:gd name="connsiteX1" fmla="*/ 0 w 6268710"/>
              <a:gd name="connsiteY1" fmla="*/ 3527943 h 3527943"/>
              <a:gd name="connsiteX2" fmla="*/ 44245 w 6268710"/>
              <a:gd name="connsiteY2" fmla="*/ 3476324 h 3527943"/>
              <a:gd name="connsiteX3" fmla="*/ 58994 w 6268710"/>
              <a:gd name="connsiteY3" fmla="*/ 3461575 h 3527943"/>
              <a:gd name="connsiteX4" fmla="*/ 81116 w 6268710"/>
              <a:gd name="connsiteY4" fmla="*/ 3454201 h 3527943"/>
              <a:gd name="connsiteX5" fmla="*/ 117987 w 6268710"/>
              <a:gd name="connsiteY5" fmla="*/ 3432079 h 3527943"/>
              <a:gd name="connsiteX6" fmla="*/ 154858 w 6268710"/>
              <a:gd name="connsiteY6" fmla="*/ 3409956 h 3527943"/>
              <a:gd name="connsiteX7" fmla="*/ 206478 w 6268710"/>
              <a:gd name="connsiteY7" fmla="*/ 3373085 h 3527943"/>
              <a:gd name="connsiteX8" fmla="*/ 250723 w 6268710"/>
              <a:gd name="connsiteY8" fmla="*/ 3344879 h 3527943"/>
              <a:gd name="connsiteX9" fmla="*/ 282082 w 6268710"/>
              <a:gd name="connsiteY9" fmla="*/ 3315953 h 3527943"/>
              <a:gd name="connsiteX10" fmla="*/ 309716 w 6268710"/>
              <a:gd name="connsiteY10" fmla="*/ 3284595 h 3527943"/>
              <a:gd name="connsiteX11" fmla="*/ 346587 w 6268710"/>
              <a:gd name="connsiteY11" fmla="*/ 3262472 h 3527943"/>
              <a:gd name="connsiteX12" fmla="*/ 376084 w 6268710"/>
              <a:gd name="connsiteY12" fmla="*/ 3232975 h 3527943"/>
              <a:gd name="connsiteX13" fmla="*/ 390833 w 6268710"/>
              <a:gd name="connsiteY13" fmla="*/ 3218227 h 3527943"/>
              <a:gd name="connsiteX14" fmla="*/ 412955 w 6268710"/>
              <a:gd name="connsiteY14" fmla="*/ 3210853 h 3527943"/>
              <a:gd name="connsiteX15" fmla="*/ 420329 w 6268710"/>
              <a:gd name="connsiteY15" fmla="*/ 3188730 h 3527943"/>
              <a:gd name="connsiteX16" fmla="*/ 449826 w 6268710"/>
              <a:gd name="connsiteY16" fmla="*/ 3159233 h 3527943"/>
              <a:gd name="connsiteX17" fmla="*/ 471949 w 6268710"/>
              <a:gd name="connsiteY17" fmla="*/ 3122362 h 3527943"/>
              <a:gd name="connsiteX18" fmla="*/ 494717 w 6268710"/>
              <a:gd name="connsiteY18" fmla="*/ 3109477 h 3527943"/>
              <a:gd name="connsiteX19" fmla="*/ 510681 w 6268710"/>
              <a:gd name="connsiteY19" fmla="*/ 3094728 h 3527943"/>
              <a:gd name="connsiteX20" fmla="*/ 540824 w 6268710"/>
              <a:gd name="connsiteY20" fmla="*/ 3083058 h 3527943"/>
              <a:gd name="connsiteX21" fmla="*/ 585641 w 6268710"/>
              <a:gd name="connsiteY21" fmla="*/ 3064015 h 3527943"/>
              <a:gd name="connsiteX22" fmla="*/ 626235 w 6268710"/>
              <a:gd name="connsiteY22" fmla="*/ 3047404 h 3527943"/>
              <a:gd name="connsiteX23" fmla="*/ 652653 w 6268710"/>
              <a:gd name="connsiteY23" fmla="*/ 3010533 h 3527943"/>
              <a:gd name="connsiteX24" fmla="*/ 678426 w 6268710"/>
              <a:gd name="connsiteY24" fmla="*/ 2984115 h 3527943"/>
              <a:gd name="connsiteX25" fmla="*/ 730045 w 6268710"/>
              <a:gd name="connsiteY25" fmla="*/ 2950324 h 3527943"/>
              <a:gd name="connsiteX26" fmla="*/ 789039 w 6268710"/>
              <a:gd name="connsiteY26" fmla="*/ 2908511 h 3527943"/>
              <a:gd name="connsiteX27" fmla="*/ 811162 w 6268710"/>
              <a:gd name="connsiteY27" fmla="*/ 2901137 h 3527943"/>
              <a:gd name="connsiteX28" fmla="*/ 825910 w 6268710"/>
              <a:gd name="connsiteY28" fmla="*/ 2886388 h 3527943"/>
              <a:gd name="connsiteX29" fmla="*/ 870155 w 6268710"/>
              <a:gd name="connsiteY29" fmla="*/ 2856892 h 3527943"/>
              <a:gd name="connsiteX30" fmla="*/ 907026 w 6268710"/>
              <a:gd name="connsiteY30" fmla="*/ 2827395 h 3527943"/>
              <a:gd name="connsiteX31" fmla="*/ 958075 w 6268710"/>
              <a:gd name="connsiteY31" fmla="*/ 2813292 h 3527943"/>
              <a:gd name="connsiteX32" fmla="*/ 983847 w 6268710"/>
              <a:gd name="connsiteY32" fmla="*/ 2798544 h 3527943"/>
              <a:gd name="connsiteX33" fmla="*/ 1047136 w 6268710"/>
              <a:gd name="connsiteY33" fmla="*/ 2761027 h 3527943"/>
              <a:gd name="connsiteX34" fmla="*/ 1078495 w 6268710"/>
              <a:gd name="connsiteY34" fmla="*/ 2762889 h 3527943"/>
              <a:gd name="connsiteX35" fmla="*/ 1113504 w 6268710"/>
              <a:gd name="connsiteY35" fmla="*/ 2731530 h 3527943"/>
              <a:gd name="connsiteX36" fmla="*/ 1135626 w 6268710"/>
              <a:gd name="connsiteY36" fmla="*/ 2716782 h 3527943"/>
              <a:gd name="connsiteX37" fmla="*/ 1150374 w 6268710"/>
              <a:gd name="connsiteY37" fmla="*/ 2702033 h 3527943"/>
              <a:gd name="connsiteX38" fmla="*/ 1194620 w 6268710"/>
              <a:gd name="connsiteY38" fmla="*/ 2687285 h 3527943"/>
              <a:gd name="connsiteX39" fmla="*/ 1216742 w 6268710"/>
              <a:gd name="connsiteY39" fmla="*/ 2679911 h 3527943"/>
              <a:gd name="connsiteX40" fmla="*/ 1275736 w 6268710"/>
              <a:gd name="connsiteY40" fmla="*/ 2650414 h 3527943"/>
              <a:gd name="connsiteX41" fmla="*/ 1297858 w 6268710"/>
              <a:gd name="connsiteY41" fmla="*/ 2643040 h 3527943"/>
              <a:gd name="connsiteX42" fmla="*/ 1319981 w 6268710"/>
              <a:gd name="connsiteY42" fmla="*/ 2635666 h 3527943"/>
              <a:gd name="connsiteX43" fmla="*/ 1334729 w 6268710"/>
              <a:gd name="connsiteY43" fmla="*/ 2620917 h 3527943"/>
              <a:gd name="connsiteX44" fmla="*/ 1378974 w 6268710"/>
              <a:gd name="connsiteY44" fmla="*/ 2606169 h 3527943"/>
              <a:gd name="connsiteX45" fmla="*/ 1437968 w 6268710"/>
              <a:gd name="connsiteY45" fmla="*/ 2576672 h 3527943"/>
              <a:gd name="connsiteX46" fmla="*/ 1460091 w 6268710"/>
              <a:gd name="connsiteY46" fmla="*/ 2569298 h 3527943"/>
              <a:gd name="connsiteX47" fmla="*/ 1482213 w 6268710"/>
              <a:gd name="connsiteY47" fmla="*/ 2554550 h 3527943"/>
              <a:gd name="connsiteX48" fmla="*/ 1512356 w 6268710"/>
              <a:gd name="connsiteY48" fmla="*/ 2545959 h 3527943"/>
              <a:gd name="connsiteX49" fmla="*/ 1562187 w 6268710"/>
              <a:gd name="connsiteY49" fmla="*/ 2523191 h 3527943"/>
              <a:gd name="connsiteX50" fmla="*/ 1592826 w 6268710"/>
              <a:gd name="connsiteY50" fmla="*/ 2488182 h 3527943"/>
              <a:gd name="connsiteX51" fmla="*/ 1614949 w 6268710"/>
              <a:gd name="connsiteY51" fmla="*/ 2480808 h 3527943"/>
              <a:gd name="connsiteX52" fmla="*/ 1629697 w 6268710"/>
              <a:gd name="connsiteY52" fmla="*/ 2466059 h 3527943"/>
              <a:gd name="connsiteX53" fmla="*/ 1673942 w 6268710"/>
              <a:gd name="connsiteY53" fmla="*/ 2436562 h 3527943"/>
              <a:gd name="connsiteX54" fmla="*/ 1710813 w 6268710"/>
              <a:gd name="connsiteY54" fmla="*/ 2414440 h 3527943"/>
              <a:gd name="connsiteX55" fmla="*/ 1725562 w 6268710"/>
              <a:gd name="connsiteY55" fmla="*/ 2399692 h 3527943"/>
              <a:gd name="connsiteX56" fmla="*/ 1769807 w 6268710"/>
              <a:gd name="connsiteY56" fmla="*/ 2370195 h 3527943"/>
              <a:gd name="connsiteX57" fmla="*/ 1784555 w 6268710"/>
              <a:gd name="connsiteY57" fmla="*/ 2355446 h 3527943"/>
              <a:gd name="connsiteX58" fmla="*/ 1799304 w 6268710"/>
              <a:gd name="connsiteY58" fmla="*/ 2333324 h 3527943"/>
              <a:gd name="connsiteX59" fmla="*/ 1865671 w 6268710"/>
              <a:gd name="connsiteY59" fmla="*/ 2321083 h 3527943"/>
              <a:gd name="connsiteX60" fmla="*/ 1939413 w 6268710"/>
              <a:gd name="connsiteY60" fmla="*/ 2274330 h 3527943"/>
              <a:gd name="connsiteX61" fmla="*/ 1961536 w 6268710"/>
              <a:gd name="connsiteY61" fmla="*/ 2266956 h 3527943"/>
              <a:gd name="connsiteX62" fmla="*/ 1983658 w 6268710"/>
              <a:gd name="connsiteY62" fmla="*/ 2252208 h 3527943"/>
              <a:gd name="connsiteX63" fmla="*/ 2020529 w 6268710"/>
              <a:gd name="connsiteY63" fmla="*/ 2215337 h 3527943"/>
              <a:gd name="connsiteX64" fmla="*/ 2086897 w 6268710"/>
              <a:gd name="connsiteY64" fmla="*/ 2178466 h 3527943"/>
              <a:gd name="connsiteX65" fmla="*/ 2092408 w 6268710"/>
              <a:gd name="connsiteY65" fmla="*/ 2151402 h 3527943"/>
              <a:gd name="connsiteX66" fmla="*/ 2145245 w 6268710"/>
              <a:gd name="connsiteY66" fmla="*/ 2122551 h 3527943"/>
              <a:gd name="connsiteX67" fmla="*/ 2175387 w 6268710"/>
              <a:gd name="connsiteY67" fmla="*/ 2097350 h 3527943"/>
              <a:gd name="connsiteX68" fmla="*/ 2190136 w 6268710"/>
              <a:gd name="connsiteY68" fmla="*/ 2082601 h 3527943"/>
              <a:gd name="connsiteX69" fmla="*/ 2204884 w 6268710"/>
              <a:gd name="connsiteY69" fmla="*/ 2060479 h 3527943"/>
              <a:gd name="connsiteX70" fmla="*/ 2227007 w 6268710"/>
              <a:gd name="connsiteY70" fmla="*/ 2053104 h 3527943"/>
              <a:gd name="connsiteX71" fmla="*/ 2271252 w 6268710"/>
              <a:gd name="connsiteY71" fmla="*/ 2023608 h 3527943"/>
              <a:gd name="connsiteX72" fmla="*/ 2300749 w 6268710"/>
              <a:gd name="connsiteY72" fmla="*/ 1994111 h 3527943"/>
              <a:gd name="connsiteX73" fmla="*/ 2337620 w 6268710"/>
              <a:gd name="connsiteY73" fmla="*/ 1964614 h 3527943"/>
              <a:gd name="connsiteX74" fmla="*/ 2389239 w 6268710"/>
              <a:gd name="connsiteY74" fmla="*/ 1957240 h 3527943"/>
              <a:gd name="connsiteX75" fmla="*/ 2433484 w 6268710"/>
              <a:gd name="connsiteY75" fmla="*/ 1942492 h 3527943"/>
              <a:gd name="connsiteX76" fmla="*/ 2455607 w 6268710"/>
              <a:gd name="connsiteY76" fmla="*/ 1927743 h 3527943"/>
              <a:gd name="connsiteX77" fmla="*/ 2499852 w 6268710"/>
              <a:gd name="connsiteY77" fmla="*/ 1912995 h 3527943"/>
              <a:gd name="connsiteX78" fmla="*/ 2544097 w 6268710"/>
              <a:gd name="connsiteY78" fmla="*/ 1898246 h 3527943"/>
              <a:gd name="connsiteX79" fmla="*/ 2566220 w 6268710"/>
              <a:gd name="connsiteY79" fmla="*/ 1890872 h 3527943"/>
              <a:gd name="connsiteX80" fmla="*/ 2585263 w 6268710"/>
              <a:gd name="connsiteY80" fmla="*/ 1863809 h 3527943"/>
              <a:gd name="connsiteX81" fmla="*/ 2609248 w 6268710"/>
              <a:gd name="connsiteY81" fmla="*/ 1842902 h 3527943"/>
              <a:gd name="connsiteX82" fmla="*/ 2676833 w 6268710"/>
              <a:gd name="connsiteY82" fmla="*/ 1839253 h 3527943"/>
              <a:gd name="connsiteX83" fmla="*/ 2691581 w 6268710"/>
              <a:gd name="connsiteY83" fmla="*/ 1824504 h 3527943"/>
              <a:gd name="connsiteX84" fmla="*/ 2713704 w 6268710"/>
              <a:gd name="connsiteY84" fmla="*/ 1809756 h 3527943"/>
              <a:gd name="connsiteX85" fmla="*/ 2765323 w 6268710"/>
              <a:gd name="connsiteY85" fmla="*/ 1758137 h 3527943"/>
              <a:gd name="connsiteX86" fmla="*/ 2794820 w 6268710"/>
              <a:gd name="connsiteY86" fmla="*/ 1728640 h 3527943"/>
              <a:gd name="connsiteX87" fmla="*/ 2839065 w 6268710"/>
              <a:gd name="connsiteY87" fmla="*/ 1720694 h 3527943"/>
              <a:gd name="connsiteX88" fmla="*/ 2905507 w 6268710"/>
              <a:gd name="connsiteY88" fmla="*/ 1686258 h 3527943"/>
              <a:gd name="connsiteX89" fmla="*/ 3045542 w 6268710"/>
              <a:gd name="connsiteY89" fmla="*/ 1647524 h 3527943"/>
              <a:gd name="connsiteX90" fmla="*/ 3104536 w 6268710"/>
              <a:gd name="connsiteY90" fmla="*/ 1618027 h 3527943"/>
              <a:gd name="connsiteX91" fmla="*/ 3126658 w 6268710"/>
              <a:gd name="connsiteY91" fmla="*/ 1610653 h 3527943"/>
              <a:gd name="connsiteX92" fmla="*/ 3141407 w 6268710"/>
              <a:gd name="connsiteY92" fmla="*/ 1595904 h 3527943"/>
              <a:gd name="connsiteX93" fmla="*/ 3193026 w 6268710"/>
              <a:gd name="connsiteY93" fmla="*/ 1573782 h 3527943"/>
              <a:gd name="connsiteX94" fmla="*/ 3207774 w 6268710"/>
              <a:gd name="connsiteY94" fmla="*/ 1559033 h 3527943"/>
              <a:gd name="connsiteX95" fmla="*/ 3244645 w 6268710"/>
              <a:gd name="connsiteY95" fmla="*/ 1551659 h 3527943"/>
              <a:gd name="connsiteX96" fmla="*/ 3288171 w 6268710"/>
              <a:gd name="connsiteY96" fmla="*/ 1521517 h 3527943"/>
              <a:gd name="connsiteX97" fmla="*/ 3335569 w 6268710"/>
              <a:gd name="connsiteY97" fmla="*/ 1508630 h 3527943"/>
              <a:gd name="connsiteX98" fmla="*/ 3347240 w 6268710"/>
              <a:gd name="connsiteY98" fmla="*/ 1477271 h 3527943"/>
              <a:gd name="connsiteX99" fmla="*/ 3394562 w 6268710"/>
              <a:gd name="connsiteY99" fmla="*/ 1452070 h 3527943"/>
              <a:gd name="connsiteX100" fmla="*/ 3451123 w 6268710"/>
              <a:gd name="connsiteY100" fmla="*/ 1433672 h 3527943"/>
              <a:gd name="connsiteX101" fmla="*/ 3480620 w 6268710"/>
              <a:gd name="connsiteY101" fmla="*/ 1426298 h 3527943"/>
              <a:gd name="connsiteX102" fmla="*/ 3502742 w 6268710"/>
              <a:gd name="connsiteY102" fmla="*/ 1411550 h 3527943"/>
              <a:gd name="connsiteX103" fmla="*/ 3539613 w 6268710"/>
              <a:gd name="connsiteY103" fmla="*/ 1374679 h 3527943"/>
              <a:gd name="connsiteX104" fmla="*/ 3561736 w 6268710"/>
              <a:gd name="connsiteY104" fmla="*/ 1367304 h 3527943"/>
              <a:gd name="connsiteX105" fmla="*/ 3620729 w 6268710"/>
              <a:gd name="connsiteY105" fmla="*/ 1352556 h 3527943"/>
              <a:gd name="connsiteX106" fmla="*/ 3664974 w 6268710"/>
              <a:gd name="connsiteY106" fmla="*/ 1337808 h 3527943"/>
              <a:gd name="connsiteX107" fmla="*/ 3709220 w 6268710"/>
              <a:gd name="connsiteY107" fmla="*/ 1315685 h 3527943"/>
              <a:gd name="connsiteX108" fmla="*/ 3753465 w 6268710"/>
              <a:gd name="connsiteY108" fmla="*/ 1300937 h 3527943"/>
              <a:gd name="connsiteX109" fmla="*/ 3790336 w 6268710"/>
              <a:gd name="connsiteY109" fmla="*/ 1278814 h 3527943"/>
              <a:gd name="connsiteX110" fmla="*/ 3812458 w 6268710"/>
              <a:gd name="connsiteY110" fmla="*/ 1264066 h 3527943"/>
              <a:gd name="connsiteX111" fmla="*/ 3827207 w 6268710"/>
              <a:gd name="connsiteY111" fmla="*/ 1249317 h 3527943"/>
              <a:gd name="connsiteX112" fmla="*/ 3849329 w 6268710"/>
              <a:gd name="connsiteY112" fmla="*/ 1241943 h 3527943"/>
              <a:gd name="connsiteX113" fmla="*/ 3908323 w 6268710"/>
              <a:gd name="connsiteY113" fmla="*/ 1233997 h 3527943"/>
              <a:gd name="connsiteX114" fmla="*/ 3952568 w 6268710"/>
              <a:gd name="connsiteY114" fmla="*/ 1190324 h 3527943"/>
              <a:gd name="connsiteX115" fmla="*/ 4007266 w 6268710"/>
              <a:gd name="connsiteY115" fmla="*/ 1160256 h 3527943"/>
              <a:gd name="connsiteX116" fmla="*/ 4043566 w 6268710"/>
              <a:gd name="connsiteY116" fmla="*/ 1142429 h 3527943"/>
              <a:gd name="connsiteX117" fmla="*/ 4092753 w 6268710"/>
              <a:gd name="connsiteY117" fmla="*/ 1120951 h 3527943"/>
              <a:gd name="connsiteX118" fmla="*/ 4138785 w 6268710"/>
              <a:gd name="connsiteY118" fmla="*/ 1084652 h 3527943"/>
              <a:gd name="connsiteX119" fmla="*/ 4181168 w 6268710"/>
              <a:gd name="connsiteY119" fmla="*/ 1057588 h 3527943"/>
              <a:gd name="connsiteX120" fmla="*/ 4225413 w 6268710"/>
              <a:gd name="connsiteY120" fmla="*/ 1050214 h 3527943"/>
              <a:gd name="connsiteX121" fmla="*/ 4247536 w 6268710"/>
              <a:gd name="connsiteY121" fmla="*/ 1035466 h 3527943"/>
              <a:gd name="connsiteX122" fmla="*/ 4277033 w 6268710"/>
              <a:gd name="connsiteY122" fmla="*/ 1028092 h 3527943"/>
              <a:gd name="connsiteX123" fmla="*/ 4299155 w 6268710"/>
              <a:gd name="connsiteY123" fmla="*/ 1020717 h 3527943"/>
              <a:gd name="connsiteX124" fmla="*/ 4336026 w 6268710"/>
              <a:gd name="connsiteY124" fmla="*/ 991221 h 3527943"/>
              <a:gd name="connsiteX125" fmla="*/ 4350774 w 6268710"/>
              <a:gd name="connsiteY125" fmla="*/ 976472 h 3527943"/>
              <a:gd name="connsiteX126" fmla="*/ 4454013 w 6268710"/>
              <a:gd name="connsiteY126" fmla="*/ 969098 h 3527943"/>
              <a:gd name="connsiteX127" fmla="*/ 4579374 w 6268710"/>
              <a:gd name="connsiteY127" fmla="*/ 939601 h 3527943"/>
              <a:gd name="connsiteX128" fmla="*/ 4616245 w 6268710"/>
              <a:gd name="connsiteY128" fmla="*/ 887982 h 3527943"/>
              <a:gd name="connsiteX129" fmla="*/ 4682613 w 6268710"/>
              <a:gd name="connsiteY129" fmla="*/ 880608 h 3527943"/>
              <a:gd name="connsiteX130" fmla="*/ 4697362 w 6268710"/>
              <a:gd name="connsiteY130" fmla="*/ 851111 h 3527943"/>
              <a:gd name="connsiteX131" fmla="*/ 4970207 w 6268710"/>
              <a:gd name="connsiteY131" fmla="*/ 843737 h 3527943"/>
              <a:gd name="connsiteX132" fmla="*/ 4969562 w 6268710"/>
              <a:gd name="connsiteY132" fmla="*/ 806866 h 3527943"/>
              <a:gd name="connsiteX133" fmla="*/ 5307557 w 6268710"/>
              <a:gd name="connsiteY133" fmla="*/ 806866 h 3527943"/>
              <a:gd name="connsiteX134" fmla="*/ 5324168 w 6268710"/>
              <a:gd name="connsiteY134" fmla="*/ 718375 h 3527943"/>
              <a:gd name="connsiteX135" fmla="*/ 5442155 w 6268710"/>
              <a:gd name="connsiteY135" fmla="*/ 460279 h 3527943"/>
              <a:gd name="connsiteX136" fmla="*/ 6268710 w 6268710"/>
              <a:gd name="connsiteY136" fmla="*/ 0 h 3527943"/>
              <a:gd name="connsiteX0" fmla="*/ 0 w 6268710"/>
              <a:gd name="connsiteY0" fmla="*/ 3527943 h 3527943"/>
              <a:gd name="connsiteX1" fmla="*/ 0 w 6268710"/>
              <a:gd name="connsiteY1" fmla="*/ 3527943 h 3527943"/>
              <a:gd name="connsiteX2" fmla="*/ 44245 w 6268710"/>
              <a:gd name="connsiteY2" fmla="*/ 3476324 h 3527943"/>
              <a:gd name="connsiteX3" fmla="*/ 58994 w 6268710"/>
              <a:gd name="connsiteY3" fmla="*/ 3461575 h 3527943"/>
              <a:gd name="connsiteX4" fmla="*/ 81116 w 6268710"/>
              <a:gd name="connsiteY4" fmla="*/ 3454201 h 3527943"/>
              <a:gd name="connsiteX5" fmla="*/ 117987 w 6268710"/>
              <a:gd name="connsiteY5" fmla="*/ 3432079 h 3527943"/>
              <a:gd name="connsiteX6" fmla="*/ 154858 w 6268710"/>
              <a:gd name="connsiteY6" fmla="*/ 3409956 h 3527943"/>
              <a:gd name="connsiteX7" fmla="*/ 206478 w 6268710"/>
              <a:gd name="connsiteY7" fmla="*/ 3373085 h 3527943"/>
              <a:gd name="connsiteX8" fmla="*/ 250723 w 6268710"/>
              <a:gd name="connsiteY8" fmla="*/ 3344879 h 3527943"/>
              <a:gd name="connsiteX9" fmla="*/ 282082 w 6268710"/>
              <a:gd name="connsiteY9" fmla="*/ 3315953 h 3527943"/>
              <a:gd name="connsiteX10" fmla="*/ 309716 w 6268710"/>
              <a:gd name="connsiteY10" fmla="*/ 3284595 h 3527943"/>
              <a:gd name="connsiteX11" fmla="*/ 346587 w 6268710"/>
              <a:gd name="connsiteY11" fmla="*/ 3262472 h 3527943"/>
              <a:gd name="connsiteX12" fmla="*/ 376084 w 6268710"/>
              <a:gd name="connsiteY12" fmla="*/ 3232975 h 3527943"/>
              <a:gd name="connsiteX13" fmla="*/ 390833 w 6268710"/>
              <a:gd name="connsiteY13" fmla="*/ 3218227 h 3527943"/>
              <a:gd name="connsiteX14" fmla="*/ 412955 w 6268710"/>
              <a:gd name="connsiteY14" fmla="*/ 3210853 h 3527943"/>
              <a:gd name="connsiteX15" fmla="*/ 420329 w 6268710"/>
              <a:gd name="connsiteY15" fmla="*/ 3188730 h 3527943"/>
              <a:gd name="connsiteX16" fmla="*/ 449826 w 6268710"/>
              <a:gd name="connsiteY16" fmla="*/ 3159233 h 3527943"/>
              <a:gd name="connsiteX17" fmla="*/ 471949 w 6268710"/>
              <a:gd name="connsiteY17" fmla="*/ 3122362 h 3527943"/>
              <a:gd name="connsiteX18" fmla="*/ 494717 w 6268710"/>
              <a:gd name="connsiteY18" fmla="*/ 3109477 h 3527943"/>
              <a:gd name="connsiteX19" fmla="*/ 510681 w 6268710"/>
              <a:gd name="connsiteY19" fmla="*/ 3094728 h 3527943"/>
              <a:gd name="connsiteX20" fmla="*/ 540824 w 6268710"/>
              <a:gd name="connsiteY20" fmla="*/ 3083058 h 3527943"/>
              <a:gd name="connsiteX21" fmla="*/ 585641 w 6268710"/>
              <a:gd name="connsiteY21" fmla="*/ 3064015 h 3527943"/>
              <a:gd name="connsiteX22" fmla="*/ 626235 w 6268710"/>
              <a:gd name="connsiteY22" fmla="*/ 3047404 h 3527943"/>
              <a:gd name="connsiteX23" fmla="*/ 652653 w 6268710"/>
              <a:gd name="connsiteY23" fmla="*/ 3010533 h 3527943"/>
              <a:gd name="connsiteX24" fmla="*/ 678426 w 6268710"/>
              <a:gd name="connsiteY24" fmla="*/ 2984115 h 3527943"/>
              <a:gd name="connsiteX25" fmla="*/ 730045 w 6268710"/>
              <a:gd name="connsiteY25" fmla="*/ 2950324 h 3527943"/>
              <a:gd name="connsiteX26" fmla="*/ 789039 w 6268710"/>
              <a:gd name="connsiteY26" fmla="*/ 2908511 h 3527943"/>
              <a:gd name="connsiteX27" fmla="*/ 811162 w 6268710"/>
              <a:gd name="connsiteY27" fmla="*/ 2901137 h 3527943"/>
              <a:gd name="connsiteX28" fmla="*/ 825910 w 6268710"/>
              <a:gd name="connsiteY28" fmla="*/ 2886388 h 3527943"/>
              <a:gd name="connsiteX29" fmla="*/ 870155 w 6268710"/>
              <a:gd name="connsiteY29" fmla="*/ 2856892 h 3527943"/>
              <a:gd name="connsiteX30" fmla="*/ 907026 w 6268710"/>
              <a:gd name="connsiteY30" fmla="*/ 2827395 h 3527943"/>
              <a:gd name="connsiteX31" fmla="*/ 958075 w 6268710"/>
              <a:gd name="connsiteY31" fmla="*/ 2813292 h 3527943"/>
              <a:gd name="connsiteX32" fmla="*/ 983847 w 6268710"/>
              <a:gd name="connsiteY32" fmla="*/ 2798544 h 3527943"/>
              <a:gd name="connsiteX33" fmla="*/ 1047136 w 6268710"/>
              <a:gd name="connsiteY33" fmla="*/ 2761027 h 3527943"/>
              <a:gd name="connsiteX34" fmla="*/ 1078495 w 6268710"/>
              <a:gd name="connsiteY34" fmla="*/ 2762889 h 3527943"/>
              <a:gd name="connsiteX35" fmla="*/ 1113504 w 6268710"/>
              <a:gd name="connsiteY35" fmla="*/ 2731530 h 3527943"/>
              <a:gd name="connsiteX36" fmla="*/ 1135626 w 6268710"/>
              <a:gd name="connsiteY36" fmla="*/ 2716782 h 3527943"/>
              <a:gd name="connsiteX37" fmla="*/ 1150374 w 6268710"/>
              <a:gd name="connsiteY37" fmla="*/ 2702033 h 3527943"/>
              <a:gd name="connsiteX38" fmla="*/ 1194620 w 6268710"/>
              <a:gd name="connsiteY38" fmla="*/ 2687285 h 3527943"/>
              <a:gd name="connsiteX39" fmla="*/ 1216742 w 6268710"/>
              <a:gd name="connsiteY39" fmla="*/ 2679911 h 3527943"/>
              <a:gd name="connsiteX40" fmla="*/ 1275736 w 6268710"/>
              <a:gd name="connsiteY40" fmla="*/ 2650414 h 3527943"/>
              <a:gd name="connsiteX41" fmla="*/ 1297858 w 6268710"/>
              <a:gd name="connsiteY41" fmla="*/ 2643040 h 3527943"/>
              <a:gd name="connsiteX42" fmla="*/ 1319981 w 6268710"/>
              <a:gd name="connsiteY42" fmla="*/ 2635666 h 3527943"/>
              <a:gd name="connsiteX43" fmla="*/ 1334729 w 6268710"/>
              <a:gd name="connsiteY43" fmla="*/ 2620917 h 3527943"/>
              <a:gd name="connsiteX44" fmla="*/ 1378974 w 6268710"/>
              <a:gd name="connsiteY44" fmla="*/ 2606169 h 3527943"/>
              <a:gd name="connsiteX45" fmla="*/ 1437968 w 6268710"/>
              <a:gd name="connsiteY45" fmla="*/ 2576672 h 3527943"/>
              <a:gd name="connsiteX46" fmla="*/ 1460091 w 6268710"/>
              <a:gd name="connsiteY46" fmla="*/ 2569298 h 3527943"/>
              <a:gd name="connsiteX47" fmla="*/ 1482213 w 6268710"/>
              <a:gd name="connsiteY47" fmla="*/ 2554550 h 3527943"/>
              <a:gd name="connsiteX48" fmla="*/ 1512356 w 6268710"/>
              <a:gd name="connsiteY48" fmla="*/ 2545959 h 3527943"/>
              <a:gd name="connsiteX49" fmla="*/ 1562187 w 6268710"/>
              <a:gd name="connsiteY49" fmla="*/ 2523191 h 3527943"/>
              <a:gd name="connsiteX50" fmla="*/ 1592826 w 6268710"/>
              <a:gd name="connsiteY50" fmla="*/ 2488182 h 3527943"/>
              <a:gd name="connsiteX51" fmla="*/ 1614949 w 6268710"/>
              <a:gd name="connsiteY51" fmla="*/ 2480808 h 3527943"/>
              <a:gd name="connsiteX52" fmla="*/ 1629697 w 6268710"/>
              <a:gd name="connsiteY52" fmla="*/ 2466059 h 3527943"/>
              <a:gd name="connsiteX53" fmla="*/ 1673942 w 6268710"/>
              <a:gd name="connsiteY53" fmla="*/ 2436562 h 3527943"/>
              <a:gd name="connsiteX54" fmla="*/ 1710813 w 6268710"/>
              <a:gd name="connsiteY54" fmla="*/ 2414440 h 3527943"/>
              <a:gd name="connsiteX55" fmla="*/ 1725562 w 6268710"/>
              <a:gd name="connsiteY55" fmla="*/ 2399692 h 3527943"/>
              <a:gd name="connsiteX56" fmla="*/ 1769807 w 6268710"/>
              <a:gd name="connsiteY56" fmla="*/ 2370195 h 3527943"/>
              <a:gd name="connsiteX57" fmla="*/ 1784555 w 6268710"/>
              <a:gd name="connsiteY57" fmla="*/ 2355446 h 3527943"/>
              <a:gd name="connsiteX58" fmla="*/ 1799304 w 6268710"/>
              <a:gd name="connsiteY58" fmla="*/ 2333324 h 3527943"/>
              <a:gd name="connsiteX59" fmla="*/ 1865671 w 6268710"/>
              <a:gd name="connsiteY59" fmla="*/ 2321083 h 3527943"/>
              <a:gd name="connsiteX60" fmla="*/ 1939413 w 6268710"/>
              <a:gd name="connsiteY60" fmla="*/ 2274330 h 3527943"/>
              <a:gd name="connsiteX61" fmla="*/ 1961536 w 6268710"/>
              <a:gd name="connsiteY61" fmla="*/ 2266956 h 3527943"/>
              <a:gd name="connsiteX62" fmla="*/ 1983658 w 6268710"/>
              <a:gd name="connsiteY62" fmla="*/ 2252208 h 3527943"/>
              <a:gd name="connsiteX63" fmla="*/ 2020529 w 6268710"/>
              <a:gd name="connsiteY63" fmla="*/ 2215337 h 3527943"/>
              <a:gd name="connsiteX64" fmla="*/ 2086897 w 6268710"/>
              <a:gd name="connsiteY64" fmla="*/ 2178466 h 3527943"/>
              <a:gd name="connsiteX65" fmla="*/ 2092408 w 6268710"/>
              <a:gd name="connsiteY65" fmla="*/ 2151402 h 3527943"/>
              <a:gd name="connsiteX66" fmla="*/ 2145245 w 6268710"/>
              <a:gd name="connsiteY66" fmla="*/ 2122551 h 3527943"/>
              <a:gd name="connsiteX67" fmla="*/ 2175387 w 6268710"/>
              <a:gd name="connsiteY67" fmla="*/ 2097350 h 3527943"/>
              <a:gd name="connsiteX68" fmla="*/ 2190136 w 6268710"/>
              <a:gd name="connsiteY68" fmla="*/ 2082601 h 3527943"/>
              <a:gd name="connsiteX69" fmla="*/ 2204884 w 6268710"/>
              <a:gd name="connsiteY69" fmla="*/ 2060479 h 3527943"/>
              <a:gd name="connsiteX70" fmla="*/ 2227007 w 6268710"/>
              <a:gd name="connsiteY70" fmla="*/ 2053104 h 3527943"/>
              <a:gd name="connsiteX71" fmla="*/ 2271252 w 6268710"/>
              <a:gd name="connsiteY71" fmla="*/ 2023608 h 3527943"/>
              <a:gd name="connsiteX72" fmla="*/ 2300749 w 6268710"/>
              <a:gd name="connsiteY72" fmla="*/ 1994111 h 3527943"/>
              <a:gd name="connsiteX73" fmla="*/ 2337620 w 6268710"/>
              <a:gd name="connsiteY73" fmla="*/ 1964614 h 3527943"/>
              <a:gd name="connsiteX74" fmla="*/ 2389239 w 6268710"/>
              <a:gd name="connsiteY74" fmla="*/ 1957240 h 3527943"/>
              <a:gd name="connsiteX75" fmla="*/ 2433484 w 6268710"/>
              <a:gd name="connsiteY75" fmla="*/ 1942492 h 3527943"/>
              <a:gd name="connsiteX76" fmla="*/ 2455607 w 6268710"/>
              <a:gd name="connsiteY76" fmla="*/ 1927743 h 3527943"/>
              <a:gd name="connsiteX77" fmla="*/ 2499852 w 6268710"/>
              <a:gd name="connsiteY77" fmla="*/ 1912995 h 3527943"/>
              <a:gd name="connsiteX78" fmla="*/ 2544097 w 6268710"/>
              <a:gd name="connsiteY78" fmla="*/ 1898246 h 3527943"/>
              <a:gd name="connsiteX79" fmla="*/ 2566220 w 6268710"/>
              <a:gd name="connsiteY79" fmla="*/ 1890872 h 3527943"/>
              <a:gd name="connsiteX80" fmla="*/ 2585263 w 6268710"/>
              <a:gd name="connsiteY80" fmla="*/ 1863809 h 3527943"/>
              <a:gd name="connsiteX81" fmla="*/ 2609248 w 6268710"/>
              <a:gd name="connsiteY81" fmla="*/ 1842902 h 3527943"/>
              <a:gd name="connsiteX82" fmla="*/ 2676833 w 6268710"/>
              <a:gd name="connsiteY82" fmla="*/ 1839253 h 3527943"/>
              <a:gd name="connsiteX83" fmla="*/ 2691581 w 6268710"/>
              <a:gd name="connsiteY83" fmla="*/ 1824504 h 3527943"/>
              <a:gd name="connsiteX84" fmla="*/ 2713704 w 6268710"/>
              <a:gd name="connsiteY84" fmla="*/ 1809756 h 3527943"/>
              <a:gd name="connsiteX85" fmla="*/ 2765323 w 6268710"/>
              <a:gd name="connsiteY85" fmla="*/ 1758137 h 3527943"/>
              <a:gd name="connsiteX86" fmla="*/ 2794820 w 6268710"/>
              <a:gd name="connsiteY86" fmla="*/ 1728640 h 3527943"/>
              <a:gd name="connsiteX87" fmla="*/ 2839065 w 6268710"/>
              <a:gd name="connsiteY87" fmla="*/ 1720694 h 3527943"/>
              <a:gd name="connsiteX88" fmla="*/ 2905507 w 6268710"/>
              <a:gd name="connsiteY88" fmla="*/ 1686258 h 3527943"/>
              <a:gd name="connsiteX89" fmla="*/ 3045542 w 6268710"/>
              <a:gd name="connsiteY89" fmla="*/ 1647524 h 3527943"/>
              <a:gd name="connsiteX90" fmla="*/ 3104536 w 6268710"/>
              <a:gd name="connsiteY90" fmla="*/ 1618027 h 3527943"/>
              <a:gd name="connsiteX91" fmla="*/ 3126658 w 6268710"/>
              <a:gd name="connsiteY91" fmla="*/ 1610653 h 3527943"/>
              <a:gd name="connsiteX92" fmla="*/ 3141407 w 6268710"/>
              <a:gd name="connsiteY92" fmla="*/ 1595904 h 3527943"/>
              <a:gd name="connsiteX93" fmla="*/ 3193026 w 6268710"/>
              <a:gd name="connsiteY93" fmla="*/ 1573782 h 3527943"/>
              <a:gd name="connsiteX94" fmla="*/ 3207774 w 6268710"/>
              <a:gd name="connsiteY94" fmla="*/ 1559033 h 3527943"/>
              <a:gd name="connsiteX95" fmla="*/ 3244645 w 6268710"/>
              <a:gd name="connsiteY95" fmla="*/ 1551659 h 3527943"/>
              <a:gd name="connsiteX96" fmla="*/ 3288171 w 6268710"/>
              <a:gd name="connsiteY96" fmla="*/ 1521517 h 3527943"/>
              <a:gd name="connsiteX97" fmla="*/ 3335569 w 6268710"/>
              <a:gd name="connsiteY97" fmla="*/ 1508630 h 3527943"/>
              <a:gd name="connsiteX98" fmla="*/ 3347240 w 6268710"/>
              <a:gd name="connsiteY98" fmla="*/ 1477271 h 3527943"/>
              <a:gd name="connsiteX99" fmla="*/ 3394562 w 6268710"/>
              <a:gd name="connsiteY99" fmla="*/ 1452070 h 3527943"/>
              <a:gd name="connsiteX100" fmla="*/ 3451123 w 6268710"/>
              <a:gd name="connsiteY100" fmla="*/ 1433672 h 3527943"/>
              <a:gd name="connsiteX101" fmla="*/ 3480620 w 6268710"/>
              <a:gd name="connsiteY101" fmla="*/ 1426298 h 3527943"/>
              <a:gd name="connsiteX102" fmla="*/ 3502742 w 6268710"/>
              <a:gd name="connsiteY102" fmla="*/ 1411550 h 3527943"/>
              <a:gd name="connsiteX103" fmla="*/ 3539613 w 6268710"/>
              <a:gd name="connsiteY103" fmla="*/ 1374679 h 3527943"/>
              <a:gd name="connsiteX104" fmla="*/ 3561736 w 6268710"/>
              <a:gd name="connsiteY104" fmla="*/ 1367304 h 3527943"/>
              <a:gd name="connsiteX105" fmla="*/ 3620729 w 6268710"/>
              <a:gd name="connsiteY105" fmla="*/ 1352556 h 3527943"/>
              <a:gd name="connsiteX106" fmla="*/ 3664974 w 6268710"/>
              <a:gd name="connsiteY106" fmla="*/ 1337808 h 3527943"/>
              <a:gd name="connsiteX107" fmla="*/ 3709220 w 6268710"/>
              <a:gd name="connsiteY107" fmla="*/ 1315685 h 3527943"/>
              <a:gd name="connsiteX108" fmla="*/ 3753465 w 6268710"/>
              <a:gd name="connsiteY108" fmla="*/ 1300937 h 3527943"/>
              <a:gd name="connsiteX109" fmla="*/ 3790336 w 6268710"/>
              <a:gd name="connsiteY109" fmla="*/ 1278814 h 3527943"/>
              <a:gd name="connsiteX110" fmla="*/ 3812458 w 6268710"/>
              <a:gd name="connsiteY110" fmla="*/ 1264066 h 3527943"/>
              <a:gd name="connsiteX111" fmla="*/ 3827207 w 6268710"/>
              <a:gd name="connsiteY111" fmla="*/ 1249317 h 3527943"/>
              <a:gd name="connsiteX112" fmla="*/ 3849329 w 6268710"/>
              <a:gd name="connsiteY112" fmla="*/ 1241943 h 3527943"/>
              <a:gd name="connsiteX113" fmla="*/ 3908323 w 6268710"/>
              <a:gd name="connsiteY113" fmla="*/ 1233997 h 3527943"/>
              <a:gd name="connsiteX114" fmla="*/ 3952568 w 6268710"/>
              <a:gd name="connsiteY114" fmla="*/ 1190324 h 3527943"/>
              <a:gd name="connsiteX115" fmla="*/ 4007266 w 6268710"/>
              <a:gd name="connsiteY115" fmla="*/ 1160256 h 3527943"/>
              <a:gd name="connsiteX116" fmla="*/ 4043566 w 6268710"/>
              <a:gd name="connsiteY116" fmla="*/ 1142429 h 3527943"/>
              <a:gd name="connsiteX117" fmla="*/ 4092753 w 6268710"/>
              <a:gd name="connsiteY117" fmla="*/ 1120951 h 3527943"/>
              <a:gd name="connsiteX118" fmla="*/ 4138785 w 6268710"/>
              <a:gd name="connsiteY118" fmla="*/ 1084652 h 3527943"/>
              <a:gd name="connsiteX119" fmla="*/ 4181168 w 6268710"/>
              <a:gd name="connsiteY119" fmla="*/ 1057588 h 3527943"/>
              <a:gd name="connsiteX120" fmla="*/ 4225413 w 6268710"/>
              <a:gd name="connsiteY120" fmla="*/ 1050214 h 3527943"/>
              <a:gd name="connsiteX121" fmla="*/ 4247536 w 6268710"/>
              <a:gd name="connsiteY121" fmla="*/ 1035466 h 3527943"/>
              <a:gd name="connsiteX122" fmla="*/ 4277033 w 6268710"/>
              <a:gd name="connsiteY122" fmla="*/ 1028092 h 3527943"/>
              <a:gd name="connsiteX123" fmla="*/ 4299155 w 6268710"/>
              <a:gd name="connsiteY123" fmla="*/ 1020717 h 3527943"/>
              <a:gd name="connsiteX124" fmla="*/ 4336026 w 6268710"/>
              <a:gd name="connsiteY124" fmla="*/ 991221 h 3527943"/>
              <a:gd name="connsiteX125" fmla="*/ 4350774 w 6268710"/>
              <a:gd name="connsiteY125" fmla="*/ 976472 h 3527943"/>
              <a:gd name="connsiteX126" fmla="*/ 4454013 w 6268710"/>
              <a:gd name="connsiteY126" fmla="*/ 969098 h 3527943"/>
              <a:gd name="connsiteX127" fmla="*/ 4579374 w 6268710"/>
              <a:gd name="connsiteY127" fmla="*/ 939601 h 3527943"/>
              <a:gd name="connsiteX128" fmla="*/ 4616245 w 6268710"/>
              <a:gd name="connsiteY128" fmla="*/ 887982 h 3527943"/>
              <a:gd name="connsiteX129" fmla="*/ 4682613 w 6268710"/>
              <a:gd name="connsiteY129" fmla="*/ 880608 h 3527943"/>
              <a:gd name="connsiteX130" fmla="*/ 4697362 w 6268710"/>
              <a:gd name="connsiteY130" fmla="*/ 851111 h 3527943"/>
              <a:gd name="connsiteX131" fmla="*/ 4970207 w 6268710"/>
              <a:gd name="connsiteY131" fmla="*/ 843737 h 3527943"/>
              <a:gd name="connsiteX132" fmla="*/ 4969562 w 6268710"/>
              <a:gd name="connsiteY132" fmla="*/ 806866 h 3527943"/>
              <a:gd name="connsiteX133" fmla="*/ 5307557 w 6268710"/>
              <a:gd name="connsiteY133" fmla="*/ 806866 h 3527943"/>
              <a:gd name="connsiteX134" fmla="*/ 5442155 w 6268710"/>
              <a:gd name="connsiteY134" fmla="*/ 460279 h 3527943"/>
              <a:gd name="connsiteX135" fmla="*/ 6268710 w 6268710"/>
              <a:gd name="connsiteY135" fmla="*/ 0 h 3527943"/>
              <a:gd name="connsiteX0" fmla="*/ 0 w 6268710"/>
              <a:gd name="connsiteY0" fmla="*/ 3527943 h 3527943"/>
              <a:gd name="connsiteX1" fmla="*/ 0 w 6268710"/>
              <a:gd name="connsiteY1" fmla="*/ 3527943 h 3527943"/>
              <a:gd name="connsiteX2" fmla="*/ 44245 w 6268710"/>
              <a:gd name="connsiteY2" fmla="*/ 3476324 h 3527943"/>
              <a:gd name="connsiteX3" fmla="*/ 58994 w 6268710"/>
              <a:gd name="connsiteY3" fmla="*/ 3461575 h 3527943"/>
              <a:gd name="connsiteX4" fmla="*/ 81116 w 6268710"/>
              <a:gd name="connsiteY4" fmla="*/ 3454201 h 3527943"/>
              <a:gd name="connsiteX5" fmla="*/ 117987 w 6268710"/>
              <a:gd name="connsiteY5" fmla="*/ 3432079 h 3527943"/>
              <a:gd name="connsiteX6" fmla="*/ 154858 w 6268710"/>
              <a:gd name="connsiteY6" fmla="*/ 3409956 h 3527943"/>
              <a:gd name="connsiteX7" fmla="*/ 206478 w 6268710"/>
              <a:gd name="connsiteY7" fmla="*/ 3373085 h 3527943"/>
              <a:gd name="connsiteX8" fmla="*/ 250723 w 6268710"/>
              <a:gd name="connsiteY8" fmla="*/ 3344879 h 3527943"/>
              <a:gd name="connsiteX9" fmla="*/ 282082 w 6268710"/>
              <a:gd name="connsiteY9" fmla="*/ 3315953 h 3527943"/>
              <a:gd name="connsiteX10" fmla="*/ 309716 w 6268710"/>
              <a:gd name="connsiteY10" fmla="*/ 3284595 h 3527943"/>
              <a:gd name="connsiteX11" fmla="*/ 346587 w 6268710"/>
              <a:gd name="connsiteY11" fmla="*/ 3262472 h 3527943"/>
              <a:gd name="connsiteX12" fmla="*/ 376084 w 6268710"/>
              <a:gd name="connsiteY12" fmla="*/ 3232975 h 3527943"/>
              <a:gd name="connsiteX13" fmla="*/ 390833 w 6268710"/>
              <a:gd name="connsiteY13" fmla="*/ 3218227 h 3527943"/>
              <a:gd name="connsiteX14" fmla="*/ 412955 w 6268710"/>
              <a:gd name="connsiteY14" fmla="*/ 3210853 h 3527943"/>
              <a:gd name="connsiteX15" fmla="*/ 420329 w 6268710"/>
              <a:gd name="connsiteY15" fmla="*/ 3188730 h 3527943"/>
              <a:gd name="connsiteX16" fmla="*/ 449826 w 6268710"/>
              <a:gd name="connsiteY16" fmla="*/ 3159233 h 3527943"/>
              <a:gd name="connsiteX17" fmla="*/ 471949 w 6268710"/>
              <a:gd name="connsiteY17" fmla="*/ 3122362 h 3527943"/>
              <a:gd name="connsiteX18" fmla="*/ 494717 w 6268710"/>
              <a:gd name="connsiteY18" fmla="*/ 3109477 h 3527943"/>
              <a:gd name="connsiteX19" fmla="*/ 510681 w 6268710"/>
              <a:gd name="connsiteY19" fmla="*/ 3094728 h 3527943"/>
              <a:gd name="connsiteX20" fmla="*/ 540824 w 6268710"/>
              <a:gd name="connsiteY20" fmla="*/ 3083058 h 3527943"/>
              <a:gd name="connsiteX21" fmla="*/ 585641 w 6268710"/>
              <a:gd name="connsiteY21" fmla="*/ 3064015 h 3527943"/>
              <a:gd name="connsiteX22" fmla="*/ 626235 w 6268710"/>
              <a:gd name="connsiteY22" fmla="*/ 3047404 h 3527943"/>
              <a:gd name="connsiteX23" fmla="*/ 652653 w 6268710"/>
              <a:gd name="connsiteY23" fmla="*/ 3010533 h 3527943"/>
              <a:gd name="connsiteX24" fmla="*/ 678426 w 6268710"/>
              <a:gd name="connsiteY24" fmla="*/ 2984115 h 3527943"/>
              <a:gd name="connsiteX25" fmla="*/ 730045 w 6268710"/>
              <a:gd name="connsiteY25" fmla="*/ 2950324 h 3527943"/>
              <a:gd name="connsiteX26" fmla="*/ 789039 w 6268710"/>
              <a:gd name="connsiteY26" fmla="*/ 2908511 h 3527943"/>
              <a:gd name="connsiteX27" fmla="*/ 811162 w 6268710"/>
              <a:gd name="connsiteY27" fmla="*/ 2901137 h 3527943"/>
              <a:gd name="connsiteX28" fmla="*/ 825910 w 6268710"/>
              <a:gd name="connsiteY28" fmla="*/ 2886388 h 3527943"/>
              <a:gd name="connsiteX29" fmla="*/ 870155 w 6268710"/>
              <a:gd name="connsiteY29" fmla="*/ 2856892 h 3527943"/>
              <a:gd name="connsiteX30" fmla="*/ 907026 w 6268710"/>
              <a:gd name="connsiteY30" fmla="*/ 2827395 h 3527943"/>
              <a:gd name="connsiteX31" fmla="*/ 958075 w 6268710"/>
              <a:gd name="connsiteY31" fmla="*/ 2813292 h 3527943"/>
              <a:gd name="connsiteX32" fmla="*/ 983847 w 6268710"/>
              <a:gd name="connsiteY32" fmla="*/ 2798544 h 3527943"/>
              <a:gd name="connsiteX33" fmla="*/ 1047136 w 6268710"/>
              <a:gd name="connsiteY33" fmla="*/ 2761027 h 3527943"/>
              <a:gd name="connsiteX34" fmla="*/ 1078495 w 6268710"/>
              <a:gd name="connsiteY34" fmla="*/ 2762889 h 3527943"/>
              <a:gd name="connsiteX35" fmla="*/ 1113504 w 6268710"/>
              <a:gd name="connsiteY35" fmla="*/ 2731530 h 3527943"/>
              <a:gd name="connsiteX36" fmla="*/ 1135626 w 6268710"/>
              <a:gd name="connsiteY36" fmla="*/ 2716782 h 3527943"/>
              <a:gd name="connsiteX37" fmla="*/ 1150374 w 6268710"/>
              <a:gd name="connsiteY37" fmla="*/ 2702033 h 3527943"/>
              <a:gd name="connsiteX38" fmla="*/ 1194620 w 6268710"/>
              <a:gd name="connsiteY38" fmla="*/ 2687285 h 3527943"/>
              <a:gd name="connsiteX39" fmla="*/ 1216742 w 6268710"/>
              <a:gd name="connsiteY39" fmla="*/ 2679911 h 3527943"/>
              <a:gd name="connsiteX40" fmla="*/ 1275736 w 6268710"/>
              <a:gd name="connsiteY40" fmla="*/ 2650414 h 3527943"/>
              <a:gd name="connsiteX41" fmla="*/ 1297858 w 6268710"/>
              <a:gd name="connsiteY41" fmla="*/ 2643040 h 3527943"/>
              <a:gd name="connsiteX42" fmla="*/ 1319981 w 6268710"/>
              <a:gd name="connsiteY42" fmla="*/ 2635666 h 3527943"/>
              <a:gd name="connsiteX43" fmla="*/ 1334729 w 6268710"/>
              <a:gd name="connsiteY43" fmla="*/ 2620917 h 3527943"/>
              <a:gd name="connsiteX44" fmla="*/ 1378974 w 6268710"/>
              <a:gd name="connsiteY44" fmla="*/ 2606169 h 3527943"/>
              <a:gd name="connsiteX45" fmla="*/ 1437968 w 6268710"/>
              <a:gd name="connsiteY45" fmla="*/ 2576672 h 3527943"/>
              <a:gd name="connsiteX46" fmla="*/ 1460091 w 6268710"/>
              <a:gd name="connsiteY46" fmla="*/ 2569298 h 3527943"/>
              <a:gd name="connsiteX47" fmla="*/ 1482213 w 6268710"/>
              <a:gd name="connsiteY47" fmla="*/ 2554550 h 3527943"/>
              <a:gd name="connsiteX48" fmla="*/ 1512356 w 6268710"/>
              <a:gd name="connsiteY48" fmla="*/ 2545959 h 3527943"/>
              <a:gd name="connsiteX49" fmla="*/ 1562187 w 6268710"/>
              <a:gd name="connsiteY49" fmla="*/ 2523191 h 3527943"/>
              <a:gd name="connsiteX50" fmla="*/ 1592826 w 6268710"/>
              <a:gd name="connsiteY50" fmla="*/ 2488182 h 3527943"/>
              <a:gd name="connsiteX51" fmla="*/ 1614949 w 6268710"/>
              <a:gd name="connsiteY51" fmla="*/ 2480808 h 3527943"/>
              <a:gd name="connsiteX52" fmla="*/ 1629697 w 6268710"/>
              <a:gd name="connsiteY52" fmla="*/ 2466059 h 3527943"/>
              <a:gd name="connsiteX53" fmla="*/ 1673942 w 6268710"/>
              <a:gd name="connsiteY53" fmla="*/ 2436562 h 3527943"/>
              <a:gd name="connsiteX54" fmla="*/ 1710813 w 6268710"/>
              <a:gd name="connsiteY54" fmla="*/ 2414440 h 3527943"/>
              <a:gd name="connsiteX55" fmla="*/ 1725562 w 6268710"/>
              <a:gd name="connsiteY55" fmla="*/ 2399692 h 3527943"/>
              <a:gd name="connsiteX56" fmla="*/ 1769807 w 6268710"/>
              <a:gd name="connsiteY56" fmla="*/ 2370195 h 3527943"/>
              <a:gd name="connsiteX57" fmla="*/ 1784555 w 6268710"/>
              <a:gd name="connsiteY57" fmla="*/ 2355446 h 3527943"/>
              <a:gd name="connsiteX58" fmla="*/ 1799304 w 6268710"/>
              <a:gd name="connsiteY58" fmla="*/ 2333324 h 3527943"/>
              <a:gd name="connsiteX59" fmla="*/ 1865671 w 6268710"/>
              <a:gd name="connsiteY59" fmla="*/ 2321083 h 3527943"/>
              <a:gd name="connsiteX60" fmla="*/ 1939413 w 6268710"/>
              <a:gd name="connsiteY60" fmla="*/ 2274330 h 3527943"/>
              <a:gd name="connsiteX61" fmla="*/ 1961536 w 6268710"/>
              <a:gd name="connsiteY61" fmla="*/ 2266956 h 3527943"/>
              <a:gd name="connsiteX62" fmla="*/ 1983658 w 6268710"/>
              <a:gd name="connsiteY62" fmla="*/ 2252208 h 3527943"/>
              <a:gd name="connsiteX63" fmla="*/ 2020529 w 6268710"/>
              <a:gd name="connsiteY63" fmla="*/ 2215337 h 3527943"/>
              <a:gd name="connsiteX64" fmla="*/ 2086897 w 6268710"/>
              <a:gd name="connsiteY64" fmla="*/ 2178466 h 3527943"/>
              <a:gd name="connsiteX65" fmla="*/ 2092408 w 6268710"/>
              <a:gd name="connsiteY65" fmla="*/ 2151402 h 3527943"/>
              <a:gd name="connsiteX66" fmla="*/ 2145245 w 6268710"/>
              <a:gd name="connsiteY66" fmla="*/ 2122551 h 3527943"/>
              <a:gd name="connsiteX67" fmla="*/ 2175387 w 6268710"/>
              <a:gd name="connsiteY67" fmla="*/ 2097350 h 3527943"/>
              <a:gd name="connsiteX68" fmla="*/ 2190136 w 6268710"/>
              <a:gd name="connsiteY68" fmla="*/ 2082601 h 3527943"/>
              <a:gd name="connsiteX69" fmla="*/ 2204884 w 6268710"/>
              <a:gd name="connsiteY69" fmla="*/ 2060479 h 3527943"/>
              <a:gd name="connsiteX70" fmla="*/ 2227007 w 6268710"/>
              <a:gd name="connsiteY70" fmla="*/ 2053104 h 3527943"/>
              <a:gd name="connsiteX71" fmla="*/ 2271252 w 6268710"/>
              <a:gd name="connsiteY71" fmla="*/ 2023608 h 3527943"/>
              <a:gd name="connsiteX72" fmla="*/ 2300749 w 6268710"/>
              <a:gd name="connsiteY72" fmla="*/ 1994111 h 3527943"/>
              <a:gd name="connsiteX73" fmla="*/ 2337620 w 6268710"/>
              <a:gd name="connsiteY73" fmla="*/ 1964614 h 3527943"/>
              <a:gd name="connsiteX74" fmla="*/ 2389239 w 6268710"/>
              <a:gd name="connsiteY74" fmla="*/ 1957240 h 3527943"/>
              <a:gd name="connsiteX75" fmla="*/ 2433484 w 6268710"/>
              <a:gd name="connsiteY75" fmla="*/ 1942492 h 3527943"/>
              <a:gd name="connsiteX76" fmla="*/ 2455607 w 6268710"/>
              <a:gd name="connsiteY76" fmla="*/ 1927743 h 3527943"/>
              <a:gd name="connsiteX77" fmla="*/ 2499852 w 6268710"/>
              <a:gd name="connsiteY77" fmla="*/ 1912995 h 3527943"/>
              <a:gd name="connsiteX78" fmla="*/ 2544097 w 6268710"/>
              <a:gd name="connsiteY78" fmla="*/ 1898246 h 3527943"/>
              <a:gd name="connsiteX79" fmla="*/ 2566220 w 6268710"/>
              <a:gd name="connsiteY79" fmla="*/ 1890872 h 3527943"/>
              <a:gd name="connsiteX80" fmla="*/ 2585263 w 6268710"/>
              <a:gd name="connsiteY80" fmla="*/ 1863809 h 3527943"/>
              <a:gd name="connsiteX81" fmla="*/ 2609248 w 6268710"/>
              <a:gd name="connsiteY81" fmla="*/ 1842902 h 3527943"/>
              <a:gd name="connsiteX82" fmla="*/ 2676833 w 6268710"/>
              <a:gd name="connsiteY82" fmla="*/ 1839253 h 3527943"/>
              <a:gd name="connsiteX83" fmla="*/ 2691581 w 6268710"/>
              <a:gd name="connsiteY83" fmla="*/ 1824504 h 3527943"/>
              <a:gd name="connsiteX84" fmla="*/ 2713704 w 6268710"/>
              <a:gd name="connsiteY84" fmla="*/ 1809756 h 3527943"/>
              <a:gd name="connsiteX85" fmla="*/ 2765323 w 6268710"/>
              <a:gd name="connsiteY85" fmla="*/ 1758137 h 3527943"/>
              <a:gd name="connsiteX86" fmla="*/ 2794820 w 6268710"/>
              <a:gd name="connsiteY86" fmla="*/ 1728640 h 3527943"/>
              <a:gd name="connsiteX87" fmla="*/ 2839065 w 6268710"/>
              <a:gd name="connsiteY87" fmla="*/ 1720694 h 3527943"/>
              <a:gd name="connsiteX88" fmla="*/ 2905507 w 6268710"/>
              <a:gd name="connsiteY88" fmla="*/ 1686258 h 3527943"/>
              <a:gd name="connsiteX89" fmla="*/ 3045542 w 6268710"/>
              <a:gd name="connsiteY89" fmla="*/ 1647524 h 3527943"/>
              <a:gd name="connsiteX90" fmla="*/ 3104536 w 6268710"/>
              <a:gd name="connsiteY90" fmla="*/ 1618027 h 3527943"/>
              <a:gd name="connsiteX91" fmla="*/ 3126658 w 6268710"/>
              <a:gd name="connsiteY91" fmla="*/ 1610653 h 3527943"/>
              <a:gd name="connsiteX92" fmla="*/ 3141407 w 6268710"/>
              <a:gd name="connsiteY92" fmla="*/ 1595904 h 3527943"/>
              <a:gd name="connsiteX93" fmla="*/ 3193026 w 6268710"/>
              <a:gd name="connsiteY93" fmla="*/ 1573782 h 3527943"/>
              <a:gd name="connsiteX94" fmla="*/ 3207774 w 6268710"/>
              <a:gd name="connsiteY94" fmla="*/ 1559033 h 3527943"/>
              <a:gd name="connsiteX95" fmla="*/ 3244645 w 6268710"/>
              <a:gd name="connsiteY95" fmla="*/ 1551659 h 3527943"/>
              <a:gd name="connsiteX96" fmla="*/ 3288171 w 6268710"/>
              <a:gd name="connsiteY96" fmla="*/ 1521517 h 3527943"/>
              <a:gd name="connsiteX97" fmla="*/ 3335569 w 6268710"/>
              <a:gd name="connsiteY97" fmla="*/ 1508630 h 3527943"/>
              <a:gd name="connsiteX98" fmla="*/ 3347240 w 6268710"/>
              <a:gd name="connsiteY98" fmla="*/ 1477271 h 3527943"/>
              <a:gd name="connsiteX99" fmla="*/ 3394562 w 6268710"/>
              <a:gd name="connsiteY99" fmla="*/ 1452070 h 3527943"/>
              <a:gd name="connsiteX100" fmla="*/ 3451123 w 6268710"/>
              <a:gd name="connsiteY100" fmla="*/ 1433672 h 3527943"/>
              <a:gd name="connsiteX101" fmla="*/ 3480620 w 6268710"/>
              <a:gd name="connsiteY101" fmla="*/ 1426298 h 3527943"/>
              <a:gd name="connsiteX102" fmla="*/ 3502742 w 6268710"/>
              <a:gd name="connsiteY102" fmla="*/ 1411550 h 3527943"/>
              <a:gd name="connsiteX103" fmla="*/ 3539613 w 6268710"/>
              <a:gd name="connsiteY103" fmla="*/ 1374679 h 3527943"/>
              <a:gd name="connsiteX104" fmla="*/ 3561736 w 6268710"/>
              <a:gd name="connsiteY104" fmla="*/ 1367304 h 3527943"/>
              <a:gd name="connsiteX105" fmla="*/ 3620729 w 6268710"/>
              <a:gd name="connsiteY105" fmla="*/ 1352556 h 3527943"/>
              <a:gd name="connsiteX106" fmla="*/ 3664974 w 6268710"/>
              <a:gd name="connsiteY106" fmla="*/ 1337808 h 3527943"/>
              <a:gd name="connsiteX107" fmla="*/ 3709220 w 6268710"/>
              <a:gd name="connsiteY107" fmla="*/ 1315685 h 3527943"/>
              <a:gd name="connsiteX108" fmla="*/ 3753465 w 6268710"/>
              <a:gd name="connsiteY108" fmla="*/ 1300937 h 3527943"/>
              <a:gd name="connsiteX109" fmla="*/ 3790336 w 6268710"/>
              <a:gd name="connsiteY109" fmla="*/ 1278814 h 3527943"/>
              <a:gd name="connsiteX110" fmla="*/ 3812458 w 6268710"/>
              <a:gd name="connsiteY110" fmla="*/ 1264066 h 3527943"/>
              <a:gd name="connsiteX111" fmla="*/ 3827207 w 6268710"/>
              <a:gd name="connsiteY111" fmla="*/ 1249317 h 3527943"/>
              <a:gd name="connsiteX112" fmla="*/ 3849329 w 6268710"/>
              <a:gd name="connsiteY112" fmla="*/ 1241943 h 3527943"/>
              <a:gd name="connsiteX113" fmla="*/ 3908323 w 6268710"/>
              <a:gd name="connsiteY113" fmla="*/ 1233997 h 3527943"/>
              <a:gd name="connsiteX114" fmla="*/ 3952568 w 6268710"/>
              <a:gd name="connsiteY114" fmla="*/ 1190324 h 3527943"/>
              <a:gd name="connsiteX115" fmla="*/ 4007266 w 6268710"/>
              <a:gd name="connsiteY115" fmla="*/ 1160256 h 3527943"/>
              <a:gd name="connsiteX116" fmla="*/ 4043566 w 6268710"/>
              <a:gd name="connsiteY116" fmla="*/ 1142429 h 3527943"/>
              <a:gd name="connsiteX117" fmla="*/ 4092753 w 6268710"/>
              <a:gd name="connsiteY117" fmla="*/ 1120951 h 3527943"/>
              <a:gd name="connsiteX118" fmla="*/ 4138785 w 6268710"/>
              <a:gd name="connsiteY118" fmla="*/ 1084652 h 3527943"/>
              <a:gd name="connsiteX119" fmla="*/ 4181168 w 6268710"/>
              <a:gd name="connsiteY119" fmla="*/ 1057588 h 3527943"/>
              <a:gd name="connsiteX120" fmla="*/ 4225413 w 6268710"/>
              <a:gd name="connsiteY120" fmla="*/ 1050214 h 3527943"/>
              <a:gd name="connsiteX121" fmla="*/ 4247536 w 6268710"/>
              <a:gd name="connsiteY121" fmla="*/ 1035466 h 3527943"/>
              <a:gd name="connsiteX122" fmla="*/ 4277033 w 6268710"/>
              <a:gd name="connsiteY122" fmla="*/ 1028092 h 3527943"/>
              <a:gd name="connsiteX123" fmla="*/ 4299155 w 6268710"/>
              <a:gd name="connsiteY123" fmla="*/ 1020717 h 3527943"/>
              <a:gd name="connsiteX124" fmla="*/ 4336026 w 6268710"/>
              <a:gd name="connsiteY124" fmla="*/ 991221 h 3527943"/>
              <a:gd name="connsiteX125" fmla="*/ 4350774 w 6268710"/>
              <a:gd name="connsiteY125" fmla="*/ 976472 h 3527943"/>
              <a:gd name="connsiteX126" fmla="*/ 4454013 w 6268710"/>
              <a:gd name="connsiteY126" fmla="*/ 969098 h 3527943"/>
              <a:gd name="connsiteX127" fmla="*/ 4579374 w 6268710"/>
              <a:gd name="connsiteY127" fmla="*/ 939601 h 3527943"/>
              <a:gd name="connsiteX128" fmla="*/ 4616245 w 6268710"/>
              <a:gd name="connsiteY128" fmla="*/ 887982 h 3527943"/>
              <a:gd name="connsiteX129" fmla="*/ 4682613 w 6268710"/>
              <a:gd name="connsiteY129" fmla="*/ 880608 h 3527943"/>
              <a:gd name="connsiteX130" fmla="*/ 4697362 w 6268710"/>
              <a:gd name="connsiteY130" fmla="*/ 851111 h 3527943"/>
              <a:gd name="connsiteX131" fmla="*/ 4970207 w 6268710"/>
              <a:gd name="connsiteY131" fmla="*/ 843737 h 3527943"/>
              <a:gd name="connsiteX132" fmla="*/ 4969562 w 6268710"/>
              <a:gd name="connsiteY132" fmla="*/ 806866 h 3527943"/>
              <a:gd name="connsiteX133" fmla="*/ 5442155 w 6268710"/>
              <a:gd name="connsiteY133" fmla="*/ 460279 h 3527943"/>
              <a:gd name="connsiteX134" fmla="*/ 6268710 w 6268710"/>
              <a:gd name="connsiteY134" fmla="*/ 0 h 3527943"/>
              <a:gd name="connsiteX0" fmla="*/ 0 w 6268710"/>
              <a:gd name="connsiteY0" fmla="*/ 3527943 h 3527943"/>
              <a:gd name="connsiteX1" fmla="*/ 0 w 6268710"/>
              <a:gd name="connsiteY1" fmla="*/ 3527943 h 3527943"/>
              <a:gd name="connsiteX2" fmla="*/ 44245 w 6268710"/>
              <a:gd name="connsiteY2" fmla="*/ 3476324 h 3527943"/>
              <a:gd name="connsiteX3" fmla="*/ 58994 w 6268710"/>
              <a:gd name="connsiteY3" fmla="*/ 3461575 h 3527943"/>
              <a:gd name="connsiteX4" fmla="*/ 81116 w 6268710"/>
              <a:gd name="connsiteY4" fmla="*/ 3454201 h 3527943"/>
              <a:gd name="connsiteX5" fmla="*/ 117987 w 6268710"/>
              <a:gd name="connsiteY5" fmla="*/ 3432079 h 3527943"/>
              <a:gd name="connsiteX6" fmla="*/ 154858 w 6268710"/>
              <a:gd name="connsiteY6" fmla="*/ 3409956 h 3527943"/>
              <a:gd name="connsiteX7" fmla="*/ 206478 w 6268710"/>
              <a:gd name="connsiteY7" fmla="*/ 3373085 h 3527943"/>
              <a:gd name="connsiteX8" fmla="*/ 250723 w 6268710"/>
              <a:gd name="connsiteY8" fmla="*/ 3344879 h 3527943"/>
              <a:gd name="connsiteX9" fmla="*/ 282082 w 6268710"/>
              <a:gd name="connsiteY9" fmla="*/ 3315953 h 3527943"/>
              <a:gd name="connsiteX10" fmla="*/ 309716 w 6268710"/>
              <a:gd name="connsiteY10" fmla="*/ 3284595 h 3527943"/>
              <a:gd name="connsiteX11" fmla="*/ 346587 w 6268710"/>
              <a:gd name="connsiteY11" fmla="*/ 3262472 h 3527943"/>
              <a:gd name="connsiteX12" fmla="*/ 376084 w 6268710"/>
              <a:gd name="connsiteY12" fmla="*/ 3232975 h 3527943"/>
              <a:gd name="connsiteX13" fmla="*/ 390833 w 6268710"/>
              <a:gd name="connsiteY13" fmla="*/ 3218227 h 3527943"/>
              <a:gd name="connsiteX14" fmla="*/ 412955 w 6268710"/>
              <a:gd name="connsiteY14" fmla="*/ 3210853 h 3527943"/>
              <a:gd name="connsiteX15" fmla="*/ 420329 w 6268710"/>
              <a:gd name="connsiteY15" fmla="*/ 3188730 h 3527943"/>
              <a:gd name="connsiteX16" fmla="*/ 449826 w 6268710"/>
              <a:gd name="connsiteY16" fmla="*/ 3159233 h 3527943"/>
              <a:gd name="connsiteX17" fmla="*/ 471949 w 6268710"/>
              <a:gd name="connsiteY17" fmla="*/ 3122362 h 3527943"/>
              <a:gd name="connsiteX18" fmla="*/ 494717 w 6268710"/>
              <a:gd name="connsiteY18" fmla="*/ 3109477 h 3527943"/>
              <a:gd name="connsiteX19" fmla="*/ 510681 w 6268710"/>
              <a:gd name="connsiteY19" fmla="*/ 3094728 h 3527943"/>
              <a:gd name="connsiteX20" fmla="*/ 540824 w 6268710"/>
              <a:gd name="connsiteY20" fmla="*/ 3083058 h 3527943"/>
              <a:gd name="connsiteX21" fmla="*/ 585641 w 6268710"/>
              <a:gd name="connsiteY21" fmla="*/ 3064015 h 3527943"/>
              <a:gd name="connsiteX22" fmla="*/ 626235 w 6268710"/>
              <a:gd name="connsiteY22" fmla="*/ 3047404 h 3527943"/>
              <a:gd name="connsiteX23" fmla="*/ 652653 w 6268710"/>
              <a:gd name="connsiteY23" fmla="*/ 3010533 h 3527943"/>
              <a:gd name="connsiteX24" fmla="*/ 678426 w 6268710"/>
              <a:gd name="connsiteY24" fmla="*/ 2984115 h 3527943"/>
              <a:gd name="connsiteX25" fmla="*/ 730045 w 6268710"/>
              <a:gd name="connsiteY25" fmla="*/ 2950324 h 3527943"/>
              <a:gd name="connsiteX26" fmla="*/ 789039 w 6268710"/>
              <a:gd name="connsiteY26" fmla="*/ 2908511 h 3527943"/>
              <a:gd name="connsiteX27" fmla="*/ 811162 w 6268710"/>
              <a:gd name="connsiteY27" fmla="*/ 2901137 h 3527943"/>
              <a:gd name="connsiteX28" fmla="*/ 825910 w 6268710"/>
              <a:gd name="connsiteY28" fmla="*/ 2886388 h 3527943"/>
              <a:gd name="connsiteX29" fmla="*/ 870155 w 6268710"/>
              <a:gd name="connsiteY29" fmla="*/ 2856892 h 3527943"/>
              <a:gd name="connsiteX30" fmla="*/ 907026 w 6268710"/>
              <a:gd name="connsiteY30" fmla="*/ 2827395 h 3527943"/>
              <a:gd name="connsiteX31" fmla="*/ 958075 w 6268710"/>
              <a:gd name="connsiteY31" fmla="*/ 2813292 h 3527943"/>
              <a:gd name="connsiteX32" fmla="*/ 983847 w 6268710"/>
              <a:gd name="connsiteY32" fmla="*/ 2798544 h 3527943"/>
              <a:gd name="connsiteX33" fmla="*/ 1047136 w 6268710"/>
              <a:gd name="connsiteY33" fmla="*/ 2761027 h 3527943"/>
              <a:gd name="connsiteX34" fmla="*/ 1078495 w 6268710"/>
              <a:gd name="connsiteY34" fmla="*/ 2762889 h 3527943"/>
              <a:gd name="connsiteX35" fmla="*/ 1113504 w 6268710"/>
              <a:gd name="connsiteY35" fmla="*/ 2731530 h 3527943"/>
              <a:gd name="connsiteX36" fmla="*/ 1135626 w 6268710"/>
              <a:gd name="connsiteY36" fmla="*/ 2716782 h 3527943"/>
              <a:gd name="connsiteX37" fmla="*/ 1150374 w 6268710"/>
              <a:gd name="connsiteY37" fmla="*/ 2702033 h 3527943"/>
              <a:gd name="connsiteX38" fmla="*/ 1194620 w 6268710"/>
              <a:gd name="connsiteY38" fmla="*/ 2687285 h 3527943"/>
              <a:gd name="connsiteX39" fmla="*/ 1216742 w 6268710"/>
              <a:gd name="connsiteY39" fmla="*/ 2679911 h 3527943"/>
              <a:gd name="connsiteX40" fmla="*/ 1275736 w 6268710"/>
              <a:gd name="connsiteY40" fmla="*/ 2650414 h 3527943"/>
              <a:gd name="connsiteX41" fmla="*/ 1297858 w 6268710"/>
              <a:gd name="connsiteY41" fmla="*/ 2643040 h 3527943"/>
              <a:gd name="connsiteX42" fmla="*/ 1319981 w 6268710"/>
              <a:gd name="connsiteY42" fmla="*/ 2635666 h 3527943"/>
              <a:gd name="connsiteX43" fmla="*/ 1334729 w 6268710"/>
              <a:gd name="connsiteY43" fmla="*/ 2620917 h 3527943"/>
              <a:gd name="connsiteX44" fmla="*/ 1378974 w 6268710"/>
              <a:gd name="connsiteY44" fmla="*/ 2606169 h 3527943"/>
              <a:gd name="connsiteX45" fmla="*/ 1437968 w 6268710"/>
              <a:gd name="connsiteY45" fmla="*/ 2576672 h 3527943"/>
              <a:gd name="connsiteX46" fmla="*/ 1460091 w 6268710"/>
              <a:gd name="connsiteY46" fmla="*/ 2569298 h 3527943"/>
              <a:gd name="connsiteX47" fmla="*/ 1482213 w 6268710"/>
              <a:gd name="connsiteY47" fmla="*/ 2554550 h 3527943"/>
              <a:gd name="connsiteX48" fmla="*/ 1512356 w 6268710"/>
              <a:gd name="connsiteY48" fmla="*/ 2545959 h 3527943"/>
              <a:gd name="connsiteX49" fmla="*/ 1562187 w 6268710"/>
              <a:gd name="connsiteY49" fmla="*/ 2523191 h 3527943"/>
              <a:gd name="connsiteX50" fmla="*/ 1592826 w 6268710"/>
              <a:gd name="connsiteY50" fmla="*/ 2488182 h 3527943"/>
              <a:gd name="connsiteX51" fmla="*/ 1614949 w 6268710"/>
              <a:gd name="connsiteY51" fmla="*/ 2480808 h 3527943"/>
              <a:gd name="connsiteX52" fmla="*/ 1629697 w 6268710"/>
              <a:gd name="connsiteY52" fmla="*/ 2466059 h 3527943"/>
              <a:gd name="connsiteX53" fmla="*/ 1673942 w 6268710"/>
              <a:gd name="connsiteY53" fmla="*/ 2436562 h 3527943"/>
              <a:gd name="connsiteX54" fmla="*/ 1710813 w 6268710"/>
              <a:gd name="connsiteY54" fmla="*/ 2414440 h 3527943"/>
              <a:gd name="connsiteX55" fmla="*/ 1725562 w 6268710"/>
              <a:gd name="connsiteY55" fmla="*/ 2399692 h 3527943"/>
              <a:gd name="connsiteX56" fmla="*/ 1769807 w 6268710"/>
              <a:gd name="connsiteY56" fmla="*/ 2370195 h 3527943"/>
              <a:gd name="connsiteX57" fmla="*/ 1784555 w 6268710"/>
              <a:gd name="connsiteY57" fmla="*/ 2355446 h 3527943"/>
              <a:gd name="connsiteX58" fmla="*/ 1799304 w 6268710"/>
              <a:gd name="connsiteY58" fmla="*/ 2333324 h 3527943"/>
              <a:gd name="connsiteX59" fmla="*/ 1865671 w 6268710"/>
              <a:gd name="connsiteY59" fmla="*/ 2321083 h 3527943"/>
              <a:gd name="connsiteX60" fmla="*/ 1939413 w 6268710"/>
              <a:gd name="connsiteY60" fmla="*/ 2274330 h 3527943"/>
              <a:gd name="connsiteX61" fmla="*/ 1961536 w 6268710"/>
              <a:gd name="connsiteY61" fmla="*/ 2266956 h 3527943"/>
              <a:gd name="connsiteX62" fmla="*/ 1983658 w 6268710"/>
              <a:gd name="connsiteY62" fmla="*/ 2252208 h 3527943"/>
              <a:gd name="connsiteX63" fmla="*/ 2020529 w 6268710"/>
              <a:gd name="connsiteY63" fmla="*/ 2215337 h 3527943"/>
              <a:gd name="connsiteX64" fmla="*/ 2086897 w 6268710"/>
              <a:gd name="connsiteY64" fmla="*/ 2178466 h 3527943"/>
              <a:gd name="connsiteX65" fmla="*/ 2092408 w 6268710"/>
              <a:gd name="connsiteY65" fmla="*/ 2151402 h 3527943"/>
              <a:gd name="connsiteX66" fmla="*/ 2145245 w 6268710"/>
              <a:gd name="connsiteY66" fmla="*/ 2122551 h 3527943"/>
              <a:gd name="connsiteX67" fmla="*/ 2175387 w 6268710"/>
              <a:gd name="connsiteY67" fmla="*/ 2097350 h 3527943"/>
              <a:gd name="connsiteX68" fmla="*/ 2190136 w 6268710"/>
              <a:gd name="connsiteY68" fmla="*/ 2082601 h 3527943"/>
              <a:gd name="connsiteX69" fmla="*/ 2204884 w 6268710"/>
              <a:gd name="connsiteY69" fmla="*/ 2060479 h 3527943"/>
              <a:gd name="connsiteX70" fmla="*/ 2227007 w 6268710"/>
              <a:gd name="connsiteY70" fmla="*/ 2053104 h 3527943"/>
              <a:gd name="connsiteX71" fmla="*/ 2271252 w 6268710"/>
              <a:gd name="connsiteY71" fmla="*/ 2023608 h 3527943"/>
              <a:gd name="connsiteX72" fmla="*/ 2300749 w 6268710"/>
              <a:gd name="connsiteY72" fmla="*/ 1994111 h 3527943"/>
              <a:gd name="connsiteX73" fmla="*/ 2337620 w 6268710"/>
              <a:gd name="connsiteY73" fmla="*/ 1964614 h 3527943"/>
              <a:gd name="connsiteX74" fmla="*/ 2389239 w 6268710"/>
              <a:gd name="connsiteY74" fmla="*/ 1957240 h 3527943"/>
              <a:gd name="connsiteX75" fmla="*/ 2433484 w 6268710"/>
              <a:gd name="connsiteY75" fmla="*/ 1942492 h 3527943"/>
              <a:gd name="connsiteX76" fmla="*/ 2455607 w 6268710"/>
              <a:gd name="connsiteY76" fmla="*/ 1927743 h 3527943"/>
              <a:gd name="connsiteX77" fmla="*/ 2499852 w 6268710"/>
              <a:gd name="connsiteY77" fmla="*/ 1912995 h 3527943"/>
              <a:gd name="connsiteX78" fmla="*/ 2544097 w 6268710"/>
              <a:gd name="connsiteY78" fmla="*/ 1898246 h 3527943"/>
              <a:gd name="connsiteX79" fmla="*/ 2566220 w 6268710"/>
              <a:gd name="connsiteY79" fmla="*/ 1890872 h 3527943"/>
              <a:gd name="connsiteX80" fmla="*/ 2585263 w 6268710"/>
              <a:gd name="connsiteY80" fmla="*/ 1863809 h 3527943"/>
              <a:gd name="connsiteX81" fmla="*/ 2609248 w 6268710"/>
              <a:gd name="connsiteY81" fmla="*/ 1842902 h 3527943"/>
              <a:gd name="connsiteX82" fmla="*/ 2676833 w 6268710"/>
              <a:gd name="connsiteY82" fmla="*/ 1839253 h 3527943"/>
              <a:gd name="connsiteX83" fmla="*/ 2691581 w 6268710"/>
              <a:gd name="connsiteY83" fmla="*/ 1824504 h 3527943"/>
              <a:gd name="connsiteX84" fmla="*/ 2713704 w 6268710"/>
              <a:gd name="connsiteY84" fmla="*/ 1809756 h 3527943"/>
              <a:gd name="connsiteX85" fmla="*/ 2765323 w 6268710"/>
              <a:gd name="connsiteY85" fmla="*/ 1758137 h 3527943"/>
              <a:gd name="connsiteX86" fmla="*/ 2794820 w 6268710"/>
              <a:gd name="connsiteY86" fmla="*/ 1728640 h 3527943"/>
              <a:gd name="connsiteX87" fmla="*/ 2839065 w 6268710"/>
              <a:gd name="connsiteY87" fmla="*/ 1720694 h 3527943"/>
              <a:gd name="connsiteX88" fmla="*/ 2905507 w 6268710"/>
              <a:gd name="connsiteY88" fmla="*/ 1686258 h 3527943"/>
              <a:gd name="connsiteX89" fmla="*/ 3045542 w 6268710"/>
              <a:gd name="connsiteY89" fmla="*/ 1647524 h 3527943"/>
              <a:gd name="connsiteX90" fmla="*/ 3104536 w 6268710"/>
              <a:gd name="connsiteY90" fmla="*/ 1618027 h 3527943"/>
              <a:gd name="connsiteX91" fmla="*/ 3126658 w 6268710"/>
              <a:gd name="connsiteY91" fmla="*/ 1610653 h 3527943"/>
              <a:gd name="connsiteX92" fmla="*/ 3141407 w 6268710"/>
              <a:gd name="connsiteY92" fmla="*/ 1595904 h 3527943"/>
              <a:gd name="connsiteX93" fmla="*/ 3193026 w 6268710"/>
              <a:gd name="connsiteY93" fmla="*/ 1573782 h 3527943"/>
              <a:gd name="connsiteX94" fmla="*/ 3207774 w 6268710"/>
              <a:gd name="connsiteY94" fmla="*/ 1559033 h 3527943"/>
              <a:gd name="connsiteX95" fmla="*/ 3244645 w 6268710"/>
              <a:gd name="connsiteY95" fmla="*/ 1551659 h 3527943"/>
              <a:gd name="connsiteX96" fmla="*/ 3288171 w 6268710"/>
              <a:gd name="connsiteY96" fmla="*/ 1521517 h 3527943"/>
              <a:gd name="connsiteX97" fmla="*/ 3335569 w 6268710"/>
              <a:gd name="connsiteY97" fmla="*/ 1508630 h 3527943"/>
              <a:gd name="connsiteX98" fmla="*/ 3347240 w 6268710"/>
              <a:gd name="connsiteY98" fmla="*/ 1477271 h 3527943"/>
              <a:gd name="connsiteX99" fmla="*/ 3394562 w 6268710"/>
              <a:gd name="connsiteY99" fmla="*/ 1452070 h 3527943"/>
              <a:gd name="connsiteX100" fmla="*/ 3451123 w 6268710"/>
              <a:gd name="connsiteY100" fmla="*/ 1433672 h 3527943"/>
              <a:gd name="connsiteX101" fmla="*/ 3480620 w 6268710"/>
              <a:gd name="connsiteY101" fmla="*/ 1426298 h 3527943"/>
              <a:gd name="connsiteX102" fmla="*/ 3502742 w 6268710"/>
              <a:gd name="connsiteY102" fmla="*/ 1411550 h 3527943"/>
              <a:gd name="connsiteX103" fmla="*/ 3539613 w 6268710"/>
              <a:gd name="connsiteY103" fmla="*/ 1374679 h 3527943"/>
              <a:gd name="connsiteX104" fmla="*/ 3561736 w 6268710"/>
              <a:gd name="connsiteY104" fmla="*/ 1367304 h 3527943"/>
              <a:gd name="connsiteX105" fmla="*/ 3620729 w 6268710"/>
              <a:gd name="connsiteY105" fmla="*/ 1352556 h 3527943"/>
              <a:gd name="connsiteX106" fmla="*/ 3664974 w 6268710"/>
              <a:gd name="connsiteY106" fmla="*/ 1337808 h 3527943"/>
              <a:gd name="connsiteX107" fmla="*/ 3709220 w 6268710"/>
              <a:gd name="connsiteY107" fmla="*/ 1315685 h 3527943"/>
              <a:gd name="connsiteX108" fmla="*/ 3753465 w 6268710"/>
              <a:gd name="connsiteY108" fmla="*/ 1300937 h 3527943"/>
              <a:gd name="connsiteX109" fmla="*/ 3790336 w 6268710"/>
              <a:gd name="connsiteY109" fmla="*/ 1278814 h 3527943"/>
              <a:gd name="connsiteX110" fmla="*/ 3812458 w 6268710"/>
              <a:gd name="connsiteY110" fmla="*/ 1264066 h 3527943"/>
              <a:gd name="connsiteX111" fmla="*/ 3827207 w 6268710"/>
              <a:gd name="connsiteY111" fmla="*/ 1249317 h 3527943"/>
              <a:gd name="connsiteX112" fmla="*/ 3849329 w 6268710"/>
              <a:gd name="connsiteY112" fmla="*/ 1241943 h 3527943"/>
              <a:gd name="connsiteX113" fmla="*/ 3908323 w 6268710"/>
              <a:gd name="connsiteY113" fmla="*/ 1233997 h 3527943"/>
              <a:gd name="connsiteX114" fmla="*/ 3952568 w 6268710"/>
              <a:gd name="connsiteY114" fmla="*/ 1190324 h 3527943"/>
              <a:gd name="connsiteX115" fmla="*/ 4007266 w 6268710"/>
              <a:gd name="connsiteY115" fmla="*/ 1160256 h 3527943"/>
              <a:gd name="connsiteX116" fmla="*/ 4043566 w 6268710"/>
              <a:gd name="connsiteY116" fmla="*/ 1142429 h 3527943"/>
              <a:gd name="connsiteX117" fmla="*/ 4092753 w 6268710"/>
              <a:gd name="connsiteY117" fmla="*/ 1120951 h 3527943"/>
              <a:gd name="connsiteX118" fmla="*/ 4138785 w 6268710"/>
              <a:gd name="connsiteY118" fmla="*/ 1084652 h 3527943"/>
              <a:gd name="connsiteX119" fmla="*/ 4181168 w 6268710"/>
              <a:gd name="connsiteY119" fmla="*/ 1057588 h 3527943"/>
              <a:gd name="connsiteX120" fmla="*/ 4225413 w 6268710"/>
              <a:gd name="connsiteY120" fmla="*/ 1050214 h 3527943"/>
              <a:gd name="connsiteX121" fmla="*/ 4247536 w 6268710"/>
              <a:gd name="connsiteY121" fmla="*/ 1035466 h 3527943"/>
              <a:gd name="connsiteX122" fmla="*/ 4277033 w 6268710"/>
              <a:gd name="connsiteY122" fmla="*/ 1028092 h 3527943"/>
              <a:gd name="connsiteX123" fmla="*/ 4299155 w 6268710"/>
              <a:gd name="connsiteY123" fmla="*/ 1020717 h 3527943"/>
              <a:gd name="connsiteX124" fmla="*/ 4336026 w 6268710"/>
              <a:gd name="connsiteY124" fmla="*/ 991221 h 3527943"/>
              <a:gd name="connsiteX125" fmla="*/ 4350774 w 6268710"/>
              <a:gd name="connsiteY125" fmla="*/ 976472 h 3527943"/>
              <a:gd name="connsiteX126" fmla="*/ 4454013 w 6268710"/>
              <a:gd name="connsiteY126" fmla="*/ 969098 h 3527943"/>
              <a:gd name="connsiteX127" fmla="*/ 4579374 w 6268710"/>
              <a:gd name="connsiteY127" fmla="*/ 939601 h 3527943"/>
              <a:gd name="connsiteX128" fmla="*/ 4616245 w 6268710"/>
              <a:gd name="connsiteY128" fmla="*/ 887982 h 3527943"/>
              <a:gd name="connsiteX129" fmla="*/ 4682613 w 6268710"/>
              <a:gd name="connsiteY129" fmla="*/ 880608 h 3527943"/>
              <a:gd name="connsiteX130" fmla="*/ 4697362 w 6268710"/>
              <a:gd name="connsiteY130" fmla="*/ 851111 h 3527943"/>
              <a:gd name="connsiteX131" fmla="*/ 4970207 w 6268710"/>
              <a:gd name="connsiteY131" fmla="*/ 843737 h 3527943"/>
              <a:gd name="connsiteX132" fmla="*/ 4969562 w 6268710"/>
              <a:gd name="connsiteY132" fmla="*/ 806866 h 3527943"/>
              <a:gd name="connsiteX133" fmla="*/ 6268710 w 6268710"/>
              <a:gd name="connsiteY133" fmla="*/ 0 h 3527943"/>
              <a:gd name="connsiteX0" fmla="*/ 0 w 5040274"/>
              <a:gd name="connsiteY0" fmla="*/ 2749010 h 2749010"/>
              <a:gd name="connsiteX1" fmla="*/ 0 w 5040274"/>
              <a:gd name="connsiteY1" fmla="*/ 2749010 h 2749010"/>
              <a:gd name="connsiteX2" fmla="*/ 44245 w 5040274"/>
              <a:gd name="connsiteY2" fmla="*/ 2697391 h 2749010"/>
              <a:gd name="connsiteX3" fmla="*/ 58994 w 5040274"/>
              <a:gd name="connsiteY3" fmla="*/ 2682642 h 2749010"/>
              <a:gd name="connsiteX4" fmla="*/ 81116 w 5040274"/>
              <a:gd name="connsiteY4" fmla="*/ 2675268 h 2749010"/>
              <a:gd name="connsiteX5" fmla="*/ 117987 w 5040274"/>
              <a:gd name="connsiteY5" fmla="*/ 2653146 h 2749010"/>
              <a:gd name="connsiteX6" fmla="*/ 154858 w 5040274"/>
              <a:gd name="connsiteY6" fmla="*/ 2631023 h 2749010"/>
              <a:gd name="connsiteX7" fmla="*/ 206478 w 5040274"/>
              <a:gd name="connsiteY7" fmla="*/ 2594152 h 2749010"/>
              <a:gd name="connsiteX8" fmla="*/ 250723 w 5040274"/>
              <a:gd name="connsiteY8" fmla="*/ 2565946 h 2749010"/>
              <a:gd name="connsiteX9" fmla="*/ 282082 w 5040274"/>
              <a:gd name="connsiteY9" fmla="*/ 2537020 h 2749010"/>
              <a:gd name="connsiteX10" fmla="*/ 309716 w 5040274"/>
              <a:gd name="connsiteY10" fmla="*/ 2505662 h 2749010"/>
              <a:gd name="connsiteX11" fmla="*/ 346587 w 5040274"/>
              <a:gd name="connsiteY11" fmla="*/ 2483539 h 2749010"/>
              <a:gd name="connsiteX12" fmla="*/ 376084 w 5040274"/>
              <a:gd name="connsiteY12" fmla="*/ 2454042 h 2749010"/>
              <a:gd name="connsiteX13" fmla="*/ 390833 w 5040274"/>
              <a:gd name="connsiteY13" fmla="*/ 2439294 h 2749010"/>
              <a:gd name="connsiteX14" fmla="*/ 412955 w 5040274"/>
              <a:gd name="connsiteY14" fmla="*/ 2431920 h 2749010"/>
              <a:gd name="connsiteX15" fmla="*/ 420329 w 5040274"/>
              <a:gd name="connsiteY15" fmla="*/ 2409797 h 2749010"/>
              <a:gd name="connsiteX16" fmla="*/ 449826 w 5040274"/>
              <a:gd name="connsiteY16" fmla="*/ 2380300 h 2749010"/>
              <a:gd name="connsiteX17" fmla="*/ 471949 w 5040274"/>
              <a:gd name="connsiteY17" fmla="*/ 2343429 h 2749010"/>
              <a:gd name="connsiteX18" fmla="*/ 494717 w 5040274"/>
              <a:gd name="connsiteY18" fmla="*/ 2330544 h 2749010"/>
              <a:gd name="connsiteX19" fmla="*/ 510681 w 5040274"/>
              <a:gd name="connsiteY19" fmla="*/ 2315795 h 2749010"/>
              <a:gd name="connsiteX20" fmla="*/ 540824 w 5040274"/>
              <a:gd name="connsiteY20" fmla="*/ 2304125 h 2749010"/>
              <a:gd name="connsiteX21" fmla="*/ 585641 w 5040274"/>
              <a:gd name="connsiteY21" fmla="*/ 2285082 h 2749010"/>
              <a:gd name="connsiteX22" fmla="*/ 626235 w 5040274"/>
              <a:gd name="connsiteY22" fmla="*/ 2268471 h 2749010"/>
              <a:gd name="connsiteX23" fmla="*/ 652653 w 5040274"/>
              <a:gd name="connsiteY23" fmla="*/ 2231600 h 2749010"/>
              <a:gd name="connsiteX24" fmla="*/ 678426 w 5040274"/>
              <a:gd name="connsiteY24" fmla="*/ 2205182 h 2749010"/>
              <a:gd name="connsiteX25" fmla="*/ 730045 w 5040274"/>
              <a:gd name="connsiteY25" fmla="*/ 2171391 h 2749010"/>
              <a:gd name="connsiteX26" fmla="*/ 789039 w 5040274"/>
              <a:gd name="connsiteY26" fmla="*/ 2129578 h 2749010"/>
              <a:gd name="connsiteX27" fmla="*/ 811162 w 5040274"/>
              <a:gd name="connsiteY27" fmla="*/ 2122204 h 2749010"/>
              <a:gd name="connsiteX28" fmla="*/ 825910 w 5040274"/>
              <a:gd name="connsiteY28" fmla="*/ 2107455 h 2749010"/>
              <a:gd name="connsiteX29" fmla="*/ 870155 w 5040274"/>
              <a:gd name="connsiteY29" fmla="*/ 2077959 h 2749010"/>
              <a:gd name="connsiteX30" fmla="*/ 907026 w 5040274"/>
              <a:gd name="connsiteY30" fmla="*/ 2048462 h 2749010"/>
              <a:gd name="connsiteX31" fmla="*/ 958075 w 5040274"/>
              <a:gd name="connsiteY31" fmla="*/ 2034359 h 2749010"/>
              <a:gd name="connsiteX32" fmla="*/ 983847 w 5040274"/>
              <a:gd name="connsiteY32" fmla="*/ 2019611 h 2749010"/>
              <a:gd name="connsiteX33" fmla="*/ 1047136 w 5040274"/>
              <a:gd name="connsiteY33" fmla="*/ 1982094 h 2749010"/>
              <a:gd name="connsiteX34" fmla="*/ 1078495 w 5040274"/>
              <a:gd name="connsiteY34" fmla="*/ 1983956 h 2749010"/>
              <a:gd name="connsiteX35" fmla="*/ 1113504 w 5040274"/>
              <a:gd name="connsiteY35" fmla="*/ 1952597 h 2749010"/>
              <a:gd name="connsiteX36" fmla="*/ 1135626 w 5040274"/>
              <a:gd name="connsiteY36" fmla="*/ 1937849 h 2749010"/>
              <a:gd name="connsiteX37" fmla="*/ 1150374 w 5040274"/>
              <a:gd name="connsiteY37" fmla="*/ 1923100 h 2749010"/>
              <a:gd name="connsiteX38" fmla="*/ 1194620 w 5040274"/>
              <a:gd name="connsiteY38" fmla="*/ 1908352 h 2749010"/>
              <a:gd name="connsiteX39" fmla="*/ 1216742 w 5040274"/>
              <a:gd name="connsiteY39" fmla="*/ 1900978 h 2749010"/>
              <a:gd name="connsiteX40" fmla="*/ 1275736 w 5040274"/>
              <a:gd name="connsiteY40" fmla="*/ 1871481 h 2749010"/>
              <a:gd name="connsiteX41" fmla="*/ 1297858 w 5040274"/>
              <a:gd name="connsiteY41" fmla="*/ 1864107 h 2749010"/>
              <a:gd name="connsiteX42" fmla="*/ 1319981 w 5040274"/>
              <a:gd name="connsiteY42" fmla="*/ 1856733 h 2749010"/>
              <a:gd name="connsiteX43" fmla="*/ 1334729 w 5040274"/>
              <a:gd name="connsiteY43" fmla="*/ 1841984 h 2749010"/>
              <a:gd name="connsiteX44" fmla="*/ 1378974 w 5040274"/>
              <a:gd name="connsiteY44" fmla="*/ 1827236 h 2749010"/>
              <a:gd name="connsiteX45" fmla="*/ 1437968 w 5040274"/>
              <a:gd name="connsiteY45" fmla="*/ 1797739 h 2749010"/>
              <a:gd name="connsiteX46" fmla="*/ 1460091 w 5040274"/>
              <a:gd name="connsiteY46" fmla="*/ 1790365 h 2749010"/>
              <a:gd name="connsiteX47" fmla="*/ 1482213 w 5040274"/>
              <a:gd name="connsiteY47" fmla="*/ 1775617 h 2749010"/>
              <a:gd name="connsiteX48" fmla="*/ 1512356 w 5040274"/>
              <a:gd name="connsiteY48" fmla="*/ 1767026 h 2749010"/>
              <a:gd name="connsiteX49" fmla="*/ 1562187 w 5040274"/>
              <a:gd name="connsiteY49" fmla="*/ 1744258 h 2749010"/>
              <a:gd name="connsiteX50" fmla="*/ 1592826 w 5040274"/>
              <a:gd name="connsiteY50" fmla="*/ 1709249 h 2749010"/>
              <a:gd name="connsiteX51" fmla="*/ 1614949 w 5040274"/>
              <a:gd name="connsiteY51" fmla="*/ 1701875 h 2749010"/>
              <a:gd name="connsiteX52" fmla="*/ 1629697 w 5040274"/>
              <a:gd name="connsiteY52" fmla="*/ 1687126 h 2749010"/>
              <a:gd name="connsiteX53" fmla="*/ 1673942 w 5040274"/>
              <a:gd name="connsiteY53" fmla="*/ 1657629 h 2749010"/>
              <a:gd name="connsiteX54" fmla="*/ 1710813 w 5040274"/>
              <a:gd name="connsiteY54" fmla="*/ 1635507 h 2749010"/>
              <a:gd name="connsiteX55" fmla="*/ 1725562 w 5040274"/>
              <a:gd name="connsiteY55" fmla="*/ 1620759 h 2749010"/>
              <a:gd name="connsiteX56" fmla="*/ 1769807 w 5040274"/>
              <a:gd name="connsiteY56" fmla="*/ 1591262 h 2749010"/>
              <a:gd name="connsiteX57" fmla="*/ 1784555 w 5040274"/>
              <a:gd name="connsiteY57" fmla="*/ 1576513 h 2749010"/>
              <a:gd name="connsiteX58" fmla="*/ 1799304 w 5040274"/>
              <a:gd name="connsiteY58" fmla="*/ 1554391 h 2749010"/>
              <a:gd name="connsiteX59" fmla="*/ 1865671 w 5040274"/>
              <a:gd name="connsiteY59" fmla="*/ 1542150 h 2749010"/>
              <a:gd name="connsiteX60" fmla="*/ 1939413 w 5040274"/>
              <a:gd name="connsiteY60" fmla="*/ 1495397 h 2749010"/>
              <a:gd name="connsiteX61" fmla="*/ 1961536 w 5040274"/>
              <a:gd name="connsiteY61" fmla="*/ 1488023 h 2749010"/>
              <a:gd name="connsiteX62" fmla="*/ 1983658 w 5040274"/>
              <a:gd name="connsiteY62" fmla="*/ 1473275 h 2749010"/>
              <a:gd name="connsiteX63" fmla="*/ 2020529 w 5040274"/>
              <a:gd name="connsiteY63" fmla="*/ 1436404 h 2749010"/>
              <a:gd name="connsiteX64" fmla="*/ 2086897 w 5040274"/>
              <a:gd name="connsiteY64" fmla="*/ 1399533 h 2749010"/>
              <a:gd name="connsiteX65" fmla="*/ 2092408 w 5040274"/>
              <a:gd name="connsiteY65" fmla="*/ 1372469 h 2749010"/>
              <a:gd name="connsiteX66" fmla="*/ 2145245 w 5040274"/>
              <a:gd name="connsiteY66" fmla="*/ 1343618 h 2749010"/>
              <a:gd name="connsiteX67" fmla="*/ 2175387 w 5040274"/>
              <a:gd name="connsiteY67" fmla="*/ 1318417 h 2749010"/>
              <a:gd name="connsiteX68" fmla="*/ 2190136 w 5040274"/>
              <a:gd name="connsiteY68" fmla="*/ 1303668 h 2749010"/>
              <a:gd name="connsiteX69" fmla="*/ 2204884 w 5040274"/>
              <a:gd name="connsiteY69" fmla="*/ 1281546 h 2749010"/>
              <a:gd name="connsiteX70" fmla="*/ 2227007 w 5040274"/>
              <a:gd name="connsiteY70" fmla="*/ 1274171 h 2749010"/>
              <a:gd name="connsiteX71" fmla="*/ 2271252 w 5040274"/>
              <a:gd name="connsiteY71" fmla="*/ 1244675 h 2749010"/>
              <a:gd name="connsiteX72" fmla="*/ 2300749 w 5040274"/>
              <a:gd name="connsiteY72" fmla="*/ 1215178 h 2749010"/>
              <a:gd name="connsiteX73" fmla="*/ 2337620 w 5040274"/>
              <a:gd name="connsiteY73" fmla="*/ 1185681 h 2749010"/>
              <a:gd name="connsiteX74" fmla="*/ 2389239 w 5040274"/>
              <a:gd name="connsiteY74" fmla="*/ 1178307 h 2749010"/>
              <a:gd name="connsiteX75" fmla="*/ 2433484 w 5040274"/>
              <a:gd name="connsiteY75" fmla="*/ 1163559 h 2749010"/>
              <a:gd name="connsiteX76" fmla="*/ 2455607 w 5040274"/>
              <a:gd name="connsiteY76" fmla="*/ 1148810 h 2749010"/>
              <a:gd name="connsiteX77" fmla="*/ 2499852 w 5040274"/>
              <a:gd name="connsiteY77" fmla="*/ 1134062 h 2749010"/>
              <a:gd name="connsiteX78" fmla="*/ 2544097 w 5040274"/>
              <a:gd name="connsiteY78" fmla="*/ 1119313 h 2749010"/>
              <a:gd name="connsiteX79" fmla="*/ 2566220 w 5040274"/>
              <a:gd name="connsiteY79" fmla="*/ 1111939 h 2749010"/>
              <a:gd name="connsiteX80" fmla="*/ 2585263 w 5040274"/>
              <a:gd name="connsiteY80" fmla="*/ 1084876 h 2749010"/>
              <a:gd name="connsiteX81" fmla="*/ 2609248 w 5040274"/>
              <a:gd name="connsiteY81" fmla="*/ 1063969 h 2749010"/>
              <a:gd name="connsiteX82" fmla="*/ 2676833 w 5040274"/>
              <a:gd name="connsiteY82" fmla="*/ 1060320 h 2749010"/>
              <a:gd name="connsiteX83" fmla="*/ 2691581 w 5040274"/>
              <a:gd name="connsiteY83" fmla="*/ 1045571 h 2749010"/>
              <a:gd name="connsiteX84" fmla="*/ 2713704 w 5040274"/>
              <a:gd name="connsiteY84" fmla="*/ 1030823 h 2749010"/>
              <a:gd name="connsiteX85" fmla="*/ 2765323 w 5040274"/>
              <a:gd name="connsiteY85" fmla="*/ 979204 h 2749010"/>
              <a:gd name="connsiteX86" fmla="*/ 2794820 w 5040274"/>
              <a:gd name="connsiteY86" fmla="*/ 949707 h 2749010"/>
              <a:gd name="connsiteX87" fmla="*/ 2839065 w 5040274"/>
              <a:gd name="connsiteY87" fmla="*/ 941761 h 2749010"/>
              <a:gd name="connsiteX88" fmla="*/ 2905507 w 5040274"/>
              <a:gd name="connsiteY88" fmla="*/ 907325 h 2749010"/>
              <a:gd name="connsiteX89" fmla="*/ 3045542 w 5040274"/>
              <a:gd name="connsiteY89" fmla="*/ 868591 h 2749010"/>
              <a:gd name="connsiteX90" fmla="*/ 3104536 w 5040274"/>
              <a:gd name="connsiteY90" fmla="*/ 839094 h 2749010"/>
              <a:gd name="connsiteX91" fmla="*/ 3126658 w 5040274"/>
              <a:gd name="connsiteY91" fmla="*/ 831720 h 2749010"/>
              <a:gd name="connsiteX92" fmla="*/ 3141407 w 5040274"/>
              <a:gd name="connsiteY92" fmla="*/ 816971 h 2749010"/>
              <a:gd name="connsiteX93" fmla="*/ 3193026 w 5040274"/>
              <a:gd name="connsiteY93" fmla="*/ 794849 h 2749010"/>
              <a:gd name="connsiteX94" fmla="*/ 3207774 w 5040274"/>
              <a:gd name="connsiteY94" fmla="*/ 780100 h 2749010"/>
              <a:gd name="connsiteX95" fmla="*/ 3244645 w 5040274"/>
              <a:gd name="connsiteY95" fmla="*/ 772726 h 2749010"/>
              <a:gd name="connsiteX96" fmla="*/ 3288171 w 5040274"/>
              <a:gd name="connsiteY96" fmla="*/ 742584 h 2749010"/>
              <a:gd name="connsiteX97" fmla="*/ 3335569 w 5040274"/>
              <a:gd name="connsiteY97" fmla="*/ 729697 h 2749010"/>
              <a:gd name="connsiteX98" fmla="*/ 3347240 w 5040274"/>
              <a:gd name="connsiteY98" fmla="*/ 698338 h 2749010"/>
              <a:gd name="connsiteX99" fmla="*/ 3394562 w 5040274"/>
              <a:gd name="connsiteY99" fmla="*/ 673137 h 2749010"/>
              <a:gd name="connsiteX100" fmla="*/ 3451123 w 5040274"/>
              <a:gd name="connsiteY100" fmla="*/ 654739 h 2749010"/>
              <a:gd name="connsiteX101" fmla="*/ 3480620 w 5040274"/>
              <a:gd name="connsiteY101" fmla="*/ 647365 h 2749010"/>
              <a:gd name="connsiteX102" fmla="*/ 3502742 w 5040274"/>
              <a:gd name="connsiteY102" fmla="*/ 632617 h 2749010"/>
              <a:gd name="connsiteX103" fmla="*/ 3539613 w 5040274"/>
              <a:gd name="connsiteY103" fmla="*/ 595746 h 2749010"/>
              <a:gd name="connsiteX104" fmla="*/ 3561736 w 5040274"/>
              <a:gd name="connsiteY104" fmla="*/ 588371 h 2749010"/>
              <a:gd name="connsiteX105" fmla="*/ 3620729 w 5040274"/>
              <a:gd name="connsiteY105" fmla="*/ 573623 h 2749010"/>
              <a:gd name="connsiteX106" fmla="*/ 3664974 w 5040274"/>
              <a:gd name="connsiteY106" fmla="*/ 558875 h 2749010"/>
              <a:gd name="connsiteX107" fmla="*/ 3709220 w 5040274"/>
              <a:gd name="connsiteY107" fmla="*/ 536752 h 2749010"/>
              <a:gd name="connsiteX108" fmla="*/ 3753465 w 5040274"/>
              <a:gd name="connsiteY108" fmla="*/ 522004 h 2749010"/>
              <a:gd name="connsiteX109" fmla="*/ 3790336 w 5040274"/>
              <a:gd name="connsiteY109" fmla="*/ 499881 h 2749010"/>
              <a:gd name="connsiteX110" fmla="*/ 3812458 w 5040274"/>
              <a:gd name="connsiteY110" fmla="*/ 485133 h 2749010"/>
              <a:gd name="connsiteX111" fmla="*/ 3827207 w 5040274"/>
              <a:gd name="connsiteY111" fmla="*/ 470384 h 2749010"/>
              <a:gd name="connsiteX112" fmla="*/ 3849329 w 5040274"/>
              <a:gd name="connsiteY112" fmla="*/ 463010 h 2749010"/>
              <a:gd name="connsiteX113" fmla="*/ 3908323 w 5040274"/>
              <a:gd name="connsiteY113" fmla="*/ 455064 h 2749010"/>
              <a:gd name="connsiteX114" fmla="*/ 3952568 w 5040274"/>
              <a:gd name="connsiteY114" fmla="*/ 411391 h 2749010"/>
              <a:gd name="connsiteX115" fmla="*/ 4007266 w 5040274"/>
              <a:gd name="connsiteY115" fmla="*/ 381323 h 2749010"/>
              <a:gd name="connsiteX116" fmla="*/ 4043566 w 5040274"/>
              <a:gd name="connsiteY116" fmla="*/ 363496 h 2749010"/>
              <a:gd name="connsiteX117" fmla="*/ 4092753 w 5040274"/>
              <a:gd name="connsiteY117" fmla="*/ 342018 h 2749010"/>
              <a:gd name="connsiteX118" fmla="*/ 4138785 w 5040274"/>
              <a:gd name="connsiteY118" fmla="*/ 305719 h 2749010"/>
              <a:gd name="connsiteX119" fmla="*/ 4181168 w 5040274"/>
              <a:gd name="connsiteY119" fmla="*/ 278655 h 2749010"/>
              <a:gd name="connsiteX120" fmla="*/ 4225413 w 5040274"/>
              <a:gd name="connsiteY120" fmla="*/ 271281 h 2749010"/>
              <a:gd name="connsiteX121" fmla="*/ 4247536 w 5040274"/>
              <a:gd name="connsiteY121" fmla="*/ 256533 h 2749010"/>
              <a:gd name="connsiteX122" fmla="*/ 4277033 w 5040274"/>
              <a:gd name="connsiteY122" fmla="*/ 249159 h 2749010"/>
              <a:gd name="connsiteX123" fmla="*/ 4299155 w 5040274"/>
              <a:gd name="connsiteY123" fmla="*/ 241784 h 2749010"/>
              <a:gd name="connsiteX124" fmla="*/ 4336026 w 5040274"/>
              <a:gd name="connsiteY124" fmla="*/ 212288 h 2749010"/>
              <a:gd name="connsiteX125" fmla="*/ 4350774 w 5040274"/>
              <a:gd name="connsiteY125" fmla="*/ 197539 h 2749010"/>
              <a:gd name="connsiteX126" fmla="*/ 4454013 w 5040274"/>
              <a:gd name="connsiteY126" fmla="*/ 190165 h 2749010"/>
              <a:gd name="connsiteX127" fmla="*/ 4579374 w 5040274"/>
              <a:gd name="connsiteY127" fmla="*/ 160668 h 2749010"/>
              <a:gd name="connsiteX128" fmla="*/ 4616245 w 5040274"/>
              <a:gd name="connsiteY128" fmla="*/ 109049 h 2749010"/>
              <a:gd name="connsiteX129" fmla="*/ 4682613 w 5040274"/>
              <a:gd name="connsiteY129" fmla="*/ 101675 h 2749010"/>
              <a:gd name="connsiteX130" fmla="*/ 4697362 w 5040274"/>
              <a:gd name="connsiteY130" fmla="*/ 72178 h 2749010"/>
              <a:gd name="connsiteX131" fmla="*/ 4970207 w 5040274"/>
              <a:gd name="connsiteY131" fmla="*/ 64804 h 2749010"/>
              <a:gd name="connsiteX132" fmla="*/ 4969562 w 5040274"/>
              <a:gd name="connsiteY132" fmla="*/ 27933 h 2749010"/>
              <a:gd name="connsiteX133" fmla="*/ 5040274 w 5040274"/>
              <a:gd name="connsiteY133" fmla="*/ 0 h 2749010"/>
              <a:gd name="connsiteX0" fmla="*/ 0 w 5046432"/>
              <a:gd name="connsiteY0" fmla="*/ 2761325 h 2761325"/>
              <a:gd name="connsiteX1" fmla="*/ 0 w 5046432"/>
              <a:gd name="connsiteY1" fmla="*/ 2761325 h 2761325"/>
              <a:gd name="connsiteX2" fmla="*/ 44245 w 5046432"/>
              <a:gd name="connsiteY2" fmla="*/ 2709706 h 2761325"/>
              <a:gd name="connsiteX3" fmla="*/ 58994 w 5046432"/>
              <a:gd name="connsiteY3" fmla="*/ 2694957 h 2761325"/>
              <a:gd name="connsiteX4" fmla="*/ 81116 w 5046432"/>
              <a:gd name="connsiteY4" fmla="*/ 2687583 h 2761325"/>
              <a:gd name="connsiteX5" fmla="*/ 117987 w 5046432"/>
              <a:gd name="connsiteY5" fmla="*/ 2665461 h 2761325"/>
              <a:gd name="connsiteX6" fmla="*/ 154858 w 5046432"/>
              <a:gd name="connsiteY6" fmla="*/ 2643338 h 2761325"/>
              <a:gd name="connsiteX7" fmla="*/ 206478 w 5046432"/>
              <a:gd name="connsiteY7" fmla="*/ 2606467 h 2761325"/>
              <a:gd name="connsiteX8" fmla="*/ 250723 w 5046432"/>
              <a:gd name="connsiteY8" fmla="*/ 2578261 h 2761325"/>
              <a:gd name="connsiteX9" fmla="*/ 282082 w 5046432"/>
              <a:gd name="connsiteY9" fmla="*/ 2549335 h 2761325"/>
              <a:gd name="connsiteX10" fmla="*/ 309716 w 5046432"/>
              <a:gd name="connsiteY10" fmla="*/ 2517977 h 2761325"/>
              <a:gd name="connsiteX11" fmla="*/ 346587 w 5046432"/>
              <a:gd name="connsiteY11" fmla="*/ 2495854 h 2761325"/>
              <a:gd name="connsiteX12" fmla="*/ 376084 w 5046432"/>
              <a:gd name="connsiteY12" fmla="*/ 2466357 h 2761325"/>
              <a:gd name="connsiteX13" fmla="*/ 390833 w 5046432"/>
              <a:gd name="connsiteY13" fmla="*/ 2451609 h 2761325"/>
              <a:gd name="connsiteX14" fmla="*/ 412955 w 5046432"/>
              <a:gd name="connsiteY14" fmla="*/ 2444235 h 2761325"/>
              <a:gd name="connsiteX15" fmla="*/ 420329 w 5046432"/>
              <a:gd name="connsiteY15" fmla="*/ 2422112 h 2761325"/>
              <a:gd name="connsiteX16" fmla="*/ 449826 w 5046432"/>
              <a:gd name="connsiteY16" fmla="*/ 2392615 h 2761325"/>
              <a:gd name="connsiteX17" fmla="*/ 471949 w 5046432"/>
              <a:gd name="connsiteY17" fmla="*/ 2355744 h 2761325"/>
              <a:gd name="connsiteX18" fmla="*/ 494717 w 5046432"/>
              <a:gd name="connsiteY18" fmla="*/ 2342859 h 2761325"/>
              <a:gd name="connsiteX19" fmla="*/ 510681 w 5046432"/>
              <a:gd name="connsiteY19" fmla="*/ 2328110 h 2761325"/>
              <a:gd name="connsiteX20" fmla="*/ 540824 w 5046432"/>
              <a:gd name="connsiteY20" fmla="*/ 2316440 h 2761325"/>
              <a:gd name="connsiteX21" fmla="*/ 585641 w 5046432"/>
              <a:gd name="connsiteY21" fmla="*/ 2297397 h 2761325"/>
              <a:gd name="connsiteX22" fmla="*/ 626235 w 5046432"/>
              <a:gd name="connsiteY22" fmla="*/ 2280786 h 2761325"/>
              <a:gd name="connsiteX23" fmla="*/ 652653 w 5046432"/>
              <a:gd name="connsiteY23" fmla="*/ 2243915 h 2761325"/>
              <a:gd name="connsiteX24" fmla="*/ 678426 w 5046432"/>
              <a:gd name="connsiteY24" fmla="*/ 2217497 h 2761325"/>
              <a:gd name="connsiteX25" fmla="*/ 730045 w 5046432"/>
              <a:gd name="connsiteY25" fmla="*/ 2183706 h 2761325"/>
              <a:gd name="connsiteX26" fmla="*/ 789039 w 5046432"/>
              <a:gd name="connsiteY26" fmla="*/ 2141893 h 2761325"/>
              <a:gd name="connsiteX27" fmla="*/ 811162 w 5046432"/>
              <a:gd name="connsiteY27" fmla="*/ 2134519 h 2761325"/>
              <a:gd name="connsiteX28" fmla="*/ 825910 w 5046432"/>
              <a:gd name="connsiteY28" fmla="*/ 2119770 h 2761325"/>
              <a:gd name="connsiteX29" fmla="*/ 870155 w 5046432"/>
              <a:gd name="connsiteY29" fmla="*/ 2090274 h 2761325"/>
              <a:gd name="connsiteX30" fmla="*/ 907026 w 5046432"/>
              <a:gd name="connsiteY30" fmla="*/ 2060777 h 2761325"/>
              <a:gd name="connsiteX31" fmla="*/ 958075 w 5046432"/>
              <a:gd name="connsiteY31" fmla="*/ 2046674 h 2761325"/>
              <a:gd name="connsiteX32" fmla="*/ 983847 w 5046432"/>
              <a:gd name="connsiteY32" fmla="*/ 2031926 h 2761325"/>
              <a:gd name="connsiteX33" fmla="*/ 1047136 w 5046432"/>
              <a:gd name="connsiteY33" fmla="*/ 1994409 h 2761325"/>
              <a:gd name="connsiteX34" fmla="*/ 1078495 w 5046432"/>
              <a:gd name="connsiteY34" fmla="*/ 1996271 h 2761325"/>
              <a:gd name="connsiteX35" fmla="*/ 1113504 w 5046432"/>
              <a:gd name="connsiteY35" fmla="*/ 1964912 h 2761325"/>
              <a:gd name="connsiteX36" fmla="*/ 1135626 w 5046432"/>
              <a:gd name="connsiteY36" fmla="*/ 1950164 h 2761325"/>
              <a:gd name="connsiteX37" fmla="*/ 1150374 w 5046432"/>
              <a:gd name="connsiteY37" fmla="*/ 1935415 h 2761325"/>
              <a:gd name="connsiteX38" fmla="*/ 1194620 w 5046432"/>
              <a:gd name="connsiteY38" fmla="*/ 1920667 h 2761325"/>
              <a:gd name="connsiteX39" fmla="*/ 1216742 w 5046432"/>
              <a:gd name="connsiteY39" fmla="*/ 1913293 h 2761325"/>
              <a:gd name="connsiteX40" fmla="*/ 1275736 w 5046432"/>
              <a:gd name="connsiteY40" fmla="*/ 1883796 h 2761325"/>
              <a:gd name="connsiteX41" fmla="*/ 1297858 w 5046432"/>
              <a:gd name="connsiteY41" fmla="*/ 1876422 h 2761325"/>
              <a:gd name="connsiteX42" fmla="*/ 1319981 w 5046432"/>
              <a:gd name="connsiteY42" fmla="*/ 1869048 h 2761325"/>
              <a:gd name="connsiteX43" fmla="*/ 1334729 w 5046432"/>
              <a:gd name="connsiteY43" fmla="*/ 1854299 h 2761325"/>
              <a:gd name="connsiteX44" fmla="*/ 1378974 w 5046432"/>
              <a:gd name="connsiteY44" fmla="*/ 1839551 h 2761325"/>
              <a:gd name="connsiteX45" fmla="*/ 1437968 w 5046432"/>
              <a:gd name="connsiteY45" fmla="*/ 1810054 h 2761325"/>
              <a:gd name="connsiteX46" fmla="*/ 1460091 w 5046432"/>
              <a:gd name="connsiteY46" fmla="*/ 1802680 h 2761325"/>
              <a:gd name="connsiteX47" fmla="*/ 1482213 w 5046432"/>
              <a:gd name="connsiteY47" fmla="*/ 1787932 h 2761325"/>
              <a:gd name="connsiteX48" fmla="*/ 1512356 w 5046432"/>
              <a:gd name="connsiteY48" fmla="*/ 1779341 h 2761325"/>
              <a:gd name="connsiteX49" fmla="*/ 1562187 w 5046432"/>
              <a:gd name="connsiteY49" fmla="*/ 1756573 h 2761325"/>
              <a:gd name="connsiteX50" fmla="*/ 1592826 w 5046432"/>
              <a:gd name="connsiteY50" fmla="*/ 1721564 h 2761325"/>
              <a:gd name="connsiteX51" fmla="*/ 1614949 w 5046432"/>
              <a:gd name="connsiteY51" fmla="*/ 1714190 h 2761325"/>
              <a:gd name="connsiteX52" fmla="*/ 1629697 w 5046432"/>
              <a:gd name="connsiteY52" fmla="*/ 1699441 h 2761325"/>
              <a:gd name="connsiteX53" fmla="*/ 1673942 w 5046432"/>
              <a:gd name="connsiteY53" fmla="*/ 1669944 h 2761325"/>
              <a:gd name="connsiteX54" fmla="*/ 1710813 w 5046432"/>
              <a:gd name="connsiteY54" fmla="*/ 1647822 h 2761325"/>
              <a:gd name="connsiteX55" fmla="*/ 1725562 w 5046432"/>
              <a:gd name="connsiteY55" fmla="*/ 1633074 h 2761325"/>
              <a:gd name="connsiteX56" fmla="*/ 1769807 w 5046432"/>
              <a:gd name="connsiteY56" fmla="*/ 1603577 h 2761325"/>
              <a:gd name="connsiteX57" fmla="*/ 1784555 w 5046432"/>
              <a:gd name="connsiteY57" fmla="*/ 1588828 h 2761325"/>
              <a:gd name="connsiteX58" fmla="*/ 1799304 w 5046432"/>
              <a:gd name="connsiteY58" fmla="*/ 1566706 h 2761325"/>
              <a:gd name="connsiteX59" fmla="*/ 1865671 w 5046432"/>
              <a:gd name="connsiteY59" fmla="*/ 1554465 h 2761325"/>
              <a:gd name="connsiteX60" fmla="*/ 1939413 w 5046432"/>
              <a:gd name="connsiteY60" fmla="*/ 1507712 h 2761325"/>
              <a:gd name="connsiteX61" fmla="*/ 1961536 w 5046432"/>
              <a:gd name="connsiteY61" fmla="*/ 1500338 h 2761325"/>
              <a:gd name="connsiteX62" fmla="*/ 1983658 w 5046432"/>
              <a:gd name="connsiteY62" fmla="*/ 1485590 h 2761325"/>
              <a:gd name="connsiteX63" fmla="*/ 2020529 w 5046432"/>
              <a:gd name="connsiteY63" fmla="*/ 1448719 h 2761325"/>
              <a:gd name="connsiteX64" fmla="*/ 2086897 w 5046432"/>
              <a:gd name="connsiteY64" fmla="*/ 1411848 h 2761325"/>
              <a:gd name="connsiteX65" fmla="*/ 2092408 w 5046432"/>
              <a:gd name="connsiteY65" fmla="*/ 1384784 h 2761325"/>
              <a:gd name="connsiteX66" fmla="*/ 2145245 w 5046432"/>
              <a:gd name="connsiteY66" fmla="*/ 1355933 h 2761325"/>
              <a:gd name="connsiteX67" fmla="*/ 2175387 w 5046432"/>
              <a:gd name="connsiteY67" fmla="*/ 1330732 h 2761325"/>
              <a:gd name="connsiteX68" fmla="*/ 2190136 w 5046432"/>
              <a:gd name="connsiteY68" fmla="*/ 1315983 h 2761325"/>
              <a:gd name="connsiteX69" fmla="*/ 2204884 w 5046432"/>
              <a:gd name="connsiteY69" fmla="*/ 1293861 h 2761325"/>
              <a:gd name="connsiteX70" fmla="*/ 2227007 w 5046432"/>
              <a:gd name="connsiteY70" fmla="*/ 1286486 h 2761325"/>
              <a:gd name="connsiteX71" fmla="*/ 2271252 w 5046432"/>
              <a:gd name="connsiteY71" fmla="*/ 1256990 h 2761325"/>
              <a:gd name="connsiteX72" fmla="*/ 2300749 w 5046432"/>
              <a:gd name="connsiteY72" fmla="*/ 1227493 h 2761325"/>
              <a:gd name="connsiteX73" fmla="*/ 2337620 w 5046432"/>
              <a:gd name="connsiteY73" fmla="*/ 1197996 h 2761325"/>
              <a:gd name="connsiteX74" fmla="*/ 2389239 w 5046432"/>
              <a:gd name="connsiteY74" fmla="*/ 1190622 h 2761325"/>
              <a:gd name="connsiteX75" fmla="*/ 2433484 w 5046432"/>
              <a:gd name="connsiteY75" fmla="*/ 1175874 h 2761325"/>
              <a:gd name="connsiteX76" fmla="*/ 2455607 w 5046432"/>
              <a:gd name="connsiteY76" fmla="*/ 1161125 h 2761325"/>
              <a:gd name="connsiteX77" fmla="*/ 2499852 w 5046432"/>
              <a:gd name="connsiteY77" fmla="*/ 1146377 h 2761325"/>
              <a:gd name="connsiteX78" fmla="*/ 2544097 w 5046432"/>
              <a:gd name="connsiteY78" fmla="*/ 1131628 h 2761325"/>
              <a:gd name="connsiteX79" fmla="*/ 2566220 w 5046432"/>
              <a:gd name="connsiteY79" fmla="*/ 1124254 h 2761325"/>
              <a:gd name="connsiteX80" fmla="*/ 2585263 w 5046432"/>
              <a:gd name="connsiteY80" fmla="*/ 1097191 h 2761325"/>
              <a:gd name="connsiteX81" fmla="*/ 2609248 w 5046432"/>
              <a:gd name="connsiteY81" fmla="*/ 1076284 h 2761325"/>
              <a:gd name="connsiteX82" fmla="*/ 2676833 w 5046432"/>
              <a:gd name="connsiteY82" fmla="*/ 1072635 h 2761325"/>
              <a:gd name="connsiteX83" fmla="*/ 2691581 w 5046432"/>
              <a:gd name="connsiteY83" fmla="*/ 1057886 h 2761325"/>
              <a:gd name="connsiteX84" fmla="*/ 2713704 w 5046432"/>
              <a:gd name="connsiteY84" fmla="*/ 1043138 h 2761325"/>
              <a:gd name="connsiteX85" fmla="*/ 2765323 w 5046432"/>
              <a:gd name="connsiteY85" fmla="*/ 991519 h 2761325"/>
              <a:gd name="connsiteX86" fmla="*/ 2794820 w 5046432"/>
              <a:gd name="connsiteY86" fmla="*/ 962022 h 2761325"/>
              <a:gd name="connsiteX87" fmla="*/ 2839065 w 5046432"/>
              <a:gd name="connsiteY87" fmla="*/ 954076 h 2761325"/>
              <a:gd name="connsiteX88" fmla="*/ 2905507 w 5046432"/>
              <a:gd name="connsiteY88" fmla="*/ 919640 h 2761325"/>
              <a:gd name="connsiteX89" fmla="*/ 3045542 w 5046432"/>
              <a:gd name="connsiteY89" fmla="*/ 880906 h 2761325"/>
              <a:gd name="connsiteX90" fmla="*/ 3104536 w 5046432"/>
              <a:gd name="connsiteY90" fmla="*/ 851409 h 2761325"/>
              <a:gd name="connsiteX91" fmla="*/ 3126658 w 5046432"/>
              <a:gd name="connsiteY91" fmla="*/ 844035 h 2761325"/>
              <a:gd name="connsiteX92" fmla="*/ 3141407 w 5046432"/>
              <a:gd name="connsiteY92" fmla="*/ 829286 h 2761325"/>
              <a:gd name="connsiteX93" fmla="*/ 3193026 w 5046432"/>
              <a:gd name="connsiteY93" fmla="*/ 807164 h 2761325"/>
              <a:gd name="connsiteX94" fmla="*/ 3207774 w 5046432"/>
              <a:gd name="connsiteY94" fmla="*/ 792415 h 2761325"/>
              <a:gd name="connsiteX95" fmla="*/ 3244645 w 5046432"/>
              <a:gd name="connsiteY95" fmla="*/ 785041 h 2761325"/>
              <a:gd name="connsiteX96" fmla="*/ 3288171 w 5046432"/>
              <a:gd name="connsiteY96" fmla="*/ 754899 h 2761325"/>
              <a:gd name="connsiteX97" fmla="*/ 3335569 w 5046432"/>
              <a:gd name="connsiteY97" fmla="*/ 742012 h 2761325"/>
              <a:gd name="connsiteX98" fmla="*/ 3347240 w 5046432"/>
              <a:gd name="connsiteY98" fmla="*/ 710653 h 2761325"/>
              <a:gd name="connsiteX99" fmla="*/ 3394562 w 5046432"/>
              <a:gd name="connsiteY99" fmla="*/ 685452 h 2761325"/>
              <a:gd name="connsiteX100" fmla="*/ 3451123 w 5046432"/>
              <a:gd name="connsiteY100" fmla="*/ 667054 h 2761325"/>
              <a:gd name="connsiteX101" fmla="*/ 3480620 w 5046432"/>
              <a:gd name="connsiteY101" fmla="*/ 659680 h 2761325"/>
              <a:gd name="connsiteX102" fmla="*/ 3502742 w 5046432"/>
              <a:gd name="connsiteY102" fmla="*/ 644932 h 2761325"/>
              <a:gd name="connsiteX103" fmla="*/ 3539613 w 5046432"/>
              <a:gd name="connsiteY103" fmla="*/ 608061 h 2761325"/>
              <a:gd name="connsiteX104" fmla="*/ 3561736 w 5046432"/>
              <a:gd name="connsiteY104" fmla="*/ 600686 h 2761325"/>
              <a:gd name="connsiteX105" fmla="*/ 3620729 w 5046432"/>
              <a:gd name="connsiteY105" fmla="*/ 585938 h 2761325"/>
              <a:gd name="connsiteX106" fmla="*/ 3664974 w 5046432"/>
              <a:gd name="connsiteY106" fmla="*/ 571190 h 2761325"/>
              <a:gd name="connsiteX107" fmla="*/ 3709220 w 5046432"/>
              <a:gd name="connsiteY107" fmla="*/ 549067 h 2761325"/>
              <a:gd name="connsiteX108" fmla="*/ 3753465 w 5046432"/>
              <a:gd name="connsiteY108" fmla="*/ 534319 h 2761325"/>
              <a:gd name="connsiteX109" fmla="*/ 3790336 w 5046432"/>
              <a:gd name="connsiteY109" fmla="*/ 512196 h 2761325"/>
              <a:gd name="connsiteX110" fmla="*/ 3812458 w 5046432"/>
              <a:gd name="connsiteY110" fmla="*/ 497448 h 2761325"/>
              <a:gd name="connsiteX111" fmla="*/ 3827207 w 5046432"/>
              <a:gd name="connsiteY111" fmla="*/ 482699 h 2761325"/>
              <a:gd name="connsiteX112" fmla="*/ 3849329 w 5046432"/>
              <a:gd name="connsiteY112" fmla="*/ 475325 h 2761325"/>
              <a:gd name="connsiteX113" fmla="*/ 3908323 w 5046432"/>
              <a:gd name="connsiteY113" fmla="*/ 467379 h 2761325"/>
              <a:gd name="connsiteX114" fmla="*/ 3952568 w 5046432"/>
              <a:gd name="connsiteY114" fmla="*/ 423706 h 2761325"/>
              <a:gd name="connsiteX115" fmla="*/ 4007266 w 5046432"/>
              <a:gd name="connsiteY115" fmla="*/ 393638 h 2761325"/>
              <a:gd name="connsiteX116" fmla="*/ 4043566 w 5046432"/>
              <a:gd name="connsiteY116" fmla="*/ 375811 h 2761325"/>
              <a:gd name="connsiteX117" fmla="*/ 4092753 w 5046432"/>
              <a:gd name="connsiteY117" fmla="*/ 354333 h 2761325"/>
              <a:gd name="connsiteX118" fmla="*/ 4138785 w 5046432"/>
              <a:gd name="connsiteY118" fmla="*/ 318034 h 2761325"/>
              <a:gd name="connsiteX119" fmla="*/ 4181168 w 5046432"/>
              <a:gd name="connsiteY119" fmla="*/ 290970 h 2761325"/>
              <a:gd name="connsiteX120" fmla="*/ 4225413 w 5046432"/>
              <a:gd name="connsiteY120" fmla="*/ 283596 h 2761325"/>
              <a:gd name="connsiteX121" fmla="*/ 4247536 w 5046432"/>
              <a:gd name="connsiteY121" fmla="*/ 268848 h 2761325"/>
              <a:gd name="connsiteX122" fmla="*/ 4277033 w 5046432"/>
              <a:gd name="connsiteY122" fmla="*/ 261474 h 2761325"/>
              <a:gd name="connsiteX123" fmla="*/ 4299155 w 5046432"/>
              <a:gd name="connsiteY123" fmla="*/ 254099 h 2761325"/>
              <a:gd name="connsiteX124" fmla="*/ 4336026 w 5046432"/>
              <a:gd name="connsiteY124" fmla="*/ 224603 h 2761325"/>
              <a:gd name="connsiteX125" fmla="*/ 4350774 w 5046432"/>
              <a:gd name="connsiteY125" fmla="*/ 209854 h 2761325"/>
              <a:gd name="connsiteX126" fmla="*/ 4454013 w 5046432"/>
              <a:gd name="connsiteY126" fmla="*/ 202480 h 2761325"/>
              <a:gd name="connsiteX127" fmla="*/ 4579374 w 5046432"/>
              <a:gd name="connsiteY127" fmla="*/ 172983 h 2761325"/>
              <a:gd name="connsiteX128" fmla="*/ 4616245 w 5046432"/>
              <a:gd name="connsiteY128" fmla="*/ 121364 h 2761325"/>
              <a:gd name="connsiteX129" fmla="*/ 4682613 w 5046432"/>
              <a:gd name="connsiteY129" fmla="*/ 113990 h 2761325"/>
              <a:gd name="connsiteX130" fmla="*/ 4697362 w 5046432"/>
              <a:gd name="connsiteY130" fmla="*/ 84493 h 2761325"/>
              <a:gd name="connsiteX131" fmla="*/ 4970207 w 5046432"/>
              <a:gd name="connsiteY131" fmla="*/ 77119 h 2761325"/>
              <a:gd name="connsiteX132" fmla="*/ 4969562 w 5046432"/>
              <a:gd name="connsiteY132" fmla="*/ 40248 h 2761325"/>
              <a:gd name="connsiteX133" fmla="*/ 5046432 w 5046432"/>
              <a:gd name="connsiteY133" fmla="*/ 0 h 2761325"/>
              <a:gd name="connsiteX0" fmla="*/ 0 w 5046432"/>
              <a:gd name="connsiteY0" fmla="*/ 2734655 h 2734655"/>
              <a:gd name="connsiteX1" fmla="*/ 0 w 5046432"/>
              <a:gd name="connsiteY1" fmla="*/ 2734655 h 2734655"/>
              <a:gd name="connsiteX2" fmla="*/ 44245 w 5046432"/>
              <a:gd name="connsiteY2" fmla="*/ 2683036 h 2734655"/>
              <a:gd name="connsiteX3" fmla="*/ 58994 w 5046432"/>
              <a:gd name="connsiteY3" fmla="*/ 2668287 h 2734655"/>
              <a:gd name="connsiteX4" fmla="*/ 81116 w 5046432"/>
              <a:gd name="connsiteY4" fmla="*/ 2660913 h 2734655"/>
              <a:gd name="connsiteX5" fmla="*/ 117987 w 5046432"/>
              <a:gd name="connsiteY5" fmla="*/ 2638791 h 2734655"/>
              <a:gd name="connsiteX6" fmla="*/ 154858 w 5046432"/>
              <a:gd name="connsiteY6" fmla="*/ 2616668 h 2734655"/>
              <a:gd name="connsiteX7" fmla="*/ 206478 w 5046432"/>
              <a:gd name="connsiteY7" fmla="*/ 2579797 h 2734655"/>
              <a:gd name="connsiteX8" fmla="*/ 250723 w 5046432"/>
              <a:gd name="connsiteY8" fmla="*/ 2551591 h 2734655"/>
              <a:gd name="connsiteX9" fmla="*/ 282082 w 5046432"/>
              <a:gd name="connsiteY9" fmla="*/ 2522665 h 2734655"/>
              <a:gd name="connsiteX10" fmla="*/ 309716 w 5046432"/>
              <a:gd name="connsiteY10" fmla="*/ 2491307 h 2734655"/>
              <a:gd name="connsiteX11" fmla="*/ 346587 w 5046432"/>
              <a:gd name="connsiteY11" fmla="*/ 2469184 h 2734655"/>
              <a:gd name="connsiteX12" fmla="*/ 376084 w 5046432"/>
              <a:gd name="connsiteY12" fmla="*/ 2439687 h 2734655"/>
              <a:gd name="connsiteX13" fmla="*/ 390833 w 5046432"/>
              <a:gd name="connsiteY13" fmla="*/ 2424939 h 2734655"/>
              <a:gd name="connsiteX14" fmla="*/ 412955 w 5046432"/>
              <a:gd name="connsiteY14" fmla="*/ 2417565 h 2734655"/>
              <a:gd name="connsiteX15" fmla="*/ 420329 w 5046432"/>
              <a:gd name="connsiteY15" fmla="*/ 2395442 h 2734655"/>
              <a:gd name="connsiteX16" fmla="*/ 449826 w 5046432"/>
              <a:gd name="connsiteY16" fmla="*/ 2365945 h 2734655"/>
              <a:gd name="connsiteX17" fmla="*/ 471949 w 5046432"/>
              <a:gd name="connsiteY17" fmla="*/ 2329074 h 2734655"/>
              <a:gd name="connsiteX18" fmla="*/ 494717 w 5046432"/>
              <a:gd name="connsiteY18" fmla="*/ 2316189 h 2734655"/>
              <a:gd name="connsiteX19" fmla="*/ 510681 w 5046432"/>
              <a:gd name="connsiteY19" fmla="*/ 2301440 h 2734655"/>
              <a:gd name="connsiteX20" fmla="*/ 540824 w 5046432"/>
              <a:gd name="connsiteY20" fmla="*/ 2289770 h 2734655"/>
              <a:gd name="connsiteX21" fmla="*/ 585641 w 5046432"/>
              <a:gd name="connsiteY21" fmla="*/ 2270727 h 2734655"/>
              <a:gd name="connsiteX22" fmla="*/ 626235 w 5046432"/>
              <a:gd name="connsiteY22" fmla="*/ 2254116 h 2734655"/>
              <a:gd name="connsiteX23" fmla="*/ 652653 w 5046432"/>
              <a:gd name="connsiteY23" fmla="*/ 2217245 h 2734655"/>
              <a:gd name="connsiteX24" fmla="*/ 678426 w 5046432"/>
              <a:gd name="connsiteY24" fmla="*/ 2190827 h 2734655"/>
              <a:gd name="connsiteX25" fmla="*/ 730045 w 5046432"/>
              <a:gd name="connsiteY25" fmla="*/ 2157036 h 2734655"/>
              <a:gd name="connsiteX26" fmla="*/ 789039 w 5046432"/>
              <a:gd name="connsiteY26" fmla="*/ 2115223 h 2734655"/>
              <a:gd name="connsiteX27" fmla="*/ 811162 w 5046432"/>
              <a:gd name="connsiteY27" fmla="*/ 2107849 h 2734655"/>
              <a:gd name="connsiteX28" fmla="*/ 825910 w 5046432"/>
              <a:gd name="connsiteY28" fmla="*/ 2093100 h 2734655"/>
              <a:gd name="connsiteX29" fmla="*/ 870155 w 5046432"/>
              <a:gd name="connsiteY29" fmla="*/ 2063604 h 2734655"/>
              <a:gd name="connsiteX30" fmla="*/ 907026 w 5046432"/>
              <a:gd name="connsiteY30" fmla="*/ 2034107 h 2734655"/>
              <a:gd name="connsiteX31" fmla="*/ 958075 w 5046432"/>
              <a:gd name="connsiteY31" fmla="*/ 2020004 h 2734655"/>
              <a:gd name="connsiteX32" fmla="*/ 983847 w 5046432"/>
              <a:gd name="connsiteY32" fmla="*/ 2005256 h 2734655"/>
              <a:gd name="connsiteX33" fmla="*/ 1047136 w 5046432"/>
              <a:gd name="connsiteY33" fmla="*/ 1967739 h 2734655"/>
              <a:gd name="connsiteX34" fmla="*/ 1078495 w 5046432"/>
              <a:gd name="connsiteY34" fmla="*/ 1969601 h 2734655"/>
              <a:gd name="connsiteX35" fmla="*/ 1113504 w 5046432"/>
              <a:gd name="connsiteY35" fmla="*/ 1938242 h 2734655"/>
              <a:gd name="connsiteX36" fmla="*/ 1135626 w 5046432"/>
              <a:gd name="connsiteY36" fmla="*/ 1923494 h 2734655"/>
              <a:gd name="connsiteX37" fmla="*/ 1150374 w 5046432"/>
              <a:gd name="connsiteY37" fmla="*/ 1908745 h 2734655"/>
              <a:gd name="connsiteX38" fmla="*/ 1194620 w 5046432"/>
              <a:gd name="connsiteY38" fmla="*/ 1893997 h 2734655"/>
              <a:gd name="connsiteX39" fmla="*/ 1216742 w 5046432"/>
              <a:gd name="connsiteY39" fmla="*/ 1886623 h 2734655"/>
              <a:gd name="connsiteX40" fmla="*/ 1275736 w 5046432"/>
              <a:gd name="connsiteY40" fmla="*/ 1857126 h 2734655"/>
              <a:gd name="connsiteX41" fmla="*/ 1297858 w 5046432"/>
              <a:gd name="connsiteY41" fmla="*/ 1849752 h 2734655"/>
              <a:gd name="connsiteX42" fmla="*/ 1319981 w 5046432"/>
              <a:gd name="connsiteY42" fmla="*/ 1842378 h 2734655"/>
              <a:gd name="connsiteX43" fmla="*/ 1334729 w 5046432"/>
              <a:gd name="connsiteY43" fmla="*/ 1827629 h 2734655"/>
              <a:gd name="connsiteX44" fmla="*/ 1378974 w 5046432"/>
              <a:gd name="connsiteY44" fmla="*/ 1812881 h 2734655"/>
              <a:gd name="connsiteX45" fmla="*/ 1437968 w 5046432"/>
              <a:gd name="connsiteY45" fmla="*/ 1783384 h 2734655"/>
              <a:gd name="connsiteX46" fmla="*/ 1460091 w 5046432"/>
              <a:gd name="connsiteY46" fmla="*/ 1776010 h 2734655"/>
              <a:gd name="connsiteX47" fmla="*/ 1482213 w 5046432"/>
              <a:gd name="connsiteY47" fmla="*/ 1761262 h 2734655"/>
              <a:gd name="connsiteX48" fmla="*/ 1512356 w 5046432"/>
              <a:gd name="connsiteY48" fmla="*/ 1752671 h 2734655"/>
              <a:gd name="connsiteX49" fmla="*/ 1562187 w 5046432"/>
              <a:gd name="connsiteY49" fmla="*/ 1729903 h 2734655"/>
              <a:gd name="connsiteX50" fmla="*/ 1592826 w 5046432"/>
              <a:gd name="connsiteY50" fmla="*/ 1694894 h 2734655"/>
              <a:gd name="connsiteX51" fmla="*/ 1614949 w 5046432"/>
              <a:gd name="connsiteY51" fmla="*/ 1687520 h 2734655"/>
              <a:gd name="connsiteX52" fmla="*/ 1629697 w 5046432"/>
              <a:gd name="connsiteY52" fmla="*/ 1672771 h 2734655"/>
              <a:gd name="connsiteX53" fmla="*/ 1673942 w 5046432"/>
              <a:gd name="connsiteY53" fmla="*/ 1643274 h 2734655"/>
              <a:gd name="connsiteX54" fmla="*/ 1710813 w 5046432"/>
              <a:gd name="connsiteY54" fmla="*/ 1621152 h 2734655"/>
              <a:gd name="connsiteX55" fmla="*/ 1725562 w 5046432"/>
              <a:gd name="connsiteY55" fmla="*/ 1606404 h 2734655"/>
              <a:gd name="connsiteX56" fmla="*/ 1769807 w 5046432"/>
              <a:gd name="connsiteY56" fmla="*/ 1576907 h 2734655"/>
              <a:gd name="connsiteX57" fmla="*/ 1784555 w 5046432"/>
              <a:gd name="connsiteY57" fmla="*/ 1562158 h 2734655"/>
              <a:gd name="connsiteX58" fmla="*/ 1799304 w 5046432"/>
              <a:gd name="connsiteY58" fmla="*/ 1540036 h 2734655"/>
              <a:gd name="connsiteX59" fmla="*/ 1865671 w 5046432"/>
              <a:gd name="connsiteY59" fmla="*/ 1527795 h 2734655"/>
              <a:gd name="connsiteX60" fmla="*/ 1939413 w 5046432"/>
              <a:gd name="connsiteY60" fmla="*/ 1481042 h 2734655"/>
              <a:gd name="connsiteX61" fmla="*/ 1961536 w 5046432"/>
              <a:gd name="connsiteY61" fmla="*/ 1473668 h 2734655"/>
              <a:gd name="connsiteX62" fmla="*/ 1983658 w 5046432"/>
              <a:gd name="connsiteY62" fmla="*/ 1458920 h 2734655"/>
              <a:gd name="connsiteX63" fmla="*/ 2020529 w 5046432"/>
              <a:gd name="connsiteY63" fmla="*/ 1422049 h 2734655"/>
              <a:gd name="connsiteX64" fmla="*/ 2086897 w 5046432"/>
              <a:gd name="connsiteY64" fmla="*/ 1385178 h 2734655"/>
              <a:gd name="connsiteX65" fmla="*/ 2092408 w 5046432"/>
              <a:gd name="connsiteY65" fmla="*/ 1358114 h 2734655"/>
              <a:gd name="connsiteX66" fmla="*/ 2145245 w 5046432"/>
              <a:gd name="connsiteY66" fmla="*/ 1329263 h 2734655"/>
              <a:gd name="connsiteX67" fmla="*/ 2175387 w 5046432"/>
              <a:gd name="connsiteY67" fmla="*/ 1304062 h 2734655"/>
              <a:gd name="connsiteX68" fmla="*/ 2190136 w 5046432"/>
              <a:gd name="connsiteY68" fmla="*/ 1289313 h 2734655"/>
              <a:gd name="connsiteX69" fmla="*/ 2204884 w 5046432"/>
              <a:gd name="connsiteY69" fmla="*/ 1267191 h 2734655"/>
              <a:gd name="connsiteX70" fmla="*/ 2227007 w 5046432"/>
              <a:gd name="connsiteY70" fmla="*/ 1259816 h 2734655"/>
              <a:gd name="connsiteX71" fmla="*/ 2271252 w 5046432"/>
              <a:gd name="connsiteY71" fmla="*/ 1230320 h 2734655"/>
              <a:gd name="connsiteX72" fmla="*/ 2300749 w 5046432"/>
              <a:gd name="connsiteY72" fmla="*/ 1200823 h 2734655"/>
              <a:gd name="connsiteX73" fmla="*/ 2337620 w 5046432"/>
              <a:gd name="connsiteY73" fmla="*/ 1171326 h 2734655"/>
              <a:gd name="connsiteX74" fmla="*/ 2389239 w 5046432"/>
              <a:gd name="connsiteY74" fmla="*/ 1163952 h 2734655"/>
              <a:gd name="connsiteX75" fmla="*/ 2433484 w 5046432"/>
              <a:gd name="connsiteY75" fmla="*/ 1149204 h 2734655"/>
              <a:gd name="connsiteX76" fmla="*/ 2455607 w 5046432"/>
              <a:gd name="connsiteY76" fmla="*/ 1134455 h 2734655"/>
              <a:gd name="connsiteX77" fmla="*/ 2499852 w 5046432"/>
              <a:gd name="connsiteY77" fmla="*/ 1119707 h 2734655"/>
              <a:gd name="connsiteX78" fmla="*/ 2544097 w 5046432"/>
              <a:gd name="connsiteY78" fmla="*/ 1104958 h 2734655"/>
              <a:gd name="connsiteX79" fmla="*/ 2566220 w 5046432"/>
              <a:gd name="connsiteY79" fmla="*/ 1097584 h 2734655"/>
              <a:gd name="connsiteX80" fmla="*/ 2585263 w 5046432"/>
              <a:gd name="connsiteY80" fmla="*/ 1070521 h 2734655"/>
              <a:gd name="connsiteX81" fmla="*/ 2609248 w 5046432"/>
              <a:gd name="connsiteY81" fmla="*/ 1049614 h 2734655"/>
              <a:gd name="connsiteX82" fmla="*/ 2676833 w 5046432"/>
              <a:gd name="connsiteY82" fmla="*/ 1045965 h 2734655"/>
              <a:gd name="connsiteX83" fmla="*/ 2691581 w 5046432"/>
              <a:gd name="connsiteY83" fmla="*/ 1031216 h 2734655"/>
              <a:gd name="connsiteX84" fmla="*/ 2713704 w 5046432"/>
              <a:gd name="connsiteY84" fmla="*/ 1016468 h 2734655"/>
              <a:gd name="connsiteX85" fmla="*/ 2765323 w 5046432"/>
              <a:gd name="connsiteY85" fmla="*/ 964849 h 2734655"/>
              <a:gd name="connsiteX86" fmla="*/ 2794820 w 5046432"/>
              <a:gd name="connsiteY86" fmla="*/ 935352 h 2734655"/>
              <a:gd name="connsiteX87" fmla="*/ 2839065 w 5046432"/>
              <a:gd name="connsiteY87" fmla="*/ 927406 h 2734655"/>
              <a:gd name="connsiteX88" fmla="*/ 2905507 w 5046432"/>
              <a:gd name="connsiteY88" fmla="*/ 892970 h 2734655"/>
              <a:gd name="connsiteX89" fmla="*/ 3045542 w 5046432"/>
              <a:gd name="connsiteY89" fmla="*/ 854236 h 2734655"/>
              <a:gd name="connsiteX90" fmla="*/ 3104536 w 5046432"/>
              <a:gd name="connsiteY90" fmla="*/ 824739 h 2734655"/>
              <a:gd name="connsiteX91" fmla="*/ 3126658 w 5046432"/>
              <a:gd name="connsiteY91" fmla="*/ 817365 h 2734655"/>
              <a:gd name="connsiteX92" fmla="*/ 3141407 w 5046432"/>
              <a:gd name="connsiteY92" fmla="*/ 802616 h 2734655"/>
              <a:gd name="connsiteX93" fmla="*/ 3193026 w 5046432"/>
              <a:gd name="connsiteY93" fmla="*/ 780494 h 2734655"/>
              <a:gd name="connsiteX94" fmla="*/ 3207774 w 5046432"/>
              <a:gd name="connsiteY94" fmla="*/ 765745 h 2734655"/>
              <a:gd name="connsiteX95" fmla="*/ 3244645 w 5046432"/>
              <a:gd name="connsiteY95" fmla="*/ 758371 h 2734655"/>
              <a:gd name="connsiteX96" fmla="*/ 3288171 w 5046432"/>
              <a:gd name="connsiteY96" fmla="*/ 728229 h 2734655"/>
              <a:gd name="connsiteX97" fmla="*/ 3335569 w 5046432"/>
              <a:gd name="connsiteY97" fmla="*/ 715342 h 2734655"/>
              <a:gd name="connsiteX98" fmla="*/ 3347240 w 5046432"/>
              <a:gd name="connsiteY98" fmla="*/ 683983 h 2734655"/>
              <a:gd name="connsiteX99" fmla="*/ 3394562 w 5046432"/>
              <a:gd name="connsiteY99" fmla="*/ 658782 h 2734655"/>
              <a:gd name="connsiteX100" fmla="*/ 3451123 w 5046432"/>
              <a:gd name="connsiteY100" fmla="*/ 640384 h 2734655"/>
              <a:gd name="connsiteX101" fmla="*/ 3480620 w 5046432"/>
              <a:gd name="connsiteY101" fmla="*/ 633010 h 2734655"/>
              <a:gd name="connsiteX102" fmla="*/ 3502742 w 5046432"/>
              <a:gd name="connsiteY102" fmla="*/ 618262 h 2734655"/>
              <a:gd name="connsiteX103" fmla="*/ 3539613 w 5046432"/>
              <a:gd name="connsiteY103" fmla="*/ 581391 h 2734655"/>
              <a:gd name="connsiteX104" fmla="*/ 3561736 w 5046432"/>
              <a:gd name="connsiteY104" fmla="*/ 574016 h 2734655"/>
              <a:gd name="connsiteX105" fmla="*/ 3620729 w 5046432"/>
              <a:gd name="connsiteY105" fmla="*/ 559268 h 2734655"/>
              <a:gd name="connsiteX106" fmla="*/ 3664974 w 5046432"/>
              <a:gd name="connsiteY106" fmla="*/ 544520 h 2734655"/>
              <a:gd name="connsiteX107" fmla="*/ 3709220 w 5046432"/>
              <a:gd name="connsiteY107" fmla="*/ 522397 h 2734655"/>
              <a:gd name="connsiteX108" fmla="*/ 3753465 w 5046432"/>
              <a:gd name="connsiteY108" fmla="*/ 507649 h 2734655"/>
              <a:gd name="connsiteX109" fmla="*/ 3790336 w 5046432"/>
              <a:gd name="connsiteY109" fmla="*/ 485526 h 2734655"/>
              <a:gd name="connsiteX110" fmla="*/ 3812458 w 5046432"/>
              <a:gd name="connsiteY110" fmla="*/ 470778 h 2734655"/>
              <a:gd name="connsiteX111" fmla="*/ 3827207 w 5046432"/>
              <a:gd name="connsiteY111" fmla="*/ 456029 h 2734655"/>
              <a:gd name="connsiteX112" fmla="*/ 3849329 w 5046432"/>
              <a:gd name="connsiteY112" fmla="*/ 448655 h 2734655"/>
              <a:gd name="connsiteX113" fmla="*/ 3908323 w 5046432"/>
              <a:gd name="connsiteY113" fmla="*/ 440709 h 2734655"/>
              <a:gd name="connsiteX114" fmla="*/ 3952568 w 5046432"/>
              <a:gd name="connsiteY114" fmla="*/ 397036 h 2734655"/>
              <a:gd name="connsiteX115" fmla="*/ 4007266 w 5046432"/>
              <a:gd name="connsiteY115" fmla="*/ 366968 h 2734655"/>
              <a:gd name="connsiteX116" fmla="*/ 4043566 w 5046432"/>
              <a:gd name="connsiteY116" fmla="*/ 349141 h 2734655"/>
              <a:gd name="connsiteX117" fmla="*/ 4092753 w 5046432"/>
              <a:gd name="connsiteY117" fmla="*/ 327663 h 2734655"/>
              <a:gd name="connsiteX118" fmla="*/ 4138785 w 5046432"/>
              <a:gd name="connsiteY118" fmla="*/ 291364 h 2734655"/>
              <a:gd name="connsiteX119" fmla="*/ 4181168 w 5046432"/>
              <a:gd name="connsiteY119" fmla="*/ 264300 h 2734655"/>
              <a:gd name="connsiteX120" fmla="*/ 4225413 w 5046432"/>
              <a:gd name="connsiteY120" fmla="*/ 256926 h 2734655"/>
              <a:gd name="connsiteX121" fmla="*/ 4247536 w 5046432"/>
              <a:gd name="connsiteY121" fmla="*/ 242178 h 2734655"/>
              <a:gd name="connsiteX122" fmla="*/ 4277033 w 5046432"/>
              <a:gd name="connsiteY122" fmla="*/ 234804 h 2734655"/>
              <a:gd name="connsiteX123" fmla="*/ 4299155 w 5046432"/>
              <a:gd name="connsiteY123" fmla="*/ 227429 h 2734655"/>
              <a:gd name="connsiteX124" fmla="*/ 4336026 w 5046432"/>
              <a:gd name="connsiteY124" fmla="*/ 197933 h 2734655"/>
              <a:gd name="connsiteX125" fmla="*/ 4350774 w 5046432"/>
              <a:gd name="connsiteY125" fmla="*/ 183184 h 2734655"/>
              <a:gd name="connsiteX126" fmla="*/ 4454013 w 5046432"/>
              <a:gd name="connsiteY126" fmla="*/ 175810 h 2734655"/>
              <a:gd name="connsiteX127" fmla="*/ 4579374 w 5046432"/>
              <a:gd name="connsiteY127" fmla="*/ 146313 h 2734655"/>
              <a:gd name="connsiteX128" fmla="*/ 4616245 w 5046432"/>
              <a:gd name="connsiteY128" fmla="*/ 94694 h 2734655"/>
              <a:gd name="connsiteX129" fmla="*/ 4682613 w 5046432"/>
              <a:gd name="connsiteY129" fmla="*/ 87320 h 2734655"/>
              <a:gd name="connsiteX130" fmla="*/ 4697362 w 5046432"/>
              <a:gd name="connsiteY130" fmla="*/ 57823 h 2734655"/>
              <a:gd name="connsiteX131" fmla="*/ 4970207 w 5046432"/>
              <a:gd name="connsiteY131" fmla="*/ 50449 h 2734655"/>
              <a:gd name="connsiteX132" fmla="*/ 4969562 w 5046432"/>
              <a:gd name="connsiteY132" fmla="*/ 13578 h 2734655"/>
              <a:gd name="connsiteX133" fmla="*/ 5046432 w 5046432"/>
              <a:gd name="connsiteY133" fmla="*/ 0 h 2734655"/>
              <a:gd name="connsiteX0" fmla="*/ 0 w 5035002"/>
              <a:gd name="connsiteY0" fmla="*/ 2723225 h 2723225"/>
              <a:gd name="connsiteX1" fmla="*/ 0 w 5035002"/>
              <a:gd name="connsiteY1" fmla="*/ 2723225 h 2723225"/>
              <a:gd name="connsiteX2" fmla="*/ 44245 w 5035002"/>
              <a:gd name="connsiteY2" fmla="*/ 2671606 h 2723225"/>
              <a:gd name="connsiteX3" fmla="*/ 58994 w 5035002"/>
              <a:gd name="connsiteY3" fmla="*/ 2656857 h 2723225"/>
              <a:gd name="connsiteX4" fmla="*/ 81116 w 5035002"/>
              <a:gd name="connsiteY4" fmla="*/ 2649483 h 2723225"/>
              <a:gd name="connsiteX5" fmla="*/ 117987 w 5035002"/>
              <a:gd name="connsiteY5" fmla="*/ 2627361 h 2723225"/>
              <a:gd name="connsiteX6" fmla="*/ 154858 w 5035002"/>
              <a:gd name="connsiteY6" fmla="*/ 2605238 h 2723225"/>
              <a:gd name="connsiteX7" fmla="*/ 206478 w 5035002"/>
              <a:gd name="connsiteY7" fmla="*/ 2568367 h 2723225"/>
              <a:gd name="connsiteX8" fmla="*/ 250723 w 5035002"/>
              <a:gd name="connsiteY8" fmla="*/ 2540161 h 2723225"/>
              <a:gd name="connsiteX9" fmla="*/ 282082 w 5035002"/>
              <a:gd name="connsiteY9" fmla="*/ 2511235 h 2723225"/>
              <a:gd name="connsiteX10" fmla="*/ 309716 w 5035002"/>
              <a:gd name="connsiteY10" fmla="*/ 2479877 h 2723225"/>
              <a:gd name="connsiteX11" fmla="*/ 346587 w 5035002"/>
              <a:gd name="connsiteY11" fmla="*/ 2457754 h 2723225"/>
              <a:gd name="connsiteX12" fmla="*/ 376084 w 5035002"/>
              <a:gd name="connsiteY12" fmla="*/ 2428257 h 2723225"/>
              <a:gd name="connsiteX13" fmla="*/ 390833 w 5035002"/>
              <a:gd name="connsiteY13" fmla="*/ 2413509 h 2723225"/>
              <a:gd name="connsiteX14" fmla="*/ 412955 w 5035002"/>
              <a:gd name="connsiteY14" fmla="*/ 2406135 h 2723225"/>
              <a:gd name="connsiteX15" fmla="*/ 420329 w 5035002"/>
              <a:gd name="connsiteY15" fmla="*/ 2384012 h 2723225"/>
              <a:gd name="connsiteX16" fmla="*/ 449826 w 5035002"/>
              <a:gd name="connsiteY16" fmla="*/ 2354515 h 2723225"/>
              <a:gd name="connsiteX17" fmla="*/ 471949 w 5035002"/>
              <a:gd name="connsiteY17" fmla="*/ 2317644 h 2723225"/>
              <a:gd name="connsiteX18" fmla="*/ 494717 w 5035002"/>
              <a:gd name="connsiteY18" fmla="*/ 2304759 h 2723225"/>
              <a:gd name="connsiteX19" fmla="*/ 510681 w 5035002"/>
              <a:gd name="connsiteY19" fmla="*/ 2290010 h 2723225"/>
              <a:gd name="connsiteX20" fmla="*/ 540824 w 5035002"/>
              <a:gd name="connsiteY20" fmla="*/ 2278340 h 2723225"/>
              <a:gd name="connsiteX21" fmla="*/ 585641 w 5035002"/>
              <a:gd name="connsiteY21" fmla="*/ 2259297 h 2723225"/>
              <a:gd name="connsiteX22" fmla="*/ 626235 w 5035002"/>
              <a:gd name="connsiteY22" fmla="*/ 2242686 h 2723225"/>
              <a:gd name="connsiteX23" fmla="*/ 652653 w 5035002"/>
              <a:gd name="connsiteY23" fmla="*/ 2205815 h 2723225"/>
              <a:gd name="connsiteX24" fmla="*/ 678426 w 5035002"/>
              <a:gd name="connsiteY24" fmla="*/ 2179397 h 2723225"/>
              <a:gd name="connsiteX25" fmla="*/ 730045 w 5035002"/>
              <a:gd name="connsiteY25" fmla="*/ 2145606 h 2723225"/>
              <a:gd name="connsiteX26" fmla="*/ 789039 w 5035002"/>
              <a:gd name="connsiteY26" fmla="*/ 2103793 h 2723225"/>
              <a:gd name="connsiteX27" fmla="*/ 811162 w 5035002"/>
              <a:gd name="connsiteY27" fmla="*/ 2096419 h 2723225"/>
              <a:gd name="connsiteX28" fmla="*/ 825910 w 5035002"/>
              <a:gd name="connsiteY28" fmla="*/ 2081670 h 2723225"/>
              <a:gd name="connsiteX29" fmla="*/ 870155 w 5035002"/>
              <a:gd name="connsiteY29" fmla="*/ 2052174 h 2723225"/>
              <a:gd name="connsiteX30" fmla="*/ 907026 w 5035002"/>
              <a:gd name="connsiteY30" fmla="*/ 2022677 h 2723225"/>
              <a:gd name="connsiteX31" fmla="*/ 958075 w 5035002"/>
              <a:gd name="connsiteY31" fmla="*/ 2008574 h 2723225"/>
              <a:gd name="connsiteX32" fmla="*/ 983847 w 5035002"/>
              <a:gd name="connsiteY32" fmla="*/ 1993826 h 2723225"/>
              <a:gd name="connsiteX33" fmla="*/ 1047136 w 5035002"/>
              <a:gd name="connsiteY33" fmla="*/ 1956309 h 2723225"/>
              <a:gd name="connsiteX34" fmla="*/ 1078495 w 5035002"/>
              <a:gd name="connsiteY34" fmla="*/ 1958171 h 2723225"/>
              <a:gd name="connsiteX35" fmla="*/ 1113504 w 5035002"/>
              <a:gd name="connsiteY35" fmla="*/ 1926812 h 2723225"/>
              <a:gd name="connsiteX36" fmla="*/ 1135626 w 5035002"/>
              <a:gd name="connsiteY36" fmla="*/ 1912064 h 2723225"/>
              <a:gd name="connsiteX37" fmla="*/ 1150374 w 5035002"/>
              <a:gd name="connsiteY37" fmla="*/ 1897315 h 2723225"/>
              <a:gd name="connsiteX38" fmla="*/ 1194620 w 5035002"/>
              <a:gd name="connsiteY38" fmla="*/ 1882567 h 2723225"/>
              <a:gd name="connsiteX39" fmla="*/ 1216742 w 5035002"/>
              <a:gd name="connsiteY39" fmla="*/ 1875193 h 2723225"/>
              <a:gd name="connsiteX40" fmla="*/ 1275736 w 5035002"/>
              <a:gd name="connsiteY40" fmla="*/ 1845696 h 2723225"/>
              <a:gd name="connsiteX41" fmla="*/ 1297858 w 5035002"/>
              <a:gd name="connsiteY41" fmla="*/ 1838322 h 2723225"/>
              <a:gd name="connsiteX42" fmla="*/ 1319981 w 5035002"/>
              <a:gd name="connsiteY42" fmla="*/ 1830948 h 2723225"/>
              <a:gd name="connsiteX43" fmla="*/ 1334729 w 5035002"/>
              <a:gd name="connsiteY43" fmla="*/ 1816199 h 2723225"/>
              <a:gd name="connsiteX44" fmla="*/ 1378974 w 5035002"/>
              <a:gd name="connsiteY44" fmla="*/ 1801451 h 2723225"/>
              <a:gd name="connsiteX45" fmla="*/ 1437968 w 5035002"/>
              <a:gd name="connsiteY45" fmla="*/ 1771954 h 2723225"/>
              <a:gd name="connsiteX46" fmla="*/ 1460091 w 5035002"/>
              <a:gd name="connsiteY46" fmla="*/ 1764580 h 2723225"/>
              <a:gd name="connsiteX47" fmla="*/ 1482213 w 5035002"/>
              <a:gd name="connsiteY47" fmla="*/ 1749832 h 2723225"/>
              <a:gd name="connsiteX48" fmla="*/ 1512356 w 5035002"/>
              <a:gd name="connsiteY48" fmla="*/ 1741241 h 2723225"/>
              <a:gd name="connsiteX49" fmla="*/ 1562187 w 5035002"/>
              <a:gd name="connsiteY49" fmla="*/ 1718473 h 2723225"/>
              <a:gd name="connsiteX50" fmla="*/ 1592826 w 5035002"/>
              <a:gd name="connsiteY50" fmla="*/ 1683464 h 2723225"/>
              <a:gd name="connsiteX51" fmla="*/ 1614949 w 5035002"/>
              <a:gd name="connsiteY51" fmla="*/ 1676090 h 2723225"/>
              <a:gd name="connsiteX52" fmla="*/ 1629697 w 5035002"/>
              <a:gd name="connsiteY52" fmla="*/ 1661341 h 2723225"/>
              <a:gd name="connsiteX53" fmla="*/ 1673942 w 5035002"/>
              <a:gd name="connsiteY53" fmla="*/ 1631844 h 2723225"/>
              <a:gd name="connsiteX54" fmla="*/ 1710813 w 5035002"/>
              <a:gd name="connsiteY54" fmla="*/ 1609722 h 2723225"/>
              <a:gd name="connsiteX55" fmla="*/ 1725562 w 5035002"/>
              <a:gd name="connsiteY55" fmla="*/ 1594974 h 2723225"/>
              <a:gd name="connsiteX56" fmla="*/ 1769807 w 5035002"/>
              <a:gd name="connsiteY56" fmla="*/ 1565477 h 2723225"/>
              <a:gd name="connsiteX57" fmla="*/ 1784555 w 5035002"/>
              <a:gd name="connsiteY57" fmla="*/ 1550728 h 2723225"/>
              <a:gd name="connsiteX58" fmla="*/ 1799304 w 5035002"/>
              <a:gd name="connsiteY58" fmla="*/ 1528606 h 2723225"/>
              <a:gd name="connsiteX59" fmla="*/ 1865671 w 5035002"/>
              <a:gd name="connsiteY59" fmla="*/ 1516365 h 2723225"/>
              <a:gd name="connsiteX60" fmla="*/ 1939413 w 5035002"/>
              <a:gd name="connsiteY60" fmla="*/ 1469612 h 2723225"/>
              <a:gd name="connsiteX61" fmla="*/ 1961536 w 5035002"/>
              <a:gd name="connsiteY61" fmla="*/ 1462238 h 2723225"/>
              <a:gd name="connsiteX62" fmla="*/ 1983658 w 5035002"/>
              <a:gd name="connsiteY62" fmla="*/ 1447490 h 2723225"/>
              <a:gd name="connsiteX63" fmla="*/ 2020529 w 5035002"/>
              <a:gd name="connsiteY63" fmla="*/ 1410619 h 2723225"/>
              <a:gd name="connsiteX64" fmla="*/ 2086897 w 5035002"/>
              <a:gd name="connsiteY64" fmla="*/ 1373748 h 2723225"/>
              <a:gd name="connsiteX65" fmla="*/ 2092408 w 5035002"/>
              <a:gd name="connsiteY65" fmla="*/ 1346684 h 2723225"/>
              <a:gd name="connsiteX66" fmla="*/ 2145245 w 5035002"/>
              <a:gd name="connsiteY66" fmla="*/ 1317833 h 2723225"/>
              <a:gd name="connsiteX67" fmla="*/ 2175387 w 5035002"/>
              <a:gd name="connsiteY67" fmla="*/ 1292632 h 2723225"/>
              <a:gd name="connsiteX68" fmla="*/ 2190136 w 5035002"/>
              <a:gd name="connsiteY68" fmla="*/ 1277883 h 2723225"/>
              <a:gd name="connsiteX69" fmla="*/ 2204884 w 5035002"/>
              <a:gd name="connsiteY69" fmla="*/ 1255761 h 2723225"/>
              <a:gd name="connsiteX70" fmla="*/ 2227007 w 5035002"/>
              <a:gd name="connsiteY70" fmla="*/ 1248386 h 2723225"/>
              <a:gd name="connsiteX71" fmla="*/ 2271252 w 5035002"/>
              <a:gd name="connsiteY71" fmla="*/ 1218890 h 2723225"/>
              <a:gd name="connsiteX72" fmla="*/ 2300749 w 5035002"/>
              <a:gd name="connsiteY72" fmla="*/ 1189393 h 2723225"/>
              <a:gd name="connsiteX73" fmla="*/ 2337620 w 5035002"/>
              <a:gd name="connsiteY73" fmla="*/ 1159896 h 2723225"/>
              <a:gd name="connsiteX74" fmla="*/ 2389239 w 5035002"/>
              <a:gd name="connsiteY74" fmla="*/ 1152522 h 2723225"/>
              <a:gd name="connsiteX75" fmla="*/ 2433484 w 5035002"/>
              <a:gd name="connsiteY75" fmla="*/ 1137774 h 2723225"/>
              <a:gd name="connsiteX76" fmla="*/ 2455607 w 5035002"/>
              <a:gd name="connsiteY76" fmla="*/ 1123025 h 2723225"/>
              <a:gd name="connsiteX77" fmla="*/ 2499852 w 5035002"/>
              <a:gd name="connsiteY77" fmla="*/ 1108277 h 2723225"/>
              <a:gd name="connsiteX78" fmla="*/ 2544097 w 5035002"/>
              <a:gd name="connsiteY78" fmla="*/ 1093528 h 2723225"/>
              <a:gd name="connsiteX79" fmla="*/ 2566220 w 5035002"/>
              <a:gd name="connsiteY79" fmla="*/ 1086154 h 2723225"/>
              <a:gd name="connsiteX80" fmla="*/ 2585263 w 5035002"/>
              <a:gd name="connsiteY80" fmla="*/ 1059091 h 2723225"/>
              <a:gd name="connsiteX81" fmla="*/ 2609248 w 5035002"/>
              <a:gd name="connsiteY81" fmla="*/ 1038184 h 2723225"/>
              <a:gd name="connsiteX82" fmla="*/ 2676833 w 5035002"/>
              <a:gd name="connsiteY82" fmla="*/ 1034535 h 2723225"/>
              <a:gd name="connsiteX83" fmla="*/ 2691581 w 5035002"/>
              <a:gd name="connsiteY83" fmla="*/ 1019786 h 2723225"/>
              <a:gd name="connsiteX84" fmla="*/ 2713704 w 5035002"/>
              <a:gd name="connsiteY84" fmla="*/ 1005038 h 2723225"/>
              <a:gd name="connsiteX85" fmla="*/ 2765323 w 5035002"/>
              <a:gd name="connsiteY85" fmla="*/ 953419 h 2723225"/>
              <a:gd name="connsiteX86" fmla="*/ 2794820 w 5035002"/>
              <a:gd name="connsiteY86" fmla="*/ 923922 h 2723225"/>
              <a:gd name="connsiteX87" fmla="*/ 2839065 w 5035002"/>
              <a:gd name="connsiteY87" fmla="*/ 915976 h 2723225"/>
              <a:gd name="connsiteX88" fmla="*/ 2905507 w 5035002"/>
              <a:gd name="connsiteY88" fmla="*/ 881540 h 2723225"/>
              <a:gd name="connsiteX89" fmla="*/ 3045542 w 5035002"/>
              <a:gd name="connsiteY89" fmla="*/ 842806 h 2723225"/>
              <a:gd name="connsiteX90" fmla="*/ 3104536 w 5035002"/>
              <a:gd name="connsiteY90" fmla="*/ 813309 h 2723225"/>
              <a:gd name="connsiteX91" fmla="*/ 3126658 w 5035002"/>
              <a:gd name="connsiteY91" fmla="*/ 805935 h 2723225"/>
              <a:gd name="connsiteX92" fmla="*/ 3141407 w 5035002"/>
              <a:gd name="connsiteY92" fmla="*/ 791186 h 2723225"/>
              <a:gd name="connsiteX93" fmla="*/ 3193026 w 5035002"/>
              <a:gd name="connsiteY93" fmla="*/ 769064 h 2723225"/>
              <a:gd name="connsiteX94" fmla="*/ 3207774 w 5035002"/>
              <a:gd name="connsiteY94" fmla="*/ 754315 h 2723225"/>
              <a:gd name="connsiteX95" fmla="*/ 3244645 w 5035002"/>
              <a:gd name="connsiteY95" fmla="*/ 746941 h 2723225"/>
              <a:gd name="connsiteX96" fmla="*/ 3288171 w 5035002"/>
              <a:gd name="connsiteY96" fmla="*/ 716799 h 2723225"/>
              <a:gd name="connsiteX97" fmla="*/ 3335569 w 5035002"/>
              <a:gd name="connsiteY97" fmla="*/ 703912 h 2723225"/>
              <a:gd name="connsiteX98" fmla="*/ 3347240 w 5035002"/>
              <a:gd name="connsiteY98" fmla="*/ 672553 h 2723225"/>
              <a:gd name="connsiteX99" fmla="*/ 3394562 w 5035002"/>
              <a:gd name="connsiteY99" fmla="*/ 647352 h 2723225"/>
              <a:gd name="connsiteX100" fmla="*/ 3451123 w 5035002"/>
              <a:gd name="connsiteY100" fmla="*/ 628954 h 2723225"/>
              <a:gd name="connsiteX101" fmla="*/ 3480620 w 5035002"/>
              <a:gd name="connsiteY101" fmla="*/ 621580 h 2723225"/>
              <a:gd name="connsiteX102" fmla="*/ 3502742 w 5035002"/>
              <a:gd name="connsiteY102" fmla="*/ 606832 h 2723225"/>
              <a:gd name="connsiteX103" fmla="*/ 3539613 w 5035002"/>
              <a:gd name="connsiteY103" fmla="*/ 569961 h 2723225"/>
              <a:gd name="connsiteX104" fmla="*/ 3561736 w 5035002"/>
              <a:gd name="connsiteY104" fmla="*/ 562586 h 2723225"/>
              <a:gd name="connsiteX105" fmla="*/ 3620729 w 5035002"/>
              <a:gd name="connsiteY105" fmla="*/ 547838 h 2723225"/>
              <a:gd name="connsiteX106" fmla="*/ 3664974 w 5035002"/>
              <a:gd name="connsiteY106" fmla="*/ 533090 h 2723225"/>
              <a:gd name="connsiteX107" fmla="*/ 3709220 w 5035002"/>
              <a:gd name="connsiteY107" fmla="*/ 510967 h 2723225"/>
              <a:gd name="connsiteX108" fmla="*/ 3753465 w 5035002"/>
              <a:gd name="connsiteY108" fmla="*/ 496219 h 2723225"/>
              <a:gd name="connsiteX109" fmla="*/ 3790336 w 5035002"/>
              <a:gd name="connsiteY109" fmla="*/ 474096 h 2723225"/>
              <a:gd name="connsiteX110" fmla="*/ 3812458 w 5035002"/>
              <a:gd name="connsiteY110" fmla="*/ 459348 h 2723225"/>
              <a:gd name="connsiteX111" fmla="*/ 3827207 w 5035002"/>
              <a:gd name="connsiteY111" fmla="*/ 444599 h 2723225"/>
              <a:gd name="connsiteX112" fmla="*/ 3849329 w 5035002"/>
              <a:gd name="connsiteY112" fmla="*/ 437225 h 2723225"/>
              <a:gd name="connsiteX113" fmla="*/ 3908323 w 5035002"/>
              <a:gd name="connsiteY113" fmla="*/ 429279 h 2723225"/>
              <a:gd name="connsiteX114" fmla="*/ 3952568 w 5035002"/>
              <a:gd name="connsiteY114" fmla="*/ 385606 h 2723225"/>
              <a:gd name="connsiteX115" fmla="*/ 4007266 w 5035002"/>
              <a:gd name="connsiteY115" fmla="*/ 355538 h 2723225"/>
              <a:gd name="connsiteX116" fmla="*/ 4043566 w 5035002"/>
              <a:gd name="connsiteY116" fmla="*/ 337711 h 2723225"/>
              <a:gd name="connsiteX117" fmla="*/ 4092753 w 5035002"/>
              <a:gd name="connsiteY117" fmla="*/ 316233 h 2723225"/>
              <a:gd name="connsiteX118" fmla="*/ 4138785 w 5035002"/>
              <a:gd name="connsiteY118" fmla="*/ 279934 h 2723225"/>
              <a:gd name="connsiteX119" fmla="*/ 4181168 w 5035002"/>
              <a:gd name="connsiteY119" fmla="*/ 252870 h 2723225"/>
              <a:gd name="connsiteX120" fmla="*/ 4225413 w 5035002"/>
              <a:gd name="connsiteY120" fmla="*/ 245496 h 2723225"/>
              <a:gd name="connsiteX121" fmla="*/ 4247536 w 5035002"/>
              <a:gd name="connsiteY121" fmla="*/ 230748 h 2723225"/>
              <a:gd name="connsiteX122" fmla="*/ 4277033 w 5035002"/>
              <a:gd name="connsiteY122" fmla="*/ 223374 h 2723225"/>
              <a:gd name="connsiteX123" fmla="*/ 4299155 w 5035002"/>
              <a:gd name="connsiteY123" fmla="*/ 215999 h 2723225"/>
              <a:gd name="connsiteX124" fmla="*/ 4336026 w 5035002"/>
              <a:gd name="connsiteY124" fmla="*/ 186503 h 2723225"/>
              <a:gd name="connsiteX125" fmla="*/ 4350774 w 5035002"/>
              <a:gd name="connsiteY125" fmla="*/ 171754 h 2723225"/>
              <a:gd name="connsiteX126" fmla="*/ 4454013 w 5035002"/>
              <a:gd name="connsiteY126" fmla="*/ 164380 h 2723225"/>
              <a:gd name="connsiteX127" fmla="*/ 4579374 w 5035002"/>
              <a:gd name="connsiteY127" fmla="*/ 134883 h 2723225"/>
              <a:gd name="connsiteX128" fmla="*/ 4616245 w 5035002"/>
              <a:gd name="connsiteY128" fmla="*/ 83264 h 2723225"/>
              <a:gd name="connsiteX129" fmla="*/ 4682613 w 5035002"/>
              <a:gd name="connsiteY129" fmla="*/ 75890 h 2723225"/>
              <a:gd name="connsiteX130" fmla="*/ 4697362 w 5035002"/>
              <a:gd name="connsiteY130" fmla="*/ 46393 h 2723225"/>
              <a:gd name="connsiteX131" fmla="*/ 4970207 w 5035002"/>
              <a:gd name="connsiteY131" fmla="*/ 39019 h 2723225"/>
              <a:gd name="connsiteX132" fmla="*/ 4969562 w 5035002"/>
              <a:gd name="connsiteY132" fmla="*/ 2148 h 2723225"/>
              <a:gd name="connsiteX133" fmla="*/ 5035002 w 5035002"/>
              <a:gd name="connsiteY133" fmla="*/ 0 h 2723225"/>
              <a:gd name="connsiteX0" fmla="*/ 0 w 5031192"/>
              <a:gd name="connsiteY0" fmla="*/ 2727035 h 2727035"/>
              <a:gd name="connsiteX1" fmla="*/ 0 w 5031192"/>
              <a:gd name="connsiteY1" fmla="*/ 2727035 h 2727035"/>
              <a:gd name="connsiteX2" fmla="*/ 44245 w 5031192"/>
              <a:gd name="connsiteY2" fmla="*/ 2675416 h 2727035"/>
              <a:gd name="connsiteX3" fmla="*/ 58994 w 5031192"/>
              <a:gd name="connsiteY3" fmla="*/ 2660667 h 2727035"/>
              <a:gd name="connsiteX4" fmla="*/ 81116 w 5031192"/>
              <a:gd name="connsiteY4" fmla="*/ 2653293 h 2727035"/>
              <a:gd name="connsiteX5" fmla="*/ 117987 w 5031192"/>
              <a:gd name="connsiteY5" fmla="*/ 2631171 h 2727035"/>
              <a:gd name="connsiteX6" fmla="*/ 154858 w 5031192"/>
              <a:gd name="connsiteY6" fmla="*/ 2609048 h 2727035"/>
              <a:gd name="connsiteX7" fmla="*/ 206478 w 5031192"/>
              <a:gd name="connsiteY7" fmla="*/ 2572177 h 2727035"/>
              <a:gd name="connsiteX8" fmla="*/ 250723 w 5031192"/>
              <a:gd name="connsiteY8" fmla="*/ 2543971 h 2727035"/>
              <a:gd name="connsiteX9" fmla="*/ 282082 w 5031192"/>
              <a:gd name="connsiteY9" fmla="*/ 2515045 h 2727035"/>
              <a:gd name="connsiteX10" fmla="*/ 309716 w 5031192"/>
              <a:gd name="connsiteY10" fmla="*/ 2483687 h 2727035"/>
              <a:gd name="connsiteX11" fmla="*/ 346587 w 5031192"/>
              <a:gd name="connsiteY11" fmla="*/ 2461564 h 2727035"/>
              <a:gd name="connsiteX12" fmla="*/ 376084 w 5031192"/>
              <a:gd name="connsiteY12" fmla="*/ 2432067 h 2727035"/>
              <a:gd name="connsiteX13" fmla="*/ 390833 w 5031192"/>
              <a:gd name="connsiteY13" fmla="*/ 2417319 h 2727035"/>
              <a:gd name="connsiteX14" fmla="*/ 412955 w 5031192"/>
              <a:gd name="connsiteY14" fmla="*/ 2409945 h 2727035"/>
              <a:gd name="connsiteX15" fmla="*/ 420329 w 5031192"/>
              <a:gd name="connsiteY15" fmla="*/ 2387822 h 2727035"/>
              <a:gd name="connsiteX16" fmla="*/ 449826 w 5031192"/>
              <a:gd name="connsiteY16" fmla="*/ 2358325 h 2727035"/>
              <a:gd name="connsiteX17" fmla="*/ 471949 w 5031192"/>
              <a:gd name="connsiteY17" fmla="*/ 2321454 h 2727035"/>
              <a:gd name="connsiteX18" fmla="*/ 494717 w 5031192"/>
              <a:gd name="connsiteY18" fmla="*/ 2308569 h 2727035"/>
              <a:gd name="connsiteX19" fmla="*/ 510681 w 5031192"/>
              <a:gd name="connsiteY19" fmla="*/ 2293820 h 2727035"/>
              <a:gd name="connsiteX20" fmla="*/ 540824 w 5031192"/>
              <a:gd name="connsiteY20" fmla="*/ 2282150 h 2727035"/>
              <a:gd name="connsiteX21" fmla="*/ 585641 w 5031192"/>
              <a:gd name="connsiteY21" fmla="*/ 2263107 h 2727035"/>
              <a:gd name="connsiteX22" fmla="*/ 626235 w 5031192"/>
              <a:gd name="connsiteY22" fmla="*/ 2246496 h 2727035"/>
              <a:gd name="connsiteX23" fmla="*/ 652653 w 5031192"/>
              <a:gd name="connsiteY23" fmla="*/ 2209625 h 2727035"/>
              <a:gd name="connsiteX24" fmla="*/ 678426 w 5031192"/>
              <a:gd name="connsiteY24" fmla="*/ 2183207 h 2727035"/>
              <a:gd name="connsiteX25" fmla="*/ 730045 w 5031192"/>
              <a:gd name="connsiteY25" fmla="*/ 2149416 h 2727035"/>
              <a:gd name="connsiteX26" fmla="*/ 789039 w 5031192"/>
              <a:gd name="connsiteY26" fmla="*/ 2107603 h 2727035"/>
              <a:gd name="connsiteX27" fmla="*/ 811162 w 5031192"/>
              <a:gd name="connsiteY27" fmla="*/ 2100229 h 2727035"/>
              <a:gd name="connsiteX28" fmla="*/ 825910 w 5031192"/>
              <a:gd name="connsiteY28" fmla="*/ 2085480 h 2727035"/>
              <a:gd name="connsiteX29" fmla="*/ 870155 w 5031192"/>
              <a:gd name="connsiteY29" fmla="*/ 2055984 h 2727035"/>
              <a:gd name="connsiteX30" fmla="*/ 907026 w 5031192"/>
              <a:gd name="connsiteY30" fmla="*/ 2026487 h 2727035"/>
              <a:gd name="connsiteX31" fmla="*/ 958075 w 5031192"/>
              <a:gd name="connsiteY31" fmla="*/ 2012384 h 2727035"/>
              <a:gd name="connsiteX32" fmla="*/ 983847 w 5031192"/>
              <a:gd name="connsiteY32" fmla="*/ 1997636 h 2727035"/>
              <a:gd name="connsiteX33" fmla="*/ 1047136 w 5031192"/>
              <a:gd name="connsiteY33" fmla="*/ 1960119 h 2727035"/>
              <a:gd name="connsiteX34" fmla="*/ 1078495 w 5031192"/>
              <a:gd name="connsiteY34" fmla="*/ 1961981 h 2727035"/>
              <a:gd name="connsiteX35" fmla="*/ 1113504 w 5031192"/>
              <a:gd name="connsiteY35" fmla="*/ 1930622 h 2727035"/>
              <a:gd name="connsiteX36" fmla="*/ 1135626 w 5031192"/>
              <a:gd name="connsiteY36" fmla="*/ 1915874 h 2727035"/>
              <a:gd name="connsiteX37" fmla="*/ 1150374 w 5031192"/>
              <a:gd name="connsiteY37" fmla="*/ 1901125 h 2727035"/>
              <a:gd name="connsiteX38" fmla="*/ 1194620 w 5031192"/>
              <a:gd name="connsiteY38" fmla="*/ 1886377 h 2727035"/>
              <a:gd name="connsiteX39" fmla="*/ 1216742 w 5031192"/>
              <a:gd name="connsiteY39" fmla="*/ 1879003 h 2727035"/>
              <a:gd name="connsiteX40" fmla="*/ 1275736 w 5031192"/>
              <a:gd name="connsiteY40" fmla="*/ 1849506 h 2727035"/>
              <a:gd name="connsiteX41" fmla="*/ 1297858 w 5031192"/>
              <a:gd name="connsiteY41" fmla="*/ 1842132 h 2727035"/>
              <a:gd name="connsiteX42" fmla="*/ 1319981 w 5031192"/>
              <a:gd name="connsiteY42" fmla="*/ 1834758 h 2727035"/>
              <a:gd name="connsiteX43" fmla="*/ 1334729 w 5031192"/>
              <a:gd name="connsiteY43" fmla="*/ 1820009 h 2727035"/>
              <a:gd name="connsiteX44" fmla="*/ 1378974 w 5031192"/>
              <a:gd name="connsiteY44" fmla="*/ 1805261 h 2727035"/>
              <a:gd name="connsiteX45" fmla="*/ 1437968 w 5031192"/>
              <a:gd name="connsiteY45" fmla="*/ 1775764 h 2727035"/>
              <a:gd name="connsiteX46" fmla="*/ 1460091 w 5031192"/>
              <a:gd name="connsiteY46" fmla="*/ 1768390 h 2727035"/>
              <a:gd name="connsiteX47" fmla="*/ 1482213 w 5031192"/>
              <a:gd name="connsiteY47" fmla="*/ 1753642 h 2727035"/>
              <a:gd name="connsiteX48" fmla="*/ 1512356 w 5031192"/>
              <a:gd name="connsiteY48" fmla="*/ 1745051 h 2727035"/>
              <a:gd name="connsiteX49" fmla="*/ 1562187 w 5031192"/>
              <a:gd name="connsiteY49" fmla="*/ 1722283 h 2727035"/>
              <a:gd name="connsiteX50" fmla="*/ 1592826 w 5031192"/>
              <a:gd name="connsiteY50" fmla="*/ 1687274 h 2727035"/>
              <a:gd name="connsiteX51" fmla="*/ 1614949 w 5031192"/>
              <a:gd name="connsiteY51" fmla="*/ 1679900 h 2727035"/>
              <a:gd name="connsiteX52" fmla="*/ 1629697 w 5031192"/>
              <a:gd name="connsiteY52" fmla="*/ 1665151 h 2727035"/>
              <a:gd name="connsiteX53" fmla="*/ 1673942 w 5031192"/>
              <a:gd name="connsiteY53" fmla="*/ 1635654 h 2727035"/>
              <a:gd name="connsiteX54" fmla="*/ 1710813 w 5031192"/>
              <a:gd name="connsiteY54" fmla="*/ 1613532 h 2727035"/>
              <a:gd name="connsiteX55" fmla="*/ 1725562 w 5031192"/>
              <a:gd name="connsiteY55" fmla="*/ 1598784 h 2727035"/>
              <a:gd name="connsiteX56" fmla="*/ 1769807 w 5031192"/>
              <a:gd name="connsiteY56" fmla="*/ 1569287 h 2727035"/>
              <a:gd name="connsiteX57" fmla="*/ 1784555 w 5031192"/>
              <a:gd name="connsiteY57" fmla="*/ 1554538 h 2727035"/>
              <a:gd name="connsiteX58" fmla="*/ 1799304 w 5031192"/>
              <a:gd name="connsiteY58" fmla="*/ 1532416 h 2727035"/>
              <a:gd name="connsiteX59" fmla="*/ 1865671 w 5031192"/>
              <a:gd name="connsiteY59" fmla="*/ 1520175 h 2727035"/>
              <a:gd name="connsiteX60" fmla="*/ 1939413 w 5031192"/>
              <a:gd name="connsiteY60" fmla="*/ 1473422 h 2727035"/>
              <a:gd name="connsiteX61" fmla="*/ 1961536 w 5031192"/>
              <a:gd name="connsiteY61" fmla="*/ 1466048 h 2727035"/>
              <a:gd name="connsiteX62" fmla="*/ 1983658 w 5031192"/>
              <a:gd name="connsiteY62" fmla="*/ 1451300 h 2727035"/>
              <a:gd name="connsiteX63" fmla="*/ 2020529 w 5031192"/>
              <a:gd name="connsiteY63" fmla="*/ 1414429 h 2727035"/>
              <a:gd name="connsiteX64" fmla="*/ 2086897 w 5031192"/>
              <a:gd name="connsiteY64" fmla="*/ 1377558 h 2727035"/>
              <a:gd name="connsiteX65" fmla="*/ 2092408 w 5031192"/>
              <a:gd name="connsiteY65" fmla="*/ 1350494 h 2727035"/>
              <a:gd name="connsiteX66" fmla="*/ 2145245 w 5031192"/>
              <a:gd name="connsiteY66" fmla="*/ 1321643 h 2727035"/>
              <a:gd name="connsiteX67" fmla="*/ 2175387 w 5031192"/>
              <a:gd name="connsiteY67" fmla="*/ 1296442 h 2727035"/>
              <a:gd name="connsiteX68" fmla="*/ 2190136 w 5031192"/>
              <a:gd name="connsiteY68" fmla="*/ 1281693 h 2727035"/>
              <a:gd name="connsiteX69" fmla="*/ 2204884 w 5031192"/>
              <a:gd name="connsiteY69" fmla="*/ 1259571 h 2727035"/>
              <a:gd name="connsiteX70" fmla="*/ 2227007 w 5031192"/>
              <a:gd name="connsiteY70" fmla="*/ 1252196 h 2727035"/>
              <a:gd name="connsiteX71" fmla="*/ 2271252 w 5031192"/>
              <a:gd name="connsiteY71" fmla="*/ 1222700 h 2727035"/>
              <a:gd name="connsiteX72" fmla="*/ 2300749 w 5031192"/>
              <a:gd name="connsiteY72" fmla="*/ 1193203 h 2727035"/>
              <a:gd name="connsiteX73" fmla="*/ 2337620 w 5031192"/>
              <a:gd name="connsiteY73" fmla="*/ 1163706 h 2727035"/>
              <a:gd name="connsiteX74" fmla="*/ 2389239 w 5031192"/>
              <a:gd name="connsiteY74" fmla="*/ 1156332 h 2727035"/>
              <a:gd name="connsiteX75" fmla="*/ 2433484 w 5031192"/>
              <a:gd name="connsiteY75" fmla="*/ 1141584 h 2727035"/>
              <a:gd name="connsiteX76" fmla="*/ 2455607 w 5031192"/>
              <a:gd name="connsiteY76" fmla="*/ 1126835 h 2727035"/>
              <a:gd name="connsiteX77" fmla="*/ 2499852 w 5031192"/>
              <a:gd name="connsiteY77" fmla="*/ 1112087 h 2727035"/>
              <a:gd name="connsiteX78" fmla="*/ 2544097 w 5031192"/>
              <a:gd name="connsiteY78" fmla="*/ 1097338 h 2727035"/>
              <a:gd name="connsiteX79" fmla="*/ 2566220 w 5031192"/>
              <a:gd name="connsiteY79" fmla="*/ 1089964 h 2727035"/>
              <a:gd name="connsiteX80" fmla="*/ 2585263 w 5031192"/>
              <a:gd name="connsiteY80" fmla="*/ 1062901 h 2727035"/>
              <a:gd name="connsiteX81" fmla="*/ 2609248 w 5031192"/>
              <a:gd name="connsiteY81" fmla="*/ 1041994 h 2727035"/>
              <a:gd name="connsiteX82" fmla="*/ 2676833 w 5031192"/>
              <a:gd name="connsiteY82" fmla="*/ 1038345 h 2727035"/>
              <a:gd name="connsiteX83" fmla="*/ 2691581 w 5031192"/>
              <a:gd name="connsiteY83" fmla="*/ 1023596 h 2727035"/>
              <a:gd name="connsiteX84" fmla="*/ 2713704 w 5031192"/>
              <a:gd name="connsiteY84" fmla="*/ 1008848 h 2727035"/>
              <a:gd name="connsiteX85" fmla="*/ 2765323 w 5031192"/>
              <a:gd name="connsiteY85" fmla="*/ 957229 h 2727035"/>
              <a:gd name="connsiteX86" fmla="*/ 2794820 w 5031192"/>
              <a:gd name="connsiteY86" fmla="*/ 927732 h 2727035"/>
              <a:gd name="connsiteX87" fmla="*/ 2839065 w 5031192"/>
              <a:gd name="connsiteY87" fmla="*/ 919786 h 2727035"/>
              <a:gd name="connsiteX88" fmla="*/ 2905507 w 5031192"/>
              <a:gd name="connsiteY88" fmla="*/ 885350 h 2727035"/>
              <a:gd name="connsiteX89" fmla="*/ 3045542 w 5031192"/>
              <a:gd name="connsiteY89" fmla="*/ 846616 h 2727035"/>
              <a:gd name="connsiteX90" fmla="*/ 3104536 w 5031192"/>
              <a:gd name="connsiteY90" fmla="*/ 817119 h 2727035"/>
              <a:gd name="connsiteX91" fmla="*/ 3126658 w 5031192"/>
              <a:gd name="connsiteY91" fmla="*/ 809745 h 2727035"/>
              <a:gd name="connsiteX92" fmla="*/ 3141407 w 5031192"/>
              <a:gd name="connsiteY92" fmla="*/ 794996 h 2727035"/>
              <a:gd name="connsiteX93" fmla="*/ 3193026 w 5031192"/>
              <a:gd name="connsiteY93" fmla="*/ 772874 h 2727035"/>
              <a:gd name="connsiteX94" fmla="*/ 3207774 w 5031192"/>
              <a:gd name="connsiteY94" fmla="*/ 758125 h 2727035"/>
              <a:gd name="connsiteX95" fmla="*/ 3244645 w 5031192"/>
              <a:gd name="connsiteY95" fmla="*/ 750751 h 2727035"/>
              <a:gd name="connsiteX96" fmla="*/ 3288171 w 5031192"/>
              <a:gd name="connsiteY96" fmla="*/ 720609 h 2727035"/>
              <a:gd name="connsiteX97" fmla="*/ 3335569 w 5031192"/>
              <a:gd name="connsiteY97" fmla="*/ 707722 h 2727035"/>
              <a:gd name="connsiteX98" fmla="*/ 3347240 w 5031192"/>
              <a:gd name="connsiteY98" fmla="*/ 676363 h 2727035"/>
              <a:gd name="connsiteX99" fmla="*/ 3394562 w 5031192"/>
              <a:gd name="connsiteY99" fmla="*/ 651162 h 2727035"/>
              <a:gd name="connsiteX100" fmla="*/ 3451123 w 5031192"/>
              <a:gd name="connsiteY100" fmla="*/ 632764 h 2727035"/>
              <a:gd name="connsiteX101" fmla="*/ 3480620 w 5031192"/>
              <a:gd name="connsiteY101" fmla="*/ 625390 h 2727035"/>
              <a:gd name="connsiteX102" fmla="*/ 3502742 w 5031192"/>
              <a:gd name="connsiteY102" fmla="*/ 610642 h 2727035"/>
              <a:gd name="connsiteX103" fmla="*/ 3539613 w 5031192"/>
              <a:gd name="connsiteY103" fmla="*/ 573771 h 2727035"/>
              <a:gd name="connsiteX104" fmla="*/ 3561736 w 5031192"/>
              <a:gd name="connsiteY104" fmla="*/ 566396 h 2727035"/>
              <a:gd name="connsiteX105" fmla="*/ 3620729 w 5031192"/>
              <a:gd name="connsiteY105" fmla="*/ 551648 h 2727035"/>
              <a:gd name="connsiteX106" fmla="*/ 3664974 w 5031192"/>
              <a:gd name="connsiteY106" fmla="*/ 536900 h 2727035"/>
              <a:gd name="connsiteX107" fmla="*/ 3709220 w 5031192"/>
              <a:gd name="connsiteY107" fmla="*/ 514777 h 2727035"/>
              <a:gd name="connsiteX108" fmla="*/ 3753465 w 5031192"/>
              <a:gd name="connsiteY108" fmla="*/ 500029 h 2727035"/>
              <a:gd name="connsiteX109" fmla="*/ 3790336 w 5031192"/>
              <a:gd name="connsiteY109" fmla="*/ 477906 h 2727035"/>
              <a:gd name="connsiteX110" fmla="*/ 3812458 w 5031192"/>
              <a:gd name="connsiteY110" fmla="*/ 463158 h 2727035"/>
              <a:gd name="connsiteX111" fmla="*/ 3827207 w 5031192"/>
              <a:gd name="connsiteY111" fmla="*/ 448409 h 2727035"/>
              <a:gd name="connsiteX112" fmla="*/ 3849329 w 5031192"/>
              <a:gd name="connsiteY112" fmla="*/ 441035 h 2727035"/>
              <a:gd name="connsiteX113" fmla="*/ 3908323 w 5031192"/>
              <a:gd name="connsiteY113" fmla="*/ 433089 h 2727035"/>
              <a:gd name="connsiteX114" fmla="*/ 3952568 w 5031192"/>
              <a:gd name="connsiteY114" fmla="*/ 389416 h 2727035"/>
              <a:gd name="connsiteX115" fmla="*/ 4007266 w 5031192"/>
              <a:gd name="connsiteY115" fmla="*/ 359348 h 2727035"/>
              <a:gd name="connsiteX116" fmla="*/ 4043566 w 5031192"/>
              <a:gd name="connsiteY116" fmla="*/ 341521 h 2727035"/>
              <a:gd name="connsiteX117" fmla="*/ 4092753 w 5031192"/>
              <a:gd name="connsiteY117" fmla="*/ 320043 h 2727035"/>
              <a:gd name="connsiteX118" fmla="*/ 4138785 w 5031192"/>
              <a:gd name="connsiteY118" fmla="*/ 283744 h 2727035"/>
              <a:gd name="connsiteX119" fmla="*/ 4181168 w 5031192"/>
              <a:gd name="connsiteY119" fmla="*/ 256680 h 2727035"/>
              <a:gd name="connsiteX120" fmla="*/ 4225413 w 5031192"/>
              <a:gd name="connsiteY120" fmla="*/ 249306 h 2727035"/>
              <a:gd name="connsiteX121" fmla="*/ 4247536 w 5031192"/>
              <a:gd name="connsiteY121" fmla="*/ 234558 h 2727035"/>
              <a:gd name="connsiteX122" fmla="*/ 4277033 w 5031192"/>
              <a:gd name="connsiteY122" fmla="*/ 227184 h 2727035"/>
              <a:gd name="connsiteX123" fmla="*/ 4299155 w 5031192"/>
              <a:gd name="connsiteY123" fmla="*/ 219809 h 2727035"/>
              <a:gd name="connsiteX124" fmla="*/ 4336026 w 5031192"/>
              <a:gd name="connsiteY124" fmla="*/ 190313 h 2727035"/>
              <a:gd name="connsiteX125" fmla="*/ 4350774 w 5031192"/>
              <a:gd name="connsiteY125" fmla="*/ 175564 h 2727035"/>
              <a:gd name="connsiteX126" fmla="*/ 4454013 w 5031192"/>
              <a:gd name="connsiteY126" fmla="*/ 168190 h 2727035"/>
              <a:gd name="connsiteX127" fmla="*/ 4579374 w 5031192"/>
              <a:gd name="connsiteY127" fmla="*/ 138693 h 2727035"/>
              <a:gd name="connsiteX128" fmla="*/ 4616245 w 5031192"/>
              <a:gd name="connsiteY128" fmla="*/ 87074 h 2727035"/>
              <a:gd name="connsiteX129" fmla="*/ 4682613 w 5031192"/>
              <a:gd name="connsiteY129" fmla="*/ 79700 h 2727035"/>
              <a:gd name="connsiteX130" fmla="*/ 4697362 w 5031192"/>
              <a:gd name="connsiteY130" fmla="*/ 50203 h 2727035"/>
              <a:gd name="connsiteX131" fmla="*/ 4970207 w 5031192"/>
              <a:gd name="connsiteY131" fmla="*/ 42829 h 2727035"/>
              <a:gd name="connsiteX132" fmla="*/ 4969562 w 5031192"/>
              <a:gd name="connsiteY132" fmla="*/ 5958 h 2727035"/>
              <a:gd name="connsiteX133" fmla="*/ 5031192 w 5031192"/>
              <a:gd name="connsiteY133" fmla="*/ 0 h 2727035"/>
              <a:gd name="connsiteX0" fmla="*/ 0 w 5031192"/>
              <a:gd name="connsiteY0" fmla="*/ 2721077 h 2721077"/>
              <a:gd name="connsiteX1" fmla="*/ 0 w 5031192"/>
              <a:gd name="connsiteY1" fmla="*/ 2721077 h 2721077"/>
              <a:gd name="connsiteX2" fmla="*/ 44245 w 5031192"/>
              <a:gd name="connsiteY2" fmla="*/ 2669458 h 2721077"/>
              <a:gd name="connsiteX3" fmla="*/ 58994 w 5031192"/>
              <a:gd name="connsiteY3" fmla="*/ 2654709 h 2721077"/>
              <a:gd name="connsiteX4" fmla="*/ 81116 w 5031192"/>
              <a:gd name="connsiteY4" fmla="*/ 2647335 h 2721077"/>
              <a:gd name="connsiteX5" fmla="*/ 117987 w 5031192"/>
              <a:gd name="connsiteY5" fmla="*/ 2625213 h 2721077"/>
              <a:gd name="connsiteX6" fmla="*/ 154858 w 5031192"/>
              <a:gd name="connsiteY6" fmla="*/ 2603090 h 2721077"/>
              <a:gd name="connsiteX7" fmla="*/ 206478 w 5031192"/>
              <a:gd name="connsiteY7" fmla="*/ 2566219 h 2721077"/>
              <a:gd name="connsiteX8" fmla="*/ 250723 w 5031192"/>
              <a:gd name="connsiteY8" fmla="*/ 2538013 h 2721077"/>
              <a:gd name="connsiteX9" fmla="*/ 282082 w 5031192"/>
              <a:gd name="connsiteY9" fmla="*/ 2509087 h 2721077"/>
              <a:gd name="connsiteX10" fmla="*/ 309716 w 5031192"/>
              <a:gd name="connsiteY10" fmla="*/ 2477729 h 2721077"/>
              <a:gd name="connsiteX11" fmla="*/ 346587 w 5031192"/>
              <a:gd name="connsiteY11" fmla="*/ 2455606 h 2721077"/>
              <a:gd name="connsiteX12" fmla="*/ 376084 w 5031192"/>
              <a:gd name="connsiteY12" fmla="*/ 2426109 h 2721077"/>
              <a:gd name="connsiteX13" fmla="*/ 390833 w 5031192"/>
              <a:gd name="connsiteY13" fmla="*/ 2411361 h 2721077"/>
              <a:gd name="connsiteX14" fmla="*/ 412955 w 5031192"/>
              <a:gd name="connsiteY14" fmla="*/ 2403987 h 2721077"/>
              <a:gd name="connsiteX15" fmla="*/ 420329 w 5031192"/>
              <a:gd name="connsiteY15" fmla="*/ 2381864 h 2721077"/>
              <a:gd name="connsiteX16" fmla="*/ 449826 w 5031192"/>
              <a:gd name="connsiteY16" fmla="*/ 2352367 h 2721077"/>
              <a:gd name="connsiteX17" fmla="*/ 471949 w 5031192"/>
              <a:gd name="connsiteY17" fmla="*/ 2315496 h 2721077"/>
              <a:gd name="connsiteX18" fmla="*/ 494717 w 5031192"/>
              <a:gd name="connsiteY18" fmla="*/ 2302611 h 2721077"/>
              <a:gd name="connsiteX19" fmla="*/ 510681 w 5031192"/>
              <a:gd name="connsiteY19" fmla="*/ 2287862 h 2721077"/>
              <a:gd name="connsiteX20" fmla="*/ 540824 w 5031192"/>
              <a:gd name="connsiteY20" fmla="*/ 2276192 h 2721077"/>
              <a:gd name="connsiteX21" fmla="*/ 585641 w 5031192"/>
              <a:gd name="connsiteY21" fmla="*/ 2257149 h 2721077"/>
              <a:gd name="connsiteX22" fmla="*/ 626235 w 5031192"/>
              <a:gd name="connsiteY22" fmla="*/ 2240538 h 2721077"/>
              <a:gd name="connsiteX23" fmla="*/ 652653 w 5031192"/>
              <a:gd name="connsiteY23" fmla="*/ 2203667 h 2721077"/>
              <a:gd name="connsiteX24" fmla="*/ 678426 w 5031192"/>
              <a:gd name="connsiteY24" fmla="*/ 2177249 h 2721077"/>
              <a:gd name="connsiteX25" fmla="*/ 730045 w 5031192"/>
              <a:gd name="connsiteY25" fmla="*/ 2143458 h 2721077"/>
              <a:gd name="connsiteX26" fmla="*/ 789039 w 5031192"/>
              <a:gd name="connsiteY26" fmla="*/ 2101645 h 2721077"/>
              <a:gd name="connsiteX27" fmla="*/ 811162 w 5031192"/>
              <a:gd name="connsiteY27" fmla="*/ 2094271 h 2721077"/>
              <a:gd name="connsiteX28" fmla="*/ 825910 w 5031192"/>
              <a:gd name="connsiteY28" fmla="*/ 2079522 h 2721077"/>
              <a:gd name="connsiteX29" fmla="*/ 870155 w 5031192"/>
              <a:gd name="connsiteY29" fmla="*/ 2050026 h 2721077"/>
              <a:gd name="connsiteX30" fmla="*/ 907026 w 5031192"/>
              <a:gd name="connsiteY30" fmla="*/ 2020529 h 2721077"/>
              <a:gd name="connsiteX31" fmla="*/ 958075 w 5031192"/>
              <a:gd name="connsiteY31" fmla="*/ 2006426 h 2721077"/>
              <a:gd name="connsiteX32" fmla="*/ 983847 w 5031192"/>
              <a:gd name="connsiteY32" fmla="*/ 1991678 h 2721077"/>
              <a:gd name="connsiteX33" fmla="*/ 1047136 w 5031192"/>
              <a:gd name="connsiteY33" fmla="*/ 1954161 h 2721077"/>
              <a:gd name="connsiteX34" fmla="*/ 1078495 w 5031192"/>
              <a:gd name="connsiteY34" fmla="*/ 1956023 h 2721077"/>
              <a:gd name="connsiteX35" fmla="*/ 1113504 w 5031192"/>
              <a:gd name="connsiteY35" fmla="*/ 1924664 h 2721077"/>
              <a:gd name="connsiteX36" fmla="*/ 1135626 w 5031192"/>
              <a:gd name="connsiteY36" fmla="*/ 1909916 h 2721077"/>
              <a:gd name="connsiteX37" fmla="*/ 1150374 w 5031192"/>
              <a:gd name="connsiteY37" fmla="*/ 1895167 h 2721077"/>
              <a:gd name="connsiteX38" fmla="*/ 1194620 w 5031192"/>
              <a:gd name="connsiteY38" fmla="*/ 1880419 h 2721077"/>
              <a:gd name="connsiteX39" fmla="*/ 1216742 w 5031192"/>
              <a:gd name="connsiteY39" fmla="*/ 1873045 h 2721077"/>
              <a:gd name="connsiteX40" fmla="*/ 1275736 w 5031192"/>
              <a:gd name="connsiteY40" fmla="*/ 1843548 h 2721077"/>
              <a:gd name="connsiteX41" fmla="*/ 1297858 w 5031192"/>
              <a:gd name="connsiteY41" fmla="*/ 1836174 h 2721077"/>
              <a:gd name="connsiteX42" fmla="*/ 1319981 w 5031192"/>
              <a:gd name="connsiteY42" fmla="*/ 1828800 h 2721077"/>
              <a:gd name="connsiteX43" fmla="*/ 1334729 w 5031192"/>
              <a:gd name="connsiteY43" fmla="*/ 1814051 h 2721077"/>
              <a:gd name="connsiteX44" fmla="*/ 1378974 w 5031192"/>
              <a:gd name="connsiteY44" fmla="*/ 1799303 h 2721077"/>
              <a:gd name="connsiteX45" fmla="*/ 1437968 w 5031192"/>
              <a:gd name="connsiteY45" fmla="*/ 1769806 h 2721077"/>
              <a:gd name="connsiteX46" fmla="*/ 1460091 w 5031192"/>
              <a:gd name="connsiteY46" fmla="*/ 1762432 h 2721077"/>
              <a:gd name="connsiteX47" fmla="*/ 1482213 w 5031192"/>
              <a:gd name="connsiteY47" fmla="*/ 1747684 h 2721077"/>
              <a:gd name="connsiteX48" fmla="*/ 1512356 w 5031192"/>
              <a:gd name="connsiteY48" fmla="*/ 1739093 h 2721077"/>
              <a:gd name="connsiteX49" fmla="*/ 1562187 w 5031192"/>
              <a:gd name="connsiteY49" fmla="*/ 1716325 h 2721077"/>
              <a:gd name="connsiteX50" fmla="*/ 1592826 w 5031192"/>
              <a:gd name="connsiteY50" fmla="*/ 1681316 h 2721077"/>
              <a:gd name="connsiteX51" fmla="*/ 1614949 w 5031192"/>
              <a:gd name="connsiteY51" fmla="*/ 1673942 h 2721077"/>
              <a:gd name="connsiteX52" fmla="*/ 1629697 w 5031192"/>
              <a:gd name="connsiteY52" fmla="*/ 1659193 h 2721077"/>
              <a:gd name="connsiteX53" fmla="*/ 1673942 w 5031192"/>
              <a:gd name="connsiteY53" fmla="*/ 1629696 h 2721077"/>
              <a:gd name="connsiteX54" fmla="*/ 1710813 w 5031192"/>
              <a:gd name="connsiteY54" fmla="*/ 1607574 h 2721077"/>
              <a:gd name="connsiteX55" fmla="*/ 1725562 w 5031192"/>
              <a:gd name="connsiteY55" fmla="*/ 1592826 h 2721077"/>
              <a:gd name="connsiteX56" fmla="*/ 1769807 w 5031192"/>
              <a:gd name="connsiteY56" fmla="*/ 1563329 h 2721077"/>
              <a:gd name="connsiteX57" fmla="*/ 1784555 w 5031192"/>
              <a:gd name="connsiteY57" fmla="*/ 1548580 h 2721077"/>
              <a:gd name="connsiteX58" fmla="*/ 1799304 w 5031192"/>
              <a:gd name="connsiteY58" fmla="*/ 1526458 h 2721077"/>
              <a:gd name="connsiteX59" fmla="*/ 1865671 w 5031192"/>
              <a:gd name="connsiteY59" fmla="*/ 1514217 h 2721077"/>
              <a:gd name="connsiteX60" fmla="*/ 1939413 w 5031192"/>
              <a:gd name="connsiteY60" fmla="*/ 1467464 h 2721077"/>
              <a:gd name="connsiteX61" fmla="*/ 1961536 w 5031192"/>
              <a:gd name="connsiteY61" fmla="*/ 1460090 h 2721077"/>
              <a:gd name="connsiteX62" fmla="*/ 1983658 w 5031192"/>
              <a:gd name="connsiteY62" fmla="*/ 1445342 h 2721077"/>
              <a:gd name="connsiteX63" fmla="*/ 2020529 w 5031192"/>
              <a:gd name="connsiteY63" fmla="*/ 1408471 h 2721077"/>
              <a:gd name="connsiteX64" fmla="*/ 2086897 w 5031192"/>
              <a:gd name="connsiteY64" fmla="*/ 1371600 h 2721077"/>
              <a:gd name="connsiteX65" fmla="*/ 2092408 w 5031192"/>
              <a:gd name="connsiteY65" fmla="*/ 1344536 h 2721077"/>
              <a:gd name="connsiteX66" fmla="*/ 2145245 w 5031192"/>
              <a:gd name="connsiteY66" fmla="*/ 1315685 h 2721077"/>
              <a:gd name="connsiteX67" fmla="*/ 2175387 w 5031192"/>
              <a:gd name="connsiteY67" fmla="*/ 1290484 h 2721077"/>
              <a:gd name="connsiteX68" fmla="*/ 2190136 w 5031192"/>
              <a:gd name="connsiteY68" fmla="*/ 1275735 h 2721077"/>
              <a:gd name="connsiteX69" fmla="*/ 2204884 w 5031192"/>
              <a:gd name="connsiteY69" fmla="*/ 1253613 h 2721077"/>
              <a:gd name="connsiteX70" fmla="*/ 2227007 w 5031192"/>
              <a:gd name="connsiteY70" fmla="*/ 1246238 h 2721077"/>
              <a:gd name="connsiteX71" fmla="*/ 2271252 w 5031192"/>
              <a:gd name="connsiteY71" fmla="*/ 1216742 h 2721077"/>
              <a:gd name="connsiteX72" fmla="*/ 2300749 w 5031192"/>
              <a:gd name="connsiteY72" fmla="*/ 1187245 h 2721077"/>
              <a:gd name="connsiteX73" fmla="*/ 2337620 w 5031192"/>
              <a:gd name="connsiteY73" fmla="*/ 1157748 h 2721077"/>
              <a:gd name="connsiteX74" fmla="*/ 2389239 w 5031192"/>
              <a:gd name="connsiteY74" fmla="*/ 1150374 h 2721077"/>
              <a:gd name="connsiteX75" fmla="*/ 2433484 w 5031192"/>
              <a:gd name="connsiteY75" fmla="*/ 1135626 h 2721077"/>
              <a:gd name="connsiteX76" fmla="*/ 2455607 w 5031192"/>
              <a:gd name="connsiteY76" fmla="*/ 1120877 h 2721077"/>
              <a:gd name="connsiteX77" fmla="*/ 2499852 w 5031192"/>
              <a:gd name="connsiteY77" fmla="*/ 1106129 h 2721077"/>
              <a:gd name="connsiteX78" fmla="*/ 2544097 w 5031192"/>
              <a:gd name="connsiteY78" fmla="*/ 1091380 h 2721077"/>
              <a:gd name="connsiteX79" fmla="*/ 2566220 w 5031192"/>
              <a:gd name="connsiteY79" fmla="*/ 1084006 h 2721077"/>
              <a:gd name="connsiteX80" fmla="*/ 2585263 w 5031192"/>
              <a:gd name="connsiteY80" fmla="*/ 1056943 h 2721077"/>
              <a:gd name="connsiteX81" fmla="*/ 2609248 w 5031192"/>
              <a:gd name="connsiteY81" fmla="*/ 1036036 h 2721077"/>
              <a:gd name="connsiteX82" fmla="*/ 2676833 w 5031192"/>
              <a:gd name="connsiteY82" fmla="*/ 1032387 h 2721077"/>
              <a:gd name="connsiteX83" fmla="*/ 2691581 w 5031192"/>
              <a:gd name="connsiteY83" fmla="*/ 1017638 h 2721077"/>
              <a:gd name="connsiteX84" fmla="*/ 2713704 w 5031192"/>
              <a:gd name="connsiteY84" fmla="*/ 1002890 h 2721077"/>
              <a:gd name="connsiteX85" fmla="*/ 2765323 w 5031192"/>
              <a:gd name="connsiteY85" fmla="*/ 951271 h 2721077"/>
              <a:gd name="connsiteX86" fmla="*/ 2794820 w 5031192"/>
              <a:gd name="connsiteY86" fmla="*/ 921774 h 2721077"/>
              <a:gd name="connsiteX87" fmla="*/ 2839065 w 5031192"/>
              <a:gd name="connsiteY87" fmla="*/ 913828 h 2721077"/>
              <a:gd name="connsiteX88" fmla="*/ 2905507 w 5031192"/>
              <a:gd name="connsiteY88" fmla="*/ 879392 h 2721077"/>
              <a:gd name="connsiteX89" fmla="*/ 3045542 w 5031192"/>
              <a:gd name="connsiteY89" fmla="*/ 840658 h 2721077"/>
              <a:gd name="connsiteX90" fmla="*/ 3104536 w 5031192"/>
              <a:gd name="connsiteY90" fmla="*/ 811161 h 2721077"/>
              <a:gd name="connsiteX91" fmla="*/ 3126658 w 5031192"/>
              <a:gd name="connsiteY91" fmla="*/ 803787 h 2721077"/>
              <a:gd name="connsiteX92" fmla="*/ 3141407 w 5031192"/>
              <a:gd name="connsiteY92" fmla="*/ 789038 h 2721077"/>
              <a:gd name="connsiteX93" fmla="*/ 3193026 w 5031192"/>
              <a:gd name="connsiteY93" fmla="*/ 766916 h 2721077"/>
              <a:gd name="connsiteX94" fmla="*/ 3207774 w 5031192"/>
              <a:gd name="connsiteY94" fmla="*/ 752167 h 2721077"/>
              <a:gd name="connsiteX95" fmla="*/ 3244645 w 5031192"/>
              <a:gd name="connsiteY95" fmla="*/ 744793 h 2721077"/>
              <a:gd name="connsiteX96" fmla="*/ 3288171 w 5031192"/>
              <a:gd name="connsiteY96" fmla="*/ 714651 h 2721077"/>
              <a:gd name="connsiteX97" fmla="*/ 3335569 w 5031192"/>
              <a:gd name="connsiteY97" fmla="*/ 701764 h 2721077"/>
              <a:gd name="connsiteX98" fmla="*/ 3347240 w 5031192"/>
              <a:gd name="connsiteY98" fmla="*/ 670405 h 2721077"/>
              <a:gd name="connsiteX99" fmla="*/ 3394562 w 5031192"/>
              <a:gd name="connsiteY99" fmla="*/ 645204 h 2721077"/>
              <a:gd name="connsiteX100" fmla="*/ 3451123 w 5031192"/>
              <a:gd name="connsiteY100" fmla="*/ 626806 h 2721077"/>
              <a:gd name="connsiteX101" fmla="*/ 3480620 w 5031192"/>
              <a:gd name="connsiteY101" fmla="*/ 619432 h 2721077"/>
              <a:gd name="connsiteX102" fmla="*/ 3502742 w 5031192"/>
              <a:gd name="connsiteY102" fmla="*/ 604684 h 2721077"/>
              <a:gd name="connsiteX103" fmla="*/ 3539613 w 5031192"/>
              <a:gd name="connsiteY103" fmla="*/ 567813 h 2721077"/>
              <a:gd name="connsiteX104" fmla="*/ 3561736 w 5031192"/>
              <a:gd name="connsiteY104" fmla="*/ 560438 h 2721077"/>
              <a:gd name="connsiteX105" fmla="*/ 3620729 w 5031192"/>
              <a:gd name="connsiteY105" fmla="*/ 545690 h 2721077"/>
              <a:gd name="connsiteX106" fmla="*/ 3664974 w 5031192"/>
              <a:gd name="connsiteY106" fmla="*/ 530942 h 2721077"/>
              <a:gd name="connsiteX107" fmla="*/ 3709220 w 5031192"/>
              <a:gd name="connsiteY107" fmla="*/ 508819 h 2721077"/>
              <a:gd name="connsiteX108" fmla="*/ 3753465 w 5031192"/>
              <a:gd name="connsiteY108" fmla="*/ 494071 h 2721077"/>
              <a:gd name="connsiteX109" fmla="*/ 3790336 w 5031192"/>
              <a:gd name="connsiteY109" fmla="*/ 471948 h 2721077"/>
              <a:gd name="connsiteX110" fmla="*/ 3812458 w 5031192"/>
              <a:gd name="connsiteY110" fmla="*/ 457200 h 2721077"/>
              <a:gd name="connsiteX111" fmla="*/ 3827207 w 5031192"/>
              <a:gd name="connsiteY111" fmla="*/ 442451 h 2721077"/>
              <a:gd name="connsiteX112" fmla="*/ 3849329 w 5031192"/>
              <a:gd name="connsiteY112" fmla="*/ 435077 h 2721077"/>
              <a:gd name="connsiteX113" fmla="*/ 3908323 w 5031192"/>
              <a:gd name="connsiteY113" fmla="*/ 427131 h 2721077"/>
              <a:gd name="connsiteX114" fmla="*/ 3952568 w 5031192"/>
              <a:gd name="connsiteY114" fmla="*/ 383458 h 2721077"/>
              <a:gd name="connsiteX115" fmla="*/ 4007266 w 5031192"/>
              <a:gd name="connsiteY115" fmla="*/ 353390 h 2721077"/>
              <a:gd name="connsiteX116" fmla="*/ 4043566 w 5031192"/>
              <a:gd name="connsiteY116" fmla="*/ 335563 h 2721077"/>
              <a:gd name="connsiteX117" fmla="*/ 4092753 w 5031192"/>
              <a:gd name="connsiteY117" fmla="*/ 314085 h 2721077"/>
              <a:gd name="connsiteX118" fmla="*/ 4138785 w 5031192"/>
              <a:gd name="connsiteY118" fmla="*/ 277786 h 2721077"/>
              <a:gd name="connsiteX119" fmla="*/ 4181168 w 5031192"/>
              <a:gd name="connsiteY119" fmla="*/ 250722 h 2721077"/>
              <a:gd name="connsiteX120" fmla="*/ 4225413 w 5031192"/>
              <a:gd name="connsiteY120" fmla="*/ 243348 h 2721077"/>
              <a:gd name="connsiteX121" fmla="*/ 4247536 w 5031192"/>
              <a:gd name="connsiteY121" fmla="*/ 228600 h 2721077"/>
              <a:gd name="connsiteX122" fmla="*/ 4277033 w 5031192"/>
              <a:gd name="connsiteY122" fmla="*/ 221226 h 2721077"/>
              <a:gd name="connsiteX123" fmla="*/ 4299155 w 5031192"/>
              <a:gd name="connsiteY123" fmla="*/ 213851 h 2721077"/>
              <a:gd name="connsiteX124" fmla="*/ 4336026 w 5031192"/>
              <a:gd name="connsiteY124" fmla="*/ 184355 h 2721077"/>
              <a:gd name="connsiteX125" fmla="*/ 4350774 w 5031192"/>
              <a:gd name="connsiteY125" fmla="*/ 169606 h 2721077"/>
              <a:gd name="connsiteX126" fmla="*/ 4454013 w 5031192"/>
              <a:gd name="connsiteY126" fmla="*/ 162232 h 2721077"/>
              <a:gd name="connsiteX127" fmla="*/ 4579374 w 5031192"/>
              <a:gd name="connsiteY127" fmla="*/ 132735 h 2721077"/>
              <a:gd name="connsiteX128" fmla="*/ 4616245 w 5031192"/>
              <a:gd name="connsiteY128" fmla="*/ 81116 h 2721077"/>
              <a:gd name="connsiteX129" fmla="*/ 4682613 w 5031192"/>
              <a:gd name="connsiteY129" fmla="*/ 73742 h 2721077"/>
              <a:gd name="connsiteX130" fmla="*/ 4697362 w 5031192"/>
              <a:gd name="connsiteY130" fmla="*/ 44245 h 2721077"/>
              <a:gd name="connsiteX131" fmla="*/ 4970207 w 5031192"/>
              <a:gd name="connsiteY131" fmla="*/ 36871 h 2721077"/>
              <a:gd name="connsiteX132" fmla="*/ 4969562 w 5031192"/>
              <a:gd name="connsiteY132" fmla="*/ 0 h 2721077"/>
              <a:gd name="connsiteX133" fmla="*/ 5031192 w 5031192"/>
              <a:gd name="connsiteY133" fmla="*/ 1662 h 2721077"/>
              <a:gd name="connsiteX0" fmla="*/ 0 w 5031192"/>
              <a:gd name="connsiteY0" fmla="*/ 2721955 h 2721955"/>
              <a:gd name="connsiteX1" fmla="*/ 0 w 5031192"/>
              <a:gd name="connsiteY1" fmla="*/ 2721955 h 2721955"/>
              <a:gd name="connsiteX2" fmla="*/ 44245 w 5031192"/>
              <a:gd name="connsiteY2" fmla="*/ 2670336 h 2721955"/>
              <a:gd name="connsiteX3" fmla="*/ 58994 w 5031192"/>
              <a:gd name="connsiteY3" fmla="*/ 2655587 h 2721955"/>
              <a:gd name="connsiteX4" fmla="*/ 81116 w 5031192"/>
              <a:gd name="connsiteY4" fmla="*/ 2648213 h 2721955"/>
              <a:gd name="connsiteX5" fmla="*/ 117987 w 5031192"/>
              <a:gd name="connsiteY5" fmla="*/ 2626091 h 2721955"/>
              <a:gd name="connsiteX6" fmla="*/ 154858 w 5031192"/>
              <a:gd name="connsiteY6" fmla="*/ 2603968 h 2721955"/>
              <a:gd name="connsiteX7" fmla="*/ 206478 w 5031192"/>
              <a:gd name="connsiteY7" fmla="*/ 2567097 h 2721955"/>
              <a:gd name="connsiteX8" fmla="*/ 250723 w 5031192"/>
              <a:gd name="connsiteY8" fmla="*/ 2538891 h 2721955"/>
              <a:gd name="connsiteX9" fmla="*/ 282082 w 5031192"/>
              <a:gd name="connsiteY9" fmla="*/ 2509965 h 2721955"/>
              <a:gd name="connsiteX10" fmla="*/ 309716 w 5031192"/>
              <a:gd name="connsiteY10" fmla="*/ 2478607 h 2721955"/>
              <a:gd name="connsiteX11" fmla="*/ 346587 w 5031192"/>
              <a:gd name="connsiteY11" fmla="*/ 2456484 h 2721955"/>
              <a:gd name="connsiteX12" fmla="*/ 376084 w 5031192"/>
              <a:gd name="connsiteY12" fmla="*/ 2426987 h 2721955"/>
              <a:gd name="connsiteX13" fmla="*/ 390833 w 5031192"/>
              <a:gd name="connsiteY13" fmla="*/ 2412239 h 2721955"/>
              <a:gd name="connsiteX14" fmla="*/ 412955 w 5031192"/>
              <a:gd name="connsiteY14" fmla="*/ 2404865 h 2721955"/>
              <a:gd name="connsiteX15" fmla="*/ 420329 w 5031192"/>
              <a:gd name="connsiteY15" fmla="*/ 2382742 h 2721955"/>
              <a:gd name="connsiteX16" fmla="*/ 449826 w 5031192"/>
              <a:gd name="connsiteY16" fmla="*/ 2353245 h 2721955"/>
              <a:gd name="connsiteX17" fmla="*/ 471949 w 5031192"/>
              <a:gd name="connsiteY17" fmla="*/ 2316374 h 2721955"/>
              <a:gd name="connsiteX18" fmla="*/ 494717 w 5031192"/>
              <a:gd name="connsiteY18" fmla="*/ 2303489 h 2721955"/>
              <a:gd name="connsiteX19" fmla="*/ 510681 w 5031192"/>
              <a:gd name="connsiteY19" fmla="*/ 2288740 h 2721955"/>
              <a:gd name="connsiteX20" fmla="*/ 540824 w 5031192"/>
              <a:gd name="connsiteY20" fmla="*/ 2277070 h 2721955"/>
              <a:gd name="connsiteX21" fmla="*/ 585641 w 5031192"/>
              <a:gd name="connsiteY21" fmla="*/ 2258027 h 2721955"/>
              <a:gd name="connsiteX22" fmla="*/ 626235 w 5031192"/>
              <a:gd name="connsiteY22" fmla="*/ 2241416 h 2721955"/>
              <a:gd name="connsiteX23" fmla="*/ 652653 w 5031192"/>
              <a:gd name="connsiteY23" fmla="*/ 2204545 h 2721955"/>
              <a:gd name="connsiteX24" fmla="*/ 678426 w 5031192"/>
              <a:gd name="connsiteY24" fmla="*/ 2178127 h 2721955"/>
              <a:gd name="connsiteX25" fmla="*/ 730045 w 5031192"/>
              <a:gd name="connsiteY25" fmla="*/ 2144336 h 2721955"/>
              <a:gd name="connsiteX26" fmla="*/ 789039 w 5031192"/>
              <a:gd name="connsiteY26" fmla="*/ 2102523 h 2721955"/>
              <a:gd name="connsiteX27" fmla="*/ 811162 w 5031192"/>
              <a:gd name="connsiteY27" fmla="*/ 2095149 h 2721955"/>
              <a:gd name="connsiteX28" fmla="*/ 825910 w 5031192"/>
              <a:gd name="connsiteY28" fmla="*/ 2080400 h 2721955"/>
              <a:gd name="connsiteX29" fmla="*/ 870155 w 5031192"/>
              <a:gd name="connsiteY29" fmla="*/ 2050904 h 2721955"/>
              <a:gd name="connsiteX30" fmla="*/ 907026 w 5031192"/>
              <a:gd name="connsiteY30" fmla="*/ 2021407 h 2721955"/>
              <a:gd name="connsiteX31" fmla="*/ 958075 w 5031192"/>
              <a:gd name="connsiteY31" fmla="*/ 2007304 h 2721955"/>
              <a:gd name="connsiteX32" fmla="*/ 983847 w 5031192"/>
              <a:gd name="connsiteY32" fmla="*/ 1992556 h 2721955"/>
              <a:gd name="connsiteX33" fmla="*/ 1047136 w 5031192"/>
              <a:gd name="connsiteY33" fmla="*/ 1955039 h 2721955"/>
              <a:gd name="connsiteX34" fmla="*/ 1078495 w 5031192"/>
              <a:gd name="connsiteY34" fmla="*/ 1956901 h 2721955"/>
              <a:gd name="connsiteX35" fmla="*/ 1113504 w 5031192"/>
              <a:gd name="connsiteY35" fmla="*/ 1925542 h 2721955"/>
              <a:gd name="connsiteX36" fmla="*/ 1135626 w 5031192"/>
              <a:gd name="connsiteY36" fmla="*/ 1910794 h 2721955"/>
              <a:gd name="connsiteX37" fmla="*/ 1150374 w 5031192"/>
              <a:gd name="connsiteY37" fmla="*/ 1896045 h 2721955"/>
              <a:gd name="connsiteX38" fmla="*/ 1194620 w 5031192"/>
              <a:gd name="connsiteY38" fmla="*/ 1881297 h 2721955"/>
              <a:gd name="connsiteX39" fmla="*/ 1216742 w 5031192"/>
              <a:gd name="connsiteY39" fmla="*/ 1873923 h 2721955"/>
              <a:gd name="connsiteX40" fmla="*/ 1275736 w 5031192"/>
              <a:gd name="connsiteY40" fmla="*/ 1844426 h 2721955"/>
              <a:gd name="connsiteX41" fmla="*/ 1297858 w 5031192"/>
              <a:gd name="connsiteY41" fmla="*/ 1837052 h 2721955"/>
              <a:gd name="connsiteX42" fmla="*/ 1319981 w 5031192"/>
              <a:gd name="connsiteY42" fmla="*/ 1829678 h 2721955"/>
              <a:gd name="connsiteX43" fmla="*/ 1334729 w 5031192"/>
              <a:gd name="connsiteY43" fmla="*/ 1814929 h 2721955"/>
              <a:gd name="connsiteX44" fmla="*/ 1378974 w 5031192"/>
              <a:gd name="connsiteY44" fmla="*/ 1800181 h 2721955"/>
              <a:gd name="connsiteX45" fmla="*/ 1437968 w 5031192"/>
              <a:gd name="connsiteY45" fmla="*/ 1770684 h 2721955"/>
              <a:gd name="connsiteX46" fmla="*/ 1460091 w 5031192"/>
              <a:gd name="connsiteY46" fmla="*/ 1763310 h 2721955"/>
              <a:gd name="connsiteX47" fmla="*/ 1482213 w 5031192"/>
              <a:gd name="connsiteY47" fmla="*/ 1748562 h 2721955"/>
              <a:gd name="connsiteX48" fmla="*/ 1512356 w 5031192"/>
              <a:gd name="connsiteY48" fmla="*/ 1739971 h 2721955"/>
              <a:gd name="connsiteX49" fmla="*/ 1562187 w 5031192"/>
              <a:gd name="connsiteY49" fmla="*/ 1717203 h 2721955"/>
              <a:gd name="connsiteX50" fmla="*/ 1592826 w 5031192"/>
              <a:gd name="connsiteY50" fmla="*/ 1682194 h 2721955"/>
              <a:gd name="connsiteX51" fmla="*/ 1614949 w 5031192"/>
              <a:gd name="connsiteY51" fmla="*/ 1674820 h 2721955"/>
              <a:gd name="connsiteX52" fmla="*/ 1629697 w 5031192"/>
              <a:gd name="connsiteY52" fmla="*/ 1660071 h 2721955"/>
              <a:gd name="connsiteX53" fmla="*/ 1673942 w 5031192"/>
              <a:gd name="connsiteY53" fmla="*/ 1630574 h 2721955"/>
              <a:gd name="connsiteX54" fmla="*/ 1710813 w 5031192"/>
              <a:gd name="connsiteY54" fmla="*/ 1608452 h 2721955"/>
              <a:gd name="connsiteX55" fmla="*/ 1725562 w 5031192"/>
              <a:gd name="connsiteY55" fmla="*/ 1593704 h 2721955"/>
              <a:gd name="connsiteX56" fmla="*/ 1769807 w 5031192"/>
              <a:gd name="connsiteY56" fmla="*/ 1564207 h 2721955"/>
              <a:gd name="connsiteX57" fmla="*/ 1784555 w 5031192"/>
              <a:gd name="connsiteY57" fmla="*/ 1549458 h 2721955"/>
              <a:gd name="connsiteX58" fmla="*/ 1799304 w 5031192"/>
              <a:gd name="connsiteY58" fmla="*/ 1527336 h 2721955"/>
              <a:gd name="connsiteX59" fmla="*/ 1865671 w 5031192"/>
              <a:gd name="connsiteY59" fmla="*/ 1515095 h 2721955"/>
              <a:gd name="connsiteX60" fmla="*/ 1939413 w 5031192"/>
              <a:gd name="connsiteY60" fmla="*/ 1468342 h 2721955"/>
              <a:gd name="connsiteX61" fmla="*/ 1961536 w 5031192"/>
              <a:gd name="connsiteY61" fmla="*/ 1460968 h 2721955"/>
              <a:gd name="connsiteX62" fmla="*/ 1983658 w 5031192"/>
              <a:gd name="connsiteY62" fmla="*/ 1446220 h 2721955"/>
              <a:gd name="connsiteX63" fmla="*/ 2020529 w 5031192"/>
              <a:gd name="connsiteY63" fmla="*/ 1409349 h 2721955"/>
              <a:gd name="connsiteX64" fmla="*/ 2086897 w 5031192"/>
              <a:gd name="connsiteY64" fmla="*/ 1372478 h 2721955"/>
              <a:gd name="connsiteX65" fmla="*/ 2092408 w 5031192"/>
              <a:gd name="connsiteY65" fmla="*/ 1345414 h 2721955"/>
              <a:gd name="connsiteX66" fmla="*/ 2145245 w 5031192"/>
              <a:gd name="connsiteY66" fmla="*/ 1316563 h 2721955"/>
              <a:gd name="connsiteX67" fmla="*/ 2175387 w 5031192"/>
              <a:gd name="connsiteY67" fmla="*/ 1291362 h 2721955"/>
              <a:gd name="connsiteX68" fmla="*/ 2190136 w 5031192"/>
              <a:gd name="connsiteY68" fmla="*/ 1276613 h 2721955"/>
              <a:gd name="connsiteX69" fmla="*/ 2204884 w 5031192"/>
              <a:gd name="connsiteY69" fmla="*/ 1254491 h 2721955"/>
              <a:gd name="connsiteX70" fmla="*/ 2227007 w 5031192"/>
              <a:gd name="connsiteY70" fmla="*/ 1247116 h 2721955"/>
              <a:gd name="connsiteX71" fmla="*/ 2271252 w 5031192"/>
              <a:gd name="connsiteY71" fmla="*/ 1217620 h 2721955"/>
              <a:gd name="connsiteX72" fmla="*/ 2300749 w 5031192"/>
              <a:gd name="connsiteY72" fmla="*/ 1188123 h 2721955"/>
              <a:gd name="connsiteX73" fmla="*/ 2337620 w 5031192"/>
              <a:gd name="connsiteY73" fmla="*/ 1158626 h 2721955"/>
              <a:gd name="connsiteX74" fmla="*/ 2389239 w 5031192"/>
              <a:gd name="connsiteY74" fmla="*/ 1151252 h 2721955"/>
              <a:gd name="connsiteX75" fmla="*/ 2433484 w 5031192"/>
              <a:gd name="connsiteY75" fmla="*/ 1136504 h 2721955"/>
              <a:gd name="connsiteX76" fmla="*/ 2455607 w 5031192"/>
              <a:gd name="connsiteY76" fmla="*/ 1121755 h 2721955"/>
              <a:gd name="connsiteX77" fmla="*/ 2499852 w 5031192"/>
              <a:gd name="connsiteY77" fmla="*/ 1107007 h 2721955"/>
              <a:gd name="connsiteX78" fmla="*/ 2544097 w 5031192"/>
              <a:gd name="connsiteY78" fmla="*/ 1092258 h 2721955"/>
              <a:gd name="connsiteX79" fmla="*/ 2566220 w 5031192"/>
              <a:gd name="connsiteY79" fmla="*/ 1084884 h 2721955"/>
              <a:gd name="connsiteX80" fmla="*/ 2585263 w 5031192"/>
              <a:gd name="connsiteY80" fmla="*/ 1057821 h 2721955"/>
              <a:gd name="connsiteX81" fmla="*/ 2609248 w 5031192"/>
              <a:gd name="connsiteY81" fmla="*/ 1036914 h 2721955"/>
              <a:gd name="connsiteX82" fmla="*/ 2676833 w 5031192"/>
              <a:gd name="connsiteY82" fmla="*/ 1033265 h 2721955"/>
              <a:gd name="connsiteX83" fmla="*/ 2691581 w 5031192"/>
              <a:gd name="connsiteY83" fmla="*/ 1018516 h 2721955"/>
              <a:gd name="connsiteX84" fmla="*/ 2713704 w 5031192"/>
              <a:gd name="connsiteY84" fmla="*/ 1003768 h 2721955"/>
              <a:gd name="connsiteX85" fmla="*/ 2765323 w 5031192"/>
              <a:gd name="connsiteY85" fmla="*/ 952149 h 2721955"/>
              <a:gd name="connsiteX86" fmla="*/ 2794820 w 5031192"/>
              <a:gd name="connsiteY86" fmla="*/ 922652 h 2721955"/>
              <a:gd name="connsiteX87" fmla="*/ 2839065 w 5031192"/>
              <a:gd name="connsiteY87" fmla="*/ 914706 h 2721955"/>
              <a:gd name="connsiteX88" fmla="*/ 2905507 w 5031192"/>
              <a:gd name="connsiteY88" fmla="*/ 880270 h 2721955"/>
              <a:gd name="connsiteX89" fmla="*/ 3045542 w 5031192"/>
              <a:gd name="connsiteY89" fmla="*/ 841536 h 2721955"/>
              <a:gd name="connsiteX90" fmla="*/ 3104536 w 5031192"/>
              <a:gd name="connsiteY90" fmla="*/ 812039 h 2721955"/>
              <a:gd name="connsiteX91" fmla="*/ 3126658 w 5031192"/>
              <a:gd name="connsiteY91" fmla="*/ 804665 h 2721955"/>
              <a:gd name="connsiteX92" fmla="*/ 3141407 w 5031192"/>
              <a:gd name="connsiteY92" fmla="*/ 789916 h 2721955"/>
              <a:gd name="connsiteX93" fmla="*/ 3193026 w 5031192"/>
              <a:gd name="connsiteY93" fmla="*/ 767794 h 2721955"/>
              <a:gd name="connsiteX94" fmla="*/ 3207774 w 5031192"/>
              <a:gd name="connsiteY94" fmla="*/ 753045 h 2721955"/>
              <a:gd name="connsiteX95" fmla="*/ 3244645 w 5031192"/>
              <a:gd name="connsiteY95" fmla="*/ 745671 h 2721955"/>
              <a:gd name="connsiteX96" fmla="*/ 3288171 w 5031192"/>
              <a:gd name="connsiteY96" fmla="*/ 715529 h 2721955"/>
              <a:gd name="connsiteX97" fmla="*/ 3335569 w 5031192"/>
              <a:gd name="connsiteY97" fmla="*/ 702642 h 2721955"/>
              <a:gd name="connsiteX98" fmla="*/ 3347240 w 5031192"/>
              <a:gd name="connsiteY98" fmla="*/ 671283 h 2721955"/>
              <a:gd name="connsiteX99" fmla="*/ 3394562 w 5031192"/>
              <a:gd name="connsiteY99" fmla="*/ 646082 h 2721955"/>
              <a:gd name="connsiteX100" fmla="*/ 3451123 w 5031192"/>
              <a:gd name="connsiteY100" fmla="*/ 627684 h 2721955"/>
              <a:gd name="connsiteX101" fmla="*/ 3480620 w 5031192"/>
              <a:gd name="connsiteY101" fmla="*/ 620310 h 2721955"/>
              <a:gd name="connsiteX102" fmla="*/ 3502742 w 5031192"/>
              <a:gd name="connsiteY102" fmla="*/ 605562 h 2721955"/>
              <a:gd name="connsiteX103" fmla="*/ 3539613 w 5031192"/>
              <a:gd name="connsiteY103" fmla="*/ 568691 h 2721955"/>
              <a:gd name="connsiteX104" fmla="*/ 3561736 w 5031192"/>
              <a:gd name="connsiteY104" fmla="*/ 561316 h 2721955"/>
              <a:gd name="connsiteX105" fmla="*/ 3620729 w 5031192"/>
              <a:gd name="connsiteY105" fmla="*/ 546568 h 2721955"/>
              <a:gd name="connsiteX106" fmla="*/ 3664974 w 5031192"/>
              <a:gd name="connsiteY106" fmla="*/ 531820 h 2721955"/>
              <a:gd name="connsiteX107" fmla="*/ 3709220 w 5031192"/>
              <a:gd name="connsiteY107" fmla="*/ 509697 h 2721955"/>
              <a:gd name="connsiteX108" fmla="*/ 3753465 w 5031192"/>
              <a:gd name="connsiteY108" fmla="*/ 494949 h 2721955"/>
              <a:gd name="connsiteX109" fmla="*/ 3790336 w 5031192"/>
              <a:gd name="connsiteY109" fmla="*/ 472826 h 2721955"/>
              <a:gd name="connsiteX110" fmla="*/ 3812458 w 5031192"/>
              <a:gd name="connsiteY110" fmla="*/ 458078 h 2721955"/>
              <a:gd name="connsiteX111" fmla="*/ 3827207 w 5031192"/>
              <a:gd name="connsiteY111" fmla="*/ 443329 h 2721955"/>
              <a:gd name="connsiteX112" fmla="*/ 3849329 w 5031192"/>
              <a:gd name="connsiteY112" fmla="*/ 435955 h 2721955"/>
              <a:gd name="connsiteX113" fmla="*/ 3908323 w 5031192"/>
              <a:gd name="connsiteY113" fmla="*/ 428009 h 2721955"/>
              <a:gd name="connsiteX114" fmla="*/ 3952568 w 5031192"/>
              <a:gd name="connsiteY114" fmla="*/ 384336 h 2721955"/>
              <a:gd name="connsiteX115" fmla="*/ 4007266 w 5031192"/>
              <a:gd name="connsiteY115" fmla="*/ 354268 h 2721955"/>
              <a:gd name="connsiteX116" fmla="*/ 4043566 w 5031192"/>
              <a:gd name="connsiteY116" fmla="*/ 336441 h 2721955"/>
              <a:gd name="connsiteX117" fmla="*/ 4092753 w 5031192"/>
              <a:gd name="connsiteY117" fmla="*/ 314963 h 2721955"/>
              <a:gd name="connsiteX118" fmla="*/ 4138785 w 5031192"/>
              <a:gd name="connsiteY118" fmla="*/ 278664 h 2721955"/>
              <a:gd name="connsiteX119" fmla="*/ 4181168 w 5031192"/>
              <a:gd name="connsiteY119" fmla="*/ 251600 h 2721955"/>
              <a:gd name="connsiteX120" fmla="*/ 4225413 w 5031192"/>
              <a:gd name="connsiteY120" fmla="*/ 244226 h 2721955"/>
              <a:gd name="connsiteX121" fmla="*/ 4247536 w 5031192"/>
              <a:gd name="connsiteY121" fmla="*/ 229478 h 2721955"/>
              <a:gd name="connsiteX122" fmla="*/ 4277033 w 5031192"/>
              <a:gd name="connsiteY122" fmla="*/ 222104 h 2721955"/>
              <a:gd name="connsiteX123" fmla="*/ 4299155 w 5031192"/>
              <a:gd name="connsiteY123" fmla="*/ 214729 h 2721955"/>
              <a:gd name="connsiteX124" fmla="*/ 4336026 w 5031192"/>
              <a:gd name="connsiteY124" fmla="*/ 185233 h 2721955"/>
              <a:gd name="connsiteX125" fmla="*/ 4350774 w 5031192"/>
              <a:gd name="connsiteY125" fmla="*/ 170484 h 2721955"/>
              <a:gd name="connsiteX126" fmla="*/ 4454013 w 5031192"/>
              <a:gd name="connsiteY126" fmla="*/ 163110 h 2721955"/>
              <a:gd name="connsiteX127" fmla="*/ 4579374 w 5031192"/>
              <a:gd name="connsiteY127" fmla="*/ 133613 h 2721955"/>
              <a:gd name="connsiteX128" fmla="*/ 4616245 w 5031192"/>
              <a:gd name="connsiteY128" fmla="*/ 81994 h 2721955"/>
              <a:gd name="connsiteX129" fmla="*/ 4682613 w 5031192"/>
              <a:gd name="connsiteY129" fmla="*/ 74620 h 2721955"/>
              <a:gd name="connsiteX130" fmla="*/ 4697362 w 5031192"/>
              <a:gd name="connsiteY130" fmla="*/ 45123 h 2721955"/>
              <a:gd name="connsiteX131" fmla="*/ 4970207 w 5031192"/>
              <a:gd name="connsiteY131" fmla="*/ 37749 h 2721955"/>
              <a:gd name="connsiteX132" fmla="*/ 4969562 w 5031192"/>
              <a:gd name="connsiteY132" fmla="*/ 878 h 2721955"/>
              <a:gd name="connsiteX133" fmla="*/ 5031192 w 5031192"/>
              <a:gd name="connsiteY133" fmla="*/ 0 h 2721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5031192" h="2721955">
                <a:moveTo>
                  <a:pt x="0" y="2721955"/>
                </a:moveTo>
                <a:lnTo>
                  <a:pt x="0" y="2721955"/>
                </a:lnTo>
                <a:cubicBezTo>
                  <a:pt x="14748" y="2704749"/>
                  <a:pt x="29189" y="2687274"/>
                  <a:pt x="44245" y="2670336"/>
                </a:cubicBezTo>
                <a:cubicBezTo>
                  <a:pt x="48864" y="2665139"/>
                  <a:pt x="53032" y="2659164"/>
                  <a:pt x="58994" y="2655587"/>
                </a:cubicBezTo>
                <a:cubicBezTo>
                  <a:pt x="65659" y="2651588"/>
                  <a:pt x="73742" y="2650671"/>
                  <a:pt x="81116" y="2648213"/>
                </a:cubicBezTo>
                <a:cubicBezTo>
                  <a:pt x="118490" y="2610842"/>
                  <a:pt x="70120" y="2654812"/>
                  <a:pt x="117987" y="2626091"/>
                </a:cubicBezTo>
                <a:cubicBezTo>
                  <a:pt x="168598" y="2595724"/>
                  <a:pt x="92192" y="2624857"/>
                  <a:pt x="154858" y="2603968"/>
                </a:cubicBezTo>
                <a:cubicBezTo>
                  <a:pt x="189851" y="2568975"/>
                  <a:pt x="171163" y="2578868"/>
                  <a:pt x="206478" y="2567097"/>
                </a:cubicBezTo>
                <a:cubicBezTo>
                  <a:pt x="208923" y="2563429"/>
                  <a:pt x="238122" y="2548413"/>
                  <a:pt x="250723" y="2538891"/>
                </a:cubicBezTo>
                <a:cubicBezTo>
                  <a:pt x="263324" y="2529369"/>
                  <a:pt x="274708" y="2512423"/>
                  <a:pt x="282082" y="2509965"/>
                </a:cubicBezTo>
                <a:cubicBezTo>
                  <a:pt x="319456" y="2472594"/>
                  <a:pt x="298965" y="2487521"/>
                  <a:pt x="309716" y="2478607"/>
                </a:cubicBezTo>
                <a:cubicBezTo>
                  <a:pt x="320467" y="2469693"/>
                  <a:pt x="283921" y="2477373"/>
                  <a:pt x="346587" y="2456484"/>
                </a:cubicBezTo>
                <a:lnTo>
                  <a:pt x="376084" y="2426987"/>
                </a:lnTo>
                <a:cubicBezTo>
                  <a:pt x="381000" y="2422071"/>
                  <a:pt x="384237" y="2414438"/>
                  <a:pt x="390833" y="2412239"/>
                </a:cubicBezTo>
                <a:lnTo>
                  <a:pt x="412955" y="2404865"/>
                </a:lnTo>
                <a:cubicBezTo>
                  <a:pt x="415413" y="2397491"/>
                  <a:pt x="415811" y="2389067"/>
                  <a:pt x="420329" y="2382742"/>
                </a:cubicBezTo>
                <a:cubicBezTo>
                  <a:pt x="428411" y="2371427"/>
                  <a:pt x="449826" y="2353245"/>
                  <a:pt x="449826" y="2353245"/>
                </a:cubicBezTo>
                <a:cubicBezTo>
                  <a:pt x="470715" y="2290579"/>
                  <a:pt x="464467" y="2324667"/>
                  <a:pt x="471949" y="2316374"/>
                </a:cubicBezTo>
                <a:cubicBezTo>
                  <a:pt x="479431" y="2308081"/>
                  <a:pt x="488262" y="2308095"/>
                  <a:pt x="494717" y="2303489"/>
                </a:cubicBezTo>
                <a:cubicBezTo>
                  <a:pt x="501172" y="2298883"/>
                  <a:pt x="502997" y="2293143"/>
                  <a:pt x="510681" y="2288740"/>
                </a:cubicBezTo>
                <a:cubicBezTo>
                  <a:pt x="518366" y="2284337"/>
                  <a:pt x="528331" y="2282189"/>
                  <a:pt x="540824" y="2277070"/>
                </a:cubicBezTo>
                <a:cubicBezTo>
                  <a:pt x="553317" y="2271951"/>
                  <a:pt x="571406" y="2263969"/>
                  <a:pt x="585641" y="2258027"/>
                </a:cubicBezTo>
                <a:cubicBezTo>
                  <a:pt x="599876" y="2252085"/>
                  <a:pt x="615066" y="2250330"/>
                  <a:pt x="626235" y="2241416"/>
                </a:cubicBezTo>
                <a:cubicBezTo>
                  <a:pt x="637404" y="2232502"/>
                  <a:pt x="643955" y="2215093"/>
                  <a:pt x="652653" y="2204545"/>
                </a:cubicBezTo>
                <a:cubicBezTo>
                  <a:pt x="661351" y="2193997"/>
                  <a:pt x="665527" y="2188162"/>
                  <a:pt x="678426" y="2178127"/>
                </a:cubicBezTo>
                <a:cubicBezTo>
                  <a:pt x="691325" y="2168092"/>
                  <a:pt x="694732" y="2156107"/>
                  <a:pt x="730045" y="2144336"/>
                </a:cubicBezTo>
                <a:cubicBezTo>
                  <a:pt x="755787" y="2118594"/>
                  <a:pt x="775520" y="2110721"/>
                  <a:pt x="789039" y="2102523"/>
                </a:cubicBezTo>
                <a:cubicBezTo>
                  <a:pt x="802558" y="2094325"/>
                  <a:pt x="803788" y="2097607"/>
                  <a:pt x="811162" y="2095149"/>
                </a:cubicBezTo>
                <a:cubicBezTo>
                  <a:pt x="816078" y="2090233"/>
                  <a:pt x="820348" y="2084572"/>
                  <a:pt x="825910" y="2080400"/>
                </a:cubicBezTo>
                <a:cubicBezTo>
                  <a:pt x="840090" y="2069765"/>
                  <a:pt x="857621" y="2063438"/>
                  <a:pt x="870155" y="2050904"/>
                </a:cubicBezTo>
                <a:cubicBezTo>
                  <a:pt x="920363" y="2000696"/>
                  <a:pt x="892373" y="2028674"/>
                  <a:pt x="907026" y="2021407"/>
                </a:cubicBezTo>
                <a:cubicBezTo>
                  <a:pt x="921679" y="2014140"/>
                  <a:pt x="945271" y="2012113"/>
                  <a:pt x="958075" y="2007304"/>
                </a:cubicBezTo>
                <a:cubicBezTo>
                  <a:pt x="970879" y="2002495"/>
                  <a:pt x="969004" y="2001267"/>
                  <a:pt x="983847" y="1992556"/>
                </a:cubicBezTo>
                <a:cubicBezTo>
                  <a:pt x="998690" y="1983845"/>
                  <a:pt x="1031361" y="1960982"/>
                  <a:pt x="1047136" y="1955039"/>
                </a:cubicBezTo>
                <a:cubicBezTo>
                  <a:pt x="1062911" y="1949097"/>
                  <a:pt x="1068042" y="1956280"/>
                  <a:pt x="1078495" y="1956901"/>
                </a:cubicBezTo>
                <a:cubicBezTo>
                  <a:pt x="1141892" y="1914635"/>
                  <a:pt x="1103982" y="1933226"/>
                  <a:pt x="1113504" y="1925542"/>
                </a:cubicBezTo>
                <a:cubicBezTo>
                  <a:pt x="1123026" y="1917858"/>
                  <a:pt x="1128706" y="1916330"/>
                  <a:pt x="1135626" y="1910794"/>
                </a:cubicBezTo>
                <a:cubicBezTo>
                  <a:pt x="1141055" y="1906451"/>
                  <a:pt x="1144155" y="1899154"/>
                  <a:pt x="1150374" y="1896045"/>
                </a:cubicBezTo>
                <a:cubicBezTo>
                  <a:pt x="1164279" y="1889092"/>
                  <a:pt x="1179871" y="1886213"/>
                  <a:pt x="1194620" y="1881297"/>
                </a:cubicBezTo>
                <a:lnTo>
                  <a:pt x="1216742" y="1873923"/>
                </a:lnTo>
                <a:cubicBezTo>
                  <a:pt x="1242484" y="1848181"/>
                  <a:pt x="1224895" y="1861373"/>
                  <a:pt x="1275736" y="1844426"/>
                </a:cubicBezTo>
                <a:lnTo>
                  <a:pt x="1297858" y="1837052"/>
                </a:lnTo>
                <a:lnTo>
                  <a:pt x="1319981" y="1829678"/>
                </a:lnTo>
                <a:cubicBezTo>
                  <a:pt x="1324897" y="1824762"/>
                  <a:pt x="1328511" y="1818038"/>
                  <a:pt x="1334729" y="1814929"/>
                </a:cubicBezTo>
                <a:cubicBezTo>
                  <a:pt x="1348634" y="1807976"/>
                  <a:pt x="1378974" y="1800181"/>
                  <a:pt x="1378974" y="1800181"/>
                </a:cubicBezTo>
                <a:cubicBezTo>
                  <a:pt x="1404716" y="1774441"/>
                  <a:pt x="1387128" y="1787631"/>
                  <a:pt x="1437968" y="1770684"/>
                </a:cubicBezTo>
                <a:lnTo>
                  <a:pt x="1460091" y="1763310"/>
                </a:lnTo>
                <a:cubicBezTo>
                  <a:pt x="1467465" y="1758394"/>
                  <a:pt x="1473502" y="1752452"/>
                  <a:pt x="1482213" y="1748562"/>
                </a:cubicBezTo>
                <a:cubicBezTo>
                  <a:pt x="1490924" y="1744672"/>
                  <a:pt x="1499027" y="1745197"/>
                  <a:pt x="1512356" y="1739971"/>
                </a:cubicBezTo>
                <a:cubicBezTo>
                  <a:pt x="1525685" y="1734745"/>
                  <a:pt x="1554813" y="1719661"/>
                  <a:pt x="1562187" y="1717203"/>
                </a:cubicBezTo>
                <a:cubicBezTo>
                  <a:pt x="1602677" y="1676713"/>
                  <a:pt x="1584032" y="1689258"/>
                  <a:pt x="1592826" y="1682194"/>
                </a:cubicBezTo>
                <a:cubicBezTo>
                  <a:pt x="1601620" y="1675130"/>
                  <a:pt x="1607575" y="1677278"/>
                  <a:pt x="1614949" y="1674820"/>
                </a:cubicBezTo>
                <a:cubicBezTo>
                  <a:pt x="1619865" y="1669904"/>
                  <a:pt x="1624135" y="1664243"/>
                  <a:pt x="1629697" y="1660071"/>
                </a:cubicBezTo>
                <a:cubicBezTo>
                  <a:pt x="1643877" y="1649436"/>
                  <a:pt x="1661408" y="1643107"/>
                  <a:pt x="1673942" y="1630574"/>
                </a:cubicBezTo>
                <a:cubicBezTo>
                  <a:pt x="1694187" y="1610330"/>
                  <a:pt x="1682095" y="1618025"/>
                  <a:pt x="1710813" y="1608452"/>
                </a:cubicBezTo>
                <a:cubicBezTo>
                  <a:pt x="1715729" y="1603536"/>
                  <a:pt x="1720000" y="1597875"/>
                  <a:pt x="1725562" y="1593704"/>
                </a:cubicBezTo>
                <a:cubicBezTo>
                  <a:pt x="1739742" y="1583069"/>
                  <a:pt x="1757274" y="1576741"/>
                  <a:pt x="1769807" y="1564207"/>
                </a:cubicBezTo>
                <a:cubicBezTo>
                  <a:pt x="1774723" y="1559291"/>
                  <a:pt x="1780212" y="1554887"/>
                  <a:pt x="1784555" y="1549458"/>
                </a:cubicBezTo>
                <a:cubicBezTo>
                  <a:pt x="1790091" y="1542537"/>
                  <a:pt x="1785785" y="1533063"/>
                  <a:pt x="1799304" y="1527336"/>
                </a:cubicBezTo>
                <a:cubicBezTo>
                  <a:pt x="1812823" y="1521609"/>
                  <a:pt x="1837741" y="1523075"/>
                  <a:pt x="1865671" y="1515095"/>
                </a:cubicBezTo>
                <a:cubicBezTo>
                  <a:pt x="1943687" y="1492805"/>
                  <a:pt x="1923435" y="1477363"/>
                  <a:pt x="1939413" y="1468342"/>
                </a:cubicBezTo>
                <a:cubicBezTo>
                  <a:pt x="1955391" y="1459321"/>
                  <a:pt x="1954162" y="1463426"/>
                  <a:pt x="1961536" y="1460968"/>
                </a:cubicBezTo>
                <a:cubicBezTo>
                  <a:pt x="1968910" y="1456052"/>
                  <a:pt x="1976988" y="1452056"/>
                  <a:pt x="1983658" y="1446220"/>
                </a:cubicBezTo>
                <a:cubicBezTo>
                  <a:pt x="1996739" y="1434774"/>
                  <a:pt x="2006067" y="1418990"/>
                  <a:pt x="2020529" y="1409349"/>
                </a:cubicBezTo>
                <a:cubicBezTo>
                  <a:pt x="2071242" y="1375540"/>
                  <a:pt x="2047958" y="1385457"/>
                  <a:pt x="2086897" y="1372478"/>
                </a:cubicBezTo>
                <a:cubicBezTo>
                  <a:pt x="2091813" y="1367562"/>
                  <a:pt x="2082683" y="1354733"/>
                  <a:pt x="2092408" y="1345414"/>
                </a:cubicBezTo>
                <a:cubicBezTo>
                  <a:pt x="2102133" y="1336095"/>
                  <a:pt x="2131415" y="1325572"/>
                  <a:pt x="2145245" y="1316563"/>
                </a:cubicBezTo>
                <a:cubicBezTo>
                  <a:pt x="2159075" y="1307554"/>
                  <a:pt x="2167905" y="1298020"/>
                  <a:pt x="2175387" y="1291362"/>
                </a:cubicBezTo>
                <a:cubicBezTo>
                  <a:pt x="2182869" y="1284704"/>
                  <a:pt x="2185793" y="1282042"/>
                  <a:pt x="2190136" y="1276613"/>
                </a:cubicBezTo>
                <a:cubicBezTo>
                  <a:pt x="2195672" y="1269693"/>
                  <a:pt x="2197964" y="1260027"/>
                  <a:pt x="2204884" y="1254491"/>
                </a:cubicBezTo>
                <a:cubicBezTo>
                  <a:pt x="2210954" y="1249635"/>
                  <a:pt x="2220212" y="1250891"/>
                  <a:pt x="2227007" y="1247116"/>
                </a:cubicBezTo>
                <a:cubicBezTo>
                  <a:pt x="2242502" y="1238508"/>
                  <a:pt x="2258718" y="1230154"/>
                  <a:pt x="2271252" y="1217620"/>
                </a:cubicBezTo>
                <a:lnTo>
                  <a:pt x="2300749" y="1188123"/>
                </a:lnTo>
                <a:cubicBezTo>
                  <a:pt x="2310299" y="1178573"/>
                  <a:pt x="2324327" y="1162614"/>
                  <a:pt x="2337620" y="1158626"/>
                </a:cubicBezTo>
                <a:cubicBezTo>
                  <a:pt x="2354268" y="1153632"/>
                  <a:pt x="2372033" y="1153710"/>
                  <a:pt x="2389239" y="1151252"/>
                </a:cubicBezTo>
                <a:cubicBezTo>
                  <a:pt x="2403987" y="1146336"/>
                  <a:pt x="2420549" y="1145128"/>
                  <a:pt x="2433484" y="1136504"/>
                </a:cubicBezTo>
                <a:cubicBezTo>
                  <a:pt x="2440858" y="1131588"/>
                  <a:pt x="2447508" y="1125355"/>
                  <a:pt x="2455607" y="1121755"/>
                </a:cubicBezTo>
                <a:cubicBezTo>
                  <a:pt x="2469813" y="1115441"/>
                  <a:pt x="2485104" y="1111923"/>
                  <a:pt x="2499852" y="1107007"/>
                </a:cubicBezTo>
                <a:lnTo>
                  <a:pt x="2544097" y="1092258"/>
                </a:lnTo>
                <a:cubicBezTo>
                  <a:pt x="2551471" y="1089800"/>
                  <a:pt x="2559359" y="1090624"/>
                  <a:pt x="2566220" y="1084884"/>
                </a:cubicBezTo>
                <a:cubicBezTo>
                  <a:pt x="2573081" y="1079145"/>
                  <a:pt x="2578092" y="1065816"/>
                  <a:pt x="2585263" y="1057821"/>
                </a:cubicBezTo>
                <a:cubicBezTo>
                  <a:pt x="2592434" y="1049826"/>
                  <a:pt x="2593986" y="1041007"/>
                  <a:pt x="2609248" y="1036914"/>
                </a:cubicBezTo>
                <a:cubicBezTo>
                  <a:pt x="2624510" y="1032821"/>
                  <a:pt x="2655663" y="1038557"/>
                  <a:pt x="2676833" y="1033265"/>
                </a:cubicBezTo>
                <a:cubicBezTo>
                  <a:pt x="2681749" y="1028349"/>
                  <a:pt x="2686152" y="1022859"/>
                  <a:pt x="2691581" y="1018516"/>
                </a:cubicBezTo>
                <a:cubicBezTo>
                  <a:pt x="2698502" y="1012979"/>
                  <a:pt x="2707868" y="1010438"/>
                  <a:pt x="2713704" y="1003768"/>
                </a:cubicBezTo>
                <a:cubicBezTo>
                  <a:pt x="2762428" y="948083"/>
                  <a:pt x="2719843" y="967308"/>
                  <a:pt x="2765323" y="952149"/>
                </a:cubicBezTo>
                <a:cubicBezTo>
                  <a:pt x="2775155" y="942317"/>
                  <a:pt x="2782530" y="928892"/>
                  <a:pt x="2794820" y="922652"/>
                </a:cubicBezTo>
                <a:cubicBezTo>
                  <a:pt x="2807110" y="916412"/>
                  <a:pt x="2820617" y="921770"/>
                  <a:pt x="2839065" y="914706"/>
                </a:cubicBezTo>
                <a:cubicBezTo>
                  <a:pt x="2857513" y="907642"/>
                  <a:pt x="2891865" y="893910"/>
                  <a:pt x="2905507" y="880270"/>
                </a:cubicBezTo>
                <a:lnTo>
                  <a:pt x="3045542" y="841536"/>
                </a:lnTo>
                <a:cubicBezTo>
                  <a:pt x="3065207" y="831704"/>
                  <a:pt x="3084521" y="821137"/>
                  <a:pt x="3104536" y="812039"/>
                </a:cubicBezTo>
                <a:cubicBezTo>
                  <a:pt x="3111612" y="808823"/>
                  <a:pt x="3119993" y="808664"/>
                  <a:pt x="3126658" y="804665"/>
                </a:cubicBezTo>
                <a:cubicBezTo>
                  <a:pt x="3132620" y="801088"/>
                  <a:pt x="3135622" y="793773"/>
                  <a:pt x="3141407" y="789916"/>
                </a:cubicBezTo>
                <a:cubicBezTo>
                  <a:pt x="3159630" y="777767"/>
                  <a:pt x="3173363" y="774348"/>
                  <a:pt x="3193026" y="767794"/>
                </a:cubicBezTo>
                <a:cubicBezTo>
                  <a:pt x="3197942" y="762878"/>
                  <a:pt x="3201384" y="755784"/>
                  <a:pt x="3207774" y="753045"/>
                </a:cubicBezTo>
                <a:cubicBezTo>
                  <a:pt x="3219294" y="748108"/>
                  <a:pt x="3231246" y="751924"/>
                  <a:pt x="3244645" y="745671"/>
                </a:cubicBezTo>
                <a:cubicBezTo>
                  <a:pt x="3258045" y="739418"/>
                  <a:pt x="3183679" y="727139"/>
                  <a:pt x="3288171" y="715529"/>
                </a:cubicBezTo>
                <a:cubicBezTo>
                  <a:pt x="3290629" y="708155"/>
                  <a:pt x="3325724" y="710016"/>
                  <a:pt x="3335569" y="702642"/>
                </a:cubicBezTo>
                <a:cubicBezTo>
                  <a:pt x="3345414" y="695268"/>
                  <a:pt x="3337408" y="680710"/>
                  <a:pt x="3347240" y="671283"/>
                </a:cubicBezTo>
                <a:cubicBezTo>
                  <a:pt x="3357072" y="661856"/>
                  <a:pt x="3376567" y="652080"/>
                  <a:pt x="3394562" y="646082"/>
                </a:cubicBezTo>
                <a:cubicBezTo>
                  <a:pt x="3407850" y="632794"/>
                  <a:pt x="3436780" y="631979"/>
                  <a:pt x="3451123" y="627684"/>
                </a:cubicBezTo>
                <a:cubicBezTo>
                  <a:pt x="3465466" y="623389"/>
                  <a:pt x="3470788" y="622768"/>
                  <a:pt x="3480620" y="620310"/>
                </a:cubicBezTo>
                <a:cubicBezTo>
                  <a:pt x="3487994" y="615394"/>
                  <a:pt x="3496475" y="611829"/>
                  <a:pt x="3502742" y="605562"/>
                </a:cubicBezTo>
                <a:cubicBezTo>
                  <a:pt x="3532239" y="576065"/>
                  <a:pt x="3500285" y="588355"/>
                  <a:pt x="3539613" y="568691"/>
                </a:cubicBezTo>
                <a:cubicBezTo>
                  <a:pt x="3546566" y="565215"/>
                  <a:pt x="3554237" y="563361"/>
                  <a:pt x="3561736" y="561316"/>
                </a:cubicBezTo>
                <a:cubicBezTo>
                  <a:pt x="3581291" y="555983"/>
                  <a:pt x="3601500" y="552978"/>
                  <a:pt x="3620729" y="546568"/>
                </a:cubicBezTo>
                <a:lnTo>
                  <a:pt x="3664974" y="531820"/>
                </a:lnTo>
                <a:cubicBezTo>
                  <a:pt x="3745655" y="504926"/>
                  <a:pt x="3623450" y="547816"/>
                  <a:pt x="3709220" y="509697"/>
                </a:cubicBezTo>
                <a:cubicBezTo>
                  <a:pt x="3723426" y="503383"/>
                  <a:pt x="3753465" y="494949"/>
                  <a:pt x="3753465" y="494949"/>
                </a:cubicBezTo>
                <a:cubicBezTo>
                  <a:pt x="3782270" y="466142"/>
                  <a:pt x="3752046" y="491971"/>
                  <a:pt x="3790336" y="472826"/>
                </a:cubicBezTo>
                <a:cubicBezTo>
                  <a:pt x="3798263" y="468863"/>
                  <a:pt x="3805538" y="463614"/>
                  <a:pt x="3812458" y="458078"/>
                </a:cubicBezTo>
                <a:cubicBezTo>
                  <a:pt x="3817887" y="453735"/>
                  <a:pt x="3821245" y="446906"/>
                  <a:pt x="3827207" y="443329"/>
                </a:cubicBezTo>
                <a:cubicBezTo>
                  <a:pt x="3833872" y="439330"/>
                  <a:pt x="3841955" y="438413"/>
                  <a:pt x="3849329" y="435955"/>
                </a:cubicBezTo>
                <a:cubicBezTo>
                  <a:pt x="3875071" y="410215"/>
                  <a:pt x="3891117" y="436612"/>
                  <a:pt x="3908323" y="428009"/>
                </a:cubicBezTo>
                <a:cubicBezTo>
                  <a:pt x="3925530" y="419406"/>
                  <a:pt x="3936591" y="396626"/>
                  <a:pt x="3952568" y="384336"/>
                </a:cubicBezTo>
                <a:cubicBezTo>
                  <a:pt x="3969774" y="367129"/>
                  <a:pt x="3992100" y="362250"/>
                  <a:pt x="4007266" y="354268"/>
                </a:cubicBezTo>
                <a:cubicBezTo>
                  <a:pt x="4022432" y="346286"/>
                  <a:pt x="4029318" y="342992"/>
                  <a:pt x="4043566" y="336441"/>
                </a:cubicBezTo>
                <a:cubicBezTo>
                  <a:pt x="4057814" y="329890"/>
                  <a:pt x="4076883" y="324593"/>
                  <a:pt x="4092753" y="314963"/>
                </a:cubicBezTo>
                <a:cubicBezTo>
                  <a:pt x="4108623" y="305334"/>
                  <a:pt x="4119761" y="281382"/>
                  <a:pt x="4138785" y="278664"/>
                </a:cubicBezTo>
                <a:cubicBezTo>
                  <a:pt x="4159874" y="271633"/>
                  <a:pt x="4166730" y="257340"/>
                  <a:pt x="4181168" y="251600"/>
                </a:cubicBezTo>
                <a:cubicBezTo>
                  <a:pt x="4195606" y="245860"/>
                  <a:pt x="4210665" y="246684"/>
                  <a:pt x="4225413" y="244226"/>
                </a:cubicBezTo>
                <a:cubicBezTo>
                  <a:pt x="4232787" y="239310"/>
                  <a:pt x="4239390" y="232969"/>
                  <a:pt x="4247536" y="229478"/>
                </a:cubicBezTo>
                <a:cubicBezTo>
                  <a:pt x="4256852" y="225486"/>
                  <a:pt x="4267288" y="224888"/>
                  <a:pt x="4277033" y="222104"/>
                </a:cubicBezTo>
                <a:cubicBezTo>
                  <a:pt x="4284507" y="219969"/>
                  <a:pt x="4291781" y="217187"/>
                  <a:pt x="4299155" y="214729"/>
                </a:cubicBezTo>
                <a:cubicBezTo>
                  <a:pt x="4334776" y="179110"/>
                  <a:pt x="4289502" y="222453"/>
                  <a:pt x="4336026" y="185233"/>
                </a:cubicBezTo>
                <a:cubicBezTo>
                  <a:pt x="4341455" y="180890"/>
                  <a:pt x="4343941" y="171765"/>
                  <a:pt x="4350774" y="170484"/>
                </a:cubicBezTo>
                <a:cubicBezTo>
                  <a:pt x="4384684" y="164126"/>
                  <a:pt x="4454013" y="163110"/>
                  <a:pt x="4454013" y="163110"/>
                </a:cubicBezTo>
                <a:lnTo>
                  <a:pt x="4579374" y="133613"/>
                </a:lnTo>
                <a:lnTo>
                  <a:pt x="4616245" y="81994"/>
                </a:lnTo>
                <a:lnTo>
                  <a:pt x="4682613" y="74620"/>
                </a:lnTo>
                <a:lnTo>
                  <a:pt x="4697362" y="45123"/>
                </a:lnTo>
                <a:lnTo>
                  <a:pt x="4970207" y="37749"/>
                </a:lnTo>
                <a:lnTo>
                  <a:pt x="4969562" y="878"/>
                </a:lnTo>
                <a:lnTo>
                  <a:pt x="5031192" y="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90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52B190-8E3D-4DEE-BC32-8683C4599445}"/>
              </a:ext>
            </a:extLst>
          </p:cNvPr>
          <p:cNvSpPr/>
          <p:nvPr/>
        </p:nvSpPr>
        <p:spPr>
          <a:xfrm>
            <a:off x="6523750" y="1961952"/>
            <a:ext cx="137730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1050" b="1" dirty="0">
                <a:solidFill>
                  <a:srgbClr val="000000"/>
                </a:solidFill>
                <a:latin typeface="Arial" panose="020B0604020202020204"/>
              </a:rPr>
              <a:t>HR 0</a:t>
            </a:r>
            <a:r>
              <a:rPr lang="cs-CZ" sz="1050" b="1" dirty="0">
                <a:solidFill>
                  <a:srgbClr val="000000"/>
                </a:solidFill>
                <a:latin typeface="Arial" panose="020B0604020202020204"/>
              </a:rPr>
              <a:t>,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/>
              </a:rPr>
              <a:t>74 (0</a:t>
            </a:r>
            <a:r>
              <a:rPr lang="cs-CZ" sz="1050" b="1" dirty="0">
                <a:solidFill>
                  <a:srgbClr val="000000"/>
                </a:solidFill>
                <a:latin typeface="Arial" panose="020B0604020202020204"/>
              </a:rPr>
              <a:t>,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/>
              </a:rPr>
              <a:t>65</a:t>
            </a:r>
            <a:r>
              <a:rPr lang="cs-CZ" sz="1050" b="1" dirty="0">
                <a:solidFill>
                  <a:srgbClr val="000000"/>
                </a:solidFill>
                <a:latin typeface="Arial" panose="020B0604020202020204"/>
              </a:rPr>
              <a:t>-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/>
              </a:rPr>
              <a:t>0</a:t>
            </a:r>
            <a:r>
              <a:rPr lang="cs-CZ" sz="1050" b="1" dirty="0">
                <a:solidFill>
                  <a:srgbClr val="000000"/>
                </a:solidFill>
                <a:latin typeface="Arial" panose="020B0604020202020204"/>
              </a:rPr>
              <a:t>,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/>
              </a:rPr>
              <a:t>85)</a:t>
            </a:r>
            <a:br>
              <a:rPr lang="en-US" sz="1050" b="1" dirty="0">
                <a:solidFill>
                  <a:srgbClr val="000000"/>
                </a:solidFill>
                <a:latin typeface="Arial" panose="020B0604020202020204"/>
              </a:rPr>
            </a:br>
            <a:r>
              <a:rPr lang="en-US" sz="1050" b="1" dirty="0">
                <a:solidFill>
                  <a:srgbClr val="000000"/>
                </a:solidFill>
                <a:latin typeface="Arial" panose="020B0604020202020204"/>
              </a:rPr>
              <a:t>p=0</a:t>
            </a:r>
            <a:r>
              <a:rPr lang="cs-CZ" sz="1050" b="1" dirty="0">
                <a:solidFill>
                  <a:srgbClr val="000000"/>
                </a:solidFill>
                <a:latin typeface="Arial" panose="020B0604020202020204"/>
              </a:rPr>
              <a:t>,</a:t>
            </a:r>
            <a:r>
              <a:rPr lang="en-US" sz="1050" b="1" dirty="0">
                <a:solidFill>
                  <a:srgbClr val="000000"/>
                </a:solidFill>
                <a:latin typeface="Arial" panose="020B0604020202020204"/>
              </a:rPr>
              <a:t>00001</a:t>
            </a:r>
          </a:p>
          <a:p>
            <a:pPr defTabSz="685800">
              <a:defRPr/>
            </a:pPr>
            <a:endParaRPr lang="en-US" sz="1050" b="1" dirty="0">
              <a:solidFill>
                <a:srgbClr val="000000"/>
              </a:solidFill>
              <a:latin typeface="Arial" panose="020B0604020202020204"/>
            </a:endParaRPr>
          </a:p>
          <a:p>
            <a:pPr defTabSz="685800">
              <a:defRPr/>
            </a:pPr>
            <a:r>
              <a:rPr lang="en-US" sz="1050" b="1" dirty="0">
                <a:solidFill>
                  <a:srgbClr val="000000"/>
                </a:solidFill>
                <a:latin typeface="Arial" panose="020B0604020202020204"/>
              </a:rPr>
              <a:t>NNT = 21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1977477-C413-4AB9-B139-C7C8BAB81AE8}"/>
              </a:ext>
            </a:extLst>
          </p:cNvPr>
          <p:cNvSpPr txBox="1"/>
          <p:nvPr/>
        </p:nvSpPr>
        <p:spPr>
          <a:xfrm>
            <a:off x="5879423" y="2104804"/>
            <a:ext cx="754380" cy="237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1050" b="1" dirty="0">
                <a:solidFill>
                  <a:srgbClr val="7F134C"/>
                </a:solidFill>
                <a:latin typeface="Arial" panose="020B0604020202020204"/>
              </a:rPr>
              <a:t>DAPA</a:t>
            </a:r>
            <a:endParaRPr lang="en-US" sz="105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02947CC-FFF5-44B2-8121-B3FB429CE98B}"/>
              </a:ext>
            </a:extLst>
          </p:cNvPr>
          <p:cNvSpPr txBox="1"/>
          <p:nvPr/>
        </p:nvSpPr>
        <p:spPr>
          <a:xfrm>
            <a:off x="5879423" y="1771520"/>
            <a:ext cx="754380" cy="237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1050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Placebo</a:t>
            </a:r>
            <a:endParaRPr lang="en-US" sz="10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B04B899-F4D1-475A-8D06-C5E32C6A266B}"/>
              </a:ext>
            </a:extLst>
          </p:cNvPr>
          <p:cNvSpPr txBox="1"/>
          <p:nvPr/>
        </p:nvSpPr>
        <p:spPr>
          <a:xfrm>
            <a:off x="6523750" y="1662735"/>
            <a:ext cx="10580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7F134C"/>
              </a:buClr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/>
              </a:rPr>
              <a:t>26% RRR</a:t>
            </a:r>
          </a:p>
        </p:txBody>
      </p:sp>
    </p:spTree>
    <p:extLst>
      <p:ext uri="{BB962C8B-B14F-4D97-AF65-F5344CB8AC3E}">
        <p14:creationId xmlns:p14="http://schemas.microsoft.com/office/powerpoint/2010/main" val="422258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AF43EF-9C9A-47F1-BEAE-EDC3703F30B8}"/>
              </a:ext>
            </a:extLst>
          </p:cNvPr>
          <p:cNvSpPr/>
          <p:nvPr/>
        </p:nvSpPr>
        <p:spPr>
          <a:xfrm>
            <a:off x="2088777" y="1775012"/>
            <a:ext cx="4388224" cy="2003612"/>
          </a:xfrm>
          <a:custGeom>
            <a:avLst/>
            <a:gdLst>
              <a:gd name="connsiteX0" fmla="*/ 0 w 5850965"/>
              <a:gd name="connsiteY0" fmla="*/ 2671483 h 2671483"/>
              <a:gd name="connsiteX1" fmla="*/ 71718 w 5850965"/>
              <a:gd name="connsiteY1" fmla="*/ 2671483 h 2671483"/>
              <a:gd name="connsiteX2" fmla="*/ 71718 w 5850965"/>
              <a:gd name="connsiteY2" fmla="*/ 2647577 h 2671483"/>
              <a:gd name="connsiteX3" fmla="*/ 137459 w 5850965"/>
              <a:gd name="connsiteY3" fmla="*/ 2647577 h 2671483"/>
              <a:gd name="connsiteX4" fmla="*/ 137459 w 5850965"/>
              <a:gd name="connsiteY4" fmla="*/ 2623671 h 2671483"/>
              <a:gd name="connsiteX5" fmla="*/ 221130 w 5850965"/>
              <a:gd name="connsiteY5" fmla="*/ 2623671 h 2671483"/>
              <a:gd name="connsiteX6" fmla="*/ 221130 w 5850965"/>
              <a:gd name="connsiteY6" fmla="*/ 2605742 h 2671483"/>
              <a:gd name="connsiteX7" fmla="*/ 316753 w 5850965"/>
              <a:gd name="connsiteY7" fmla="*/ 2605742 h 2671483"/>
              <a:gd name="connsiteX8" fmla="*/ 316753 w 5850965"/>
              <a:gd name="connsiteY8" fmla="*/ 2587812 h 2671483"/>
              <a:gd name="connsiteX9" fmla="*/ 364565 w 5850965"/>
              <a:gd name="connsiteY9" fmla="*/ 2587812 h 2671483"/>
              <a:gd name="connsiteX10" fmla="*/ 364565 w 5850965"/>
              <a:gd name="connsiteY10" fmla="*/ 2569883 h 2671483"/>
              <a:gd name="connsiteX11" fmla="*/ 424330 w 5850965"/>
              <a:gd name="connsiteY11" fmla="*/ 2569883 h 2671483"/>
              <a:gd name="connsiteX12" fmla="*/ 424330 w 5850965"/>
              <a:gd name="connsiteY12" fmla="*/ 2545977 h 2671483"/>
              <a:gd name="connsiteX13" fmla="*/ 424330 w 5850965"/>
              <a:gd name="connsiteY13" fmla="*/ 2545977 h 2671483"/>
              <a:gd name="connsiteX14" fmla="*/ 424330 w 5850965"/>
              <a:gd name="connsiteY14" fmla="*/ 2545977 h 2671483"/>
              <a:gd name="connsiteX15" fmla="*/ 508000 w 5850965"/>
              <a:gd name="connsiteY15" fmla="*/ 2545977 h 2671483"/>
              <a:gd name="connsiteX16" fmla="*/ 508000 w 5850965"/>
              <a:gd name="connsiteY16" fmla="*/ 2510118 h 2671483"/>
              <a:gd name="connsiteX17" fmla="*/ 508000 w 5850965"/>
              <a:gd name="connsiteY17" fmla="*/ 2510118 h 2671483"/>
              <a:gd name="connsiteX18" fmla="*/ 549836 w 5850965"/>
              <a:gd name="connsiteY18" fmla="*/ 2468282 h 2671483"/>
              <a:gd name="connsiteX19" fmla="*/ 603624 w 5850965"/>
              <a:gd name="connsiteY19" fmla="*/ 2468282 h 2671483"/>
              <a:gd name="connsiteX20" fmla="*/ 657412 w 5850965"/>
              <a:gd name="connsiteY20" fmla="*/ 2432424 h 2671483"/>
              <a:gd name="connsiteX21" fmla="*/ 657412 w 5850965"/>
              <a:gd name="connsiteY21" fmla="*/ 2402542 h 2671483"/>
              <a:gd name="connsiteX22" fmla="*/ 735106 w 5850965"/>
              <a:gd name="connsiteY22" fmla="*/ 2402542 h 2671483"/>
              <a:gd name="connsiteX23" fmla="*/ 735106 w 5850965"/>
              <a:gd name="connsiteY23" fmla="*/ 2366683 h 2671483"/>
              <a:gd name="connsiteX24" fmla="*/ 794871 w 5850965"/>
              <a:gd name="connsiteY24" fmla="*/ 2366683 h 2671483"/>
              <a:gd name="connsiteX25" fmla="*/ 794871 w 5850965"/>
              <a:gd name="connsiteY25" fmla="*/ 2312894 h 2671483"/>
              <a:gd name="connsiteX26" fmla="*/ 824753 w 5850965"/>
              <a:gd name="connsiteY26" fmla="*/ 2312894 h 2671483"/>
              <a:gd name="connsiteX27" fmla="*/ 824753 w 5850965"/>
              <a:gd name="connsiteY27" fmla="*/ 2294965 h 2671483"/>
              <a:gd name="connsiteX28" fmla="*/ 896471 w 5850965"/>
              <a:gd name="connsiteY28" fmla="*/ 2294965 h 2671483"/>
              <a:gd name="connsiteX29" fmla="*/ 896471 w 5850965"/>
              <a:gd name="connsiteY29" fmla="*/ 2277036 h 2671483"/>
              <a:gd name="connsiteX30" fmla="*/ 956236 w 5850965"/>
              <a:gd name="connsiteY30" fmla="*/ 2277036 h 2671483"/>
              <a:gd name="connsiteX31" fmla="*/ 1016000 w 5850965"/>
              <a:gd name="connsiteY31" fmla="*/ 2211294 h 2671483"/>
              <a:gd name="connsiteX32" fmla="*/ 1105647 w 5850965"/>
              <a:gd name="connsiteY32" fmla="*/ 2211294 h 2671483"/>
              <a:gd name="connsiteX33" fmla="*/ 1105647 w 5850965"/>
              <a:gd name="connsiteY33" fmla="*/ 2187389 h 2671483"/>
              <a:gd name="connsiteX34" fmla="*/ 1183341 w 5850965"/>
              <a:gd name="connsiteY34" fmla="*/ 2187389 h 2671483"/>
              <a:gd name="connsiteX35" fmla="*/ 1183341 w 5850965"/>
              <a:gd name="connsiteY35" fmla="*/ 2151530 h 2671483"/>
              <a:gd name="connsiteX36" fmla="*/ 1272989 w 5850965"/>
              <a:gd name="connsiteY36" fmla="*/ 2151530 h 2671483"/>
              <a:gd name="connsiteX37" fmla="*/ 1272989 w 5850965"/>
              <a:gd name="connsiteY37" fmla="*/ 2127624 h 2671483"/>
              <a:gd name="connsiteX38" fmla="*/ 1392518 w 5850965"/>
              <a:gd name="connsiteY38" fmla="*/ 2127624 h 2671483"/>
              <a:gd name="connsiteX39" fmla="*/ 1392518 w 5850965"/>
              <a:gd name="connsiteY39" fmla="*/ 2109694 h 2671483"/>
              <a:gd name="connsiteX40" fmla="*/ 1434353 w 5850965"/>
              <a:gd name="connsiteY40" fmla="*/ 2109694 h 2671483"/>
              <a:gd name="connsiteX41" fmla="*/ 1434353 w 5850965"/>
              <a:gd name="connsiteY41" fmla="*/ 2079812 h 2671483"/>
              <a:gd name="connsiteX42" fmla="*/ 1488141 w 5850965"/>
              <a:gd name="connsiteY42" fmla="*/ 2079812 h 2671483"/>
              <a:gd name="connsiteX43" fmla="*/ 1488141 w 5850965"/>
              <a:gd name="connsiteY43" fmla="*/ 2037977 h 2671483"/>
              <a:gd name="connsiteX44" fmla="*/ 1565836 w 5850965"/>
              <a:gd name="connsiteY44" fmla="*/ 2037977 h 2671483"/>
              <a:gd name="connsiteX45" fmla="*/ 1565836 w 5850965"/>
              <a:gd name="connsiteY45" fmla="*/ 2008094 h 2671483"/>
              <a:gd name="connsiteX46" fmla="*/ 1757083 w 5850965"/>
              <a:gd name="connsiteY46" fmla="*/ 2008094 h 2671483"/>
              <a:gd name="connsiteX47" fmla="*/ 1757083 w 5850965"/>
              <a:gd name="connsiteY47" fmla="*/ 1978212 h 2671483"/>
              <a:gd name="connsiteX48" fmla="*/ 1816847 w 5850965"/>
              <a:gd name="connsiteY48" fmla="*/ 1978212 h 2671483"/>
              <a:gd name="connsiteX49" fmla="*/ 1822824 w 5850965"/>
              <a:gd name="connsiteY49" fmla="*/ 1972235 h 2671483"/>
              <a:gd name="connsiteX50" fmla="*/ 1846730 w 5850965"/>
              <a:gd name="connsiteY50" fmla="*/ 1972235 h 2671483"/>
              <a:gd name="connsiteX51" fmla="*/ 1858683 w 5850965"/>
              <a:gd name="connsiteY51" fmla="*/ 1960282 h 2671483"/>
              <a:gd name="connsiteX52" fmla="*/ 1912471 w 5850965"/>
              <a:gd name="connsiteY52" fmla="*/ 1960282 h 2671483"/>
              <a:gd name="connsiteX53" fmla="*/ 1912471 w 5850965"/>
              <a:gd name="connsiteY53" fmla="*/ 1918447 h 2671483"/>
              <a:gd name="connsiteX54" fmla="*/ 1966259 w 5850965"/>
              <a:gd name="connsiteY54" fmla="*/ 1918447 h 2671483"/>
              <a:gd name="connsiteX55" fmla="*/ 2043953 w 5850965"/>
              <a:gd name="connsiteY55" fmla="*/ 1840753 h 2671483"/>
              <a:gd name="connsiteX56" fmla="*/ 2091765 w 5850965"/>
              <a:gd name="connsiteY56" fmla="*/ 1840753 h 2671483"/>
              <a:gd name="connsiteX57" fmla="*/ 2091765 w 5850965"/>
              <a:gd name="connsiteY57" fmla="*/ 1780989 h 2671483"/>
              <a:gd name="connsiteX58" fmla="*/ 2199341 w 5850965"/>
              <a:gd name="connsiteY58" fmla="*/ 1780989 h 2671483"/>
              <a:gd name="connsiteX59" fmla="*/ 2199341 w 5850965"/>
              <a:gd name="connsiteY59" fmla="*/ 1751106 h 2671483"/>
              <a:gd name="connsiteX60" fmla="*/ 2271059 w 5850965"/>
              <a:gd name="connsiteY60" fmla="*/ 1751106 h 2671483"/>
              <a:gd name="connsiteX61" fmla="*/ 2271059 w 5850965"/>
              <a:gd name="connsiteY61" fmla="*/ 1715247 h 2671483"/>
              <a:gd name="connsiteX62" fmla="*/ 2330824 w 5850965"/>
              <a:gd name="connsiteY62" fmla="*/ 1715247 h 2671483"/>
              <a:gd name="connsiteX63" fmla="*/ 2402541 w 5850965"/>
              <a:gd name="connsiteY63" fmla="*/ 1619624 h 2671483"/>
              <a:gd name="connsiteX64" fmla="*/ 2462306 w 5850965"/>
              <a:gd name="connsiteY64" fmla="*/ 1565836 h 2671483"/>
              <a:gd name="connsiteX65" fmla="*/ 2540000 w 5850965"/>
              <a:gd name="connsiteY65" fmla="*/ 1500094 h 2671483"/>
              <a:gd name="connsiteX66" fmla="*/ 2623671 w 5850965"/>
              <a:gd name="connsiteY66" fmla="*/ 1500094 h 2671483"/>
              <a:gd name="connsiteX67" fmla="*/ 2629647 w 5850965"/>
              <a:gd name="connsiteY67" fmla="*/ 1434353 h 2671483"/>
              <a:gd name="connsiteX68" fmla="*/ 2671483 w 5850965"/>
              <a:gd name="connsiteY68" fmla="*/ 1434353 h 2671483"/>
              <a:gd name="connsiteX69" fmla="*/ 2683436 w 5850965"/>
              <a:gd name="connsiteY69" fmla="*/ 1398494 h 2671483"/>
              <a:gd name="connsiteX70" fmla="*/ 2755153 w 5850965"/>
              <a:gd name="connsiteY70" fmla="*/ 1398494 h 2671483"/>
              <a:gd name="connsiteX71" fmla="*/ 2755153 w 5850965"/>
              <a:gd name="connsiteY71" fmla="*/ 1380565 h 2671483"/>
              <a:gd name="connsiteX72" fmla="*/ 2850777 w 5850965"/>
              <a:gd name="connsiteY72" fmla="*/ 1380565 h 2671483"/>
              <a:gd name="connsiteX73" fmla="*/ 2862730 w 5850965"/>
              <a:gd name="connsiteY73" fmla="*/ 1350683 h 2671483"/>
              <a:gd name="connsiteX74" fmla="*/ 2928471 w 5850965"/>
              <a:gd name="connsiteY74" fmla="*/ 1350683 h 2671483"/>
              <a:gd name="connsiteX75" fmla="*/ 2928471 w 5850965"/>
              <a:gd name="connsiteY75" fmla="*/ 1332753 h 2671483"/>
              <a:gd name="connsiteX76" fmla="*/ 2988236 w 5850965"/>
              <a:gd name="connsiteY76" fmla="*/ 1332753 h 2671483"/>
              <a:gd name="connsiteX77" fmla="*/ 3012141 w 5850965"/>
              <a:gd name="connsiteY77" fmla="*/ 1278965 h 2671483"/>
              <a:gd name="connsiteX78" fmla="*/ 3071906 w 5850965"/>
              <a:gd name="connsiteY78" fmla="*/ 1278965 h 2671483"/>
              <a:gd name="connsiteX79" fmla="*/ 3071906 w 5850965"/>
              <a:gd name="connsiteY79" fmla="*/ 1255059 h 2671483"/>
              <a:gd name="connsiteX80" fmla="*/ 3137647 w 5850965"/>
              <a:gd name="connsiteY80" fmla="*/ 1255059 h 2671483"/>
              <a:gd name="connsiteX81" fmla="*/ 3215341 w 5850965"/>
              <a:gd name="connsiteY81" fmla="*/ 1201271 h 2671483"/>
              <a:gd name="connsiteX82" fmla="*/ 3221318 w 5850965"/>
              <a:gd name="connsiteY82" fmla="*/ 1195294 h 2671483"/>
              <a:gd name="connsiteX83" fmla="*/ 3293036 w 5850965"/>
              <a:gd name="connsiteY83" fmla="*/ 1195294 h 2671483"/>
              <a:gd name="connsiteX84" fmla="*/ 3358777 w 5850965"/>
              <a:gd name="connsiteY84" fmla="*/ 1141506 h 2671483"/>
              <a:gd name="connsiteX85" fmla="*/ 3484283 w 5850965"/>
              <a:gd name="connsiteY85" fmla="*/ 1141506 h 2671483"/>
              <a:gd name="connsiteX86" fmla="*/ 3484283 w 5850965"/>
              <a:gd name="connsiteY86" fmla="*/ 1123577 h 2671483"/>
              <a:gd name="connsiteX87" fmla="*/ 3591859 w 5850965"/>
              <a:gd name="connsiteY87" fmla="*/ 1123577 h 2671483"/>
              <a:gd name="connsiteX88" fmla="*/ 3603812 w 5850965"/>
              <a:gd name="connsiteY88" fmla="*/ 1111624 h 2671483"/>
              <a:gd name="connsiteX89" fmla="*/ 3591859 w 5850965"/>
              <a:gd name="connsiteY89" fmla="*/ 1099671 h 2671483"/>
              <a:gd name="connsiteX90" fmla="*/ 3681506 w 5850965"/>
              <a:gd name="connsiteY90" fmla="*/ 1099671 h 2671483"/>
              <a:gd name="connsiteX91" fmla="*/ 3681506 w 5850965"/>
              <a:gd name="connsiteY91" fmla="*/ 1099671 h 2671483"/>
              <a:gd name="connsiteX92" fmla="*/ 3681506 w 5850965"/>
              <a:gd name="connsiteY92" fmla="*/ 1039906 h 2671483"/>
              <a:gd name="connsiteX93" fmla="*/ 3741271 w 5850965"/>
              <a:gd name="connsiteY93" fmla="*/ 1039906 h 2671483"/>
              <a:gd name="connsiteX94" fmla="*/ 3741271 w 5850965"/>
              <a:gd name="connsiteY94" fmla="*/ 1039906 h 2671483"/>
              <a:gd name="connsiteX95" fmla="*/ 3836894 w 5850965"/>
              <a:gd name="connsiteY95" fmla="*/ 1039906 h 2671483"/>
              <a:gd name="connsiteX96" fmla="*/ 3836894 w 5850965"/>
              <a:gd name="connsiteY96" fmla="*/ 998071 h 2671483"/>
              <a:gd name="connsiteX97" fmla="*/ 3860800 w 5850965"/>
              <a:gd name="connsiteY97" fmla="*/ 968189 h 2671483"/>
              <a:gd name="connsiteX98" fmla="*/ 3860800 w 5850965"/>
              <a:gd name="connsiteY98" fmla="*/ 968189 h 2671483"/>
              <a:gd name="connsiteX99" fmla="*/ 3884706 w 5850965"/>
              <a:gd name="connsiteY99" fmla="*/ 938306 h 2671483"/>
              <a:gd name="connsiteX100" fmla="*/ 3932518 w 5850965"/>
              <a:gd name="connsiteY100" fmla="*/ 938306 h 2671483"/>
              <a:gd name="connsiteX101" fmla="*/ 3932518 w 5850965"/>
              <a:gd name="connsiteY101" fmla="*/ 896471 h 2671483"/>
              <a:gd name="connsiteX102" fmla="*/ 4010212 w 5850965"/>
              <a:gd name="connsiteY102" fmla="*/ 896471 h 2671483"/>
              <a:gd name="connsiteX103" fmla="*/ 4010212 w 5850965"/>
              <a:gd name="connsiteY103" fmla="*/ 896471 h 2671483"/>
              <a:gd name="connsiteX104" fmla="*/ 4010212 w 5850965"/>
              <a:gd name="connsiteY104" fmla="*/ 854636 h 2671483"/>
              <a:gd name="connsiteX105" fmla="*/ 4069977 w 5850965"/>
              <a:gd name="connsiteY105" fmla="*/ 854636 h 2671483"/>
              <a:gd name="connsiteX106" fmla="*/ 4117789 w 5850965"/>
              <a:gd name="connsiteY106" fmla="*/ 782918 h 2671483"/>
              <a:gd name="connsiteX107" fmla="*/ 4177553 w 5850965"/>
              <a:gd name="connsiteY107" fmla="*/ 788894 h 2671483"/>
              <a:gd name="connsiteX108" fmla="*/ 4189506 w 5850965"/>
              <a:gd name="connsiteY108" fmla="*/ 770965 h 2671483"/>
              <a:gd name="connsiteX109" fmla="*/ 4243294 w 5850965"/>
              <a:gd name="connsiteY109" fmla="*/ 764989 h 2671483"/>
              <a:gd name="connsiteX110" fmla="*/ 4303059 w 5850965"/>
              <a:gd name="connsiteY110" fmla="*/ 705224 h 2671483"/>
              <a:gd name="connsiteX111" fmla="*/ 4392706 w 5850965"/>
              <a:gd name="connsiteY111" fmla="*/ 705224 h 2671483"/>
              <a:gd name="connsiteX112" fmla="*/ 4392706 w 5850965"/>
              <a:gd name="connsiteY112" fmla="*/ 705224 h 2671483"/>
              <a:gd name="connsiteX113" fmla="*/ 4404659 w 5850965"/>
              <a:gd name="connsiteY113" fmla="*/ 645459 h 2671483"/>
              <a:gd name="connsiteX114" fmla="*/ 4470400 w 5850965"/>
              <a:gd name="connsiteY114" fmla="*/ 621553 h 2671483"/>
              <a:gd name="connsiteX115" fmla="*/ 4494306 w 5850965"/>
              <a:gd name="connsiteY115" fmla="*/ 603624 h 2671483"/>
              <a:gd name="connsiteX116" fmla="*/ 4494306 w 5850965"/>
              <a:gd name="connsiteY116" fmla="*/ 549836 h 2671483"/>
              <a:gd name="connsiteX117" fmla="*/ 4625789 w 5850965"/>
              <a:gd name="connsiteY117" fmla="*/ 549836 h 2671483"/>
              <a:gd name="connsiteX118" fmla="*/ 4625789 w 5850965"/>
              <a:gd name="connsiteY118" fmla="*/ 549836 h 2671483"/>
              <a:gd name="connsiteX119" fmla="*/ 4625789 w 5850965"/>
              <a:gd name="connsiteY119" fmla="*/ 549836 h 2671483"/>
              <a:gd name="connsiteX120" fmla="*/ 4625789 w 5850965"/>
              <a:gd name="connsiteY120" fmla="*/ 502024 h 2671483"/>
              <a:gd name="connsiteX121" fmla="*/ 4691530 w 5850965"/>
              <a:gd name="connsiteY121" fmla="*/ 502024 h 2671483"/>
              <a:gd name="connsiteX122" fmla="*/ 4691530 w 5850965"/>
              <a:gd name="connsiteY122" fmla="*/ 478118 h 2671483"/>
              <a:gd name="connsiteX123" fmla="*/ 4769224 w 5850965"/>
              <a:gd name="connsiteY123" fmla="*/ 478118 h 2671483"/>
              <a:gd name="connsiteX124" fmla="*/ 4817036 w 5850965"/>
              <a:gd name="connsiteY124" fmla="*/ 430306 h 2671483"/>
              <a:gd name="connsiteX125" fmla="*/ 4817036 w 5850965"/>
              <a:gd name="connsiteY125" fmla="*/ 370542 h 2671483"/>
              <a:gd name="connsiteX126" fmla="*/ 4984377 w 5850965"/>
              <a:gd name="connsiteY126" fmla="*/ 370542 h 2671483"/>
              <a:gd name="connsiteX127" fmla="*/ 5026212 w 5850965"/>
              <a:gd name="connsiteY127" fmla="*/ 340659 h 2671483"/>
              <a:gd name="connsiteX128" fmla="*/ 5026212 w 5850965"/>
              <a:gd name="connsiteY128" fmla="*/ 262965 h 2671483"/>
              <a:gd name="connsiteX129" fmla="*/ 5151718 w 5850965"/>
              <a:gd name="connsiteY129" fmla="*/ 262965 h 2671483"/>
              <a:gd name="connsiteX130" fmla="*/ 5199530 w 5850965"/>
              <a:gd name="connsiteY130" fmla="*/ 227106 h 2671483"/>
              <a:gd name="connsiteX131" fmla="*/ 5354918 w 5850965"/>
              <a:gd name="connsiteY131" fmla="*/ 233083 h 2671483"/>
              <a:gd name="connsiteX132" fmla="*/ 5354918 w 5850965"/>
              <a:gd name="connsiteY132" fmla="*/ 167342 h 2671483"/>
              <a:gd name="connsiteX133" fmla="*/ 5408706 w 5850965"/>
              <a:gd name="connsiteY133" fmla="*/ 167342 h 2671483"/>
              <a:gd name="connsiteX134" fmla="*/ 5408706 w 5850965"/>
              <a:gd name="connsiteY134" fmla="*/ 143436 h 2671483"/>
              <a:gd name="connsiteX135" fmla="*/ 5450541 w 5850965"/>
              <a:gd name="connsiteY135" fmla="*/ 143436 h 2671483"/>
              <a:gd name="connsiteX136" fmla="*/ 5450541 w 5850965"/>
              <a:gd name="connsiteY136" fmla="*/ 143436 h 2671483"/>
              <a:gd name="connsiteX137" fmla="*/ 5450541 w 5850965"/>
              <a:gd name="connsiteY137" fmla="*/ 143436 h 2671483"/>
              <a:gd name="connsiteX138" fmla="*/ 5450541 w 5850965"/>
              <a:gd name="connsiteY138" fmla="*/ 95624 h 2671483"/>
              <a:gd name="connsiteX139" fmla="*/ 5522259 w 5850965"/>
              <a:gd name="connsiteY139" fmla="*/ 95624 h 2671483"/>
              <a:gd name="connsiteX140" fmla="*/ 5522259 w 5850965"/>
              <a:gd name="connsiteY140" fmla="*/ 59765 h 2671483"/>
              <a:gd name="connsiteX141" fmla="*/ 5797177 w 5850965"/>
              <a:gd name="connsiteY141" fmla="*/ 59765 h 2671483"/>
              <a:gd name="connsiteX142" fmla="*/ 5797177 w 5850965"/>
              <a:gd name="connsiteY142" fmla="*/ 0 h 2671483"/>
              <a:gd name="connsiteX143" fmla="*/ 5850965 w 5850965"/>
              <a:gd name="connsiteY143" fmla="*/ 0 h 267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850965" h="2671483">
                <a:moveTo>
                  <a:pt x="0" y="2671483"/>
                </a:moveTo>
                <a:lnTo>
                  <a:pt x="71718" y="2671483"/>
                </a:lnTo>
                <a:lnTo>
                  <a:pt x="71718" y="2647577"/>
                </a:lnTo>
                <a:lnTo>
                  <a:pt x="137459" y="2647577"/>
                </a:lnTo>
                <a:lnTo>
                  <a:pt x="137459" y="2623671"/>
                </a:lnTo>
                <a:lnTo>
                  <a:pt x="221130" y="2623671"/>
                </a:lnTo>
                <a:lnTo>
                  <a:pt x="221130" y="2605742"/>
                </a:lnTo>
                <a:lnTo>
                  <a:pt x="316753" y="2605742"/>
                </a:lnTo>
                <a:lnTo>
                  <a:pt x="316753" y="2587812"/>
                </a:lnTo>
                <a:lnTo>
                  <a:pt x="364565" y="2587812"/>
                </a:lnTo>
                <a:lnTo>
                  <a:pt x="364565" y="2569883"/>
                </a:lnTo>
                <a:lnTo>
                  <a:pt x="424330" y="2569883"/>
                </a:lnTo>
                <a:lnTo>
                  <a:pt x="424330" y="2545977"/>
                </a:lnTo>
                <a:lnTo>
                  <a:pt x="424330" y="2545977"/>
                </a:lnTo>
                <a:lnTo>
                  <a:pt x="424330" y="2545977"/>
                </a:lnTo>
                <a:lnTo>
                  <a:pt x="508000" y="2545977"/>
                </a:lnTo>
                <a:lnTo>
                  <a:pt x="508000" y="2510118"/>
                </a:lnTo>
                <a:lnTo>
                  <a:pt x="508000" y="2510118"/>
                </a:lnTo>
                <a:lnTo>
                  <a:pt x="549836" y="2468282"/>
                </a:lnTo>
                <a:lnTo>
                  <a:pt x="603624" y="2468282"/>
                </a:lnTo>
                <a:lnTo>
                  <a:pt x="657412" y="2432424"/>
                </a:lnTo>
                <a:lnTo>
                  <a:pt x="657412" y="2402542"/>
                </a:lnTo>
                <a:lnTo>
                  <a:pt x="735106" y="2402542"/>
                </a:lnTo>
                <a:lnTo>
                  <a:pt x="735106" y="2366683"/>
                </a:lnTo>
                <a:lnTo>
                  <a:pt x="794871" y="2366683"/>
                </a:lnTo>
                <a:lnTo>
                  <a:pt x="794871" y="2312894"/>
                </a:lnTo>
                <a:lnTo>
                  <a:pt x="824753" y="2312894"/>
                </a:lnTo>
                <a:lnTo>
                  <a:pt x="824753" y="2294965"/>
                </a:lnTo>
                <a:lnTo>
                  <a:pt x="896471" y="2294965"/>
                </a:lnTo>
                <a:lnTo>
                  <a:pt x="896471" y="2277036"/>
                </a:lnTo>
                <a:lnTo>
                  <a:pt x="956236" y="2277036"/>
                </a:lnTo>
                <a:lnTo>
                  <a:pt x="1016000" y="2211294"/>
                </a:lnTo>
                <a:lnTo>
                  <a:pt x="1105647" y="2211294"/>
                </a:lnTo>
                <a:lnTo>
                  <a:pt x="1105647" y="2187389"/>
                </a:lnTo>
                <a:lnTo>
                  <a:pt x="1183341" y="2187389"/>
                </a:lnTo>
                <a:lnTo>
                  <a:pt x="1183341" y="2151530"/>
                </a:lnTo>
                <a:lnTo>
                  <a:pt x="1272989" y="2151530"/>
                </a:lnTo>
                <a:lnTo>
                  <a:pt x="1272989" y="2127624"/>
                </a:lnTo>
                <a:lnTo>
                  <a:pt x="1392518" y="2127624"/>
                </a:lnTo>
                <a:lnTo>
                  <a:pt x="1392518" y="2109694"/>
                </a:lnTo>
                <a:lnTo>
                  <a:pt x="1434353" y="2109694"/>
                </a:lnTo>
                <a:lnTo>
                  <a:pt x="1434353" y="2079812"/>
                </a:lnTo>
                <a:lnTo>
                  <a:pt x="1488141" y="2079812"/>
                </a:lnTo>
                <a:lnTo>
                  <a:pt x="1488141" y="2037977"/>
                </a:lnTo>
                <a:lnTo>
                  <a:pt x="1565836" y="2037977"/>
                </a:lnTo>
                <a:lnTo>
                  <a:pt x="1565836" y="2008094"/>
                </a:lnTo>
                <a:lnTo>
                  <a:pt x="1757083" y="2008094"/>
                </a:lnTo>
                <a:lnTo>
                  <a:pt x="1757083" y="1978212"/>
                </a:lnTo>
                <a:lnTo>
                  <a:pt x="1816847" y="1978212"/>
                </a:lnTo>
                <a:lnTo>
                  <a:pt x="1822824" y="1972235"/>
                </a:lnTo>
                <a:lnTo>
                  <a:pt x="1846730" y="1972235"/>
                </a:lnTo>
                <a:lnTo>
                  <a:pt x="1858683" y="1960282"/>
                </a:lnTo>
                <a:lnTo>
                  <a:pt x="1912471" y="1960282"/>
                </a:lnTo>
                <a:lnTo>
                  <a:pt x="1912471" y="1918447"/>
                </a:lnTo>
                <a:lnTo>
                  <a:pt x="1966259" y="1918447"/>
                </a:lnTo>
                <a:lnTo>
                  <a:pt x="2043953" y="1840753"/>
                </a:lnTo>
                <a:lnTo>
                  <a:pt x="2091765" y="1840753"/>
                </a:lnTo>
                <a:lnTo>
                  <a:pt x="2091765" y="1780989"/>
                </a:lnTo>
                <a:lnTo>
                  <a:pt x="2199341" y="1780989"/>
                </a:lnTo>
                <a:lnTo>
                  <a:pt x="2199341" y="1751106"/>
                </a:lnTo>
                <a:lnTo>
                  <a:pt x="2271059" y="1751106"/>
                </a:lnTo>
                <a:lnTo>
                  <a:pt x="2271059" y="1715247"/>
                </a:lnTo>
                <a:lnTo>
                  <a:pt x="2330824" y="1715247"/>
                </a:lnTo>
                <a:lnTo>
                  <a:pt x="2402541" y="1619624"/>
                </a:lnTo>
                <a:lnTo>
                  <a:pt x="2462306" y="1565836"/>
                </a:lnTo>
                <a:lnTo>
                  <a:pt x="2540000" y="1500094"/>
                </a:lnTo>
                <a:lnTo>
                  <a:pt x="2623671" y="1500094"/>
                </a:lnTo>
                <a:lnTo>
                  <a:pt x="2629647" y="1434353"/>
                </a:lnTo>
                <a:lnTo>
                  <a:pt x="2671483" y="1434353"/>
                </a:lnTo>
                <a:lnTo>
                  <a:pt x="2683436" y="1398494"/>
                </a:lnTo>
                <a:lnTo>
                  <a:pt x="2755153" y="1398494"/>
                </a:lnTo>
                <a:lnTo>
                  <a:pt x="2755153" y="1380565"/>
                </a:lnTo>
                <a:lnTo>
                  <a:pt x="2850777" y="1380565"/>
                </a:lnTo>
                <a:lnTo>
                  <a:pt x="2862730" y="1350683"/>
                </a:lnTo>
                <a:lnTo>
                  <a:pt x="2928471" y="1350683"/>
                </a:lnTo>
                <a:lnTo>
                  <a:pt x="2928471" y="1332753"/>
                </a:lnTo>
                <a:lnTo>
                  <a:pt x="2988236" y="1332753"/>
                </a:lnTo>
                <a:lnTo>
                  <a:pt x="3012141" y="1278965"/>
                </a:lnTo>
                <a:lnTo>
                  <a:pt x="3071906" y="1278965"/>
                </a:lnTo>
                <a:lnTo>
                  <a:pt x="3071906" y="1255059"/>
                </a:lnTo>
                <a:lnTo>
                  <a:pt x="3137647" y="1255059"/>
                </a:lnTo>
                <a:lnTo>
                  <a:pt x="3215341" y="1201271"/>
                </a:lnTo>
                <a:lnTo>
                  <a:pt x="3221318" y="1195294"/>
                </a:lnTo>
                <a:lnTo>
                  <a:pt x="3293036" y="1195294"/>
                </a:lnTo>
                <a:lnTo>
                  <a:pt x="3358777" y="1141506"/>
                </a:lnTo>
                <a:lnTo>
                  <a:pt x="3484283" y="1141506"/>
                </a:lnTo>
                <a:lnTo>
                  <a:pt x="3484283" y="1123577"/>
                </a:lnTo>
                <a:lnTo>
                  <a:pt x="3591859" y="1123577"/>
                </a:lnTo>
                <a:lnTo>
                  <a:pt x="3603812" y="1111624"/>
                </a:lnTo>
                <a:lnTo>
                  <a:pt x="3591859" y="1099671"/>
                </a:lnTo>
                <a:lnTo>
                  <a:pt x="3681506" y="1099671"/>
                </a:lnTo>
                <a:lnTo>
                  <a:pt x="3681506" y="1099671"/>
                </a:lnTo>
                <a:lnTo>
                  <a:pt x="3681506" y="1039906"/>
                </a:lnTo>
                <a:lnTo>
                  <a:pt x="3741271" y="1039906"/>
                </a:lnTo>
                <a:lnTo>
                  <a:pt x="3741271" y="1039906"/>
                </a:lnTo>
                <a:lnTo>
                  <a:pt x="3836894" y="1039906"/>
                </a:lnTo>
                <a:lnTo>
                  <a:pt x="3836894" y="998071"/>
                </a:lnTo>
                <a:lnTo>
                  <a:pt x="3860800" y="968189"/>
                </a:lnTo>
                <a:lnTo>
                  <a:pt x="3860800" y="968189"/>
                </a:lnTo>
                <a:lnTo>
                  <a:pt x="3884706" y="938306"/>
                </a:lnTo>
                <a:lnTo>
                  <a:pt x="3932518" y="938306"/>
                </a:lnTo>
                <a:lnTo>
                  <a:pt x="3932518" y="896471"/>
                </a:lnTo>
                <a:lnTo>
                  <a:pt x="4010212" y="896471"/>
                </a:lnTo>
                <a:lnTo>
                  <a:pt x="4010212" y="896471"/>
                </a:lnTo>
                <a:lnTo>
                  <a:pt x="4010212" y="854636"/>
                </a:lnTo>
                <a:lnTo>
                  <a:pt x="4069977" y="854636"/>
                </a:lnTo>
                <a:lnTo>
                  <a:pt x="4117789" y="782918"/>
                </a:lnTo>
                <a:lnTo>
                  <a:pt x="4177553" y="788894"/>
                </a:lnTo>
                <a:lnTo>
                  <a:pt x="4189506" y="770965"/>
                </a:lnTo>
                <a:lnTo>
                  <a:pt x="4243294" y="764989"/>
                </a:lnTo>
                <a:lnTo>
                  <a:pt x="4303059" y="705224"/>
                </a:lnTo>
                <a:lnTo>
                  <a:pt x="4392706" y="705224"/>
                </a:lnTo>
                <a:lnTo>
                  <a:pt x="4392706" y="705224"/>
                </a:lnTo>
                <a:lnTo>
                  <a:pt x="4404659" y="645459"/>
                </a:lnTo>
                <a:lnTo>
                  <a:pt x="4470400" y="621553"/>
                </a:lnTo>
                <a:lnTo>
                  <a:pt x="4494306" y="603624"/>
                </a:lnTo>
                <a:lnTo>
                  <a:pt x="4494306" y="549836"/>
                </a:lnTo>
                <a:lnTo>
                  <a:pt x="4625789" y="549836"/>
                </a:lnTo>
                <a:lnTo>
                  <a:pt x="4625789" y="549836"/>
                </a:lnTo>
                <a:lnTo>
                  <a:pt x="4625789" y="549836"/>
                </a:lnTo>
                <a:lnTo>
                  <a:pt x="4625789" y="502024"/>
                </a:lnTo>
                <a:lnTo>
                  <a:pt x="4691530" y="502024"/>
                </a:lnTo>
                <a:lnTo>
                  <a:pt x="4691530" y="478118"/>
                </a:lnTo>
                <a:lnTo>
                  <a:pt x="4769224" y="478118"/>
                </a:lnTo>
                <a:lnTo>
                  <a:pt x="4817036" y="430306"/>
                </a:lnTo>
                <a:lnTo>
                  <a:pt x="4817036" y="370542"/>
                </a:lnTo>
                <a:lnTo>
                  <a:pt x="4984377" y="370542"/>
                </a:lnTo>
                <a:lnTo>
                  <a:pt x="5026212" y="340659"/>
                </a:lnTo>
                <a:lnTo>
                  <a:pt x="5026212" y="262965"/>
                </a:lnTo>
                <a:lnTo>
                  <a:pt x="5151718" y="262965"/>
                </a:lnTo>
                <a:lnTo>
                  <a:pt x="5199530" y="227106"/>
                </a:lnTo>
                <a:lnTo>
                  <a:pt x="5354918" y="233083"/>
                </a:lnTo>
                <a:lnTo>
                  <a:pt x="5354918" y="167342"/>
                </a:lnTo>
                <a:lnTo>
                  <a:pt x="5408706" y="167342"/>
                </a:lnTo>
                <a:lnTo>
                  <a:pt x="5408706" y="143436"/>
                </a:lnTo>
                <a:lnTo>
                  <a:pt x="5450541" y="143436"/>
                </a:lnTo>
                <a:lnTo>
                  <a:pt x="5450541" y="143436"/>
                </a:lnTo>
                <a:lnTo>
                  <a:pt x="5450541" y="143436"/>
                </a:lnTo>
                <a:lnTo>
                  <a:pt x="5450541" y="95624"/>
                </a:lnTo>
                <a:lnTo>
                  <a:pt x="5522259" y="95624"/>
                </a:lnTo>
                <a:lnTo>
                  <a:pt x="5522259" y="59765"/>
                </a:lnTo>
                <a:lnTo>
                  <a:pt x="5797177" y="59765"/>
                </a:lnTo>
                <a:lnTo>
                  <a:pt x="5797177" y="0"/>
                </a:lnTo>
                <a:lnTo>
                  <a:pt x="5850965" y="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1DA2F50-94B9-48D8-BAC4-6007D478B459}"/>
              </a:ext>
            </a:extLst>
          </p:cNvPr>
          <p:cNvGrpSpPr/>
          <p:nvPr/>
        </p:nvGrpSpPr>
        <p:grpSpPr>
          <a:xfrm>
            <a:off x="1546286" y="977158"/>
            <a:ext cx="5126631" cy="3122702"/>
            <a:chOff x="2061714" y="1302877"/>
            <a:chExt cx="6835508" cy="4163603"/>
          </a:xfrm>
        </p:grpSpPr>
        <p:sp>
          <p:nvSpPr>
            <p:cNvPr id="42" name="Line 17">
              <a:extLst>
                <a:ext uri="{FF2B5EF4-FFF2-40B4-BE49-F238E27FC236}">
                  <a16:creationId xmlns:a16="http://schemas.microsoft.com/office/drawing/2014/main" id="{4CDF8AE5-9CFD-41FE-80C7-2763FF5619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3966" y="1429065"/>
              <a:ext cx="976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3" name="Line 18">
              <a:extLst>
                <a:ext uri="{FF2B5EF4-FFF2-40B4-BE49-F238E27FC236}">
                  <a16:creationId xmlns:a16="http://schemas.microsoft.com/office/drawing/2014/main" id="{57847748-51E1-4349-8F53-9D42D98EA0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3966" y="2331713"/>
              <a:ext cx="976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4" name="Line 23">
              <a:extLst>
                <a:ext uri="{FF2B5EF4-FFF2-40B4-BE49-F238E27FC236}">
                  <a16:creationId xmlns:a16="http://schemas.microsoft.com/office/drawing/2014/main" id="{5054CD43-06FF-4398-9EBB-5C7C348C32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3966" y="3234361"/>
              <a:ext cx="976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5" name="Line 24">
              <a:extLst>
                <a:ext uri="{FF2B5EF4-FFF2-40B4-BE49-F238E27FC236}">
                  <a16:creationId xmlns:a16="http://schemas.microsoft.com/office/drawing/2014/main" id="{05238B3C-6EF3-4111-B86E-4968571C08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3966" y="4137009"/>
              <a:ext cx="976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6" name="Line 25">
              <a:extLst>
                <a:ext uri="{FF2B5EF4-FFF2-40B4-BE49-F238E27FC236}">
                  <a16:creationId xmlns:a16="http://schemas.microsoft.com/office/drawing/2014/main" id="{05AF527A-2CD3-42B3-803F-5B273E3837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33966" y="5039656"/>
              <a:ext cx="9765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7" name="Line 26">
              <a:extLst>
                <a:ext uri="{FF2B5EF4-FFF2-40B4-BE49-F238E27FC236}">
                  <a16:creationId xmlns:a16="http://schemas.microsoft.com/office/drawing/2014/main" id="{FBD96875-6BE9-4249-B0FA-47DC6F9CE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1490" y="5061452"/>
              <a:ext cx="0" cy="976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8" name="Line 27">
              <a:extLst>
                <a:ext uri="{FF2B5EF4-FFF2-40B4-BE49-F238E27FC236}">
                  <a16:creationId xmlns:a16="http://schemas.microsoft.com/office/drawing/2014/main" id="{A714D8D3-907A-4661-B090-D8E49F6A90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1998" y="5061452"/>
              <a:ext cx="0" cy="976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9" name="Line 28">
              <a:extLst>
                <a:ext uri="{FF2B5EF4-FFF2-40B4-BE49-F238E27FC236}">
                  <a16:creationId xmlns:a16="http://schemas.microsoft.com/office/drawing/2014/main" id="{153EE6B7-2E54-4244-9C59-C334F71E7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023" y="5061452"/>
              <a:ext cx="0" cy="976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0" name="Line 29">
              <a:extLst>
                <a:ext uri="{FF2B5EF4-FFF2-40B4-BE49-F238E27FC236}">
                  <a16:creationId xmlns:a16="http://schemas.microsoft.com/office/drawing/2014/main" id="{C4162132-553F-4172-8D2F-E4710E0377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8416" y="5061452"/>
              <a:ext cx="0" cy="976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1" name="Line 30">
              <a:extLst>
                <a:ext uri="{FF2B5EF4-FFF2-40B4-BE49-F238E27FC236}">
                  <a16:creationId xmlns:a16="http://schemas.microsoft.com/office/drawing/2014/main" id="{787FE25A-ACD9-4214-9EF5-E866BD707D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04392" y="5061452"/>
              <a:ext cx="0" cy="976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Line 31">
              <a:extLst>
                <a:ext uri="{FF2B5EF4-FFF2-40B4-BE49-F238E27FC236}">
                  <a16:creationId xmlns:a16="http://schemas.microsoft.com/office/drawing/2014/main" id="{279AD5F8-1927-4CAC-8ED7-A981A2FEAE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2471" y="5061452"/>
              <a:ext cx="0" cy="976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Line 32">
              <a:extLst>
                <a:ext uri="{FF2B5EF4-FFF2-40B4-BE49-F238E27FC236}">
                  <a16:creationId xmlns:a16="http://schemas.microsoft.com/office/drawing/2014/main" id="{F8CCF094-36DA-4EBD-8DF6-427EEFAF7C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5933" y="5061452"/>
              <a:ext cx="0" cy="976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Line 33">
              <a:extLst>
                <a:ext uri="{FF2B5EF4-FFF2-40B4-BE49-F238E27FC236}">
                  <a16:creationId xmlns:a16="http://schemas.microsoft.com/office/drawing/2014/main" id="{1DD44B63-CF00-428D-AE08-43D374BAF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69956" y="5061452"/>
              <a:ext cx="0" cy="976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Line 34">
              <a:extLst>
                <a:ext uri="{FF2B5EF4-FFF2-40B4-BE49-F238E27FC236}">
                  <a16:creationId xmlns:a16="http://schemas.microsoft.com/office/drawing/2014/main" id="{DAD78FA2-A482-4446-98C5-09BF634FD5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7881" y="5061452"/>
              <a:ext cx="0" cy="976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pPr defTabSz="514330">
                <a:defRPr/>
              </a:pPr>
              <a:endParaRPr lang="en-US" sz="90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8AFD392-F3E6-422D-94DB-F82E92BB61BB}"/>
                </a:ext>
              </a:extLst>
            </p:cNvPr>
            <p:cNvSpPr txBox="1"/>
            <p:nvPr/>
          </p:nvSpPr>
          <p:spPr>
            <a:xfrm>
              <a:off x="2289687" y="1302877"/>
              <a:ext cx="41720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20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21A549-1936-4B6E-A7FC-DAC41D38173F}"/>
                </a:ext>
              </a:extLst>
            </p:cNvPr>
            <p:cNvSpPr txBox="1"/>
            <p:nvPr/>
          </p:nvSpPr>
          <p:spPr>
            <a:xfrm>
              <a:off x="2289687" y="2205572"/>
              <a:ext cx="41720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15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39D8BC-3160-4B3D-99DF-5E642754AD26}"/>
                </a:ext>
              </a:extLst>
            </p:cNvPr>
            <p:cNvSpPr txBox="1"/>
            <p:nvPr/>
          </p:nvSpPr>
          <p:spPr>
            <a:xfrm>
              <a:off x="2289687" y="3108266"/>
              <a:ext cx="41720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10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98176AF-114A-4602-808B-D5CEEBB0498A}"/>
                </a:ext>
              </a:extLst>
            </p:cNvPr>
            <p:cNvSpPr txBox="1"/>
            <p:nvPr/>
          </p:nvSpPr>
          <p:spPr>
            <a:xfrm>
              <a:off x="2375181" y="4010963"/>
              <a:ext cx="331715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5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6A74D0F-92A9-454C-A47A-38F472C24AE1}"/>
                </a:ext>
              </a:extLst>
            </p:cNvPr>
            <p:cNvSpPr txBox="1"/>
            <p:nvPr/>
          </p:nvSpPr>
          <p:spPr>
            <a:xfrm>
              <a:off x="2375181" y="4913656"/>
              <a:ext cx="331715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D81B9FE-A368-4A5D-8714-E4CC7F31773D}"/>
                </a:ext>
              </a:extLst>
            </p:cNvPr>
            <p:cNvSpPr txBox="1"/>
            <p:nvPr/>
          </p:nvSpPr>
          <p:spPr>
            <a:xfrm>
              <a:off x="8364821" y="5177171"/>
              <a:ext cx="532401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24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21D1263-D78C-4F72-8504-10543A1C8C66}"/>
                </a:ext>
              </a:extLst>
            </p:cNvPr>
            <p:cNvSpPr txBox="1"/>
            <p:nvPr/>
          </p:nvSpPr>
          <p:spPr>
            <a:xfrm>
              <a:off x="7626825" y="5177171"/>
              <a:ext cx="543451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21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E52B276-2B89-40F6-A805-1DD3B6CDA42B}"/>
                </a:ext>
              </a:extLst>
            </p:cNvPr>
            <p:cNvSpPr txBox="1"/>
            <p:nvPr/>
          </p:nvSpPr>
          <p:spPr>
            <a:xfrm>
              <a:off x="6169341" y="5177171"/>
              <a:ext cx="532395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15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8076F1A-012B-4F68-98E7-B7E45AF3FBB7}"/>
                </a:ext>
              </a:extLst>
            </p:cNvPr>
            <p:cNvSpPr txBox="1"/>
            <p:nvPr/>
          </p:nvSpPr>
          <p:spPr>
            <a:xfrm>
              <a:off x="6879783" y="5177171"/>
              <a:ext cx="575557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18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EC6A818C-CB13-4D76-9D9B-3041E0A2461C}"/>
                </a:ext>
              </a:extLst>
            </p:cNvPr>
            <p:cNvSpPr txBox="1"/>
            <p:nvPr/>
          </p:nvSpPr>
          <p:spPr>
            <a:xfrm>
              <a:off x="5435133" y="5177171"/>
              <a:ext cx="541227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12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EAE4DF3-267D-4AEF-B4DA-0FAB4E5ABD17}"/>
                </a:ext>
              </a:extLst>
            </p:cNvPr>
            <p:cNvSpPr txBox="1"/>
            <p:nvPr/>
          </p:nvSpPr>
          <p:spPr>
            <a:xfrm>
              <a:off x="4749126" y="5177171"/>
              <a:ext cx="464148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9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3BA395C-8EFD-4203-899F-F61B2B6AB8E1}"/>
                </a:ext>
              </a:extLst>
            </p:cNvPr>
            <p:cNvSpPr txBox="1"/>
            <p:nvPr/>
          </p:nvSpPr>
          <p:spPr>
            <a:xfrm>
              <a:off x="3998885" y="5177171"/>
              <a:ext cx="507985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6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54B8AE6-9A15-4A21-BC8F-0F0613555BDB}"/>
                </a:ext>
              </a:extLst>
            </p:cNvPr>
            <p:cNvSpPr txBox="1"/>
            <p:nvPr/>
          </p:nvSpPr>
          <p:spPr>
            <a:xfrm>
              <a:off x="3292065" y="5177171"/>
              <a:ext cx="462633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3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B7E002F-E429-43E0-AD2F-CCAAB788ECD5}"/>
                </a:ext>
              </a:extLst>
            </p:cNvPr>
            <p:cNvSpPr txBox="1"/>
            <p:nvPr/>
          </p:nvSpPr>
          <p:spPr>
            <a:xfrm>
              <a:off x="2669338" y="5177171"/>
              <a:ext cx="226761" cy="289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000000"/>
                  </a:solidFill>
                  <a:latin typeface="Arial" panose="020B0604020202020204"/>
                </a:rPr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95508D1-F0FE-41B6-BBAA-A1F3005C2064}"/>
                </a:ext>
              </a:extLst>
            </p:cNvPr>
            <p:cNvSpPr txBox="1"/>
            <p:nvPr/>
          </p:nvSpPr>
          <p:spPr>
            <a:xfrm rot="16200000">
              <a:off x="1125730" y="3089116"/>
              <a:ext cx="2161278" cy="2893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cs-CZ" sz="900" b="1" dirty="0">
                  <a:solidFill>
                    <a:srgbClr val="000000"/>
                  </a:solidFill>
                  <a:latin typeface="Arial"/>
                </a:rPr>
                <a:t>Kumulativní incidence </a:t>
              </a:r>
              <a:r>
                <a:rPr lang="en-US" sz="900" b="1" dirty="0">
                  <a:solidFill>
                    <a:srgbClr val="000000"/>
                  </a:solidFill>
                  <a:latin typeface="Arial"/>
                </a:rPr>
                <a:t>(%)</a:t>
              </a: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197FAFB-95BD-4C53-BDEE-0D1CB784F588}"/>
                </a:ext>
              </a:extLst>
            </p:cNvPr>
            <p:cNvSpPr/>
            <p:nvPr/>
          </p:nvSpPr>
          <p:spPr>
            <a:xfrm>
              <a:off x="2727268" y="1420553"/>
              <a:ext cx="5905204" cy="3631095"/>
            </a:xfrm>
            <a:custGeom>
              <a:avLst/>
              <a:gdLst>
                <a:gd name="connsiteX0" fmla="*/ 0 w 6321287"/>
                <a:gd name="connsiteY0" fmla="*/ 0 h 3687417"/>
                <a:gd name="connsiteX1" fmla="*/ 19878 w 6321287"/>
                <a:gd name="connsiteY1" fmla="*/ 3687417 h 3687417"/>
                <a:gd name="connsiteX2" fmla="*/ 6321287 w 6321287"/>
                <a:gd name="connsiteY2" fmla="*/ 3687417 h 368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21287" h="3687417">
                  <a:moveTo>
                    <a:pt x="0" y="0"/>
                  </a:moveTo>
                  <a:lnTo>
                    <a:pt x="19878" y="3687417"/>
                  </a:lnTo>
                  <a:lnTo>
                    <a:pt x="6321287" y="3687417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US" sz="90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3C005180-F53F-454B-9C79-52491C90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Složky primárního cíle DAPA-HF</a:t>
            </a:r>
            <a:r>
              <a:rPr lang="en-US"/>
              <a:t>: </a:t>
            </a:r>
            <a:r>
              <a:rPr lang="cs-CZ"/>
              <a:t>KV </a:t>
            </a:r>
            <a:r>
              <a:rPr lang="cs-CZ" dirty="0"/>
              <a:t>úmrtí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5F82FE-20F5-4241-A52D-3B23C81654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KV = kardiovaskulární, </a:t>
            </a:r>
            <a:r>
              <a:rPr lang="en-US" dirty="0"/>
              <a:t>DAPA = Dapagliflozin; HR = Hazard </a:t>
            </a:r>
            <a:r>
              <a:rPr lang="en-US"/>
              <a:t>ratio.</a:t>
            </a:r>
            <a:endParaRPr lang="en-US" dirty="0"/>
          </a:p>
          <a:p>
            <a:r>
              <a:rPr lang="en-US" dirty="0"/>
              <a:t>McMurray J. Presentation at: European Society of Cardiology Congress. September 1; 2019; Paris, France.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D4DC0E-FFF2-406F-B8F9-1B66ECA5E130}"/>
              </a:ext>
            </a:extLst>
          </p:cNvPr>
          <p:cNvSpPr/>
          <p:nvPr/>
        </p:nvSpPr>
        <p:spPr>
          <a:xfrm>
            <a:off x="2093259" y="2070847"/>
            <a:ext cx="4379259" cy="1703294"/>
          </a:xfrm>
          <a:custGeom>
            <a:avLst/>
            <a:gdLst>
              <a:gd name="connsiteX0" fmla="*/ 0 w 5839012"/>
              <a:gd name="connsiteY0" fmla="*/ 2271059 h 2271059"/>
              <a:gd name="connsiteX1" fmla="*/ 59764 w 5839012"/>
              <a:gd name="connsiteY1" fmla="*/ 2271059 h 2271059"/>
              <a:gd name="connsiteX2" fmla="*/ 59764 w 5839012"/>
              <a:gd name="connsiteY2" fmla="*/ 2247153 h 2271059"/>
              <a:gd name="connsiteX3" fmla="*/ 125506 w 5839012"/>
              <a:gd name="connsiteY3" fmla="*/ 2247153 h 2271059"/>
              <a:gd name="connsiteX4" fmla="*/ 125506 w 5839012"/>
              <a:gd name="connsiteY4" fmla="*/ 2235200 h 2271059"/>
              <a:gd name="connsiteX5" fmla="*/ 173317 w 5839012"/>
              <a:gd name="connsiteY5" fmla="*/ 2235200 h 2271059"/>
              <a:gd name="connsiteX6" fmla="*/ 197223 w 5839012"/>
              <a:gd name="connsiteY6" fmla="*/ 2235200 h 2271059"/>
              <a:gd name="connsiteX7" fmla="*/ 197223 w 5839012"/>
              <a:gd name="connsiteY7" fmla="*/ 2211295 h 2271059"/>
              <a:gd name="connsiteX8" fmla="*/ 292847 w 5839012"/>
              <a:gd name="connsiteY8" fmla="*/ 2211295 h 2271059"/>
              <a:gd name="connsiteX9" fmla="*/ 292847 w 5839012"/>
              <a:gd name="connsiteY9" fmla="*/ 2181412 h 2271059"/>
              <a:gd name="connsiteX10" fmla="*/ 346635 w 5839012"/>
              <a:gd name="connsiteY10" fmla="*/ 2181412 h 2271059"/>
              <a:gd name="connsiteX11" fmla="*/ 346635 w 5839012"/>
              <a:gd name="connsiteY11" fmla="*/ 2181412 h 2271059"/>
              <a:gd name="connsiteX12" fmla="*/ 418353 w 5839012"/>
              <a:gd name="connsiteY12" fmla="*/ 2181412 h 2271059"/>
              <a:gd name="connsiteX13" fmla="*/ 418353 w 5839012"/>
              <a:gd name="connsiteY13" fmla="*/ 2151530 h 2271059"/>
              <a:gd name="connsiteX14" fmla="*/ 502023 w 5839012"/>
              <a:gd name="connsiteY14" fmla="*/ 2151530 h 2271059"/>
              <a:gd name="connsiteX15" fmla="*/ 502023 w 5839012"/>
              <a:gd name="connsiteY15" fmla="*/ 2121647 h 2271059"/>
              <a:gd name="connsiteX16" fmla="*/ 585694 w 5839012"/>
              <a:gd name="connsiteY16" fmla="*/ 2121647 h 2271059"/>
              <a:gd name="connsiteX17" fmla="*/ 585694 w 5839012"/>
              <a:gd name="connsiteY17" fmla="*/ 2103718 h 2271059"/>
              <a:gd name="connsiteX18" fmla="*/ 615576 w 5839012"/>
              <a:gd name="connsiteY18" fmla="*/ 2103718 h 2271059"/>
              <a:gd name="connsiteX19" fmla="*/ 615576 w 5839012"/>
              <a:gd name="connsiteY19" fmla="*/ 2091765 h 2271059"/>
              <a:gd name="connsiteX20" fmla="*/ 669364 w 5839012"/>
              <a:gd name="connsiteY20" fmla="*/ 2091765 h 2271059"/>
              <a:gd name="connsiteX21" fmla="*/ 669364 w 5839012"/>
              <a:gd name="connsiteY21" fmla="*/ 2055906 h 2271059"/>
              <a:gd name="connsiteX22" fmla="*/ 723153 w 5839012"/>
              <a:gd name="connsiteY22" fmla="*/ 2055906 h 2271059"/>
              <a:gd name="connsiteX23" fmla="*/ 723153 w 5839012"/>
              <a:gd name="connsiteY23" fmla="*/ 2037977 h 2271059"/>
              <a:gd name="connsiteX24" fmla="*/ 782917 w 5839012"/>
              <a:gd name="connsiteY24" fmla="*/ 2037977 h 2271059"/>
              <a:gd name="connsiteX25" fmla="*/ 782917 w 5839012"/>
              <a:gd name="connsiteY25" fmla="*/ 2026024 h 2271059"/>
              <a:gd name="connsiteX26" fmla="*/ 842682 w 5839012"/>
              <a:gd name="connsiteY26" fmla="*/ 2026024 h 2271059"/>
              <a:gd name="connsiteX27" fmla="*/ 842682 w 5839012"/>
              <a:gd name="connsiteY27" fmla="*/ 2008095 h 2271059"/>
              <a:gd name="connsiteX28" fmla="*/ 926353 w 5839012"/>
              <a:gd name="connsiteY28" fmla="*/ 2008095 h 2271059"/>
              <a:gd name="connsiteX29" fmla="*/ 926353 w 5839012"/>
              <a:gd name="connsiteY29" fmla="*/ 1978212 h 2271059"/>
              <a:gd name="connsiteX30" fmla="*/ 968188 w 5839012"/>
              <a:gd name="connsiteY30" fmla="*/ 1978212 h 2271059"/>
              <a:gd name="connsiteX31" fmla="*/ 968188 w 5839012"/>
              <a:gd name="connsiteY31" fmla="*/ 1960283 h 2271059"/>
              <a:gd name="connsiteX32" fmla="*/ 968188 w 5839012"/>
              <a:gd name="connsiteY32" fmla="*/ 1960283 h 2271059"/>
              <a:gd name="connsiteX33" fmla="*/ 992094 w 5839012"/>
              <a:gd name="connsiteY33" fmla="*/ 1936377 h 2271059"/>
              <a:gd name="connsiteX34" fmla="*/ 1027953 w 5839012"/>
              <a:gd name="connsiteY34" fmla="*/ 1936377 h 2271059"/>
              <a:gd name="connsiteX35" fmla="*/ 1045883 w 5839012"/>
              <a:gd name="connsiteY35" fmla="*/ 1918447 h 2271059"/>
              <a:gd name="connsiteX36" fmla="*/ 1063812 w 5839012"/>
              <a:gd name="connsiteY36" fmla="*/ 1900518 h 2271059"/>
              <a:gd name="connsiteX37" fmla="*/ 1159435 w 5839012"/>
              <a:gd name="connsiteY37" fmla="*/ 1900518 h 2271059"/>
              <a:gd name="connsiteX38" fmla="*/ 1159435 w 5839012"/>
              <a:gd name="connsiteY38" fmla="*/ 1876612 h 2271059"/>
              <a:gd name="connsiteX39" fmla="*/ 1225176 w 5839012"/>
              <a:gd name="connsiteY39" fmla="*/ 1876612 h 2271059"/>
              <a:gd name="connsiteX40" fmla="*/ 1225176 w 5839012"/>
              <a:gd name="connsiteY40" fmla="*/ 1858683 h 2271059"/>
              <a:gd name="connsiteX41" fmla="*/ 1278964 w 5839012"/>
              <a:gd name="connsiteY41" fmla="*/ 1858683 h 2271059"/>
              <a:gd name="connsiteX42" fmla="*/ 1278964 w 5839012"/>
              <a:gd name="connsiteY42" fmla="*/ 1834777 h 2271059"/>
              <a:gd name="connsiteX43" fmla="*/ 1326776 w 5839012"/>
              <a:gd name="connsiteY43" fmla="*/ 1834777 h 2271059"/>
              <a:gd name="connsiteX44" fmla="*/ 1326776 w 5839012"/>
              <a:gd name="connsiteY44" fmla="*/ 1822824 h 2271059"/>
              <a:gd name="connsiteX45" fmla="*/ 1392517 w 5839012"/>
              <a:gd name="connsiteY45" fmla="*/ 1822824 h 2271059"/>
              <a:gd name="connsiteX46" fmla="*/ 1392517 w 5839012"/>
              <a:gd name="connsiteY46" fmla="*/ 1792942 h 2271059"/>
              <a:gd name="connsiteX47" fmla="*/ 1410447 w 5839012"/>
              <a:gd name="connsiteY47" fmla="*/ 1792942 h 2271059"/>
              <a:gd name="connsiteX48" fmla="*/ 1410447 w 5839012"/>
              <a:gd name="connsiteY48" fmla="*/ 1769036 h 2271059"/>
              <a:gd name="connsiteX49" fmla="*/ 1452282 w 5839012"/>
              <a:gd name="connsiteY49" fmla="*/ 1769036 h 2271059"/>
              <a:gd name="connsiteX50" fmla="*/ 1458259 w 5839012"/>
              <a:gd name="connsiteY50" fmla="*/ 1763059 h 2271059"/>
              <a:gd name="connsiteX51" fmla="*/ 1529976 w 5839012"/>
              <a:gd name="connsiteY51" fmla="*/ 1763059 h 2271059"/>
              <a:gd name="connsiteX52" fmla="*/ 1529976 w 5839012"/>
              <a:gd name="connsiteY52" fmla="*/ 1727200 h 2271059"/>
              <a:gd name="connsiteX53" fmla="*/ 1667435 w 5839012"/>
              <a:gd name="connsiteY53" fmla="*/ 1727200 h 2271059"/>
              <a:gd name="connsiteX54" fmla="*/ 1667435 w 5839012"/>
              <a:gd name="connsiteY54" fmla="*/ 1727200 h 2271059"/>
              <a:gd name="connsiteX55" fmla="*/ 1745129 w 5839012"/>
              <a:gd name="connsiteY55" fmla="*/ 1727200 h 2271059"/>
              <a:gd name="connsiteX56" fmla="*/ 1745129 w 5839012"/>
              <a:gd name="connsiteY56" fmla="*/ 1685365 h 2271059"/>
              <a:gd name="connsiteX57" fmla="*/ 1751105 w 5839012"/>
              <a:gd name="connsiteY57" fmla="*/ 1679389 h 2271059"/>
              <a:gd name="connsiteX58" fmla="*/ 1757082 w 5839012"/>
              <a:gd name="connsiteY58" fmla="*/ 1673412 h 2271059"/>
              <a:gd name="connsiteX59" fmla="*/ 1769035 w 5839012"/>
              <a:gd name="connsiteY59" fmla="*/ 1673412 h 2271059"/>
              <a:gd name="connsiteX60" fmla="*/ 1769035 w 5839012"/>
              <a:gd name="connsiteY60" fmla="*/ 1649506 h 2271059"/>
              <a:gd name="connsiteX61" fmla="*/ 1822823 w 5839012"/>
              <a:gd name="connsiteY61" fmla="*/ 1649506 h 2271059"/>
              <a:gd name="connsiteX62" fmla="*/ 1822823 w 5839012"/>
              <a:gd name="connsiteY62" fmla="*/ 1601695 h 2271059"/>
              <a:gd name="connsiteX63" fmla="*/ 1966259 w 5839012"/>
              <a:gd name="connsiteY63" fmla="*/ 1601695 h 2271059"/>
              <a:gd name="connsiteX64" fmla="*/ 1966259 w 5839012"/>
              <a:gd name="connsiteY64" fmla="*/ 1601695 h 2271059"/>
              <a:gd name="connsiteX65" fmla="*/ 2055906 w 5839012"/>
              <a:gd name="connsiteY65" fmla="*/ 1601695 h 2271059"/>
              <a:gd name="connsiteX66" fmla="*/ 2055906 w 5839012"/>
              <a:gd name="connsiteY66" fmla="*/ 1565836 h 2271059"/>
              <a:gd name="connsiteX67" fmla="*/ 2079812 w 5839012"/>
              <a:gd name="connsiteY67" fmla="*/ 1565836 h 2271059"/>
              <a:gd name="connsiteX68" fmla="*/ 2079812 w 5839012"/>
              <a:gd name="connsiteY68" fmla="*/ 1524000 h 2271059"/>
              <a:gd name="connsiteX69" fmla="*/ 2145553 w 5839012"/>
              <a:gd name="connsiteY69" fmla="*/ 1524000 h 2271059"/>
              <a:gd name="connsiteX70" fmla="*/ 2145553 w 5839012"/>
              <a:gd name="connsiteY70" fmla="*/ 1500095 h 2271059"/>
              <a:gd name="connsiteX71" fmla="*/ 2223247 w 5839012"/>
              <a:gd name="connsiteY71" fmla="*/ 1500095 h 2271059"/>
              <a:gd name="connsiteX72" fmla="*/ 2223247 w 5839012"/>
              <a:gd name="connsiteY72" fmla="*/ 1458259 h 2271059"/>
              <a:gd name="connsiteX73" fmla="*/ 2223247 w 5839012"/>
              <a:gd name="connsiteY73" fmla="*/ 1458259 h 2271059"/>
              <a:gd name="connsiteX74" fmla="*/ 2277035 w 5839012"/>
              <a:gd name="connsiteY74" fmla="*/ 1458259 h 2271059"/>
              <a:gd name="connsiteX75" fmla="*/ 2300941 w 5839012"/>
              <a:gd name="connsiteY75" fmla="*/ 1434353 h 2271059"/>
              <a:gd name="connsiteX76" fmla="*/ 2318870 w 5839012"/>
              <a:gd name="connsiteY76" fmla="*/ 1416424 h 2271059"/>
              <a:gd name="connsiteX77" fmla="*/ 2378635 w 5839012"/>
              <a:gd name="connsiteY77" fmla="*/ 1416424 h 2271059"/>
              <a:gd name="connsiteX78" fmla="*/ 2378635 w 5839012"/>
              <a:gd name="connsiteY78" fmla="*/ 1374589 h 2271059"/>
              <a:gd name="connsiteX79" fmla="*/ 2480235 w 5839012"/>
              <a:gd name="connsiteY79" fmla="*/ 1374589 h 2271059"/>
              <a:gd name="connsiteX80" fmla="*/ 2480235 w 5839012"/>
              <a:gd name="connsiteY80" fmla="*/ 1374589 h 2271059"/>
              <a:gd name="connsiteX81" fmla="*/ 2480235 w 5839012"/>
              <a:gd name="connsiteY81" fmla="*/ 1326777 h 2271059"/>
              <a:gd name="connsiteX82" fmla="*/ 2563906 w 5839012"/>
              <a:gd name="connsiteY82" fmla="*/ 1326777 h 2271059"/>
              <a:gd name="connsiteX83" fmla="*/ 2569882 w 5839012"/>
              <a:gd name="connsiteY83" fmla="*/ 1320801 h 2271059"/>
              <a:gd name="connsiteX84" fmla="*/ 2707341 w 5839012"/>
              <a:gd name="connsiteY84" fmla="*/ 1320801 h 2271059"/>
              <a:gd name="connsiteX85" fmla="*/ 2707341 w 5839012"/>
              <a:gd name="connsiteY85" fmla="*/ 1290918 h 2271059"/>
              <a:gd name="connsiteX86" fmla="*/ 2773082 w 5839012"/>
              <a:gd name="connsiteY86" fmla="*/ 1290918 h 2271059"/>
              <a:gd name="connsiteX87" fmla="*/ 2820894 w 5839012"/>
              <a:gd name="connsiteY87" fmla="*/ 1243106 h 2271059"/>
              <a:gd name="connsiteX88" fmla="*/ 2850776 w 5839012"/>
              <a:gd name="connsiteY88" fmla="*/ 1213224 h 2271059"/>
              <a:gd name="connsiteX89" fmla="*/ 2850776 w 5839012"/>
              <a:gd name="connsiteY89" fmla="*/ 1189318 h 2271059"/>
              <a:gd name="connsiteX90" fmla="*/ 2946400 w 5839012"/>
              <a:gd name="connsiteY90" fmla="*/ 1189318 h 2271059"/>
              <a:gd name="connsiteX91" fmla="*/ 2964329 w 5839012"/>
              <a:gd name="connsiteY91" fmla="*/ 1159436 h 2271059"/>
              <a:gd name="connsiteX92" fmla="*/ 3024094 w 5839012"/>
              <a:gd name="connsiteY92" fmla="*/ 1159436 h 2271059"/>
              <a:gd name="connsiteX93" fmla="*/ 3024094 w 5839012"/>
              <a:gd name="connsiteY93" fmla="*/ 1135530 h 2271059"/>
              <a:gd name="connsiteX94" fmla="*/ 3071906 w 5839012"/>
              <a:gd name="connsiteY94" fmla="*/ 1135530 h 2271059"/>
              <a:gd name="connsiteX95" fmla="*/ 3071906 w 5839012"/>
              <a:gd name="connsiteY95" fmla="*/ 1087718 h 2271059"/>
              <a:gd name="connsiteX96" fmla="*/ 3137647 w 5839012"/>
              <a:gd name="connsiteY96" fmla="*/ 1087718 h 2271059"/>
              <a:gd name="connsiteX97" fmla="*/ 3137647 w 5839012"/>
              <a:gd name="connsiteY97" fmla="*/ 1051859 h 2271059"/>
              <a:gd name="connsiteX98" fmla="*/ 3257176 w 5839012"/>
              <a:gd name="connsiteY98" fmla="*/ 1051859 h 2271059"/>
              <a:gd name="connsiteX99" fmla="*/ 3257176 w 5839012"/>
              <a:gd name="connsiteY99" fmla="*/ 1027953 h 2271059"/>
              <a:gd name="connsiteX100" fmla="*/ 3376706 w 5839012"/>
              <a:gd name="connsiteY100" fmla="*/ 1027953 h 2271059"/>
              <a:gd name="connsiteX101" fmla="*/ 3376706 w 5839012"/>
              <a:gd name="connsiteY101" fmla="*/ 986118 h 2271059"/>
              <a:gd name="connsiteX102" fmla="*/ 3472329 w 5839012"/>
              <a:gd name="connsiteY102" fmla="*/ 986118 h 2271059"/>
              <a:gd name="connsiteX103" fmla="*/ 3472329 w 5839012"/>
              <a:gd name="connsiteY103" fmla="*/ 956236 h 2271059"/>
              <a:gd name="connsiteX104" fmla="*/ 3573929 w 5839012"/>
              <a:gd name="connsiteY104" fmla="*/ 956236 h 2271059"/>
              <a:gd name="connsiteX105" fmla="*/ 3573929 w 5839012"/>
              <a:gd name="connsiteY105" fmla="*/ 920377 h 2271059"/>
              <a:gd name="connsiteX106" fmla="*/ 3651623 w 5839012"/>
              <a:gd name="connsiteY106" fmla="*/ 920377 h 2271059"/>
              <a:gd name="connsiteX107" fmla="*/ 3651623 w 5839012"/>
              <a:gd name="connsiteY107" fmla="*/ 902447 h 2271059"/>
              <a:gd name="connsiteX108" fmla="*/ 3669553 w 5839012"/>
              <a:gd name="connsiteY108" fmla="*/ 902447 h 2271059"/>
              <a:gd name="connsiteX109" fmla="*/ 3669553 w 5839012"/>
              <a:gd name="connsiteY109" fmla="*/ 878542 h 2271059"/>
              <a:gd name="connsiteX110" fmla="*/ 3771153 w 5839012"/>
              <a:gd name="connsiteY110" fmla="*/ 878542 h 2271059"/>
              <a:gd name="connsiteX111" fmla="*/ 3771153 w 5839012"/>
              <a:gd name="connsiteY111" fmla="*/ 842683 h 2271059"/>
              <a:gd name="connsiteX112" fmla="*/ 3854823 w 5839012"/>
              <a:gd name="connsiteY112" fmla="*/ 842683 h 2271059"/>
              <a:gd name="connsiteX113" fmla="*/ 3854823 w 5839012"/>
              <a:gd name="connsiteY113" fmla="*/ 842683 h 2271059"/>
              <a:gd name="connsiteX114" fmla="*/ 3908611 w 5839012"/>
              <a:gd name="connsiteY114" fmla="*/ 788895 h 2271059"/>
              <a:gd name="connsiteX115" fmla="*/ 3908611 w 5839012"/>
              <a:gd name="connsiteY115" fmla="*/ 770965 h 2271059"/>
              <a:gd name="connsiteX116" fmla="*/ 4004235 w 5839012"/>
              <a:gd name="connsiteY116" fmla="*/ 770965 h 2271059"/>
              <a:gd name="connsiteX117" fmla="*/ 4004235 w 5839012"/>
              <a:gd name="connsiteY117" fmla="*/ 747059 h 2271059"/>
              <a:gd name="connsiteX118" fmla="*/ 4081929 w 5839012"/>
              <a:gd name="connsiteY118" fmla="*/ 747059 h 2271059"/>
              <a:gd name="connsiteX119" fmla="*/ 4081929 w 5839012"/>
              <a:gd name="connsiteY119" fmla="*/ 729130 h 2271059"/>
              <a:gd name="connsiteX120" fmla="*/ 4165600 w 5839012"/>
              <a:gd name="connsiteY120" fmla="*/ 729130 h 2271059"/>
              <a:gd name="connsiteX121" fmla="*/ 4165600 w 5839012"/>
              <a:gd name="connsiteY121" fmla="*/ 693271 h 2271059"/>
              <a:gd name="connsiteX122" fmla="*/ 4195482 w 5839012"/>
              <a:gd name="connsiteY122" fmla="*/ 663389 h 2271059"/>
              <a:gd name="connsiteX123" fmla="*/ 4261223 w 5839012"/>
              <a:gd name="connsiteY123" fmla="*/ 663389 h 2271059"/>
              <a:gd name="connsiteX124" fmla="*/ 4261223 w 5839012"/>
              <a:gd name="connsiteY124" fmla="*/ 645459 h 2271059"/>
              <a:gd name="connsiteX125" fmla="*/ 4350870 w 5839012"/>
              <a:gd name="connsiteY125" fmla="*/ 645459 h 2271059"/>
              <a:gd name="connsiteX126" fmla="*/ 4356846 w 5839012"/>
              <a:gd name="connsiteY126" fmla="*/ 639483 h 2271059"/>
              <a:gd name="connsiteX127" fmla="*/ 4404659 w 5839012"/>
              <a:gd name="connsiteY127" fmla="*/ 639483 h 2271059"/>
              <a:gd name="connsiteX128" fmla="*/ 4404659 w 5839012"/>
              <a:gd name="connsiteY128" fmla="*/ 591671 h 2271059"/>
              <a:gd name="connsiteX129" fmla="*/ 4470400 w 5839012"/>
              <a:gd name="connsiteY129" fmla="*/ 591671 h 2271059"/>
              <a:gd name="connsiteX130" fmla="*/ 4470400 w 5839012"/>
              <a:gd name="connsiteY130" fmla="*/ 567765 h 2271059"/>
              <a:gd name="connsiteX131" fmla="*/ 4536141 w 5839012"/>
              <a:gd name="connsiteY131" fmla="*/ 567765 h 2271059"/>
              <a:gd name="connsiteX132" fmla="*/ 4536141 w 5839012"/>
              <a:gd name="connsiteY132" fmla="*/ 549836 h 2271059"/>
              <a:gd name="connsiteX133" fmla="*/ 4613835 w 5839012"/>
              <a:gd name="connsiteY133" fmla="*/ 549836 h 2271059"/>
              <a:gd name="connsiteX134" fmla="*/ 4613835 w 5839012"/>
              <a:gd name="connsiteY134" fmla="*/ 502024 h 2271059"/>
              <a:gd name="connsiteX135" fmla="*/ 4667623 w 5839012"/>
              <a:gd name="connsiteY135" fmla="*/ 502024 h 2271059"/>
              <a:gd name="connsiteX136" fmla="*/ 4667623 w 5839012"/>
              <a:gd name="connsiteY136" fmla="*/ 466165 h 2271059"/>
              <a:gd name="connsiteX137" fmla="*/ 4811059 w 5839012"/>
              <a:gd name="connsiteY137" fmla="*/ 466165 h 2271059"/>
              <a:gd name="connsiteX138" fmla="*/ 4811059 w 5839012"/>
              <a:gd name="connsiteY138" fmla="*/ 436283 h 2271059"/>
              <a:gd name="connsiteX139" fmla="*/ 4852894 w 5839012"/>
              <a:gd name="connsiteY139" fmla="*/ 436283 h 2271059"/>
              <a:gd name="connsiteX140" fmla="*/ 4852894 w 5839012"/>
              <a:gd name="connsiteY140" fmla="*/ 382495 h 2271059"/>
              <a:gd name="connsiteX141" fmla="*/ 5103906 w 5839012"/>
              <a:gd name="connsiteY141" fmla="*/ 382495 h 2271059"/>
              <a:gd name="connsiteX142" fmla="*/ 5121835 w 5839012"/>
              <a:gd name="connsiteY142" fmla="*/ 340659 h 2271059"/>
              <a:gd name="connsiteX143" fmla="*/ 5127812 w 5839012"/>
              <a:gd name="connsiteY143" fmla="*/ 334683 h 2271059"/>
              <a:gd name="connsiteX144" fmla="*/ 5217459 w 5839012"/>
              <a:gd name="connsiteY144" fmla="*/ 334683 h 2271059"/>
              <a:gd name="connsiteX145" fmla="*/ 5217459 w 5839012"/>
              <a:gd name="connsiteY145" fmla="*/ 334683 h 2271059"/>
              <a:gd name="connsiteX146" fmla="*/ 5217459 w 5839012"/>
              <a:gd name="connsiteY146" fmla="*/ 280895 h 2271059"/>
              <a:gd name="connsiteX147" fmla="*/ 5259294 w 5839012"/>
              <a:gd name="connsiteY147" fmla="*/ 280895 h 2271059"/>
              <a:gd name="connsiteX148" fmla="*/ 5259294 w 5839012"/>
              <a:gd name="connsiteY148" fmla="*/ 251012 h 2271059"/>
              <a:gd name="connsiteX149" fmla="*/ 5331012 w 5839012"/>
              <a:gd name="connsiteY149" fmla="*/ 251012 h 2271059"/>
              <a:gd name="connsiteX150" fmla="*/ 5331012 w 5839012"/>
              <a:gd name="connsiteY150" fmla="*/ 251012 h 2271059"/>
              <a:gd name="connsiteX151" fmla="*/ 5331012 w 5839012"/>
              <a:gd name="connsiteY151" fmla="*/ 197224 h 2271059"/>
              <a:gd name="connsiteX152" fmla="*/ 5325035 w 5839012"/>
              <a:gd name="connsiteY152" fmla="*/ 191247 h 2271059"/>
              <a:gd name="connsiteX153" fmla="*/ 5408706 w 5839012"/>
              <a:gd name="connsiteY153" fmla="*/ 191247 h 2271059"/>
              <a:gd name="connsiteX154" fmla="*/ 5420659 w 5839012"/>
              <a:gd name="connsiteY154" fmla="*/ 191247 h 2271059"/>
              <a:gd name="connsiteX155" fmla="*/ 5564094 w 5839012"/>
              <a:gd name="connsiteY155" fmla="*/ 191247 h 2271059"/>
              <a:gd name="connsiteX156" fmla="*/ 5564094 w 5839012"/>
              <a:gd name="connsiteY156" fmla="*/ 101600 h 2271059"/>
              <a:gd name="connsiteX157" fmla="*/ 5605929 w 5839012"/>
              <a:gd name="connsiteY157" fmla="*/ 101600 h 2271059"/>
              <a:gd name="connsiteX158" fmla="*/ 5605929 w 5839012"/>
              <a:gd name="connsiteY158" fmla="*/ 65742 h 2271059"/>
              <a:gd name="connsiteX159" fmla="*/ 5707529 w 5839012"/>
              <a:gd name="connsiteY159" fmla="*/ 65742 h 2271059"/>
              <a:gd name="connsiteX160" fmla="*/ 5707529 w 5839012"/>
              <a:gd name="connsiteY160" fmla="*/ 0 h 2271059"/>
              <a:gd name="connsiteX161" fmla="*/ 5839012 w 5839012"/>
              <a:gd name="connsiteY161" fmla="*/ 0 h 2271059"/>
              <a:gd name="connsiteX0" fmla="*/ 0 w 5839012"/>
              <a:gd name="connsiteY0" fmla="*/ 2271059 h 2271059"/>
              <a:gd name="connsiteX1" fmla="*/ 59764 w 5839012"/>
              <a:gd name="connsiteY1" fmla="*/ 2271059 h 2271059"/>
              <a:gd name="connsiteX2" fmla="*/ 59764 w 5839012"/>
              <a:gd name="connsiteY2" fmla="*/ 2247153 h 2271059"/>
              <a:gd name="connsiteX3" fmla="*/ 125506 w 5839012"/>
              <a:gd name="connsiteY3" fmla="*/ 2247153 h 2271059"/>
              <a:gd name="connsiteX4" fmla="*/ 125506 w 5839012"/>
              <a:gd name="connsiteY4" fmla="*/ 2235200 h 2271059"/>
              <a:gd name="connsiteX5" fmla="*/ 173317 w 5839012"/>
              <a:gd name="connsiteY5" fmla="*/ 2235200 h 2271059"/>
              <a:gd name="connsiteX6" fmla="*/ 197223 w 5839012"/>
              <a:gd name="connsiteY6" fmla="*/ 2235200 h 2271059"/>
              <a:gd name="connsiteX7" fmla="*/ 197223 w 5839012"/>
              <a:gd name="connsiteY7" fmla="*/ 2211295 h 2271059"/>
              <a:gd name="connsiteX8" fmla="*/ 292847 w 5839012"/>
              <a:gd name="connsiteY8" fmla="*/ 2211295 h 2271059"/>
              <a:gd name="connsiteX9" fmla="*/ 292847 w 5839012"/>
              <a:gd name="connsiteY9" fmla="*/ 2181412 h 2271059"/>
              <a:gd name="connsiteX10" fmla="*/ 346635 w 5839012"/>
              <a:gd name="connsiteY10" fmla="*/ 2181412 h 2271059"/>
              <a:gd name="connsiteX11" fmla="*/ 346635 w 5839012"/>
              <a:gd name="connsiteY11" fmla="*/ 2181412 h 2271059"/>
              <a:gd name="connsiteX12" fmla="*/ 418353 w 5839012"/>
              <a:gd name="connsiteY12" fmla="*/ 2181412 h 2271059"/>
              <a:gd name="connsiteX13" fmla="*/ 418353 w 5839012"/>
              <a:gd name="connsiteY13" fmla="*/ 2151530 h 2271059"/>
              <a:gd name="connsiteX14" fmla="*/ 502023 w 5839012"/>
              <a:gd name="connsiteY14" fmla="*/ 2151530 h 2271059"/>
              <a:gd name="connsiteX15" fmla="*/ 502023 w 5839012"/>
              <a:gd name="connsiteY15" fmla="*/ 2121647 h 2271059"/>
              <a:gd name="connsiteX16" fmla="*/ 585694 w 5839012"/>
              <a:gd name="connsiteY16" fmla="*/ 2121647 h 2271059"/>
              <a:gd name="connsiteX17" fmla="*/ 585694 w 5839012"/>
              <a:gd name="connsiteY17" fmla="*/ 2103718 h 2271059"/>
              <a:gd name="connsiteX18" fmla="*/ 615576 w 5839012"/>
              <a:gd name="connsiteY18" fmla="*/ 2103718 h 2271059"/>
              <a:gd name="connsiteX19" fmla="*/ 615576 w 5839012"/>
              <a:gd name="connsiteY19" fmla="*/ 2091765 h 2271059"/>
              <a:gd name="connsiteX20" fmla="*/ 669364 w 5839012"/>
              <a:gd name="connsiteY20" fmla="*/ 2091765 h 2271059"/>
              <a:gd name="connsiteX21" fmla="*/ 669364 w 5839012"/>
              <a:gd name="connsiteY21" fmla="*/ 2055906 h 2271059"/>
              <a:gd name="connsiteX22" fmla="*/ 723153 w 5839012"/>
              <a:gd name="connsiteY22" fmla="*/ 2055906 h 2271059"/>
              <a:gd name="connsiteX23" fmla="*/ 723153 w 5839012"/>
              <a:gd name="connsiteY23" fmla="*/ 2037977 h 2271059"/>
              <a:gd name="connsiteX24" fmla="*/ 782917 w 5839012"/>
              <a:gd name="connsiteY24" fmla="*/ 2037977 h 2271059"/>
              <a:gd name="connsiteX25" fmla="*/ 782917 w 5839012"/>
              <a:gd name="connsiteY25" fmla="*/ 2026024 h 2271059"/>
              <a:gd name="connsiteX26" fmla="*/ 842682 w 5839012"/>
              <a:gd name="connsiteY26" fmla="*/ 2026024 h 2271059"/>
              <a:gd name="connsiteX27" fmla="*/ 842682 w 5839012"/>
              <a:gd name="connsiteY27" fmla="*/ 2008095 h 2271059"/>
              <a:gd name="connsiteX28" fmla="*/ 926353 w 5839012"/>
              <a:gd name="connsiteY28" fmla="*/ 2008095 h 2271059"/>
              <a:gd name="connsiteX29" fmla="*/ 926353 w 5839012"/>
              <a:gd name="connsiteY29" fmla="*/ 1978212 h 2271059"/>
              <a:gd name="connsiteX30" fmla="*/ 968188 w 5839012"/>
              <a:gd name="connsiteY30" fmla="*/ 1978212 h 2271059"/>
              <a:gd name="connsiteX31" fmla="*/ 968188 w 5839012"/>
              <a:gd name="connsiteY31" fmla="*/ 1960283 h 2271059"/>
              <a:gd name="connsiteX32" fmla="*/ 968188 w 5839012"/>
              <a:gd name="connsiteY32" fmla="*/ 1960283 h 2271059"/>
              <a:gd name="connsiteX33" fmla="*/ 992094 w 5839012"/>
              <a:gd name="connsiteY33" fmla="*/ 1936377 h 2271059"/>
              <a:gd name="connsiteX34" fmla="*/ 1027953 w 5839012"/>
              <a:gd name="connsiteY34" fmla="*/ 1936377 h 2271059"/>
              <a:gd name="connsiteX35" fmla="*/ 1045883 w 5839012"/>
              <a:gd name="connsiteY35" fmla="*/ 1918447 h 2271059"/>
              <a:gd name="connsiteX36" fmla="*/ 1063812 w 5839012"/>
              <a:gd name="connsiteY36" fmla="*/ 1900518 h 2271059"/>
              <a:gd name="connsiteX37" fmla="*/ 1159435 w 5839012"/>
              <a:gd name="connsiteY37" fmla="*/ 1900518 h 2271059"/>
              <a:gd name="connsiteX38" fmla="*/ 1159435 w 5839012"/>
              <a:gd name="connsiteY38" fmla="*/ 1876612 h 2271059"/>
              <a:gd name="connsiteX39" fmla="*/ 1225176 w 5839012"/>
              <a:gd name="connsiteY39" fmla="*/ 1876612 h 2271059"/>
              <a:gd name="connsiteX40" fmla="*/ 1225176 w 5839012"/>
              <a:gd name="connsiteY40" fmla="*/ 1858683 h 2271059"/>
              <a:gd name="connsiteX41" fmla="*/ 1278964 w 5839012"/>
              <a:gd name="connsiteY41" fmla="*/ 1858683 h 2271059"/>
              <a:gd name="connsiteX42" fmla="*/ 1278964 w 5839012"/>
              <a:gd name="connsiteY42" fmla="*/ 1834777 h 2271059"/>
              <a:gd name="connsiteX43" fmla="*/ 1326776 w 5839012"/>
              <a:gd name="connsiteY43" fmla="*/ 1834777 h 2271059"/>
              <a:gd name="connsiteX44" fmla="*/ 1326776 w 5839012"/>
              <a:gd name="connsiteY44" fmla="*/ 1822824 h 2271059"/>
              <a:gd name="connsiteX45" fmla="*/ 1392517 w 5839012"/>
              <a:gd name="connsiteY45" fmla="*/ 1822824 h 2271059"/>
              <a:gd name="connsiteX46" fmla="*/ 1392517 w 5839012"/>
              <a:gd name="connsiteY46" fmla="*/ 1792942 h 2271059"/>
              <a:gd name="connsiteX47" fmla="*/ 1410447 w 5839012"/>
              <a:gd name="connsiteY47" fmla="*/ 1792942 h 2271059"/>
              <a:gd name="connsiteX48" fmla="*/ 1410447 w 5839012"/>
              <a:gd name="connsiteY48" fmla="*/ 1769036 h 2271059"/>
              <a:gd name="connsiteX49" fmla="*/ 1452282 w 5839012"/>
              <a:gd name="connsiteY49" fmla="*/ 1769036 h 2271059"/>
              <a:gd name="connsiteX50" fmla="*/ 1458259 w 5839012"/>
              <a:gd name="connsiteY50" fmla="*/ 1763059 h 2271059"/>
              <a:gd name="connsiteX51" fmla="*/ 1529976 w 5839012"/>
              <a:gd name="connsiteY51" fmla="*/ 1763059 h 2271059"/>
              <a:gd name="connsiteX52" fmla="*/ 1529976 w 5839012"/>
              <a:gd name="connsiteY52" fmla="*/ 1727200 h 2271059"/>
              <a:gd name="connsiteX53" fmla="*/ 1667435 w 5839012"/>
              <a:gd name="connsiteY53" fmla="*/ 1727200 h 2271059"/>
              <a:gd name="connsiteX54" fmla="*/ 1667435 w 5839012"/>
              <a:gd name="connsiteY54" fmla="*/ 1727200 h 2271059"/>
              <a:gd name="connsiteX55" fmla="*/ 1745129 w 5839012"/>
              <a:gd name="connsiteY55" fmla="*/ 1727200 h 2271059"/>
              <a:gd name="connsiteX56" fmla="*/ 1745129 w 5839012"/>
              <a:gd name="connsiteY56" fmla="*/ 1685365 h 2271059"/>
              <a:gd name="connsiteX57" fmla="*/ 1751105 w 5839012"/>
              <a:gd name="connsiteY57" fmla="*/ 1679389 h 2271059"/>
              <a:gd name="connsiteX58" fmla="*/ 1757082 w 5839012"/>
              <a:gd name="connsiteY58" fmla="*/ 1673412 h 2271059"/>
              <a:gd name="connsiteX59" fmla="*/ 1769035 w 5839012"/>
              <a:gd name="connsiteY59" fmla="*/ 1673412 h 2271059"/>
              <a:gd name="connsiteX60" fmla="*/ 1769035 w 5839012"/>
              <a:gd name="connsiteY60" fmla="*/ 1649506 h 2271059"/>
              <a:gd name="connsiteX61" fmla="*/ 1822823 w 5839012"/>
              <a:gd name="connsiteY61" fmla="*/ 1649506 h 2271059"/>
              <a:gd name="connsiteX62" fmla="*/ 1822823 w 5839012"/>
              <a:gd name="connsiteY62" fmla="*/ 1601695 h 2271059"/>
              <a:gd name="connsiteX63" fmla="*/ 1966259 w 5839012"/>
              <a:gd name="connsiteY63" fmla="*/ 1601695 h 2271059"/>
              <a:gd name="connsiteX64" fmla="*/ 1966259 w 5839012"/>
              <a:gd name="connsiteY64" fmla="*/ 1601695 h 2271059"/>
              <a:gd name="connsiteX65" fmla="*/ 2055906 w 5839012"/>
              <a:gd name="connsiteY65" fmla="*/ 1601695 h 2271059"/>
              <a:gd name="connsiteX66" fmla="*/ 2055906 w 5839012"/>
              <a:gd name="connsiteY66" fmla="*/ 1565836 h 2271059"/>
              <a:gd name="connsiteX67" fmla="*/ 2079812 w 5839012"/>
              <a:gd name="connsiteY67" fmla="*/ 1565836 h 2271059"/>
              <a:gd name="connsiteX68" fmla="*/ 2079812 w 5839012"/>
              <a:gd name="connsiteY68" fmla="*/ 1524000 h 2271059"/>
              <a:gd name="connsiteX69" fmla="*/ 2145553 w 5839012"/>
              <a:gd name="connsiteY69" fmla="*/ 1524000 h 2271059"/>
              <a:gd name="connsiteX70" fmla="*/ 2145553 w 5839012"/>
              <a:gd name="connsiteY70" fmla="*/ 1500095 h 2271059"/>
              <a:gd name="connsiteX71" fmla="*/ 2223247 w 5839012"/>
              <a:gd name="connsiteY71" fmla="*/ 1500095 h 2271059"/>
              <a:gd name="connsiteX72" fmla="*/ 2223247 w 5839012"/>
              <a:gd name="connsiteY72" fmla="*/ 1458259 h 2271059"/>
              <a:gd name="connsiteX73" fmla="*/ 2223247 w 5839012"/>
              <a:gd name="connsiteY73" fmla="*/ 1458259 h 2271059"/>
              <a:gd name="connsiteX74" fmla="*/ 2277035 w 5839012"/>
              <a:gd name="connsiteY74" fmla="*/ 1458259 h 2271059"/>
              <a:gd name="connsiteX75" fmla="*/ 2300941 w 5839012"/>
              <a:gd name="connsiteY75" fmla="*/ 1434353 h 2271059"/>
              <a:gd name="connsiteX76" fmla="*/ 2318870 w 5839012"/>
              <a:gd name="connsiteY76" fmla="*/ 1416424 h 2271059"/>
              <a:gd name="connsiteX77" fmla="*/ 2378635 w 5839012"/>
              <a:gd name="connsiteY77" fmla="*/ 1416424 h 2271059"/>
              <a:gd name="connsiteX78" fmla="*/ 2378635 w 5839012"/>
              <a:gd name="connsiteY78" fmla="*/ 1374589 h 2271059"/>
              <a:gd name="connsiteX79" fmla="*/ 2480235 w 5839012"/>
              <a:gd name="connsiteY79" fmla="*/ 1374589 h 2271059"/>
              <a:gd name="connsiteX80" fmla="*/ 2480235 w 5839012"/>
              <a:gd name="connsiteY80" fmla="*/ 1374589 h 2271059"/>
              <a:gd name="connsiteX81" fmla="*/ 2480235 w 5839012"/>
              <a:gd name="connsiteY81" fmla="*/ 1326777 h 2271059"/>
              <a:gd name="connsiteX82" fmla="*/ 2563906 w 5839012"/>
              <a:gd name="connsiteY82" fmla="*/ 1326777 h 2271059"/>
              <a:gd name="connsiteX83" fmla="*/ 2569882 w 5839012"/>
              <a:gd name="connsiteY83" fmla="*/ 1320801 h 2271059"/>
              <a:gd name="connsiteX84" fmla="*/ 2707341 w 5839012"/>
              <a:gd name="connsiteY84" fmla="*/ 1320801 h 2271059"/>
              <a:gd name="connsiteX85" fmla="*/ 2707341 w 5839012"/>
              <a:gd name="connsiteY85" fmla="*/ 1290918 h 2271059"/>
              <a:gd name="connsiteX86" fmla="*/ 2773082 w 5839012"/>
              <a:gd name="connsiteY86" fmla="*/ 1290918 h 2271059"/>
              <a:gd name="connsiteX87" fmla="*/ 2820894 w 5839012"/>
              <a:gd name="connsiteY87" fmla="*/ 1243106 h 2271059"/>
              <a:gd name="connsiteX88" fmla="*/ 2850776 w 5839012"/>
              <a:gd name="connsiteY88" fmla="*/ 1213224 h 2271059"/>
              <a:gd name="connsiteX89" fmla="*/ 2850776 w 5839012"/>
              <a:gd name="connsiteY89" fmla="*/ 1189318 h 2271059"/>
              <a:gd name="connsiteX90" fmla="*/ 2946400 w 5839012"/>
              <a:gd name="connsiteY90" fmla="*/ 1189318 h 2271059"/>
              <a:gd name="connsiteX91" fmla="*/ 2964329 w 5839012"/>
              <a:gd name="connsiteY91" fmla="*/ 1159436 h 2271059"/>
              <a:gd name="connsiteX92" fmla="*/ 3024094 w 5839012"/>
              <a:gd name="connsiteY92" fmla="*/ 1159436 h 2271059"/>
              <a:gd name="connsiteX93" fmla="*/ 3024094 w 5839012"/>
              <a:gd name="connsiteY93" fmla="*/ 1135530 h 2271059"/>
              <a:gd name="connsiteX94" fmla="*/ 3071906 w 5839012"/>
              <a:gd name="connsiteY94" fmla="*/ 1135530 h 2271059"/>
              <a:gd name="connsiteX95" fmla="*/ 3071906 w 5839012"/>
              <a:gd name="connsiteY95" fmla="*/ 1087718 h 2271059"/>
              <a:gd name="connsiteX96" fmla="*/ 3137647 w 5839012"/>
              <a:gd name="connsiteY96" fmla="*/ 1087718 h 2271059"/>
              <a:gd name="connsiteX97" fmla="*/ 3137647 w 5839012"/>
              <a:gd name="connsiteY97" fmla="*/ 1051859 h 2271059"/>
              <a:gd name="connsiteX98" fmla="*/ 3257176 w 5839012"/>
              <a:gd name="connsiteY98" fmla="*/ 1051859 h 2271059"/>
              <a:gd name="connsiteX99" fmla="*/ 3257176 w 5839012"/>
              <a:gd name="connsiteY99" fmla="*/ 1027953 h 2271059"/>
              <a:gd name="connsiteX100" fmla="*/ 3376706 w 5839012"/>
              <a:gd name="connsiteY100" fmla="*/ 1027953 h 2271059"/>
              <a:gd name="connsiteX101" fmla="*/ 3376706 w 5839012"/>
              <a:gd name="connsiteY101" fmla="*/ 986118 h 2271059"/>
              <a:gd name="connsiteX102" fmla="*/ 3472329 w 5839012"/>
              <a:gd name="connsiteY102" fmla="*/ 986118 h 2271059"/>
              <a:gd name="connsiteX103" fmla="*/ 3472329 w 5839012"/>
              <a:gd name="connsiteY103" fmla="*/ 956236 h 2271059"/>
              <a:gd name="connsiteX104" fmla="*/ 3573929 w 5839012"/>
              <a:gd name="connsiteY104" fmla="*/ 956236 h 2271059"/>
              <a:gd name="connsiteX105" fmla="*/ 3573929 w 5839012"/>
              <a:gd name="connsiteY105" fmla="*/ 920377 h 2271059"/>
              <a:gd name="connsiteX106" fmla="*/ 3651623 w 5839012"/>
              <a:gd name="connsiteY106" fmla="*/ 920377 h 2271059"/>
              <a:gd name="connsiteX107" fmla="*/ 3651623 w 5839012"/>
              <a:gd name="connsiteY107" fmla="*/ 902447 h 2271059"/>
              <a:gd name="connsiteX108" fmla="*/ 3669553 w 5839012"/>
              <a:gd name="connsiteY108" fmla="*/ 902447 h 2271059"/>
              <a:gd name="connsiteX109" fmla="*/ 3669553 w 5839012"/>
              <a:gd name="connsiteY109" fmla="*/ 878542 h 2271059"/>
              <a:gd name="connsiteX110" fmla="*/ 3771153 w 5839012"/>
              <a:gd name="connsiteY110" fmla="*/ 878542 h 2271059"/>
              <a:gd name="connsiteX111" fmla="*/ 3771153 w 5839012"/>
              <a:gd name="connsiteY111" fmla="*/ 842683 h 2271059"/>
              <a:gd name="connsiteX112" fmla="*/ 3854823 w 5839012"/>
              <a:gd name="connsiteY112" fmla="*/ 842683 h 2271059"/>
              <a:gd name="connsiteX113" fmla="*/ 3854823 w 5839012"/>
              <a:gd name="connsiteY113" fmla="*/ 842683 h 2271059"/>
              <a:gd name="connsiteX114" fmla="*/ 3908611 w 5839012"/>
              <a:gd name="connsiteY114" fmla="*/ 788895 h 2271059"/>
              <a:gd name="connsiteX115" fmla="*/ 3908611 w 5839012"/>
              <a:gd name="connsiteY115" fmla="*/ 770965 h 2271059"/>
              <a:gd name="connsiteX116" fmla="*/ 4004235 w 5839012"/>
              <a:gd name="connsiteY116" fmla="*/ 770965 h 2271059"/>
              <a:gd name="connsiteX117" fmla="*/ 4004235 w 5839012"/>
              <a:gd name="connsiteY117" fmla="*/ 747059 h 2271059"/>
              <a:gd name="connsiteX118" fmla="*/ 4081929 w 5839012"/>
              <a:gd name="connsiteY118" fmla="*/ 747059 h 2271059"/>
              <a:gd name="connsiteX119" fmla="*/ 4081929 w 5839012"/>
              <a:gd name="connsiteY119" fmla="*/ 729130 h 2271059"/>
              <a:gd name="connsiteX120" fmla="*/ 4165600 w 5839012"/>
              <a:gd name="connsiteY120" fmla="*/ 729130 h 2271059"/>
              <a:gd name="connsiteX121" fmla="*/ 4165600 w 5839012"/>
              <a:gd name="connsiteY121" fmla="*/ 693271 h 2271059"/>
              <a:gd name="connsiteX122" fmla="*/ 4195482 w 5839012"/>
              <a:gd name="connsiteY122" fmla="*/ 663389 h 2271059"/>
              <a:gd name="connsiteX123" fmla="*/ 4261223 w 5839012"/>
              <a:gd name="connsiteY123" fmla="*/ 663389 h 2271059"/>
              <a:gd name="connsiteX124" fmla="*/ 4261223 w 5839012"/>
              <a:gd name="connsiteY124" fmla="*/ 645459 h 2271059"/>
              <a:gd name="connsiteX125" fmla="*/ 4350870 w 5839012"/>
              <a:gd name="connsiteY125" fmla="*/ 645459 h 2271059"/>
              <a:gd name="connsiteX126" fmla="*/ 4356846 w 5839012"/>
              <a:gd name="connsiteY126" fmla="*/ 639483 h 2271059"/>
              <a:gd name="connsiteX127" fmla="*/ 4404659 w 5839012"/>
              <a:gd name="connsiteY127" fmla="*/ 639483 h 2271059"/>
              <a:gd name="connsiteX128" fmla="*/ 4404659 w 5839012"/>
              <a:gd name="connsiteY128" fmla="*/ 591671 h 2271059"/>
              <a:gd name="connsiteX129" fmla="*/ 4470400 w 5839012"/>
              <a:gd name="connsiteY129" fmla="*/ 591671 h 2271059"/>
              <a:gd name="connsiteX130" fmla="*/ 4470400 w 5839012"/>
              <a:gd name="connsiteY130" fmla="*/ 567765 h 2271059"/>
              <a:gd name="connsiteX131" fmla="*/ 4536141 w 5839012"/>
              <a:gd name="connsiteY131" fmla="*/ 567765 h 2271059"/>
              <a:gd name="connsiteX132" fmla="*/ 4536141 w 5839012"/>
              <a:gd name="connsiteY132" fmla="*/ 549836 h 2271059"/>
              <a:gd name="connsiteX133" fmla="*/ 4613835 w 5839012"/>
              <a:gd name="connsiteY133" fmla="*/ 549836 h 2271059"/>
              <a:gd name="connsiteX134" fmla="*/ 4613835 w 5839012"/>
              <a:gd name="connsiteY134" fmla="*/ 502024 h 2271059"/>
              <a:gd name="connsiteX135" fmla="*/ 4667623 w 5839012"/>
              <a:gd name="connsiteY135" fmla="*/ 502024 h 2271059"/>
              <a:gd name="connsiteX136" fmla="*/ 4667623 w 5839012"/>
              <a:gd name="connsiteY136" fmla="*/ 466165 h 2271059"/>
              <a:gd name="connsiteX137" fmla="*/ 4811059 w 5839012"/>
              <a:gd name="connsiteY137" fmla="*/ 466165 h 2271059"/>
              <a:gd name="connsiteX138" fmla="*/ 4811059 w 5839012"/>
              <a:gd name="connsiteY138" fmla="*/ 436283 h 2271059"/>
              <a:gd name="connsiteX139" fmla="*/ 4852894 w 5839012"/>
              <a:gd name="connsiteY139" fmla="*/ 436283 h 2271059"/>
              <a:gd name="connsiteX140" fmla="*/ 4852894 w 5839012"/>
              <a:gd name="connsiteY140" fmla="*/ 382495 h 2271059"/>
              <a:gd name="connsiteX141" fmla="*/ 5103906 w 5839012"/>
              <a:gd name="connsiteY141" fmla="*/ 382495 h 2271059"/>
              <a:gd name="connsiteX142" fmla="*/ 5121835 w 5839012"/>
              <a:gd name="connsiteY142" fmla="*/ 340659 h 2271059"/>
              <a:gd name="connsiteX143" fmla="*/ 5127812 w 5839012"/>
              <a:gd name="connsiteY143" fmla="*/ 334683 h 2271059"/>
              <a:gd name="connsiteX144" fmla="*/ 5217459 w 5839012"/>
              <a:gd name="connsiteY144" fmla="*/ 334683 h 2271059"/>
              <a:gd name="connsiteX145" fmla="*/ 5217459 w 5839012"/>
              <a:gd name="connsiteY145" fmla="*/ 334683 h 2271059"/>
              <a:gd name="connsiteX146" fmla="*/ 5217459 w 5839012"/>
              <a:gd name="connsiteY146" fmla="*/ 280895 h 2271059"/>
              <a:gd name="connsiteX147" fmla="*/ 5259294 w 5839012"/>
              <a:gd name="connsiteY147" fmla="*/ 280895 h 2271059"/>
              <a:gd name="connsiteX148" fmla="*/ 5259294 w 5839012"/>
              <a:gd name="connsiteY148" fmla="*/ 251012 h 2271059"/>
              <a:gd name="connsiteX149" fmla="*/ 5331012 w 5839012"/>
              <a:gd name="connsiteY149" fmla="*/ 251012 h 2271059"/>
              <a:gd name="connsiteX150" fmla="*/ 5331012 w 5839012"/>
              <a:gd name="connsiteY150" fmla="*/ 251012 h 2271059"/>
              <a:gd name="connsiteX151" fmla="*/ 5331012 w 5839012"/>
              <a:gd name="connsiteY151" fmla="*/ 197224 h 2271059"/>
              <a:gd name="connsiteX152" fmla="*/ 5408706 w 5839012"/>
              <a:gd name="connsiteY152" fmla="*/ 191247 h 2271059"/>
              <a:gd name="connsiteX153" fmla="*/ 5420659 w 5839012"/>
              <a:gd name="connsiteY153" fmla="*/ 191247 h 2271059"/>
              <a:gd name="connsiteX154" fmla="*/ 5564094 w 5839012"/>
              <a:gd name="connsiteY154" fmla="*/ 191247 h 2271059"/>
              <a:gd name="connsiteX155" fmla="*/ 5564094 w 5839012"/>
              <a:gd name="connsiteY155" fmla="*/ 101600 h 2271059"/>
              <a:gd name="connsiteX156" fmla="*/ 5605929 w 5839012"/>
              <a:gd name="connsiteY156" fmla="*/ 101600 h 2271059"/>
              <a:gd name="connsiteX157" fmla="*/ 5605929 w 5839012"/>
              <a:gd name="connsiteY157" fmla="*/ 65742 h 2271059"/>
              <a:gd name="connsiteX158" fmla="*/ 5707529 w 5839012"/>
              <a:gd name="connsiteY158" fmla="*/ 65742 h 2271059"/>
              <a:gd name="connsiteX159" fmla="*/ 5707529 w 5839012"/>
              <a:gd name="connsiteY159" fmla="*/ 0 h 2271059"/>
              <a:gd name="connsiteX160" fmla="*/ 5839012 w 5839012"/>
              <a:gd name="connsiteY160" fmla="*/ 0 h 227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839012" h="2271059">
                <a:moveTo>
                  <a:pt x="0" y="2271059"/>
                </a:moveTo>
                <a:lnTo>
                  <a:pt x="59764" y="2271059"/>
                </a:lnTo>
                <a:lnTo>
                  <a:pt x="59764" y="2247153"/>
                </a:lnTo>
                <a:lnTo>
                  <a:pt x="125506" y="2247153"/>
                </a:lnTo>
                <a:lnTo>
                  <a:pt x="125506" y="2235200"/>
                </a:lnTo>
                <a:lnTo>
                  <a:pt x="173317" y="2235200"/>
                </a:lnTo>
                <a:lnTo>
                  <a:pt x="197223" y="2235200"/>
                </a:lnTo>
                <a:lnTo>
                  <a:pt x="197223" y="2211295"/>
                </a:lnTo>
                <a:lnTo>
                  <a:pt x="292847" y="2211295"/>
                </a:lnTo>
                <a:lnTo>
                  <a:pt x="292847" y="2181412"/>
                </a:lnTo>
                <a:lnTo>
                  <a:pt x="346635" y="2181412"/>
                </a:lnTo>
                <a:lnTo>
                  <a:pt x="346635" y="2181412"/>
                </a:lnTo>
                <a:lnTo>
                  <a:pt x="418353" y="2181412"/>
                </a:lnTo>
                <a:lnTo>
                  <a:pt x="418353" y="2151530"/>
                </a:lnTo>
                <a:lnTo>
                  <a:pt x="502023" y="2151530"/>
                </a:lnTo>
                <a:lnTo>
                  <a:pt x="502023" y="2121647"/>
                </a:lnTo>
                <a:lnTo>
                  <a:pt x="585694" y="2121647"/>
                </a:lnTo>
                <a:lnTo>
                  <a:pt x="585694" y="2103718"/>
                </a:lnTo>
                <a:lnTo>
                  <a:pt x="615576" y="2103718"/>
                </a:lnTo>
                <a:lnTo>
                  <a:pt x="615576" y="2091765"/>
                </a:lnTo>
                <a:lnTo>
                  <a:pt x="669364" y="2091765"/>
                </a:lnTo>
                <a:lnTo>
                  <a:pt x="669364" y="2055906"/>
                </a:lnTo>
                <a:lnTo>
                  <a:pt x="723153" y="2055906"/>
                </a:lnTo>
                <a:lnTo>
                  <a:pt x="723153" y="2037977"/>
                </a:lnTo>
                <a:lnTo>
                  <a:pt x="782917" y="2037977"/>
                </a:lnTo>
                <a:lnTo>
                  <a:pt x="782917" y="2026024"/>
                </a:lnTo>
                <a:lnTo>
                  <a:pt x="842682" y="2026024"/>
                </a:lnTo>
                <a:lnTo>
                  <a:pt x="842682" y="2008095"/>
                </a:lnTo>
                <a:lnTo>
                  <a:pt x="926353" y="2008095"/>
                </a:lnTo>
                <a:lnTo>
                  <a:pt x="926353" y="1978212"/>
                </a:lnTo>
                <a:lnTo>
                  <a:pt x="968188" y="1978212"/>
                </a:lnTo>
                <a:lnTo>
                  <a:pt x="968188" y="1960283"/>
                </a:lnTo>
                <a:lnTo>
                  <a:pt x="968188" y="1960283"/>
                </a:lnTo>
                <a:lnTo>
                  <a:pt x="992094" y="1936377"/>
                </a:lnTo>
                <a:lnTo>
                  <a:pt x="1027953" y="1936377"/>
                </a:lnTo>
                <a:lnTo>
                  <a:pt x="1045883" y="1918447"/>
                </a:lnTo>
                <a:lnTo>
                  <a:pt x="1063812" y="1900518"/>
                </a:lnTo>
                <a:lnTo>
                  <a:pt x="1159435" y="1900518"/>
                </a:lnTo>
                <a:lnTo>
                  <a:pt x="1159435" y="1876612"/>
                </a:lnTo>
                <a:lnTo>
                  <a:pt x="1225176" y="1876612"/>
                </a:lnTo>
                <a:lnTo>
                  <a:pt x="1225176" y="1858683"/>
                </a:lnTo>
                <a:lnTo>
                  <a:pt x="1278964" y="1858683"/>
                </a:lnTo>
                <a:lnTo>
                  <a:pt x="1278964" y="1834777"/>
                </a:lnTo>
                <a:lnTo>
                  <a:pt x="1326776" y="1834777"/>
                </a:lnTo>
                <a:lnTo>
                  <a:pt x="1326776" y="1822824"/>
                </a:lnTo>
                <a:lnTo>
                  <a:pt x="1392517" y="1822824"/>
                </a:lnTo>
                <a:lnTo>
                  <a:pt x="1392517" y="1792942"/>
                </a:lnTo>
                <a:lnTo>
                  <a:pt x="1410447" y="1792942"/>
                </a:lnTo>
                <a:lnTo>
                  <a:pt x="1410447" y="1769036"/>
                </a:lnTo>
                <a:lnTo>
                  <a:pt x="1452282" y="1769036"/>
                </a:lnTo>
                <a:lnTo>
                  <a:pt x="1458259" y="1763059"/>
                </a:lnTo>
                <a:lnTo>
                  <a:pt x="1529976" y="1763059"/>
                </a:lnTo>
                <a:lnTo>
                  <a:pt x="1529976" y="1727200"/>
                </a:lnTo>
                <a:lnTo>
                  <a:pt x="1667435" y="1727200"/>
                </a:lnTo>
                <a:lnTo>
                  <a:pt x="1667435" y="1727200"/>
                </a:lnTo>
                <a:lnTo>
                  <a:pt x="1745129" y="1727200"/>
                </a:lnTo>
                <a:lnTo>
                  <a:pt x="1745129" y="1685365"/>
                </a:lnTo>
                <a:lnTo>
                  <a:pt x="1751105" y="1679389"/>
                </a:lnTo>
                <a:lnTo>
                  <a:pt x="1757082" y="1673412"/>
                </a:lnTo>
                <a:lnTo>
                  <a:pt x="1769035" y="1673412"/>
                </a:lnTo>
                <a:lnTo>
                  <a:pt x="1769035" y="1649506"/>
                </a:lnTo>
                <a:lnTo>
                  <a:pt x="1822823" y="1649506"/>
                </a:lnTo>
                <a:lnTo>
                  <a:pt x="1822823" y="1601695"/>
                </a:lnTo>
                <a:lnTo>
                  <a:pt x="1966259" y="1601695"/>
                </a:lnTo>
                <a:lnTo>
                  <a:pt x="1966259" y="1601695"/>
                </a:lnTo>
                <a:lnTo>
                  <a:pt x="2055906" y="1601695"/>
                </a:lnTo>
                <a:lnTo>
                  <a:pt x="2055906" y="1565836"/>
                </a:lnTo>
                <a:lnTo>
                  <a:pt x="2079812" y="1565836"/>
                </a:lnTo>
                <a:lnTo>
                  <a:pt x="2079812" y="1524000"/>
                </a:lnTo>
                <a:lnTo>
                  <a:pt x="2145553" y="1524000"/>
                </a:lnTo>
                <a:lnTo>
                  <a:pt x="2145553" y="1500095"/>
                </a:lnTo>
                <a:lnTo>
                  <a:pt x="2223247" y="1500095"/>
                </a:lnTo>
                <a:lnTo>
                  <a:pt x="2223247" y="1458259"/>
                </a:lnTo>
                <a:lnTo>
                  <a:pt x="2223247" y="1458259"/>
                </a:lnTo>
                <a:lnTo>
                  <a:pt x="2277035" y="1458259"/>
                </a:lnTo>
                <a:lnTo>
                  <a:pt x="2300941" y="1434353"/>
                </a:lnTo>
                <a:lnTo>
                  <a:pt x="2318870" y="1416424"/>
                </a:lnTo>
                <a:lnTo>
                  <a:pt x="2378635" y="1416424"/>
                </a:lnTo>
                <a:lnTo>
                  <a:pt x="2378635" y="1374589"/>
                </a:lnTo>
                <a:lnTo>
                  <a:pt x="2480235" y="1374589"/>
                </a:lnTo>
                <a:lnTo>
                  <a:pt x="2480235" y="1374589"/>
                </a:lnTo>
                <a:lnTo>
                  <a:pt x="2480235" y="1326777"/>
                </a:lnTo>
                <a:lnTo>
                  <a:pt x="2563906" y="1326777"/>
                </a:lnTo>
                <a:lnTo>
                  <a:pt x="2569882" y="1320801"/>
                </a:lnTo>
                <a:lnTo>
                  <a:pt x="2707341" y="1320801"/>
                </a:lnTo>
                <a:lnTo>
                  <a:pt x="2707341" y="1290918"/>
                </a:lnTo>
                <a:lnTo>
                  <a:pt x="2773082" y="1290918"/>
                </a:lnTo>
                <a:lnTo>
                  <a:pt x="2820894" y="1243106"/>
                </a:lnTo>
                <a:lnTo>
                  <a:pt x="2850776" y="1213224"/>
                </a:lnTo>
                <a:lnTo>
                  <a:pt x="2850776" y="1189318"/>
                </a:lnTo>
                <a:lnTo>
                  <a:pt x="2946400" y="1189318"/>
                </a:lnTo>
                <a:lnTo>
                  <a:pt x="2964329" y="1159436"/>
                </a:lnTo>
                <a:lnTo>
                  <a:pt x="3024094" y="1159436"/>
                </a:lnTo>
                <a:lnTo>
                  <a:pt x="3024094" y="1135530"/>
                </a:lnTo>
                <a:lnTo>
                  <a:pt x="3071906" y="1135530"/>
                </a:lnTo>
                <a:lnTo>
                  <a:pt x="3071906" y="1087718"/>
                </a:lnTo>
                <a:lnTo>
                  <a:pt x="3137647" y="1087718"/>
                </a:lnTo>
                <a:lnTo>
                  <a:pt x="3137647" y="1051859"/>
                </a:lnTo>
                <a:lnTo>
                  <a:pt x="3257176" y="1051859"/>
                </a:lnTo>
                <a:lnTo>
                  <a:pt x="3257176" y="1027953"/>
                </a:lnTo>
                <a:lnTo>
                  <a:pt x="3376706" y="1027953"/>
                </a:lnTo>
                <a:lnTo>
                  <a:pt x="3376706" y="986118"/>
                </a:lnTo>
                <a:lnTo>
                  <a:pt x="3472329" y="986118"/>
                </a:lnTo>
                <a:lnTo>
                  <a:pt x="3472329" y="956236"/>
                </a:lnTo>
                <a:lnTo>
                  <a:pt x="3573929" y="956236"/>
                </a:lnTo>
                <a:lnTo>
                  <a:pt x="3573929" y="920377"/>
                </a:lnTo>
                <a:lnTo>
                  <a:pt x="3651623" y="920377"/>
                </a:lnTo>
                <a:lnTo>
                  <a:pt x="3651623" y="902447"/>
                </a:lnTo>
                <a:lnTo>
                  <a:pt x="3669553" y="902447"/>
                </a:lnTo>
                <a:lnTo>
                  <a:pt x="3669553" y="878542"/>
                </a:lnTo>
                <a:lnTo>
                  <a:pt x="3771153" y="878542"/>
                </a:lnTo>
                <a:lnTo>
                  <a:pt x="3771153" y="842683"/>
                </a:lnTo>
                <a:lnTo>
                  <a:pt x="3854823" y="842683"/>
                </a:lnTo>
                <a:lnTo>
                  <a:pt x="3854823" y="842683"/>
                </a:lnTo>
                <a:lnTo>
                  <a:pt x="3908611" y="788895"/>
                </a:lnTo>
                <a:lnTo>
                  <a:pt x="3908611" y="770965"/>
                </a:lnTo>
                <a:lnTo>
                  <a:pt x="4004235" y="770965"/>
                </a:lnTo>
                <a:lnTo>
                  <a:pt x="4004235" y="747059"/>
                </a:lnTo>
                <a:lnTo>
                  <a:pt x="4081929" y="747059"/>
                </a:lnTo>
                <a:lnTo>
                  <a:pt x="4081929" y="729130"/>
                </a:lnTo>
                <a:lnTo>
                  <a:pt x="4165600" y="729130"/>
                </a:lnTo>
                <a:lnTo>
                  <a:pt x="4165600" y="693271"/>
                </a:lnTo>
                <a:lnTo>
                  <a:pt x="4195482" y="663389"/>
                </a:lnTo>
                <a:lnTo>
                  <a:pt x="4261223" y="663389"/>
                </a:lnTo>
                <a:lnTo>
                  <a:pt x="4261223" y="645459"/>
                </a:lnTo>
                <a:lnTo>
                  <a:pt x="4350870" y="645459"/>
                </a:lnTo>
                <a:lnTo>
                  <a:pt x="4356846" y="639483"/>
                </a:lnTo>
                <a:lnTo>
                  <a:pt x="4404659" y="639483"/>
                </a:lnTo>
                <a:lnTo>
                  <a:pt x="4404659" y="591671"/>
                </a:lnTo>
                <a:lnTo>
                  <a:pt x="4470400" y="591671"/>
                </a:lnTo>
                <a:lnTo>
                  <a:pt x="4470400" y="567765"/>
                </a:lnTo>
                <a:lnTo>
                  <a:pt x="4536141" y="567765"/>
                </a:lnTo>
                <a:lnTo>
                  <a:pt x="4536141" y="549836"/>
                </a:lnTo>
                <a:lnTo>
                  <a:pt x="4613835" y="549836"/>
                </a:lnTo>
                <a:lnTo>
                  <a:pt x="4613835" y="502024"/>
                </a:lnTo>
                <a:lnTo>
                  <a:pt x="4667623" y="502024"/>
                </a:lnTo>
                <a:lnTo>
                  <a:pt x="4667623" y="466165"/>
                </a:lnTo>
                <a:lnTo>
                  <a:pt x="4811059" y="466165"/>
                </a:lnTo>
                <a:lnTo>
                  <a:pt x="4811059" y="436283"/>
                </a:lnTo>
                <a:lnTo>
                  <a:pt x="4852894" y="436283"/>
                </a:lnTo>
                <a:lnTo>
                  <a:pt x="4852894" y="382495"/>
                </a:lnTo>
                <a:lnTo>
                  <a:pt x="5103906" y="382495"/>
                </a:lnTo>
                <a:lnTo>
                  <a:pt x="5121835" y="340659"/>
                </a:lnTo>
                <a:lnTo>
                  <a:pt x="5127812" y="334683"/>
                </a:lnTo>
                <a:lnTo>
                  <a:pt x="5217459" y="334683"/>
                </a:lnTo>
                <a:lnTo>
                  <a:pt x="5217459" y="334683"/>
                </a:lnTo>
                <a:lnTo>
                  <a:pt x="5217459" y="280895"/>
                </a:lnTo>
                <a:lnTo>
                  <a:pt x="5259294" y="280895"/>
                </a:lnTo>
                <a:lnTo>
                  <a:pt x="5259294" y="251012"/>
                </a:lnTo>
                <a:lnTo>
                  <a:pt x="5331012" y="251012"/>
                </a:lnTo>
                <a:lnTo>
                  <a:pt x="5331012" y="251012"/>
                </a:lnTo>
                <a:lnTo>
                  <a:pt x="5331012" y="197224"/>
                </a:lnTo>
                <a:lnTo>
                  <a:pt x="5408706" y="191247"/>
                </a:lnTo>
                <a:lnTo>
                  <a:pt x="5420659" y="191247"/>
                </a:lnTo>
                <a:lnTo>
                  <a:pt x="5564094" y="191247"/>
                </a:lnTo>
                <a:lnTo>
                  <a:pt x="5564094" y="101600"/>
                </a:lnTo>
                <a:lnTo>
                  <a:pt x="5605929" y="101600"/>
                </a:lnTo>
                <a:lnTo>
                  <a:pt x="5605929" y="65742"/>
                </a:lnTo>
                <a:lnTo>
                  <a:pt x="5707529" y="65742"/>
                </a:lnTo>
                <a:lnTo>
                  <a:pt x="5707529" y="0"/>
                </a:lnTo>
                <a:lnTo>
                  <a:pt x="5839012" y="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4BD0521-6528-408A-9EC7-AB776152E3FF}"/>
              </a:ext>
            </a:extLst>
          </p:cNvPr>
          <p:cNvSpPr txBox="1"/>
          <p:nvPr/>
        </p:nvSpPr>
        <p:spPr>
          <a:xfrm>
            <a:off x="6483312" y="1975922"/>
            <a:ext cx="754380" cy="237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1050" b="1" dirty="0">
                <a:solidFill>
                  <a:srgbClr val="7F134C"/>
                </a:solidFill>
                <a:latin typeface="Arial" panose="020B0604020202020204"/>
              </a:rPr>
              <a:t>DAPA</a:t>
            </a:r>
            <a:endParaRPr lang="en-US" sz="1050" dirty="0">
              <a:solidFill>
                <a:srgbClr val="7F134C"/>
              </a:solidFill>
              <a:latin typeface="Arial" panose="020B0604020202020204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3EDBF729-7411-423B-8854-A9B839E6BE39}"/>
              </a:ext>
            </a:extLst>
          </p:cNvPr>
          <p:cNvSpPr txBox="1"/>
          <p:nvPr/>
        </p:nvSpPr>
        <p:spPr>
          <a:xfrm>
            <a:off x="6483312" y="1642638"/>
            <a:ext cx="754380" cy="2377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514330">
              <a:lnSpc>
                <a:spcPct val="90000"/>
              </a:lnSpc>
              <a:spcBef>
                <a:spcPts val="675"/>
              </a:spcBef>
              <a:buClr>
                <a:srgbClr val="7F134C"/>
              </a:buClr>
              <a:defRPr/>
            </a:pPr>
            <a:r>
              <a:rPr lang="en-US" sz="1050" b="1" dirty="0">
                <a:solidFill>
                  <a:srgbClr val="FFFFFF">
                    <a:lumMod val="50000"/>
                  </a:srgbClr>
                </a:solidFill>
                <a:latin typeface="Arial" panose="020B0604020202020204"/>
              </a:rPr>
              <a:t>Placebo</a:t>
            </a:r>
            <a:endParaRPr lang="en-US" sz="1050" dirty="0">
              <a:solidFill>
                <a:srgbClr val="FFFFFF">
                  <a:lumMod val="50000"/>
                </a:srgbClr>
              </a:solidFill>
              <a:latin typeface="Arial" panose="020B060402020202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D03488-C432-48AB-8DC3-2F4F99C6CCEA}"/>
              </a:ext>
            </a:extLst>
          </p:cNvPr>
          <p:cNvGrpSpPr/>
          <p:nvPr/>
        </p:nvGrpSpPr>
        <p:grpSpPr>
          <a:xfrm>
            <a:off x="1106407" y="3984209"/>
            <a:ext cx="5539328" cy="593212"/>
            <a:chOff x="1475209" y="5312267"/>
            <a:chExt cx="7385770" cy="79094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E97FCA5-6FAD-4DFC-AD35-B8C9A4FE8EC7}"/>
                </a:ext>
              </a:extLst>
            </p:cNvPr>
            <p:cNvSpPr txBox="1"/>
            <p:nvPr/>
          </p:nvSpPr>
          <p:spPr>
            <a:xfrm>
              <a:off x="8403236" y="5861521"/>
              <a:ext cx="457743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969696"/>
                  </a:solidFill>
                  <a:latin typeface="Arial"/>
                </a:rPr>
                <a:t>234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9EE77B8-B072-4FF6-AEE8-3D91DAFA8ECC}"/>
                </a:ext>
              </a:extLst>
            </p:cNvPr>
            <p:cNvSpPr txBox="1"/>
            <p:nvPr/>
          </p:nvSpPr>
          <p:spPr>
            <a:xfrm>
              <a:off x="7666816" y="5861521"/>
              <a:ext cx="457743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969696"/>
                  </a:solidFill>
                  <a:latin typeface="Arial"/>
                </a:rPr>
                <a:t>664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84A785FF-255F-4EDB-A8D8-B05EC407AAAB}"/>
                </a:ext>
              </a:extLst>
            </p:cNvPr>
            <p:cNvSpPr txBox="1"/>
            <p:nvPr/>
          </p:nvSpPr>
          <p:spPr>
            <a:xfrm>
              <a:off x="6942769" y="5861521"/>
              <a:ext cx="457743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969696"/>
                  </a:solidFill>
                  <a:latin typeface="Arial"/>
                </a:rPr>
                <a:t>1219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2D33633D-7E84-4262-BF84-6A6931C8C840}"/>
                </a:ext>
              </a:extLst>
            </p:cNvPr>
            <p:cNvSpPr txBox="1"/>
            <p:nvPr/>
          </p:nvSpPr>
          <p:spPr>
            <a:xfrm>
              <a:off x="6199941" y="5861521"/>
              <a:ext cx="464151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969696"/>
                  </a:solidFill>
                  <a:latin typeface="Arial"/>
                </a:rPr>
                <a:t>1636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950867F-A470-4CA7-8B56-C4AF45D53E6A}"/>
                </a:ext>
              </a:extLst>
            </p:cNvPr>
            <p:cNvSpPr txBox="1"/>
            <p:nvPr/>
          </p:nvSpPr>
          <p:spPr>
            <a:xfrm>
              <a:off x="5481858" y="5861521"/>
              <a:ext cx="464151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969696"/>
                  </a:solidFill>
                  <a:latin typeface="Arial"/>
                </a:rPr>
                <a:t>2091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4D086DA-0476-4341-9BFE-FCD39DBAB218}"/>
                </a:ext>
              </a:extLst>
            </p:cNvPr>
            <p:cNvSpPr txBox="1"/>
            <p:nvPr/>
          </p:nvSpPr>
          <p:spPr>
            <a:xfrm>
              <a:off x="4751402" y="5861521"/>
              <a:ext cx="464151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969696"/>
                  </a:solidFill>
                  <a:latin typeface="Arial"/>
                </a:rPr>
                <a:t>2230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1C22138-2357-45EA-9619-602394ECCBA5}"/>
                </a:ext>
              </a:extLst>
            </p:cNvPr>
            <p:cNvSpPr txBox="1"/>
            <p:nvPr/>
          </p:nvSpPr>
          <p:spPr>
            <a:xfrm>
              <a:off x="3934337" y="5861521"/>
              <a:ext cx="464151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969696"/>
                  </a:solidFill>
                  <a:latin typeface="Arial"/>
                </a:rPr>
                <a:t>2279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4526D58D-5021-4443-ABA9-8D373AFC1CD4}"/>
                </a:ext>
              </a:extLst>
            </p:cNvPr>
            <p:cNvSpPr txBox="1"/>
            <p:nvPr/>
          </p:nvSpPr>
          <p:spPr>
            <a:xfrm>
              <a:off x="3307940" y="5861521"/>
              <a:ext cx="421956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969696"/>
                  </a:solidFill>
                  <a:latin typeface="Arial"/>
                </a:rPr>
                <a:t>2330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15C9BD6-F6DB-4FAB-932D-263E2950D94C}"/>
                </a:ext>
              </a:extLst>
            </p:cNvPr>
            <p:cNvSpPr txBox="1"/>
            <p:nvPr/>
          </p:nvSpPr>
          <p:spPr>
            <a:xfrm>
              <a:off x="2590000" y="5861522"/>
              <a:ext cx="425605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969696"/>
                  </a:solidFill>
                  <a:latin typeface="Arial" panose="020B0604020202020204"/>
                </a:rPr>
                <a:t>2371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44A6E339-C439-4E62-8625-E2815F0A31FE}"/>
                </a:ext>
              </a:extLst>
            </p:cNvPr>
            <p:cNvSpPr txBox="1"/>
            <p:nvPr/>
          </p:nvSpPr>
          <p:spPr>
            <a:xfrm>
              <a:off x="1475209" y="5875460"/>
              <a:ext cx="936695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b="1" dirty="0">
                  <a:solidFill>
                    <a:srgbClr val="969696"/>
                  </a:solidFill>
                  <a:latin typeface="Arial"/>
                </a:rPr>
                <a:t>Placebo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5C5D05A-5F05-44CA-874C-EBF993DAB493}"/>
                </a:ext>
              </a:extLst>
            </p:cNvPr>
            <p:cNvSpPr txBox="1"/>
            <p:nvPr/>
          </p:nvSpPr>
          <p:spPr>
            <a:xfrm>
              <a:off x="8403235" y="5616019"/>
              <a:ext cx="457743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7F134C"/>
                  </a:solidFill>
                  <a:latin typeface="Arial"/>
                </a:rPr>
                <a:t>232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B2D92B2-F196-4430-B751-D07602F5B0CC}"/>
                </a:ext>
              </a:extLst>
            </p:cNvPr>
            <p:cNvSpPr txBox="1"/>
            <p:nvPr/>
          </p:nvSpPr>
          <p:spPr>
            <a:xfrm>
              <a:off x="7666816" y="5616019"/>
              <a:ext cx="457743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7F134C"/>
                  </a:solidFill>
                  <a:latin typeface="Arial"/>
                </a:rPr>
                <a:t>671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C320E7D-45B1-41C5-A031-7865D9722FB4}"/>
                </a:ext>
              </a:extLst>
            </p:cNvPr>
            <p:cNvSpPr txBox="1"/>
            <p:nvPr/>
          </p:nvSpPr>
          <p:spPr>
            <a:xfrm>
              <a:off x="6942769" y="5616019"/>
              <a:ext cx="457743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7F134C"/>
                  </a:solidFill>
                  <a:latin typeface="Arial"/>
                </a:rPr>
                <a:t>1242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3842C0DF-145D-41E5-AD45-D077DE7AFFFC}"/>
                </a:ext>
              </a:extLst>
            </p:cNvPr>
            <p:cNvSpPr txBox="1"/>
            <p:nvPr/>
          </p:nvSpPr>
          <p:spPr>
            <a:xfrm>
              <a:off x="6199941" y="5616019"/>
              <a:ext cx="464151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7F134C"/>
                  </a:solidFill>
                  <a:latin typeface="Arial"/>
                </a:rPr>
                <a:t>1664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5AC48A3-D50D-4B55-8519-4418A48518BA}"/>
                </a:ext>
              </a:extLst>
            </p:cNvPr>
            <p:cNvSpPr txBox="1"/>
            <p:nvPr/>
          </p:nvSpPr>
          <p:spPr>
            <a:xfrm>
              <a:off x="5481858" y="5616019"/>
              <a:ext cx="464151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7F134C"/>
                  </a:solidFill>
                  <a:latin typeface="Arial"/>
                </a:rPr>
                <a:t>2127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886F5E3-AB33-46B6-9C95-F99358052DCC}"/>
                </a:ext>
              </a:extLst>
            </p:cNvPr>
            <p:cNvSpPr txBox="1"/>
            <p:nvPr/>
          </p:nvSpPr>
          <p:spPr>
            <a:xfrm>
              <a:off x="4751402" y="5616019"/>
              <a:ext cx="464151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7F134C"/>
                  </a:solidFill>
                  <a:latin typeface="Arial"/>
                </a:rPr>
                <a:t>2248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801BCF2-F798-43E6-B3DF-EC4AD68A85AF}"/>
                </a:ext>
              </a:extLst>
            </p:cNvPr>
            <p:cNvSpPr txBox="1"/>
            <p:nvPr/>
          </p:nvSpPr>
          <p:spPr>
            <a:xfrm>
              <a:off x="3934337" y="5616019"/>
              <a:ext cx="464151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7F134C"/>
                  </a:solidFill>
                  <a:latin typeface="Arial"/>
                </a:rPr>
                <a:t>2293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BA602E75-DB00-4C58-A4EF-052BE84ED74A}"/>
                </a:ext>
              </a:extLst>
            </p:cNvPr>
            <p:cNvSpPr txBox="1"/>
            <p:nvPr/>
          </p:nvSpPr>
          <p:spPr>
            <a:xfrm>
              <a:off x="3307940" y="5616019"/>
              <a:ext cx="421956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7F134C"/>
                  </a:solidFill>
                  <a:latin typeface="Arial"/>
                </a:rPr>
                <a:t>2339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A6CA4F0B-218F-40AF-8263-A0AF0ABAC69C}"/>
                </a:ext>
              </a:extLst>
            </p:cNvPr>
            <p:cNvSpPr txBox="1"/>
            <p:nvPr/>
          </p:nvSpPr>
          <p:spPr>
            <a:xfrm>
              <a:off x="2594372" y="5616019"/>
              <a:ext cx="416861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dirty="0">
                  <a:solidFill>
                    <a:srgbClr val="7F134C"/>
                  </a:solidFill>
                  <a:latin typeface="Arial"/>
                </a:rPr>
                <a:t>2373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850E4DB3-5833-4C38-A15E-B50384FF9745}"/>
                </a:ext>
              </a:extLst>
            </p:cNvPr>
            <p:cNvSpPr txBox="1"/>
            <p:nvPr/>
          </p:nvSpPr>
          <p:spPr>
            <a:xfrm>
              <a:off x="1489588" y="5640871"/>
              <a:ext cx="1246743" cy="2277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en-US" sz="900" b="1" dirty="0">
                  <a:solidFill>
                    <a:srgbClr val="7F134C"/>
                  </a:solidFill>
                  <a:latin typeface="Arial"/>
                </a:rPr>
                <a:t>DAPA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E8CC232-E16F-4B8F-B1EC-E3CC51022F63}"/>
                </a:ext>
              </a:extLst>
            </p:cNvPr>
            <p:cNvSpPr txBox="1"/>
            <p:nvPr/>
          </p:nvSpPr>
          <p:spPr>
            <a:xfrm>
              <a:off x="1489588" y="5312267"/>
              <a:ext cx="936695" cy="393954"/>
            </a:xfrm>
            <a:prstGeom prst="rect">
              <a:avLst/>
            </a:prstGeom>
            <a:noFill/>
          </p:spPr>
          <p:txBody>
            <a:bodyPr wrap="square" lIns="0" tIns="0" rIns="0" rtlCol="0" anchor="ctr">
              <a:spAutoFit/>
            </a:bodyPr>
            <a:lstStyle/>
            <a:p>
              <a:pPr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cs-CZ" sz="900" b="1" dirty="0">
                  <a:solidFill>
                    <a:srgbClr val="000000"/>
                  </a:solidFill>
                  <a:latin typeface="Arial"/>
                </a:rPr>
                <a:t>Počet v riziku</a:t>
              </a:r>
              <a:endParaRPr lang="en-US" sz="900" b="1" dirty="0">
                <a:solidFill>
                  <a:srgbClr val="969696"/>
                </a:solidFill>
                <a:latin typeface="Arial" panose="020B0604020202020204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F7A848B-3061-4338-8EBA-9395A1752176}"/>
                </a:ext>
              </a:extLst>
            </p:cNvPr>
            <p:cNvSpPr txBox="1"/>
            <p:nvPr/>
          </p:nvSpPr>
          <p:spPr>
            <a:xfrm>
              <a:off x="4350029" y="5372084"/>
              <a:ext cx="2708426" cy="289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514330">
                <a:lnSpc>
                  <a:spcPct val="90000"/>
                </a:lnSpc>
                <a:spcBef>
                  <a:spcPts val="675"/>
                </a:spcBef>
                <a:buClr>
                  <a:srgbClr val="7F134C"/>
                </a:buClr>
                <a:defRPr/>
              </a:pPr>
              <a:r>
                <a:rPr lang="cs-CZ" sz="900" b="1" dirty="0">
                  <a:solidFill>
                    <a:srgbClr val="000000"/>
                  </a:solidFill>
                  <a:latin typeface="Arial" panose="020B0604020202020204"/>
                </a:rPr>
                <a:t>Měsíce od randomizace</a:t>
              </a:r>
              <a:endParaRPr lang="en-US" sz="900" b="1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B5E89846-FA84-4F5A-88AF-E6EED5BFA488}"/>
              </a:ext>
            </a:extLst>
          </p:cNvPr>
          <p:cNvSpPr/>
          <p:nvPr/>
        </p:nvSpPr>
        <p:spPr>
          <a:xfrm>
            <a:off x="7027392" y="1897655"/>
            <a:ext cx="12570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050" b="1" dirty="0">
                <a:solidFill>
                  <a:srgbClr val="000000"/>
                </a:solidFill>
              </a:rPr>
              <a:t>HR 0</a:t>
            </a:r>
            <a:r>
              <a:rPr lang="cs-CZ" sz="1050" b="1" dirty="0">
                <a:solidFill>
                  <a:srgbClr val="000000"/>
                </a:solidFill>
              </a:rPr>
              <a:t>,</a:t>
            </a:r>
            <a:r>
              <a:rPr lang="de-DE" sz="1050" b="1" dirty="0">
                <a:solidFill>
                  <a:srgbClr val="000000"/>
                </a:solidFill>
              </a:rPr>
              <a:t>82 (0</a:t>
            </a:r>
            <a:r>
              <a:rPr lang="cs-CZ" sz="1050" b="1" dirty="0">
                <a:solidFill>
                  <a:srgbClr val="000000"/>
                </a:solidFill>
              </a:rPr>
              <a:t>,</a:t>
            </a:r>
            <a:r>
              <a:rPr lang="de-DE" sz="1050" b="1" dirty="0">
                <a:solidFill>
                  <a:srgbClr val="000000"/>
                </a:solidFill>
              </a:rPr>
              <a:t>69</a:t>
            </a:r>
            <a:r>
              <a:rPr lang="cs-CZ" sz="1050" b="1" dirty="0">
                <a:solidFill>
                  <a:srgbClr val="000000"/>
                </a:solidFill>
              </a:rPr>
              <a:t>-</a:t>
            </a:r>
            <a:r>
              <a:rPr lang="de-DE" sz="1050" b="1" dirty="0">
                <a:solidFill>
                  <a:srgbClr val="000000"/>
                </a:solidFill>
              </a:rPr>
              <a:t>0</a:t>
            </a:r>
            <a:r>
              <a:rPr lang="cs-CZ" sz="1050" b="1" dirty="0">
                <a:solidFill>
                  <a:srgbClr val="000000"/>
                </a:solidFill>
              </a:rPr>
              <a:t>,</a:t>
            </a:r>
            <a:r>
              <a:rPr lang="de-DE" sz="1050" b="1" dirty="0">
                <a:solidFill>
                  <a:srgbClr val="000000"/>
                </a:solidFill>
              </a:rPr>
              <a:t>98)</a:t>
            </a:r>
          </a:p>
          <a:p>
            <a:pPr lvl="0">
              <a:defRPr/>
            </a:pPr>
            <a:r>
              <a:rPr lang="de-DE" sz="1050" b="1" dirty="0">
                <a:solidFill>
                  <a:srgbClr val="000000"/>
                </a:solidFill>
              </a:rPr>
              <a:t>p=0</a:t>
            </a:r>
            <a:r>
              <a:rPr lang="cs-CZ" sz="1050" b="1" dirty="0">
                <a:solidFill>
                  <a:srgbClr val="000000"/>
                </a:solidFill>
              </a:rPr>
              <a:t>,</a:t>
            </a:r>
            <a:r>
              <a:rPr lang="de-DE" sz="1050" b="1" dirty="0">
                <a:solidFill>
                  <a:srgbClr val="000000"/>
                </a:solidFill>
              </a:rPr>
              <a:t>029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675DFBA-6823-4E7B-9CA7-093BEE90C946}"/>
              </a:ext>
            </a:extLst>
          </p:cNvPr>
          <p:cNvSpPr txBox="1"/>
          <p:nvPr/>
        </p:nvSpPr>
        <p:spPr>
          <a:xfrm>
            <a:off x="7027392" y="1598438"/>
            <a:ext cx="105809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buClr>
                <a:srgbClr val="7F134C"/>
              </a:buClr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/>
              </a:rPr>
              <a:t>18% RRR</a:t>
            </a:r>
          </a:p>
        </p:txBody>
      </p:sp>
    </p:spTree>
    <p:extLst>
      <p:ext uri="{BB962C8B-B14F-4D97-AF65-F5344CB8AC3E}">
        <p14:creationId xmlns:p14="http://schemas.microsoft.com/office/powerpoint/2010/main" val="239485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7" grpId="0"/>
      <p:bldP spid="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048A-0A16-40D3-B406-5B164678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/>
              <a:t>Dapagliflozin </a:t>
            </a:r>
            <a:r>
              <a:rPr lang="cs-CZ" sz="2600"/>
              <a:t>snížil konzistentně četnost příhod </a:t>
            </a:r>
            <a:r>
              <a:rPr lang="en-US" sz="2600"/>
              <a:t>KV </a:t>
            </a:r>
            <a:r>
              <a:rPr lang="cs-CZ" sz="2600"/>
              <a:t>úmrtí</a:t>
            </a:r>
            <a:r>
              <a:rPr lang="en-US" sz="2600"/>
              <a:t> </a:t>
            </a:r>
            <a:r>
              <a:rPr lang="cs-CZ" sz="2600"/>
              <a:t>či zhoršení</a:t>
            </a:r>
            <a:r>
              <a:rPr lang="en-US" sz="2600"/>
              <a:t> SS </a:t>
            </a:r>
            <a:r>
              <a:rPr lang="cs-CZ" sz="2600"/>
              <a:t>nezávisle na diabetickém statusu a </a:t>
            </a:r>
            <a:r>
              <a:rPr lang="en-US" sz="2600"/>
              <a:t>HbA1c1</a:t>
            </a:r>
            <a:endParaRPr lang="en-US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986435-9D0A-4130-BAA7-5756ADA237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4617156"/>
            <a:ext cx="5029195" cy="43242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700" baseline="30000"/>
              <a:t>a</a:t>
            </a:r>
            <a:r>
              <a:rPr lang="en-US" sz="700"/>
              <a:t> hSS </a:t>
            </a:r>
            <a:r>
              <a:rPr lang="cs-CZ" sz="700"/>
              <a:t>nebo urgentní ošetření pro </a:t>
            </a:r>
            <a:r>
              <a:rPr lang="en-US" sz="700"/>
              <a:t>SS; </a:t>
            </a:r>
            <a:r>
              <a:rPr lang="en-US" sz="700" baseline="30000"/>
              <a:t>b</a:t>
            </a:r>
            <a:r>
              <a:rPr lang="cs-CZ" sz="700"/>
              <a:t>Zahrnuje </a:t>
            </a:r>
            <a:r>
              <a:rPr lang="en-US" sz="700"/>
              <a:t>1983 </a:t>
            </a:r>
            <a:r>
              <a:rPr lang="cs-CZ" sz="700"/>
              <a:t>pacientů s předchozí </a:t>
            </a:r>
            <a:r>
              <a:rPr lang="en-US" sz="700"/>
              <a:t>diagn</a:t>
            </a:r>
            <a:r>
              <a:rPr lang="cs-CZ" sz="700"/>
              <a:t>ózou diabetu</a:t>
            </a:r>
            <a:r>
              <a:rPr lang="en-US" sz="700"/>
              <a:t> a 156 pa</a:t>
            </a:r>
            <a:r>
              <a:rPr lang="cs-CZ" sz="700"/>
              <a:t>cientů</a:t>
            </a:r>
            <a:r>
              <a:rPr lang="en-US" sz="700"/>
              <a:t> </a:t>
            </a:r>
            <a:r>
              <a:rPr lang="cs-CZ" sz="700"/>
              <a:t>s nediagnostikovaným diabetem na začátku studie</a:t>
            </a:r>
            <a:r>
              <a:rPr lang="en-US" sz="700"/>
              <a:t> (HbA1c ≥6,5% </a:t>
            </a:r>
            <a:r>
              <a:rPr lang="cs-CZ" sz="700"/>
              <a:t>při 1. a 2. návštěvě</a:t>
            </a:r>
            <a:r>
              <a:rPr lang="en-US" sz="700" baseline="30000"/>
              <a:t>2</a:t>
            </a:r>
            <a:r>
              <a:rPr lang="en-US" sz="700"/>
              <a:t>).</a:t>
            </a:r>
          </a:p>
          <a:p>
            <a:pPr>
              <a:lnSpc>
                <a:spcPct val="80000"/>
              </a:lnSpc>
            </a:pPr>
            <a:r>
              <a:rPr lang="en-US" sz="700"/>
              <a:t>KV = kardiovaskulární; HbA1c = glycated hemoglobin; SS = srdeční selhání; </a:t>
            </a:r>
            <a:r>
              <a:rPr lang="pt-BR" sz="700"/>
              <a:t>hSS = hospitalizace pro srdeční selhání</a:t>
            </a:r>
            <a:r>
              <a:rPr lang="en-US" sz="700"/>
              <a:t>; HR = hazard ratio; </a:t>
            </a:r>
            <a:r>
              <a:rPr lang="da-DK" sz="700"/>
              <a:t>DM2 = diabetes mellitus 2. typu</a:t>
            </a:r>
            <a:r>
              <a:rPr lang="en-US" sz="700"/>
              <a:t>. </a:t>
            </a:r>
          </a:p>
          <a:p>
            <a:pPr>
              <a:lnSpc>
                <a:spcPct val="80000"/>
              </a:lnSpc>
            </a:pPr>
            <a:r>
              <a:rPr lang="en-US" sz="700"/>
              <a:t>1. McMurray J. Presented at: AHA Scientific Sessions; November 16-18; 2019; Philadelphia, PA; 2. McMurray JJV et al. Online protocol. N Engl J Med. 2019;381:1995-2008.</a:t>
            </a:r>
            <a:endParaRPr lang="en-US" sz="7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7E33BD4-14CB-4BF1-9C10-AFF423AE2D52}"/>
              </a:ext>
            </a:extLst>
          </p:cNvPr>
          <p:cNvGraphicFramePr>
            <a:graphicFrameLocks noGrp="1"/>
          </p:cNvGraphicFramePr>
          <p:nvPr/>
        </p:nvGraphicFramePr>
        <p:xfrm>
          <a:off x="514350" y="1371599"/>
          <a:ext cx="7163098" cy="2172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3287">
                  <a:extLst>
                    <a:ext uri="{9D8B030D-6E8A-4147-A177-3AD203B41FA5}">
                      <a16:colId xmlns:a16="http://schemas.microsoft.com/office/drawing/2014/main" val="2427303443"/>
                    </a:ext>
                  </a:extLst>
                </a:gridCol>
                <a:gridCol w="1503946">
                  <a:extLst>
                    <a:ext uri="{9D8B030D-6E8A-4147-A177-3AD203B41FA5}">
                      <a16:colId xmlns:a16="http://schemas.microsoft.com/office/drawing/2014/main" val="3530300551"/>
                    </a:ext>
                  </a:extLst>
                </a:gridCol>
                <a:gridCol w="1097280">
                  <a:extLst>
                    <a:ext uri="{9D8B030D-6E8A-4147-A177-3AD203B41FA5}">
                      <a16:colId xmlns:a16="http://schemas.microsoft.com/office/drawing/2014/main" val="1067840944"/>
                    </a:ext>
                  </a:extLst>
                </a:gridCol>
                <a:gridCol w="1724257">
                  <a:extLst>
                    <a:ext uri="{9D8B030D-6E8A-4147-A177-3AD203B41FA5}">
                      <a16:colId xmlns:a16="http://schemas.microsoft.com/office/drawing/2014/main" val="1130090656"/>
                    </a:ext>
                  </a:extLst>
                </a:gridCol>
                <a:gridCol w="1064328">
                  <a:extLst>
                    <a:ext uri="{9D8B030D-6E8A-4147-A177-3AD203B41FA5}">
                      <a16:colId xmlns:a16="http://schemas.microsoft.com/office/drawing/2014/main" val="1908522541"/>
                    </a:ext>
                  </a:extLst>
                </a:gridCol>
              </a:tblGrid>
              <a:tr h="541782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Outcome</a:t>
                      </a:r>
                    </a:p>
                  </a:txBody>
                  <a:tcPr marL="3429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Dapagliflozin 10 mg,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n/N </a:t>
                      </a:r>
                    </a:p>
                  </a:txBody>
                  <a:tcPr marL="3429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Placebo, </a:t>
                      </a:r>
                    </a:p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n/N</a:t>
                      </a:r>
                    </a:p>
                  </a:txBody>
                  <a:tcPr marL="3429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3429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HR (95% CI)</a:t>
                      </a:r>
                    </a:p>
                  </a:txBody>
                  <a:tcPr marL="3429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763805"/>
                  </a:ext>
                </a:extLst>
              </a:tr>
              <a:tr h="27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Celá populace</a:t>
                      </a:r>
                      <a:endParaRPr lang="en-US" sz="1100" b="1" dirty="0"/>
                    </a:p>
                  </a:txBody>
                  <a:tcPr marL="10287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386/2373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502/2371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0,74 (0,65; 0,85)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57043"/>
                  </a:ext>
                </a:extLst>
              </a:tr>
              <a:tr h="27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/>
                        <a:t>DM2</a:t>
                      </a:r>
                      <a:r>
                        <a:rPr lang="en-US" sz="1100" b="1" baseline="30000" dirty="0"/>
                        <a:t>a</a:t>
                      </a:r>
                      <a:endParaRPr lang="en-US" sz="1100" b="1" dirty="0"/>
                    </a:p>
                  </a:txBody>
                  <a:tcPr marL="10287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215/1075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271/1064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0,75 (0,63; 0,90)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126751"/>
                  </a:ext>
                </a:extLst>
              </a:tr>
              <a:tr h="271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Bez</a:t>
                      </a:r>
                      <a:r>
                        <a:rPr lang="en-US" sz="1100" b="1" dirty="0"/>
                        <a:t> DM2</a:t>
                      </a:r>
                    </a:p>
                  </a:txBody>
                  <a:tcPr marL="10287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171/1298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231/1307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0,73 (0,60, 0,88)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6675961"/>
                  </a:ext>
                </a:extLst>
              </a:tr>
              <a:tr h="271811">
                <a:tc>
                  <a:txBody>
                    <a:bodyPr/>
                    <a:lstStyle/>
                    <a:p>
                      <a:pPr marL="2286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HbA1c ≤5,6% (n=1006)</a:t>
                      </a:r>
                    </a:p>
                  </a:txBody>
                  <a:tcPr marL="10287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65/521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77/485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0,74 (0,53; 1,04)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939674"/>
                  </a:ext>
                </a:extLst>
              </a:tr>
              <a:tr h="271811">
                <a:tc>
                  <a:txBody>
                    <a:bodyPr/>
                    <a:lstStyle/>
                    <a:p>
                      <a:pPr marL="228600"/>
                      <a:r>
                        <a:rPr lang="en-US" sz="1100" dirty="0"/>
                        <a:t>HbA1c 5,7-5,9% (n=753)</a:t>
                      </a:r>
                    </a:p>
                  </a:txBody>
                  <a:tcPr marL="10287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44/365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66/388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0,71 (0,48; 1,04)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72286"/>
                  </a:ext>
                </a:extLst>
              </a:tr>
              <a:tr h="271811">
                <a:tc>
                  <a:txBody>
                    <a:bodyPr/>
                    <a:lstStyle/>
                    <a:p>
                      <a:pPr marL="228600"/>
                      <a:r>
                        <a:rPr lang="en-US" sz="1100" dirty="0"/>
                        <a:t>HbA1c ≥6% (n=840)</a:t>
                      </a:r>
                    </a:p>
                  </a:txBody>
                  <a:tcPr marL="10287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62/408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87/432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0,72 (0,52; 1,00)</a:t>
                      </a:r>
                    </a:p>
                  </a:txBody>
                  <a:tcPr marL="3429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95140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9347684-DD78-4F76-8CBC-6CE04B0521EE}"/>
              </a:ext>
            </a:extLst>
          </p:cNvPr>
          <p:cNvGrpSpPr/>
          <p:nvPr/>
        </p:nvGrpSpPr>
        <p:grpSpPr>
          <a:xfrm>
            <a:off x="4414147" y="4026549"/>
            <a:ext cx="3069533" cy="463542"/>
            <a:chOff x="6046518" y="5941352"/>
            <a:chExt cx="4092710" cy="61805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282864A-7B7C-40FD-89BF-238BAD1F840D}"/>
                </a:ext>
              </a:extLst>
            </p:cNvPr>
            <p:cNvGrpSpPr/>
            <p:nvPr/>
          </p:nvGrpSpPr>
          <p:grpSpPr>
            <a:xfrm>
              <a:off x="6046518" y="6225153"/>
              <a:ext cx="4092710" cy="334254"/>
              <a:chOff x="6046518" y="6314361"/>
              <a:chExt cx="4092710" cy="334254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EE3B36-33AF-4DA0-8A66-536BE47084A4}"/>
                  </a:ext>
                </a:extLst>
              </p:cNvPr>
              <p:cNvSpPr txBox="1"/>
              <p:nvPr/>
            </p:nvSpPr>
            <p:spPr>
              <a:xfrm>
                <a:off x="6046518" y="6371617"/>
                <a:ext cx="2013800" cy="276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buClr>
                    <a:schemeClr val="accent1"/>
                  </a:buClr>
                </a:pPr>
                <a:r>
                  <a:rPr lang="cs-CZ" sz="750" dirty="0"/>
                  <a:t>Ve prospěch d</a:t>
                </a:r>
                <a:r>
                  <a:rPr lang="en-US" sz="750" dirty="0" err="1"/>
                  <a:t>apagliflozin</a:t>
                </a:r>
                <a:r>
                  <a:rPr lang="cs-CZ" sz="750" dirty="0"/>
                  <a:t>u</a:t>
                </a:r>
                <a:r>
                  <a:rPr lang="en-US" sz="750" dirty="0"/>
                  <a:t> 10 mg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1E496F0-C955-4812-9E3A-0AD82034A8DB}"/>
                  </a:ext>
                </a:extLst>
              </p:cNvPr>
              <p:cNvSpPr txBox="1"/>
              <p:nvPr/>
            </p:nvSpPr>
            <p:spPr>
              <a:xfrm>
                <a:off x="8132078" y="6371617"/>
                <a:ext cx="2007150" cy="276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1"/>
                  </a:buClr>
                </a:pPr>
                <a:r>
                  <a:rPr lang="en-US" sz="750" dirty="0"/>
                  <a:t> </a:t>
                </a:r>
                <a:r>
                  <a:rPr lang="cs-CZ" sz="750" dirty="0"/>
                  <a:t>ve prospěch placeba</a:t>
                </a:r>
                <a:endParaRPr lang="en-US" sz="750" dirty="0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AC6A34AC-77EC-4927-922A-384E50079DD5}"/>
                  </a:ext>
                </a:extLst>
              </p:cNvPr>
              <p:cNvCxnSpPr/>
              <p:nvPr/>
            </p:nvCxnSpPr>
            <p:spPr>
              <a:xfrm>
                <a:off x="8240331" y="6314361"/>
                <a:ext cx="113947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B93EE34-7F77-43F5-B3FA-283E0446EC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00729" y="6314361"/>
                <a:ext cx="113947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7B143A-A3CF-4A31-B5C9-F8F14B9A6F52}"/>
                </a:ext>
              </a:extLst>
            </p:cNvPr>
            <p:cNvSpPr txBox="1"/>
            <p:nvPr/>
          </p:nvSpPr>
          <p:spPr>
            <a:xfrm>
              <a:off x="7387047" y="5990441"/>
              <a:ext cx="40652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</a:pPr>
              <a:r>
                <a:rPr lang="en-US" sz="750" dirty="0"/>
                <a:t>0,8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A6C6248-2941-41DC-AFC1-8B0B09A49DA3}"/>
                </a:ext>
              </a:extLst>
            </p:cNvPr>
            <p:cNvSpPr txBox="1"/>
            <p:nvPr/>
          </p:nvSpPr>
          <p:spPr>
            <a:xfrm>
              <a:off x="8576838" y="5990441"/>
              <a:ext cx="52404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ts val="900"/>
                </a:spcBef>
                <a:buClr>
                  <a:schemeClr val="accent1"/>
                </a:buClr>
              </a:pPr>
              <a:r>
                <a:rPr lang="en-US" sz="750" dirty="0"/>
                <a:t>1,25</a:t>
              </a: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33437C0-994D-473B-A592-365B34B76FE2}"/>
                </a:ext>
              </a:extLst>
            </p:cNvPr>
            <p:cNvCxnSpPr/>
            <p:nvPr/>
          </p:nvCxnSpPr>
          <p:spPr>
            <a:xfrm>
              <a:off x="7590590" y="5945581"/>
              <a:ext cx="0" cy="4572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FADD067-2CFA-4314-8680-D4A161D301D6}"/>
                </a:ext>
              </a:extLst>
            </p:cNvPr>
            <p:cNvCxnSpPr/>
            <p:nvPr/>
          </p:nvCxnSpPr>
          <p:spPr>
            <a:xfrm>
              <a:off x="8830592" y="5941352"/>
              <a:ext cx="0" cy="4572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9D6B023-B404-44D8-AE63-35CC61D7CA77}"/>
              </a:ext>
            </a:extLst>
          </p:cNvPr>
          <p:cNvSpPr txBox="1"/>
          <p:nvPr/>
        </p:nvSpPr>
        <p:spPr>
          <a:xfrm>
            <a:off x="414659" y="1076325"/>
            <a:ext cx="3367088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b="1" dirty="0"/>
              <a:t>KV </a:t>
            </a:r>
            <a:r>
              <a:rPr lang="cs-CZ" sz="1125" b="1" dirty="0"/>
              <a:t>úmrtí či zhoršení </a:t>
            </a:r>
            <a:r>
              <a:rPr lang="en-US" sz="1125" b="1" dirty="0" err="1"/>
              <a:t>SS</a:t>
            </a:r>
            <a:r>
              <a:rPr lang="en-US" sz="1125" b="1" baseline="30000" dirty="0" err="1"/>
              <a:t>a</a:t>
            </a:r>
            <a:endParaRPr lang="en-US" sz="1125" b="1" dirty="0"/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A3E48B32-343A-4193-9B54-EAB46F83BB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956261"/>
              </p:ext>
            </p:extLst>
          </p:nvPr>
        </p:nvGraphicFramePr>
        <p:xfrm>
          <a:off x="4794121" y="1481892"/>
          <a:ext cx="1826000" cy="2727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969E76F1-7951-4308-8232-CA702EFC479D}"/>
              </a:ext>
            </a:extLst>
          </p:cNvPr>
          <p:cNvSpPr txBox="1"/>
          <p:nvPr/>
        </p:nvSpPr>
        <p:spPr>
          <a:xfrm>
            <a:off x="5755782" y="4061858"/>
            <a:ext cx="393037" cy="196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</a:pPr>
            <a:r>
              <a:rPr lang="en-US" sz="750" dirty="0"/>
              <a:t>1,0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46F8C1F-5904-4A94-98B4-F008282EEEAC}"/>
              </a:ext>
            </a:extLst>
          </p:cNvPr>
          <p:cNvCxnSpPr>
            <a:cxnSpLocks/>
          </p:cNvCxnSpPr>
          <p:nvPr/>
        </p:nvCxnSpPr>
        <p:spPr>
          <a:xfrm flipH="1">
            <a:off x="4872990" y="3214526"/>
            <a:ext cx="114301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BF6D489-9008-4023-BE80-E5DA9C2023B5}"/>
              </a:ext>
            </a:extLst>
          </p:cNvPr>
          <p:cNvSpPr txBox="1"/>
          <p:nvPr/>
        </p:nvSpPr>
        <p:spPr>
          <a:xfrm>
            <a:off x="7850188" y="2340917"/>
            <a:ext cx="1062990" cy="2308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/>
              <a:t>p-interaction=0,80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8A913A6-E4C6-4BDA-8E96-0989C007329C}"/>
              </a:ext>
            </a:extLst>
          </p:cNvPr>
          <p:cNvSpPr/>
          <p:nvPr/>
        </p:nvSpPr>
        <p:spPr>
          <a:xfrm>
            <a:off x="7715250" y="2264344"/>
            <a:ext cx="57150" cy="40005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2973F0-95D2-44A7-8AB1-36A3B393F34E}"/>
              </a:ext>
            </a:extLst>
          </p:cNvPr>
          <p:cNvSpPr/>
          <p:nvPr/>
        </p:nvSpPr>
        <p:spPr>
          <a:xfrm>
            <a:off x="5789182" y="1544586"/>
            <a:ext cx="333423" cy="3619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2767635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D87EE27-C092-46BF-ADBF-578093467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>
                <a:latin typeface="+mn-lt"/>
              </a:rPr>
              <a:t>Primární složený cíl: </a:t>
            </a:r>
            <a:br>
              <a:rPr lang="cs-CZ">
                <a:latin typeface="+mn-lt"/>
              </a:rPr>
            </a:br>
            <a:r>
              <a:rPr lang="cs-CZ">
                <a:latin typeface="+mn-lt"/>
              </a:rPr>
              <a:t>≥50% setrvalé snížení eGFR, ESKD, renální nebo KV smrt</a:t>
            </a:r>
            <a:r>
              <a:rPr lang="cs-CZ" baseline="30000">
                <a:latin typeface="+mn-lt"/>
              </a:rPr>
              <a:t>a,1</a:t>
            </a:r>
            <a:endParaRPr lang="cs-CZ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3A8183-D09D-4C43-A98F-76658649B4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0" y="4657500"/>
            <a:ext cx="5029195" cy="432423"/>
          </a:xfrm>
        </p:spPr>
        <p:txBody>
          <a:bodyPr/>
          <a:lstStyle/>
          <a:p>
            <a:r>
              <a:rPr lang="cs-CZ" sz="600" spc="-23" dirty="0" err="1"/>
              <a:t>ESKD</a:t>
            </a:r>
            <a:r>
              <a:rPr lang="cs-CZ" sz="600" spc="-23" dirty="0"/>
              <a:t> - definovaná jako potřeba udržovací dialýzy (peritoneální nebo hemodialýza) po dobu delší než 28 dní, transplantace ledvin nebo trvalá </a:t>
            </a:r>
            <a:r>
              <a:rPr lang="cs-CZ" sz="600" spc="-23" dirty="0" err="1"/>
              <a:t>eGFR</a:t>
            </a:r>
            <a:r>
              <a:rPr lang="cs-CZ" sz="600" spc="-23" dirty="0"/>
              <a:t> &lt;</a:t>
            </a:r>
            <a:r>
              <a:rPr lang="cs-CZ" sz="600" spc="-23" dirty="0" err="1"/>
              <a:t>15ml</a:t>
            </a:r>
            <a:r>
              <a:rPr lang="cs-CZ" sz="600" spc="-23" dirty="0"/>
              <a:t>/min/</a:t>
            </a:r>
            <a:r>
              <a:rPr lang="cs-CZ" sz="600" spc="-23" dirty="0" err="1"/>
              <a:t>1,73m</a:t>
            </a:r>
            <a:r>
              <a:rPr lang="cs-CZ" sz="600" spc="-23" baseline="30000" dirty="0" err="1"/>
              <a:t>2</a:t>
            </a:r>
            <a:r>
              <a:rPr lang="cs-CZ" sz="600" spc="-23" baseline="30000" dirty="0"/>
              <a:t> </a:t>
            </a:r>
            <a:r>
              <a:rPr lang="cs-CZ" sz="600" spc="-23" dirty="0"/>
              <a:t>alespoň 28 </a:t>
            </a:r>
            <a:r>
              <a:rPr lang="cs-CZ" sz="600" spc="-23"/>
              <a:t>dní. </a:t>
            </a:r>
            <a:r>
              <a:rPr lang="cs-CZ" sz="600"/>
              <a:t>Úmrtí </a:t>
            </a:r>
            <a:r>
              <a:rPr lang="cs-CZ" sz="600" dirty="0"/>
              <a:t>ledvin byla definována jako smrt v důsledku </a:t>
            </a:r>
            <a:r>
              <a:rPr lang="cs-CZ" sz="600" dirty="0" err="1"/>
              <a:t>ESKD</a:t>
            </a:r>
            <a:r>
              <a:rPr lang="cs-CZ" sz="600" dirty="0"/>
              <a:t> při záměrném vysazení dialýzy z jakéhokoliv důvodu </a:t>
            </a:r>
            <a:r>
              <a:rPr lang="cs-CZ" sz="600" baseline="30000" dirty="0"/>
              <a:t>3</a:t>
            </a:r>
            <a:r>
              <a:rPr lang="cs-CZ" sz="600" dirty="0"/>
              <a:t>; </a:t>
            </a:r>
            <a:r>
              <a:rPr lang="cs-CZ" sz="600" baseline="30000" dirty="0" err="1"/>
              <a:t>b</a:t>
            </a:r>
            <a:r>
              <a:rPr lang="cs-CZ" sz="600" dirty="0" err="1"/>
              <a:t>95</a:t>
            </a:r>
            <a:r>
              <a:rPr lang="cs-CZ" sz="600" dirty="0"/>
              <a:t>% </a:t>
            </a:r>
            <a:r>
              <a:rPr lang="cs-CZ" sz="600" dirty="0" err="1"/>
              <a:t>CI</a:t>
            </a:r>
            <a:r>
              <a:rPr lang="cs-CZ" sz="600" dirty="0"/>
              <a:t>, 15 až 27.</a:t>
            </a:r>
          </a:p>
          <a:p>
            <a:r>
              <a:rPr lang="cs-CZ" sz="600" dirty="0" err="1"/>
              <a:t>ARR</a:t>
            </a:r>
            <a:r>
              <a:rPr lang="cs-CZ" sz="600" dirty="0"/>
              <a:t> = redukce absolutního rizika; KV</a:t>
            </a:r>
            <a:r>
              <a:rPr lang="cs-CZ" sz="600" dirty="0">
                <a:solidFill>
                  <a:srgbClr val="000000"/>
                </a:solidFill>
              </a:rPr>
              <a:t> = kardiovaskulární;</a:t>
            </a:r>
            <a:r>
              <a:rPr lang="cs-CZ" sz="600" dirty="0">
                <a:ea typeface="+mn-lt"/>
                <a:cs typeface="+mn-lt"/>
              </a:rPr>
              <a:t> </a:t>
            </a:r>
            <a:r>
              <a:rPr lang="cs-CZ" sz="600" dirty="0" err="1">
                <a:ea typeface="+mn-lt"/>
                <a:cs typeface="+mn-lt"/>
              </a:rPr>
              <a:t>DAPA</a:t>
            </a:r>
            <a:r>
              <a:rPr lang="cs-CZ" sz="600" dirty="0">
                <a:ea typeface="+mn-lt"/>
                <a:cs typeface="+mn-lt"/>
              </a:rPr>
              <a:t> = </a:t>
            </a:r>
            <a:r>
              <a:rPr lang="cs-CZ" sz="600" err="1">
                <a:ea typeface="+mn-lt"/>
                <a:cs typeface="+mn-lt"/>
              </a:rPr>
              <a:t>dapagliflozin</a:t>
            </a:r>
            <a:r>
              <a:rPr lang="cs-CZ" sz="600">
                <a:ea typeface="+mn-lt"/>
                <a:cs typeface="+mn-lt"/>
              </a:rPr>
              <a:t>; </a:t>
            </a:r>
            <a:r>
              <a:rPr lang="cs-CZ" sz="600">
                <a:solidFill>
                  <a:srgbClr val="000000"/>
                </a:solidFill>
              </a:rPr>
              <a:t>eGFR </a:t>
            </a:r>
            <a:r>
              <a:rPr lang="cs-CZ" sz="600" dirty="0">
                <a:solidFill>
                  <a:srgbClr val="000000"/>
                </a:solidFill>
              </a:rPr>
              <a:t>= odhadovaná glomerulární filtrační rychlost; </a:t>
            </a:r>
            <a:r>
              <a:rPr lang="cs-CZ" sz="600" dirty="0" err="1">
                <a:solidFill>
                  <a:srgbClr val="000000"/>
                </a:solidFill>
              </a:rPr>
              <a:t>ESKD</a:t>
            </a:r>
            <a:r>
              <a:rPr lang="cs-CZ" sz="600" dirty="0">
                <a:solidFill>
                  <a:srgbClr val="000000"/>
                </a:solidFill>
              </a:rPr>
              <a:t> = konečné stádium onemocnění ledvin; </a:t>
            </a:r>
            <a:r>
              <a:rPr lang="cs-CZ" sz="600" dirty="0"/>
              <a:t>HR = hazard ratio; ; </a:t>
            </a:r>
            <a:r>
              <a:rPr lang="cs-CZ" sz="600" dirty="0" err="1"/>
              <a:t>NNT</a:t>
            </a:r>
            <a:r>
              <a:rPr lang="cs-CZ" sz="600" dirty="0"/>
              <a:t> = </a:t>
            </a:r>
            <a:r>
              <a:rPr lang="cs-CZ" sz="600" dirty="0" err="1"/>
              <a:t>number</a:t>
            </a:r>
            <a:r>
              <a:rPr lang="cs-CZ" sz="600" dirty="0"/>
              <a:t> </a:t>
            </a:r>
            <a:r>
              <a:rPr lang="cs-CZ" sz="600" dirty="0" err="1"/>
              <a:t>needed</a:t>
            </a:r>
            <a:r>
              <a:rPr lang="cs-CZ" sz="600" dirty="0"/>
              <a:t> to </a:t>
            </a:r>
            <a:r>
              <a:rPr lang="cs-CZ" sz="600" dirty="0" err="1"/>
              <a:t>treat</a:t>
            </a:r>
            <a:r>
              <a:rPr lang="cs-CZ" sz="600" dirty="0"/>
              <a:t>; </a:t>
            </a:r>
            <a:r>
              <a:rPr lang="cs-CZ" sz="600" dirty="0" err="1"/>
              <a:t>RRR</a:t>
            </a:r>
            <a:r>
              <a:rPr lang="cs-CZ" sz="600" dirty="0"/>
              <a:t> = redukce relativního rizika</a:t>
            </a:r>
          </a:p>
          <a:p>
            <a:r>
              <a:rPr lang="cs-CZ" sz="500" dirty="0">
                <a:ea typeface="+mn-lt"/>
                <a:cs typeface="+mn-lt"/>
              </a:rPr>
              <a:t>1. </a:t>
            </a:r>
            <a:r>
              <a:rPr lang="cs-CZ" sz="500" dirty="0" err="1">
                <a:ea typeface="+mn-lt"/>
                <a:cs typeface="+mn-lt"/>
              </a:rPr>
              <a:t>Heerspink</a:t>
            </a:r>
            <a:r>
              <a:rPr lang="cs-CZ" sz="500" dirty="0">
                <a:ea typeface="+mn-lt"/>
                <a:cs typeface="+mn-lt"/>
              </a:rPr>
              <a:t> </a:t>
            </a:r>
            <a:r>
              <a:rPr lang="cs-CZ" sz="500" dirty="0" err="1">
                <a:ea typeface="+mn-lt"/>
                <a:cs typeface="+mn-lt"/>
              </a:rPr>
              <a:t>HJL</a:t>
            </a:r>
            <a:r>
              <a:rPr lang="cs-CZ" sz="500" dirty="0">
                <a:ea typeface="+mn-lt"/>
                <a:cs typeface="+mn-lt"/>
              </a:rPr>
              <a:t> et al. </a:t>
            </a:r>
            <a:r>
              <a:rPr lang="cs-CZ" sz="500" i="1" dirty="0">
                <a:ea typeface="+mn-lt"/>
                <a:cs typeface="+mn-lt"/>
              </a:rPr>
              <a:t>N </a:t>
            </a:r>
            <a:r>
              <a:rPr lang="cs-CZ" sz="500" i="1" dirty="0" err="1">
                <a:ea typeface="+mn-lt"/>
                <a:cs typeface="+mn-lt"/>
              </a:rPr>
              <a:t>Engl</a:t>
            </a:r>
            <a:r>
              <a:rPr lang="cs-CZ" sz="500" i="1" dirty="0">
                <a:ea typeface="+mn-lt"/>
                <a:cs typeface="+mn-lt"/>
              </a:rPr>
              <a:t> J Med</a:t>
            </a:r>
            <a:r>
              <a:rPr lang="cs-CZ" sz="500" dirty="0">
                <a:ea typeface="+mn-lt"/>
                <a:cs typeface="+mn-lt"/>
              </a:rPr>
              <a:t>. 2020; 383:1436-1446; 2. </a:t>
            </a:r>
            <a:r>
              <a:rPr lang="cs-CZ" sz="500" dirty="0" err="1">
                <a:ea typeface="+mn-lt"/>
                <a:cs typeface="+mn-lt"/>
              </a:rPr>
              <a:t>Heerspink</a:t>
            </a:r>
            <a:r>
              <a:rPr lang="cs-CZ" sz="500" dirty="0">
                <a:ea typeface="+mn-lt"/>
                <a:cs typeface="+mn-lt"/>
              </a:rPr>
              <a:t> </a:t>
            </a:r>
            <a:r>
              <a:rPr lang="cs-CZ" sz="500" dirty="0" err="1">
                <a:ea typeface="+mn-lt"/>
                <a:cs typeface="+mn-lt"/>
              </a:rPr>
              <a:t>HJL</a:t>
            </a:r>
            <a:r>
              <a:rPr lang="cs-CZ" sz="500" dirty="0">
                <a:ea typeface="+mn-lt"/>
                <a:cs typeface="+mn-lt"/>
              </a:rPr>
              <a:t>. </a:t>
            </a:r>
            <a:r>
              <a:rPr lang="cs-CZ" sz="500" dirty="0" err="1">
                <a:ea typeface="+mn-lt"/>
                <a:cs typeface="+mn-lt"/>
              </a:rPr>
              <a:t>Presented</a:t>
            </a:r>
            <a:r>
              <a:rPr lang="cs-CZ" sz="500" dirty="0">
                <a:ea typeface="+mn-lt"/>
                <a:cs typeface="+mn-lt"/>
              </a:rPr>
              <a:t> </a:t>
            </a:r>
            <a:r>
              <a:rPr lang="cs-CZ" sz="500" dirty="0" err="1">
                <a:ea typeface="+mn-lt"/>
                <a:cs typeface="+mn-lt"/>
              </a:rPr>
              <a:t>at</a:t>
            </a:r>
            <a:r>
              <a:rPr lang="cs-CZ" sz="500" dirty="0">
                <a:ea typeface="+mn-lt"/>
                <a:cs typeface="+mn-lt"/>
              </a:rPr>
              <a:t>:</a:t>
            </a:r>
            <a:r>
              <a:rPr lang="cs-CZ" sz="500" dirty="0"/>
              <a:t> ESC </a:t>
            </a:r>
            <a:r>
              <a:rPr lang="cs-CZ" sz="500" dirty="0" err="1"/>
              <a:t>Congress</a:t>
            </a:r>
            <a:r>
              <a:rPr lang="cs-CZ" sz="500" dirty="0"/>
              <a:t> – </a:t>
            </a:r>
            <a:r>
              <a:rPr lang="cs-CZ" sz="500" dirty="0" err="1"/>
              <a:t>The</a:t>
            </a:r>
            <a:r>
              <a:rPr lang="cs-CZ" sz="500" dirty="0"/>
              <a:t> Digital </a:t>
            </a:r>
            <a:r>
              <a:rPr lang="cs-CZ" sz="500" dirty="0" err="1"/>
              <a:t>Experience</a:t>
            </a:r>
            <a:r>
              <a:rPr lang="cs-CZ" sz="500" dirty="0"/>
              <a:t>; August 29 – </a:t>
            </a:r>
            <a:r>
              <a:rPr lang="cs-CZ" sz="500" dirty="0" err="1"/>
              <a:t>September</a:t>
            </a:r>
            <a:r>
              <a:rPr lang="cs-CZ" sz="500" dirty="0"/>
              <a:t> 1, 2020; 3. </a:t>
            </a:r>
            <a:r>
              <a:rPr lang="cs-CZ" sz="500" dirty="0" err="1">
                <a:solidFill>
                  <a:srgbClr val="000000"/>
                </a:solidFill>
              </a:rPr>
              <a:t>Heerspink</a:t>
            </a:r>
            <a:r>
              <a:rPr lang="cs-CZ" sz="500" dirty="0">
                <a:solidFill>
                  <a:srgbClr val="000000"/>
                </a:solidFill>
              </a:rPr>
              <a:t> </a:t>
            </a:r>
            <a:r>
              <a:rPr lang="cs-CZ" sz="500" dirty="0" err="1">
                <a:solidFill>
                  <a:srgbClr val="000000"/>
                </a:solidFill>
              </a:rPr>
              <a:t>HJL</a:t>
            </a:r>
            <a:r>
              <a:rPr lang="cs-CZ" sz="500" dirty="0">
                <a:solidFill>
                  <a:srgbClr val="000000"/>
                </a:solidFill>
              </a:rPr>
              <a:t> et al. </a:t>
            </a:r>
            <a:r>
              <a:rPr lang="cs-CZ" sz="500" i="1" dirty="0" err="1">
                <a:solidFill>
                  <a:srgbClr val="000000"/>
                </a:solidFill>
              </a:rPr>
              <a:t>Nephrol</a:t>
            </a:r>
            <a:r>
              <a:rPr lang="cs-CZ" sz="500" i="1" dirty="0">
                <a:solidFill>
                  <a:srgbClr val="000000"/>
                </a:solidFill>
              </a:rPr>
              <a:t> </a:t>
            </a:r>
            <a:r>
              <a:rPr lang="cs-CZ" sz="500" i="1" dirty="0" err="1">
                <a:solidFill>
                  <a:srgbClr val="000000"/>
                </a:solidFill>
              </a:rPr>
              <a:t>Dial</a:t>
            </a:r>
            <a:r>
              <a:rPr lang="cs-CZ" sz="500" i="1" dirty="0">
                <a:solidFill>
                  <a:srgbClr val="000000"/>
                </a:solidFill>
              </a:rPr>
              <a:t> </a:t>
            </a:r>
            <a:r>
              <a:rPr lang="cs-CZ" sz="500" i="1" dirty="0" err="1">
                <a:solidFill>
                  <a:srgbClr val="000000"/>
                </a:solidFill>
              </a:rPr>
              <a:t>Transplant</a:t>
            </a:r>
            <a:r>
              <a:rPr lang="cs-CZ" sz="500" dirty="0">
                <a:solidFill>
                  <a:srgbClr val="000000"/>
                </a:solidFill>
              </a:rPr>
              <a:t>. 2020;35:274–282.</a:t>
            </a:r>
            <a:endParaRPr lang="cs-CZ" sz="500" dirty="0"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CCAA0F-0236-438A-8E4F-8C7956D0C3C5}"/>
              </a:ext>
            </a:extLst>
          </p:cNvPr>
          <p:cNvSpPr txBox="1">
            <a:spLocks/>
          </p:cNvSpPr>
          <p:nvPr/>
        </p:nvSpPr>
        <p:spPr>
          <a:xfrm>
            <a:off x="2018343" y="4210028"/>
            <a:ext cx="192361" cy="20774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accent1"/>
                </a:solidFill>
              </a:rPr>
              <a:t>2152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EE20B6-7A1D-4A08-BDAC-0822BE3FC8F9}"/>
              </a:ext>
            </a:extLst>
          </p:cNvPr>
          <p:cNvSpPr txBox="1">
            <a:spLocks/>
          </p:cNvSpPr>
          <p:nvPr/>
        </p:nvSpPr>
        <p:spPr>
          <a:xfrm>
            <a:off x="2583336" y="4210028"/>
            <a:ext cx="192361" cy="20774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accent1"/>
                </a:solidFill>
              </a:rPr>
              <a:t>2001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451B9E-C611-42F3-A843-12766E6CC46B}"/>
              </a:ext>
            </a:extLst>
          </p:cNvPr>
          <p:cNvSpPr txBox="1">
            <a:spLocks/>
          </p:cNvSpPr>
          <p:nvPr/>
        </p:nvSpPr>
        <p:spPr>
          <a:xfrm>
            <a:off x="3138711" y="4210028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accent1"/>
                </a:solidFill>
              </a:rPr>
              <a:t>1955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FC25A-34A5-4976-8602-6B7FF6C1078F}"/>
              </a:ext>
            </a:extLst>
          </p:cNvPr>
          <p:cNvSpPr txBox="1">
            <a:spLocks/>
          </p:cNvSpPr>
          <p:nvPr/>
        </p:nvSpPr>
        <p:spPr>
          <a:xfrm>
            <a:off x="3766427" y="4210029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accent1"/>
                </a:solidFill>
              </a:rPr>
              <a:t>1898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42F8D8-3BFA-486E-A21F-3C1FE0D953EC}"/>
              </a:ext>
            </a:extLst>
          </p:cNvPr>
          <p:cNvSpPr txBox="1"/>
          <p:nvPr/>
        </p:nvSpPr>
        <p:spPr>
          <a:xfrm>
            <a:off x="4394144" y="4210028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accent1"/>
                </a:solidFill>
              </a:rPr>
              <a:t>1841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6D033E-BAFF-444B-8679-AC63540FFE7A}"/>
              </a:ext>
            </a:extLst>
          </p:cNvPr>
          <p:cNvSpPr txBox="1"/>
          <p:nvPr/>
        </p:nvSpPr>
        <p:spPr>
          <a:xfrm>
            <a:off x="5021860" y="4210028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accent1"/>
                </a:solidFill>
              </a:rPr>
              <a:t>1701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D93D45-42BD-4CAC-A90B-EFE27CA4A772}"/>
              </a:ext>
            </a:extLst>
          </p:cNvPr>
          <p:cNvSpPr txBox="1"/>
          <p:nvPr/>
        </p:nvSpPr>
        <p:spPr>
          <a:xfrm>
            <a:off x="5649576" y="4210028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accent1"/>
                </a:solidFill>
              </a:rPr>
              <a:t>1288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6E384C-52CF-4D00-A8BD-B73320DF0D6D}"/>
              </a:ext>
            </a:extLst>
          </p:cNvPr>
          <p:cNvSpPr txBox="1"/>
          <p:nvPr/>
        </p:nvSpPr>
        <p:spPr>
          <a:xfrm>
            <a:off x="6277292" y="4210028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accent1"/>
                </a:solidFill>
              </a:rPr>
              <a:t>831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5EB9B2C-F7E7-4AF0-82E6-12FC4F1B9F00}"/>
              </a:ext>
            </a:extLst>
          </p:cNvPr>
          <p:cNvSpPr txBox="1"/>
          <p:nvPr/>
        </p:nvSpPr>
        <p:spPr>
          <a:xfrm>
            <a:off x="6905009" y="4210028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accent1"/>
                </a:solidFill>
              </a:rPr>
              <a:t>309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B6D084-57CD-448E-9F55-7F182BD26529}"/>
              </a:ext>
            </a:extLst>
          </p:cNvPr>
          <p:cNvSpPr txBox="1">
            <a:spLocks/>
          </p:cNvSpPr>
          <p:nvPr/>
        </p:nvSpPr>
        <p:spPr>
          <a:xfrm>
            <a:off x="2018343" y="4313889"/>
            <a:ext cx="192361" cy="20774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bg1">
                    <a:lumMod val="50000"/>
                  </a:schemeClr>
                </a:solidFill>
              </a:rPr>
              <a:t>2152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805729-B203-4680-9F64-20762B05024D}"/>
              </a:ext>
            </a:extLst>
          </p:cNvPr>
          <p:cNvSpPr txBox="1">
            <a:spLocks/>
          </p:cNvSpPr>
          <p:nvPr/>
        </p:nvSpPr>
        <p:spPr>
          <a:xfrm>
            <a:off x="2583336" y="4313889"/>
            <a:ext cx="192361" cy="20774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bg1">
                    <a:lumMod val="50000"/>
                  </a:schemeClr>
                </a:solidFill>
              </a:rPr>
              <a:t>1993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A6E09B3-8FA0-4DA3-8872-1E952F0B87CC}"/>
              </a:ext>
            </a:extLst>
          </p:cNvPr>
          <p:cNvSpPr txBox="1">
            <a:spLocks/>
          </p:cNvSpPr>
          <p:nvPr/>
        </p:nvSpPr>
        <p:spPr>
          <a:xfrm>
            <a:off x="3138711" y="4313889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bg1">
                    <a:lumMod val="50000"/>
                  </a:schemeClr>
                </a:solidFill>
              </a:rPr>
              <a:t>1936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F17451-BC83-4D82-91C6-DAE6F870FABC}"/>
              </a:ext>
            </a:extLst>
          </p:cNvPr>
          <p:cNvSpPr txBox="1">
            <a:spLocks/>
          </p:cNvSpPr>
          <p:nvPr/>
        </p:nvSpPr>
        <p:spPr>
          <a:xfrm>
            <a:off x="3766427" y="4313889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bg1">
                    <a:lumMod val="50000"/>
                  </a:schemeClr>
                </a:solidFill>
              </a:rPr>
              <a:t>1858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A47857-6C4F-4548-95AF-D2921D334792}"/>
              </a:ext>
            </a:extLst>
          </p:cNvPr>
          <p:cNvSpPr txBox="1"/>
          <p:nvPr/>
        </p:nvSpPr>
        <p:spPr>
          <a:xfrm>
            <a:off x="4394144" y="4313889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bg1">
                    <a:lumMod val="50000"/>
                  </a:schemeClr>
                </a:solidFill>
              </a:rPr>
              <a:t>1791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44BE6D9-C713-44EE-8529-9D1C39ABD68E}"/>
              </a:ext>
            </a:extLst>
          </p:cNvPr>
          <p:cNvSpPr txBox="1"/>
          <p:nvPr/>
        </p:nvSpPr>
        <p:spPr>
          <a:xfrm>
            <a:off x="5021860" y="4313889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bg1">
                    <a:lumMod val="50000"/>
                  </a:schemeClr>
                </a:solidFill>
              </a:rPr>
              <a:t>1664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206FD9-5BC5-44BC-B4DB-427BC4C74688}"/>
              </a:ext>
            </a:extLst>
          </p:cNvPr>
          <p:cNvSpPr txBox="1"/>
          <p:nvPr/>
        </p:nvSpPr>
        <p:spPr>
          <a:xfrm>
            <a:off x="5649576" y="4313889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bg1">
                    <a:lumMod val="50000"/>
                  </a:schemeClr>
                </a:solidFill>
              </a:rPr>
              <a:t>1232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801EAD3-69FA-4AE9-A853-54D410B66182}"/>
              </a:ext>
            </a:extLst>
          </p:cNvPr>
          <p:cNvSpPr txBox="1"/>
          <p:nvPr/>
        </p:nvSpPr>
        <p:spPr>
          <a:xfrm>
            <a:off x="6277292" y="4313889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bg1">
                    <a:lumMod val="50000"/>
                  </a:schemeClr>
                </a:solidFill>
              </a:rPr>
              <a:t>774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3881466-27E0-47F6-BF45-3588B1A001DE}"/>
              </a:ext>
            </a:extLst>
          </p:cNvPr>
          <p:cNvSpPr txBox="1"/>
          <p:nvPr/>
        </p:nvSpPr>
        <p:spPr>
          <a:xfrm>
            <a:off x="6905009" y="4313889"/>
            <a:ext cx="274320" cy="2077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>
                <a:solidFill>
                  <a:schemeClr val="bg1">
                    <a:lumMod val="50000"/>
                  </a:schemeClr>
                </a:solidFill>
              </a:rPr>
              <a:t>270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E069E6F-4AA7-4D5F-949F-66DBBCC47517}"/>
              </a:ext>
            </a:extLst>
          </p:cNvPr>
          <p:cNvSpPr txBox="1">
            <a:spLocks/>
          </p:cNvSpPr>
          <p:nvPr/>
        </p:nvSpPr>
        <p:spPr>
          <a:xfrm>
            <a:off x="1362960" y="4183476"/>
            <a:ext cx="492122" cy="20774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750" b="1">
                <a:solidFill>
                  <a:schemeClr val="accent1"/>
                </a:solidFill>
              </a:rPr>
              <a:t>DAPA 10 mg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A2AD52-C946-48B0-A568-7FE0BA6C5ED4}"/>
              </a:ext>
            </a:extLst>
          </p:cNvPr>
          <p:cNvSpPr txBox="1">
            <a:spLocks/>
          </p:cNvSpPr>
          <p:nvPr/>
        </p:nvSpPr>
        <p:spPr>
          <a:xfrm>
            <a:off x="1504162" y="4313889"/>
            <a:ext cx="314189" cy="20774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750" b="1">
                <a:solidFill>
                  <a:schemeClr val="bg1">
                    <a:lumMod val="50000"/>
                  </a:schemeClr>
                </a:solidFill>
              </a:rPr>
              <a:t>Placebo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156331-772E-4DDF-91E3-579E178A4380}"/>
              </a:ext>
            </a:extLst>
          </p:cNvPr>
          <p:cNvSpPr txBox="1">
            <a:spLocks/>
          </p:cNvSpPr>
          <p:nvPr/>
        </p:nvSpPr>
        <p:spPr>
          <a:xfrm>
            <a:off x="6814813" y="2515932"/>
            <a:ext cx="777842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1200" b="1">
                <a:solidFill>
                  <a:schemeClr val="accent1"/>
                </a:solidFill>
              </a:rPr>
              <a:t>DAPA 10 mg</a:t>
            </a:r>
            <a:br>
              <a:rPr lang="cs-CZ" sz="1200" b="1">
                <a:solidFill>
                  <a:schemeClr val="accent1"/>
                </a:solidFill>
              </a:rPr>
            </a:br>
            <a:r>
              <a:rPr lang="cs-CZ" sz="1200" b="1">
                <a:solidFill>
                  <a:schemeClr val="accent1"/>
                </a:solidFill>
              </a:rPr>
              <a:t>197 příhod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275BECD-B0AE-4773-AFE7-8509C4F4D949}"/>
              </a:ext>
            </a:extLst>
          </p:cNvPr>
          <p:cNvSpPr txBox="1">
            <a:spLocks/>
          </p:cNvSpPr>
          <p:nvPr/>
        </p:nvSpPr>
        <p:spPr>
          <a:xfrm>
            <a:off x="6836005" y="910331"/>
            <a:ext cx="697307" cy="46166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1200" b="1">
                <a:solidFill>
                  <a:schemeClr val="bg1">
                    <a:lumMod val="50000"/>
                  </a:schemeClr>
                </a:solidFill>
              </a:rPr>
              <a:t>Placebo</a:t>
            </a:r>
            <a:br>
              <a:rPr lang="cs-CZ" sz="1200" b="1">
                <a:solidFill>
                  <a:schemeClr val="bg1">
                    <a:lumMod val="50000"/>
                  </a:schemeClr>
                </a:solidFill>
              </a:rPr>
            </a:br>
            <a:r>
              <a:rPr lang="cs-CZ" sz="1200" b="1">
                <a:solidFill>
                  <a:schemeClr val="bg1">
                    <a:lumMod val="50000"/>
                  </a:schemeClr>
                </a:solidFill>
              </a:rPr>
              <a:t>312 příhod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D9C68C3-B9FD-4952-BA67-545A0B6C46CE}"/>
              </a:ext>
            </a:extLst>
          </p:cNvPr>
          <p:cNvCxnSpPr/>
          <p:nvPr/>
        </p:nvCxnSpPr>
        <p:spPr>
          <a:xfrm>
            <a:off x="1985316" y="962030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05D4C72-B937-467F-BB12-ED4D747C1B92}"/>
              </a:ext>
            </a:extLst>
          </p:cNvPr>
          <p:cNvCxnSpPr/>
          <p:nvPr/>
        </p:nvCxnSpPr>
        <p:spPr>
          <a:xfrm>
            <a:off x="1985316" y="1441233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32383DB-18CB-40E0-B4C5-72F0E081CB30}"/>
              </a:ext>
            </a:extLst>
          </p:cNvPr>
          <p:cNvCxnSpPr/>
          <p:nvPr/>
        </p:nvCxnSpPr>
        <p:spPr>
          <a:xfrm>
            <a:off x="1985316" y="1920437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B0C9977-C932-4665-8944-4FFAB0FE3DEB}"/>
              </a:ext>
            </a:extLst>
          </p:cNvPr>
          <p:cNvCxnSpPr/>
          <p:nvPr/>
        </p:nvCxnSpPr>
        <p:spPr>
          <a:xfrm>
            <a:off x="1985316" y="2399640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87DF22D-1CCA-4925-B0BB-856D6A2569DA}"/>
              </a:ext>
            </a:extLst>
          </p:cNvPr>
          <p:cNvCxnSpPr/>
          <p:nvPr/>
        </p:nvCxnSpPr>
        <p:spPr>
          <a:xfrm>
            <a:off x="1985316" y="2878844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5182CF-C76F-49CF-9D22-B8E1359C9C84}"/>
              </a:ext>
            </a:extLst>
          </p:cNvPr>
          <p:cNvCxnSpPr/>
          <p:nvPr/>
        </p:nvCxnSpPr>
        <p:spPr>
          <a:xfrm>
            <a:off x="1985316" y="3358047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87B991FD-07AE-43A3-A26F-F9BA499AEC00}"/>
              </a:ext>
            </a:extLst>
          </p:cNvPr>
          <p:cNvCxnSpPr/>
          <p:nvPr/>
        </p:nvCxnSpPr>
        <p:spPr>
          <a:xfrm>
            <a:off x="1985316" y="3837252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5DCC7EEC-960C-4AB0-9D8C-03CF8C7E2080}"/>
              </a:ext>
            </a:extLst>
          </p:cNvPr>
          <p:cNvSpPr txBox="1"/>
          <p:nvPr/>
        </p:nvSpPr>
        <p:spPr>
          <a:xfrm>
            <a:off x="1809338" y="3748315"/>
            <a:ext cx="2327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750"/>
              <a:t>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77CC7F-2FC7-4138-885E-AD0D91BF52EF}"/>
              </a:ext>
            </a:extLst>
          </p:cNvPr>
          <p:cNvSpPr txBox="1"/>
          <p:nvPr/>
        </p:nvSpPr>
        <p:spPr>
          <a:xfrm>
            <a:off x="1809338" y="3267777"/>
            <a:ext cx="2327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750"/>
              <a:t>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3C52B95-19D9-43D3-9687-B3B3D1E1011E}"/>
              </a:ext>
            </a:extLst>
          </p:cNvPr>
          <p:cNvSpPr txBox="1"/>
          <p:nvPr/>
        </p:nvSpPr>
        <p:spPr>
          <a:xfrm>
            <a:off x="1809338" y="2787240"/>
            <a:ext cx="23275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750"/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FE10CDF-E619-4F17-AEB2-F00652D11DD8}"/>
              </a:ext>
            </a:extLst>
          </p:cNvPr>
          <p:cNvSpPr txBox="1"/>
          <p:nvPr/>
        </p:nvSpPr>
        <p:spPr>
          <a:xfrm>
            <a:off x="1761247" y="2306702"/>
            <a:ext cx="28084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750"/>
              <a:t>12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9102061-3275-449C-8756-7537FE04AB6E}"/>
              </a:ext>
            </a:extLst>
          </p:cNvPr>
          <p:cNvSpPr txBox="1"/>
          <p:nvPr/>
        </p:nvSpPr>
        <p:spPr>
          <a:xfrm>
            <a:off x="1761247" y="1826164"/>
            <a:ext cx="28084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750"/>
              <a:t>16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3E96CE-CAFE-4AE8-B452-36EA04CD0933}"/>
              </a:ext>
            </a:extLst>
          </p:cNvPr>
          <p:cNvSpPr txBox="1"/>
          <p:nvPr/>
        </p:nvSpPr>
        <p:spPr>
          <a:xfrm>
            <a:off x="1761247" y="1345626"/>
            <a:ext cx="28084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750"/>
              <a:t>20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D7AF2ED-5DEC-484F-ADA2-7A9C45DEBA04}"/>
              </a:ext>
            </a:extLst>
          </p:cNvPr>
          <p:cNvSpPr txBox="1"/>
          <p:nvPr/>
        </p:nvSpPr>
        <p:spPr>
          <a:xfrm>
            <a:off x="1761247" y="865089"/>
            <a:ext cx="28084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750"/>
              <a:t>24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6E9F941-15E8-43F7-A86C-3A7AFD6FBE73}"/>
              </a:ext>
            </a:extLst>
          </p:cNvPr>
          <p:cNvSpPr txBox="1"/>
          <p:nvPr/>
        </p:nvSpPr>
        <p:spPr>
          <a:xfrm>
            <a:off x="1963097" y="3922219"/>
            <a:ext cx="23275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/>
              <a:t>0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D80FD2D-3C34-4FE4-91FA-F68EF1AA1299}"/>
              </a:ext>
            </a:extLst>
          </p:cNvPr>
          <p:cNvCxnSpPr>
            <a:cxnSpLocks/>
          </p:cNvCxnSpPr>
          <p:nvPr/>
        </p:nvCxnSpPr>
        <p:spPr>
          <a:xfrm rot="16200000">
            <a:off x="2048873" y="3898690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EBDAA1AF-DE8A-43B5-8591-31029B458E90}"/>
              </a:ext>
            </a:extLst>
          </p:cNvPr>
          <p:cNvCxnSpPr>
            <a:cxnSpLocks/>
          </p:cNvCxnSpPr>
          <p:nvPr/>
        </p:nvCxnSpPr>
        <p:spPr>
          <a:xfrm rot="16200000">
            <a:off x="2665202" y="3898690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8B818580-D5E8-45A4-9293-076F31E98CFA}"/>
              </a:ext>
            </a:extLst>
          </p:cNvPr>
          <p:cNvCxnSpPr>
            <a:cxnSpLocks/>
          </p:cNvCxnSpPr>
          <p:nvPr/>
        </p:nvCxnSpPr>
        <p:spPr>
          <a:xfrm rot="16200000">
            <a:off x="3285219" y="3898690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123D18D-93E1-4795-AC9F-C2E3E1AA8249}"/>
              </a:ext>
            </a:extLst>
          </p:cNvPr>
          <p:cNvCxnSpPr>
            <a:cxnSpLocks/>
          </p:cNvCxnSpPr>
          <p:nvPr/>
        </p:nvCxnSpPr>
        <p:spPr>
          <a:xfrm rot="16200000">
            <a:off x="3909827" y="3898690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FF3A725-913A-4F53-870C-AE1F428A1C10}"/>
              </a:ext>
            </a:extLst>
          </p:cNvPr>
          <p:cNvCxnSpPr>
            <a:cxnSpLocks/>
          </p:cNvCxnSpPr>
          <p:nvPr/>
        </p:nvCxnSpPr>
        <p:spPr>
          <a:xfrm rot="16200000">
            <a:off x="4525376" y="3898690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DBC86C4-B6F3-49A8-8A5B-C6FEA95A9DA8}"/>
              </a:ext>
            </a:extLst>
          </p:cNvPr>
          <p:cNvCxnSpPr>
            <a:cxnSpLocks/>
          </p:cNvCxnSpPr>
          <p:nvPr/>
        </p:nvCxnSpPr>
        <p:spPr>
          <a:xfrm rot="16200000">
            <a:off x="5128736" y="3898689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EEA4398F-A0ED-4F1B-BF88-2EBD3A474523}"/>
              </a:ext>
            </a:extLst>
          </p:cNvPr>
          <p:cNvCxnSpPr>
            <a:cxnSpLocks/>
          </p:cNvCxnSpPr>
          <p:nvPr/>
        </p:nvCxnSpPr>
        <p:spPr>
          <a:xfrm rot="16200000">
            <a:off x="6360248" y="3898689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531801C-1115-4D84-8E01-7505EFEC2E42}"/>
              </a:ext>
            </a:extLst>
          </p:cNvPr>
          <p:cNvCxnSpPr>
            <a:cxnSpLocks/>
          </p:cNvCxnSpPr>
          <p:nvPr/>
        </p:nvCxnSpPr>
        <p:spPr>
          <a:xfrm rot="16200000">
            <a:off x="5739469" y="3898689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51AC06C-CBD2-4D60-9266-B9C3A24F98C5}"/>
              </a:ext>
            </a:extLst>
          </p:cNvPr>
          <p:cNvCxnSpPr>
            <a:cxnSpLocks/>
          </p:cNvCxnSpPr>
          <p:nvPr/>
        </p:nvCxnSpPr>
        <p:spPr>
          <a:xfrm rot="16200000">
            <a:off x="6981099" y="3898690"/>
            <a:ext cx="685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E74F1AF-3C4E-4035-8627-CC2B87F52E32}"/>
              </a:ext>
            </a:extLst>
          </p:cNvPr>
          <p:cNvSpPr txBox="1"/>
          <p:nvPr/>
        </p:nvSpPr>
        <p:spPr>
          <a:xfrm>
            <a:off x="2583113" y="3922219"/>
            <a:ext cx="232757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/>
              <a:t>4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428B229-E994-4FDB-95CD-6500132B1B3C}"/>
              </a:ext>
            </a:extLst>
          </p:cNvPr>
          <p:cNvSpPr txBox="1"/>
          <p:nvPr/>
        </p:nvSpPr>
        <p:spPr>
          <a:xfrm>
            <a:off x="3223810" y="3922219"/>
            <a:ext cx="1913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/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7AC70B-898C-41CE-B823-63AF2D84002E}"/>
              </a:ext>
            </a:extLst>
          </p:cNvPr>
          <p:cNvSpPr txBox="1">
            <a:spLocks/>
          </p:cNvSpPr>
          <p:nvPr/>
        </p:nvSpPr>
        <p:spPr>
          <a:xfrm>
            <a:off x="3806957" y="3922220"/>
            <a:ext cx="274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/>
              <a:t>12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55227BE-ED0C-4AE4-A63A-559D0F6C2122}"/>
              </a:ext>
            </a:extLst>
          </p:cNvPr>
          <p:cNvSpPr txBox="1"/>
          <p:nvPr/>
        </p:nvSpPr>
        <p:spPr>
          <a:xfrm>
            <a:off x="4422506" y="3922219"/>
            <a:ext cx="274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/>
              <a:t>16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0B34C72-B2D3-40BF-A8EC-573AC1B93F67}"/>
              </a:ext>
            </a:extLst>
          </p:cNvPr>
          <p:cNvSpPr txBox="1"/>
          <p:nvPr/>
        </p:nvSpPr>
        <p:spPr>
          <a:xfrm>
            <a:off x="5025866" y="3922219"/>
            <a:ext cx="274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/>
              <a:t>20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4D571B8-9DE6-42A3-8587-6F9F40D3BDA4}"/>
              </a:ext>
            </a:extLst>
          </p:cNvPr>
          <p:cNvSpPr txBox="1"/>
          <p:nvPr/>
        </p:nvSpPr>
        <p:spPr>
          <a:xfrm>
            <a:off x="5636599" y="3922219"/>
            <a:ext cx="274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/>
              <a:t>24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2DD300F-1EBC-4D34-A5E8-4E4DB101C595}"/>
              </a:ext>
            </a:extLst>
          </p:cNvPr>
          <p:cNvSpPr txBox="1"/>
          <p:nvPr/>
        </p:nvSpPr>
        <p:spPr>
          <a:xfrm>
            <a:off x="6257378" y="3922219"/>
            <a:ext cx="274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/>
              <a:t>28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19AEE5B-C6DB-4636-BFB6-1B984072ECB3}"/>
              </a:ext>
            </a:extLst>
          </p:cNvPr>
          <p:cNvSpPr txBox="1"/>
          <p:nvPr/>
        </p:nvSpPr>
        <p:spPr>
          <a:xfrm>
            <a:off x="6886574" y="3922219"/>
            <a:ext cx="2743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750"/>
              <a:t>32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CE378C-399E-47A9-89F7-6E7463A6CAD9}"/>
              </a:ext>
            </a:extLst>
          </p:cNvPr>
          <p:cNvSpPr txBox="1"/>
          <p:nvPr/>
        </p:nvSpPr>
        <p:spPr>
          <a:xfrm>
            <a:off x="3646708" y="4034587"/>
            <a:ext cx="183020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900" b="1"/>
              <a:t>Měsíce od randomizce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ECDA116-F1B5-4636-8E3B-0AB9C7AB3CC0}"/>
              </a:ext>
            </a:extLst>
          </p:cNvPr>
          <p:cNvSpPr txBox="1"/>
          <p:nvPr/>
        </p:nvSpPr>
        <p:spPr>
          <a:xfrm rot="16200000">
            <a:off x="903579" y="2224396"/>
            <a:ext cx="15266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900" b="1"/>
              <a:t>Kumulativní incidence %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9E545D3-E9E3-4DE8-9F3F-C1A7FC259AB0}"/>
              </a:ext>
            </a:extLst>
          </p:cNvPr>
          <p:cNvSpPr txBox="1">
            <a:spLocks/>
          </p:cNvSpPr>
          <p:nvPr/>
        </p:nvSpPr>
        <p:spPr>
          <a:xfrm>
            <a:off x="1316839" y="4022787"/>
            <a:ext cx="532198" cy="20774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>
              <a:buClr>
                <a:schemeClr val="accent1"/>
              </a:buClr>
            </a:pPr>
            <a:r>
              <a:rPr lang="cs-CZ" sz="750" b="1"/>
              <a:t>Počet v riziku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2AC57F8-E7B4-4300-A459-5ABA95C5FAB3}"/>
              </a:ext>
            </a:extLst>
          </p:cNvPr>
          <p:cNvSpPr txBox="1"/>
          <p:nvPr/>
        </p:nvSpPr>
        <p:spPr>
          <a:xfrm>
            <a:off x="7710542" y="2227873"/>
            <a:ext cx="705964" cy="253916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pPr algn="ctr">
              <a:buClr>
                <a:schemeClr val="accent1"/>
              </a:buClr>
            </a:pPr>
            <a:r>
              <a:rPr lang="cs-CZ" sz="1200" b="1">
                <a:solidFill>
                  <a:schemeClr val="accent1"/>
                </a:solidFill>
              </a:rPr>
              <a:t>NNT=19</a:t>
            </a:r>
            <a:r>
              <a:rPr lang="cs-CZ" sz="1200" b="1" baseline="30000">
                <a:solidFill>
                  <a:schemeClr val="accent1"/>
                </a:solidFill>
              </a:rPr>
              <a:t>b</a:t>
            </a:r>
            <a:endParaRPr lang="cs-CZ" sz="1200" b="1">
              <a:solidFill>
                <a:schemeClr val="accent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C72C28-6E4F-4730-9A38-50689AD20725}"/>
              </a:ext>
            </a:extLst>
          </p:cNvPr>
          <p:cNvGrpSpPr/>
          <p:nvPr/>
        </p:nvGrpSpPr>
        <p:grpSpPr>
          <a:xfrm>
            <a:off x="7591604" y="1382342"/>
            <a:ext cx="943839" cy="729984"/>
            <a:chOff x="9899048" y="2450896"/>
            <a:chExt cx="1258452" cy="973312"/>
          </a:xfrm>
        </p:grpSpPr>
        <p:pic>
          <p:nvPicPr>
            <p:cNvPr id="7" name="Picture 7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C9C24AC3-CDD3-4BC3-8797-6DC2A25CDA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2728" y="2450896"/>
              <a:ext cx="1153582" cy="97331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BA3D9D8-3038-4A5E-A10F-4654FF40C6B1}"/>
                </a:ext>
              </a:extLst>
            </p:cNvPr>
            <p:cNvSpPr txBox="1"/>
            <p:nvPr/>
          </p:nvSpPr>
          <p:spPr>
            <a:xfrm>
              <a:off x="9899048" y="2579352"/>
              <a:ext cx="1258452" cy="58477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172403" indent="-172403" algn="ctr">
                <a:buClr>
                  <a:schemeClr val="accent1"/>
                </a:buClr>
                <a:buFont typeface="Arial" panose="020B0604020202020204" pitchFamily="34" charset="0"/>
              </a:pPr>
              <a:r>
                <a:rPr lang="cs-CZ" sz="1200" b="1">
                  <a:solidFill>
                    <a:srgbClr val="FFFFFF"/>
                  </a:solidFill>
                </a:rPr>
                <a:t>39%</a:t>
              </a:r>
              <a:r>
                <a:rPr lang="cs-CZ" sz="1200">
                  <a:cs typeface="Arial"/>
                </a:rPr>
                <a:t>​</a:t>
              </a:r>
              <a:endParaRPr lang="cs-CZ" sz="1125">
                <a:solidFill>
                  <a:srgbClr val="000000"/>
                </a:solidFill>
                <a:cs typeface="Arial" panose="020B0604020202020204"/>
              </a:endParaRPr>
            </a:p>
            <a:p>
              <a:pPr marL="172403" indent="-172403" algn="ctr">
                <a:buClr>
                  <a:schemeClr val="accent1"/>
                </a:buClr>
                <a:buFont typeface="Arial" panose="020B0604020202020204" pitchFamily="34" charset="0"/>
              </a:pPr>
              <a:r>
                <a:rPr lang="cs-CZ" sz="1200" b="1">
                  <a:solidFill>
                    <a:srgbClr val="FFFFFF"/>
                  </a:solidFill>
                </a:rPr>
                <a:t>RRR</a:t>
              </a:r>
              <a:endParaRPr lang="cs-CZ" sz="1200">
                <a:cs typeface="Arial" panose="020B0604020202020204"/>
              </a:endParaRPr>
            </a:p>
          </p:txBody>
        </p:sp>
      </p:grp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4250628E-B3A9-4550-AB92-D9E064645DB5}"/>
              </a:ext>
            </a:extLst>
          </p:cNvPr>
          <p:cNvSpPr/>
          <p:nvPr/>
        </p:nvSpPr>
        <p:spPr>
          <a:xfrm>
            <a:off x="2101368" y="1346998"/>
            <a:ext cx="4936165" cy="2484031"/>
          </a:xfrm>
          <a:custGeom>
            <a:avLst/>
            <a:gdLst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17558 w 6581553"/>
              <a:gd name="connsiteY112" fmla="*/ 1355650 h 3312041"/>
              <a:gd name="connsiteX113" fmla="*/ 4938823 w 6581553"/>
              <a:gd name="connsiteY113" fmla="*/ 1313120 h 3312041"/>
              <a:gd name="connsiteX114" fmla="*/ 4938823 w 6581553"/>
              <a:gd name="connsiteY114" fmla="*/ 1238693 h 3312041"/>
              <a:gd name="connsiteX115" fmla="*/ 4981353 w 6581553"/>
              <a:gd name="connsiteY115" fmla="*/ 1153632 h 3312041"/>
              <a:gd name="connsiteX116" fmla="*/ 4976037 w 6581553"/>
              <a:gd name="connsiteY116" fmla="*/ 1137683 h 3312041"/>
              <a:gd name="connsiteX117" fmla="*/ 5013251 w 6581553"/>
              <a:gd name="connsiteY117" fmla="*/ 1063255 h 3312041"/>
              <a:gd name="connsiteX118" fmla="*/ 5039832 w 6581553"/>
              <a:gd name="connsiteY118" fmla="*/ 1063255 h 3312041"/>
              <a:gd name="connsiteX119" fmla="*/ 5039832 w 6581553"/>
              <a:gd name="connsiteY119" fmla="*/ 1041990 h 3312041"/>
              <a:gd name="connsiteX120" fmla="*/ 5135525 w 6581553"/>
              <a:gd name="connsiteY120" fmla="*/ 967562 h 3312041"/>
              <a:gd name="connsiteX121" fmla="*/ 5183372 w 6581553"/>
              <a:gd name="connsiteY121" fmla="*/ 967562 h 3312041"/>
              <a:gd name="connsiteX122" fmla="*/ 5199321 w 6581553"/>
              <a:gd name="connsiteY122" fmla="*/ 951613 h 3312041"/>
              <a:gd name="connsiteX123" fmla="*/ 5358809 w 6581553"/>
              <a:gd name="connsiteY123" fmla="*/ 951613 h 3312041"/>
              <a:gd name="connsiteX124" fmla="*/ 5401339 w 6581553"/>
              <a:gd name="connsiteY124" fmla="*/ 935665 h 3312041"/>
              <a:gd name="connsiteX125" fmla="*/ 5566144 w 6581553"/>
              <a:gd name="connsiteY125" fmla="*/ 935665 h 3312041"/>
              <a:gd name="connsiteX126" fmla="*/ 5582093 w 6581553"/>
              <a:gd name="connsiteY126" fmla="*/ 914400 h 3312041"/>
              <a:gd name="connsiteX127" fmla="*/ 5656521 w 6581553"/>
              <a:gd name="connsiteY127" fmla="*/ 914400 h 3312041"/>
              <a:gd name="connsiteX128" fmla="*/ 5656521 w 6581553"/>
              <a:gd name="connsiteY128" fmla="*/ 887818 h 3312041"/>
              <a:gd name="connsiteX129" fmla="*/ 5693735 w 6581553"/>
              <a:gd name="connsiteY129" fmla="*/ 887818 h 3312041"/>
              <a:gd name="connsiteX130" fmla="*/ 5693735 w 6581553"/>
              <a:gd name="connsiteY130" fmla="*/ 839972 h 3312041"/>
              <a:gd name="connsiteX131" fmla="*/ 5720316 w 6581553"/>
              <a:gd name="connsiteY131" fmla="*/ 818706 h 3312041"/>
              <a:gd name="connsiteX132" fmla="*/ 5720316 w 6581553"/>
              <a:gd name="connsiteY132" fmla="*/ 797441 h 3312041"/>
              <a:gd name="connsiteX133" fmla="*/ 5741581 w 6581553"/>
              <a:gd name="connsiteY133" fmla="*/ 760227 h 3312041"/>
              <a:gd name="connsiteX134" fmla="*/ 5741581 w 6581553"/>
              <a:gd name="connsiteY134" fmla="*/ 632637 h 3312041"/>
              <a:gd name="connsiteX135" fmla="*/ 5757530 w 6581553"/>
              <a:gd name="connsiteY135" fmla="*/ 595423 h 3312041"/>
              <a:gd name="connsiteX136" fmla="*/ 5805376 w 6581553"/>
              <a:gd name="connsiteY136" fmla="*/ 558209 h 3312041"/>
              <a:gd name="connsiteX137" fmla="*/ 5805376 w 6581553"/>
              <a:gd name="connsiteY137" fmla="*/ 494413 h 3312041"/>
              <a:gd name="connsiteX138" fmla="*/ 5858539 w 6581553"/>
              <a:gd name="connsiteY138" fmla="*/ 494413 h 3312041"/>
              <a:gd name="connsiteX139" fmla="*/ 5858539 w 6581553"/>
              <a:gd name="connsiteY139" fmla="*/ 441251 h 3312041"/>
              <a:gd name="connsiteX140" fmla="*/ 5948916 w 6581553"/>
              <a:gd name="connsiteY140" fmla="*/ 441251 h 3312041"/>
              <a:gd name="connsiteX141" fmla="*/ 5948916 w 6581553"/>
              <a:gd name="connsiteY141" fmla="*/ 398720 h 3312041"/>
              <a:gd name="connsiteX142" fmla="*/ 5991446 w 6581553"/>
              <a:gd name="connsiteY142" fmla="*/ 398720 h 3312041"/>
              <a:gd name="connsiteX143" fmla="*/ 5991446 w 6581553"/>
              <a:gd name="connsiteY143" fmla="*/ 361506 h 3312041"/>
              <a:gd name="connsiteX144" fmla="*/ 6023344 w 6581553"/>
              <a:gd name="connsiteY144" fmla="*/ 361506 h 3312041"/>
              <a:gd name="connsiteX145" fmla="*/ 6023344 w 6581553"/>
              <a:gd name="connsiteY145" fmla="*/ 345558 h 3312041"/>
              <a:gd name="connsiteX146" fmla="*/ 6315739 w 6581553"/>
              <a:gd name="connsiteY146" fmla="*/ 345558 h 3312041"/>
              <a:gd name="connsiteX147" fmla="*/ 6315739 w 6581553"/>
              <a:gd name="connsiteY147" fmla="*/ 265813 h 3312041"/>
              <a:gd name="connsiteX148" fmla="*/ 6469911 w 6581553"/>
              <a:gd name="connsiteY148" fmla="*/ 265813 h 3312041"/>
              <a:gd name="connsiteX149" fmla="*/ 6469911 w 6581553"/>
              <a:gd name="connsiteY149" fmla="*/ 217967 h 3312041"/>
              <a:gd name="connsiteX150" fmla="*/ 6469911 w 6581553"/>
              <a:gd name="connsiteY150" fmla="*/ 217967 h 3312041"/>
              <a:gd name="connsiteX151" fmla="*/ 6507125 w 6581553"/>
              <a:gd name="connsiteY151" fmla="*/ 180753 h 3312041"/>
              <a:gd name="connsiteX152" fmla="*/ 6523074 w 6581553"/>
              <a:gd name="connsiteY152" fmla="*/ 180753 h 3312041"/>
              <a:gd name="connsiteX153" fmla="*/ 6523074 w 6581553"/>
              <a:gd name="connsiteY153" fmla="*/ 138223 h 3312041"/>
              <a:gd name="connsiteX154" fmla="*/ 6560288 w 6581553"/>
              <a:gd name="connsiteY154" fmla="*/ 138223 h 3312041"/>
              <a:gd name="connsiteX155" fmla="*/ 6560288 w 6581553"/>
              <a:gd name="connsiteY155" fmla="*/ 95693 h 3312041"/>
              <a:gd name="connsiteX156" fmla="*/ 6581553 w 6581553"/>
              <a:gd name="connsiteY156" fmla="*/ 95693 h 3312041"/>
              <a:gd name="connsiteX157" fmla="*/ 6581553 w 6581553"/>
              <a:gd name="connsiteY157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17558 w 6581553"/>
              <a:gd name="connsiteY112" fmla="*/ 1355650 h 3312041"/>
              <a:gd name="connsiteX113" fmla="*/ 4938823 w 6581553"/>
              <a:gd name="connsiteY113" fmla="*/ 1313120 h 3312041"/>
              <a:gd name="connsiteX114" fmla="*/ 4938823 w 6581553"/>
              <a:gd name="connsiteY114" fmla="*/ 1238693 h 3312041"/>
              <a:gd name="connsiteX115" fmla="*/ 4981353 w 6581553"/>
              <a:gd name="connsiteY115" fmla="*/ 1153632 h 3312041"/>
              <a:gd name="connsiteX116" fmla="*/ 4976037 w 6581553"/>
              <a:gd name="connsiteY116" fmla="*/ 1137683 h 3312041"/>
              <a:gd name="connsiteX117" fmla="*/ 5013251 w 6581553"/>
              <a:gd name="connsiteY117" fmla="*/ 1063255 h 3312041"/>
              <a:gd name="connsiteX118" fmla="*/ 5039832 w 6581553"/>
              <a:gd name="connsiteY118" fmla="*/ 1063255 h 3312041"/>
              <a:gd name="connsiteX119" fmla="*/ 5039832 w 6581553"/>
              <a:gd name="connsiteY119" fmla="*/ 1041990 h 3312041"/>
              <a:gd name="connsiteX120" fmla="*/ 5135525 w 6581553"/>
              <a:gd name="connsiteY120" fmla="*/ 967562 h 3312041"/>
              <a:gd name="connsiteX121" fmla="*/ 5183372 w 6581553"/>
              <a:gd name="connsiteY121" fmla="*/ 967562 h 3312041"/>
              <a:gd name="connsiteX122" fmla="*/ 5199321 w 6581553"/>
              <a:gd name="connsiteY122" fmla="*/ 951613 h 3312041"/>
              <a:gd name="connsiteX123" fmla="*/ 5358809 w 6581553"/>
              <a:gd name="connsiteY123" fmla="*/ 951613 h 3312041"/>
              <a:gd name="connsiteX124" fmla="*/ 5401339 w 6581553"/>
              <a:gd name="connsiteY124" fmla="*/ 935665 h 3312041"/>
              <a:gd name="connsiteX125" fmla="*/ 5566144 w 6581553"/>
              <a:gd name="connsiteY125" fmla="*/ 935665 h 3312041"/>
              <a:gd name="connsiteX126" fmla="*/ 5582093 w 6581553"/>
              <a:gd name="connsiteY126" fmla="*/ 914400 h 3312041"/>
              <a:gd name="connsiteX127" fmla="*/ 5656521 w 6581553"/>
              <a:gd name="connsiteY127" fmla="*/ 914400 h 3312041"/>
              <a:gd name="connsiteX128" fmla="*/ 5656521 w 6581553"/>
              <a:gd name="connsiteY128" fmla="*/ 887818 h 3312041"/>
              <a:gd name="connsiteX129" fmla="*/ 5693735 w 6581553"/>
              <a:gd name="connsiteY129" fmla="*/ 887818 h 3312041"/>
              <a:gd name="connsiteX130" fmla="*/ 5693735 w 6581553"/>
              <a:gd name="connsiteY130" fmla="*/ 839972 h 3312041"/>
              <a:gd name="connsiteX131" fmla="*/ 5720316 w 6581553"/>
              <a:gd name="connsiteY131" fmla="*/ 818706 h 3312041"/>
              <a:gd name="connsiteX132" fmla="*/ 5720316 w 6581553"/>
              <a:gd name="connsiteY132" fmla="*/ 797441 h 3312041"/>
              <a:gd name="connsiteX133" fmla="*/ 5741581 w 6581553"/>
              <a:gd name="connsiteY133" fmla="*/ 760227 h 3312041"/>
              <a:gd name="connsiteX134" fmla="*/ 5741581 w 6581553"/>
              <a:gd name="connsiteY134" fmla="*/ 632637 h 3312041"/>
              <a:gd name="connsiteX135" fmla="*/ 5757530 w 6581553"/>
              <a:gd name="connsiteY135" fmla="*/ 595423 h 3312041"/>
              <a:gd name="connsiteX136" fmla="*/ 5805376 w 6581553"/>
              <a:gd name="connsiteY136" fmla="*/ 558209 h 3312041"/>
              <a:gd name="connsiteX137" fmla="*/ 5805376 w 6581553"/>
              <a:gd name="connsiteY137" fmla="*/ 494413 h 3312041"/>
              <a:gd name="connsiteX138" fmla="*/ 5858539 w 6581553"/>
              <a:gd name="connsiteY138" fmla="*/ 494413 h 3312041"/>
              <a:gd name="connsiteX139" fmla="*/ 5858539 w 6581553"/>
              <a:gd name="connsiteY139" fmla="*/ 441251 h 3312041"/>
              <a:gd name="connsiteX140" fmla="*/ 5948916 w 6581553"/>
              <a:gd name="connsiteY140" fmla="*/ 441251 h 3312041"/>
              <a:gd name="connsiteX141" fmla="*/ 5948916 w 6581553"/>
              <a:gd name="connsiteY141" fmla="*/ 398720 h 3312041"/>
              <a:gd name="connsiteX142" fmla="*/ 5991446 w 6581553"/>
              <a:gd name="connsiteY142" fmla="*/ 398720 h 3312041"/>
              <a:gd name="connsiteX143" fmla="*/ 5991446 w 6581553"/>
              <a:gd name="connsiteY143" fmla="*/ 361506 h 3312041"/>
              <a:gd name="connsiteX144" fmla="*/ 6023344 w 6581553"/>
              <a:gd name="connsiteY144" fmla="*/ 361506 h 3312041"/>
              <a:gd name="connsiteX145" fmla="*/ 6023344 w 6581553"/>
              <a:gd name="connsiteY145" fmla="*/ 345558 h 3312041"/>
              <a:gd name="connsiteX146" fmla="*/ 6315739 w 6581553"/>
              <a:gd name="connsiteY146" fmla="*/ 345558 h 3312041"/>
              <a:gd name="connsiteX147" fmla="*/ 6315739 w 6581553"/>
              <a:gd name="connsiteY147" fmla="*/ 265813 h 3312041"/>
              <a:gd name="connsiteX148" fmla="*/ 6469911 w 6581553"/>
              <a:gd name="connsiteY148" fmla="*/ 265813 h 3312041"/>
              <a:gd name="connsiteX149" fmla="*/ 6469911 w 6581553"/>
              <a:gd name="connsiteY149" fmla="*/ 217967 h 3312041"/>
              <a:gd name="connsiteX150" fmla="*/ 6469911 w 6581553"/>
              <a:gd name="connsiteY150" fmla="*/ 217967 h 3312041"/>
              <a:gd name="connsiteX151" fmla="*/ 6487965 w 6581553"/>
              <a:gd name="connsiteY151" fmla="*/ 197422 h 3312041"/>
              <a:gd name="connsiteX152" fmla="*/ 6507125 w 6581553"/>
              <a:gd name="connsiteY152" fmla="*/ 180753 h 3312041"/>
              <a:gd name="connsiteX153" fmla="*/ 6523074 w 6581553"/>
              <a:gd name="connsiteY153" fmla="*/ 180753 h 3312041"/>
              <a:gd name="connsiteX154" fmla="*/ 6523074 w 6581553"/>
              <a:gd name="connsiteY154" fmla="*/ 138223 h 3312041"/>
              <a:gd name="connsiteX155" fmla="*/ 6560288 w 6581553"/>
              <a:gd name="connsiteY155" fmla="*/ 138223 h 3312041"/>
              <a:gd name="connsiteX156" fmla="*/ 6560288 w 6581553"/>
              <a:gd name="connsiteY156" fmla="*/ 95693 h 3312041"/>
              <a:gd name="connsiteX157" fmla="*/ 6581553 w 6581553"/>
              <a:gd name="connsiteY157" fmla="*/ 95693 h 3312041"/>
              <a:gd name="connsiteX158" fmla="*/ 6581553 w 6581553"/>
              <a:gd name="connsiteY158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17558 w 6581553"/>
              <a:gd name="connsiteY112" fmla="*/ 1355650 h 3312041"/>
              <a:gd name="connsiteX113" fmla="*/ 4938823 w 6581553"/>
              <a:gd name="connsiteY113" fmla="*/ 1313120 h 3312041"/>
              <a:gd name="connsiteX114" fmla="*/ 4938823 w 6581553"/>
              <a:gd name="connsiteY114" fmla="*/ 1238693 h 3312041"/>
              <a:gd name="connsiteX115" fmla="*/ 4981353 w 6581553"/>
              <a:gd name="connsiteY115" fmla="*/ 1153632 h 3312041"/>
              <a:gd name="connsiteX116" fmla="*/ 4976037 w 6581553"/>
              <a:gd name="connsiteY116" fmla="*/ 1137683 h 3312041"/>
              <a:gd name="connsiteX117" fmla="*/ 5013251 w 6581553"/>
              <a:gd name="connsiteY117" fmla="*/ 1063255 h 3312041"/>
              <a:gd name="connsiteX118" fmla="*/ 5039832 w 6581553"/>
              <a:gd name="connsiteY118" fmla="*/ 1063255 h 3312041"/>
              <a:gd name="connsiteX119" fmla="*/ 5039832 w 6581553"/>
              <a:gd name="connsiteY119" fmla="*/ 1041990 h 3312041"/>
              <a:gd name="connsiteX120" fmla="*/ 5135525 w 6581553"/>
              <a:gd name="connsiteY120" fmla="*/ 967562 h 3312041"/>
              <a:gd name="connsiteX121" fmla="*/ 5183372 w 6581553"/>
              <a:gd name="connsiteY121" fmla="*/ 967562 h 3312041"/>
              <a:gd name="connsiteX122" fmla="*/ 5199321 w 6581553"/>
              <a:gd name="connsiteY122" fmla="*/ 951613 h 3312041"/>
              <a:gd name="connsiteX123" fmla="*/ 5358809 w 6581553"/>
              <a:gd name="connsiteY123" fmla="*/ 951613 h 3312041"/>
              <a:gd name="connsiteX124" fmla="*/ 5401339 w 6581553"/>
              <a:gd name="connsiteY124" fmla="*/ 935665 h 3312041"/>
              <a:gd name="connsiteX125" fmla="*/ 5566144 w 6581553"/>
              <a:gd name="connsiteY125" fmla="*/ 935665 h 3312041"/>
              <a:gd name="connsiteX126" fmla="*/ 5582093 w 6581553"/>
              <a:gd name="connsiteY126" fmla="*/ 914400 h 3312041"/>
              <a:gd name="connsiteX127" fmla="*/ 5656521 w 6581553"/>
              <a:gd name="connsiteY127" fmla="*/ 914400 h 3312041"/>
              <a:gd name="connsiteX128" fmla="*/ 5656521 w 6581553"/>
              <a:gd name="connsiteY128" fmla="*/ 887818 h 3312041"/>
              <a:gd name="connsiteX129" fmla="*/ 5693735 w 6581553"/>
              <a:gd name="connsiteY129" fmla="*/ 887818 h 3312041"/>
              <a:gd name="connsiteX130" fmla="*/ 5693735 w 6581553"/>
              <a:gd name="connsiteY130" fmla="*/ 839972 h 3312041"/>
              <a:gd name="connsiteX131" fmla="*/ 5720316 w 6581553"/>
              <a:gd name="connsiteY131" fmla="*/ 818706 h 3312041"/>
              <a:gd name="connsiteX132" fmla="*/ 5720316 w 6581553"/>
              <a:gd name="connsiteY132" fmla="*/ 797441 h 3312041"/>
              <a:gd name="connsiteX133" fmla="*/ 5741581 w 6581553"/>
              <a:gd name="connsiteY133" fmla="*/ 760227 h 3312041"/>
              <a:gd name="connsiteX134" fmla="*/ 5741581 w 6581553"/>
              <a:gd name="connsiteY134" fmla="*/ 632637 h 3312041"/>
              <a:gd name="connsiteX135" fmla="*/ 5757530 w 6581553"/>
              <a:gd name="connsiteY135" fmla="*/ 595423 h 3312041"/>
              <a:gd name="connsiteX136" fmla="*/ 5805376 w 6581553"/>
              <a:gd name="connsiteY136" fmla="*/ 558209 h 3312041"/>
              <a:gd name="connsiteX137" fmla="*/ 5805376 w 6581553"/>
              <a:gd name="connsiteY137" fmla="*/ 494413 h 3312041"/>
              <a:gd name="connsiteX138" fmla="*/ 5858539 w 6581553"/>
              <a:gd name="connsiteY138" fmla="*/ 494413 h 3312041"/>
              <a:gd name="connsiteX139" fmla="*/ 5858539 w 6581553"/>
              <a:gd name="connsiteY139" fmla="*/ 441251 h 3312041"/>
              <a:gd name="connsiteX140" fmla="*/ 5948916 w 6581553"/>
              <a:gd name="connsiteY140" fmla="*/ 441251 h 3312041"/>
              <a:gd name="connsiteX141" fmla="*/ 5948916 w 6581553"/>
              <a:gd name="connsiteY141" fmla="*/ 398720 h 3312041"/>
              <a:gd name="connsiteX142" fmla="*/ 5991446 w 6581553"/>
              <a:gd name="connsiteY142" fmla="*/ 398720 h 3312041"/>
              <a:gd name="connsiteX143" fmla="*/ 5991446 w 6581553"/>
              <a:gd name="connsiteY143" fmla="*/ 361506 h 3312041"/>
              <a:gd name="connsiteX144" fmla="*/ 6023344 w 6581553"/>
              <a:gd name="connsiteY144" fmla="*/ 361506 h 3312041"/>
              <a:gd name="connsiteX145" fmla="*/ 6023344 w 6581553"/>
              <a:gd name="connsiteY145" fmla="*/ 345558 h 3312041"/>
              <a:gd name="connsiteX146" fmla="*/ 6315739 w 6581553"/>
              <a:gd name="connsiteY146" fmla="*/ 345558 h 3312041"/>
              <a:gd name="connsiteX147" fmla="*/ 6315739 w 6581553"/>
              <a:gd name="connsiteY147" fmla="*/ 265813 h 3312041"/>
              <a:gd name="connsiteX148" fmla="*/ 6469911 w 6581553"/>
              <a:gd name="connsiteY148" fmla="*/ 265813 h 3312041"/>
              <a:gd name="connsiteX149" fmla="*/ 6469911 w 6581553"/>
              <a:gd name="connsiteY149" fmla="*/ 217967 h 3312041"/>
              <a:gd name="connsiteX150" fmla="*/ 6469911 w 6581553"/>
              <a:gd name="connsiteY150" fmla="*/ 217967 h 3312041"/>
              <a:gd name="connsiteX151" fmla="*/ 6502252 w 6581553"/>
              <a:gd name="connsiteY151" fmla="*/ 214090 h 3312041"/>
              <a:gd name="connsiteX152" fmla="*/ 6507125 w 6581553"/>
              <a:gd name="connsiteY152" fmla="*/ 180753 h 3312041"/>
              <a:gd name="connsiteX153" fmla="*/ 6523074 w 6581553"/>
              <a:gd name="connsiteY153" fmla="*/ 180753 h 3312041"/>
              <a:gd name="connsiteX154" fmla="*/ 6523074 w 6581553"/>
              <a:gd name="connsiteY154" fmla="*/ 138223 h 3312041"/>
              <a:gd name="connsiteX155" fmla="*/ 6560288 w 6581553"/>
              <a:gd name="connsiteY155" fmla="*/ 138223 h 3312041"/>
              <a:gd name="connsiteX156" fmla="*/ 6560288 w 6581553"/>
              <a:gd name="connsiteY156" fmla="*/ 95693 h 3312041"/>
              <a:gd name="connsiteX157" fmla="*/ 6581553 w 6581553"/>
              <a:gd name="connsiteY157" fmla="*/ 95693 h 3312041"/>
              <a:gd name="connsiteX158" fmla="*/ 6581553 w 6581553"/>
              <a:gd name="connsiteY158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17558 w 6581553"/>
              <a:gd name="connsiteY112" fmla="*/ 1355650 h 3312041"/>
              <a:gd name="connsiteX113" fmla="*/ 4938823 w 6581553"/>
              <a:gd name="connsiteY113" fmla="*/ 1313120 h 3312041"/>
              <a:gd name="connsiteX114" fmla="*/ 4938823 w 6581553"/>
              <a:gd name="connsiteY114" fmla="*/ 1238693 h 3312041"/>
              <a:gd name="connsiteX115" fmla="*/ 4981353 w 6581553"/>
              <a:gd name="connsiteY115" fmla="*/ 1153632 h 3312041"/>
              <a:gd name="connsiteX116" fmla="*/ 4976037 w 6581553"/>
              <a:gd name="connsiteY116" fmla="*/ 1137683 h 3312041"/>
              <a:gd name="connsiteX117" fmla="*/ 5013251 w 6581553"/>
              <a:gd name="connsiteY117" fmla="*/ 1063255 h 3312041"/>
              <a:gd name="connsiteX118" fmla="*/ 5039832 w 6581553"/>
              <a:gd name="connsiteY118" fmla="*/ 1063255 h 3312041"/>
              <a:gd name="connsiteX119" fmla="*/ 5039832 w 6581553"/>
              <a:gd name="connsiteY119" fmla="*/ 1041990 h 3312041"/>
              <a:gd name="connsiteX120" fmla="*/ 5135525 w 6581553"/>
              <a:gd name="connsiteY120" fmla="*/ 967562 h 3312041"/>
              <a:gd name="connsiteX121" fmla="*/ 5183372 w 6581553"/>
              <a:gd name="connsiteY121" fmla="*/ 967562 h 3312041"/>
              <a:gd name="connsiteX122" fmla="*/ 5199321 w 6581553"/>
              <a:gd name="connsiteY122" fmla="*/ 951613 h 3312041"/>
              <a:gd name="connsiteX123" fmla="*/ 5358809 w 6581553"/>
              <a:gd name="connsiteY123" fmla="*/ 951613 h 3312041"/>
              <a:gd name="connsiteX124" fmla="*/ 5401339 w 6581553"/>
              <a:gd name="connsiteY124" fmla="*/ 935665 h 3312041"/>
              <a:gd name="connsiteX125" fmla="*/ 5566144 w 6581553"/>
              <a:gd name="connsiteY125" fmla="*/ 935665 h 3312041"/>
              <a:gd name="connsiteX126" fmla="*/ 5582093 w 6581553"/>
              <a:gd name="connsiteY126" fmla="*/ 914400 h 3312041"/>
              <a:gd name="connsiteX127" fmla="*/ 5656521 w 6581553"/>
              <a:gd name="connsiteY127" fmla="*/ 914400 h 3312041"/>
              <a:gd name="connsiteX128" fmla="*/ 5656521 w 6581553"/>
              <a:gd name="connsiteY128" fmla="*/ 887818 h 3312041"/>
              <a:gd name="connsiteX129" fmla="*/ 5693735 w 6581553"/>
              <a:gd name="connsiteY129" fmla="*/ 887818 h 3312041"/>
              <a:gd name="connsiteX130" fmla="*/ 5693735 w 6581553"/>
              <a:gd name="connsiteY130" fmla="*/ 839972 h 3312041"/>
              <a:gd name="connsiteX131" fmla="*/ 5720316 w 6581553"/>
              <a:gd name="connsiteY131" fmla="*/ 818706 h 3312041"/>
              <a:gd name="connsiteX132" fmla="*/ 5720316 w 6581553"/>
              <a:gd name="connsiteY132" fmla="*/ 797441 h 3312041"/>
              <a:gd name="connsiteX133" fmla="*/ 5741581 w 6581553"/>
              <a:gd name="connsiteY133" fmla="*/ 760227 h 3312041"/>
              <a:gd name="connsiteX134" fmla="*/ 5741581 w 6581553"/>
              <a:gd name="connsiteY134" fmla="*/ 632637 h 3312041"/>
              <a:gd name="connsiteX135" fmla="*/ 5757530 w 6581553"/>
              <a:gd name="connsiteY135" fmla="*/ 595423 h 3312041"/>
              <a:gd name="connsiteX136" fmla="*/ 5805376 w 6581553"/>
              <a:gd name="connsiteY136" fmla="*/ 558209 h 3312041"/>
              <a:gd name="connsiteX137" fmla="*/ 5805376 w 6581553"/>
              <a:gd name="connsiteY137" fmla="*/ 494413 h 3312041"/>
              <a:gd name="connsiteX138" fmla="*/ 5858539 w 6581553"/>
              <a:gd name="connsiteY138" fmla="*/ 494413 h 3312041"/>
              <a:gd name="connsiteX139" fmla="*/ 5858539 w 6581553"/>
              <a:gd name="connsiteY139" fmla="*/ 441251 h 3312041"/>
              <a:gd name="connsiteX140" fmla="*/ 5948916 w 6581553"/>
              <a:gd name="connsiteY140" fmla="*/ 441251 h 3312041"/>
              <a:gd name="connsiteX141" fmla="*/ 5948916 w 6581553"/>
              <a:gd name="connsiteY141" fmla="*/ 398720 h 3312041"/>
              <a:gd name="connsiteX142" fmla="*/ 5991446 w 6581553"/>
              <a:gd name="connsiteY142" fmla="*/ 398720 h 3312041"/>
              <a:gd name="connsiteX143" fmla="*/ 5991446 w 6581553"/>
              <a:gd name="connsiteY143" fmla="*/ 361506 h 3312041"/>
              <a:gd name="connsiteX144" fmla="*/ 6023344 w 6581553"/>
              <a:gd name="connsiteY144" fmla="*/ 361506 h 3312041"/>
              <a:gd name="connsiteX145" fmla="*/ 6023344 w 6581553"/>
              <a:gd name="connsiteY145" fmla="*/ 345558 h 3312041"/>
              <a:gd name="connsiteX146" fmla="*/ 6315739 w 6581553"/>
              <a:gd name="connsiteY146" fmla="*/ 345558 h 3312041"/>
              <a:gd name="connsiteX147" fmla="*/ 6315739 w 6581553"/>
              <a:gd name="connsiteY147" fmla="*/ 265813 h 3312041"/>
              <a:gd name="connsiteX148" fmla="*/ 6469911 w 6581553"/>
              <a:gd name="connsiteY148" fmla="*/ 265813 h 3312041"/>
              <a:gd name="connsiteX149" fmla="*/ 6469911 w 6581553"/>
              <a:gd name="connsiteY149" fmla="*/ 217967 h 3312041"/>
              <a:gd name="connsiteX150" fmla="*/ 6469911 w 6581553"/>
              <a:gd name="connsiteY150" fmla="*/ 217967 h 3312041"/>
              <a:gd name="connsiteX151" fmla="*/ 6514158 w 6581553"/>
              <a:gd name="connsiteY151" fmla="*/ 211709 h 3312041"/>
              <a:gd name="connsiteX152" fmla="*/ 6507125 w 6581553"/>
              <a:gd name="connsiteY152" fmla="*/ 180753 h 3312041"/>
              <a:gd name="connsiteX153" fmla="*/ 6523074 w 6581553"/>
              <a:gd name="connsiteY153" fmla="*/ 180753 h 3312041"/>
              <a:gd name="connsiteX154" fmla="*/ 6523074 w 6581553"/>
              <a:gd name="connsiteY154" fmla="*/ 138223 h 3312041"/>
              <a:gd name="connsiteX155" fmla="*/ 6560288 w 6581553"/>
              <a:gd name="connsiteY155" fmla="*/ 138223 h 3312041"/>
              <a:gd name="connsiteX156" fmla="*/ 6560288 w 6581553"/>
              <a:gd name="connsiteY156" fmla="*/ 95693 h 3312041"/>
              <a:gd name="connsiteX157" fmla="*/ 6581553 w 6581553"/>
              <a:gd name="connsiteY157" fmla="*/ 95693 h 3312041"/>
              <a:gd name="connsiteX158" fmla="*/ 6581553 w 6581553"/>
              <a:gd name="connsiteY158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17558 w 6581553"/>
              <a:gd name="connsiteY112" fmla="*/ 1355650 h 3312041"/>
              <a:gd name="connsiteX113" fmla="*/ 4938823 w 6581553"/>
              <a:gd name="connsiteY113" fmla="*/ 1313120 h 3312041"/>
              <a:gd name="connsiteX114" fmla="*/ 4938823 w 6581553"/>
              <a:gd name="connsiteY114" fmla="*/ 1238693 h 3312041"/>
              <a:gd name="connsiteX115" fmla="*/ 4981353 w 6581553"/>
              <a:gd name="connsiteY115" fmla="*/ 1153632 h 3312041"/>
              <a:gd name="connsiteX116" fmla="*/ 4976037 w 6581553"/>
              <a:gd name="connsiteY116" fmla="*/ 1137683 h 3312041"/>
              <a:gd name="connsiteX117" fmla="*/ 5013251 w 6581553"/>
              <a:gd name="connsiteY117" fmla="*/ 1063255 h 3312041"/>
              <a:gd name="connsiteX118" fmla="*/ 5039832 w 6581553"/>
              <a:gd name="connsiteY118" fmla="*/ 1063255 h 3312041"/>
              <a:gd name="connsiteX119" fmla="*/ 5039832 w 6581553"/>
              <a:gd name="connsiteY119" fmla="*/ 1041990 h 3312041"/>
              <a:gd name="connsiteX120" fmla="*/ 5135525 w 6581553"/>
              <a:gd name="connsiteY120" fmla="*/ 967562 h 3312041"/>
              <a:gd name="connsiteX121" fmla="*/ 5183372 w 6581553"/>
              <a:gd name="connsiteY121" fmla="*/ 967562 h 3312041"/>
              <a:gd name="connsiteX122" fmla="*/ 5199321 w 6581553"/>
              <a:gd name="connsiteY122" fmla="*/ 951613 h 3312041"/>
              <a:gd name="connsiteX123" fmla="*/ 5358809 w 6581553"/>
              <a:gd name="connsiteY123" fmla="*/ 951613 h 3312041"/>
              <a:gd name="connsiteX124" fmla="*/ 5401339 w 6581553"/>
              <a:gd name="connsiteY124" fmla="*/ 935665 h 3312041"/>
              <a:gd name="connsiteX125" fmla="*/ 5566144 w 6581553"/>
              <a:gd name="connsiteY125" fmla="*/ 935665 h 3312041"/>
              <a:gd name="connsiteX126" fmla="*/ 5582093 w 6581553"/>
              <a:gd name="connsiteY126" fmla="*/ 914400 h 3312041"/>
              <a:gd name="connsiteX127" fmla="*/ 5656521 w 6581553"/>
              <a:gd name="connsiteY127" fmla="*/ 914400 h 3312041"/>
              <a:gd name="connsiteX128" fmla="*/ 5656521 w 6581553"/>
              <a:gd name="connsiteY128" fmla="*/ 887818 h 3312041"/>
              <a:gd name="connsiteX129" fmla="*/ 5693735 w 6581553"/>
              <a:gd name="connsiteY129" fmla="*/ 887818 h 3312041"/>
              <a:gd name="connsiteX130" fmla="*/ 5693735 w 6581553"/>
              <a:gd name="connsiteY130" fmla="*/ 839972 h 3312041"/>
              <a:gd name="connsiteX131" fmla="*/ 5720316 w 6581553"/>
              <a:gd name="connsiteY131" fmla="*/ 818706 h 3312041"/>
              <a:gd name="connsiteX132" fmla="*/ 5720316 w 6581553"/>
              <a:gd name="connsiteY132" fmla="*/ 797441 h 3312041"/>
              <a:gd name="connsiteX133" fmla="*/ 5741581 w 6581553"/>
              <a:gd name="connsiteY133" fmla="*/ 760227 h 3312041"/>
              <a:gd name="connsiteX134" fmla="*/ 5741581 w 6581553"/>
              <a:gd name="connsiteY134" fmla="*/ 632637 h 3312041"/>
              <a:gd name="connsiteX135" fmla="*/ 5757530 w 6581553"/>
              <a:gd name="connsiteY135" fmla="*/ 595423 h 3312041"/>
              <a:gd name="connsiteX136" fmla="*/ 5805376 w 6581553"/>
              <a:gd name="connsiteY136" fmla="*/ 558209 h 3312041"/>
              <a:gd name="connsiteX137" fmla="*/ 5805376 w 6581553"/>
              <a:gd name="connsiteY137" fmla="*/ 494413 h 3312041"/>
              <a:gd name="connsiteX138" fmla="*/ 5858539 w 6581553"/>
              <a:gd name="connsiteY138" fmla="*/ 494413 h 3312041"/>
              <a:gd name="connsiteX139" fmla="*/ 5858539 w 6581553"/>
              <a:gd name="connsiteY139" fmla="*/ 441251 h 3312041"/>
              <a:gd name="connsiteX140" fmla="*/ 5948916 w 6581553"/>
              <a:gd name="connsiteY140" fmla="*/ 441251 h 3312041"/>
              <a:gd name="connsiteX141" fmla="*/ 5948916 w 6581553"/>
              <a:gd name="connsiteY141" fmla="*/ 398720 h 3312041"/>
              <a:gd name="connsiteX142" fmla="*/ 5991446 w 6581553"/>
              <a:gd name="connsiteY142" fmla="*/ 398720 h 3312041"/>
              <a:gd name="connsiteX143" fmla="*/ 5991446 w 6581553"/>
              <a:gd name="connsiteY143" fmla="*/ 361506 h 3312041"/>
              <a:gd name="connsiteX144" fmla="*/ 6023344 w 6581553"/>
              <a:gd name="connsiteY144" fmla="*/ 361506 h 3312041"/>
              <a:gd name="connsiteX145" fmla="*/ 6023344 w 6581553"/>
              <a:gd name="connsiteY145" fmla="*/ 345558 h 3312041"/>
              <a:gd name="connsiteX146" fmla="*/ 6315739 w 6581553"/>
              <a:gd name="connsiteY146" fmla="*/ 345558 h 3312041"/>
              <a:gd name="connsiteX147" fmla="*/ 6315739 w 6581553"/>
              <a:gd name="connsiteY147" fmla="*/ 265813 h 3312041"/>
              <a:gd name="connsiteX148" fmla="*/ 6469911 w 6581553"/>
              <a:gd name="connsiteY148" fmla="*/ 265813 h 3312041"/>
              <a:gd name="connsiteX149" fmla="*/ 6469911 w 6581553"/>
              <a:gd name="connsiteY149" fmla="*/ 217967 h 3312041"/>
              <a:gd name="connsiteX150" fmla="*/ 6469911 w 6581553"/>
              <a:gd name="connsiteY150" fmla="*/ 217967 h 3312041"/>
              <a:gd name="connsiteX151" fmla="*/ 6507014 w 6581553"/>
              <a:gd name="connsiteY151" fmla="*/ 218853 h 3312041"/>
              <a:gd name="connsiteX152" fmla="*/ 6507125 w 6581553"/>
              <a:gd name="connsiteY152" fmla="*/ 180753 h 3312041"/>
              <a:gd name="connsiteX153" fmla="*/ 6523074 w 6581553"/>
              <a:gd name="connsiteY153" fmla="*/ 180753 h 3312041"/>
              <a:gd name="connsiteX154" fmla="*/ 6523074 w 6581553"/>
              <a:gd name="connsiteY154" fmla="*/ 138223 h 3312041"/>
              <a:gd name="connsiteX155" fmla="*/ 6560288 w 6581553"/>
              <a:gd name="connsiteY155" fmla="*/ 138223 h 3312041"/>
              <a:gd name="connsiteX156" fmla="*/ 6560288 w 6581553"/>
              <a:gd name="connsiteY156" fmla="*/ 95693 h 3312041"/>
              <a:gd name="connsiteX157" fmla="*/ 6581553 w 6581553"/>
              <a:gd name="connsiteY157" fmla="*/ 95693 h 3312041"/>
              <a:gd name="connsiteX158" fmla="*/ 6581553 w 6581553"/>
              <a:gd name="connsiteY158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38823 w 6581553"/>
              <a:gd name="connsiteY113" fmla="*/ 1313120 h 3312041"/>
              <a:gd name="connsiteX114" fmla="*/ 4938823 w 6581553"/>
              <a:gd name="connsiteY114" fmla="*/ 1238693 h 3312041"/>
              <a:gd name="connsiteX115" fmla="*/ 4981353 w 6581553"/>
              <a:gd name="connsiteY115" fmla="*/ 1153632 h 3312041"/>
              <a:gd name="connsiteX116" fmla="*/ 4976037 w 6581553"/>
              <a:gd name="connsiteY116" fmla="*/ 1137683 h 3312041"/>
              <a:gd name="connsiteX117" fmla="*/ 5013251 w 6581553"/>
              <a:gd name="connsiteY117" fmla="*/ 1063255 h 3312041"/>
              <a:gd name="connsiteX118" fmla="*/ 5039832 w 6581553"/>
              <a:gd name="connsiteY118" fmla="*/ 1063255 h 3312041"/>
              <a:gd name="connsiteX119" fmla="*/ 5039832 w 6581553"/>
              <a:gd name="connsiteY119" fmla="*/ 1041990 h 3312041"/>
              <a:gd name="connsiteX120" fmla="*/ 5135525 w 6581553"/>
              <a:gd name="connsiteY120" fmla="*/ 967562 h 3312041"/>
              <a:gd name="connsiteX121" fmla="*/ 5183372 w 6581553"/>
              <a:gd name="connsiteY121" fmla="*/ 967562 h 3312041"/>
              <a:gd name="connsiteX122" fmla="*/ 5199321 w 6581553"/>
              <a:gd name="connsiteY122" fmla="*/ 951613 h 3312041"/>
              <a:gd name="connsiteX123" fmla="*/ 5358809 w 6581553"/>
              <a:gd name="connsiteY123" fmla="*/ 951613 h 3312041"/>
              <a:gd name="connsiteX124" fmla="*/ 5401339 w 6581553"/>
              <a:gd name="connsiteY124" fmla="*/ 935665 h 3312041"/>
              <a:gd name="connsiteX125" fmla="*/ 5566144 w 6581553"/>
              <a:gd name="connsiteY125" fmla="*/ 935665 h 3312041"/>
              <a:gd name="connsiteX126" fmla="*/ 5582093 w 6581553"/>
              <a:gd name="connsiteY126" fmla="*/ 914400 h 3312041"/>
              <a:gd name="connsiteX127" fmla="*/ 5656521 w 6581553"/>
              <a:gd name="connsiteY127" fmla="*/ 914400 h 3312041"/>
              <a:gd name="connsiteX128" fmla="*/ 5656521 w 6581553"/>
              <a:gd name="connsiteY128" fmla="*/ 887818 h 3312041"/>
              <a:gd name="connsiteX129" fmla="*/ 5693735 w 6581553"/>
              <a:gd name="connsiteY129" fmla="*/ 887818 h 3312041"/>
              <a:gd name="connsiteX130" fmla="*/ 5693735 w 6581553"/>
              <a:gd name="connsiteY130" fmla="*/ 839972 h 3312041"/>
              <a:gd name="connsiteX131" fmla="*/ 5720316 w 6581553"/>
              <a:gd name="connsiteY131" fmla="*/ 818706 h 3312041"/>
              <a:gd name="connsiteX132" fmla="*/ 5720316 w 6581553"/>
              <a:gd name="connsiteY132" fmla="*/ 797441 h 3312041"/>
              <a:gd name="connsiteX133" fmla="*/ 5741581 w 6581553"/>
              <a:gd name="connsiteY133" fmla="*/ 760227 h 3312041"/>
              <a:gd name="connsiteX134" fmla="*/ 5741581 w 6581553"/>
              <a:gd name="connsiteY134" fmla="*/ 632637 h 3312041"/>
              <a:gd name="connsiteX135" fmla="*/ 5757530 w 6581553"/>
              <a:gd name="connsiteY135" fmla="*/ 595423 h 3312041"/>
              <a:gd name="connsiteX136" fmla="*/ 5805376 w 6581553"/>
              <a:gd name="connsiteY136" fmla="*/ 558209 h 3312041"/>
              <a:gd name="connsiteX137" fmla="*/ 5805376 w 6581553"/>
              <a:gd name="connsiteY137" fmla="*/ 494413 h 3312041"/>
              <a:gd name="connsiteX138" fmla="*/ 5858539 w 6581553"/>
              <a:gd name="connsiteY138" fmla="*/ 494413 h 3312041"/>
              <a:gd name="connsiteX139" fmla="*/ 5858539 w 6581553"/>
              <a:gd name="connsiteY139" fmla="*/ 441251 h 3312041"/>
              <a:gd name="connsiteX140" fmla="*/ 5948916 w 6581553"/>
              <a:gd name="connsiteY140" fmla="*/ 441251 h 3312041"/>
              <a:gd name="connsiteX141" fmla="*/ 5948916 w 6581553"/>
              <a:gd name="connsiteY141" fmla="*/ 398720 h 3312041"/>
              <a:gd name="connsiteX142" fmla="*/ 5991446 w 6581553"/>
              <a:gd name="connsiteY142" fmla="*/ 398720 h 3312041"/>
              <a:gd name="connsiteX143" fmla="*/ 5991446 w 6581553"/>
              <a:gd name="connsiteY143" fmla="*/ 361506 h 3312041"/>
              <a:gd name="connsiteX144" fmla="*/ 6023344 w 6581553"/>
              <a:gd name="connsiteY144" fmla="*/ 361506 h 3312041"/>
              <a:gd name="connsiteX145" fmla="*/ 6023344 w 6581553"/>
              <a:gd name="connsiteY145" fmla="*/ 345558 h 3312041"/>
              <a:gd name="connsiteX146" fmla="*/ 6315739 w 6581553"/>
              <a:gd name="connsiteY146" fmla="*/ 345558 h 3312041"/>
              <a:gd name="connsiteX147" fmla="*/ 6315739 w 6581553"/>
              <a:gd name="connsiteY147" fmla="*/ 265813 h 3312041"/>
              <a:gd name="connsiteX148" fmla="*/ 6469911 w 6581553"/>
              <a:gd name="connsiteY148" fmla="*/ 265813 h 3312041"/>
              <a:gd name="connsiteX149" fmla="*/ 6469911 w 6581553"/>
              <a:gd name="connsiteY149" fmla="*/ 217967 h 3312041"/>
              <a:gd name="connsiteX150" fmla="*/ 6469911 w 6581553"/>
              <a:gd name="connsiteY150" fmla="*/ 217967 h 3312041"/>
              <a:gd name="connsiteX151" fmla="*/ 6507014 w 6581553"/>
              <a:gd name="connsiteY151" fmla="*/ 218853 h 3312041"/>
              <a:gd name="connsiteX152" fmla="*/ 6507125 w 6581553"/>
              <a:gd name="connsiteY152" fmla="*/ 180753 h 3312041"/>
              <a:gd name="connsiteX153" fmla="*/ 6523074 w 6581553"/>
              <a:gd name="connsiteY153" fmla="*/ 180753 h 3312041"/>
              <a:gd name="connsiteX154" fmla="*/ 6523074 w 6581553"/>
              <a:gd name="connsiteY154" fmla="*/ 138223 h 3312041"/>
              <a:gd name="connsiteX155" fmla="*/ 6560288 w 6581553"/>
              <a:gd name="connsiteY155" fmla="*/ 138223 h 3312041"/>
              <a:gd name="connsiteX156" fmla="*/ 6560288 w 6581553"/>
              <a:gd name="connsiteY156" fmla="*/ 95693 h 3312041"/>
              <a:gd name="connsiteX157" fmla="*/ 6581553 w 6581553"/>
              <a:gd name="connsiteY157" fmla="*/ 95693 h 3312041"/>
              <a:gd name="connsiteX158" fmla="*/ 6581553 w 6581553"/>
              <a:gd name="connsiteY158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38823 w 6581553"/>
              <a:gd name="connsiteY113" fmla="*/ 1313120 h 3312041"/>
              <a:gd name="connsiteX114" fmla="*/ 4928246 w 6581553"/>
              <a:gd name="connsiteY114" fmla="*/ 1357091 h 3312041"/>
              <a:gd name="connsiteX115" fmla="*/ 4938823 w 6581553"/>
              <a:gd name="connsiteY115" fmla="*/ 1238693 h 3312041"/>
              <a:gd name="connsiteX116" fmla="*/ 4981353 w 6581553"/>
              <a:gd name="connsiteY116" fmla="*/ 1153632 h 3312041"/>
              <a:gd name="connsiteX117" fmla="*/ 4976037 w 6581553"/>
              <a:gd name="connsiteY117" fmla="*/ 1137683 h 3312041"/>
              <a:gd name="connsiteX118" fmla="*/ 5013251 w 6581553"/>
              <a:gd name="connsiteY118" fmla="*/ 1063255 h 3312041"/>
              <a:gd name="connsiteX119" fmla="*/ 5039832 w 6581553"/>
              <a:gd name="connsiteY119" fmla="*/ 1063255 h 3312041"/>
              <a:gd name="connsiteX120" fmla="*/ 5039832 w 6581553"/>
              <a:gd name="connsiteY120" fmla="*/ 1041990 h 3312041"/>
              <a:gd name="connsiteX121" fmla="*/ 5135525 w 6581553"/>
              <a:gd name="connsiteY121" fmla="*/ 967562 h 3312041"/>
              <a:gd name="connsiteX122" fmla="*/ 5183372 w 6581553"/>
              <a:gd name="connsiteY122" fmla="*/ 967562 h 3312041"/>
              <a:gd name="connsiteX123" fmla="*/ 5199321 w 6581553"/>
              <a:gd name="connsiteY123" fmla="*/ 951613 h 3312041"/>
              <a:gd name="connsiteX124" fmla="*/ 5358809 w 6581553"/>
              <a:gd name="connsiteY124" fmla="*/ 951613 h 3312041"/>
              <a:gd name="connsiteX125" fmla="*/ 5401339 w 6581553"/>
              <a:gd name="connsiteY125" fmla="*/ 935665 h 3312041"/>
              <a:gd name="connsiteX126" fmla="*/ 5566144 w 6581553"/>
              <a:gd name="connsiteY126" fmla="*/ 935665 h 3312041"/>
              <a:gd name="connsiteX127" fmla="*/ 5582093 w 6581553"/>
              <a:gd name="connsiteY127" fmla="*/ 914400 h 3312041"/>
              <a:gd name="connsiteX128" fmla="*/ 5656521 w 6581553"/>
              <a:gd name="connsiteY128" fmla="*/ 914400 h 3312041"/>
              <a:gd name="connsiteX129" fmla="*/ 5656521 w 6581553"/>
              <a:gd name="connsiteY129" fmla="*/ 887818 h 3312041"/>
              <a:gd name="connsiteX130" fmla="*/ 5693735 w 6581553"/>
              <a:gd name="connsiteY130" fmla="*/ 887818 h 3312041"/>
              <a:gd name="connsiteX131" fmla="*/ 5693735 w 6581553"/>
              <a:gd name="connsiteY131" fmla="*/ 839972 h 3312041"/>
              <a:gd name="connsiteX132" fmla="*/ 5720316 w 6581553"/>
              <a:gd name="connsiteY132" fmla="*/ 818706 h 3312041"/>
              <a:gd name="connsiteX133" fmla="*/ 5720316 w 6581553"/>
              <a:gd name="connsiteY133" fmla="*/ 797441 h 3312041"/>
              <a:gd name="connsiteX134" fmla="*/ 5741581 w 6581553"/>
              <a:gd name="connsiteY134" fmla="*/ 760227 h 3312041"/>
              <a:gd name="connsiteX135" fmla="*/ 5741581 w 6581553"/>
              <a:gd name="connsiteY135" fmla="*/ 632637 h 3312041"/>
              <a:gd name="connsiteX136" fmla="*/ 5757530 w 6581553"/>
              <a:gd name="connsiteY136" fmla="*/ 595423 h 3312041"/>
              <a:gd name="connsiteX137" fmla="*/ 5805376 w 6581553"/>
              <a:gd name="connsiteY137" fmla="*/ 558209 h 3312041"/>
              <a:gd name="connsiteX138" fmla="*/ 5805376 w 6581553"/>
              <a:gd name="connsiteY138" fmla="*/ 494413 h 3312041"/>
              <a:gd name="connsiteX139" fmla="*/ 5858539 w 6581553"/>
              <a:gd name="connsiteY139" fmla="*/ 494413 h 3312041"/>
              <a:gd name="connsiteX140" fmla="*/ 5858539 w 6581553"/>
              <a:gd name="connsiteY140" fmla="*/ 441251 h 3312041"/>
              <a:gd name="connsiteX141" fmla="*/ 5948916 w 6581553"/>
              <a:gd name="connsiteY141" fmla="*/ 441251 h 3312041"/>
              <a:gd name="connsiteX142" fmla="*/ 5948916 w 6581553"/>
              <a:gd name="connsiteY142" fmla="*/ 398720 h 3312041"/>
              <a:gd name="connsiteX143" fmla="*/ 5991446 w 6581553"/>
              <a:gd name="connsiteY143" fmla="*/ 398720 h 3312041"/>
              <a:gd name="connsiteX144" fmla="*/ 5991446 w 6581553"/>
              <a:gd name="connsiteY144" fmla="*/ 361506 h 3312041"/>
              <a:gd name="connsiteX145" fmla="*/ 6023344 w 6581553"/>
              <a:gd name="connsiteY145" fmla="*/ 361506 h 3312041"/>
              <a:gd name="connsiteX146" fmla="*/ 6023344 w 6581553"/>
              <a:gd name="connsiteY146" fmla="*/ 345558 h 3312041"/>
              <a:gd name="connsiteX147" fmla="*/ 6315739 w 6581553"/>
              <a:gd name="connsiteY147" fmla="*/ 345558 h 3312041"/>
              <a:gd name="connsiteX148" fmla="*/ 6315739 w 6581553"/>
              <a:gd name="connsiteY148" fmla="*/ 265813 h 3312041"/>
              <a:gd name="connsiteX149" fmla="*/ 6469911 w 6581553"/>
              <a:gd name="connsiteY149" fmla="*/ 265813 h 3312041"/>
              <a:gd name="connsiteX150" fmla="*/ 6469911 w 6581553"/>
              <a:gd name="connsiteY150" fmla="*/ 217967 h 3312041"/>
              <a:gd name="connsiteX151" fmla="*/ 6469911 w 6581553"/>
              <a:gd name="connsiteY151" fmla="*/ 217967 h 3312041"/>
              <a:gd name="connsiteX152" fmla="*/ 6507014 w 6581553"/>
              <a:gd name="connsiteY152" fmla="*/ 218853 h 3312041"/>
              <a:gd name="connsiteX153" fmla="*/ 6507125 w 6581553"/>
              <a:gd name="connsiteY153" fmla="*/ 180753 h 3312041"/>
              <a:gd name="connsiteX154" fmla="*/ 6523074 w 6581553"/>
              <a:gd name="connsiteY154" fmla="*/ 180753 h 3312041"/>
              <a:gd name="connsiteX155" fmla="*/ 6523074 w 6581553"/>
              <a:gd name="connsiteY155" fmla="*/ 138223 h 3312041"/>
              <a:gd name="connsiteX156" fmla="*/ 6560288 w 6581553"/>
              <a:gd name="connsiteY156" fmla="*/ 138223 h 3312041"/>
              <a:gd name="connsiteX157" fmla="*/ 6560288 w 6581553"/>
              <a:gd name="connsiteY157" fmla="*/ 95693 h 3312041"/>
              <a:gd name="connsiteX158" fmla="*/ 6581553 w 6581553"/>
              <a:gd name="connsiteY158" fmla="*/ 95693 h 3312041"/>
              <a:gd name="connsiteX159" fmla="*/ 6581553 w 6581553"/>
              <a:gd name="connsiteY159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38823 w 6581553"/>
              <a:gd name="connsiteY113" fmla="*/ 1313120 h 3312041"/>
              <a:gd name="connsiteX114" fmla="*/ 4911577 w 6581553"/>
              <a:gd name="connsiteY114" fmla="*/ 1342803 h 3312041"/>
              <a:gd name="connsiteX115" fmla="*/ 4938823 w 6581553"/>
              <a:gd name="connsiteY115" fmla="*/ 1238693 h 3312041"/>
              <a:gd name="connsiteX116" fmla="*/ 4981353 w 6581553"/>
              <a:gd name="connsiteY116" fmla="*/ 1153632 h 3312041"/>
              <a:gd name="connsiteX117" fmla="*/ 4976037 w 6581553"/>
              <a:gd name="connsiteY117" fmla="*/ 1137683 h 3312041"/>
              <a:gd name="connsiteX118" fmla="*/ 5013251 w 6581553"/>
              <a:gd name="connsiteY118" fmla="*/ 1063255 h 3312041"/>
              <a:gd name="connsiteX119" fmla="*/ 5039832 w 6581553"/>
              <a:gd name="connsiteY119" fmla="*/ 1063255 h 3312041"/>
              <a:gd name="connsiteX120" fmla="*/ 5039832 w 6581553"/>
              <a:gd name="connsiteY120" fmla="*/ 1041990 h 3312041"/>
              <a:gd name="connsiteX121" fmla="*/ 5135525 w 6581553"/>
              <a:gd name="connsiteY121" fmla="*/ 967562 h 3312041"/>
              <a:gd name="connsiteX122" fmla="*/ 5183372 w 6581553"/>
              <a:gd name="connsiteY122" fmla="*/ 967562 h 3312041"/>
              <a:gd name="connsiteX123" fmla="*/ 5199321 w 6581553"/>
              <a:gd name="connsiteY123" fmla="*/ 951613 h 3312041"/>
              <a:gd name="connsiteX124" fmla="*/ 5358809 w 6581553"/>
              <a:gd name="connsiteY124" fmla="*/ 951613 h 3312041"/>
              <a:gd name="connsiteX125" fmla="*/ 5401339 w 6581553"/>
              <a:gd name="connsiteY125" fmla="*/ 935665 h 3312041"/>
              <a:gd name="connsiteX126" fmla="*/ 5566144 w 6581553"/>
              <a:gd name="connsiteY126" fmla="*/ 935665 h 3312041"/>
              <a:gd name="connsiteX127" fmla="*/ 5582093 w 6581553"/>
              <a:gd name="connsiteY127" fmla="*/ 914400 h 3312041"/>
              <a:gd name="connsiteX128" fmla="*/ 5656521 w 6581553"/>
              <a:gd name="connsiteY128" fmla="*/ 914400 h 3312041"/>
              <a:gd name="connsiteX129" fmla="*/ 5656521 w 6581553"/>
              <a:gd name="connsiteY129" fmla="*/ 887818 h 3312041"/>
              <a:gd name="connsiteX130" fmla="*/ 5693735 w 6581553"/>
              <a:gd name="connsiteY130" fmla="*/ 887818 h 3312041"/>
              <a:gd name="connsiteX131" fmla="*/ 5693735 w 6581553"/>
              <a:gd name="connsiteY131" fmla="*/ 839972 h 3312041"/>
              <a:gd name="connsiteX132" fmla="*/ 5720316 w 6581553"/>
              <a:gd name="connsiteY132" fmla="*/ 818706 h 3312041"/>
              <a:gd name="connsiteX133" fmla="*/ 5720316 w 6581553"/>
              <a:gd name="connsiteY133" fmla="*/ 797441 h 3312041"/>
              <a:gd name="connsiteX134" fmla="*/ 5741581 w 6581553"/>
              <a:gd name="connsiteY134" fmla="*/ 760227 h 3312041"/>
              <a:gd name="connsiteX135" fmla="*/ 5741581 w 6581553"/>
              <a:gd name="connsiteY135" fmla="*/ 632637 h 3312041"/>
              <a:gd name="connsiteX136" fmla="*/ 5757530 w 6581553"/>
              <a:gd name="connsiteY136" fmla="*/ 595423 h 3312041"/>
              <a:gd name="connsiteX137" fmla="*/ 5805376 w 6581553"/>
              <a:gd name="connsiteY137" fmla="*/ 558209 h 3312041"/>
              <a:gd name="connsiteX138" fmla="*/ 5805376 w 6581553"/>
              <a:gd name="connsiteY138" fmla="*/ 494413 h 3312041"/>
              <a:gd name="connsiteX139" fmla="*/ 5858539 w 6581553"/>
              <a:gd name="connsiteY139" fmla="*/ 494413 h 3312041"/>
              <a:gd name="connsiteX140" fmla="*/ 5858539 w 6581553"/>
              <a:gd name="connsiteY140" fmla="*/ 441251 h 3312041"/>
              <a:gd name="connsiteX141" fmla="*/ 5948916 w 6581553"/>
              <a:gd name="connsiteY141" fmla="*/ 441251 h 3312041"/>
              <a:gd name="connsiteX142" fmla="*/ 5948916 w 6581553"/>
              <a:gd name="connsiteY142" fmla="*/ 398720 h 3312041"/>
              <a:gd name="connsiteX143" fmla="*/ 5991446 w 6581553"/>
              <a:gd name="connsiteY143" fmla="*/ 398720 h 3312041"/>
              <a:gd name="connsiteX144" fmla="*/ 5991446 w 6581553"/>
              <a:gd name="connsiteY144" fmla="*/ 361506 h 3312041"/>
              <a:gd name="connsiteX145" fmla="*/ 6023344 w 6581553"/>
              <a:gd name="connsiteY145" fmla="*/ 361506 h 3312041"/>
              <a:gd name="connsiteX146" fmla="*/ 6023344 w 6581553"/>
              <a:gd name="connsiteY146" fmla="*/ 345558 h 3312041"/>
              <a:gd name="connsiteX147" fmla="*/ 6315739 w 6581553"/>
              <a:gd name="connsiteY147" fmla="*/ 345558 h 3312041"/>
              <a:gd name="connsiteX148" fmla="*/ 6315739 w 6581553"/>
              <a:gd name="connsiteY148" fmla="*/ 265813 h 3312041"/>
              <a:gd name="connsiteX149" fmla="*/ 6469911 w 6581553"/>
              <a:gd name="connsiteY149" fmla="*/ 265813 h 3312041"/>
              <a:gd name="connsiteX150" fmla="*/ 6469911 w 6581553"/>
              <a:gd name="connsiteY150" fmla="*/ 217967 h 3312041"/>
              <a:gd name="connsiteX151" fmla="*/ 6469911 w 6581553"/>
              <a:gd name="connsiteY151" fmla="*/ 217967 h 3312041"/>
              <a:gd name="connsiteX152" fmla="*/ 6507014 w 6581553"/>
              <a:gd name="connsiteY152" fmla="*/ 218853 h 3312041"/>
              <a:gd name="connsiteX153" fmla="*/ 6507125 w 6581553"/>
              <a:gd name="connsiteY153" fmla="*/ 180753 h 3312041"/>
              <a:gd name="connsiteX154" fmla="*/ 6523074 w 6581553"/>
              <a:gd name="connsiteY154" fmla="*/ 180753 h 3312041"/>
              <a:gd name="connsiteX155" fmla="*/ 6523074 w 6581553"/>
              <a:gd name="connsiteY155" fmla="*/ 138223 h 3312041"/>
              <a:gd name="connsiteX156" fmla="*/ 6560288 w 6581553"/>
              <a:gd name="connsiteY156" fmla="*/ 138223 h 3312041"/>
              <a:gd name="connsiteX157" fmla="*/ 6560288 w 6581553"/>
              <a:gd name="connsiteY157" fmla="*/ 95693 h 3312041"/>
              <a:gd name="connsiteX158" fmla="*/ 6581553 w 6581553"/>
              <a:gd name="connsiteY158" fmla="*/ 95693 h 3312041"/>
              <a:gd name="connsiteX159" fmla="*/ 6581553 w 6581553"/>
              <a:gd name="connsiteY159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38823 w 6581553"/>
              <a:gd name="connsiteY113" fmla="*/ 1313120 h 3312041"/>
              <a:gd name="connsiteX114" fmla="*/ 4928246 w 6581553"/>
              <a:gd name="connsiteY114" fmla="*/ 1314228 h 3312041"/>
              <a:gd name="connsiteX115" fmla="*/ 4938823 w 6581553"/>
              <a:gd name="connsiteY115" fmla="*/ 1238693 h 3312041"/>
              <a:gd name="connsiteX116" fmla="*/ 4981353 w 6581553"/>
              <a:gd name="connsiteY116" fmla="*/ 1153632 h 3312041"/>
              <a:gd name="connsiteX117" fmla="*/ 4976037 w 6581553"/>
              <a:gd name="connsiteY117" fmla="*/ 1137683 h 3312041"/>
              <a:gd name="connsiteX118" fmla="*/ 5013251 w 6581553"/>
              <a:gd name="connsiteY118" fmla="*/ 1063255 h 3312041"/>
              <a:gd name="connsiteX119" fmla="*/ 5039832 w 6581553"/>
              <a:gd name="connsiteY119" fmla="*/ 1063255 h 3312041"/>
              <a:gd name="connsiteX120" fmla="*/ 5039832 w 6581553"/>
              <a:gd name="connsiteY120" fmla="*/ 1041990 h 3312041"/>
              <a:gd name="connsiteX121" fmla="*/ 5135525 w 6581553"/>
              <a:gd name="connsiteY121" fmla="*/ 967562 h 3312041"/>
              <a:gd name="connsiteX122" fmla="*/ 5183372 w 6581553"/>
              <a:gd name="connsiteY122" fmla="*/ 967562 h 3312041"/>
              <a:gd name="connsiteX123" fmla="*/ 5199321 w 6581553"/>
              <a:gd name="connsiteY123" fmla="*/ 951613 h 3312041"/>
              <a:gd name="connsiteX124" fmla="*/ 5358809 w 6581553"/>
              <a:gd name="connsiteY124" fmla="*/ 951613 h 3312041"/>
              <a:gd name="connsiteX125" fmla="*/ 5401339 w 6581553"/>
              <a:gd name="connsiteY125" fmla="*/ 935665 h 3312041"/>
              <a:gd name="connsiteX126" fmla="*/ 5566144 w 6581553"/>
              <a:gd name="connsiteY126" fmla="*/ 935665 h 3312041"/>
              <a:gd name="connsiteX127" fmla="*/ 5582093 w 6581553"/>
              <a:gd name="connsiteY127" fmla="*/ 914400 h 3312041"/>
              <a:gd name="connsiteX128" fmla="*/ 5656521 w 6581553"/>
              <a:gd name="connsiteY128" fmla="*/ 914400 h 3312041"/>
              <a:gd name="connsiteX129" fmla="*/ 5656521 w 6581553"/>
              <a:gd name="connsiteY129" fmla="*/ 887818 h 3312041"/>
              <a:gd name="connsiteX130" fmla="*/ 5693735 w 6581553"/>
              <a:gd name="connsiteY130" fmla="*/ 887818 h 3312041"/>
              <a:gd name="connsiteX131" fmla="*/ 5693735 w 6581553"/>
              <a:gd name="connsiteY131" fmla="*/ 839972 h 3312041"/>
              <a:gd name="connsiteX132" fmla="*/ 5720316 w 6581553"/>
              <a:gd name="connsiteY132" fmla="*/ 818706 h 3312041"/>
              <a:gd name="connsiteX133" fmla="*/ 5720316 w 6581553"/>
              <a:gd name="connsiteY133" fmla="*/ 797441 h 3312041"/>
              <a:gd name="connsiteX134" fmla="*/ 5741581 w 6581553"/>
              <a:gd name="connsiteY134" fmla="*/ 760227 h 3312041"/>
              <a:gd name="connsiteX135" fmla="*/ 5741581 w 6581553"/>
              <a:gd name="connsiteY135" fmla="*/ 632637 h 3312041"/>
              <a:gd name="connsiteX136" fmla="*/ 5757530 w 6581553"/>
              <a:gd name="connsiteY136" fmla="*/ 595423 h 3312041"/>
              <a:gd name="connsiteX137" fmla="*/ 5805376 w 6581553"/>
              <a:gd name="connsiteY137" fmla="*/ 558209 h 3312041"/>
              <a:gd name="connsiteX138" fmla="*/ 5805376 w 6581553"/>
              <a:gd name="connsiteY138" fmla="*/ 494413 h 3312041"/>
              <a:gd name="connsiteX139" fmla="*/ 5858539 w 6581553"/>
              <a:gd name="connsiteY139" fmla="*/ 494413 h 3312041"/>
              <a:gd name="connsiteX140" fmla="*/ 5858539 w 6581553"/>
              <a:gd name="connsiteY140" fmla="*/ 441251 h 3312041"/>
              <a:gd name="connsiteX141" fmla="*/ 5948916 w 6581553"/>
              <a:gd name="connsiteY141" fmla="*/ 441251 h 3312041"/>
              <a:gd name="connsiteX142" fmla="*/ 5948916 w 6581553"/>
              <a:gd name="connsiteY142" fmla="*/ 398720 h 3312041"/>
              <a:gd name="connsiteX143" fmla="*/ 5991446 w 6581553"/>
              <a:gd name="connsiteY143" fmla="*/ 398720 h 3312041"/>
              <a:gd name="connsiteX144" fmla="*/ 5991446 w 6581553"/>
              <a:gd name="connsiteY144" fmla="*/ 361506 h 3312041"/>
              <a:gd name="connsiteX145" fmla="*/ 6023344 w 6581553"/>
              <a:gd name="connsiteY145" fmla="*/ 361506 h 3312041"/>
              <a:gd name="connsiteX146" fmla="*/ 6023344 w 6581553"/>
              <a:gd name="connsiteY146" fmla="*/ 345558 h 3312041"/>
              <a:gd name="connsiteX147" fmla="*/ 6315739 w 6581553"/>
              <a:gd name="connsiteY147" fmla="*/ 345558 h 3312041"/>
              <a:gd name="connsiteX148" fmla="*/ 6315739 w 6581553"/>
              <a:gd name="connsiteY148" fmla="*/ 265813 h 3312041"/>
              <a:gd name="connsiteX149" fmla="*/ 6469911 w 6581553"/>
              <a:gd name="connsiteY149" fmla="*/ 265813 h 3312041"/>
              <a:gd name="connsiteX150" fmla="*/ 6469911 w 6581553"/>
              <a:gd name="connsiteY150" fmla="*/ 217967 h 3312041"/>
              <a:gd name="connsiteX151" fmla="*/ 6469911 w 6581553"/>
              <a:gd name="connsiteY151" fmla="*/ 217967 h 3312041"/>
              <a:gd name="connsiteX152" fmla="*/ 6507014 w 6581553"/>
              <a:gd name="connsiteY152" fmla="*/ 218853 h 3312041"/>
              <a:gd name="connsiteX153" fmla="*/ 6507125 w 6581553"/>
              <a:gd name="connsiteY153" fmla="*/ 180753 h 3312041"/>
              <a:gd name="connsiteX154" fmla="*/ 6523074 w 6581553"/>
              <a:gd name="connsiteY154" fmla="*/ 180753 h 3312041"/>
              <a:gd name="connsiteX155" fmla="*/ 6523074 w 6581553"/>
              <a:gd name="connsiteY155" fmla="*/ 138223 h 3312041"/>
              <a:gd name="connsiteX156" fmla="*/ 6560288 w 6581553"/>
              <a:gd name="connsiteY156" fmla="*/ 138223 h 3312041"/>
              <a:gd name="connsiteX157" fmla="*/ 6560288 w 6581553"/>
              <a:gd name="connsiteY157" fmla="*/ 95693 h 3312041"/>
              <a:gd name="connsiteX158" fmla="*/ 6581553 w 6581553"/>
              <a:gd name="connsiteY158" fmla="*/ 95693 h 3312041"/>
              <a:gd name="connsiteX159" fmla="*/ 6581553 w 6581553"/>
              <a:gd name="connsiteY159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38823 w 6581553"/>
              <a:gd name="connsiteY113" fmla="*/ 1313120 h 3312041"/>
              <a:gd name="connsiteX114" fmla="*/ 4963965 w 6581553"/>
              <a:gd name="connsiteY114" fmla="*/ 1323753 h 3312041"/>
              <a:gd name="connsiteX115" fmla="*/ 4938823 w 6581553"/>
              <a:gd name="connsiteY115" fmla="*/ 1238693 h 3312041"/>
              <a:gd name="connsiteX116" fmla="*/ 4981353 w 6581553"/>
              <a:gd name="connsiteY116" fmla="*/ 1153632 h 3312041"/>
              <a:gd name="connsiteX117" fmla="*/ 4976037 w 6581553"/>
              <a:gd name="connsiteY117" fmla="*/ 1137683 h 3312041"/>
              <a:gd name="connsiteX118" fmla="*/ 5013251 w 6581553"/>
              <a:gd name="connsiteY118" fmla="*/ 1063255 h 3312041"/>
              <a:gd name="connsiteX119" fmla="*/ 5039832 w 6581553"/>
              <a:gd name="connsiteY119" fmla="*/ 1063255 h 3312041"/>
              <a:gd name="connsiteX120" fmla="*/ 5039832 w 6581553"/>
              <a:gd name="connsiteY120" fmla="*/ 1041990 h 3312041"/>
              <a:gd name="connsiteX121" fmla="*/ 5135525 w 6581553"/>
              <a:gd name="connsiteY121" fmla="*/ 967562 h 3312041"/>
              <a:gd name="connsiteX122" fmla="*/ 5183372 w 6581553"/>
              <a:gd name="connsiteY122" fmla="*/ 967562 h 3312041"/>
              <a:gd name="connsiteX123" fmla="*/ 5199321 w 6581553"/>
              <a:gd name="connsiteY123" fmla="*/ 951613 h 3312041"/>
              <a:gd name="connsiteX124" fmla="*/ 5358809 w 6581553"/>
              <a:gd name="connsiteY124" fmla="*/ 951613 h 3312041"/>
              <a:gd name="connsiteX125" fmla="*/ 5401339 w 6581553"/>
              <a:gd name="connsiteY125" fmla="*/ 935665 h 3312041"/>
              <a:gd name="connsiteX126" fmla="*/ 5566144 w 6581553"/>
              <a:gd name="connsiteY126" fmla="*/ 935665 h 3312041"/>
              <a:gd name="connsiteX127" fmla="*/ 5582093 w 6581553"/>
              <a:gd name="connsiteY127" fmla="*/ 914400 h 3312041"/>
              <a:gd name="connsiteX128" fmla="*/ 5656521 w 6581553"/>
              <a:gd name="connsiteY128" fmla="*/ 914400 h 3312041"/>
              <a:gd name="connsiteX129" fmla="*/ 5656521 w 6581553"/>
              <a:gd name="connsiteY129" fmla="*/ 887818 h 3312041"/>
              <a:gd name="connsiteX130" fmla="*/ 5693735 w 6581553"/>
              <a:gd name="connsiteY130" fmla="*/ 887818 h 3312041"/>
              <a:gd name="connsiteX131" fmla="*/ 5693735 w 6581553"/>
              <a:gd name="connsiteY131" fmla="*/ 839972 h 3312041"/>
              <a:gd name="connsiteX132" fmla="*/ 5720316 w 6581553"/>
              <a:gd name="connsiteY132" fmla="*/ 818706 h 3312041"/>
              <a:gd name="connsiteX133" fmla="*/ 5720316 w 6581553"/>
              <a:gd name="connsiteY133" fmla="*/ 797441 h 3312041"/>
              <a:gd name="connsiteX134" fmla="*/ 5741581 w 6581553"/>
              <a:gd name="connsiteY134" fmla="*/ 760227 h 3312041"/>
              <a:gd name="connsiteX135" fmla="*/ 5741581 w 6581553"/>
              <a:gd name="connsiteY135" fmla="*/ 632637 h 3312041"/>
              <a:gd name="connsiteX136" fmla="*/ 5757530 w 6581553"/>
              <a:gd name="connsiteY136" fmla="*/ 595423 h 3312041"/>
              <a:gd name="connsiteX137" fmla="*/ 5805376 w 6581553"/>
              <a:gd name="connsiteY137" fmla="*/ 558209 h 3312041"/>
              <a:gd name="connsiteX138" fmla="*/ 5805376 w 6581553"/>
              <a:gd name="connsiteY138" fmla="*/ 494413 h 3312041"/>
              <a:gd name="connsiteX139" fmla="*/ 5858539 w 6581553"/>
              <a:gd name="connsiteY139" fmla="*/ 494413 h 3312041"/>
              <a:gd name="connsiteX140" fmla="*/ 5858539 w 6581553"/>
              <a:gd name="connsiteY140" fmla="*/ 441251 h 3312041"/>
              <a:gd name="connsiteX141" fmla="*/ 5948916 w 6581553"/>
              <a:gd name="connsiteY141" fmla="*/ 441251 h 3312041"/>
              <a:gd name="connsiteX142" fmla="*/ 5948916 w 6581553"/>
              <a:gd name="connsiteY142" fmla="*/ 398720 h 3312041"/>
              <a:gd name="connsiteX143" fmla="*/ 5991446 w 6581553"/>
              <a:gd name="connsiteY143" fmla="*/ 398720 h 3312041"/>
              <a:gd name="connsiteX144" fmla="*/ 5991446 w 6581553"/>
              <a:gd name="connsiteY144" fmla="*/ 361506 h 3312041"/>
              <a:gd name="connsiteX145" fmla="*/ 6023344 w 6581553"/>
              <a:gd name="connsiteY145" fmla="*/ 361506 h 3312041"/>
              <a:gd name="connsiteX146" fmla="*/ 6023344 w 6581553"/>
              <a:gd name="connsiteY146" fmla="*/ 345558 h 3312041"/>
              <a:gd name="connsiteX147" fmla="*/ 6315739 w 6581553"/>
              <a:gd name="connsiteY147" fmla="*/ 345558 h 3312041"/>
              <a:gd name="connsiteX148" fmla="*/ 6315739 w 6581553"/>
              <a:gd name="connsiteY148" fmla="*/ 265813 h 3312041"/>
              <a:gd name="connsiteX149" fmla="*/ 6469911 w 6581553"/>
              <a:gd name="connsiteY149" fmla="*/ 265813 h 3312041"/>
              <a:gd name="connsiteX150" fmla="*/ 6469911 w 6581553"/>
              <a:gd name="connsiteY150" fmla="*/ 217967 h 3312041"/>
              <a:gd name="connsiteX151" fmla="*/ 6469911 w 6581553"/>
              <a:gd name="connsiteY151" fmla="*/ 217967 h 3312041"/>
              <a:gd name="connsiteX152" fmla="*/ 6507014 w 6581553"/>
              <a:gd name="connsiteY152" fmla="*/ 218853 h 3312041"/>
              <a:gd name="connsiteX153" fmla="*/ 6507125 w 6581553"/>
              <a:gd name="connsiteY153" fmla="*/ 180753 h 3312041"/>
              <a:gd name="connsiteX154" fmla="*/ 6523074 w 6581553"/>
              <a:gd name="connsiteY154" fmla="*/ 180753 h 3312041"/>
              <a:gd name="connsiteX155" fmla="*/ 6523074 w 6581553"/>
              <a:gd name="connsiteY155" fmla="*/ 138223 h 3312041"/>
              <a:gd name="connsiteX156" fmla="*/ 6560288 w 6581553"/>
              <a:gd name="connsiteY156" fmla="*/ 138223 h 3312041"/>
              <a:gd name="connsiteX157" fmla="*/ 6560288 w 6581553"/>
              <a:gd name="connsiteY157" fmla="*/ 95693 h 3312041"/>
              <a:gd name="connsiteX158" fmla="*/ 6581553 w 6581553"/>
              <a:gd name="connsiteY158" fmla="*/ 95693 h 3312041"/>
              <a:gd name="connsiteX159" fmla="*/ 6581553 w 6581553"/>
              <a:gd name="connsiteY159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15011 w 6581553"/>
              <a:gd name="connsiteY113" fmla="*/ 1329788 h 3312041"/>
              <a:gd name="connsiteX114" fmla="*/ 4963965 w 6581553"/>
              <a:gd name="connsiteY114" fmla="*/ 1323753 h 3312041"/>
              <a:gd name="connsiteX115" fmla="*/ 4938823 w 6581553"/>
              <a:gd name="connsiteY115" fmla="*/ 1238693 h 3312041"/>
              <a:gd name="connsiteX116" fmla="*/ 4981353 w 6581553"/>
              <a:gd name="connsiteY116" fmla="*/ 1153632 h 3312041"/>
              <a:gd name="connsiteX117" fmla="*/ 4976037 w 6581553"/>
              <a:gd name="connsiteY117" fmla="*/ 1137683 h 3312041"/>
              <a:gd name="connsiteX118" fmla="*/ 5013251 w 6581553"/>
              <a:gd name="connsiteY118" fmla="*/ 1063255 h 3312041"/>
              <a:gd name="connsiteX119" fmla="*/ 5039832 w 6581553"/>
              <a:gd name="connsiteY119" fmla="*/ 1063255 h 3312041"/>
              <a:gd name="connsiteX120" fmla="*/ 5039832 w 6581553"/>
              <a:gd name="connsiteY120" fmla="*/ 1041990 h 3312041"/>
              <a:gd name="connsiteX121" fmla="*/ 5135525 w 6581553"/>
              <a:gd name="connsiteY121" fmla="*/ 967562 h 3312041"/>
              <a:gd name="connsiteX122" fmla="*/ 5183372 w 6581553"/>
              <a:gd name="connsiteY122" fmla="*/ 967562 h 3312041"/>
              <a:gd name="connsiteX123" fmla="*/ 5199321 w 6581553"/>
              <a:gd name="connsiteY123" fmla="*/ 951613 h 3312041"/>
              <a:gd name="connsiteX124" fmla="*/ 5358809 w 6581553"/>
              <a:gd name="connsiteY124" fmla="*/ 951613 h 3312041"/>
              <a:gd name="connsiteX125" fmla="*/ 5401339 w 6581553"/>
              <a:gd name="connsiteY125" fmla="*/ 935665 h 3312041"/>
              <a:gd name="connsiteX126" fmla="*/ 5566144 w 6581553"/>
              <a:gd name="connsiteY126" fmla="*/ 935665 h 3312041"/>
              <a:gd name="connsiteX127" fmla="*/ 5582093 w 6581553"/>
              <a:gd name="connsiteY127" fmla="*/ 914400 h 3312041"/>
              <a:gd name="connsiteX128" fmla="*/ 5656521 w 6581553"/>
              <a:gd name="connsiteY128" fmla="*/ 914400 h 3312041"/>
              <a:gd name="connsiteX129" fmla="*/ 5656521 w 6581553"/>
              <a:gd name="connsiteY129" fmla="*/ 887818 h 3312041"/>
              <a:gd name="connsiteX130" fmla="*/ 5693735 w 6581553"/>
              <a:gd name="connsiteY130" fmla="*/ 887818 h 3312041"/>
              <a:gd name="connsiteX131" fmla="*/ 5693735 w 6581553"/>
              <a:gd name="connsiteY131" fmla="*/ 839972 h 3312041"/>
              <a:gd name="connsiteX132" fmla="*/ 5720316 w 6581553"/>
              <a:gd name="connsiteY132" fmla="*/ 818706 h 3312041"/>
              <a:gd name="connsiteX133" fmla="*/ 5720316 w 6581553"/>
              <a:gd name="connsiteY133" fmla="*/ 797441 h 3312041"/>
              <a:gd name="connsiteX134" fmla="*/ 5741581 w 6581553"/>
              <a:gd name="connsiteY134" fmla="*/ 760227 h 3312041"/>
              <a:gd name="connsiteX135" fmla="*/ 5741581 w 6581553"/>
              <a:gd name="connsiteY135" fmla="*/ 632637 h 3312041"/>
              <a:gd name="connsiteX136" fmla="*/ 5757530 w 6581553"/>
              <a:gd name="connsiteY136" fmla="*/ 595423 h 3312041"/>
              <a:gd name="connsiteX137" fmla="*/ 5805376 w 6581553"/>
              <a:gd name="connsiteY137" fmla="*/ 558209 h 3312041"/>
              <a:gd name="connsiteX138" fmla="*/ 5805376 w 6581553"/>
              <a:gd name="connsiteY138" fmla="*/ 494413 h 3312041"/>
              <a:gd name="connsiteX139" fmla="*/ 5858539 w 6581553"/>
              <a:gd name="connsiteY139" fmla="*/ 494413 h 3312041"/>
              <a:gd name="connsiteX140" fmla="*/ 5858539 w 6581553"/>
              <a:gd name="connsiteY140" fmla="*/ 441251 h 3312041"/>
              <a:gd name="connsiteX141" fmla="*/ 5948916 w 6581553"/>
              <a:gd name="connsiteY141" fmla="*/ 441251 h 3312041"/>
              <a:gd name="connsiteX142" fmla="*/ 5948916 w 6581553"/>
              <a:gd name="connsiteY142" fmla="*/ 398720 h 3312041"/>
              <a:gd name="connsiteX143" fmla="*/ 5991446 w 6581553"/>
              <a:gd name="connsiteY143" fmla="*/ 398720 h 3312041"/>
              <a:gd name="connsiteX144" fmla="*/ 5991446 w 6581553"/>
              <a:gd name="connsiteY144" fmla="*/ 361506 h 3312041"/>
              <a:gd name="connsiteX145" fmla="*/ 6023344 w 6581553"/>
              <a:gd name="connsiteY145" fmla="*/ 361506 h 3312041"/>
              <a:gd name="connsiteX146" fmla="*/ 6023344 w 6581553"/>
              <a:gd name="connsiteY146" fmla="*/ 345558 h 3312041"/>
              <a:gd name="connsiteX147" fmla="*/ 6315739 w 6581553"/>
              <a:gd name="connsiteY147" fmla="*/ 345558 h 3312041"/>
              <a:gd name="connsiteX148" fmla="*/ 6315739 w 6581553"/>
              <a:gd name="connsiteY148" fmla="*/ 265813 h 3312041"/>
              <a:gd name="connsiteX149" fmla="*/ 6469911 w 6581553"/>
              <a:gd name="connsiteY149" fmla="*/ 265813 h 3312041"/>
              <a:gd name="connsiteX150" fmla="*/ 6469911 w 6581553"/>
              <a:gd name="connsiteY150" fmla="*/ 217967 h 3312041"/>
              <a:gd name="connsiteX151" fmla="*/ 6469911 w 6581553"/>
              <a:gd name="connsiteY151" fmla="*/ 217967 h 3312041"/>
              <a:gd name="connsiteX152" fmla="*/ 6507014 w 6581553"/>
              <a:gd name="connsiteY152" fmla="*/ 218853 h 3312041"/>
              <a:gd name="connsiteX153" fmla="*/ 6507125 w 6581553"/>
              <a:gd name="connsiteY153" fmla="*/ 180753 h 3312041"/>
              <a:gd name="connsiteX154" fmla="*/ 6523074 w 6581553"/>
              <a:gd name="connsiteY154" fmla="*/ 180753 h 3312041"/>
              <a:gd name="connsiteX155" fmla="*/ 6523074 w 6581553"/>
              <a:gd name="connsiteY155" fmla="*/ 138223 h 3312041"/>
              <a:gd name="connsiteX156" fmla="*/ 6560288 w 6581553"/>
              <a:gd name="connsiteY156" fmla="*/ 138223 h 3312041"/>
              <a:gd name="connsiteX157" fmla="*/ 6560288 w 6581553"/>
              <a:gd name="connsiteY157" fmla="*/ 95693 h 3312041"/>
              <a:gd name="connsiteX158" fmla="*/ 6581553 w 6581553"/>
              <a:gd name="connsiteY158" fmla="*/ 95693 h 3312041"/>
              <a:gd name="connsiteX159" fmla="*/ 6581553 w 6581553"/>
              <a:gd name="connsiteY159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15011 w 6581553"/>
              <a:gd name="connsiteY113" fmla="*/ 1329788 h 3312041"/>
              <a:gd name="connsiteX114" fmla="*/ 4930628 w 6581553"/>
              <a:gd name="connsiteY114" fmla="*/ 1326134 h 3312041"/>
              <a:gd name="connsiteX115" fmla="*/ 4938823 w 6581553"/>
              <a:gd name="connsiteY115" fmla="*/ 1238693 h 3312041"/>
              <a:gd name="connsiteX116" fmla="*/ 4981353 w 6581553"/>
              <a:gd name="connsiteY116" fmla="*/ 1153632 h 3312041"/>
              <a:gd name="connsiteX117" fmla="*/ 4976037 w 6581553"/>
              <a:gd name="connsiteY117" fmla="*/ 1137683 h 3312041"/>
              <a:gd name="connsiteX118" fmla="*/ 5013251 w 6581553"/>
              <a:gd name="connsiteY118" fmla="*/ 1063255 h 3312041"/>
              <a:gd name="connsiteX119" fmla="*/ 5039832 w 6581553"/>
              <a:gd name="connsiteY119" fmla="*/ 1063255 h 3312041"/>
              <a:gd name="connsiteX120" fmla="*/ 5039832 w 6581553"/>
              <a:gd name="connsiteY120" fmla="*/ 1041990 h 3312041"/>
              <a:gd name="connsiteX121" fmla="*/ 5135525 w 6581553"/>
              <a:gd name="connsiteY121" fmla="*/ 967562 h 3312041"/>
              <a:gd name="connsiteX122" fmla="*/ 5183372 w 6581553"/>
              <a:gd name="connsiteY122" fmla="*/ 967562 h 3312041"/>
              <a:gd name="connsiteX123" fmla="*/ 5199321 w 6581553"/>
              <a:gd name="connsiteY123" fmla="*/ 951613 h 3312041"/>
              <a:gd name="connsiteX124" fmla="*/ 5358809 w 6581553"/>
              <a:gd name="connsiteY124" fmla="*/ 951613 h 3312041"/>
              <a:gd name="connsiteX125" fmla="*/ 5401339 w 6581553"/>
              <a:gd name="connsiteY125" fmla="*/ 935665 h 3312041"/>
              <a:gd name="connsiteX126" fmla="*/ 5566144 w 6581553"/>
              <a:gd name="connsiteY126" fmla="*/ 935665 h 3312041"/>
              <a:gd name="connsiteX127" fmla="*/ 5582093 w 6581553"/>
              <a:gd name="connsiteY127" fmla="*/ 914400 h 3312041"/>
              <a:gd name="connsiteX128" fmla="*/ 5656521 w 6581553"/>
              <a:gd name="connsiteY128" fmla="*/ 914400 h 3312041"/>
              <a:gd name="connsiteX129" fmla="*/ 5656521 w 6581553"/>
              <a:gd name="connsiteY129" fmla="*/ 887818 h 3312041"/>
              <a:gd name="connsiteX130" fmla="*/ 5693735 w 6581553"/>
              <a:gd name="connsiteY130" fmla="*/ 887818 h 3312041"/>
              <a:gd name="connsiteX131" fmla="*/ 5693735 w 6581553"/>
              <a:gd name="connsiteY131" fmla="*/ 839972 h 3312041"/>
              <a:gd name="connsiteX132" fmla="*/ 5720316 w 6581553"/>
              <a:gd name="connsiteY132" fmla="*/ 818706 h 3312041"/>
              <a:gd name="connsiteX133" fmla="*/ 5720316 w 6581553"/>
              <a:gd name="connsiteY133" fmla="*/ 797441 h 3312041"/>
              <a:gd name="connsiteX134" fmla="*/ 5741581 w 6581553"/>
              <a:gd name="connsiteY134" fmla="*/ 760227 h 3312041"/>
              <a:gd name="connsiteX135" fmla="*/ 5741581 w 6581553"/>
              <a:gd name="connsiteY135" fmla="*/ 632637 h 3312041"/>
              <a:gd name="connsiteX136" fmla="*/ 5757530 w 6581553"/>
              <a:gd name="connsiteY136" fmla="*/ 595423 h 3312041"/>
              <a:gd name="connsiteX137" fmla="*/ 5805376 w 6581553"/>
              <a:gd name="connsiteY137" fmla="*/ 558209 h 3312041"/>
              <a:gd name="connsiteX138" fmla="*/ 5805376 w 6581553"/>
              <a:gd name="connsiteY138" fmla="*/ 494413 h 3312041"/>
              <a:gd name="connsiteX139" fmla="*/ 5858539 w 6581553"/>
              <a:gd name="connsiteY139" fmla="*/ 494413 h 3312041"/>
              <a:gd name="connsiteX140" fmla="*/ 5858539 w 6581553"/>
              <a:gd name="connsiteY140" fmla="*/ 441251 h 3312041"/>
              <a:gd name="connsiteX141" fmla="*/ 5948916 w 6581553"/>
              <a:gd name="connsiteY141" fmla="*/ 441251 h 3312041"/>
              <a:gd name="connsiteX142" fmla="*/ 5948916 w 6581553"/>
              <a:gd name="connsiteY142" fmla="*/ 398720 h 3312041"/>
              <a:gd name="connsiteX143" fmla="*/ 5991446 w 6581553"/>
              <a:gd name="connsiteY143" fmla="*/ 398720 h 3312041"/>
              <a:gd name="connsiteX144" fmla="*/ 5991446 w 6581553"/>
              <a:gd name="connsiteY144" fmla="*/ 361506 h 3312041"/>
              <a:gd name="connsiteX145" fmla="*/ 6023344 w 6581553"/>
              <a:gd name="connsiteY145" fmla="*/ 361506 h 3312041"/>
              <a:gd name="connsiteX146" fmla="*/ 6023344 w 6581553"/>
              <a:gd name="connsiteY146" fmla="*/ 345558 h 3312041"/>
              <a:gd name="connsiteX147" fmla="*/ 6315739 w 6581553"/>
              <a:gd name="connsiteY147" fmla="*/ 345558 h 3312041"/>
              <a:gd name="connsiteX148" fmla="*/ 6315739 w 6581553"/>
              <a:gd name="connsiteY148" fmla="*/ 265813 h 3312041"/>
              <a:gd name="connsiteX149" fmla="*/ 6469911 w 6581553"/>
              <a:gd name="connsiteY149" fmla="*/ 265813 h 3312041"/>
              <a:gd name="connsiteX150" fmla="*/ 6469911 w 6581553"/>
              <a:gd name="connsiteY150" fmla="*/ 217967 h 3312041"/>
              <a:gd name="connsiteX151" fmla="*/ 6469911 w 6581553"/>
              <a:gd name="connsiteY151" fmla="*/ 217967 h 3312041"/>
              <a:gd name="connsiteX152" fmla="*/ 6507014 w 6581553"/>
              <a:gd name="connsiteY152" fmla="*/ 218853 h 3312041"/>
              <a:gd name="connsiteX153" fmla="*/ 6507125 w 6581553"/>
              <a:gd name="connsiteY153" fmla="*/ 180753 h 3312041"/>
              <a:gd name="connsiteX154" fmla="*/ 6523074 w 6581553"/>
              <a:gd name="connsiteY154" fmla="*/ 180753 h 3312041"/>
              <a:gd name="connsiteX155" fmla="*/ 6523074 w 6581553"/>
              <a:gd name="connsiteY155" fmla="*/ 138223 h 3312041"/>
              <a:gd name="connsiteX156" fmla="*/ 6560288 w 6581553"/>
              <a:gd name="connsiteY156" fmla="*/ 138223 h 3312041"/>
              <a:gd name="connsiteX157" fmla="*/ 6560288 w 6581553"/>
              <a:gd name="connsiteY157" fmla="*/ 95693 h 3312041"/>
              <a:gd name="connsiteX158" fmla="*/ 6581553 w 6581553"/>
              <a:gd name="connsiteY158" fmla="*/ 95693 h 3312041"/>
              <a:gd name="connsiteX159" fmla="*/ 6581553 w 6581553"/>
              <a:gd name="connsiteY159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21865 w 6581553"/>
              <a:gd name="connsiteY107" fmla="*/ 1493874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15011 w 6581553"/>
              <a:gd name="connsiteY113" fmla="*/ 1329788 h 3312041"/>
              <a:gd name="connsiteX114" fmla="*/ 4940153 w 6581553"/>
              <a:gd name="connsiteY114" fmla="*/ 1318990 h 3312041"/>
              <a:gd name="connsiteX115" fmla="*/ 4938823 w 6581553"/>
              <a:gd name="connsiteY115" fmla="*/ 1238693 h 3312041"/>
              <a:gd name="connsiteX116" fmla="*/ 4981353 w 6581553"/>
              <a:gd name="connsiteY116" fmla="*/ 1153632 h 3312041"/>
              <a:gd name="connsiteX117" fmla="*/ 4976037 w 6581553"/>
              <a:gd name="connsiteY117" fmla="*/ 1137683 h 3312041"/>
              <a:gd name="connsiteX118" fmla="*/ 5013251 w 6581553"/>
              <a:gd name="connsiteY118" fmla="*/ 1063255 h 3312041"/>
              <a:gd name="connsiteX119" fmla="*/ 5039832 w 6581553"/>
              <a:gd name="connsiteY119" fmla="*/ 1063255 h 3312041"/>
              <a:gd name="connsiteX120" fmla="*/ 5039832 w 6581553"/>
              <a:gd name="connsiteY120" fmla="*/ 1041990 h 3312041"/>
              <a:gd name="connsiteX121" fmla="*/ 5135525 w 6581553"/>
              <a:gd name="connsiteY121" fmla="*/ 967562 h 3312041"/>
              <a:gd name="connsiteX122" fmla="*/ 5183372 w 6581553"/>
              <a:gd name="connsiteY122" fmla="*/ 967562 h 3312041"/>
              <a:gd name="connsiteX123" fmla="*/ 5199321 w 6581553"/>
              <a:gd name="connsiteY123" fmla="*/ 951613 h 3312041"/>
              <a:gd name="connsiteX124" fmla="*/ 5358809 w 6581553"/>
              <a:gd name="connsiteY124" fmla="*/ 951613 h 3312041"/>
              <a:gd name="connsiteX125" fmla="*/ 5401339 w 6581553"/>
              <a:gd name="connsiteY125" fmla="*/ 935665 h 3312041"/>
              <a:gd name="connsiteX126" fmla="*/ 5566144 w 6581553"/>
              <a:gd name="connsiteY126" fmla="*/ 935665 h 3312041"/>
              <a:gd name="connsiteX127" fmla="*/ 5582093 w 6581553"/>
              <a:gd name="connsiteY127" fmla="*/ 914400 h 3312041"/>
              <a:gd name="connsiteX128" fmla="*/ 5656521 w 6581553"/>
              <a:gd name="connsiteY128" fmla="*/ 914400 h 3312041"/>
              <a:gd name="connsiteX129" fmla="*/ 5656521 w 6581553"/>
              <a:gd name="connsiteY129" fmla="*/ 887818 h 3312041"/>
              <a:gd name="connsiteX130" fmla="*/ 5693735 w 6581553"/>
              <a:gd name="connsiteY130" fmla="*/ 887818 h 3312041"/>
              <a:gd name="connsiteX131" fmla="*/ 5693735 w 6581553"/>
              <a:gd name="connsiteY131" fmla="*/ 839972 h 3312041"/>
              <a:gd name="connsiteX132" fmla="*/ 5720316 w 6581553"/>
              <a:gd name="connsiteY132" fmla="*/ 818706 h 3312041"/>
              <a:gd name="connsiteX133" fmla="*/ 5720316 w 6581553"/>
              <a:gd name="connsiteY133" fmla="*/ 797441 h 3312041"/>
              <a:gd name="connsiteX134" fmla="*/ 5741581 w 6581553"/>
              <a:gd name="connsiteY134" fmla="*/ 760227 h 3312041"/>
              <a:gd name="connsiteX135" fmla="*/ 5741581 w 6581553"/>
              <a:gd name="connsiteY135" fmla="*/ 632637 h 3312041"/>
              <a:gd name="connsiteX136" fmla="*/ 5757530 w 6581553"/>
              <a:gd name="connsiteY136" fmla="*/ 595423 h 3312041"/>
              <a:gd name="connsiteX137" fmla="*/ 5805376 w 6581553"/>
              <a:gd name="connsiteY137" fmla="*/ 558209 h 3312041"/>
              <a:gd name="connsiteX138" fmla="*/ 5805376 w 6581553"/>
              <a:gd name="connsiteY138" fmla="*/ 494413 h 3312041"/>
              <a:gd name="connsiteX139" fmla="*/ 5858539 w 6581553"/>
              <a:gd name="connsiteY139" fmla="*/ 494413 h 3312041"/>
              <a:gd name="connsiteX140" fmla="*/ 5858539 w 6581553"/>
              <a:gd name="connsiteY140" fmla="*/ 441251 h 3312041"/>
              <a:gd name="connsiteX141" fmla="*/ 5948916 w 6581553"/>
              <a:gd name="connsiteY141" fmla="*/ 441251 h 3312041"/>
              <a:gd name="connsiteX142" fmla="*/ 5948916 w 6581553"/>
              <a:gd name="connsiteY142" fmla="*/ 398720 h 3312041"/>
              <a:gd name="connsiteX143" fmla="*/ 5991446 w 6581553"/>
              <a:gd name="connsiteY143" fmla="*/ 398720 h 3312041"/>
              <a:gd name="connsiteX144" fmla="*/ 5991446 w 6581553"/>
              <a:gd name="connsiteY144" fmla="*/ 361506 h 3312041"/>
              <a:gd name="connsiteX145" fmla="*/ 6023344 w 6581553"/>
              <a:gd name="connsiteY145" fmla="*/ 361506 h 3312041"/>
              <a:gd name="connsiteX146" fmla="*/ 6023344 w 6581553"/>
              <a:gd name="connsiteY146" fmla="*/ 345558 h 3312041"/>
              <a:gd name="connsiteX147" fmla="*/ 6315739 w 6581553"/>
              <a:gd name="connsiteY147" fmla="*/ 345558 h 3312041"/>
              <a:gd name="connsiteX148" fmla="*/ 6315739 w 6581553"/>
              <a:gd name="connsiteY148" fmla="*/ 265813 h 3312041"/>
              <a:gd name="connsiteX149" fmla="*/ 6469911 w 6581553"/>
              <a:gd name="connsiteY149" fmla="*/ 265813 h 3312041"/>
              <a:gd name="connsiteX150" fmla="*/ 6469911 w 6581553"/>
              <a:gd name="connsiteY150" fmla="*/ 217967 h 3312041"/>
              <a:gd name="connsiteX151" fmla="*/ 6469911 w 6581553"/>
              <a:gd name="connsiteY151" fmla="*/ 217967 h 3312041"/>
              <a:gd name="connsiteX152" fmla="*/ 6507014 w 6581553"/>
              <a:gd name="connsiteY152" fmla="*/ 218853 h 3312041"/>
              <a:gd name="connsiteX153" fmla="*/ 6507125 w 6581553"/>
              <a:gd name="connsiteY153" fmla="*/ 180753 h 3312041"/>
              <a:gd name="connsiteX154" fmla="*/ 6523074 w 6581553"/>
              <a:gd name="connsiteY154" fmla="*/ 180753 h 3312041"/>
              <a:gd name="connsiteX155" fmla="*/ 6523074 w 6581553"/>
              <a:gd name="connsiteY155" fmla="*/ 138223 h 3312041"/>
              <a:gd name="connsiteX156" fmla="*/ 6560288 w 6581553"/>
              <a:gd name="connsiteY156" fmla="*/ 138223 h 3312041"/>
              <a:gd name="connsiteX157" fmla="*/ 6560288 w 6581553"/>
              <a:gd name="connsiteY157" fmla="*/ 95693 h 3312041"/>
              <a:gd name="connsiteX158" fmla="*/ 6581553 w 6581553"/>
              <a:gd name="connsiteY158" fmla="*/ 95693 h 3312041"/>
              <a:gd name="connsiteX159" fmla="*/ 6581553 w 6581553"/>
              <a:gd name="connsiteY159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14722 w 6581553"/>
              <a:gd name="connsiteY107" fmla="*/ 1484349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15011 w 6581553"/>
              <a:gd name="connsiteY113" fmla="*/ 1329788 h 3312041"/>
              <a:gd name="connsiteX114" fmla="*/ 4940153 w 6581553"/>
              <a:gd name="connsiteY114" fmla="*/ 1318990 h 3312041"/>
              <a:gd name="connsiteX115" fmla="*/ 4938823 w 6581553"/>
              <a:gd name="connsiteY115" fmla="*/ 1238693 h 3312041"/>
              <a:gd name="connsiteX116" fmla="*/ 4981353 w 6581553"/>
              <a:gd name="connsiteY116" fmla="*/ 1153632 h 3312041"/>
              <a:gd name="connsiteX117" fmla="*/ 4976037 w 6581553"/>
              <a:gd name="connsiteY117" fmla="*/ 1137683 h 3312041"/>
              <a:gd name="connsiteX118" fmla="*/ 5013251 w 6581553"/>
              <a:gd name="connsiteY118" fmla="*/ 1063255 h 3312041"/>
              <a:gd name="connsiteX119" fmla="*/ 5039832 w 6581553"/>
              <a:gd name="connsiteY119" fmla="*/ 1063255 h 3312041"/>
              <a:gd name="connsiteX120" fmla="*/ 5039832 w 6581553"/>
              <a:gd name="connsiteY120" fmla="*/ 1041990 h 3312041"/>
              <a:gd name="connsiteX121" fmla="*/ 5135525 w 6581553"/>
              <a:gd name="connsiteY121" fmla="*/ 967562 h 3312041"/>
              <a:gd name="connsiteX122" fmla="*/ 5183372 w 6581553"/>
              <a:gd name="connsiteY122" fmla="*/ 967562 h 3312041"/>
              <a:gd name="connsiteX123" fmla="*/ 5199321 w 6581553"/>
              <a:gd name="connsiteY123" fmla="*/ 951613 h 3312041"/>
              <a:gd name="connsiteX124" fmla="*/ 5358809 w 6581553"/>
              <a:gd name="connsiteY124" fmla="*/ 951613 h 3312041"/>
              <a:gd name="connsiteX125" fmla="*/ 5401339 w 6581553"/>
              <a:gd name="connsiteY125" fmla="*/ 935665 h 3312041"/>
              <a:gd name="connsiteX126" fmla="*/ 5566144 w 6581553"/>
              <a:gd name="connsiteY126" fmla="*/ 935665 h 3312041"/>
              <a:gd name="connsiteX127" fmla="*/ 5582093 w 6581553"/>
              <a:gd name="connsiteY127" fmla="*/ 914400 h 3312041"/>
              <a:gd name="connsiteX128" fmla="*/ 5656521 w 6581553"/>
              <a:gd name="connsiteY128" fmla="*/ 914400 h 3312041"/>
              <a:gd name="connsiteX129" fmla="*/ 5656521 w 6581553"/>
              <a:gd name="connsiteY129" fmla="*/ 887818 h 3312041"/>
              <a:gd name="connsiteX130" fmla="*/ 5693735 w 6581553"/>
              <a:gd name="connsiteY130" fmla="*/ 887818 h 3312041"/>
              <a:gd name="connsiteX131" fmla="*/ 5693735 w 6581553"/>
              <a:gd name="connsiteY131" fmla="*/ 839972 h 3312041"/>
              <a:gd name="connsiteX132" fmla="*/ 5720316 w 6581553"/>
              <a:gd name="connsiteY132" fmla="*/ 818706 h 3312041"/>
              <a:gd name="connsiteX133" fmla="*/ 5720316 w 6581553"/>
              <a:gd name="connsiteY133" fmla="*/ 797441 h 3312041"/>
              <a:gd name="connsiteX134" fmla="*/ 5741581 w 6581553"/>
              <a:gd name="connsiteY134" fmla="*/ 760227 h 3312041"/>
              <a:gd name="connsiteX135" fmla="*/ 5741581 w 6581553"/>
              <a:gd name="connsiteY135" fmla="*/ 632637 h 3312041"/>
              <a:gd name="connsiteX136" fmla="*/ 5757530 w 6581553"/>
              <a:gd name="connsiteY136" fmla="*/ 595423 h 3312041"/>
              <a:gd name="connsiteX137" fmla="*/ 5805376 w 6581553"/>
              <a:gd name="connsiteY137" fmla="*/ 558209 h 3312041"/>
              <a:gd name="connsiteX138" fmla="*/ 5805376 w 6581553"/>
              <a:gd name="connsiteY138" fmla="*/ 494413 h 3312041"/>
              <a:gd name="connsiteX139" fmla="*/ 5858539 w 6581553"/>
              <a:gd name="connsiteY139" fmla="*/ 494413 h 3312041"/>
              <a:gd name="connsiteX140" fmla="*/ 5858539 w 6581553"/>
              <a:gd name="connsiteY140" fmla="*/ 441251 h 3312041"/>
              <a:gd name="connsiteX141" fmla="*/ 5948916 w 6581553"/>
              <a:gd name="connsiteY141" fmla="*/ 441251 h 3312041"/>
              <a:gd name="connsiteX142" fmla="*/ 5948916 w 6581553"/>
              <a:gd name="connsiteY142" fmla="*/ 398720 h 3312041"/>
              <a:gd name="connsiteX143" fmla="*/ 5991446 w 6581553"/>
              <a:gd name="connsiteY143" fmla="*/ 398720 h 3312041"/>
              <a:gd name="connsiteX144" fmla="*/ 5991446 w 6581553"/>
              <a:gd name="connsiteY144" fmla="*/ 361506 h 3312041"/>
              <a:gd name="connsiteX145" fmla="*/ 6023344 w 6581553"/>
              <a:gd name="connsiteY145" fmla="*/ 361506 h 3312041"/>
              <a:gd name="connsiteX146" fmla="*/ 6023344 w 6581553"/>
              <a:gd name="connsiteY146" fmla="*/ 345558 h 3312041"/>
              <a:gd name="connsiteX147" fmla="*/ 6315739 w 6581553"/>
              <a:gd name="connsiteY147" fmla="*/ 345558 h 3312041"/>
              <a:gd name="connsiteX148" fmla="*/ 6315739 w 6581553"/>
              <a:gd name="connsiteY148" fmla="*/ 265813 h 3312041"/>
              <a:gd name="connsiteX149" fmla="*/ 6469911 w 6581553"/>
              <a:gd name="connsiteY149" fmla="*/ 265813 h 3312041"/>
              <a:gd name="connsiteX150" fmla="*/ 6469911 w 6581553"/>
              <a:gd name="connsiteY150" fmla="*/ 217967 h 3312041"/>
              <a:gd name="connsiteX151" fmla="*/ 6469911 w 6581553"/>
              <a:gd name="connsiteY151" fmla="*/ 217967 h 3312041"/>
              <a:gd name="connsiteX152" fmla="*/ 6507014 w 6581553"/>
              <a:gd name="connsiteY152" fmla="*/ 218853 h 3312041"/>
              <a:gd name="connsiteX153" fmla="*/ 6507125 w 6581553"/>
              <a:gd name="connsiteY153" fmla="*/ 180753 h 3312041"/>
              <a:gd name="connsiteX154" fmla="*/ 6523074 w 6581553"/>
              <a:gd name="connsiteY154" fmla="*/ 180753 h 3312041"/>
              <a:gd name="connsiteX155" fmla="*/ 6523074 w 6581553"/>
              <a:gd name="connsiteY155" fmla="*/ 138223 h 3312041"/>
              <a:gd name="connsiteX156" fmla="*/ 6560288 w 6581553"/>
              <a:gd name="connsiteY156" fmla="*/ 138223 h 3312041"/>
              <a:gd name="connsiteX157" fmla="*/ 6560288 w 6581553"/>
              <a:gd name="connsiteY157" fmla="*/ 95693 h 3312041"/>
              <a:gd name="connsiteX158" fmla="*/ 6581553 w 6581553"/>
              <a:gd name="connsiteY158" fmla="*/ 95693 h 3312041"/>
              <a:gd name="connsiteX159" fmla="*/ 6581553 w 6581553"/>
              <a:gd name="connsiteY159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14722 w 6581553"/>
              <a:gd name="connsiteY107" fmla="*/ 1484349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15011 w 6581553"/>
              <a:gd name="connsiteY113" fmla="*/ 1329788 h 3312041"/>
              <a:gd name="connsiteX114" fmla="*/ 4940153 w 6581553"/>
              <a:gd name="connsiteY114" fmla="*/ 1318990 h 3312041"/>
              <a:gd name="connsiteX115" fmla="*/ 4950729 w 6581553"/>
              <a:gd name="connsiteY115" fmla="*/ 1236311 h 3312041"/>
              <a:gd name="connsiteX116" fmla="*/ 4981353 w 6581553"/>
              <a:gd name="connsiteY116" fmla="*/ 1153632 h 3312041"/>
              <a:gd name="connsiteX117" fmla="*/ 4976037 w 6581553"/>
              <a:gd name="connsiteY117" fmla="*/ 1137683 h 3312041"/>
              <a:gd name="connsiteX118" fmla="*/ 5013251 w 6581553"/>
              <a:gd name="connsiteY118" fmla="*/ 1063255 h 3312041"/>
              <a:gd name="connsiteX119" fmla="*/ 5039832 w 6581553"/>
              <a:gd name="connsiteY119" fmla="*/ 1063255 h 3312041"/>
              <a:gd name="connsiteX120" fmla="*/ 5039832 w 6581553"/>
              <a:gd name="connsiteY120" fmla="*/ 1041990 h 3312041"/>
              <a:gd name="connsiteX121" fmla="*/ 5135525 w 6581553"/>
              <a:gd name="connsiteY121" fmla="*/ 967562 h 3312041"/>
              <a:gd name="connsiteX122" fmla="*/ 5183372 w 6581553"/>
              <a:gd name="connsiteY122" fmla="*/ 967562 h 3312041"/>
              <a:gd name="connsiteX123" fmla="*/ 5199321 w 6581553"/>
              <a:gd name="connsiteY123" fmla="*/ 951613 h 3312041"/>
              <a:gd name="connsiteX124" fmla="*/ 5358809 w 6581553"/>
              <a:gd name="connsiteY124" fmla="*/ 951613 h 3312041"/>
              <a:gd name="connsiteX125" fmla="*/ 5401339 w 6581553"/>
              <a:gd name="connsiteY125" fmla="*/ 935665 h 3312041"/>
              <a:gd name="connsiteX126" fmla="*/ 5566144 w 6581553"/>
              <a:gd name="connsiteY126" fmla="*/ 935665 h 3312041"/>
              <a:gd name="connsiteX127" fmla="*/ 5582093 w 6581553"/>
              <a:gd name="connsiteY127" fmla="*/ 914400 h 3312041"/>
              <a:gd name="connsiteX128" fmla="*/ 5656521 w 6581553"/>
              <a:gd name="connsiteY128" fmla="*/ 914400 h 3312041"/>
              <a:gd name="connsiteX129" fmla="*/ 5656521 w 6581553"/>
              <a:gd name="connsiteY129" fmla="*/ 887818 h 3312041"/>
              <a:gd name="connsiteX130" fmla="*/ 5693735 w 6581553"/>
              <a:gd name="connsiteY130" fmla="*/ 887818 h 3312041"/>
              <a:gd name="connsiteX131" fmla="*/ 5693735 w 6581553"/>
              <a:gd name="connsiteY131" fmla="*/ 839972 h 3312041"/>
              <a:gd name="connsiteX132" fmla="*/ 5720316 w 6581553"/>
              <a:gd name="connsiteY132" fmla="*/ 818706 h 3312041"/>
              <a:gd name="connsiteX133" fmla="*/ 5720316 w 6581553"/>
              <a:gd name="connsiteY133" fmla="*/ 797441 h 3312041"/>
              <a:gd name="connsiteX134" fmla="*/ 5741581 w 6581553"/>
              <a:gd name="connsiteY134" fmla="*/ 760227 h 3312041"/>
              <a:gd name="connsiteX135" fmla="*/ 5741581 w 6581553"/>
              <a:gd name="connsiteY135" fmla="*/ 632637 h 3312041"/>
              <a:gd name="connsiteX136" fmla="*/ 5757530 w 6581553"/>
              <a:gd name="connsiteY136" fmla="*/ 595423 h 3312041"/>
              <a:gd name="connsiteX137" fmla="*/ 5805376 w 6581553"/>
              <a:gd name="connsiteY137" fmla="*/ 558209 h 3312041"/>
              <a:gd name="connsiteX138" fmla="*/ 5805376 w 6581553"/>
              <a:gd name="connsiteY138" fmla="*/ 494413 h 3312041"/>
              <a:gd name="connsiteX139" fmla="*/ 5858539 w 6581553"/>
              <a:gd name="connsiteY139" fmla="*/ 494413 h 3312041"/>
              <a:gd name="connsiteX140" fmla="*/ 5858539 w 6581553"/>
              <a:gd name="connsiteY140" fmla="*/ 441251 h 3312041"/>
              <a:gd name="connsiteX141" fmla="*/ 5948916 w 6581553"/>
              <a:gd name="connsiteY141" fmla="*/ 441251 h 3312041"/>
              <a:gd name="connsiteX142" fmla="*/ 5948916 w 6581553"/>
              <a:gd name="connsiteY142" fmla="*/ 398720 h 3312041"/>
              <a:gd name="connsiteX143" fmla="*/ 5991446 w 6581553"/>
              <a:gd name="connsiteY143" fmla="*/ 398720 h 3312041"/>
              <a:gd name="connsiteX144" fmla="*/ 5991446 w 6581553"/>
              <a:gd name="connsiteY144" fmla="*/ 361506 h 3312041"/>
              <a:gd name="connsiteX145" fmla="*/ 6023344 w 6581553"/>
              <a:gd name="connsiteY145" fmla="*/ 361506 h 3312041"/>
              <a:gd name="connsiteX146" fmla="*/ 6023344 w 6581553"/>
              <a:gd name="connsiteY146" fmla="*/ 345558 h 3312041"/>
              <a:gd name="connsiteX147" fmla="*/ 6315739 w 6581553"/>
              <a:gd name="connsiteY147" fmla="*/ 345558 h 3312041"/>
              <a:gd name="connsiteX148" fmla="*/ 6315739 w 6581553"/>
              <a:gd name="connsiteY148" fmla="*/ 265813 h 3312041"/>
              <a:gd name="connsiteX149" fmla="*/ 6469911 w 6581553"/>
              <a:gd name="connsiteY149" fmla="*/ 265813 h 3312041"/>
              <a:gd name="connsiteX150" fmla="*/ 6469911 w 6581553"/>
              <a:gd name="connsiteY150" fmla="*/ 217967 h 3312041"/>
              <a:gd name="connsiteX151" fmla="*/ 6469911 w 6581553"/>
              <a:gd name="connsiteY151" fmla="*/ 217967 h 3312041"/>
              <a:gd name="connsiteX152" fmla="*/ 6507014 w 6581553"/>
              <a:gd name="connsiteY152" fmla="*/ 218853 h 3312041"/>
              <a:gd name="connsiteX153" fmla="*/ 6507125 w 6581553"/>
              <a:gd name="connsiteY153" fmla="*/ 180753 h 3312041"/>
              <a:gd name="connsiteX154" fmla="*/ 6523074 w 6581553"/>
              <a:gd name="connsiteY154" fmla="*/ 180753 h 3312041"/>
              <a:gd name="connsiteX155" fmla="*/ 6523074 w 6581553"/>
              <a:gd name="connsiteY155" fmla="*/ 138223 h 3312041"/>
              <a:gd name="connsiteX156" fmla="*/ 6560288 w 6581553"/>
              <a:gd name="connsiteY156" fmla="*/ 138223 h 3312041"/>
              <a:gd name="connsiteX157" fmla="*/ 6560288 w 6581553"/>
              <a:gd name="connsiteY157" fmla="*/ 95693 h 3312041"/>
              <a:gd name="connsiteX158" fmla="*/ 6581553 w 6581553"/>
              <a:gd name="connsiteY158" fmla="*/ 95693 h 3312041"/>
              <a:gd name="connsiteX159" fmla="*/ 6581553 w 6581553"/>
              <a:gd name="connsiteY159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14722 w 6581553"/>
              <a:gd name="connsiteY107" fmla="*/ 1484349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15011 w 6581553"/>
              <a:gd name="connsiteY113" fmla="*/ 1329788 h 3312041"/>
              <a:gd name="connsiteX114" fmla="*/ 4940153 w 6581553"/>
              <a:gd name="connsiteY114" fmla="*/ 1318990 h 3312041"/>
              <a:gd name="connsiteX115" fmla="*/ 4950729 w 6581553"/>
              <a:gd name="connsiteY115" fmla="*/ 1236311 h 3312041"/>
              <a:gd name="connsiteX116" fmla="*/ 4969446 w 6581553"/>
              <a:gd name="connsiteY116" fmla="*/ 1163157 h 3312041"/>
              <a:gd name="connsiteX117" fmla="*/ 4976037 w 6581553"/>
              <a:gd name="connsiteY117" fmla="*/ 1137683 h 3312041"/>
              <a:gd name="connsiteX118" fmla="*/ 5013251 w 6581553"/>
              <a:gd name="connsiteY118" fmla="*/ 1063255 h 3312041"/>
              <a:gd name="connsiteX119" fmla="*/ 5039832 w 6581553"/>
              <a:gd name="connsiteY119" fmla="*/ 1063255 h 3312041"/>
              <a:gd name="connsiteX120" fmla="*/ 5039832 w 6581553"/>
              <a:gd name="connsiteY120" fmla="*/ 1041990 h 3312041"/>
              <a:gd name="connsiteX121" fmla="*/ 5135525 w 6581553"/>
              <a:gd name="connsiteY121" fmla="*/ 967562 h 3312041"/>
              <a:gd name="connsiteX122" fmla="*/ 5183372 w 6581553"/>
              <a:gd name="connsiteY122" fmla="*/ 967562 h 3312041"/>
              <a:gd name="connsiteX123" fmla="*/ 5199321 w 6581553"/>
              <a:gd name="connsiteY123" fmla="*/ 951613 h 3312041"/>
              <a:gd name="connsiteX124" fmla="*/ 5358809 w 6581553"/>
              <a:gd name="connsiteY124" fmla="*/ 951613 h 3312041"/>
              <a:gd name="connsiteX125" fmla="*/ 5401339 w 6581553"/>
              <a:gd name="connsiteY125" fmla="*/ 935665 h 3312041"/>
              <a:gd name="connsiteX126" fmla="*/ 5566144 w 6581553"/>
              <a:gd name="connsiteY126" fmla="*/ 935665 h 3312041"/>
              <a:gd name="connsiteX127" fmla="*/ 5582093 w 6581553"/>
              <a:gd name="connsiteY127" fmla="*/ 914400 h 3312041"/>
              <a:gd name="connsiteX128" fmla="*/ 5656521 w 6581553"/>
              <a:gd name="connsiteY128" fmla="*/ 914400 h 3312041"/>
              <a:gd name="connsiteX129" fmla="*/ 5656521 w 6581553"/>
              <a:gd name="connsiteY129" fmla="*/ 887818 h 3312041"/>
              <a:gd name="connsiteX130" fmla="*/ 5693735 w 6581553"/>
              <a:gd name="connsiteY130" fmla="*/ 887818 h 3312041"/>
              <a:gd name="connsiteX131" fmla="*/ 5693735 w 6581553"/>
              <a:gd name="connsiteY131" fmla="*/ 839972 h 3312041"/>
              <a:gd name="connsiteX132" fmla="*/ 5720316 w 6581553"/>
              <a:gd name="connsiteY132" fmla="*/ 818706 h 3312041"/>
              <a:gd name="connsiteX133" fmla="*/ 5720316 w 6581553"/>
              <a:gd name="connsiteY133" fmla="*/ 797441 h 3312041"/>
              <a:gd name="connsiteX134" fmla="*/ 5741581 w 6581553"/>
              <a:gd name="connsiteY134" fmla="*/ 760227 h 3312041"/>
              <a:gd name="connsiteX135" fmla="*/ 5741581 w 6581553"/>
              <a:gd name="connsiteY135" fmla="*/ 632637 h 3312041"/>
              <a:gd name="connsiteX136" fmla="*/ 5757530 w 6581553"/>
              <a:gd name="connsiteY136" fmla="*/ 595423 h 3312041"/>
              <a:gd name="connsiteX137" fmla="*/ 5805376 w 6581553"/>
              <a:gd name="connsiteY137" fmla="*/ 558209 h 3312041"/>
              <a:gd name="connsiteX138" fmla="*/ 5805376 w 6581553"/>
              <a:gd name="connsiteY138" fmla="*/ 494413 h 3312041"/>
              <a:gd name="connsiteX139" fmla="*/ 5858539 w 6581553"/>
              <a:gd name="connsiteY139" fmla="*/ 494413 h 3312041"/>
              <a:gd name="connsiteX140" fmla="*/ 5858539 w 6581553"/>
              <a:gd name="connsiteY140" fmla="*/ 441251 h 3312041"/>
              <a:gd name="connsiteX141" fmla="*/ 5948916 w 6581553"/>
              <a:gd name="connsiteY141" fmla="*/ 441251 h 3312041"/>
              <a:gd name="connsiteX142" fmla="*/ 5948916 w 6581553"/>
              <a:gd name="connsiteY142" fmla="*/ 398720 h 3312041"/>
              <a:gd name="connsiteX143" fmla="*/ 5991446 w 6581553"/>
              <a:gd name="connsiteY143" fmla="*/ 398720 h 3312041"/>
              <a:gd name="connsiteX144" fmla="*/ 5991446 w 6581553"/>
              <a:gd name="connsiteY144" fmla="*/ 361506 h 3312041"/>
              <a:gd name="connsiteX145" fmla="*/ 6023344 w 6581553"/>
              <a:gd name="connsiteY145" fmla="*/ 361506 h 3312041"/>
              <a:gd name="connsiteX146" fmla="*/ 6023344 w 6581553"/>
              <a:gd name="connsiteY146" fmla="*/ 345558 h 3312041"/>
              <a:gd name="connsiteX147" fmla="*/ 6315739 w 6581553"/>
              <a:gd name="connsiteY147" fmla="*/ 345558 h 3312041"/>
              <a:gd name="connsiteX148" fmla="*/ 6315739 w 6581553"/>
              <a:gd name="connsiteY148" fmla="*/ 265813 h 3312041"/>
              <a:gd name="connsiteX149" fmla="*/ 6469911 w 6581553"/>
              <a:gd name="connsiteY149" fmla="*/ 265813 h 3312041"/>
              <a:gd name="connsiteX150" fmla="*/ 6469911 w 6581553"/>
              <a:gd name="connsiteY150" fmla="*/ 217967 h 3312041"/>
              <a:gd name="connsiteX151" fmla="*/ 6469911 w 6581553"/>
              <a:gd name="connsiteY151" fmla="*/ 217967 h 3312041"/>
              <a:gd name="connsiteX152" fmla="*/ 6507014 w 6581553"/>
              <a:gd name="connsiteY152" fmla="*/ 218853 h 3312041"/>
              <a:gd name="connsiteX153" fmla="*/ 6507125 w 6581553"/>
              <a:gd name="connsiteY153" fmla="*/ 180753 h 3312041"/>
              <a:gd name="connsiteX154" fmla="*/ 6523074 w 6581553"/>
              <a:gd name="connsiteY154" fmla="*/ 180753 h 3312041"/>
              <a:gd name="connsiteX155" fmla="*/ 6523074 w 6581553"/>
              <a:gd name="connsiteY155" fmla="*/ 138223 h 3312041"/>
              <a:gd name="connsiteX156" fmla="*/ 6560288 w 6581553"/>
              <a:gd name="connsiteY156" fmla="*/ 138223 h 3312041"/>
              <a:gd name="connsiteX157" fmla="*/ 6560288 w 6581553"/>
              <a:gd name="connsiteY157" fmla="*/ 95693 h 3312041"/>
              <a:gd name="connsiteX158" fmla="*/ 6581553 w 6581553"/>
              <a:gd name="connsiteY158" fmla="*/ 95693 h 3312041"/>
              <a:gd name="connsiteX159" fmla="*/ 6581553 w 6581553"/>
              <a:gd name="connsiteY159" fmla="*/ 0 h 3312041"/>
              <a:gd name="connsiteX0" fmla="*/ 0 w 6581553"/>
              <a:gd name="connsiteY0" fmla="*/ 3312041 h 3312041"/>
              <a:gd name="connsiteX1" fmla="*/ 95693 w 6581553"/>
              <a:gd name="connsiteY1" fmla="*/ 3312041 h 3312041"/>
              <a:gd name="connsiteX2" fmla="*/ 95693 w 6581553"/>
              <a:gd name="connsiteY2" fmla="*/ 3285460 h 3312041"/>
              <a:gd name="connsiteX3" fmla="*/ 143539 w 6581553"/>
              <a:gd name="connsiteY3" fmla="*/ 3285460 h 3312041"/>
              <a:gd name="connsiteX4" fmla="*/ 143539 w 6581553"/>
              <a:gd name="connsiteY4" fmla="*/ 3280144 h 3312041"/>
              <a:gd name="connsiteX5" fmla="*/ 143539 w 6581553"/>
              <a:gd name="connsiteY5" fmla="*/ 3274827 h 3312041"/>
              <a:gd name="connsiteX6" fmla="*/ 393404 w 6581553"/>
              <a:gd name="connsiteY6" fmla="*/ 3274827 h 3312041"/>
              <a:gd name="connsiteX7" fmla="*/ 398721 w 6581553"/>
              <a:gd name="connsiteY7" fmla="*/ 3258879 h 3312041"/>
              <a:gd name="connsiteX8" fmla="*/ 425302 w 6581553"/>
              <a:gd name="connsiteY8" fmla="*/ 3258879 h 3312041"/>
              <a:gd name="connsiteX9" fmla="*/ 446567 w 6581553"/>
              <a:gd name="connsiteY9" fmla="*/ 3237613 h 3312041"/>
              <a:gd name="connsiteX10" fmla="*/ 643269 w 6581553"/>
              <a:gd name="connsiteY10" fmla="*/ 3237613 h 3312041"/>
              <a:gd name="connsiteX11" fmla="*/ 728330 w 6581553"/>
              <a:gd name="connsiteY11" fmla="*/ 3216348 h 3312041"/>
              <a:gd name="connsiteX12" fmla="*/ 802758 w 6581553"/>
              <a:gd name="connsiteY12" fmla="*/ 3216348 h 3312041"/>
              <a:gd name="connsiteX13" fmla="*/ 802758 w 6581553"/>
              <a:gd name="connsiteY13" fmla="*/ 3179134 h 3312041"/>
              <a:gd name="connsiteX14" fmla="*/ 855921 w 6581553"/>
              <a:gd name="connsiteY14" fmla="*/ 3179134 h 3312041"/>
              <a:gd name="connsiteX15" fmla="*/ 855921 w 6581553"/>
              <a:gd name="connsiteY15" fmla="*/ 3147237 h 3312041"/>
              <a:gd name="connsiteX16" fmla="*/ 1015409 w 6581553"/>
              <a:gd name="connsiteY16" fmla="*/ 3147237 h 3312041"/>
              <a:gd name="connsiteX17" fmla="*/ 1015409 w 6581553"/>
              <a:gd name="connsiteY17" fmla="*/ 3131288 h 3312041"/>
              <a:gd name="connsiteX18" fmla="*/ 1185530 w 6581553"/>
              <a:gd name="connsiteY18" fmla="*/ 3131288 h 3312041"/>
              <a:gd name="connsiteX19" fmla="*/ 1185530 w 6581553"/>
              <a:gd name="connsiteY19" fmla="*/ 3110023 h 3312041"/>
              <a:gd name="connsiteX20" fmla="*/ 1360967 w 6581553"/>
              <a:gd name="connsiteY20" fmla="*/ 3110023 h 3312041"/>
              <a:gd name="connsiteX21" fmla="*/ 1382232 w 6581553"/>
              <a:gd name="connsiteY21" fmla="*/ 3083441 h 3312041"/>
              <a:gd name="connsiteX22" fmla="*/ 1509823 w 6581553"/>
              <a:gd name="connsiteY22" fmla="*/ 3083441 h 3312041"/>
              <a:gd name="connsiteX23" fmla="*/ 1525772 w 6581553"/>
              <a:gd name="connsiteY23" fmla="*/ 3067492 h 3312041"/>
              <a:gd name="connsiteX24" fmla="*/ 1573618 w 6581553"/>
              <a:gd name="connsiteY24" fmla="*/ 3067492 h 3312041"/>
              <a:gd name="connsiteX25" fmla="*/ 1573618 w 6581553"/>
              <a:gd name="connsiteY25" fmla="*/ 3030279 h 3312041"/>
              <a:gd name="connsiteX26" fmla="*/ 1632097 w 6581553"/>
              <a:gd name="connsiteY26" fmla="*/ 3030279 h 3312041"/>
              <a:gd name="connsiteX27" fmla="*/ 1632097 w 6581553"/>
              <a:gd name="connsiteY27" fmla="*/ 2993065 h 3312041"/>
              <a:gd name="connsiteX28" fmla="*/ 1663995 w 6581553"/>
              <a:gd name="connsiteY28" fmla="*/ 2993065 h 3312041"/>
              <a:gd name="connsiteX29" fmla="*/ 1663995 w 6581553"/>
              <a:gd name="connsiteY29" fmla="*/ 2950534 h 3312041"/>
              <a:gd name="connsiteX30" fmla="*/ 1722474 w 6581553"/>
              <a:gd name="connsiteY30" fmla="*/ 2950534 h 3312041"/>
              <a:gd name="connsiteX31" fmla="*/ 1722474 w 6581553"/>
              <a:gd name="connsiteY31" fmla="*/ 2908004 h 3312041"/>
              <a:gd name="connsiteX32" fmla="*/ 1765004 w 6581553"/>
              <a:gd name="connsiteY32" fmla="*/ 2908004 h 3312041"/>
              <a:gd name="connsiteX33" fmla="*/ 1765004 w 6581553"/>
              <a:gd name="connsiteY33" fmla="*/ 2892055 h 3312041"/>
              <a:gd name="connsiteX34" fmla="*/ 1828800 w 6581553"/>
              <a:gd name="connsiteY34" fmla="*/ 2892055 h 3312041"/>
              <a:gd name="connsiteX35" fmla="*/ 1828800 w 6581553"/>
              <a:gd name="connsiteY35" fmla="*/ 2860158 h 3312041"/>
              <a:gd name="connsiteX36" fmla="*/ 1903228 w 6581553"/>
              <a:gd name="connsiteY36" fmla="*/ 2860158 h 3312041"/>
              <a:gd name="connsiteX37" fmla="*/ 1903228 w 6581553"/>
              <a:gd name="connsiteY37" fmla="*/ 2833576 h 3312041"/>
              <a:gd name="connsiteX38" fmla="*/ 1977655 w 6581553"/>
              <a:gd name="connsiteY38" fmla="*/ 2833576 h 3312041"/>
              <a:gd name="connsiteX39" fmla="*/ 1977655 w 6581553"/>
              <a:gd name="connsiteY39" fmla="*/ 2812311 h 3312041"/>
              <a:gd name="connsiteX40" fmla="*/ 2062716 w 6581553"/>
              <a:gd name="connsiteY40" fmla="*/ 2812311 h 3312041"/>
              <a:gd name="connsiteX41" fmla="*/ 2062716 w 6581553"/>
              <a:gd name="connsiteY41" fmla="*/ 2791046 h 3312041"/>
              <a:gd name="connsiteX42" fmla="*/ 2153093 w 6581553"/>
              <a:gd name="connsiteY42" fmla="*/ 2791046 h 3312041"/>
              <a:gd name="connsiteX43" fmla="*/ 2153093 w 6581553"/>
              <a:gd name="connsiteY43" fmla="*/ 2764465 h 3312041"/>
              <a:gd name="connsiteX44" fmla="*/ 2222204 w 6581553"/>
              <a:gd name="connsiteY44" fmla="*/ 2764465 h 3312041"/>
              <a:gd name="connsiteX45" fmla="*/ 2222204 w 6581553"/>
              <a:gd name="connsiteY45" fmla="*/ 2727251 h 3312041"/>
              <a:gd name="connsiteX46" fmla="*/ 2328530 w 6581553"/>
              <a:gd name="connsiteY46" fmla="*/ 2727251 h 3312041"/>
              <a:gd name="connsiteX47" fmla="*/ 2397642 w 6581553"/>
              <a:gd name="connsiteY47" fmla="*/ 2658139 h 3312041"/>
              <a:gd name="connsiteX48" fmla="*/ 2434855 w 6581553"/>
              <a:gd name="connsiteY48" fmla="*/ 2658139 h 3312041"/>
              <a:gd name="connsiteX49" fmla="*/ 2434855 w 6581553"/>
              <a:gd name="connsiteY49" fmla="*/ 2604976 h 3312041"/>
              <a:gd name="connsiteX50" fmla="*/ 2461437 w 6581553"/>
              <a:gd name="connsiteY50" fmla="*/ 2604976 h 3312041"/>
              <a:gd name="connsiteX51" fmla="*/ 2461437 w 6581553"/>
              <a:gd name="connsiteY51" fmla="*/ 2567762 h 3312041"/>
              <a:gd name="connsiteX52" fmla="*/ 2493335 w 6581553"/>
              <a:gd name="connsiteY52" fmla="*/ 2567762 h 3312041"/>
              <a:gd name="connsiteX53" fmla="*/ 2493335 w 6581553"/>
              <a:gd name="connsiteY53" fmla="*/ 2546497 h 3312041"/>
              <a:gd name="connsiteX54" fmla="*/ 2530549 w 6581553"/>
              <a:gd name="connsiteY54" fmla="*/ 2546497 h 3312041"/>
              <a:gd name="connsiteX55" fmla="*/ 2530549 w 6581553"/>
              <a:gd name="connsiteY55" fmla="*/ 2514600 h 3312041"/>
              <a:gd name="connsiteX56" fmla="*/ 2594344 w 6581553"/>
              <a:gd name="connsiteY56" fmla="*/ 2514600 h 3312041"/>
              <a:gd name="connsiteX57" fmla="*/ 2620925 w 6581553"/>
              <a:gd name="connsiteY57" fmla="*/ 2488018 h 3312041"/>
              <a:gd name="connsiteX58" fmla="*/ 2759149 w 6581553"/>
              <a:gd name="connsiteY58" fmla="*/ 2488018 h 3312041"/>
              <a:gd name="connsiteX59" fmla="*/ 2769781 w 6581553"/>
              <a:gd name="connsiteY59" fmla="*/ 2472069 h 3312041"/>
              <a:gd name="connsiteX60" fmla="*/ 2828260 w 6581553"/>
              <a:gd name="connsiteY60" fmla="*/ 2472069 h 3312041"/>
              <a:gd name="connsiteX61" fmla="*/ 2849525 w 6581553"/>
              <a:gd name="connsiteY61" fmla="*/ 2450804 h 3312041"/>
              <a:gd name="connsiteX62" fmla="*/ 2945218 w 6581553"/>
              <a:gd name="connsiteY62" fmla="*/ 2450804 h 3312041"/>
              <a:gd name="connsiteX63" fmla="*/ 2961167 w 6581553"/>
              <a:gd name="connsiteY63" fmla="*/ 2424223 h 3312041"/>
              <a:gd name="connsiteX64" fmla="*/ 3131288 w 6581553"/>
              <a:gd name="connsiteY64" fmla="*/ 2424223 h 3312041"/>
              <a:gd name="connsiteX65" fmla="*/ 3152553 w 6581553"/>
              <a:gd name="connsiteY65" fmla="*/ 2392325 h 3312041"/>
              <a:gd name="connsiteX66" fmla="*/ 3221665 w 6581553"/>
              <a:gd name="connsiteY66" fmla="*/ 2392325 h 3312041"/>
              <a:gd name="connsiteX67" fmla="*/ 3253562 w 6581553"/>
              <a:gd name="connsiteY67" fmla="*/ 2355111 h 3312041"/>
              <a:gd name="connsiteX68" fmla="*/ 3253562 w 6581553"/>
              <a:gd name="connsiteY68" fmla="*/ 2296632 h 3312041"/>
              <a:gd name="connsiteX69" fmla="*/ 3312042 w 6581553"/>
              <a:gd name="connsiteY69" fmla="*/ 2296632 h 3312041"/>
              <a:gd name="connsiteX70" fmla="*/ 3312042 w 6581553"/>
              <a:gd name="connsiteY70" fmla="*/ 2248786 h 3312041"/>
              <a:gd name="connsiteX71" fmla="*/ 3333307 w 6581553"/>
              <a:gd name="connsiteY71" fmla="*/ 2248786 h 3312041"/>
              <a:gd name="connsiteX72" fmla="*/ 3338623 w 6581553"/>
              <a:gd name="connsiteY72" fmla="*/ 2206255 h 3312041"/>
              <a:gd name="connsiteX73" fmla="*/ 3354572 w 6581553"/>
              <a:gd name="connsiteY73" fmla="*/ 2184990 h 3312041"/>
              <a:gd name="connsiteX74" fmla="*/ 3354572 w 6581553"/>
              <a:gd name="connsiteY74" fmla="*/ 2158409 h 3312041"/>
              <a:gd name="connsiteX75" fmla="*/ 3429000 w 6581553"/>
              <a:gd name="connsiteY75" fmla="*/ 2158409 h 3312041"/>
              <a:gd name="connsiteX76" fmla="*/ 3492795 w 6581553"/>
              <a:gd name="connsiteY76" fmla="*/ 2094613 h 3312041"/>
              <a:gd name="connsiteX77" fmla="*/ 3662916 w 6581553"/>
              <a:gd name="connsiteY77" fmla="*/ 2094613 h 3312041"/>
              <a:gd name="connsiteX78" fmla="*/ 3684181 w 6581553"/>
              <a:gd name="connsiteY78" fmla="*/ 2062716 h 3312041"/>
              <a:gd name="connsiteX79" fmla="*/ 3747976 w 6581553"/>
              <a:gd name="connsiteY79" fmla="*/ 2062716 h 3312041"/>
              <a:gd name="connsiteX80" fmla="*/ 3806455 w 6581553"/>
              <a:gd name="connsiteY80" fmla="*/ 2052083 h 3312041"/>
              <a:gd name="connsiteX81" fmla="*/ 3891516 w 6581553"/>
              <a:gd name="connsiteY81" fmla="*/ 2052083 h 3312041"/>
              <a:gd name="connsiteX82" fmla="*/ 3918097 w 6581553"/>
              <a:gd name="connsiteY82" fmla="*/ 2025502 h 3312041"/>
              <a:gd name="connsiteX83" fmla="*/ 4013790 w 6581553"/>
              <a:gd name="connsiteY83" fmla="*/ 2025502 h 3312041"/>
              <a:gd name="connsiteX84" fmla="*/ 4013790 w 6581553"/>
              <a:gd name="connsiteY84" fmla="*/ 1993604 h 3312041"/>
              <a:gd name="connsiteX85" fmla="*/ 4029739 w 6581553"/>
              <a:gd name="connsiteY85" fmla="*/ 1993604 h 3312041"/>
              <a:gd name="connsiteX86" fmla="*/ 4029739 w 6581553"/>
              <a:gd name="connsiteY86" fmla="*/ 1956390 h 3312041"/>
              <a:gd name="connsiteX87" fmla="*/ 4072269 w 6581553"/>
              <a:gd name="connsiteY87" fmla="*/ 1956390 h 3312041"/>
              <a:gd name="connsiteX88" fmla="*/ 4072269 w 6581553"/>
              <a:gd name="connsiteY88" fmla="*/ 1913860 h 3312041"/>
              <a:gd name="connsiteX89" fmla="*/ 4098851 w 6581553"/>
              <a:gd name="connsiteY89" fmla="*/ 1881962 h 3312041"/>
              <a:gd name="connsiteX90" fmla="*/ 4098851 w 6581553"/>
              <a:gd name="connsiteY90" fmla="*/ 1839432 h 3312041"/>
              <a:gd name="connsiteX91" fmla="*/ 4120116 w 6581553"/>
              <a:gd name="connsiteY91" fmla="*/ 1818167 h 3312041"/>
              <a:gd name="connsiteX92" fmla="*/ 4120116 w 6581553"/>
              <a:gd name="connsiteY92" fmla="*/ 1743739 h 3312041"/>
              <a:gd name="connsiteX93" fmla="*/ 4152014 w 6581553"/>
              <a:gd name="connsiteY93" fmla="*/ 1717158 h 3312041"/>
              <a:gd name="connsiteX94" fmla="*/ 4178595 w 6581553"/>
              <a:gd name="connsiteY94" fmla="*/ 1717158 h 3312041"/>
              <a:gd name="connsiteX95" fmla="*/ 4178595 w 6581553"/>
              <a:gd name="connsiteY95" fmla="*/ 1663995 h 3312041"/>
              <a:gd name="connsiteX96" fmla="*/ 4210493 w 6581553"/>
              <a:gd name="connsiteY96" fmla="*/ 1626781 h 3312041"/>
              <a:gd name="connsiteX97" fmla="*/ 4300869 w 6581553"/>
              <a:gd name="connsiteY97" fmla="*/ 1626781 h 3312041"/>
              <a:gd name="connsiteX98" fmla="*/ 4300869 w 6581553"/>
              <a:gd name="connsiteY98" fmla="*/ 1600200 h 3312041"/>
              <a:gd name="connsiteX99" fmla="*/ 4407195 w 6581553"/>
              <a:gd name="connsiteY99" fmla="*/ 1600200 h 3312041"/>
              <a:gd name="connsiteX100" fmla="*/ 4407195 w 6581553"/>
              <a:gd name="connsiteY100" fmla="*/ 1557669 h 3312041"/>
              <a:gd name="connsiteX101" fmla="*/ 4572000 w 6581553"/>
              <a:gd name="connsiteY101" fmla="*/ 1557669 h 3312041"/>
              <a:gd name="connsiteX102" fmla="*/ 4598581 w 6581553"/>
              <a:gd name="connsiteY102" fmla="*/ 1531088 h 3312041"/>
              <a:gd name="connsiteX103" fmla="*/ 4657060 w 6581553"/>
              <a:gd name="connsiteY103" fmla="*/ 1531088 h 3312041"/>
              <a:gd name="connsiteX104" fmla="*/ 4662376 w 6581553"/>
              <a:gd name="connsiteY104" fmla="*/ 1520455 h 3312041"/>
              <a:gd name="connsiteX105" fmla="*/ 4736804 w 6581553"/>
              <a:gd name="connsiteY105" fmla="*/ 1520455 h 3312041"/>
              <a:gd name="connsiteX106" fmla="*/ 4763386 w 6581553"/>
              <a:gd name="connsiteY106" fmla="*/ 1493874 h 3312041"/>
              <a:gd name="connsiteX107" fmla="*/ 4814722 w 6581553"/>
              <a:gd name="connsiteY107" fmla="*/ 1484349 h 3312041"/>
              <a:gd name="connsiteX108" fmla="*/ 4848446 w 6581553"/>
              <a:gd name="connsiteY108" fmla="*/ 1430079 h 3312041"/>
              <a:gd name="connsiteX109" fmla="*/ 4885660 w 6581553"/>
              <a:gd name="connsiteY109" fmla="*/ 1430079 h 3312041"/>
              <a:gd name="connsiteX110" fmla="*/ 4885660 w 6581553"/>
              <a:gd name="connsiteY110" fmla="*/ 1387548 h 3312041"/>
              <a:gd name="connsiteX111" fmla="*/ 4885660 w 6581553"/>
              <a:gd name="connsiteY111" fmla="*/ 1387548 h 3312041"/>
              <a:gd name="connsiteX112" fmla="*/ 4922321 w 6581553"/>
              <a:gd name="connsiteY112" fmla="*/ 1386607 h 3312041"/>
              <a:gd name="connsiteX113" fmla="*/ 4915011 w 6581553"/>
              <a:gd name="connsiteY113" fmla="*/ 1329788 h 3312041"/>
              <a:gd name="connsiteX114" fmla="*/ 4940153 w 6581553"/>
              <a:gd name="connsiteY114" fmla="*/ 1318990 h 3312041"/>
              <a:gd name="connsiteX115" fmla="*/ 4950729 w 6581553"/>
              <a:gd name="connsiteY115" fmla="*/ 1236311 h 3312041"/>
              <a:gd name="connsiteX116" fmla="*/ 4969446 w 6581553"/>
              <a:gd name="connsiteY116" fmla="*/ 1163157 h 3312041"/>
              <a:gd name="connsiteX117" fmla="*/ 4980800 w 6581553"/>
              <a:gd name="connsiteY117" fmla="*/ 1125777 h 3312041"/>
              <a:gd name="connsiteX118" fmla="*/ 5013251 w 6581553"/>
              <a:gd name="connsiteY118" fmla="*/ 1063255 h 3312041"/>
              <a:gd name="connsiteX119" fmla="*/ 5039832 w 6581553"/>
              <a:gd name="connsiteY119" fmla="*/ 1063255 h 3312041"/>
              <a:gd name="connsiteX120" fmla="*/ 5039832 w 6581553"/>
              <a:gd name="connsiteY120" fmla="*/ 1041990 h 3312041"/>
              <a:gd name="connsiteX121" fmla="*/ 5135525 w 6581553"/>
              <a:gd name="connsiteY121" fmla="*/ 967562 h 3312041"/>
              <a:gd name="connsiteX122" fmla="*/ 5183372 w 6581553"/>
              <a:gd name="connsiteY122" fmla="*/ 967562 h 3312041"/>
              <a:gd name="connsiteX123" fmla="*/ 5199321 w 6581553"/>
              <a:gd name="connsiteY123" fmla="*/ 951613 h 3312041"/>
              <a:gd name="connsiteX124" fmla="*/ 5358809 w 6581553"/>
              <a:gd name="connsiteY124" fmla="*/ 951613 h 3312041"/>
              <a:gd name="connsiteX125" fmla="*/ 5401339 w 6581553"/>
              <a:gd name="connsiteY125" fmla="*/ 935665 h 3312041"/>
              <a:gd name="connsiteX126" fmla="*/ 5566144 w 6581553"/>
              <a:gd name="connsiteY126" fmla="*/ 935665 h 3312041"/>
              <a:gd name="connsiteX127" fmla="*/ 5582093 w 6581553"/>
              <a:gd name="connsiteY127" fmla="*/ 914400 h 3312041"/>
              <a:gd name="connsiteX128" fmla="*/ 5656521 w 6581553"/>
              <a:gd name="connsiteY128" fmla="*/ 914400 h 3312041"/>
              <a:gd name="connsiteX129" fmla="*/ 5656521 w 6581553"/>
              <a:gd name="connsiteY129" fmla="*/ 887818 h 3312041"/>
              <a:gd name="connsiteX130" fmla="*/ 5693735 w 6581553"/>
              <a:gd name="connsiteY130" fmla="*/ 887818 h 3312041"/>
              <a:gd name="connsiteX131" fmla="*/ 5693735 w 6581553"/>
              <a:gd name="connsiteY131" fmla="*/ 839972 h 3312041"/>
              <a:gd name="connsiteX132" fmla="*/ 5720316 w 6581553"/>
              <a:gd name="connsiteY132" fmla="*/ 818706 h 3312041"/>
              <a:gd name="connsiteX133" fmla="*/ 5720316 w 6581553"/>
              <a:gd name="connsiteY133" fmla="*/ 797441 h 3312041"/>
              <a:gd name="connsiteX134" fmla="*/ 5741581 w 6581553"/>
              <a:gd name="connsiteY134" fmla="*/ 760227 h 3312041"/>
              <a:gd name="connsiteX135" fmla="*/ 5741581 w 6581553"/>
              <a:gd name="connsiteY135" fmla="*/ 632637 h 3312041"/>
              <a:gd name="connsiteX136" fmla="*/ 5757530 w 6581553"/>
              <a:gd name="connsiteY136" fmla="*/ 595423 h 3312041"/>
              <a:gd name="connsiteX137" fmla="*/ 5805376 w 6581553"/>
              <a:gd name="connsiteY137" fmla="*/ 558209 h 3312041"/>
              <a:gd name="connsiteX138" fmla="*/ 5805376 w 6581553"/>
              <a:gd name="connsiteY138" fmla="*/ 494413 h 3312041"/>
              <a:gd name="connsiteX139" fmla="*/ 5858539 w 6581553"/>
              <a:gd name="connsiteY139" fmla="*/ 494413 h 3312041"/>
              <a:gd name="connsiteX140" fmla="*/ 5858539 w 6581553"/>
              <a:gd name="connsiteY140" fmla="*/ 441251 h 3312041"/>
              <a:gd name="connsiteX141" fmla="*/ 5948916 w 6581553"/>
              <a:gd name="connsiteY141" fmla="*/ 441251 h 3312041"/>
              <a:gd name="connsiteX142" fmla="*/ 5948916 w 6581553"/>
              <a:gd name="connsiteY142" fmla="*/ 398720 h 3312041"/>
              <a:gd name="connsiteX143" fmla="*/ 5991446 w 6581553"/>
              <a:gd name="connsiteY143" fmla="*/ 398720 h 3312041"/>
              <a:gd name="connsiteX144" fmla="*/ 5991446 w 6581553"/>
              <a:gd name="connsiteY144" fmla="*/ 361506 h 3312041"/>
              <a:gd name="connsiteX145" fmla="*/ 6023344 w 6581553"/>
              <a:gd name="connsiteY145" fmla="*/ 361506 h 3312041"/>
              <a:gd name="connsiteX146" fmla="*/ 6023344 w 6581553"/>
              <a:gd name="connsiteY146" fmla="*/ 345558 h 3312041"/>
              <a:gd name="connsiteX147" fmla="*/ 6315739 w 6581553"/>
              <a:gd name="connsiteY147" fmla="*/ 345558 h 3312041"/>
              <a:gd name="connsiteX148" fmla="*/ 6315739 w 6581553"/>
              <a:gd name="connsiteY148" fmla="*/ 265813 h 3312041"/>
              <a:gd name="connsiteX149" fmla="*/ 6469911 w 6581553"/>
              <a:gd name="connsiteY149" fmla="*/ 265813 h 3312041"/>
              <a:gd name="connsiteX150" fmla="*/ 6469911 w 6581553"/>
              <a:gd name="connsiteY150" fmla="*/ 217967 h 3312041"/>
              <a:gd name="connsiteX151" fmla="*/ 6469911 w 6581553"/>
              <a:gd name="connsiteY151" fmla="*/ 217967 h 3312041"/>
              <a:gd name="connsiteX152" fmla="*/ 6507014 w 6581553"/>
              <a:gd name="connsiteY152" fmla="*/ 218853 h 3312041"/>
              <a:gd name="connsiteX153" fmla="*/ 6507125 w 6581553"/>
              <a:gd name="connsiteY153" fmla="*/ 180753 h 3312041"/>
              <a:gd name="connsiteX154" fmla="*/ 6523074 w 6581553"/>
              <a:gd name="connsiteY154" fmla="*/ 180753 h 3312041"/>
              <a:gd name="connsiteX155" fmla="*/ 6523074 w 6581553"/>
              <a:gd name="connsiteY155" fmla="*/ 138223 h 3312041"/>
              <a:gd name="connsiteX156" fmla="*/ 6560288 w 6581553"/>
              <a:gd name="connsiteY156" fmla="*/ 138223 h 3312041"/>
              <a:gd name="connsiteX157" fmla="*/ 6560288 w 6581553"/>
              <a:gd name="connsiteY157" fmla="*/ 95693 h 3312041"/>
              <a:gd name="connsiteX158" fmla="*/ 6581553 w 6581553"/>
              <a:gd name="connsiteY158" fmla="*/ 95693 h 3312041"/>
              <a:gd name="connsiteX159" fmla="*/ 6581553 w 6581553"/>
              <a:gd name="connsiteY159" fmla="*/ 0 h 331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6581553" h="3312041">
                <a:moveTo>
                  <a:pt x="0" y="3312041"/>
                </a:moveTo>
                <a:lnTo>
                  <a:pt x="95693" y="3312041"/>
                </a:lnTo>
                <a:lnTo>
                  <a:pt x="95693" y="3285460"/>
                </a:lnTo>
                <a:lnTo>
                  <a:pt x="143539" y="3285460"/>
                </a:lnTo>
                <a:lnTo>
                  <a:pt x="143539" y="3280144"/>
                </a:lnTo>
                <a:lnTo>
                  <a:pt x="143539" y="3274827"/>
                </a:lnTo>
                <a:lnTo>
                  <a:pt x="393404" y="3274827"/>
                </a:lnTo>
                <a:lnTo>
                  <a:pt x="398721" y="3258879"/>
                </a:lnTo>
                <a:lnTo>
                  <a:pt x="425302" y="3258879"/>
                </a:lnTo>
                <a:lnTo>
                  <a:pt x="446567" y="3237613"/>
                </a:lnTo>
                <a:lnTo>
                  <a:pt x="643269" y="3237613"/>
                </a:lnTo>
                <a:lnTo>
                  <a:pt x="728330" y="3216348"/>
                </a:lnTo>
                <a:lnTo>
                  <a:pt x="802758" y="3216348"/>
                </a:lnTo>
                <a:lnTo>
                  <a:pt x="802758" y="3179134"/>
                </a:lnTo>
                <a:lnTo>
                  <a:pt x="855921" y="3179134"/>
                </a:lnTo>
                <a:lnTo>
                  <a:pt x="855921" y="3147237"/>
                </a:lnTo>
                <a:lnTo>
                  <a:pt x="1015409" y="3147237"/>
                </a:lnTo>
                <a:lnTo>
                  <a:pt x="1015409" y="3131288"/>
                </a:lnTo>
                <a:lnTo>
                  <a:pt x="1185530" y="3131288"/>
                </a:lnTo>
                <a:lnTo>
                  <a:pt x="1185530" y="3110023"/>
                </a:lnTo>
                <a:lnTo>
                  <a:pt x="1360967" y="3110023"/>
                </a:lnTo>
                <a:lnTo>
                  <a:pt x="1382232" y="3083441"/>
                </a:lnTo>
                <a:lnTo>
                  <a:pt x="1509823" y="3083441"/>
                </a:lnTo>
                <a:lnTo>
                  <a:pt x="1525772" y="3067492"/>
                </a:lnTo>
                <a:lnTo>
                  <a:pt x="1573618" y="3067492"/>
                </a:lnTo>
                <a:lnTo>
                  <a:pt x="1573618" y="3030279"/>
                </a:lnTo>
                <a:lnTo>
                  <a:pt x="1632097" y="3030279"/>
                </a:lnTo>
                <a:lnTo>
                  <a:pt x="1632097" y="2993065"/>
                </a:lnTo>
                <a:lnTo>
                  <a:pt x="1663995" y="2993065"/>
                </a:lnTo>
                <a:lnTo>
                  <a:pt x="1663995" y="2950534"/>
                </a:lnTo>
                <a:lnTo>
                  <a:pt x="1722474" y="2950534"/>
                </a:lnTo>
                <a:lnTo>
                  <a:pt x="1722474" y="2908004"/>
                </a:lnTo>
                <a:lnTo>
                  <a:pt x="1765004" y="2908004"/>
                </a:lnTo>
                <a:lnTo>
                  <a:pt x="1765004" y="2892055"/>
                </a:lnTo>
                <a:lnTo>
                  <a:pt x="1828800" y="2892055"/>
                </a:lnTo>
                <a:lnTo>
                  <a:pt x="1828800" y="2860158"/>
                </a:lnTo>
                <a:lnTo>
                  <a:pt x="1903228" y="2860158"/>
                </a:lnTo>
                <a:lnTo>
                  <a:pt x="1903228" y="2833576"/>
                </a:lnTo>
                <a:lnTo>
                  <a:pt x="1977655" y="2833576"/>
                </a:lnTo>
                <a:lnTo>
                  <a:pt x="1977655" y="2812311"/>
                </a:lnTo>
                <a:lnTo>
                  <a:pt x="2062716" y="2812311"/>
                </a:lnTo>
                <a:lnTo>
                  <a:pt x="2062716" y="2791046"/>
                </a:lnTo>
                <a:lnTo>
                  <a:pt x="2153093" y="2791046"/>
                </a:lnTo>
                <a:lnTo>
                  <a:pt x="2153093" y="2764465"/>
                </a:lnTo>
                <a:lnTo>
                  <a:pt x="2222204" y="2764465"/>
                </a:lnTo>
                <a:lnTo>
                  <a:pt x="2222204" y="2727251"/>
                </a:lnTo>
                <a:lnTo>
                  <a:pt x="2328530" y="2727251"/>
                </a:lnTo>
                <a:lnTo>
                  <a:pt x="2397642" y="2658139"/>
                </a:lnTo>
                <a:lnTo>
                  <a:pt x="2434855" y="2658139"/>
                </a:lnTo>
                <a:lnTo>
                  <a:pt x="2434855" y="2604976"/>
                </a:lnTo>
                <a:lnTo>
                  <a:pt x="2461437" y="2604976"/>
                </a:lnTo>
                <a:lnTo>
                  <a:pt x="2461437" y="2567762"/>
                </a:lnTo>
                <a:lnTo>
                  <a:pt x="2493335" y="2567762"/>
                </a:lnTo>
                <a:lnTo>
                  <a:pt x="2493335" y="2546497"/>
                </a:lnTo>
                <a:lnTo>
                  <a:pt x="2530549" y="2546497"/>
                </a:lnTo>
                <a:lnTo>
                  <a:pt x="2530549" y="2514600"/>
                </a:lnTo>
                <a:lnTo>
                  <a:pt x="2594344" y="2514600"/>
                </a:lnTo>
                <a:lnTo>
                  <a:pt x="2620925" y="2488018"/>
                </a:lnTo>
                <a:lnTo>
                  <a:pt x="2759149" y="2488018"/>
                </a:lnTo>
                <a:lnTo>
                  <a:pt x="2769781" y="2472069"/>
                </a:lnTo>
                <a:lnTo>
                  <a:pt x="2828260" y="2472069"/>
                </a:lnTo>
                <a:lnTo>
                  <a:pt x="2849525" y="2450804"/>
                </a:lnTo>
                <a:lnTo>
                  <a:pt x="2945218" y="2450804"/>
                </a:lnTo>
                <a:lnTo>
                  <a:pt x="2961167" y="2424223"/>
                </a:lnTo>
                <a:lnTo>
                  <a:pt x="3131288" y="2424223"/>
                </a:lnTo>
                <a:lnTo>
                  <a:pt x="3152553" y="2392325"/>
                </a:lnTo>
                <a:lnTo>
                  <a:pt x="3221665" y="2392325"/>
                </a:lnTo>
                <a:lnTo>
                  <a:pt x="3253562" y="2355111"/>
                </a:lnTo>
                <a:lnTo>
                  <a:pt x="3253562" y="2296632"/>
                </a:lnTo>
                <a:lnTo>
                  <a:pt x="3312042" y="2296632"/>
                </a:lnTo>
                <a:lnTo>
                  <a:pt x="3312042" y="2248786"/>
                </a:lnTo>
                <a:lnTo>
                  <a:pt x="3333307" y="2248786"/>
                </a:lnTo>
                <a:lnTo>
                  <a:pt x="3338623" y="2206255"/>
                </a:lnTo>
                <a:lnTo>
                  <a:pt x="3354572" y="2184990"/>
                </a:lnTo>
                <a:lnTo>
                  <a:pt x="3354572" y="2158409"/>
                </a:lnTo>
                <a:lnTo>
                  <a:pt x="3429000" y="2158409"/>
                </a:lnTo>
                <a:lnTo>
                  <a:pt x="3492795" y="2094613"/>
                </a:lnTo>
                <a:lnTo>
                  <a:pt x="3662916" y="2094613"/>
                </a:lnTo>
                <a:lnTo>
                  <a:pt x="3684181" y="2062716"/>
                </a:lnTo>
                <a:lnTo>
                  <a:pt x="3747976" y="2062716"/>
                </a:lnTo>
                <a:lnTo>
                  <a:pt x="3806455" y="2052083"/>
                </a:lnTo>
                <a:lnTo>
                  <a:pt x="3891516" y="2052083"/>
                </a:lnTo>
                <a:lnTo>
                  <a:pt x="3918097" y="2025502"/>
                </a:lnTo>
                <a:lnTo>
                  <a:pt x="4013790" y="2025502"/>
                </a:lnTo>
                <a:lnTo>
                  <a:pt x="4013790" y="1993604"/>
                </a:lnTo>
                <a:lnTo>
                  <a:pt x="4029739" y="1993604"/>
                </a:lnTo>
                <a:lnTo>
                  <a:pt x="4029739" y="1956390"/>
                </a:lnTo>
                <a:lnTo>
                  <a:pt x="4072269" y="1956390"/>
                </a:lnTo>
                <a:lnTo>
                  <a:pt x="4072269" y="1913860"/>
                </a:lnTo>
                <a:lnTo>
                  <a:pt x="4098851" y="1881962"/>
                </a:lnTo>
                <a:lnTo>
                  <a:pt x="4098851" y="1839432"/>
                </a:lnTo>
                <a:lnTo>
                  <a:pt x="4120116" y="1818167"/>
                </a:lnTo>
                <a:lnTo>
                  <a:pt x="4120116" y="1743739"/>
                </a:lnTo>
                <a:lnTo>
                  <a:pt x="4152014" y="1717158"/>
                </a:lnTo>
                <a:lnTo>
                  <a:pt x="4178595" y="1717158"/>
                </a:lnTo>
                <a:lnTo>
                  <a:pt x="4178595" y="1663995"/>
                </a:lnTo>
                <a:lnTo>
                  <a:pt x="4210493" y="1626781"/>
                </a:lnTo>
                <a:lnTo>
                  <a:pt x="4300869" y="1626781"/>
                </a:lnTo>
                <a:lnTo>
                  <a:pt x="4300869" y="1600200"/>
                </a:lnTo>
                <a:lnTo>
                  <a:pt x="4407195" y="1600200"/>
                </a:lnTo>
                <a:lnTo>
                  <a:pt x="4407195" y="1557669"/>
                </a:lnTo>
                <a:lnTo>
                  <a:pt x="4572000" y="1557669"/>
                </a:lnTo>
                <a:lnTo>
                  <a:pt x="4598581" y="1531088"/>
                </a:lnTo>
                <a:lnTo>
                  <a:pt x="4657060" y="1531088"/>
                </a:lnTo>
                <a:lnTo>
                  <a:pt x="4662376" y="1520455"/>
                </a:lnTo>
                <a:lnTo>
                  <a:pt x="4736804" y="1520455"/>
                </a:lnTo>
                <a:lnTo>
                  <a:pt x="4763386" y="1493874"/>
                </a:lnTo>
                <a:lnTo>
                  <a:pt x="4814722" y="1484349"/>
                </a:lnTo>
                <a:lnTo>
                  <a:pt x="4848446" y="1430079"/>
                </a:lnTo>
                <a:lnTo>
                  <a:pt x="4885660" y="1430079"/>
                </a:lnTo>
                <a:lnTo>
                  <a:pt x="4885660" y="1387548"/>
                </a:lnTo>
                <a:lnTo>
                  <a:pt x="4885660" y="1387548"/>
                </a:lnTo>
                <a:lnTo>
                  <a:pt x="4922321" y="1386607"/>
                </a:lnTo>
                <a:lnTo>
                  <a:pt x="4915011" y="1329788"/>
                </a:lnTo>
                <a:lnTo>
                  <a:pt x="4940153" y="1318990"/>
                </a:lnTo>
                <a:cubicBezTo>
                  <a:pt x="4939710" y="1292224"/>
                  <a:pt x="4951172" y="1263077"/>
                  <a:pt x="4950729" y="1236311"/>
                </a:cubicBezTo>
                <a:lnTo>
                  <a:pt x="4969446" y="1163157"/>
                </a:lnTo>
                <a:lnTo>
                  <a:pt x="4980800" y="1125777"/>
                </a:lnTo>
                <a:lnTo>
                  <a:pt x="5013251" y="1063255"/>
                </a:lnTo>
                <a:lnTo>
                  <a:pt x="5039832" y="1063255"/>
                </a:lnTo>
                <a:lnTo>
                  <a:pt x="5039832" y="1041990"/>
                </a:lnTo>
                <a:lnTo>
                  <a:pt x="5135525" y="967562"/>
                </a:lnTo>
                <a:lnTo>
                  <a:pt x="5183372" y="967562"/>
                </a:lnTo>
                <a:lnTo>
                  <a:pt x="5199321" y="951613"/>
                </a:lnTo>
                <a:lnTo>
                  <a:pt x="5358809" y="951613"/>
                </a:lnTo>
                <a:lnTo>
                  <a:pt x="5401339" y="935665"/>
                </a:lnTo>
                <a:lnTo>
                  <a:pt x="5566144" y="935665"/>
                </a:lnTo>
                <a:lnTo>
                  <a:pt x="5582093" y="914400"/>
                </a:lnTo>
                <a:lnTo>
                  <a:pt x="5656521" y="914400"/>
                </a:lnTo>
                <a:lnTo>
                  <a:pt x="5656521" y="887818"/>
                </a:lnTo>
                <a:lnTo>
                  <a:pt x="5693735" y="887818"/>
                </a:lnTo>
                <a:lnTo>
                  <a:pt x="5693735" y="839972"/>
                </a:lnTo>
                <a:lnTo>
                  <a:pt x="5720316" y="818706"/>
                </a:lnTo>
                <a:lnTo>
                  <a:pt x="5720316" y="797441"/>
                </a:lnTo>
                <a:lnTo>
                  <a:pt x="5741581" y="760227"/>
                </a:lnTo>
                <a:lnTo>
                  <a:pt x="5741581" y="632637"/>
                </a:lnTo>
                <a:lnTo>
                  <a:pt x="5757530" y="595423"/>
                </a:lnTo>
                <a:lnTo>
                  <a:pt x="5805376" y="558209"/>
                </a:lnTo>
                <a:lnTo>
                  <a:pt x="5805376" y="494413"/>
                </a:lnTo>
                <a:lnTo>
                  <a:pt x="5858539" y="494413"/>
                </a:lnTo>
                <a:lnTo>
                  <a:pt x="5858539" y="441251"/>
                </a:lnTo>
                <a:lnTo>
                  <a:pt x="5948916" y="441251"/>
                </a:lnTo>
                <a:lnTo>
                  <a:pt x="5948916" y="398720"/>
                </a:lnTo>
                <a:lnTo>
                  <a:pt x="5991446" y="398720"/>
                </a:lnTo>
                <a:lnTo>
                  <a:pt x="5991446" y="361506"/>
                </a:lnTo>
                <a:lnTo>
                  <a:pt x="6023344" y="361506"/>
                </a:lnTo>
                <a:lnTo>
                  <a:pt x="6023344" y="345558"/>
                </a:lnTo>
                <a:lnTo>
                  <a:pt x="6315739" y="345558"/>
                </a:lnTo>
                <a:lnTo>
                  <a:pt x="6315739" y="265813"/>
                </a:lnTo>
                <a:lnTo>
                  <a:pt x="6469911" y="265813"/>
                </a:lnTo>
                <a:lnTo>
                  <a:pt x="6469911" y="217967"/>
                </a:lnTo>
                <a:lnTo>
                  <a:pt x="6469911" y="217967"/>
                </a:lnTo>
                <a:lnTo>
                  <a:pt x="6507014" y="218853"/>
                </a:lnTo>
                <a:lnTo>
                  <a:pt x="6507125" y="180753"/>
                </a:lnTo>
                <a:lnTo>
                  <a:pt x="6523074" y="180753"/>
                </a:lnTo>
                <a:lnTo>
                  <a:pt x="6523074" y="138223"/>
                </a:lnTo>
                <a:lnTo>
                  <a:pt x="6560288" y="138223"/>
                </a:lnTo>
                <a:lnTo>
                  <a:pt x="6560288" y="95693"/>
                </a:lnTo>
                <a:lnTo>
                  <a:pt x="6581553" y="95693"/>
                </a:lnTo>
                <a:lnTo>
                  <a:pt x="6581553" y="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25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B2B3BC4C-BAF0-4577-AA8E-7A3B761C27F4}"/>
              </a:ext>
            </a:extLst>
          </p:cNvPr>
          <p:cNvSpPr/>
          <p:nvPr/>
        </p:nvSpPr>
        <p:spPr>
          <a:xfrm>
            <a:off x="2053897" y="962030"/>
            <a:ext cx="4949507" cy="2905432"/>
          </a:xfrm>
          <a:custGeom>
            <a:avLst/>
            <a:gdLst>
              <a:gd name="connsiteX0" fmla="*/ 0 w 6656439"/>
              <a:gd name="connsiteY0" fmla="*/ 0 h 3873909"/>
              <a:gd name="connsiteX1" fmla="*/ 0 w 6656439"/>
              <a:gd name="connsiteY1" fmla="*/ 3873909 h 3873909"/>
              <a:gd name="connsiteX2" fmla="*/ 6656439 w 6656439"/>
              <a:gd name="connsiteY2" fmla="*/ 3873909 h 3873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56439" h="3873909">
                <a:moveTo>
                  <a:pt x="0" y="0"/>
                </a:moveTo>
                <a:lnTo>
                  <a:pt x="0" y="3873909"/>
                </a:lnTo>
                <a:lnTo>
                  <a:pt x="6656439" y="3873909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25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B5C63A5-0BED-4B75-ACC1-0185B777A332}"/>
              </a:ext>
            </a:extLst>
          </p:cNvPr>
          <p:cNvGrpSpPr/>
          <p:nvPr/>
        </p:nvGrpSpPr>
        <p:grpSpPr>
          <a:xfrm>
            <a:off x="2106627" y="2323975"/>
            <a:ext cx="4924965" cy="1507817"/>
            <a:chOff x="3010711" y="3407884"/>
            <a:chExt cx="6566620" cy="2010422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10F0DAF-23C1-448F-A41C-F15A359E1973}"/>
                </a:ext>
              </a:extLst>
            </p:cNvPr>
            <p:cNvSpPr/>
            <p:nvPr/>
          </p:nvSpPr>
          <p:spPr>
            <a:xfrm>
              <a:off x="3010711" y="3813243"/>
              <a:ext cx="5752181" cy="1605063"/>
            </a:xfrm>
            <a:custGeom>
              <a:avLst/>
              <a:gdLst>
                <a:gd name="connsiteX0" fmla="*/ 0 w 5744183"/>
                <a:gd name="connsiteY0" fmla="*/ 1605063 h 1605063"/>
                <a:gd name="connsiteX1" fmla="*/ 92412 w 5744183"/>
                <a:gd name="connsiteY1" fmla="*/ 1605063 h 1605063"/>
                <a:gd name="connsiteX2" fmla="*/ 92412 w 5744183"/>
                <a:gd name="connsiteY2" fmla="*/ 1595336 h 1605063"/>
                <a:gd name="connsiteX3" fmla="*/ 175098 w 5744183"/>
                <a:gd name="connsiteY3" fmla="*/ 1595336 h 1605063"/>
                <a:gd name="connsiteX4" fmla="*/ 175098 w 5744183"/>
                <a:gd name="connsiteY4" fmla="*/ 1585608 h 1605063"/>
                <a:gd name="connsiteX5" fmla="*/ 286966 w 5744183"/>
                <a:gd name="connsiteY5" fmla="*/ 1585608 h 1605063"/>
                <a:gd name="connsiteX6" fmla="*/ 286966 w 5744183"/>
                <a:gd name="connsiteY6" fmla="*/ 1566153 h 1605063"/>
                <a:gd name="connsiteX7" fmla="*/ 384242 w 5744183"/>
                <a:gd name="connsiteY7" fmla="*/ 1566153 h 1605063"/>
                <a:gd name="connsiteX8" fmla="*/ 389106 w 5744183"/>
                <a:gd name="connsiteY8" fmla="*/ 1571017 h 1605063"/>
                <a:gd name="connsiteX9" fmla="*/ 423153 w 5744183"/>
                <a:gd name="connsiteY9" fmla="*/ 1571017 h 1605063"/>
                <a:gd name="connsiteX10" fmla="*/ 428017 w 5744183"/>
                <a:gd name="connsiteY10" fmla="*/ 1541834 h 1605063"/>
                <a:gd name="connsiteX11" fmla="*/ 583659 w 5744183"/>
                <a:gd name="connsiteY11" fmla="*/ 1541834 h 1605063"/>
                <a:gd name="connsiteX12" fmla="*/ 583659 w 5744183"/>
                <a:gd name="connsiteY12" fmla="*/ 1527242 h 1605063"/>
                <a:gd name="connsiteX13" fmla="*/ 797668 w 5744183"/>
                <a:gd name="connsiteY13" fmla="*/ 1527242 h 1605063"/>
                <a:gd name="connsiteX14" fmla="*/ 797668 w 5744183"/>
                <a:gd name="connsiteY14" fmla="*/ 1507787 h 1605063"/>
                <a:gd name="connsiteX15" fmla="*/ 899808 w 5744183"/>
                <a:gd name="connsiteY15" fmla="*/ 1507787 h 1605063"/>
                <a:gd name="connsiteX16" fmla="*/ 899808 w 5744183"/>
                <a:gd name="connsiteY16" fmla="*/ 1498059 h 1605063"/>
                <a:gd name="connsiteX17" fmla="*/ 1001949 w 5744183"/>
                <a:gd name="connsiteY17" fmla="*/ 1498059 h 1605063"/>
                <a:gd name="connsiteX18" fmla="*/ 1006812 w 5744183"/>
                <a:gd name="connsiteY18" fmla="*/ 1493196 h 1605063"/>
                <a:gd name="connsiteX19" fmla="*/ 1045723 w 5744183"/>
                <a:gd name="connsiteY19" fmla="*/ 1493196 h 1605063"/>
                <a:gd name="connsiteX20" fmla="*/ 1045723 w 5744183"/>
                <a:gd name="connsiteY20" fmla="*/ 1473740 h 1605063"/>
                <a:gd name="connsiteX21" fmla="*/ 1074906 w 5744183"/>
                <a:gd name="connsiteY21" fmla="*/ 1473740 h 1605063"/>
                <a:gd name="connsiteX22" fmla="*/ 1074906 w 5744183"/>
                <a:gd name="connsiteY22" fmla="*/ 1459148 h 1605063"/>
                <a:gd name="connsiteX23" fmla="*/ 1498059 w 5744183"/>
                <a:gd name="connsiteY23" fmla="*/ 1459148 h 1605063"/>
                <a:gd name="connsiteX24" fmla="*/ 1502923 w 5744183"/>
                <a:gd name="connsiteY24" fmla="*/ 1454284 h 1605063"/>
                <a:gd name="connsiteX25" fmla="*/ 1561289 w 5744183"/>
                <a:gd name="connsiteY25" fmla="*/ 1454284 h 1605063"/>
                <a:gd name="connsiteX26" fmla="*/ 1561289 w 5744183"/>
                <a:gd name="connsiteY26" fmla="*/ 1434829 h 1605063"/>
                <a:gd name="connsiteX27" fmla="*/ 1590472 w 5744183"/>
                <a:gd name="connsiteY27" fmla="*/ 1434829 h 1605063"/>
                <a:gd name="connsiteX28" fmla="*/ 1590472 w 5744183"/>
                <a:gd name="connsiteY28" fmla="*/ 1420238 h 1605063"/>
                <a:gd name="connsiteX29" fmla="*/ 1605063 w 5744183"/>
                <a:gd name="connsiteY29" fmla="*/ 1420238 h 1605063"/>
                <a:gd name="connsiteX30" fmla="*/ 1605063 w 5744183"/>
                <a:gd name="connsiteY30" fmla="*/ 1410510 h 1605063"/>
                <a:gd name="connsiteX31" fmla="*/ 1624519 w 5744183"/>
                <a:gd name="connsiteY31" fmla="*/ 1410510 h 1605063"/>
                <a:gd name="connsiteX32" fmla="*/ 1624519 w 5744183"/>
                <a:gd name="connsiteY32" fmla="*/ 1366736 h 1605063"/>
                <a:gd name="connsiteX33" fmla="*/ 1678021 w 5744183"/>
                <a:gd name="connsiteY33" fmla="*/ 1366736 h 1605063"/>
                <a:gd name="connsiteX34" fmla="*/ 1682885 w 5744183"/>
                <a:gd name="connsiteY34" fmla="*/ 1361872 h 1605063"/>
                <a:gd name="connsiteX35" fmla="*/ 1702340 w 5744183"/>
                <a:gd name="connsiteY35" fmla="*/ 1357008 h 1605063"/>
                <a:gd name="connsiteX36" fmla="*/ 1702340 w 5744183"/>
                <a:gd name="connsiteY36" fmla="*/ 1347280 h 1605063"/>
                <a:gd name="connsiteX37" fmla="*/ 1716932 w 5744183"/>
                <a:gd name="connsiteY37" fmla="*/ 1347280 h 1605063"/>
                <a:gd name="connsiteX38" fmla="*/ 1716932 w 5744183"/>
                <a:gd name="connsiteY38" fmla="*/ 1337553 h 1605063"/>
                <a:gd name="connsiteX39" fmla="*/ 1736387 w 5744183"/>
                <a:gd name="connsiteY39" fmla="*/ 1337553 h 1605063"/>
                <a:gd name="connsiteX40" fmla="*/ 1736387 w 5744183"/>
                <a:gd name="connsiteY40" fmla="*/ 1322961 h 1605063"/>
                <a:gd name="connsiteX41" fmla="*/ 1809344 w 5744183"/>
                <a:gd name="connsiteY41" fmla="*/ 1322961 h 1605063"/>
                <a:gd name="connsiteX42" fmla="*/ 1809344 w 5744183"/>
                <a:gd name="connsiteY42" fmla="*/ 1308370 h 1605063"/>
                <a:gd name="connsiteX43" fmla="*/ 1999034 w 5744183"/>
                <a:gd name="connsiteY43" fmla="*/ 1308370 h 1605063"/>
                <a:gd name="connsiteX44" fmla="*/ 2003898 w 5744183"/>
                <a:gd name="connsiteY44" fmla="*/ 1298642 h 1605063"/>
                <a:gd name="connsiteX45" fmla="*/ 2023353 w 5744183"/>
                <a:gd name="connsiteY45" fmla="*/ 1298642 h 1605063"/>
                <a:gd name="connsiteX46" fmla="*/ 2033080 w 5744183"/>
                <a:gd name="connsiteY46" fmla="*/ 1284051 h 1605063"/>
                <a:gd name="connsiteX47" fmla="*/ 2052536 w 5744183"/>
                <a:gd name="connsiteY47" fmla="*/ 1284051 h 1605063"/>
                <a:gd name="connsiteX48" fmla="*/ 2052536 w 5744183"/>
                <a:gd name="connsiteY48" fmla="*/ 1269459 h 1605063"/>
                <a:gd name="connsiteX49" fmla="*/ 2081719 w 5744183"/>
                <a:gd name="connsiteY49" fmla="*/ 1269459 h 1605063"/>
                <a:gd name="connsiteX50" fmla="*/ 2081719 w 5744183"/>
                <a:gd name="connsiteY50" fmla="*/ 1264595 h 1605063"/>
                <a:gd name="connsiteX51" fmla="*/ 2106038 w 5744183"/>
                <a:gd name="connsiteY51" fmla="*/ 1264595 h 1605063"/>
                <a:gd name="connsiteX52" fmla="*/ 2115766 w 5744183"/>
                <a:gd name="connsiteY52" fmla="*/ 1250004 h 1605063"/>
                <a:gd name="connsiteX53" fmla="*/ 2154676 w 5744183"/>
                <a:gd name="connsiteY53" fmla="*/ 1250004 h 1605063"/>
                <a:gd name="connsiteX54" fmla="*/ 2154676 w 5744183"/>
                <a:gd name="connsiteY54" fmla="*/ 1245140 h 1605063"/>
                <a:gd name="connsiteX55" fmla="*/ 2266544 w 5744183"/>
                <a:gd name="connsiteY55" fmla="*/ 1245140 h 1605063"/>
                <a:gd name="connsiteX56" fmla="*/ 2266544 w 5744183"/>
                <a:gd name="connsiteY56" fmla="*/ 1230548 h 1605063"/>
                <a:gd name="connsiteX57" fmla="*/ 2383276 w 5744183"/>
                <a:gd name="connsiteY57" fmla="*/ 1230548 h 1605063"/>
                <a:gd name="connsiteX58" fmla="*/ 2383276 w 5744183"/>
                <a:gd name="connsiteY58" fmla="*/ 1211093 h 1605063"/>
                <a:gd name="connsiteX59" fmla="*/ 2431915 w 5744183"/>
                <a:gd name="connsiteY59" fmla="*/ 1211093 h 1605063"/>
                <a:gd name="connsiteX60" fmla="*/ 2431915 w 5744183"/>
                <a:gd name="connsiteY60" fmla="*/ 1196502 h 1605063"/>
                <a:gd name="connsiteX61" fmla="*/ 2441642 w 5744183"/>
                <a:gd name="connsiteY61" fmla="*/ 1196502 h 1605063"/>
                <a:gd name="connsiteX62" fmla="*/ 2441642 w 5744183"/>
                <a:gd name="connsiteY62" fmla="*/ 1186774 h 1605063"/>
                <a:gd name="connsiteX63" fmla="*/ 2451370 w 5744183"/>
                <a:gd name="connsiteY63" fmla="*/ 1177046 h 1605063"/>
                <a:gd name="connsiteX64" fmla="*/ 2456234 w 5744183"/>
                <a:gd name="connsiteY64" fmla="*/ 1172182 h 1605063"/>
                <a:gd name="connsiteX65" fmla="*/ 2470825 w 5744183"/>
                <a:gd name="connsiteY65" fmla="*/ 1172182 h 1605063"/>
                <a:gd name="connsiteX66" fmla="*/ 2470825 w 5744183"/>
                <a:gd name="connsiteY66" fmla="*/ 1157591 h 1605063"/>
                <a:gd name="connsiteX67" fmla="*/ 2500008 w 5744183"/>
                <a:gd name="connsiteY67" fmla="*/ 1157591 h 1605063"/>
                <a:gd name="connsiteX68" fmla="*/ 2500008 w 5744183"/>
                <a:gd name="connsiteY68" fmla="*/ 1128408 h 1605063"/>
                <a:gd name="connsiteX69" fmla="*/ 2509736 w 5744183"/>
                <a:gd name="connsiteY69" fmla="*/ 1128408 h 1605063"/>
                <a:gd name="connsiteX70" fmla="*/ 2509736 w 5744183"/>
                <a:gd name="connsiteY70" fmla="*/ 1099225 h 1605063"/>
                <a:gd name="connsiteX71" fmla="*/ 2572966 w 5744183"/>
                <a:gd name="connsiteY71" fmla="*/ 1099225 h 1605063"/>
                <a:gd name="connsiteX72" fmla="*/ 2582693 w 5744183"/>
                <a:gd name="connsiteY72" fmla="*/ 1089498 h 1605063"/>
                <a:gd name="connsiteX73" fmla="*/ 2587557 w 5744183"/>
                <a:gd name="connsiteY73" fmla="*/ 1084634 h 1605063"/>
                <a:gd name="connsiteX74" fmla="*/ 2733472 w 5744183"/>
                <a:gd name="connsiteY74" fmla="*/ 1084634 h 1605063"/>
                <a:gd name="connsiteX75" fmla="*/ 2738336 w 5744183"/>
                <a:gd name="connsiteY75" fmla="*/ 1079770 h 1605063"/>
                <a:gd name="connsiteX76" fmla="*/ 2752927 w 5744183"/>
                <a:gd name="connsiteY76" fmla="*/ 1065179 h 1605063"/>
                <a:gd name="connsiteX77" fmla="*/ 3030166 w 5744183"/>
                <a:gd name="connsiteY77" fmla="*/ 1065179 h 1605063"/>
                <a:gd name="connsiteX78" fmla="*/ 3039893 w 5744183"/>
                <a:gd name="connsiteY78" fmla="*/ 1045723 h 1605063"/>
                <a:gd name="connsiteX79" fmla="*/ 3122578 w 5744183"/>
                <a:gd name="connsiteY79" fmla="*/ 1045723 h 1605063"/>
                <a:gd name="connsiteX80" fmla="*/ 3137170 w 5744183"/>
                <a:gd name="connsiteY80" fmla="*/ 1031131 h 1605063"/>
                <a:gd name="connsiteX81" fmla="*/ 3185808 w 5744183"/>
                <a:gd name="connsiteY81" fmla="*/ 1031131 h 1605063"/>
                <a:gd name="connsiteX82" fmla="*/ 3185808 w 5744183"/>
                <a:gd name="connsiteY82" fmla="*/ 1021404 h 1605063"/>
                <a:gd name="connsiteX83" fmla="*/ 3205263 w 5744183"/>
                <a:gd name="connsiteY83" fmla="*/ 1021404 h 1605063"/>
                <a:gd name="connsiteX84" fmla="*/ 3205263 w 5744183"/>
                <a:gd name="connsiteY84" fmla="*/ 997085 h 1605063"/>
                <a:gd name="connsiteX85" fmla="*/ 3239310 w 5744183"/>
                <a:gd name="connsiteY85" fmla="*/ 997085 h 1605063"/>
                <a:gd name="connsiteX86" fmla="*/ 3268493 w 5744183"/>
                <a:gd name="connsiteY86" fmla="*/ 967902 h 1605063"/>
                <a:gd name="connsiteX87" fmla="*/ 3292812 w 5744183"/>
                <a:gd name="connsiteY87" fmla="*/ 933855 h 1605063"/>
                <a:gd name="connsiteX88" fmla="*/ 3302540 w 5744183"/>
                <a:gd name="connsiteY88" fmla="*/ 924127 h 1605063"/>
                <a:gd name="connsiteX89" fmla="*/ 3302540 w 5744183"/>
                <a:gd name="connsiteY89" fmla="*/ 856034 h 1605063"/>
                <a:gd name="connsiteX90" fmla="*/ 3317132 w 5744183"/>
                <a:gd name="connsiteY90" fmla="*/ 856034 h 1605063"/>
                <a:gd name="connsiteX91" fmla="*/ 3317132 w 5744183"/>
                <a:gd name="connsiteY91" fmla="*/ 826851 h 1605063"/>
                <a:gd name="connsiteX92" fmla="*/ 3346315 w 5744183"/>
                <a:gd name="connsiteY92" fmla="*/ 826851 h 1605063"/>
                <a:gd name="connsiteX93" fmla="*/ 3351178 w 5744183"/>
                <a:gd name="connsiteY93" fmla="*/ 807395 h 1605063"/>
                <a:gd name="connsiteX94" fmla="*/ 3365770 w 5744183"/>
                <a:gd name="connsiteY94" fmla="*/ 797668 h 1605063"/>
                <a:gd name="connsiteX95" fmla="*/ 3370634 w 5744183"/>
                <a:gd name="connsiteY95" fmla="*/ 787940 h 1605063"/>
                <a:gd name="connsiteX96" fmla="*/ 3375498 w 5744183"/>
                <a:gd name="connsiteY96" fmla="*/ 787940 h 1605063"/>
                <a:gd name="connsiteX97" fmla="*/ 3385225 w 5744183"/>
                <a:gd name="connsiteY97" fmla="*/ 778212 h 1605063"/>
                <a:gd name="connsiteX98" fmla="*/ 3429000 w 5744183"/>
                <a:gd name="connsiteY98" fmla="*/ 778212 h 1605063"/>
                <a:gd name="connsiteX99" fmla="*/ 3429000 w 5744183"/>
                <a:gd name="connsiteY99" fmla="*/ 758757 h 1605063"/>
                <a:gd name="connsiteX100" fmla="*/ 3555459 w 5744183"/>
                <a:gd name="connsiteY100" fmla="*/ 758757 h 1605063"/>
                <a:gd name="connsiteX101" fmla="*/ 3565187 w 5744183"/>
                <a:gd name="connsiteY101" fmla="*/ 758757 h 1605063"/>
                <a:gd name="connsiteX102" fmla="*/ 3589506 w 5744183"/>
                <a:gd name="connsiteY102" fmla="*/ 758757 h 1605063"/>
                <a:gd name="connsiteX103" fmla="*/ 3589506 w 5744183"/>
                <a:gd name="connsiteY103" fmla="*/ 739302 h 1605063"/>
                <a:gd name="connsiteX104" fmla="*/ 3613825 w 5744183"/>
                <a:gd name="connsiteY104" fmla="*/ 739302 h 1605063"/>
                <a:gd name="connsiteX105" fmla="*/ 3623553 w 5744183"/>
                <a:gd name="connsiteY105" fmla="*/ 729574 h 1605063"/>
                <a:gd name="connsiteX106" fmla="*/ 3647872 w 5744183"/>
                <a:gd name="connsiteY106" fmla="*/ 729574 h 1605063"/>
                <a:gd name="connsiteX107" fmla="*/ 3647872 w 5744183"/>
                <a:gd name="connsiteY107" fmla="*/ 714983 h 1605063"/>
                <a:gd name="connsiteX108" fmla="*/ 3677055 w 5744183"/>
                <a:gd name="connsiteY108" fmla="*/ 714983 h 1605063"/>
                <a:gd name="connsiteX109" fmla="*/ 3686783 w 5744183"/>
                <a:gd name="connsiteY109" fmla="*/ 705255 h 1605063"/>
                <a:gd name="connsiteX110" fmla="*/ 3822970 w 5744183"/>
                <a:gd name="connsiteY110" fmla="*/ 705255 h 1605063"/>
                <a:gd name="connsiteX111" fmla="*/ 3822970 w 5744183"/>
                <a:gd name="connsiteY111" fmla="*/ 690663 h 1605063"/>
                <a:gd name="connsiteX112" fmla="*/ 3881336 w 5744183"/>
                <a:gd name="connsiteY112" fmla="*/ 690663 h 1605063"/>
                <a:gd name="connsiteX113" fmla="*/ 3886200 w 5744183"/>
                <a:gd name="connsiteY113" fmla="*/ 685799 h 1605063"/>
                <a:gd name="connsiteX114" fmla="*/ 4017523 w 5744183"/>
                <a:gd name="connsiteY114" fmla="*/ 685799 h 1605063"/>
                <a:gd name="connsiteX115" fmla="*/ 4017523 w 5744183"/>
                <a:gd name="connsiteY115" fmla="*/ 676072 h 1605063"/>
                <a:gd name="connsiteX116" fmla="*/ 4032115 w 5744183"/>
                <a:gd name="connsiteY116" fmla="*/ 676072 h 1605063"/>
                <a:gd name="connsiteX117" fmla="*/ 4032115 w 5744183"/>
                <a:gd name="connsiteY117" fmla="*/ 651753 h 1605063"/>
                <a:gd name="connsiteX118" fmla="*/ 4041843 w 5744183"/>
                <a:gd name="connsiteY118" fmla="*/ 642025 h 1605063"/>
                <a:gd name="connsiteX119" fmla="*/ 4056434 w 5744183"/>
                <a:gd name="connsiteY119" fmla="*/ 627434 h 1605063"/>
                <a:gd name="connsiteX120" fmla="*/ 4061298 w 5744183"/>
                <a:gd name="connsiteY120" fmla="*/ 622570 h 1605063"/>
                <a:gd name="connsiteX121" fmla="*/ 4061298 w 5744183"/>
                <a:gd name="connsiteY121" fmla="*/ 603114 h 1605063"/>
                <a:gd name="connsiteX122" fmla="*/ 4080753 w 5744183"/>
                <a:gd name="connsiteY122" fmla="*/ 603114 h 1605063"/>
                <a:gd name="connsiteX123" fmla="*/ 4090480 w 5744183"/>
                <a:gd name="connsiteY123" fmla="*/ 603114 h 1605063"/>
                <a:gd name="connsiteX124" fmla="*/ 4100208 w 5744183"/>
                <a:gd name="connsiteY124" fmla="*/ 593386 h 1605063"/>
                <a:gd name="connsiteX125" fmla="*/ 4109936 w 5744183"/>
                <a:gd name="connsiteY125" fmla="*/ 583658 h 1605063"/>
                <a:gd name="connsiteX126" fmla="*/ 4109936 w 5744183"/>
                <a:gd name="connsiteY126" fmla="*/ 559340 h 1605063"/>
                <a:gd name="connsiteX127" fmla="*/ 4139119 w 5744183"/>
                <a:gd name="connsiteY127" fmla="*/ 559340 h 1605063"/>
                <a:gd name="connsiteX128" fmla="*/ 4139119 w 5744183"/>
                <a:gd name="connsiteY128" fmla="*/ 544748 h 1605063"/>
                <a:gd name="connsiteX129" fmla="*/ 4168302 w 5744183"/>
                <a:gd name="connsiteY129" fmla="*/ 544748 h 1605063"/>
                <a:gd name="connsiteX130" fmla="*/ 4168302 w 5744183"/>
                <a:gd name="connsiteY130" fmla="*/ 520429 h 1605063"/>
                <a:gd name="connsiteX131" fmla="*/ 4178029 w 5744183"/>
                <a:gd name="connsiteY131" fmla="*/ 520429 h 1605063"/>
                <a:gd name="connsiteX132" fmla="*/ 4178029 w 5744183"/>
                <a:gd name="connsiteY132" fmla="*/ 496110 h 1605063"/>
                <a:gd name="connsiteX133" fmla="*/ 4231532 w 5744183"/>
                <a:gd name="connsiteY133" fmla="*/ 496110 h 1605063"/>
                <a:gd name="connsiteX134" fmla="*/ 4231532 w 5744183"/>
                <a:gd name="connsiteY134" fmla="*/ 486383 h 1605063"/>
                <a:gd name="connsiteX135" fmla="*/ 4250987 w 5744183"/>
                <a:gd name="connsiteY135" fmla="*/ 486383 h 1605063"/>
                <a:gd name="connsiteX136" fmla="*/ 4250987 w 5744183"/>
                <a:gd name="connsiteY136" fmla="*/ 476655 h 1605063"/>
                <a:gd name="connsiteX137" fmla="*/ 4396902 w 5744183"/>
                <a:gd name="connsiteY137" fmla="*/ 476655 h 1605063"/>
                <a:gd name="connsiteX138" fmla="*/ 4396902 w 5744183"/>
                <a:gd name="connsiteY138" fmla="*/ 462063 h 1605063"/>
                <a:gd name="connsiteX139" fmla="*/ 4533089 w 5744183"/>
                <a:gd name="connsiteY139" fmla="*/ 462063 h 1605063"/>
                <a:gd name="connsiteX140" fmla="*/ 4542816 w 5744183"/>
                <a:gd name="connsiteY140" fmla="*/ 452336 h 1605063"/>
                <a:gd name="connsiteX141" fmla="*/ 4586591 w 5744183"/>
                <a:gd name="connsiteY141" fmla="*/ 452336 h 1605063"/>
                <a:gd name="connsiteX142" fmla="*/ 4606046 w 5744183"/>
                <a:gd name="connsiteY142" fmla="*/ 432881 h 1605063"/>
                <a:gd name="connsiteX143" fmla="*/ 4615774 w 5744183"/>
                <a:gd name="connsiteY143" fmla="*/ 423153 h 1605063"/>
                <a:gd name="connsiteX144" fmla="*/ 4795736 w 5744183"/>
                <a:gd name="connsiteY144" fmla="*/ 423153 h 1605063"/>
                <a:gd name="connsiteX145" fmla="*/ 4795736 w 5744183"/>
                <a:gd name="connsiteY145" fmla="*/ 403697 h 1605063"/>
                <a:gd name="connsiteX146" fmla="*/ 4834646 w 5744183"/>
                <a:gd name="connsiteY146" fmla="*/ 403697 h 1605063"/>
                <a:gd name="connsiteX147" fmla="*/ 4834646 w 5744183"/>
                <a:gd name="connsiteY147" fmla="*/ 374514 h 1605063"/>
                <a:gd name="connsiteX148" fmla="*/ 4844374 w 5744183"/>
                <a:gd name="connsiteY148" fmla="*/ 374514 h 1605063"/>
                <a:gd name="connsiteX149" fmla="*/ 4878421 w 5744183"/>
                <a:gd name="connsiteY149" fmla="*/ 374514 h 1605063"/>
                <a:gd name="connsiteX150" fmla="*/ 4878421 w 5744183"/>
                <a:gd name="connsiteY150" fmla="*/ 374514 h 1605063"/>
                <a:gd name="connsiteX151" fmla="*/ 4912468 w 5744183"/>
                <a:gd name="connsiteY151" fmla="*/ 340467 h 1605063"/>
                <a:gd name="connsiteX152" fmla="*/ 4912468 w 5744183"/>
                <a:gd name="connsiteY152" fmla="*/ 311285 h 1605063"/>
                <a:gd name="connsiteX153" fmla="*/ 4927059 w 5744183"/>
                <a:gd name="connsiteY153" fmla="*/ 311285 h 1605063"/>
                <a:gd name="connsiteX154" fmla="*/ 4927059 w 5744183"/>
                <a:gd name="connsiteY154" fmla="*/ 286966 h 1605063"/>
                <a:gd name="connsiteX155" fmla="*/ 4936787 w 5744183"/>
                <a:gd name="connsiteY155" fmla="*/ 277238 h 1605063"/>
                <a:gd name="connsiteX156" fmla="*/ 4936787 w 5744183"/>
                <a:gd name="connsiteY156" fmla="*/ 262646 h 1605063"/>
                <a:gd name="connsiteX157" fmla="*/ 4941650 w 5744183"/>
                <a:gd name="connsiteY157" fmla="*/ 257783 h 1605063"/>
                <a:gd name="connsiteX158" fmla="*/ 4951378 w 5744183"/>
                <a:gd name="connsiteY158" fmla="*/ 257783 h 1605063"/>
                <a:gd name="connsiteX159" fmla="*/ 4951378 w 5744183"/>
                <a:gd name="connsiteY159" fmla="*/ 248055 h 1605063"/>
                <a:gd name="connsiteX160" fmla="*/ 4995153 w 5744183"/>
                <a:gd name="connsiteY160" fmla="*/ 248055 h 1605063"/>
                <a:gd name="connsiteX161" fmla="*/ 4995153 w 5744183"/>
                <a:gd name="connsiteY161" fmla="*/ 233463 h 1605063"/>
                <a:gd name="connsiteX162" fmla="*/ 5004880 w 5744183"/>
                <a:gd name="connsiteY162" fmla="*/ 223736 h 1605063"/>
                <a:gd name="connsiteX163" fmla="*/ 5014608 w 5744183"/>
                <a:gd name="connsiteY163" fmla="*/ 214008 h 1605063"/>
                <a:gd name="connsiteX164" fmla="*/ 5131340 w 5744183"/>
                <a:gd name="connsiteY164" fmla="*/ 214008 h 1605063"/>
                <a:gd name="connsiteX165" fmla="*/ 5131340 w 5744183"/>
                <a:gd name="connsiteY165" fmla="*/ 184825 h 1605063"/>
                <a:gd name="connsiteX166" fmla="*/ 5214025 w 5744183"/>
                <a:gd name="connsiteY166" fmla="*/ 184825 h 1605063"/>
                <a:gd name="connsiteX167" fmla="*/ 5214025 w 5744183"/>
                <a:gd name="connsiteY167" fmla="*/ 175097 h 1605063"/>
                <a:gd name="connsiteX168" fmla="*/ 5233480 w 5744183"/>
                <a:gd name="connsiteY168" fmla="*/ 175097 h 1605063"/>
                <a:gd name="connsiteX169" fmla="*/ 5233480 w 5744183"/>
                <a:gd name="connsiteY169" fmla="*/ 155642 h 1605063"/>
                <a:gd name="connsiteX170" fmla="*/ 5262663 w 5744183"/>
                <a:gd name="connsiteY170" fmla="*/ 155642 h 1605063"/>
                <a:gd name="connsiteX171" fmla="*/ 5262663 w 5744183"/>
                <a:gd name="connsiteY171" fmla="*/ 141051 h 1605063"/>
                <a:gd name="connsiteX172" fmla="*/ 5286983 w 5744183"/>
                <a:gd name="connsiteY172" fmla="*/ 141051 h 1605063"/>
                <a:gd name="connsiteX173" fmla="*/ 5286983 w 5744183"/>
                <a:gd name="connsiteY173" fmla="*/ 126459 h 1605063"/>
                <a:gd name="connsiteX174" fmla="*/ 5296710 w 5744183"/>
                <a:gd name="connsiteY174" fmla="*/ 126459 h 1605063"/>
                <a:gd name="connsiteX175" fmla="*/ 5296710 w 5744183"/>
                <a:gd name="connsiteY175" fmla="*/ 121595 h 1605063"/>
                <a:gd name="connsiteX176" fmla="*/ 5350212 w 5744183"/>
                <a:gd name="connsiteY176" fmla="*/ 121595 h 1605063"/>
                <a:gd name="connsiteX177" fmla="*/ 5350212 w 5744183"/>
                <a:gd name="connsiteY177" fmla="*/ 111868 h 1605063"/>
                <a:gd name="connsiteX178" fmla="*/ 5374532 w 5744183"/>
                <a:gd name="connsiteY178" fmla="*/ 111868 h 1605063"/>
                <a:gd name="connsiteX179" fmla="*/ 5374532 w 5744183"/>
                <a:gd name="connsiteY179" fmla="*/ 82685 h 1605063"/>
                <a:gd name="connsiteX180" fmla="*/ 5481536 w 5744183"/>
                <a:gd name="connsiteY180" fmla="*/ 82685 h 1605063"/>
                <a:gd name="connsiteX181" fmla="*/ 5481536 w 5744183"/>
                <a:gd name="connsiteY181" fmla="*/ 63229 h 1605063"/>
                <a:gd name="connsiteX182" fmla="*/ 5666361 w 5744183"/>
                <a:gd name="connsiteY182" fmla="*/ 63229 h 1605063"/>
                <a:gd name="connsiteX183" fmla="*/ 5666361 w 5744183"/>
                <a:gd name="connsiteY183" fmla="*/ 43774 h 1605063"/>
                <a:gd name="connsiteX184" fmla="*/ 5695544 w 5744183"/>
                <a:gd name="connsiteY184" fmla="*/ 43774 h 1605063"/>
                <a:gd name="connsiteX185" fmla="*/ 5695544 w 5744183"/>
                <a:gd name="connsiteY185" fmla="*/ 14591 h 1605063"/>
                <a:gd name="connsiteX186" fmla="*/ 5705272 w 5744183"/>
                <a:gd name="connsiteY186" fmla="*/ 14591 h 1605063"/>
                <a:gd name="connsiteX187" fmla="*/ 5705272 w 5744183"/>
                <a:gd name="connsiteY187" fmla="*/ 0 h 1605063"/>
                <a:gd name="connsiteX188" fmla="*/ 5744183 w 5744183"/>
                <a:gd name="connsiteY188" fmla="*/ 0 h 1605063"/>
                <a:gd name="connsiteX0" fmla="*/ 0 w 5744183"/>
                <a:gd name="connsiteY0" fmla="*/ 1605063 h 1605063"/>
                <a:gd name="connsiteX1" fmla="*/ 92412 w 5744183"/>
                <a:gd name="connsiteY1" fmla="*/ 1605063 h 1605063"/>
                <a:gd name="connsiteX2" fmla="*/ 92412 w 5744183"/>
                <a:gd name="connsiteY2" fmla="*/ 1595336 h 1605063"/>
                <a:gd name="connsiteX3" fmla="*/ 175098 w 5744183"/>
                <a:gd name="connsiteY3" fmla="*/ 1595336 h 1605063"/>
                <a:gd name="connsiteX4" fmla="*/ 175098 w 5744183"/>
                <a:gd name="connsiteY4" fmla="*/ 1585608 h 1605063"/>
                <a:gd name="connsiteX5" fmla="*/ 286966 w 5744183"/>
                <a:gd name="connsiteY5" fmla="*/ 1585608 h 1605063"/>
                <a:gd name="connsiteX6" fmla="*/ 286966 w 5744183"/>
                <a:gd name="connsiteY6" fmla="*/ 1566153 h 1605063"/>
                <a:gd name="connsiteX7" fmla="*/ 384242 w 5744183"/>
                <a:gd name="connsiteY7" fmla="*/ 1566153 h 1605063"/>
                <a:gd name="connsiteX8" fmla="*/ 389106 w 5744183"/>
                <a:gd name="connsiteY8" fmla="*/ 1571017 h 1605063"/>
                <a:gd name="connsiteX9" fmla="*/ 423153 w 5744183"/>
                <a:gd name="connsiteY9" fmla="*/ 1571017 h 1605063"/>
                <a:gd name="connsiteX10" fmla="*/ 428017 w 5744183"/>
                <a:gd name="connsiteY10" fmla="*/ 1541834 h 1605063"/>
                <a:gd name="connsiteX11" fmla="*/ 583659 w 5744183"/>
                <a:gd name="connsiteY11" fmla="*/ 1541834 h 1605063"/>
                <a:gd name="connsiteX12" fmla="*/ 583659 w 5744183"/>
                <a:gd name="connsiteY12" fmla="*/ 1527242 h 1605063"/>
                <a:gd name="connsiteX13" fmla="*/ 797668 w 5744183"/>
                <a:gd name="connsiteY13" fmla="*/ 1527242 h 1605063"/>
                <a:gd name="connsiteX14" fmla="*/ 797668 w 5744183"/>
                <a:gd name="connsiteY14" fmla="*/ 1507787 h 1605063"/>
                <a:gd name="connsiteX15" fmla="*/ 899808 w 5744183"/>
                <a:gd name="connsiteY15" fmla="*/ 1507787 h 1605063"/>
                <a:gd name="connsiteX16" fmla="*/ 899808 w 5744183"/>
                <a:gd name="connsiteY16" fmla="*/ 1498059 h 1605063"/>
                <a:gd name="connsiteX17" fmla="*/ 1001949 w 5744183"/>
                <a:gd name="connsiteY17" fmla="*/ 1498059 h 1605063"/>
                <a:gd name="connsiteX18" fmla="*/ 1006812 w 5744183"/>
                <a:gd name="connsiteY18" fmla="*/ 1493196 h 1605063"/>
                <a:gd name="connsiteX19" fmla="*/ 1045723 w 5744183"/>
                <a:gd name="connsiteY19" fmla="*/ 1493196 h 1605063"/>
                <a:gd name="connsiteX20" fmla="*/ 1045723 w 5744183"/>
                <a:gd name="connsiteY20" fmla="*/ 1473740 h 1605063"/>
                <a:gd name="connsiteX21" fmla="*/ 1074906 w 5744183"/>
                <a:gd name="connsiteY21" fmla="*/ 1473740 h 1605063"/>
                <a:gd name="connsiteX22" fmla="*/ 1074906 w 5744183"/>
                <a:gd name="connsiteY22" fmla="*/ 1459148 h 1605063"/>
                <a:gd name="connsiteX23" fmla="*/ 1498059 w 5744183"/>
                <a:gd name="connsiteY23" fmla="*/ 1459148 h 1605063"/>
                <a:gd name="connsiteX24" fmla="*/ 1502923 w 5744183"/>
                <a:gd name="connsiteY24" fmla="*/ 1454284 h 1605063"/>
                <a:gd name="connsiteX25" fmla="*/ 1561289 w 5744183"/>
                <a:gd name="connsiteY25" fmla="*/ 1454284 h 1605063"/>
                <a:gd name="connsiteX26" fmla="*/ 1561289 w 5744183"/>
                <a:gd name="connsiteY26" fmla="*/ 1434829 h 1605063"/>
                <a:gd name="connsiteX27" fmla="*/ 1590472 w 5744183"/>
                <a:gd name="connsiteY27" fmla="*/ 1434829 h 1605063"/>
                <a:gd name="connsiteX28" fmla="*/ 1590472 w 5744183"/>
                <a:gd name="connsiteY28" fmla="*/ 1420238 h 1605063"/>
                <a:gd name="connsiteX29" fmla="*/ 1605063 w 5744183"/>
                <a:gd name="connsiteY29" fmla="*/ 1420238 h 1605063"/>
                <a:gd name="connsiteX30" fmla="*/ 1605063 w 5744183"/>
                <a:gd name="connsiteY30" fmla="*/ 1410510 h 1605063"/>
                <a:gd name="connsiteX31" fmla="*/ 1624519 w 5744183"/>
                <a:gd name="connsiteY31" fmla="*/ 1410510 h 1605063"/>
                <a:gd name="connsiteX32" fmla="*/ 1624519 w 5744183"/>
                <a:gd name="connsiteY32" fmla="*/ 1366736 h 1605063"/>
                <a:gd name="connsiteX33" fmla="*/ 1678021 w 5744183"/>
                <a:gd name="connsiteY33" fmla="*/ 1366736 h 1605063"/>
                <a:gd name="connsiteX34" fmla="*/ 1682885 w 5744183"/>
                <a:gd name="connsiteY34" fmla="*/ 1361872 h 1605063"/>
                <a:gd name="connsiteX35" fmla="*/ 1702340 w 5744183"/>
                <a:gd name="connsiteY35" fmla="*/ 1357008 h 1605063"/>
                <a:gd name="connsiteX36" fmla="*/ 1702340 w 5744183"/>
                <a:gd name="connsiteY36" fmla="*/ 1347280 h 1605063"/>
                <a:gd name="connsiteX37" fmla="*/ 1716932 w 5744183"/>
                <a:gd name="connsiteY37" fmla="*/ 1347280 h 1605063"/>
                <a:gd name="connsiteX38" fmla="*/ 1716932 w 5744183"/>
                <a:gd name="connsiteY38" fmla="*/ 1337553 h 1605063"/>
                <a:gd name="connsiteX39" fmla="*/ 1736387 w 5744183"/>
                <a:gd name="connsiteY39" fmla="*/ 1337553 h 1605063"/>
                <a:gd name="connsiteX40" fmla="*/ 1736387 w 5744183"/>
                <a:gd name="connsiteY40" fmla="*/ 1322961 h 1605063"/>
                <a:gd name="connsiteX41" fmla="*/ 1809344 w 5744183"/>
                <a:gd name="connsiteY41" fmla="*/ 1322961 h 1605063"/>
                <a:gd name="connsiteX42" fmla="*/ 1809344 w 5744183"/>
                <a:gd name="connsiteY42" fmla="*/ 1308370 h 1605063"/>
                <a:gd name="connsiteX43" fmla="*/ 1999034 w 5744183"/>
                <a:gd name="connsiteY43" fmla="*/ 1308370 h 1605063"/>
                <a:gd name="connsiteX44" fmla="*/ 2003898 w 5744183"/>
                <a:gd name="connsiteY44" fmla="*/ 1298642 h 1605063"/>
                <a:gd name="connsiteX45" fmla="*/ 2023353 w 5744183"/>
                <a:gd name="connsiteY45" fmla="*/ 1298642 h 1605063"/>
                <a:gd name="connsiteX46" fmla="*/ 2033080 w 5744183"/>
                <a:gd name="connsiteY46" fmla="*/ 1284051 h 1605063"/>
                <a:gd name="connsiteX47" fmla="*/ 2052536 w 5744183"/>
                <a:gd name="connsiteY47" fmla="*/ 1284051 h 1605063"/>
                <a:gd name="connsiteX48" fmla="*/ 2052536 w 5744183"/>
                <a:gd name="connsiteY48" fmla="*/ 1269459 h 1605063"/>
                <a:gd name="connsiteX49" fmla="*/ 2081719 w 5744183"/>
                <a:gd name="connsiteY49" fmla="*/ 1269459 h 1605063"/>
                <a:gd name="connsiteX50" fmla="*/ 2081719 w 5744183"/>
                <a:gd name="connsiteY50" fmla="*/ 1264595 h 1605063"/>
                <a:gd name="connsiteX51" fmla="*/ 2106038 w 5744183"/>
                <a:gd name="connsiteY51" fmla="*/ 1264595 h 1605063"/>
                <a:gd name="connsiteX52" fmla="*/ 2115766 w 5744183"/>
                <a:gd name="connsiteY52" fmla="*/ 1250004 h 1605063"/>
                <a:gd name="connsiteX53" fmla="*/ 2154676 w 5744183"/>
                <a:gd name="connsiteY53" fmla="*/ 1250004 h 1605063"/>
                <a:gd name="connsiteX54" fmla="*/ 2154676 w 5744183"/>
                <a:gd name="connsiteY54" fmla="*/ 1245140 h 1605063"/>
                <a:gd name="connsiteX55" fmla="*/ 2266544 w 5744183"/>
                <a:gd name="connsiteY55" fmla="*/ 1245140 h 1605063"/>
                <a:gd name="connsiteX56" fmla="*/ 2266544 w 5744183"/>
                <a:gd name="connsiteY56" fmla="*/ 1230548 h 1605063"/>
                <a:gd name="connsiteX57" fmla="*/ 2383276 w 5744183"/>
                <a:gd name="connsiteY57" fmla="*/ 1230548 h 1605063"/>
                <a:gd name="connsiteX58" fmla="*/ 2383276 w 5744183"/>
                <a:gd name="connsiteY58" fmla="*/ 1211093 h 1605063"/>
                <a:gd name="connsiteX59" fmla="*/ 2431915 w 5744183"/>
                <a:gd name="connsiteY59" fmla="*/ 1211093 h 1605063"/>
                <a:gd name="connsiteX60" fmla="*/ 2431915 w 5744183"/>
                <a:gd name="connsiteY60" fmla="*/ 1196502 h 1605063"/>
                <a:gd name="connsiteX61" fmla="*/ 2441642 w 5744183"/>
                <a:gd name="connsiteY61" fmla="*/ 1196502 h 1605063"/>
                <a:gd name="connsiteX62" fmla="*/ 2441642 w 5744183"/>
                <a:gd name="connsiteY62" fmla="*/ 1186774 h 1605063"/>
                <a:gd name="connsiteX63" fmla="*/ 2451370 w 5744183"/>
                <a:gd name="connsiteY63" fmla="*/ 1177046 h 1605063"/>
                <a:gd name="connsiteX64" fmla="*/ 2456234 w 5744183"/>
                <a:gd name="connsiteY64" fmla="*/ 1172182 h 1605063"/>
                <a:gd name="connsiteX65" fmla="*/ 2470825 w 5744183"/>
                <a:gd name="connsiteY65" fmla="*/ 1172182 h 1605063"/>
                <a:gd name="connsiteX66" fmla="*/ 2470825 w 5744183"/>
                <a:gd name="connsiteY66" fmla="*/ 1157591 h 1605063"/>
                <a:gd name="connsiteX67" fmla="*/ 2500008 w 5744183"/>
                <a:gd name="connsiteY67" fmla="*/ 1157591 h 1605063"/>
                <a:gd name="connsiteX68" fmla="*/ 2500008 w 5744183"/>
                <a:gd name="connsiteY68" fmla="*/ 1128408 h 1605063"/>
                <a:gd name="connsiteX69" fmla="*/ 2509736 w 5744183"/>
                <a:gd name="connsiteY69" fmla="*/ 1128408 h 1605063"/>
                <a:gd name="connsiteX70" fmla="*/ 2509736 w 5744183"/>
                <a:gd name="connsiteY70" fmla="*/ 1099225 h 1605063"/>
                <a:gd name="connsiteX71" fmla="*/ 2572966 w 5744183"/>
                <a:gd name="connsiteY71" fmla="*/ 1099225 h 1605063"/>
                <a:gd name="connsiteX72" fmla="*/ 2582693 w 5744183"/>
                <a:gd name="connsiteY72" fmla="*/ 1089498 h 1605063"/>
                <a:gd name="connsiteX73" fmla="*/ 2587557 w 5744183"/>
                <a:gd name="connsiteY73" fmla="*/ 1084634 h 1605063"/>
                <a:gd name="connsiteX74" fmla="*/ 2733472 w 5744183"/>
                <a:gd name="connsiteY74" fmla="*/ 1084634 h 1605063"/>
                <a:gd name="connsiteX75" fmla="*/ 2738336 w 5744183"/>
                <a:gd name="connsiteY75" fmla="*/ 1079770 h 1605063"/>
                <a:gd name="connsiteX76" fmla="*/ 2752927 w 5744183"/>
                <a:gd name="connsiteY76" fmla="*/ 1065179 h 1605063"/>
                <a:gd name="connsiteX77" fmla="*/ 3030166 w 5744183"/>
                <a:gd name="connsiteY77" fmla="*/ 1065179 h 1605063"/>
                <a:gd name="connsiteX78" fmla="*/ 3039893 w 5744183"/>
                <a:gd name="connsiteY78" fmla="*/ 1045723 h 1605063"/>
                <a:gd name="connsiteX79" fmla="*/ 3122578 w 5744183"/>
                <a:gd name="connsiteY79" fmla="*/ 1045723 h 1605063"/>
                <a:gd name="connsiteX80" fmla="*/ 3137170 w 5744183"/>
                <a:gd name="connsiteY80" fmla="*/ 1031131 h 1605063"/>
                <a:gd name="connsiteX81" fmla="*/ 3185808 w 5744183"/>
                <a:gd name="connsiteY81" fmla="*/ 1031131 h 1605063"/>
                <a:gd name="connsiteX82" fmla="*/ 3185808 w 5744183"/>
                <a:gd name="connsiteY82" fmla="*/ 1021404 h 1605063"/>
                <a:gd name="connsiteX83" fmla="*/ 3205263 w 5744183"/>
                <a:gd name="connsiteY83" fmla="*/ 1021404 h 1605063"/>
                <a:gd name="connsiteX84" fmla="*/ 3205263 w 5744183"/>
                <a:gd name="connsiteY84" fmla="*/ 997085 h 1605063"/>
                <a:gd name="connsiteX85" fmla="*/ 3239310 w 5744183"/>
                <a:gd name="connsiteY85" fmla="*/ 997085 h 1605063"/>
                <a:gd name="connsiteX86" fmla="*/ 3268493 w 5744183"/>
                <a:gd name="connsiteY86" fmla="*/ 967902 h 1605063"/>
                <a:gd name="connsiteX87" fmla="*/ 3292812 w 5744183"/>
                <a:gd name="connsiteY87" fmla="*/ 933855 h 1605063"/>
                <a:gd name="connsiteX88" fmla="*/ 3302540 w 5744183"/>
                <a:gd name="connsiteY88" fmla="*/ 924127 h 1605063"/>
                <a:gd name="connsiteX89" fmla="*/ 3302540 w 5744183"/>
                <a:gd name="connsiteY89" fmla="*/ 856034 h 1605063"/>
                <a:gd name="connsiteX90" fmla="*/ 3317132 w 5744183"/>
                <a:gd name="connsiteY90" fmla="*/ 856034 h 1605063"/>
                <a:gd name="connsiteX91" fmla="*/ 3317132 w 5744183"/>
                <a:gd name="connsiteY91" fmla="*/ 826851 h 1605063"/>
                <a:gd name="connsiteX92" fmla="*/ 3346315 w 5744183"/>
                <a:gd name="connsiteY92" fmla="*/ 826851 h 1605063"/>
                <a:gd name="connsiteX93" fmla="*/ 3351178 w 5744183"/>
                <a:gd name="connsiteY93" fmla="*/ 807395 h 1605063"/>
                <a:gd name="connsiteX94" fmla="*/ 3365770 w 5744183"/>
                <a:gd name="connsiteY94" fmla="*/ 797668 h 1605063"/>
                <a:gd name="connsiteX95" fmla="*/ 3370634 w 5744183"/>
                <a:gd name="connsiteY95" fmla="*/ 787940 h 1605063"/>
                <a:gd name="connsiteX96" fmla="*/ 3375498 w 5744183"/>
                <a:gd name="connsiteY96" fmla="*/ 787940 h 1605063"/>
                <a:gd name="connsiteX97" fmla="*/ 3385225 w 5744183"/>
                <a:gd name="connsiteY97" fmla="*/ 778212 h 1605063"/>
                <a:gd name="connsiteX98" fmla="*/ 3429000 w 5744183"/>
                <a:gd name="connsiteY98" fmla="*/ 778212 h 1605063"/>
                <a:gd name="connsiteX99" fmla="*/ 3429000 w 5744183"/>
                <a:gd name="connsiteY99" fmla="*/ 758757 h 1605063"/>
                <a:gd name="connsiteX100" fmla="*/ 3555459 w 5744183"/>
                <a:gd name="connsiteY100" fmla="*/ 758757 h 1605063"/>
                <a:gd name="connsiteX101" fmla="*/ 3565187 w 5744183"/>
                <a:gd name="connsiteY101" fmla="*/ 758757 h 1605063"/>
                <a:gd name="connsiteX102" fmla="*/ 3589506 w 5744183"/>
                <a:gd name="connsiteY102" fmla="*/ 758757 h 1605063"/>
                <a:gd name="connsiteX103" fmla="*/ 3589506 w 5744183"/>
                <a:gd name="connsiteY103" fmla="*/ 739302 h 1605063"/>
                <a:gd name="connsiteX104" fmla="*/ 3613825 w 5744183"/>
                <a:gd name="connsiteY104" fmla="*/ 739302 h 1605063"/>
                <a:gd name="connsiteX105" fmla="*/ 3623553 w 5744183"/>
                <a:gd name="connsiteY105" fmla="*/ 729574 h 1605063"/>
                <a:gd name="connsiteX106" fmla="*/ 3647872 w 5744183"/>
                <a:gd name="connsiteY106" fmla="*/ 729574 h 1605063"/>
                <a:gd name="connsiteX107" fmla="*/ 3647872 w 5744183"/>
                <a:gd name="connsiteY107" fmla="*/ 714983 h 1605063"/>
                <a:gd name="connsiteX108" fmla="*/ 3677055 w 5744183"/>
                <a:gd name="connsiteY108" fmla="*/ 714983 h 1605063"/>
                <a:gd name="connsiteX109" fmla="*/ 3686783 w 5744183"/>
                <a:gd name="connsiteY109" fmla="*/ 705255 h 1605063"/>
                <a:gd name="connsiteX110" fmla="*/ 3822970 w 5744183"/>
                <a:gd name="connsiteY110" fmla="*/ 705255 h 1605063"/>
                <a:gd name="connsiteX111" fmla="*/ 3822970 w 5744183"/>
                <a:gd name="connsiteY111" fmla="*/ 690663 h 1605063"/>
                <a:gd name="connsiteX112" fmla="*/ 3881336 w 5744183"/>
                <a:gd name="connsiteY112" fmla="*/ 690663 h 1605063"/>
                <a:gd name="connsiteX113" fmla="*/ 3886200 w 5744183"/>
                <a:gd name="connsiteY113" fmla="*/ 685799 h 1605063"/>
                <a:gd name="connsiteX114" fmla="*/ 4017523 w 5744183"/>
                <a:gd name="connsiteY114" fmla="*/ 685799 h 1605063"/>
                <a:gd name="connsiteX115" fmla="*/ 4017523 w 5744183"/>
                <a:gd name="connsiteY115" fmla="*/ 676072 h 1605063"/>
                <a:gd name="connsiteX116" fmla="*/ 4032115 w 5744183"/>
                <a:gd name="connsiteY116" fmla="*/ 676072 h 1605063"/>
                <a:gd name="connsiteX117" fmla="*/ 4032115 w 5744183"/>
                <a:gd name="connsiteY117" fmla="*/ 651753 h 1605063"/>
                <a:gd name="connsiteX118" fmla="*/ 4041843 w 5744183"/>
                <a:gd name="connsiteY118" fmla="*/ 642025 h 1605063"/>
                <a:gd name="connsiteX119" fmla="*/ 4056434 w 5744183"/>
                <a:gd name="connsiteY119" fmla="*/ 627434 h 1605063"/>
                <a:gd name="connsiteX120" fmla="*/ 4061298 w 5744183"/>
                <a:gd name="connsiteY120" fmla="*/ 622570 h 1605063"/>
                <a:gd name="connsiteX121" fmla="*/ 4061298 w 5744183"/>
                <a:gd name="connsiteY121" fmla="*/ 603114 h 1605063"/>
                <a:gd name="connsiteX122" fmla="*/ 4080753 w 5744183"/>
                <a:gd name="connsiteY122" fmla="*/ 603114 h 1605063"/>
                <a:gd name="connsiteX123" fmla="*/ 4090480 w 5744183"/>
                <a:gd name="connsiteY123" fmla="*/ 603114 h 1605063"/>
                <a:gd name="connsiteX124" fmla="*/ 4100208 w 5744183"/>
                <a:gd name="connsiteY124" fmla="*/ 593386 h 1605063"/>
                <a:gd name="connsiteX125" fmla="*/ 4109936 w 5744183"/>
                <a:gd name="connsiteY125" fmla="*/ 583658 h 1605063"/>
                <a:gd name="connsiteX126" fmla="*/ 4109936 w 5744183"/>
                <a:gd name="connsiteY126" fmla="*/ 559340 h 1605063"/>
                <a:gd name="connsiteX127" fmla="*/ 4139119 w 5744183"/>
                <a:gd name="connsiteY127" fmla="*/ 559340 h 1605063"/>
                <a:gd name="connsiteX128" fmla="*/ 4139119 w 5744183"/>
                <a:gd name="connsiteY128" fmla="*/ 544748 h 1605063"/>
                <a:gd name="connsiteX129" fmla="*/ 4168302 w 5744183"/>
                <a:gd name="connsiteY129" fmla="*/ 544748 h 1605063"/>
                <a:gd name="connsiteX130" fmla="*/ 4168302 w 5744183"/>
                <a:gd name="connsiteY130" fmla="*/ 520429 h 1605063"/>
                <a:gd name="connsiteX131" fmla="*/ 4178029 w 5744183"/>
                <a:gd name="connsiteY131" fmla="*/ 520429 h 1605063"/>
                <a:gd name="connsiteX132" fmla="*/ 4178029 w 5744183"/>
                <a:gd name="connsiteY132" fmla="*/ 496110 h 1605063"/>
                <a:gd name="connsiteX133" fmla="*/ 4231532 w 5744183"/>
                <a:gd name="connsiteY133" fmla="*/ 496110 h 1605063"/>
                <a:gd name="connsiteX134" fmla="*/ 4231532 w 5744183"/>
                <a:gd name="connsiteY134" fmla="*/ 486383 h 1605063"/>
                <a:gd name="connsiteX135" fmla="*/ 4250987 w 5744183"/>
                <a:gd name="connsiteY135" fmla="*/ 486383 h 1605063"/>
                <a:gd name="connsiteX136" fmla="*/ 4250987 w 5744183"/>
                <a:gd name="connsiteY136" fmla="*/ 476655 h 1605063"/>
                <a:gd name="connsiteX137" fmla="*/ 4396902 w 5744183"/>
                <a:gd name="connsiteY137" fmla="*/ 476655 h 1605063"/>
                <a:gd name="connsiteX138" fmla="*/ 4396902 w 5744183"/>
                <a:gd name="connsiteY138" fmla="*/ 462063 h 1605063"/>
                <a:gd name="connsiteX139" fmla="*/ 4533089 w 5744183"/>
                <a:gd name="connsiteY139" fmla="*/ 462063 h 1605063"/>
                <a:gd name="connsiteX140" fmla="*/ 4542816 w 5744183"/>
                <a:gd name="connsiteY140" fmla="*/ 452336 h 1605063"/>
                <a:gd name="connsiteX141" fmla="*/ 4586591 w 5744183"/>
                <a:gd name="connsiteY141" fmla="*/ 452336 h 1605063"/>
                <a:gd name="connsiteX142" fmla="*/ 4606046 w 5744183"/>
                <a:gd name="connsiteY142" fmla="*/ 432881 h 1605063"/>
                <a:gd name="connsiteX143" fmla="*/ 4615774 w 5744183"/>
                <a:gd name="connsiteY143" fmla="*/ 423153 h 1605063"/>
                <a:gd name="connsiteX144" fmla="*/ 4795736 w 5744183"/>
                <a:gd name="connsiteY144" fmla="*/ 423153 h 1605063"/>
                <a:gd name="connsiteX145" fmla="*/ 4795736 w 5744183"/>
                <a:gd name="connsiteY145" fmla="*/ 403697 h 1605063"/>
                <a:gd name="connsiteX146" fmla="*/ 4834646 w 5744183"/>
                <a:gd name="connsiteY146" fmla="*/ 403697 h 1605063"/>
                <a:gd name="connsiteX147" fmla="*/ 4834646 w 5744183"/>
                <a:gd name="connsiteY147" fmla="*/ 374514 h 1605063"/>
                <a:gd name="connsiteX148" fmla="*/ 4844374 w 5744183"/>
                <a:gd name="connsiteY148" fmla="*/ 374514 h 1605063"/>
                <a:gd name="connsiteX149" fmla="*/ 4878421 w 5744183"/>
                <a:gd name="connsiteY149" fmla="*/ 374514 h 1605063"/>
                <a:gd name="connsiteX150" fmla="*/ 4883285 w 5744183"/>
                <a:gd name="connsiteY150" fmla="*/ 350195 h 1605063"/>
                <a:gd name="connsiteX151" fmla="*/ 4912468 w 5744183"/>
                <a:gd name="connsiteY151" fmla="*/ 340467 h 1605063"/>
                <a:gd name="connsiteX152" fmla="*/ 4912468 w 5744183"/>
                <a:gd name="connsiteY152" fmla="*/ 311285 h 1605063"/>
                <a:gd name="connsiteX153" fmla="*/ 4927059 w 5744183"/>
                <a:gd name="connsiteY153" fmla="*/ 311285 h 1605063"/>
                <a:gd name="connsiteX154" fmla="*/ 4927059 w 5744183"/>
                <a:gd name="connsiteY154" fmla="*/ 286966 h 1605063"/>
                <a:gd name="connsiteX155" fmla="*/ 4936787 w 5744183"/>
                <a:gd name="connsiteY155" fmla="*/ 277238 h 1605063"/>
                <a:gd name="connsiteX156" fmla="*/ 4936787 w 5744183"/>
                <a:gd name="connsiteY156" fmla="*/ 262646 h 1605063"/>
                <a:gd name="connsiteX157" fmla="*/ 4941650 w 5744183"/>
                <a:gd name="connsiteY157" fmla="*/ 257783 h 1605063"/>
                <a:gd name="connsiteX158" fmla="*/ 4951378 w 5744183"/>
                <a:gd name="connsiteY158" fmla="*/ 257783 h 1605063"/>
                <a:gd name="connsiteX159" fmla="*/ 4951378 w 5744183"/>
                <a:gd name="connsiteY159" fmla="*/ 248055 h 1605063"/>
                <a:gd name="connsiteX160" fmla="*/ 4995153 w 5744183"/>
                <a:gd name="connsiteY160" fmla="*/ 248055 h 1605063"/>
                <a:gd name="connsiteX161" fmla="*/ 4995153 w 5744183"/>
                <a:gd name="connsiteY161" fmla="*/ 233463 h 1605063"/>
                <a:gd name="connsiteX162" fmla="*/ 5004880 w 5744183"/>
                <a:gd name="connsiteY162" fmla="*/ 223736 h 1605063"/>
                <a:gd name="connsiteX163" fmla="*/ 5014608 w 5744183"/>
                <a:gd name="connsiteY163" fmla="*/ 214008 h 1605063"/>
                <a:gd name="connsiteX164" fmla="*/ 5131340 w 5744183"/>
                <a:gd name="connsiteY164" fmla="*/ 214008 h 1605063"/>
                <a:gd name="connsiteX165" fmla="*/ 5131340 w 5744183"/>
                <a:gd name="connsiteY165" fmla="*/ 184825 h 1605063"/>
                <a:gd name="connsiteX166" fmla="*/ 5214025 w 5744183"/>
                <a:gd name="connsiteY166" fmla="*/ 184825 h 1605063"/>
                <a:gd name="connsiteX167" fmla="*/ 5214025 w 5744183"/>
                <a:gd name="connsiteY167" fmla="*/ 175097 h 1605063"/>
                <a:gd name="connsiteX168" fmla="*/ 5233480 w 5744183"/>
                <a:gd name="connsiteY168" fmla="*/ 175097 h 1605063"/>
                <a:gd name="connsiteX169" fmla="*/ 5233480 w 5744183"/>
                <a:gd name="connsiteY169" fmla="*/ 155642 h 1605063"/>
                <a:gd name="connsiteX170" fmla="*/ 5262663 w 5744183"/>
                <a:gd name="connsiteY170" fmla="*/ 155642 h 1605063"/>
                <a:gd name="connsiteX171" fmla="*/ 5262663 w 5744183"/>
                <a:gd name="connsiteY171" fmla="*/ 141051 h 1605063"/>
                <a:gd name="connsiteX172" fmla="*/ 5286983 w 5744183"/>
                <a:gd name="connsiteY172" fmla="*/ 141051 h 1605063"/>
                <a:gd name="connsiteX173" fmla="*/ 5286983 w 5744183"/>
                <a:gd name="connsiteY173" fmla="*/ 126459 h 1605063"/>
                <a:gd name="connsiteX174" fmla="*/ 5296710 w 5744183"/>
                <a:gd name="connsiteY174" fmla="*/ 126459 h 1605063"/>
                <a:gd name="connsiteX175" fmla="*/ 5296710 w 5744183"/>
                <a:gd name="connsiteY175" fmla="*/ 121595 h 1605063"/>
                <a:gd name="connsiteX176" fmla="*/ 5350212 w 5744183"/>
                <a:gd name="connsiteY176" fmla="*/ 121595 h 1605063"/>
                <a:gd name="connsiteX177" fmla="*/ 5350212 w 5744183"/>
                <a:gd name="connsiteY177" fmla="*/ 111868 h 1605063"/>
                <a:gd name="connsiteX178" fmla="*/ 5374532 w 5744183"/>
                <a:gd name="connsiteY178" fmla="*/ 111868 h 1605063"/>
                <a:gd name="connsiteX179" fmla="*/ 5374532 w 5744183"/>
                <a:gd name="connsiteY179" fmla="*/ 82685 h 1605063"/>
                <a:gd name="connsiteX180" fmla="*/ 5481536 w 5744183"/>
                <a:gd name="connsiteY180" fmla="*/ 82685 h 1605063"/>
                <a:gd name="connsiteX181" fmla="*/ 5481536 w 5744183"/>
                <a:gd name="connsiteY181" fmla="*/ 63229 h 1605063"/>
                <a:gd name="connsiteX182" fmla="*/ 5666361 w 5744183"/>
                <a:gd name="connsiteY182" fmla="*/ 63229 h 1605063"/>
                <a:gd name="connsiteX183" fmla="*/ 5666361 w 5744183"/>
                <a:gd name="connsiteY183" fmla="*/ 43774 h 1605063"/>
                <a:gd name="connsiteX184" fmla="*/ 5695544 w 5744183"/>
                <a:gd name="connsiteY184" fmla="*/ 43774 h 1605063"/>
                <a:gd name="connsiteX185" fmla="*/ 5695544 w 5744183"/>
                <a:gd name="connsiteY185" fmla="*/ 14591 h 1605063"/>
                <a:gd name="connsiteX186" fmla="*/ 5705272 w 5744183"/>
                <a:gd name="connsiteY186" fmla="*/ 14591 h 1605063"/>
                <a:gd name="connsiteX187" fmla="*/ 5705272 w 5744183"/>
                <a:gd name="connsiteY187" fmla="*/ 0 h 1605063"/>
                <a:gd name="connsiteX188" fmla="*/ 5744183 w 5744183"/>
                <a:gd name="connsiteY188" fmla="*/ 0 h 1605063"/>
                <a:gd name="connsiteX0" fmla="*/ 0 w 5752181"/>
                <a:gd name="connsiteY0" fmla="*/ 1605063 h 1605063"/>
                <a:gd name="connsiteX1" fmla="*/ 92412 w 5752181"/>
                <a:gd name="connsiteY1" fmla="*/ 1605063 h 1605063"/>
                <a:gd name="connsiteX2" fmla="*/ 92412 w 5752181"/>
                <a:gd name="connsiteY2" fmla="*/ 1595336 h 1605063"/>
                <a:gd name="connsiteX3" fmla="*/ 175098 w 5752181"/>
                <a:gd name="connsiteY3" fmla="*/ 1595336 h 1605063"/>
                <a:gd name="connsiteX4" fmla="*/ 175098 w 5752181"/>
                <a:gd name="connsiteY4" fmla="*/ 1585608 h 1605063"/>
                <a:gd name="connsiteX5" fmla="*/ 286966 w 5752181"/>
                <a:gd name="connsiteY5" fmla="*/ 1585608 h 1605063"/>
                <a:gd name="connsiteX6" fmla="*/ 286966 w 5752181"/>
                <a:gd name="connsiteY6" fmla="*/ 1566153 h 1605063"/>
                <a:gd name="connsiteX7" fmla="*/ 384242 w 5752181"/>
                <a:gd name="connsiteY7" fmla="*/ 1566153 h 1605063"/>
                <a:gd name="connsiteX8" fmla="*/ 389106 w 5752181"/>
                <a:gd name="connsiteY8" fmla="*/ 1571017 h 1605063"/>
                <a:gd name="connsiteX9" fmla="*/ 423153 w 5752181"/>
                <a:gd name="connsiteY9" fmla="*/ 1571017 h 1605063"/>
                <a:gd name="connsiteX10" fmla="*/ 428017 w 5752181"/>
                <a:gd name="connsiteY10" fmla="*/ 1541834 h 1605063"/>
                <a:gd name="connsiteX11" fmla="*/ 583659 w 5752181"/>
                <a:gd name="connsiteY11" fmla="*/ 1541834 h 1605063"/>
                <a:gd name="connsiteX12" fmla="*/ 583659 w 5752181"/>
                <a:gd name="connsiteY12" fmla="*/ 1527242 h 1605063"/>
                <a:gd name="connsiteX13" fmla="*/ 797668 w 5752181"/>
                <a:gd name="connsiteY13" fmla="*/ 1527242 h 1605063"/>
                <a:gd name="connsiteX14" fmla="*/ 797668 w 5752181"/>
                <a:gd name="connsiteY14" fmla="*/ 1507787 h 1605063"/>
                <a:gd name="connsiteX15" fmla="*/ 899808 w 5752181"/>
                <a:gd name="connsiteY15" fmla="*/ 1507787 h 1605063"/>
                <a:gd name="connsiteX16" fmla="*/ 899808 w 5752181"/>
                <a:gd name="connsiteY16" fmla="*/ 1498059 h 1605063"/>
                <a:gd name="connsiteX17" fmla="*/ 1001949 w 5752181"/>
                <a:gd name="connsiteY17" fmla="*/ 1498059 h 1605063"/>
                <a:gd name="connsiteX18" fmla="*/ 1006812 w 5752181"/>
                <a:gd name="connsiteY18" fmla="*/ 1493196 h 1605063"/>
                <a:gd name="connsiteX19" fmla="*/ 1045723 w 5752181"/>
                <a:gd name="connsiteY19" fmla="*/ 1493196 h 1605063"/>
                <a:gd name="connsiteX20" fmla="*/ 1045723 w 5752181"/>
                <a:gd name="connsiteY20" fmla="*/ 1473740 h 1605063"/>
                <a:gd name="connsiteX21" fmla="*/ 1074906 w 5752181"/>
                <a:gd name="connsiteY21" fmla="*/ 1473740 h 1605063"/>
                <a:gd name="connsiteX22" fmla="*/ 1074906 w 5752181"/>
                <a:gd name="connsiteY22" fmla="*/ 1459148 h 1605063"/>
                <a:gd name="connsiteX23" fmla="*/ 1498059 w 5752181"/>
                <a:gd name="connsiteY23" fmla="*/ 1459148 h 1605063"/>
                <a:gd name="connsiteX24" fmla="*/ 1502923 w 5752181"/>
                <a:gd name="connsiteY24" fmla="*/ 1454284 h 1605063"/>
                <a:gd name="connsiteX25" fmla="*/ 1561289 w 5752181"/>
                <a:gd name="connsiteY25" fmla="*/ 1454284 h 1605063"/>
                <a:gd name="connsiteX26" fmla="*/ 1561289 w 5752181"/>
                <a:gd name="connsiteY26" fmla="*/ 1434829 h 1605063"/>
                <a:gd name="connsiteX27" fmla="*/ 1590472 w 5752181"/>
                <a:gd name="connsiteY27" fmla="*/ 1434829 h 1605063"/>
                <a:gd name="connsiteX28" fmla="*/ 1590472 w 5752181"/>
                <a:gd name="connsiteY28" fmla="*/ 1420238 h 1605063"/>
                <a:gd name="connsiteX29" fmla="*/ 1605063 w 5752181"/>
                <a:gd name="connsiteY29" fmla="*/ 1420238 h 1605063"/>
                <a:gd name="connsiteX30" fmla="*/ 1605063 w 5752181"/>
                <a:gd name="connsiteY30" fmla="*/ 1410510 h 1605063"/>
                <a:gd name="connsiteX31" fmla="*/ 1624519 w 5752181"/>
                <a:gd name="connsiteY31" fmla="*/ 1410510 h 1605063"/>
                <a:gd name="connsiteX32" fmla="*/ 1624519 w 5752181"/>
                <a:gd name="connsiteY32" fmla="*/ 1366736 h 1605063"/>
                <a:gd name="connsiteX33" fmla="*/ 1678021 w 5752181"/>
                <a:gd name="connsiteY33" fmla="*/ 1366736 h 1605063"/>
                <a:gd name="connsiteX34" fmla="*/ 1682885 w 5752181"/>
                <a:gd name="connsiteY34" fmla="*/ 1361872 h 1605063"/>
                <a:gd name="connsiteX35" fmla="*/ 1702340 w 5752181"/>
                <a:gd name="connsiteY35" fmla="*/ 1357008 h 1605063"/>
                <a:gd name="connsiteX36" fmla="*/ 1702340 w 5752181"/>
                <a:gd name="connsiteY36" fmla="*/ 1347280 h 1605063"/>
                <a:gd name="connsiteX37" fmla="*/ 1716932 w 5752181"/>
                <a:gd name="connsiteY37" fmla="*/ 1347280 h 1605063"/>
                <a:gd name="connsiteX38" fmla="*/ 1716932 w 5752181"/>
                <a:gd name="connsiteY38" fmla="*/ 1337553 h 1605063"/>
                <a:gd name="connsiteX39" fmla="*/ 1736387 w 5752181"/>
                <a:gd name="connsiteY39" fmla="*/ 1337553 h 1605063"/>
                <a:gd name="connsiteX40" fmla="*/ 1736387 w 5752181"/>
                <a:gd name="connsiteY40" fmla="*/ 1322961 h 1605063"/>
                <a:gd name="connsiteX41" fmla="*/ 1809344 w 5752181"/>
                <a:gd name="connsiteY41" fmla="*/ 1322961 h 1605063"/>
                <a:gd name="connsiteX42" fmla="*/ 1809344 w 5752181"/>
                <a:gd name="connsiteY42" fmla="*/ 1308370 h 1605063"/>
                <a:gd name="connsiteX43" fmla="*/ 1999034 w 5752181"/>
                <a:gd name="connsiteY43" fmla="*/ 1308370 h 1605063"/>
                <a:gd name="connsiteX44" fmla="*/ 2003898 w 5752181"/>
                <a:gd name="connsiteY44" fmla="*/ 1298642 h 1605063"/>
                <a:gd name="connsiteX45" fmla="*/ 2023353 w 5752181"/>
                <a:gd name="connsiteY45" fmla="*/ 1298642 h 1605063"/>
                <a:gd name="connsiteX46" fmla="*/ 2033080 w 5752181"/>
                <a:gd name="connsiteY46" fmla="*/ 1284051 h 1605063"/>
                <a:gd name="connsiteX47" fmla="*/ 2052536 w 5752181"/>
                <a:gd name="connsiteY47" fmla="*/ 1284051 h 1605063"/>
                <a:gd name="connsiteX48" fmla="*/ 2052536 w 5752181"/>
                <a:gd name="connsiteY48" fmla="*/ 1269459 h 1605063"/>
                <a:gd name="connsiteX49" fmla="*/ 2081719 w 5752181"/>
                <a:gd name="connsiteY49" fmla="*/ 1269459 h 1605063"/>
                <a:gd name="connsiteX50" fmla="*/ 2081719 w 5752181"/>
                <a:gd name="connsiteY50" fmla="*/ 1264595 h 1605063"/>
                <a:gd name="connsiteX51" fmla="*/ 2106038 w 5752181"/>
                <a:gd name="connsiteY51" fmla="*/ 1264595 h 1605063"/>
                <a:gd name="connsiteX52" fmla="*/ 2115766 w 5752181"/>
                <a:gd name="connsiteY52" fmla="*/ 1250004 h 1605063"/>
                <a:gd name="connsiteX53" fmla="*/ 2154676 w 5752181"/>
                <a:gd name="connsiteY53" fmla="*/ 1250004 h 1605063"/>
                <a:gd name="connsiteX54" fmla="*/ 2154676 w 5752181"/>
                <a:gd name="connsiteY54" fmla="*/ 1245140 h 1605063"/>
                <a:gd name="connsiteX55" fmla="*/ 2266544 w 5752181"/>
                <a:gd name="connsiteY55" fmla="*/ 1245140 h 1605063"/>
                <a:gd name="connsiteX56" fmla="*/ 2266544 w 5752181"/>
                <a:gd name="connsiteY56" fmla="*/ 1230548 h 1605063"/>
                <a:gd name="connsiteX57" fmla="*/ 2383276 w 5752181"/>
                <a:gd name="connsiteY57" fmla="*/ 1230548 h 1605063"/>
                <a:gd name="connsiteX58" fmla="*/ 2383276 w 5752181"/>
                <a:gd name="connsiteY58" fmla="*/ 1211093 h 1605063"/>
                <a:gd name="connsiteX59" fmla="*/ 2431915 w 5752181"/>
                <a:gd name="connsiteY59" fmla="*/ 1211093 h 1605063"/>
                <a:gd name="connsiteX60" fmla="*/ 2431915 w 5752181"/>
                <a:gd name="connsiteY60" fmla="*/ 1196502 h 1605063"/>
                <a:gd name="connsiteX61" fmla="*/ 2441642 w 5752181"/>
                <a:gd name="connsiteY61" fmla="*/ 1196502 h 1605063"/>
                <a:gd name="connsiteX62" fmla="*/ 2441642 w 5752181"/>
                <a:gd name="connsiteY62" fmla="*/ 1186774 h 1605063"/>
                <a:gd name="connsiteX63" fmla="*/ 2451370 w 5752181"/>
                <a:gd name="connsiteY63" fmla="*/ 1177046 h 1605063"/>
                <a:gd name="connsiteX64" fmla="*/ 2456234 w 5752181"/>
                <a:gd name="connsiteY64" fmla="*/ 1172182 h 1605063"/>
                <a:gd name="connsiteX65" fmla="*/ 2470825 w 5752181"/>
                <a:gd name="connsiteY65" fmla="*/ 1172182 h 1605063"/>
                <a:gd name="connsiteX66" fmla="*/ 2470825 w 5752181"/>
                <a:gd name="connsiteY66" fmla="*/ 1157591 h 1605063"/>
                <a:gd name="connsiteX67" fmla="*/ 2500008 w 5752181"/>
                <a:gd name="connsiteY67" fmla="*/ 1157591 h 1605063"/>
                <a:gd name="connsiteX68" fmla="*/ 2500008 w 5752181"/>
                <a:gd name="connsiteY68" fmla="*/ 1128408 h 1605063"/>
                <a:gd name="connsiteX69" fmla="*/ 2509736 w 5752181"/>
                <a:gd name="connsiteY69" fmla="*/ 1128408 h 1605063"/>
                <a:gd name="connsiteX70" fmla="*/ 2509736 w 5752181"/>
                <a:gd name="connsiteY70" fmla="*/ 1099225 h 1605063"/>
                <a:gd name="connsiteX71" fmla="*/ 2572966 w 5752181"/>
                <a:gd name="connsiteY71" fmla="*/ 1099225 h 1605063"/>
                <a:gd name="connsiteX72" fmla="*/ 2582693 w 5752181"/>
                <a:gd name="connsiteY72" fmla="*/ 1089498 h 1605063"/>
                <a:gd name="connsiteX73" fmla="*/ 2587557 w 5752181"/>
                <a:gd name="connsiteY73" fmla="*/ 1084634 h 1605063"/>
                <a:gd name="connsiteX74" fmla="*/ 2733472 w 5752181"/>
                <a:gd name="connsiteY74" fmla="*/ 1084634 h 1605063"/>
                <a:gd name="connsiteX75" fmla="*/ 2738336 w 5752181"/>
                <a:gd name="connsiteY75" fmla="*/ 1079770 h 1605063"/>
                <a:gd name="connsiteX76" fmla="*/ 2752927 w 5752181"/>
                <a:gd name="connsiteY76" fmla="*/ 1065179 h 1605063"/>
                <a:gd name="connsiteX77" fmla="*/ 3030166 w 5752181"/>
                <a:gd name="connsiteY77" fmla="*/ 1065179 h 1605063"/>
                <a:gd name="connsiteX78" fmla="*/ 3039893 w 5752181"/>
                <a:gd name="connsiteY78" fmla="*/ 1045723 h 1605063"/>
                <a:gd name="connsiteX79" fmla="*/ 3122578 w 5752181"/>
                <a:gd name="connsiteY79" fmla="*/ 1045723 h 1605063"/>
                <a:gd name="connsiteX80" fmla="*/ 3137170 w 5752181"/>
                <a:gd name="connsiteY80" fmla="*/ 1031131 h 1605063"/>
                <a:gd name="connsiteX81" fmla="*/ 3185808 w 5752181"/>
                <a:gd name="connsiteY81" fmla="*/ 1031131 h 1605063"/>
                <a:gd name="connsiteX82" fmla="*/ 3185808 w 5752181"/>
                <a:gd name="connsiteY82" fmla="*/ 1021404 h 1605063"/>
                <a:gd name="connsiteX83" fmla="*/ 3205263 w 5752181"/>
                <a:gd name="connsiteY83" fmla="*/ 1021404 h 1605063"/>
                <a:gd name="connsiteX84" fmla="*/ 3205263 w 5752181"/>
                <a:gd name="connsiteY84" fmla="*/ 997085 h 1605063"/>
                <a:gd name="connsiteX85" fmla="*/ 3239310 w 5752181"/>
                <a:gd name="connsiteY85" fmla="*/ 997085 h 1605063"/>
                <a:gd name="connsiteX86" fmla="*/ 3268493 w 5752181"/>
                <a:gd name="connsiteY86" fmla="*/ 967902 h 1605063"/>
                <a:gd name="connsiteX87" fmla="*/ 3292812 w 5752181"/>
                <a:gd name="connsiteY87" fmla="*/ 933855 h 1605063"/>
                <a:gd name="connsiteX88" fmla="*/ 3302540 w 5752181"/>
                <a:gd name="connsiteY88" fmla="*/ 924127 h 1605063"/>
                <a:gd name="connsiteX89" fmla="*/ 3302540 w 5752181"/>
                <a:gd name="connsiteY89" fmla="*/ 856034 h 1605063"/>
                <a:gd name="connsiteX90" fmla="*/ 3317132 w 5752181"/>
                <a:gd name="connsiteY90" fmla="*/ 856034 h 1605063"/>
                <a:gd name="connsiteX91" fmla="*/ 3317132 w 5752181"/>
                <a:gd name="connsiteY91" fmla="*/ 826851 h 1605063"/>
                <a:gd name="connsiteX92" fmla="*/ 3346315 w 5752181"/>
                <a:gd name="connsiteY92" fmla="*/ 826851 h 1605063"/>
                <a:gd name="connsiteX93" fmla="*/ 3351178 w 5752181"/>
                <a:gd name="connsiteY93" fmla="*/ 807395 h 1605063"/>
                <a:gd name="connsiteX94" fmla="*/ 3365770 w 5752181"/>
                <a:gd name="connsiteY94" fmla="*/ 797668 h 1605063"/>
                <a:gd name="connsiteX95" fmla="*/ 3370634 w 5752181"/>
                <a:gd name="connsiteY95" fmla="*/ 787940 h 1605063"/>
                <a:gd name="connsiteX96" fmla="*/ 3375498 w 5752181"/>
                <a:gd name="connsiteY96" fmla="*/ 787940 h 1605063"/>
                <a:gd name="connsiteX97" fmla="*/ 3385225 w 5752181"/>
                <a:gd name="connsiteY97" fmla="*/ 778212 h 1605063"/>
                <a:gd name="connsiteX98" fmla="*/ 3429000 w 5752181"/>
                <a:gd name="connsiteY98" fmla="*/ 778212 h 1605063"/>
                <a:gd name="connsiteX99" fmla="*/ 3429000 w 5752181"/>
                <a:gd name="connsiteY99" fmla="*/ 758757 h 1605063"/>
                <a:gd name="connsiteX100" fmla="*/ 3555459 w 5752181"/>
                <a:gd name="connsiteY100" fmla="*/ 758757 h 1605063"/>
                <a:gd name="connsiteX101" fmla="*/ 3565187 w 5752181"/>
                <a:gd name="connsiteY101" fmla="*/ 758757 h 1605063"/>
                <a:gd name="connsiteX102" fmla="*/ 3589506 w 5752181"/>
                <a:gd name="connsiteY102" fmla="*/ 758757 h 1605063"/>
                <a:gd name="connsiteX103" fmla="*/ 3589506 w 5752181"/>
                <a:gd name="connsiteY103" fmla="*/ 739302 h 1605063"/>
                <a:gd name="connsiteX104" fmla="*/ 3613825 w 5752181"/>
                <a:gd name="connsiteY104" fmla="*/ 739302 h 1605063"/>
                <a:gd name="connsiteX105" fmla="*/ 3623553 w 5752181"/>
                <a:gd name="connsiteY105" fmla="*/ 729574 h 1605063"/>
                <a:gd name="connsiteX106" fmla="*/ 3647872 w 5752181"/>
                <a:gd name="connsiteY106" fmla="*/ 729574 h 1605063"/>
                <a:gd name="connsiteX107" fmla="*/ 3647872 w 5752181"/>
                <a:gd name="connsiteY107" fmla="*/ 714983 h 1605063"/>
                <a:gd name="connsiteX108" fmla="*/ 3677055 w 5752181"/>
                <a:gd name="connsiteY108" fmla="*/ 714983 h 1605063"/>
                <a:gd name="connsiteX109" fmla="*/ 3686783 w 5752181"/>
                <a:gd name="connsiteY109" fmla="*/ 705255 h 1605063"/>
                <a:gd name="connsiteX110" fmla="*/ 3822970 w 5752181"/>
                <a:gd name="connsiteY110" fmla="*/ 705255 h 1605063"/>
                <a:gd name="connsiteX111" fmla="*/ 3822970 w 5752181"/>
                <a:gd name="connsiteY111" fmla="*/ 690663 h 1605063"/>
                <a:gd name="connsiteX112" fmla="*/ 3881336 w 5752181"/>
                <a:gd name="connsiteY112" fmla="*/ 690663 h 1605063"/>
                <a:gd name="connsiteX113" fmla="*/ 3886200 w 5752181"/>
                <a:gd name="connsiteY113" fmla="*/ 685799 h 1605063"/>
                <a:gd name="connsiteX114" fmla="*/ 4017523 w 5752181"/>
                <a:gd name="connsiteY114" fmla="*/ 685799 h 1605063"/>
                <a:gd name="connsiteX115" fmla="*/ 4017523 w 5752181"/>
                <a:gd name="connsiteY115" fmla="*/ 676072 h 1605063"/>
                <a:gd name="connsiteX116" fmla="*/ 4032115 w 5752181"/>
                <a:gd name="connsiteY116" fmla="*/ 676072 h 1605063"/>
                <a:gd name="connsiteX117" fmla="*/ 4032115 w 5752181"/>
                <a:gd name="connsiteY117" fmla="*/ 651753 h 1605063"/>
                <a:gd name="connsiteX118" fmla="*/ 4041843 w 5752181"/>
                <a:gd name="connsiteY118" fmla="*/ 642025 h 1605063"/>
                <a:gd name="connsiteX119" fmla="*/ 4056434 w 5752181"/>
                <a:gd name="connsiteY119" fmla="*/ 627434 h 1605063"/>
                <a:gd name="connsiteX120" fmla="*/ 4061298 w 5752181"/>
                <a:gd name="connsiteY120" fmla="*/ 622570 h 1605063"/>
                <a:gd name="connsiteX121" fmla="*/ 4061298 w 5752181"/>
                <a:gd name="connsiteY121" fmla="*/ 603114 h 1605063"/>
                <a:gd name="connsiteX122" fmla="*/ 4080753 w 5752181"/>
                <a:gd name="connsiteY122" fmla="*/ 603114 h 1605063"/>
                <a:gd name="connsiteX123" fmla="*/ 4090480 w 5752181"/>
                <a:gd name="connsiteY123" fmla="*/ 603114 h 1605063"/>
                <a:gd name="connsiteX124" fmla="*/ 4100208 w 5752181"/>
                <a:gd name="connsiteY124" fmla="*/ 593386 h 1605063"/>
                <a:gd name="connsiteX125" fmla="*/ 4109936 w 5752181"/>
                <a:gd name="connsiteY125" fmla="*/ 583658 h 1605063"/>
                <a:gd name="connsiteX126" fmla="*/ 4109936 w 5752181"/>
                <a:gd name="connsiteY126" fmla="*/ 559340 h 1605063"/>
                <a:gd name="connsiteX127" fmla="*/ 4139119 w 5752181"/>
                <a:gd name="connsiteY127" fmla="*/ 559340 h 1605063"/>
                <a:gd name="connsiteX128" fmla="*/ 4139119 w 5752181"/>
                <a:gd name="connsiteY128" fmla="*/ 544748 h 1605063"/>
                <a:gd name="connsiteX129" fmla="*/ 4168302 w 5752181"/>
                <a:gd name="connsiteY129" fmla="*/ 544748 h 1605063"/>
                <a:gd name="connsiteX130" fmla="*/ 4168302 w 5752181"/>
                <a:gd name="connsiteY130" fmla="*/ 520429 h 1605063"/>
                <a:gd name="connsiteX131" fmla="*/ 4178029 w 5752181"/>
                <a:gd name="connsiteY131" fmla="*/ 520429 h 1605063"/>
                <a:gd name="connsiteX132" fmla="*/ 4178029 w 5752181"/>
                <a:gd name="connsiteY132" fmla="*/ 496110 h 1605063"/>
                <a:gd name="connsiteX133" fmla="*/ 4231532 w 5752181"/>
                <a:gd name="connsiteY133" fmla="*/ 496110 h 1605063"/>
                <a:gd name="connsiteX134" fmla="*/ 4231532 w 5752181"/>
                <a:gd name="connsiteY134" fmla="*/ 486383 h 1605063"/>
                <a:gd name="connsiteX135" fmla="*/ 4250987 w 5752181"/>
                <a:gd name="connsiteY135" fmla="*/ 486383 h 1605063"/>
                <a:gd name="connsiteX136" fmla="*/ 4250987 w 5752181"/>
                <a:gd name="connsiteY136" fmla="*/ 476655 h 1605063"/>
                <a:gd name="connsiteX137" fmla="*/ 4396902 w 5752181"/>
                <a:gd name="connsiteY137" fmla="*/ 476655 h 1605063"/>
                <a:gd name="connsiteX138" fmla="*/ 4396902 w 5752181"/>
                <a:gd name="connsiteY138" fmla="*/ 462063 h 1605063"/>
                <a:gd name="connsiteX139" fmla="*/ 4533089 w 5752181"/>
                <a:gd name="connsiteY139" fmla="*/ 462063 h 1605063"/>
                <a:gd name="connsiteX140" fmla="*/ 4542816 w 5752181"/>
                <a:gd name="connsiteY140" fmla="*/ 452336 h 1605063"/>
                <a:gd name="connsiteX141" fmla="*/ 4586591 w 5752181"/>
                <a:gd name="connsiteY141" fmla="*/ 452336 h 1605063"/>
                <a:gd name="connsiteX142" fmla="*/ 4606046 w 5752181"/>
                <a:gd name="connsiteY142" fmla="*/ 432881 h 1605063"/>
                <a:gd name="connsiteX143" fmla="*/ 4615774 w 5752181"/>
                <a:gd name="connsiteY143" fmla="*/ 423153 h 1605063"/>
                <a:gd name="connsiteX144" fmla="*/ 4795736 w 5752181"/>
                <a:gd name="connsiteY144" fmla="*/ 423153 h 1605063"/>
                <a:gd name="connsiteX145" fmla="*/ 4795736 w 5752181"/>
                <a:gd name="connsiteY145" fmla="*/ 403697 h 1605063"/>
                <a:gd name="connsiteX146" fmla="*/ 4834646 w 5752181"/>
                <a:gd name="connsiteY146" fmla="*/ 403697 h 1605063"/>
                <a:gd name="connsiteX147" fmla="*/ 4834646 w 5752181"/>
                <a:gd name="connsiteY147" fmla="*/ 374514 h 1605063"/>
                <a:gd name="connsiteX148" fmla="*/ 4844374 w 5752181"/>
                <a:gd name="connsiteY148" fmla="*/ 374514 h 1605063"/>
                <a:gd name="connsiteX149" fmla="*/ 4878421 w 5752181"/>
                <a:gd name="connsiteY149" fmla="*/ 374514 h 1605063"/>
                <a:gd name="connsiteX150" fmla="*/ 4883285 w 5752181"/>
                <a:gd name="connsiteY150" fmla="*/ 350195 h 1605063"/>
                <a:gd name="connsiteX151" fmla="*/ 4912468 w 5752181"/>
                <a:gd name="connsiteY151" fmla="*/ 340467 h 1605063"/>
                <a:gd name="connsiteX152" fmla="*/ 4912468 w 5752181"/>
                <a:gd name="connsiteY152" fmla="*/ 311285 h 1605063"/>
                <a:gd name="connsiteX153" fmla="*/ 4927059 w 5752181"/>
                <a:gd name="connsiteY153" fmla="*/ 311285 h 1605063"/>
                <a:gd name="connsiteX154" fmla="*/ 4927059 w 5752181"/>
                <a:gd name="connsiteY154" fmla="*/ 286966 h 1605063"/>
                <a:gd name="connsiteX155" fmla="*/ 4936787 w 5752181"/>
                <a:gd name="connsiteY155" fmla="*/ 277238 h 1605063"/>
                <a:gd name="connsiteX156" fmla="*/ 4936787 w 5752181"/>
                <a:gd name="connsiteY156" fmla="*/ 262646 h 1605063"/>
                <a:gd name="connsiteX157" fmla="*/ 4941650 w 5752181"/>
                <a:gd name="connsiteY157" fmla="*/ 257783 h 1605063"/>
                <a:gd name="connsiteX158" fmla="*/ 4951378 w 5752181"/>
                <a:gd name="connsiteY158" fmla="*/ 257783 h 1605063"/>
                <a:gd name="connsiteX159" fmla="*/ 4951378 w 5752181"/>
                <a:gd name="connsiteY159" fmla="*/ 248055 h 1605063"/>
                <a:gd name="connsiteX160" fmla="*/ 4995153 w 5752181"/>
                <a:gd name="connsiteY160" fmla="*/ 248055 h 1605063"/>
                <a:gd name="connsiteX161" fmla="*/ 4995153 w 5752181"/>
                <a:gd name="connsiteY161" fmla="*/ 233463 h 1605063"/>
                <a:gd name="connsiteX162" fmla="*/ 5004880 w 5752181"/>
                <a:gd name="connsiteY162" fmla="*/ 223736 h 1605063"/>
                <a:gd name="connsiteX163" fmla="*/ 5014608 w 5752181"/>
                <a:gd name="connsiteY163" fmla="*/ 214008 h 1605063"/>
                <a:gd name="connsiteX164" fmla="*/ 5131340 w 5752181"/>
                <a:gd name="connsiteY164" fmla="*/ 214008 h 1605063"/>
                <a:gd name="connsiteX165" fmla="*/ 5131340 w 5752181"/>
                <a:gd name="connsiteY165" fmla="*/ 184825 h 1605063"/>
                <a:gd name="connsiteX166" fmla="*/ 5214025 w 5752181"/>
                <a:gd name="connsiteY166" fmla="*/ 184825 h 1605063"/>
                <a:gd name="connsiteX167" fmla="*/ 5214025 w 5752181"/>
                <a:gd name="connsiteY167" fmla="*/ 175097 h 1605063"/>
                <a:gd name="connsiteX168" fmla="*/ 5233480 w 5752181"/>
                <a:gd name="connsiteY168" fmla="*/ 175097 h 1605063"/>
                <a:gd name="connsiteX169" fmla="*/ 5233480 w 5752181"/>
                <a:gd name="connsiteY169" fmla="*/ 155642 h 1605063"/>
                <a:gd name="connsiteX170" fmla="*/ 5262663 w 5752181"/>
                <a:gd name="connsiteY170" fmla="*/ 155642 h 1605063"/>
                <a:gd name="connsiteX171" fmla="*/ 5262663 w 5752181"/>
                <a:gd name="connsiteY171" fmla="*/ 141051 h 1605063"/>
                <a:gd name="connsiteX172" fmla="*/ 5286983 w 5752181"/>
                <a:gd name="connsiteY172" fmla="*/ 141051 h 1605063"/>
                <a:gd name="connsiteX173" fmla="*/ 5286983 w 5752181"/>
                <a:gd name="connsiteY173" fmla="*/ 126459 h 1605063"/>
                <a:gd name="connsiteX174" fmla="*/ 5296710 w 5752181"/>
                <a:gd name="connsiteY174" fmla="*/ 126459 h 1605063"/>
                <a:gd name="connsiteX175" fmla="*/ 5296710 w 5752181"/>
                <a:gd name="connsiteY175" fmla="*/ 121595 h 1605063"/>
                <a:gd name="connsiteX176" fmla="*/ 5350212 w 5752181"/>
                <a:gd name="connsiteY176" fmla="*/ 121595 h 1605063"/>
                <a:gd name="connsiteX177" fmla="*/ 5350212 w 5752181"/>
                <a:gd name="connsiteY177" fmla="*/ 111868 h 1605063"/>
                <a:gd name="connsiteX178" fmla="*/ 5374532 w 5752181"/>
                <a:gd name="connsiteY178" fmla="*/ 111868 h 1605063"/>
                <a:gd name="connsiteX179" fmla="*/ 5374532 w 5752181"/>
                <a:gd name="connsiteY179" fmla="*/ 82685 h 1605063"/>
                <a:gd name="connsiteX180" fmla="*/ 5481536 w 5752181"/>
                <a:gd name="connsiteY180" fmla="*/ 82685 h 1605063"/>
                <a:gd name="connsiteX181" fmla="*/ 5481536 w 5752181"/>
                <a:gd name="connsiteY181" fmla="*/ 63229 h 1605063"/>
                <a:gd name="connsiteX182" fmla="*/ 5666361 w 5752181"/>
                <a:gd name="connsiteY182" fmla="*/ 63229 h 1605063"/>
                <a:gd name="connsiteX183" fmla="*/ 5666361 w 5752181"/>
                <a:gd name="connsiteY183" fmla="*/ 43774 h 1605063"/>
                <a:gd name="connsiteX184" fmla="*/ 5695544 w 5752181"/>
                <a:gd name="connsiteY184" fmla="*/ 43774 h 1605063"/>
                <a:gd name="connsiteX185" fmla="*/ 5695544 w 5752181"/>
                <a:gd name="connsiteY185" fmla="*/ 14591 h 1605063"/>
                <a:gd name="connsiteX186" fmla="*/ 5705272 w 5752181"/>
                <a:gd name="connsiteY186" fmla="*/ 14591 h 1605063"/>
                <a:gd name="connsiteX187" fmla="*/ 5705272 w 5752181"/>
                <a:gd name="connsiteY187" fmla="*/ 0 h 1605063"/>
                <a:gd name="connsiteX188" fmla="*/ 5752181 w 5752181"/>
                <a:gd name="connsiteY188" fmla="*/ 0 h 160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</a:cxnLst>
              <a:rect l="l" t="t" r="r" b="b"/>
              <a:pathLst>
                <a:path w="5752181" h="1605063">
                  <a:moveTo>
                    <a:pt x="0" y="1605063"/>
                  </a:moveTo>
                  <a:lnTo>
                    <a:pt x="92412" y="1605063"/>
                  </a:lnTo>
                  <a:lnTo>
                    <a:pt x="92412" y="1595336"/>
                  </a:lnTo>
                  <a:lnTo>
                    <a:pt x="175098" y="1595336"/>
                  </a:lnTo>
                  <a:lnTo>
                    <a:pt x="175098" y="1585608"/>
                  </a:lnTo>
                  <a:lnTo>
                    <a:pt x="286966" y="1585608"/>
                  </a:lnTo>
                  <a:lnTo>
                    <a:pt x="286966" y="1566153"/>
                  </a:lnTo>
                  <a:lnTo>
                    <a:pt x="384242" y="1566153"/>
                  </a:lnTo>
                  <a:lnTo>
                    <a:pt x="389106" y="1571017"/>
                  </a:lnTo>
                  <a:lnTo>
                    <a:pt x="423153" y="1571017"/>
                  </a:lnTo>
                  <a:lnTo>
                    <a:pt x="428017" y="1541834"/>
                  </a:lnTo>
                  <a:lnTo>
                    <a:pt x="583659" y="1541834"/>
                  </a:lnTo>
                  <a:lnTo>
                    <a:pt x="583659" y="1527242"/>
                  </a:lnTo>
                  <a:lnTo>
                    <a:pt x="797668" y="1527242"/>
                  </a:lnTo>
                  <a:lnTo>
                    <a:pt x="797668" y="1507787"/>
                  </a:lnTo>
                  <a:lnTo>
                    <a:pt x="899808" y="1507787"/>
                  </a:lnTo>
                  <a:lnTo>
                    <a:pt x="899808" y="1498059"/>
                  </a:lnTo>
                  <a:lnTo>
                    <a:pt x="1001949" y="1498059"/>
                  </a:lnTo>
                  <a:lnTo>
                    <a:pt x="1006812" y="1493196"/>
                  </a:lnTo>
                  <a:lnTo>
                    <a:pt x="1045723" y="1493196"/>
                  </a:lnTo>
                  <a:lnTo>
                    <a:pt x="1045723" y="1473740"/>
                  </a:lnTo>
                  <a:lnTo>
                    <a:pt x="1074906" y="1473740"/>
                  </a:lnTo>
                  <a:lnTo>
                    <a:pt x="1074906" y="1459148"/>
                  </a:lnTo>
                  <a:lnTo>
                    <a:pt x="1498059" y="1459148"/>
                  </a:lnTo>
                  <a:lnTo>
                    <a:pt x="1502923" y="1454284"/>
                  </a:lnTo>
                  <a:lnTo>
                    <a:pt x="1561289" y="1454284"/>
                  </a:lnTo>
                  <a:lnTo>
                    <a:pt x="1561289" y="1434829"/>
                  </a:lnTo>
                  <a:lnTo>
                    <a:pt x="1590472" y="1434829"/>
                  </a:lnTo>
                  <a:lnTo>
                    <a:pt x="1590472" y="1420238"/>
                  </a:lnTo>
                  <a:lnTo>
                    <a:pt x="1605063" y="1420238"/>
                  </a:lnTo>
                  <a:lnTo>
                    <a:pt x="1605063" y="1410510"/>
                  </a:lnTo>
                  <a:lnTo>
                    <a:pt x="1624519" y="1410510"/>
                  </a:lnTo>
                  <a:lnTo>
                    <a:pt x="1624519" y="1366736"/>
                  </a:lnTo>
                  <a:lnTo>
                    <a:pt x="1678021" y="1366736"/>
                  </a:lnTo>
                  <a:lnTo>
                    <a:pt x="1682885" y="1361872"/>
                  </a:lnTo>
                  <a:lnTo>
                    <a:pt x="1702340" y="1357008"/>
                  </a:lnTo>
                  <a:lnTo>
                    <a:pt x="1702340" y="1347280"/>
                  </a:lnTo>
                  <a:lnTo>
                    <a:pt x="1716932" y="1347280"/>
                  </a:lnTo>
                  <a:lnTo>
                    <a:pt x="1716932" y="1337553"/>
                  </a:lnTo>
                  <a:lnTo>
                    <a:pt x="1736387" y="1337553"/>
                  </a:lnTo>
                  <a:lnTo>
                    <a:pt x="1736387" y="1322961"/>
                  </a:lnTo>
                  <a:lnTo>
                    <a:pt x="1809344" y="1322961"/>
                  </a:lnTo>
                  <a:lnTo>
                    <a:pt x="1809344" y="1308370"/>
                  </a:lnTo>
                  <a:lnTo>
                    <a:pt x="1999034" y="1308370"/>
                  </a:lnTo>
                  <a:lnTo>
                    <a:pt x="2003898" y="1298642"/>
                  </a:lnTo>
                  <a:lnTo>
                    <a:pt x="2023353" y="1298642"/>
                  </a:lnTo>
                  <a:lnTo>
                    <a:pt x="2033080" y="1284051"/>
                  </a:lnTo>
                  <a:lnTo>
                    <a:pt x="2052536" y="1284051"/>
                  </a:lnTo>
                  <a:lnTo>
                    <a:pt x="2052536" y="1269459"/>
                  </a:lnTo>
                  <a:lnTo>
                    <a:pt x="2081719" y="1269459"/>
                  </a:lnTo>
                  <a:lnTo>
                    <a:pt x="2081719" y="1264595"/>
                  </a:lnTo>
                  <a:lnTo>
                    <a:pt x="2106038" y="1264595"/>
                  </a:lnTo>
                  <a:lnTo>
                    <a:pt x="2115766" y="1250004"/>
                  </a:lnTo>
                  <a:lnTo>
                    <a:pt x="2154676" y="1250004"/>
                  </a:lnTo>
                  <a:lnTo>
                    <a:pt x="2154676" y="1245140"/>
                  </a:lnTo>
                  <a:lnTo>
                    <a:pt x="2266544" y="1245140"/>
                  </a:lnTo>
                  <a:lnTo>
                    <a:pt x="2266544" y="1230548"/>
                  </a:lnTo>
                  <a:lnTo>
                    <a:pt x="2383276" y="1230548"/>
                  </a:lnTo>
                  <a:lnTo>
                    <a:pt x="2383276" y="1211093"/>
                  </a:lnTo>
                  <a:lnTo>
                    <a:pt x="2431915" y="1211093"/>
                  </a:lnTo>
                  <a:lnTo>
                    <a:pt x="2431915" y="1196502"/>
                  </a:lnTo>
                  <a:lnTo>
                    <a:pt x="2441642" y="1196502"/>
                  </a:lnTo>
                  <a:lnTo>
                    <a:pt x="2441642" y="1186774"/>
                  </a:lnTo>
                  <a:lnTo>
                    <a:pt x="2451370" y="1177046"/>
                  </a:lnTo>
                  <a:lnTo>
                    <a:pt x="2456234" y="1172182"/>
                  </a:lnTo>
                  <a:lnTo>
                    <a:pt x="2470825" y="1172182"/>
                  </a:lnTo>
                  <a:lnTo>
                    <a:pt x="2470825" y="1157591"/>
                  </a:lnTo>
                  <a:lnTo>
                    <a:pt x="2500008" y="1157591"/>
                  </a:lnTo>
                  <a:lnTo>
                    <a:pt x="2500008" y="1128408"/>
                  </a:lnTo>
                  <a:lnTo>
                    <a:pt x="2509736" y="1128408"/>
                  </a:lnTo>
                  <a:lnTo>
                    <a:pt x="2509736" y="1099225"/>
                  </a:lnTo>
                  <a:lnTo>
                    <a:pt x="2572966" y="1099225"/>
                  </a:lnTo>
                  <a:lnTo>
                    <a:pt x="2582693" y="1089498"/>
                  </a:lnTo>
                  <a:lnTo>
                    <a:pt x="2587557" y="1084634"/>
                  </a:lnTo>
                  <a:lnTo>
                    <a:pt x="2733472" y="1084634"/>
                  </a:lnTo>
                  <a:lnTo>
                    <a:pt x="2738336" y="1079770"/>
                  </a:lnTo>
                  <a:lnTo>
                    <a:pt x="2752927" y="1065179"/>
                  </a:lnTo>
                  <a:lnTo>
                    <a:pt x="3030166" y="1065179"/>
                  </a:lnTo>
                  <a:lnTo>
                    <a:pt x="3039893" y="1045723"/>
                  </a:lnTo>
                  <a:lnTo>
                    <a:pt x="3122578" y="1045723"/>
                  </a:lnTo>
                  <a:lnTo>
                    <a:pt x="3137170" y="1031131"/>
                  </a:lnTo>
                  <a:lnTo>
                    <a:pt x="3185808" y="1031131"/>
                  </a:lnTo>
                  <a:lnTo>
                    <a:pt x="3185808" y="1021404"/>
                  </a:lnTo>
                  <a:lnTo>
                    <a:pt x="3205263" y="1021404"/>
                  </a:lnTo>
                  <a:lnTo>
                    <a:pt x="3205263" y="997085"/>
                  </a:lnTo>
                  <a:lnTo>
                    <a:pt x="3239310" y="997085"/>
                  </a:lnTo>
                  <a:lnTo>
                    <a:pt x="3268493" y="967902"/>
                  </a:lnTo>
                  <a:lnTo>
                    <a:pt x="3292812" y="933855"/>
                  </a:lnTo>
                  <a:lnTo>
                    <a:pt x="3302540" y="924127"/>
                  </a:lnTo>
                  <a:lnTo>
                    <a:pt x="3302540" y="856034"/>
                  </a:lnTo>
                  <a:lnTo>
                    <a:pt x="3317132" y="856034"/>
                  </a:lnTo>
                  <a:lnTo>
                    <a:pt x="3317132" y="826851"/>
                  </a:lnTo>
                  <a:lnTo>
                    <a:pt x="3346315" y="826851"/>
                  </a:lnTo>
                  <a:lnTo>
                    <a:pt x="3351178" y="807395"/>
                  </a:lnTo>
                  <a:lnTo>
                    <a:pt x="3365770" y="797668"/>
                  </a:lnTo>
                  <a:lnTo>
                    <a:pt x="3370634" y="787940"/>
                  </a:lnTo>
                  <a:lnTo>
                    <a:pt x="3375498" y="787940"/>
                  </a:lnTo>
                  <a:lnTo>
                    <a:pt x="3385225" y="778212"/>
                  </a:lnTo>
                  <a:lnTo>
                    <a:pt x="3429000" y="778212"/>
                  </a:lnTo>
                  <a:lnTo>
                    <a:pt x="3429000" y="758757"/>
                  </a:lnTo>
                  <a:lnTo>
                    <a:pt x="3555459" y="758757"/>
                  </a:lnTo>
                  <a:lnTo>
                    <a:pt x="3565187" y="758757"/>
                  </a:lnTo>
                  <a:lnTo>
                    <a:pt x="3589506" y="758757"/>
                  </a:lnTo>
                  <a:lnTo>
                    <a:pt x="3589506" y="739302"/>
                  </a:lnTo>
                  <a:lnTo>
                    <a:pt x="3613825" y="739302"/>
                  </a:lnTo>
                  <a:lnTo>
                    <a:pt x="3623553" y="729574"/>
                  </a:lnTo>
                  <a:lnTo>
                    <a:pt x="3647872" y="729574"/>
                  </a:lnTo>
                  <a:lnTo>
                    <a:pt x="3647872" y="714983"/>
                  </a:lnTo>
                  <a:lnTo>
                    <a:pt x="3677055" y="714983"/>
                  </a:lnTo>
                  <a:lnTo>
                    <a:pt x="3686783" y="705255"/>
                  </a:lnTo>
                  <a:lnTo>
                    <a:pt x="3822970" y="705255"/>
                  </a:lnTo>
                  <a:lnTo>
                    <a:pt x="3822970" y="690663"/>
                  </a:lnTo>
                  <a:lnTo>
                    <a:pt x="3881336" y="690663"/>
                  </a:lnTo>
                  <a:lnTo>
                    <a:pt x="3886200" y="685799"/>
                  </a:lnTo>
                  <a:lnTo>
                    <a:pt x="4017523" y="685799"/>
                  </a:lnTo>
                  <a:lnTo>
                    <a:pt x="4017523" y="676072"/>
                  </a:lnTo>
                  <a:lnTo>
                    <a:pt x="4032115" y="676072"/>
                  </a:lnTo>
                  <a:lnTo>
                    <a:pt x="4032115" y="651753"/>
                  </a:lnTo>
                  <a:lnTo>
                    <a:pt x="4041843" y="642025"/>
                  </a:lnTo>
                  <a:lnTo>
                    <a:pt x="4056434" y="627434"/>
                  </a:lnTo>
                  <a:lnTo>
                    <a:pt x="4061298" y="622570"/>
                  </a:lnTo>
                  <a:lnTo>
                    <a:pt x="4061298" y="603114"/>
                  </a:lnTo>
                  <a:lnTo>
                    <a:pt x="4080753" y="603114"/>
                  </a:lnTo>
                  <a:lnTo>
                    <a:pt x="4090480" y="603114"/>
                  </a:lnTo>
                  <a:lnTo>
                    <a:pt x="4100208" y="593386"/>
                  </a:lnTo>
                  <a:lnTo>
                    <a:pt x="4109936" y="583658"/>
                  </a:lnTo>
                  <a:lnTo>
                    <a:pt x="4109936" y="559340"/>
                  </a:lnTo>
                  <a:lnTo>
                    <a:pt x="4139119" y="559340"/>
                  </a:lnTo>
                  <a:lnTo>
                    <a:pt x="4139119" y="544748"/>
                  </a:lnTo>
                  <a:lnTo>
                    <a:pt x="4168302" y="544748"/>
                  </a:lnTo>
                  <a:lnTo>
                    <a:pt x="4168302" y="520429"/>
                  </a:lnTo>
                  <a:lnTo>
                    <a:pt x="4178029" y="520429"/>
                  </a:lnTo>
                  <a:lnTo>
                    <a:pt x="4178029" y="496110"/>
                  </a:lnTo>
                  <a:lnTo>
                    <a:pt x="4231532" y="496110"/>
                  </a:lnTo>
                  <a:lnTo>
                    <a:pt x="4231532" y="486383"/>
                  </a:lnTo>
                  <a:lnTo>
                    <a:pt x="4250987" y="486383"/>
                  </a:lnTo>
                  <a:lnTo>
                    <a:pt x="4250987" y="476655"/>
                  </a:lnTo>
                  <a:lnTo>
                    <a:pt x="4396902" y="476655"/>
                  </a:lnTo>
                  <a:lnTo>
                    <a:pt x="4396902" y="462063"/>
                  </a:lnTo>
                  <a:lnTo>
                    <a:pt x="4533089" y="462063"/>
                  </a:lnTo>
                  <a:lnTo>
                    <a:pt x="4542816" y="452336"/>
                  </a:lnTo>
                  <a:lnTo>
                    <a:pt x="4586591" y="452336"/>
                  </a:lnTo>
                  <a:lnTo>
                    <a:pt x="4606046" y="432881"/>
                  </a:lnTo>
                  <a:lnTo>
                    <a:pt x="4615774" y="423153"/>
                  </a:lnTo>
                  <a:lnTo>
                    <a:pt x="4795736" y="423153"/>
                  </a:lnTo>
                  <a:lnTo>
                    <a:pt x="4795736" y="403697"/>
                  </a:lnTo>
                  <a:lnTo>
                    <a:pt x="4834646" y="403697"/>
                  </a:lnTo>
                  <a:lnTo>
                    <a:pt x="4834646" y="374514"/>
                  </a:lnTo>
                  <a:lnTo>
                    <a:pt x="4844374" y="374514"/>
                  </a:lnTo>
                  <a:cubicBezTo>
                    <a:pt x="4855723" y="374514"/>
                    <a:pt x="4871936" y="378567"/>
                    <a:pt x="4878421" y="374514"/>
                  </a:cubicBezTo>
                  <a:cubicBezTo>
                    <a:pt x="4884906" y="370461"/>
                    <a:pt x="4881664" y="358301"/>
                    <a:pt x="4883285" y="350195"/>
                  </a:cubicBezTo>
                  <a:lnTo>
                    <a:pt x="4912468" y="340467"/>
                  </a:lnTo>
                  <a:lnTo>
                    <a:pt x="4912468" y="311285"/>
                  </a:lnTo>
                  <a:lnTo>
                    <a:pt x="4927059" y="311285"/>
                  </a:lnTo>
                  <a:lnTo>
                    <a:pt x="4927059" y="286966"/>
                  </a:lnTo>
                  <a:lnTo>
                    <a:pt x="4936787" y="277238"/>
                  </a:lnTo>
                  <a:lnTo>
                    <a:pt x="4936787" y="262646"/>
                  </a:lnTo>
                  <a:lnTo>
                    <a:pt x="4941650" y="257783"/>
                  </a:lnTo>
                  <a:lnTo>
                    <a:pt x="4951378" y="257783"/>
                  </a:lnTo>
                  <a:lnTo>
                    <a:pt x="4951378" y="248055"/>
                  </a:lnTo>
                  <a:lnTo>
                    <a:pt x="4995153" y="248055"/>
                  </a:lnTo>
                  <a:lnTo>
                    <a:pt x="4995153" y="233463"/>
                  </a:lnTo>
                  <a:lnTo>
                    <a:pt x="5004880" y="223736"/>
                  </a:lnTo>
                  <a:lnTo>
                    <a:pt x="5014608" y="214008"/>
                  </a:lnTo>
                  <a:lnTo>
                    <a:pt x="5131340" y="214008"/>
                  </a:lnTo>
                  <a:lnTo>
                    <a:pt x="5131340" y="184825"/>
                  </a:lnTo>
                  <a:lnTo>
                    <a:pt x="5214025" y="184825"/>
                  </a:lnTo>
                  <a:lnTo>
                    <a:pt x="5214025" y="175097"/>
                  </a:lnTo>
                  <a:lnTo>
                    <a:pt x="5233480" y="175097"/>
                  </a:lnTo>
                  <a:lnTo>
                    <a:pt x="5233480" y="155642"/>
                  </a:lnTo>
                  <a:lnTo>
                    <a:pt x="5262663" y="155642"/>
                  </a:lnTo>
                  <a:lnTo>
                    <a:pt x="5262663" y="141051"/>
                  </a:lnTo>
                  <a:lnTo>
                    <a:pt x="5286983" y="141051"/>
                  </a:lnTo>
                  <a:lnTo>
                    <a:pt x="5286983" y="126459"/>
                  </a:lnTo>
                  <a:lnTo>
                    <a:pt x="5296710" y="126459"/>
                  </a:lnTo>
                  <a:lnTo>
                    <a:pt x="5296710" y="121595"/>
                  </a:lnTo>
                  <a:lnTo>
                    <a:pt x="5350212" y="121595"/>
                  </a:lnTo>
                  <a:lnTo>
                    <a:pt x="5350212" y="111868"/>
                  </a:lnTo>
                  <a:lnTo>
                    <a:pt x="5374532" y="111868"/>
                  </a:lnTo>
                  <a:lnTo>
                    <a:pt x="5374532" y="82685"/>
                  </a:lnTo>
                  <a:lnTo>
                    <a:pt x="5481536" y="82685"/>
                  </a:lnTo>
                  <a:lnTo>
                    <a:pt x="5481536" y="63229"/>
                  </a:lnTo>
                  <a:lnTo>
                    <a:pt x="5666361" y="63229"/>
                  </a:lnTo>
                  <a:lnTo>
                    <a:pt x="5666361" y="43774"/>
                  </a:lnTo>
                  <a:lnTo>
                    <a:pt x="5695544" y="43774"/>
                  </a:lnTo>
                  <a:lnTo>
                    <a:pt x="5695544" y="14591"/>
                  </a:lnTo>
                  <a:lnTo>
                    <a:pt x="5705272" y="14591"/>
                  </a:lnTo>
                  <a:lnTo>
                    <a:pt x="5705272" y="0"/>
                  </a:lnTo>
                  <a:lnTo>
                    <a:pt x="5752181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25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0E6496C-1F1A-4A3A-879A-BB7FFC7536A2}"/>
                </a:ext>
              </a:extLst>
            </p:cNvPr>
            <p:cNvSpPr/>
            <p:nvPr/>
          </p:nvSpPr>
          <p:spPr>
            <a:xfrm>
              <a:off x="8763389" y="3407884"/>
              <a:ext cx="813942" cy="401286"/>
            </a:xfrm>
            <a:custGeom>
              <a:avLst/>
              <a:gdLst>
                <a:gd name="connsiteX0" fmla="*/ 0 w 829937"/>
                <a:gd name="connsiteY0" fmla="*/ 403952 h 403952"/>
                <a:gd name="connsiteX1" fmla="*/ 0 w 829937"/>
                <a:gd name="connsiteY1" fmla="*/ 330506 h 403952"/>
                <a:gd name="connsiteX2" fmla="*/ 29378 w 829937"/>
                <a:gd name="connsiteY2" fmla="*/ 330506 h 403952"/>
                <a:gd name="connsiteX3" fmla="*/ 29378 w 829937"/>
                <a:gd name="connsiteY3" fmla="*/ 293783 h 403952"/>
                <a:gd name="connsiteX4" fmla="*/ 47740 w 829937"/>
                <a:gd name="connsiteY4" fmla="*/ 293783 h 403952"/>
                <a:gd name="connsiteX5" fmla="*/ 47740 w 829937"/>
                <a:gd name="connsiteY5" fmla="*/ 257061 h 403952"/>
                <a:gd name="connsiteX6" fmla="*/ 55084 w 829937"/>
                <a:gd name="connsiteY6" fmla="*/ 257061 h 403952"/>
                <a:gd name="connsiteX7" fmla="*/ 55084 w 829937"/>
                <a:gd name="connsiteY7" fmla="*/ 246044 h 403952"/>
                <a:gd name="connsiteX8" fmla="*/ 146891 w 829937"/>
                <a:gd name="connsiteY8" fmla="*/ 246044 h 403952"/>
                <a:gd name="connsiteX9" fmla="*/ 146891 w 829937"/>
                <a:gd name="connsiteY9" fmla="*/ 224010 h 403952"/>
                <a:gd name="connsiteX10" fmla="*/ 161580 w 829937"/>
                <a:gd name="connsiteY10" fmla="*/ 224010 h 403952"/>
                <a:gd name="connsiteX11" fmla="*/ 161580 w 829937"/>
                <a:gd name="connsiteY11" fmla="*/ 201976 h 403952"/>
                <a:gd name="connsiteX12" fmla="*/ 495759 w 829937"/>
                <a:gd name="connsiteY12" fmla="*/ 201976 h 403952"/>
                <a:gd name="connsiteX13" fmla="*/ 495759 w 829937"/>
                <a:gd name="connsiteY13" fmla="*/ 168926 h 403952"/>
                <a:gd name="connsiteX14" fmla="*/ 774853 w 829937"/>
                <a:gd name="connsiteY14" fmla="*/ 168926 h 403952"/>
                <a:gd name="connsiteX15" fmla="*/ 774853 w 829937"/>
                <a:gd name="connsiteY15" fmla="*/ 135875 h 403952"/>
                <a:gd name="connsiteX16" fmla="*/ 789542 w 829937"/>
                <a:gd name="connsiteY16" fmla="*/ 135875 h 403952"/>
                <a:gd name="connsiteX17" fmla="*/ 789542 w 829937"/>
                <a:gd name="connsiteY17" fmla="*/ 88135 h 403952"/>
                <a:gd name="connsiteX18" fmla="*/ 818920 w 829937"/>
                <a:gd name="connsiteY18" fmla="*/ 88135 h 403952"/>
                <a:gd name="connsiteX19" fmla="*/ 818920 w 829937"/>
                <a:gd name="connsiteY19" fmla="*/ 44068 h 403952"/>
                <a:gd name="connsiteX20" fmla="*/ 829937 w 829937"/>
                <a:gd name="connsiteY20" fmla="*/ 44068 h 403952"/>
                <a:gd name="connsiteX21" fmla="*/ 829937 w 829937"/>
                <a:gd name="connsiteY21" fmla="*/ 0 h 403952"/>
                <a:gd name="connsiteX0" fmla="*/ 10663 w 829937"/>
                <a:gd name="connsiteY0" fmla="*/ 401286 h 401286"/>
                <a:gd name="connsiteX1" fmla="*/ 0 w 829937"/>
                <a:gd name="connsiteY1" fmla="*/ 330506 h 401286"/>
                <a:gd name="connsiteX2" fmla="*/ 29378 w 829937"/>
                <a:gd name="connsiteY2" fmla="*/ 330506 h 401286"/>
                <a:gd name="connsiteX3" fmla="*/ 29378 w 829937"/>
                <a:gd name="connsiteY3" fmla="*/ 293783 h 401286"/>
                <a:gd name="connsiteX4" fmla="*/ 47740 w 829937"/>
                <a:gd name="connsiteY4" fmla="*/ 293783 h 401286"/>
                <a:gd name="connsiteX5" fmla="*/ 47740 w 829937"/>
                <a:gd name="connsiteY5" fmla="*/ 257061 h 401286"/>
                <a:gd name="connsiteX6" fmla="*/ 55084 w 829937"/>
                <a:gd name="connsiteY6" fmla="*/ 257061 h 401286"/>
                <a:gd name="connsiteX7" fmla="*/ 55084 w 829937"/>
                <a:gd name="connsiteY7" fmla="*/ 246044 h 401286"/>
                <a:gd name="connsiteX8" fmla="*/ 146891 w 829937"/>
                <a:gd name="connsiteY8" fmla="*/ 246044 h 401286"/>
                <a:gd name="connsiteX9" fmla="*/ 146891 w 829937"/>
                <a:gd name="connsiteY9" fmla="*/ 224010 h 401286"/>
                <a:gd name="connsiteX10" fmla="*/ 161580 w 829937"/>
                <a:gd name="connsiteY10" fmla="*/ 224010 h 401286"/>
                <a:gd name="connsiteX11" fmla="*/ 161580 w 829937"/>
                <a:gd name="connsiteY11" fmla="*/ 201976 h 401286"/>
                <a:gd name="connsiteX12" fmla="*/ 495759 w 829937"/>
                <a:gd name="connsiteY12" fmla="*/ 201976 h 401286"/>
                <a:gd name="connsiteX13" fmla="*/ 495759 w 829937"/>
                <a:gd name="connsiteY13" fmla="*/ 168926 h 401286"/>
                <a:gd name="connsiteX14" fmla="*/ 774853 w 829937"/>
                <a:gd name="connsiteY14" fmla="*/ 168926 h 401286"/>
                <a:gd name="connsiteX15" fmla="*/ 774853 w 829937"/>
                <a:gd name="connsiteY15" fmla="*/ 135875 h 401286"/>
                <a:gd name="connsiteX16" fmla="*/ 789542 w 829937"/>
                <a:gd name="connsiteY16" fmla="*/ 135875 h 401286"/>
                <a:gd name="connsiteX17" fmla="*/ 789542 w 829937"/>
                <a:gd name="connsiteY17" fmla="*/ 88135 h 401286"/>
                <a:gd name="connsiteX18" fmla="*/ 818920 w 829937"/>
                <a:gd name="connsiteY18" fmla="*/ 88135 h 401286"/>
                <a:gd name="connsiteX19" fmla="*/ 818920 w 829937"/>
                <a:gd name="connsiteY19" fmla="*/ 44068 h 401286"/>
                <a:gd name="connsiteX20" fmla="*/ 829937 w 829937"/>
                <a:gd name="connsiteY20" fmla="*/ 44068 h 401286"/>
                <a:gd name="connsiteX21" fmla="*/ 829937 w 829937"/>
                <a:gd name="connsiteY21" fmla="*/ 0 h 401286"/>
                <a:gd name="connsiteX0" fmla="*/ 0 w 819274"/>
                <a:gd name="connsiteY0" fmla="*/ 401286 h 401286"/>
                <a:gd name="connsiteX1" fmla="*/ 5333 w 819274"/>
                <a:gd name="connsiteY1" fmla="*/ 330506 h 401286"/>
                <a:gd name="connsiteX2" fmla="*/ 18715 w 819274"/>
                <a:gd name="connsiteY2" fmla="*/ 330506 h 401286"/>
                <a:gd name="connsiteX3" fmla="*/ 18715 w 819274"/>
                <a:gd name="connsiteY3" fmla="*/ 293783 h 401286"/>
                <a:gd name="connsiteX4" fmla="*/ 37077 w 819274"/>
                <a:gd name="connsiteY4" fmla="*/ 293783 h 401286"/>
                <a:gd name="connsiteX5" fmla="*/ 37077 w 819274"/>
                <a:gd name="connsiteY5" fmla="*/ 257061 h 401286"/>
                <a:gd name="connsiteX6" fmla="*/ 44421 w 819274"/>
                <a:gd name="connsiteY6" fmla="*/ 257061 h 401286"/>
                <a:gd name="connsiteX7" fmla="*/ 44421 w 819274"/>
                <a:gd name="connsiteY7" fmla="*/ 246044 h 401286"/>
                <a:gd name="connsiteX8" fmla="*/ 136228 w 819274"/>
                <a:gd name="connsiteY8" fmla="*/ 246044 h 401286"/>
                <a:gd name="connsiteX9" fmla="*/ 136228 w 819274"/>
                <a:gd name="connsiteY9" fmla="*/ 224010 h 401286"/>
                <a:gd name="connsiteX10" fmla="*/ 150917 w 819274"/>
                <a:gd name="connsiteY10" fmla="*/ 224010 h 401286"/>
                <a:gd name="connsiteX11" fmla="*/ 150917 w 819274"/>
                <a:gd name="connsiteY11" fmla="*/ 201976 h 401286"/>
                <a:gd name="connsiteX12" fmla="*/ 485096 w 819274"/>
                <a:gd name="connsiteY12" fmla="*/ 201976 h 401286"/>
                <a:gd name="connsiteX13" fmla="*/ 485096 w 819274"/>
                <a:gd name="connsiteY13" fmla="*/ 168926 h 401286"/>
                <a:gd name="connsiteX14" fmla="*/ 764190 w 819274"/>
                <a:gd name="connsiteY14" fmla="*/ 168926 h 401286"/>
                <a:gd name="connsiteX15" fmla="*/ 764190 w 819274"/>
                <a:gd name="connsiteY15" fmla="*/ 135875 h 401286"/>
                <a:gd name="connsiteX16" fmla="*/ 778879 w 819274"/>
                <a:gd name="connsiteY16" fmla="*/ 135875 h 401286"/>
                <a:gd name="connsiteX17" fmla="*/ 778879 w 819274"/>
                <a:gd name="connsiteY17" fmla="*/ 88135 h 401286"/>
                <a:gd name="connsiteX18" fmla="*/ 808257 w 819274"/>
                <a:gd name="connsiteY18" fmla="*/ 88135 h 401286"/>
                <a:gd name="connsiteX19" fmla="*/ 808257 w 819274"/>
                <a:gd name="connsiteY19" fmla="*/ 44068 h 401286"/>
                <a:gd name="connsiteX20" fmla="*/ 819274 w 819274"/>
                <a:gd name="connsiteY20" fmla="*/ 44068 h 401286"/>
                <a:gd name="connsiteX21" fmla="*/ 819274 w 819274"/>
                <a:gd name="connsiteY21" fmla="*/ 0 h 401286"/>
                <a:gd name="connsiteX0" fmla="*/ 5331 w 813941"/>
                <a:gd name="connsiteY0" fmla="*/ 401286 h 401286"/>
                <a:gd name="connsiteX1" fmla="*/ 0 w 813941"/>
                <a:gd name="connsiteY1" fmla="*/ 330506 h 401286"/>
                <a:gd name="connsiteX2" fmla="*/ 13382 w 813941"/>
                <a:gd name="connsiteY2" fmla="*/ 330506 h 401286"/>
                <a:gd name="connsiteX3" fmla="*/ 13382 w 813941"/>
                <a:gd name="connsiteY3" fmla="*/ 293783 h 401286"/>
                <a:gd name="connsiteX4" fmla="*/ 31744 w 813941"/>
                <a:gd name="connsiteY4" fmla="*/ 293783 h 401286"/>
                <a:gd name="connsiteX5" fmla="*/ 31744 w 813941"/>
                <a:gd name="connsiteY5" fmla="*/ 257061 h 401286"/>
                <a:gd name="connsiteX6" fmla="*/ 39088 w 813941"/>
                <a:gd name="connsiteY6" fmla="*/ 257061 h 401286"/>
                <a:gd name="connsiteX7" fmla="*/ 39088 w 813941"/>
                <a:gd name="connsiteY7" fmla="*/ 246044 h 401286"/>
                <a:gd name="connsiteX8" fmla="*/ 130895 w 813941"/>
                <a:gd name="connsiteY8" fmla="*/ 246044 h 401286"/>
                <a:gd name="connsiteX9" fmla="*/ 130895 w 813941"/>
                <a:gd name="connsiteY9" fmla="*/ 224010 h 401286"/>
                <a:gd name="connsiteX10" fmla="*/ 145584 w 813941"/>
                <a:gd name="connsiteY10" fmla="*/ 224010 h 401286"/>
                <a:gd name="connsiteX11" fmla="*/ 145584 w 813941"/>
                <a:gd name="connsiteY11" fmla="*/ 201976 h 401286"/>
                <a:gd name="connsiteX12" fmla="*/ 479763 w 813941"/>
                <a:gd name="connsiteY12" fmla="*/ 201976 h 401286"/>
                <a:gd name="connsiteX13" fmla="*/ 479763 w 813941"/>
                <a:gd name="connsiteY13" fmla="*/ 168926 h 401286"/>
                <a:gd name="connsiteX14" fmla="*/ 758857 w 813941"/>
                <a:gd name="connsiteY14" fmla="*/ 168926 h 401286"/>
                <a:gd name="connsiteX15" fmla="*/ 758857 w 813941"/>
                <a:gd name="connsiteY15" fmla="*/ 135875 h 401286"/>
                <a:gd name="connsiteX16" fmla="*/ 773546 w 813941"/>
                <a:gd name="connsiteY16" fmla="*/ 135875 h 401286"/>
                <a:gd name="connsiteX17" fmla="*/ 773546 w 813941"/>
                <a:gd name="connsiteY17" fmla="*/ 88135 h 401286"/>
                <a:gd name="connsiteX18" fmla="*/ 802924 w 813941"/>
                <a:gd name="connsiteY18" fmla="*/ 88135 h 401286"/>
                <a:gd name="connsiteX19" fmla="*/ 802924 w 813941"/>
                <a:gd name="connsiteY19" fmla="*/ 44068 h 401286"/>
                <a:gd name="connsiteX20" fmla="*/ 813941 w 813941"/>
                <a:gd name="connsiteY20" fmla="*/ 44068 h 401286"/>
                <a:gd name="connsiteX21" fmla="*/ 813941 w 813941"/>
                <a:gd name="connsiteY21" fmla="*/ 0 h 401286"/>
                <a:gd name="connsiteX0" fmla="*/ 0 w 816608"/>
                <a:gd name="connsiteY0" fmla="*/ 401286 h 401286"/>
                <a:gd name="connsiteX1" fmla="*/ 2667 w 816608"/>
                <a:gd name="connsiteY1" fmla="*/ 330506 h 401286"/>
                <a:gd name="connsiteX2" fmla="*/ 16049 w 816608"/>
                <a:gd name="connsiteY2" fmla="*/ 330506 h 401286"/>
                <a:gd name="connsiteX3" fmla="*/ 16049 w 816608"/>
                <a:gd name="connsiteY3" fmla="*/ 293783 h 401286"/>
                <a:gd name="connsiteX4" fmla="*/ 34411 w 816608"/>
                <a:gd name="connsiteY4" fmla="*/ 293783 h 401286"/>
                <a:gd name="connsiteX5" fmla="*/ 34411 w 816608"/>
                <a:gd name="connsiteY5" fmla="*/ 257061 h 401286"/>
                <a:gd name="connsiteX6" fmla="*/ 41755 w 816608"/>
                <a:gd name="connsiteY6" fmla="*/ 257061 h 401286"/>
                <a:gd name="connsiteX7" fmla="*/ 41755 w 816608"/>
                <a:gd name="connsiteY7" fmla="*/ 246044 h 401286"/>
                <a:gd name="connsiteX8" fmla="*/ 133562 w 816608"/>
                <a:gd name="connsiteY8" fmla="*/ 246044 h 401286"/>
                <a:gd name="connsiteX9" fmla="*/ 133562 w 816608"/>
                <a:gd name="connsiteY9" fmla="*/ 224010 h 401286"/>
                <a:gd name="connsiteX10" fmla="*/ 148251 w 816608"/>
                <a:gd name="connsiteY10" fmla="*/ 224010 h 401286"/>
                <a:gd name="connsiteX11" fmla="*/ 148251 w 816608"/>
                <a:gd name="connsiteY11" fmla="*/ 201976 h 401286"/>
                <a:gd name="connsiteX12" fmla="*/ 482430 w 816608"/>
                <a:gd name="connsiteY12" fmla="*/ 201976 h 401286"/>
                <a:gd name="connsiteX13" fmla="*/ 482430 w 816608"/>
                <a:gd name="connsiteY13" fmla="*/ 168926 h 401286"/>
                <a:gd name="connsiteX14" fmla="*/ 761524 w 816608"/>
                <a:gd name="connsiteY14" fmla="*/ 168926 h 401286"/>
                <a:gd name="connsiteX15" fmla="*/ 761524 w 816608"/>
                <a:gd name="connsiteY15" fmla="*/ 135875 h 401286"/>
                <a:gd name="connsiteX16" fmla="*/ 776213 w 816608"/>
                <a:gd name="connsiteY16" fmla="*/ 135875 h 401286"/>
                <a:gd name="connsiteX17" fmla="*/ 776213 w 816608"/>
                <a:gd name="connsiteY17" fmla="*/ 88135 h 401286"/>
                <a:gd name="connsiteX18" fmla="*/ 805591 w 816608"/>
                <a:gd name="connsiteY18" fmla="*/ 88135 h 401286"/>
                <a:gd name="connsiteX19" fmla="*/ 805591 w 816608"/>
                <a:gd name="connsiteY19" fmla="*/ 44068 h 401286"/>
                <a:gd name="connsiteX20" fmla="*/ 816608 w 816608"/>
                <a:gd name="connsiteY20" fmla="*/ 44068 h 401286"/>
                <a:gd name="connsiteX21" fmla="*/ 816608 w 816608"/>
                <a:gd name="connsiteY21" fmla="*/ 0 h 401286"/>
                <a:gd name="connsiteX0" fmla="*/ 5331 w 813941"/>
                <a:gd name="connsiteY0" fmla="*/ 401286 h 401286"/>
                <a:gd name="connsiteX1" fmla="*/ 0 w 813941"/>
                <a:gd name="connsiteY1" fmla="*/ 330506 h 401286"/>
                <a:gd name="connsiteX2" fmla="*/ 13382 w 813941"/>
                <a:gd name="connsiteY2" fmla="*/ 330506 h 401286"/>
                <a:gd name="connsiteX3" fmla="*/ 13382 w 813941"/>
                <a:gd name="connsiteY3" fmla="*/ 293783 h 401286"/>
                <a:gd name="connsiteX4" fmla="*/ 31744 w 813941"/>
                <a:gd name="connsiteY4" fmla="*/ 293783 h 401286"/>
                <a:gd name="connsiteX5" fmla="*/ 31744 w 813941"/>
                <a:gd name="connsiteY5" fmla="*/ 257061 h 401286"/>
                <a:gd name="connsiteX6" fmla="*/ 39088 w 813941"/>
                <a:gd name="connsiteY6" fmla="*/ 257061 h 401286"/>
                <a:gd name="connsiteX7" fmla="*/ 39088 w 813941"/>
                <a:gd name="connsiteY7" fmla="*/ 246044 h 401286"/>
                <a:gd name="connsiteX8" fmla="*/ 130895 w 813941"/>
                <a:gd name="connsiteY8" fmla="*/ 246044 h 401286"/>
                <a:gd name="connsiteX9" fmla="*/ 130895 w 813941"/>
                <a:gd name="connsiteY9" fmla="*/ 224010 h 401286"/>
                <a:gd name="connsiteX10" fmla="*/ 145584 w 813941"/>
                <a:gd name="connsiteY10" fmla="*/ 224010 h 401286"/>
                <a:gd name="connsiteX11" fmla="*/ 145584 w 813941"/>
                <a:gd name="connsiteY11" fmla="*/ 201976 h 401286"/>
                <a:gd name="connsiteX12" fmla="*/ 479763 w 813941"/>
                <a:gd name="connsiteY12" fmla="*/ 201976 h 401286"/>
                <a:gd name="connsiteX13" fmla="*/ 479763 w 813941"/>
                <a:gd name="connsiteY13" fmla="*/ 168926 h 401286"/>
                <a:gd name="connsiteX14" fmla="*/ 758857 w 813941"/>
                <a:gd name="connsiteY14" fmla="*/ 168926 h 401286"/>
                <a:gd name="connsiteX15" fmla="*/ 758857 w 813941"/>
                <a:gd name="connsiteY15" fmla="*/ 135875 h 401286"/>
                <a:gd name="connsiteX16" fmla="*/ 773546 w 813941"/>
                <a:gd name="connsiteY16" fmla="*/ 135875 h 401286"/>
                <a:gd name="connsiteX17" fmla="*/ 773546 w 813941"/>
                <a:gd name="connsiteY17" fmla="*/ 88135 h 401286"/>
                <a:gd name="connsiteX18" fmla="*/ 802924 w 813941"/>
                <a:gd name="connsiteY18" fmla="*/ 88135 h 401286"/>
                <a:gd name="connsiteX19" fmla="*/ 802924 w 813941"/>
                <a:gd name="connsiteY19" fmla="*/ 44068 h 401286"/>
                <a:gd name="connsiteX20" fmla="*/ 813941 w 813941"/>
                <a:gd name="connsiteY20" fmla="*/ 44068 h 401286"/>
                <a:gd name="connsiteX21" fmla="*/ 813941 w 813941"/>
                <a:gd name="connsiteY21" fmla="*/ 0 h 401286"/>
                <a:gd name="connsiteX0" fmla="*/ 0 w 813942"/>
                <a:gd name="connsiteY0" fmla="*/ 401286 h 401286"/>
                <a:gd name="connsiteX1" fmla="*/ 1 w 813942"/>
                <a:gd name="connsiteY1" fmla="*/ 330506 h 401286"/>
                <a:gd name="connsiteX2" fmla="*/ 13383 w 813942"/>
                <a:gd name="connsiteY2" fmla="*/ 330506 h 401286"/>
                <a:gd name="connsiteX3" fmla="*/ 13383 w 813942"/>
                <a:gd name="connsiteY3" fmla="*/ 293783 h 401286"/>
                <a:gd name="connsiteX4" fmla="*/ 31745 w 813942"/>
                <a:gd name="connsiteY4" fmla="*/ 293783 h 401286"/>
                <a:gd name="connsiteX5" fmla="*/ 31745 w 813942"/>
                <a:gd name="connsiteY5" fmla="*/ 257061 h 401286"/>
                <a:gd name="connsiteX6" fmla="*/ 39089 w 813942"/>
                <a:gd name="connsiteY6" fmla="*/ 257061 h 401286"/>
                <a:gd name="connsiteX7" fmla="*/ 39089 w 813942"/>
                <a:gd name="connsiteY7" fmla="*/ 246044 h 401286"/>
                <a:gd name="connsiteX8" fmla="*/ 130896 w 813942"/>
                <a:gd name="connsiteY8" fmla="*/ 246044 h 401286"/>
                <a:gd name="connsiteX9" fmla="*/ 130896 w 813942"/>
                <a:gd name="connsiteY9" fmla="*/ 224010 h 401286"/>
                <a:gd name="connsiteX10" fmla="*/ 145585 w 813942"/>
                <a:gd name="connsiteY10" fmla="*/ 224010 h 401286"/>
                <a:gd name="connsiteX11" fmla="*/ 145585 w 813942"/>
                <a:gd name="connsiteY11" fmla="*/ 201976 h 401286"/>
                <a:gd name="connsiteX12" fmla="*/ 479764 w 813942"/>
                <a:gd name="connsiteY12" fmla="*/ 201976 h 401286"/>
                <a:gd name="connsiteX13" fmla="*/ 479764 w 813942"/>
                <a:gd name="connsiteY13" fmla="*/ 168926 h 401286"/>
                <a:gd name="connsiteX14" fmla="*/ 758858 w 813942"/>
                <a:gd name="connsiteY14" fmla="*/ 168926 h 401286"/>
                <a:gd name="connsiteX15" fmla="*/ 758858 w 813942"/>
                <a:gd name="connsiteY15" fmla="*/ 135875 h 401286"/>
                <a:gd name="connsiteX16" fmla="*/ 773547 w 813942"/>
                <a:gd name="connsiteY16" fmla="*/ 135875 h 401286"/>
                <a:gd name="connsiteX17" fmla="*/ 773547 w 813942"/>
                <a:gd name="connsiteY17" fmla="*/ 88135 h 401286"/>
                <a:gd name="connsiteX18" fmla="*/ 802925 w 813942"/>
                <a:gd name="connsiteY18" fmla="*/ 88135 h 401286"/>
                <a:gd name="connsiteX19" fmla="*/ 802925 w 813942"/>
                <a:gd name="connsiteY19" fmla="*/ 44068 h 401286"/>
                <a:gd name="connsiteX20" fmla="*/ 813942 w 813942"/>
                <a:gd name="connsiteY20" fmla="*/ 44068 h 401286"/>
                <a:gd name="connsiteX21" fmla="*/ 813942 w 813942"/>
                <a:gd name="connsiteY21" fmla="*/ 0 h 40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13942" h="401286">
                  <a:moveTo>
                    <a:pt x="0" y="401286"/>
                  </a:moveTo>
                  <a:cubicBezTo>
                    <a:pt x="0" y="377693"/>
                    <a:pt x="1" y="354099"/>
                    <a:pt x="1" y="330506"/>
                  </a:cubicBezTo>
                  <a:lnTo>
                    <a:pt x="13383" y="330506"/>
                  </a:lnTo>
                  <a:lnTo>
                    <a:pt x="13383" y="293783"/>
                  </a:lnTo>
                  <a:lnTo>
                    <a:pt x="31745" y="293783"/>
                  </a:lnTo>
                  <a:lnTo>
                    <a:pt x="31745" y="257061"/>
                  </a:lnTo>
                  <a:lnTo>
                    <a:pt x="39089" y="257061"/>
                  </a:lnTo>
                  <a:lnTo>
                    <a:pt x="39089" y="246044"/>
                  </a:lnTo>
                  <a:lnTo>
                    <a:pt x="130896" y="246044"/>
                  </a:lnTo>
                  <a:lnTo>
                    <a:pt x="130896" y="224010"/>
                  </a:lnTo>
                  <a:lnTo>
                    <a:pt x="145585" y="224010"/>
                  </a:lnTo>
                  <a:lnTo>
                    <a:pt x="145585" y="201976"/>
                  </a:lnTo>
                  <a:lnTo>
                    <a:pt x="479764" y="201976"/>
                  </a:lnTo>
                  <a:lnTo>
                    <a:pt x="479764" y="168926"/>
                  </a:lnTo>
                  <a:lnTo>
                    <a:pt x="758858" y="168926"/>
                  </a:lnTo>
                  <a:lnTo>
                    <a:pt x="758858" y="135875"/>
                  </a:lnTo>
                  <a:lnTo>
                    <a:pt x="773547" y="135875"/>
                  </a:lnTo>
                  <a:lnTo>
                    <a:pt x="773547" y="88135"/>
                  </a:lnTo>
                  <a:lnTo>
                    <a:pt x="802925" y="88135"/>
                  </a:lnTo>
                  <a:lnTo>
                    <a:pt x="802925" y="44068"/>
                  </a:lnTo>
                  <a:lnTo>
                    <a:pt x="813942" y="44068"/>
                  </a:lnTo>
                  <a:lnTo>
                    <a:pt x="813942" y="0"/>
                  </a:ln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125"/>
            </a:p>
          </p:txBody>
        </p:sp>
      </p:grpSp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9EF9BCE5-AEFF-41B7-921E-499E44CB54F8}"/>
              </a:ext>
            </a:extLst>
          </p:cNvPr>
          <p:cNvGraphicFramePr>
            <a:graphicFrameLocks noGrp="1"/>
          </p:cNvGraphicFramePr>
          <p:nvPr/>
        </p:nvGraphicFramePr>
        <p:xfrm>
          <a:off x="2276326" y="980786"/>
          <a:ext cx="3081903" cy="348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23782">
                  <a:extLst>
                    <a:ext uri="{9D8B030D-6E8A-4147-A177-3AD203B41FA5}">
                      <a16:colId xmlns:a16="http://schemas.microsoft.com/office/drawing/2014/main" val="3143954805"/>
                    </a:ext>
                  </a:extLst>
                </a:gridCol>
                <a:gridCol w="554078">
                  <a:extLst>
                    <a:ext uri="{9D8B030D-6E8A-4147-A177-3AD203B41FA5}">
                      <a16:colId xmlns:a16="http://schemas.microsoft.com/office/drawing/2014/main" val="1745384678"/>
                    </a:ext>
                  </a:extLst>
                </a:gridCol>
                <a:gridCol w="1112503">
                  <a:extLst>
                    <a:ext uri="{9D8B030D-6E8A-4147-A177-3AD203B41FA5}">
                      <a16:colId xmlns:a16="http://schemas.microsoft.com/office/drawing/2014/main" val="4187720962"/>
                    </a:ext>
                  </a:extLst>
                </a:gridCol>
                <a:gridCol w="891540">
                  <a:extLst>
                    <a:ext uri="{9D8B030D-6E8A-4147-A177-3AD203B41FA5}">
                      <a16:colId xmlns:a16="http://schemas.microsoft.com/office/drawing/2014/main" val="98296621"/>
                    </a:ext>
                  </a:extLst>
                </a:gridCol>
              </a:tblGrid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DAPA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2%</a:t>
                      </a:r>
                    </a:p>
                  </a:txBody>
                  <a:tcPr marL="6858" marR="6858" marT="6858" marB="68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Placebo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6858" marR="6858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HR (95% CI)</a:t>
                      </a: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61 (0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51-0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72)</a:t>
                      </a:r>
                    </a:p>
                  </a:txBody>
                  <a:tcPr marL="6858" marR="6858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p-</a:t>
                      </a:r>
                      <a:r>
                        <a:rPr lang="cs-CZ" sz="1100" b="1" dirty="0">
                          <a:solidFill>
                            <a:schemeClr val="tx1"/>
                          </a:solidFill>
                        </a:rPr>
                        <a:t>hodnota</a:t>
                      </a:r>
                      <a:r>
                        <a:rPr lang="en-US" sz="1100" b="1" baseline="3000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cs-CZ" sz="1100" b="0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000000028</a:t>
                      </a:r>
                    </a:p>
                  </a:txBody>
                  <a:tcPr marL="6858" marR="6858" marT="6858" marB="685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0288555"/>
                  </a:ext>
                </a:extLst>
              </a:tr>
            </a:tbl>
          </a:graphicData>
        </a:graphic>
      </p:graphicFrame>
      <p:sp>
        <p:nvSpPr>
          <p:cNvPr id="89" name="TextBox 88">
            <a:extLst>
              <a:ext uri="{FF2B5EF4-FFF2-40B4-BE49-F238E27FC236}">
                <a16:creationId xmlns:a16="http://schemas.microsoft.com/office/drawing/2014/main" id="{E563AF88-7AB5-4782-803D-9928474CD8C9}"/>
              </a:ext>
            </a:extLst>
          </p:cNvPr>
          <p:cNvSpPr txBox="1"/>
          <p:nvPr/>
        </p:nvSpPr>
        <p:spPr>
          <a:xfrm>
            <a:off x="7679615" y="2123332"/>
            <a:ext cx="754337" cy="254639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 defTabSz="685800">
              <a:lnSpc>
                <a:spcPct val="90000"/>
              </a:lnSpc>
              <a:spcBef>
                <a:spcPts val="900"/>
              </a:spcBef>
              <a:buClr>
                <a:srgbClr val="7F134C"/>
              </a:buClr>
              <a:defRPr/>
            </a:pPr>
            <a:r>
              <a:rPr lang="cs-CZ" sz="1050" b="1"/>
              <a:t>5,3% ARR</a:t>
            </a:r>
          </a:p>
        </p:txBody>
      </p:sp>
    </p:spTree>
    <p:extLst>
      <p:ext uri="{BB962C8B-B14F-4D97-AF65-F5344CB8AC3E}">
        <p14:creationId xmlns:p14="http://schemas.microsoft.com/office/powerpoint/2010/main" val="2621432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9415D6-7495-4972-A60F-D8CCA4E5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SPC Forxiga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E73223-6C52-4D6B-98FC-400A285E824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1400" b="1"/>
              <a:t>SOUHRN ÚDAJŮ O PŘÍPRAVKU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400"/>
              <a:t>Forxiga 10 mg potahované tablety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400" b="1"/>
              <a:t>Terapeutické indikace</a:t>
            </a:r>
          </a:p>
          <a:p>
            <a:pPr>
              <a:spcBef>
                <a:spcPts val="600"/>
              </a:spcBef>
            </a:pPr>
            <a:endParaRPr lang="cs-CZ" sz="1400"/>
          </a:p>
          <a:p>
            <a:pPr marL="0" indent="0">
              <a:spcBef>
                <a:spcPts val="600"/>
              </a:spcBef>
              <a:buNone/>
            </a:pPr>
            <a:r>
              <a:rPr lang="cs-CZ" sz="1400" b="1"/>
              <a:t>Diabetes mellitus 2. typu</a:t>
            </a:r>
          </a:p>
          <a:p>
            <a:pPr>
              <a:spcBef>
                <a:spcPts val="600"/>
              </a:spcBef>
            </a:pPr>
            <a:r>
              <a:rPr lang="cs-CZ" sz="1400"/>
              <a:t>Přípravek Forxiga je indikován k léčbě dospělých pacientů při nedostatečné kontrole diabetu mellitu 2. typu jako přídavná léčba k dietě a fyzické aktivitě</a:t>
            </a:r>
          </a:p>
          <a:p>
            <a:pPr lvl="1">
              <a:spcBef>
                <a:spcPts val="600"/>
              </a:spcBef>
            </a:pPr>
            <a:r>
              <a:rPr lang="cs-CZ" sz="1100"/>
              <a:t>jako monoterapie, pokud je podávání metforminu nevhodné v důsledku intolerance.</a:t>
            </a:r>
          </a:p>
          <a:p>
            <a:pPr lvl="1">
              <a:spcBef>
                <a:spcPts val="600"/>
              </a:spcBef>
            </a:pPr>
            <a:r>
              <a:rPr lang="cs-CZ" sz="1100"/>
              <a:t>jako přídavná léčba k jiným léčivým přípravkům k léčbě diabetu 2. typu.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400" b="1"/>
              <a:t>Srdeční selhání</a:t>
            </a:r>
          </a:p>
          <a:p>
            <a:pPr>
              <a:spcBef>
                <a:spcPts val="600"/>
              </a:spcBef>
            </a:pPr>
            <a:r>
              <a:rPr lang="cs-CZ" sz="1400"/>
              <a:t>Přípravek Forxiga je indikován k léčbě dospělých pacientů se symptomatickým chronickým srdečním selháním se sníženou ejekční frakcí.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cs-CZ" sz="1400" b="1"/>
              <a:t>Chronické onemocnění ledvin</a:t>
            </a:r>
          </a:p>
          <a:p>
            <a:pPr>
              <a:spcBef>
                <a:spcPts val="600"/>
              </a:spcBef>
            </a:pPr>
            <a:r>
              <a:rPr lang="cs-CZ" sz="1400"/>
              <a:t>Přípravek Forxiga je indikován k léčbě dospělých pacientů s chronickým onemocněním ledvin.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3CFC3E6-344A-4198-9E96-855DD1B7DC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Zdroj: SPC Forxiga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1208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1C856D49-D163-47D9-AF4D-19165CEC57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06" b="28906"/>
          <a:stretch>
            <a:fillRect/>
          </a:stretch>
        </p:blipFill>
        <p:spPr/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8ED90AA-02F4-4928-8A49-C5917F7B18AC}"/>
              </a:ext>
            </a:extLst>
          </p:cNvPr>
          <p:cNvSpPr txBox="1"/>
          <p:nvPr/>
        </p:nvSpPr>
        <p:spPr>
          <a:xfrm>
            <a:off x="427165" y="440514"/>
            <a:ext cx="4523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za pozornost !</a:t>
            </a:r>
          </a:p>
        </p:txBody>
      </p:sp>
    </p:spTree>
    <p:extLst>
      <p:ext uri="{BB962C8B-B14F-4D97-AF65-F5344CB8AC3E}">
        <p14:creationId xmlns:p14="http://schemas.microsoft.com/office/powerpoint/2010/main" val="3950475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8D0665-AC69-4C02-B63B-0F9925111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ESC </a:t>
            </a:r>
            <a:r>
              <a:rPr lang="cs-CZ" dirty="0" err="1"/>
              <a:t>Guidelines</a:t>
            </a:r>
            <a:r>
              <a:rPr lang="cs-CZ" dirty="0"/>
              <a:t> HF 2021: Zásadní změna myšlení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38F0BE4-0C7E-48E7-9292-F73A2A4D2B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 err="1"/>
              <a:t>McDonagh</a:t>
            </a:r>
            <a:r>
              <a:rPr lang="cs-CZ" dirty="0"/>
              <a:t> TA, Metra M. Eur </a:t>
            </a:r>
            <a:r>
              <a:rPr lang="cs-CZ" dirty="0" err="1"/>
              <a:t>Heart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2021: 00, 1-128.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79" y="993775"/>
            <a:ext cx="6070242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082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047D7-64AA-4042-AC6A-9D35CFB11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Zcela nové koncepty diagnostiky a léčby CHSS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EC1B0C-2257-43C4-8810-3696B764E4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43" y="993775"/>
            <a:ext cx="63315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295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9C7C2E-A4CA-4CD7-9CAC-6ED7F6B07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Nová definice CHSS: </a:t>
            </a:r>
            <a:br>
              <a:rPr lang="cs-CZ" dirty="0"/>
            </a:br>
            <a:r>
              <a:rPr lang="cs-CZ" dirty="0" err="1"/>
              <a:t>Preserved-midly</a:t>
            </a:r>
            <a:r>
              <a:rPr lang="cs-CZ" dirty="0"/>
              <a:t> </a:t>
            </a:r>
            <a:r>
              <a:rPr lang="cs-CZ" dirty="0" err="1"/>
              <a:t>reduced-reduced</a:t>
            </a:r>
            <a:r>
              <a:rPr lang="cs-CZ" dirty="0"/>
              <a:t> HF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AA6BFF-0B76-4F2E-8FFA-0FDCEDCA28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3398"/>
            <a:ext cx="8280400" cy="121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05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B63BD0-3E09-4D58-B22E-B8338A930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Diagnostický algoritmus pro srdeční selhání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4876356-EC9E-4D8B-B9F5-55599A1D4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93" y="993775"/>
            <a:ext cx="302781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80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3EB8A-9ED3-4E81-9E6E-5B8A8A58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Zjednodušený terapeutický algoritmus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7E0D427-8AF2-4145-BFDF-437FCD0C3F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53" y="993775"/>
            <a:ext cx="4764093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807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F9BE66-D16F-46DE-9FE4-E1F33651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Evidence-</a:t>
            </a:r>
            <a:r>
              <a:rPr lang="cs-CZ" dirty="0" err="1"/>
              <a:t>based</a:t>
            </a:r>
            <a:r>
              <a:rPr lang="cs-CZ" dirty="0"/>
              <a:t> terapie </a:t>
            </a:r>
            <a:r>
              <a:rPr lang="cs-CZ" dirty="0" err="1"/>
              <a:t>HFrEF</a:t>
            </a:r>
            <a:endParaRPr lang="cs-CZ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02EFFCC-196F-4806-8A25-6ABC320ED5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750" y="993775"/>
            <a:ext cx="2269299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984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1CE043-3C6D-45C3-A16E-371C258C7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Postavení SGLT2i v léčbě CHSS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D2C851-9932-436E-877B-46299B7376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/>
              <a:t>Jackson AM, et al. Dapagliflozin and diuretic use in patients with heart failure and reduced ejection fraction in DAPA-HF. Circulation 2020;142:1040-1054.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Therefore, dapagliflozin or empagliflozin are recommended, in</a:t>
            </a:r>
            <a:r>
              <a:rPr lang="cs-CZ"/>
              <a:t> </a:t>
            </a:r>
            <a:r>
              <a:rPr lang="en-US"/>
              <a:t>addition to OMT with an ACE-I/ARNI, a beta-blocker and an MRA,</a:t>
            </a:r>
            <a:r>
              <a:rPr lang="cs-CZ"/>
              <a:t> </a:t>
            </a:r>
            <a:r>
              <a:rPr lang="en-US"/>
              <a:t>for patients with HFrEF regardless of diabetes status. The diuretic/natriuretic properties of SGLT2 inhibitors may offer additional benefits</a:t>
            </a:r>
            <a:r>
              <a:rPr lang="cs-CZ"/>
              <a:t> </a:t>
            </a:r>
            <a:r>
              <a:rPr lang="en-US"/>
              <a:t>in reducing congestion and may allow a reduction in loop diuretic</a:t>
            </a:r>
            <a:r>
              <a:rPr lang="cs-CZ"/>
              <a:t> </a:t>
            </a:r>
            <a:r>
              <a:rPr lang="en-US"/>
              <a:t>requirement.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519093"/>
      </p:ext>
    </p:extLst>
  </p:cSld>
  <p:clrMapOvr>
    <a:masterClrMapping/>
  </p:clrMapOvr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3227</TotalTime>
  <Words>1695</Words>
  <Application>Microsoft Office PowerPoint</Application>
  <PresentationFormat>Předvádění na obrazovce (16:9)</PresentationFormat>
  <Paragraphs>285</Paragraphs>
  <Slides>25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8" baseType="lpstr">
      <vt:lpstr>Calibri</vt:lpstr>
      <vt:lpstr>Arial</vt:lpstr>
      <vt:lpstr>Medical</vt:lpstr>
      <vt:lpstr>Nová naděje pro pacienty se srdečním selháním</vt:lpstr>
      <vt:lpstr>Prezentace je podpořena firmou Astra Zeneca</vt:lpstr>
      <vt:lpstr>ESC Guidelines HF 2021: Zásadní změna myšlení</vt:lpstr>
      <vt:lpstr>Zcela nové koncepty diagnostiky a léčby CHSS</vt:lpstr>
      <vt:lpstr>Nová definice CHSS:  Preserved-midly reduced-reduced HF</vt:lpstr>
      <vt:lpstr>Diagnostický algoritmus pro srdeční selhání</vt:lpstr>
      <vt:lpstr>Zjednodušený terapeutický algoritmus </vt:lpstr>
      <vt:lpstr>Evidence-based terapie HFrEF</vt:lpstr>
      <vt:lpstr>Postavení SGLT2i v léčbě CHSS</vt:lpstr>
      <vt:lpstr>Praktické aspekty léčby SGLT2i pro CHSS I</vt:lpstr>
      <vt:lpstr>Praktické aspekty léčby SGLT2i pro CHSS II</vt:lpstr>
      <vt:lpstr>Fenotypem definovaná léčba HFrEF</vt:lpstr>
      <vt:lpstr>Trend: Interdisciplinární managament CHSS</vt:lpstr>
      <vt:lpstr>Rehabilitace a cvičení u pacientů s CHSS</vt:lpstr>
      <vt:lpstr>Telemonitoring pacientů s CHSS</vt:lpstr>
      <vt:lpstr>Definice pokročilého srdečního selhání</vt:lpstr>
      <vt:lpstr>Triáž pacientů s pokročilým srdečním selháním: Úloha ambulantních kardiologů</vt:lpstr>
      <vt:lpstr>Managment pacientů s onkologickým onemocněním a CHSS</vt:lpstr>
      <vt:lpstr>Proč jsou SGLT2i zásadní změnou v léčbě pacientů s CHSS ?</vt:lpstr>
      <vt:lpstr>Primární cíl DAPA-HF: KV úmrtí, nebo hHF, nebo urgentní ošetření pro HF1</vt:lpstr>
      <vt:lpstr>Složky primárního cíle DAPA-HF: KV úmrtí</vt:lpstr>
      <vt:lpstr>Dapagliflozin snížil konzistentně četnost příhod KV úmrtí či zhoršení SS nezávisle na diabetickém statusu a HbA1c1</vt:lpstr>
      <vt:lpstr>Primární složený cíl:  ≥50% setrvalé snížení eGFR, ESKD, renální nebo KV smrta,1</vt:lpstr>
      <vt:lpstr>SPC Forxiga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 HF Guidelines 2021</dc:title>
  <dc:creator>MT</dc:creator>
  <cp:lastModifiedBy>Táborský Miloš, prof. MUDr., CSc. MBA FESC FACC</cp:lastModifiedBy>
  <cp:revision>1064</cp:revision>
  <dcterms:created xsi:type="dcterms:W3CDTF">2015-11-01T18:08:10Z</dcterms:created>
  <dcterms:modified xsi:type="dcterms:W3CDTF">2021-08-31T04:20:50Z</dcterms:modified>
</cp:coreProperties>
</file>