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4" r:id="rId2"/>
    <p:sldId id="265" r:id="rId3"/>
    <p:sldId id="266" r:id="rId4"/>
    <p:sldId id="267" r:id="rId5"/>
    <p:sldId id="258" r:id="rId6"/>
    <p:sldId id="273" r:id="rId7"/>
    <p:sldId id="279" r:id="rId8"/>
    <p:sldId id="277" r:id="rId9"/>
    <p:sldId id="259" r:id="rId10"/>
    <p:sldId id="262" r:id="rId11"/>
    <p:sldId id="268" r:id="rId12"/>
    <p:sldId id="272" r:id="rId13"/>
    <p:sldId id="284" r:id="rId14"/>
    <p:sldId id="278" r:id="rId15"/>
    <p:sldId id="281" r:id="rId16"/>
    <p:sldId id="282" r:id="rId17"/>
    <p:sldId id="256" r:id="rId18"/>
    <p:sldId id="285" r:id="rId19"/>
    <p:sldId id="275" r:id="rId20"/>
    <p:sldId id="283" r:id="rId21"/>
    <p:sldId id="271" r:id="rId22"/>
    <p:sldId id="280" r:id="rId23"/>
    <p:sldId id="263" r:id="rId24"/>
    <p:sldId id="260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6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13846B-34AA-40BC-AD3C-AB63B6AC61F3}" v="206" dt="2019-01-28T14:07:27.725"/>
    <p1510:client id="{02AB6246-732F-4286-9444-F08C183D8599}" v="1719" dt="2019-01-29T01:12:57.350"/>
    <p1510:client id="{9CD57863-9CF6-4AFC-BDFA-7D49327C2E6A}" v="6" dt="2019-01-29T08:44:29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Prázný" userId="c0d9b41d7b965b4c" providerId="LiveId" clId="{9CD57863-9CF6-4AFC-BDFA-7D49327C2E6A}"/>
    <pc:docChg chg="delSld">
      <pc:chgData name="Martin Prázný" userId="c0d9b41d7b965b4c" providerId="LiveId" clId="{9CD57863-9CF6-4AFC-BDFA-7D49327C2E6A}" dt="2019-01-29T08:44:29.144" v="5" actId="2696"/>
      <pc:docMkLst>
        <pc:docMk/>
      </pc:docMkLst>
      <pc:sldChg chg="del">
        <pc:chgData name="Martin Prázný" userId="c0d9b41d7b965b4c" providerId="LiveId" clId="{9CD57863-9CF6-4AFC-BDFA-7D49327C2E6A}" dt="2019-01-29T08:44:29.144" v="5" actId="2696"/>
        <pc:sldMkLst>
          <pc:docMk/>
          <pc:sldMk cId="2238487813" sldId="257"/>
        </pc:sldMkLst>
      </pc:sldChg>
      <pc:sldChg chg="del">
        <pc:chgData name="Martin Prázný" userId="c0d9b41d7b965b4c" providerId="LiveId" clId="{9CD57863-9CF6-4AFC-BDFA-7D49327C2E6A}" dt="2019-01-29T08:44:14.866" v="3" actId="2696"/>
        <pc:sldMkLst>
          <pc:docMk/>
          <pc:sldMk cId="2399877368" sldId="261"/>
        </pc:sldMkLst>
      </pc:sldChg>
      <pc:sldChg chg="del">
        <pc:chgData name="Martin Prázný" userId="c0d9b41d7b965b4c" providerId="LiveId" clId="{9CD57863-9CF6-4AFC-BDFA-7D49327C2E6A}" dt="2019-01-29T08:44:01.882" v="0" actId="2696"/>
        <pc:sldMkLst>
          <pc:docMk/>
          <pc:sldMk cId="855472671" sldId="269"/>
        </pc:sldMkLst>
      </pc:sldChg>
      <pc:sldChg chg="del">
        <pc:chgData name="Martin Prázný" userId="c0d9b41d7b965b4c" providerId="LiveId" clId="{9CD57863-9CF6-4AFC-BDFA-7D49327C2E6A}" dt="2019-01-29T08:44:07.521" v="2" actId="2696"/>
        <pc:sldMkLst>
          <pc:docMk/>
          <pc:sldMk cId="130313676" sldId="270"/>
        </pc:sldMkLst>
      </pc:sldChg>
      <pc:sldChg chg="del">
        <pc:chgData name="Martin Prázný" userId="c0d9b41d7b965b4c" providerId="LiveId" clId="{9CD57863-9CF6-4AFC-BDFA-7D49327C2E6A}" dt="2019-01-29T08:44:04.115" v="1" actId="2696"/>
        <pc:sldMkLst>
          <pc:docMk/>
          <pc:sldMk cId="1420934178" sldId="274"/>
        </pc:sldMkLst>
      </pc:sldChg>
      <pc:sldChg chg="del">
        <pc:chgData name="Martin Prázný" userId="c0d9b41d7b965b4c" providerId="LiveId" clId="{9CD57863-9CF6-4AFC-BDFA-7D49327C2E6A}" dt="2019-01-29T08:44:17.165" v="4" actId="2696"/>
        <pc:sldMkLst>
          <pc:docMk/>
          <pc:sldMk cId="3587242081" sldId="276"/>
        </pc:sldMkLst>
      </pc:sldChg>
    </pc:docChg>
  </pc:docChgLst>
  <pc:docChgLst>
    <pc:chgData name="Martin Prázný" userId="c0d9b41d7b965b4c" providerId="LiveId" clId="{02AB6246-732F-4286-9444-F08C183D8599}"/>
    <pc:docChg chg="undo custSel mod addSld delSld modSld sldOrd">
      <pc:chgData name="Martin Prázný" userId="c0d9b41d7b965b4c" providerId="LiveId" clId="{02AB6246-732F-4286-9444-F08C183D8599}" dt="2019-01-29T01:12:57.350" v="1703" actId="26606"/>
      <pc:docMkLst>
        <pc:docMk/>
      </pc:docMkLst>
      <pc:sldChg chg="addSp delSp modSp ord">
        <pc:chgData name="Martin Prázný" userId="c0d9b41d7b965b4c" providerId="LiveId" clId="{02AB6246-732F-4286-9444-F08C183D8599}" dt="2019-01-29T00:43:53.222" v="1483" actId="478"/>
        <pc:sldMkLst>
          <pc:docMk/>
          <pc:sldMk cId="3397286983" sldId="256"/>
        </pc:sldMkLst>
        <pc:spChg chg="add del">
          <ac:chgData name="Martin Prázný" userId="c0d9b41d7b965b4c" providerId="LiveId" clId="{02AB6246-732F-4286-9444-F08C183D8599}" dt="2019-01-29T00:29:07.314" v="1390"/>
          <ac:spMkLst>
            <pc:docMk/>
            <pc:sldMk cId="3397286983" sldId="256"/>
            <ac:spMk id="5" creationId="{01BD2D85-924A-4D33-B5C0-139B56046E14}"/>
          </ac:spMkLst>
        </pc:spChg>
        <pc:spChg chg="add del">
          <ac:chgData name="Martin Prázný" userId="c0d9b41d7b965b4c" providerId="LiveId" clId="{02AB6246-732F-4286-9444-F08C183D8599}" dt="2019-01-29T00:41:26.107" v="1456"/>
          <ac:spMkLst>
            <pc:docMk/>
            <pc:sldMk cId="3397286983" sldId="256"/>
            <ac:spMk id="8" creationId="{9AC45A54-8846-42F5-ADAE-FAC2DC0B0613}"/>
          </ac:spMkLst>
        </pc:spChg>
        <pc:picChg chg="add del mod">
          <ac:chgData name="Martin Prázný" userId="c0d9b41d7b965b4c" providerId="LiveId" clId="{02AB6246-732F-4286-9444-F08C183D8599}" dt="2019-01-29T00:29:15.908" v="1393" actId="478"/>
          <ac:picMkLst>
            <pc:docMk/>
            <pc:sldMk cId="3397286983" sldId="256"/>
            <ac:picMk id="6" creationId="{586FEA55-06C7-408E-8CED-13F8169B439F}"/>
          </ac:picMkLst>
        </pc:picChg>
        <pc:picChg chg="add del mod">
          <ac:chgData name="Martin Prázný" userId="c0d9b41d7b965b4c" providerId="LiveId" clId="{02AB6246-732F-4286-9444-F08C183D8599}" dt="2019-01-29T00:31:21.483" v="1410" actId="478"/>
          <ac:picMkLst>
            <pc:docMk/>
            <pc:sldMk cId="3397286983" sldId="256"/>
            <ac:picMk id="7" creationId="{D06B16E2-92CC-4B8A-A5A0-3EAE04F6D61C}"/>
          </ac:picMkLst>
        </pc:picChg>
        <pc:picChg chg="add del mod">
          <ac:chgData name="Martin Prázný" userId="c0d9b41d7b965b4c" providerId="LiveId" clId="{02AB6246-732F-4286-9444-F08C183D8599}" dt="2019-01-29T00:43:53.222" v="1483" actId="478"/>
          <ac:picMkLst>
            <pc:docMk/>
            <pc:sldMk cId="3397286983" sldId="256"/>
            <ac:picMk id="9" creationId="{FC4BECBA-1CA3-4EA6-966A-F887B5A4B326}"/>
          </ac:picMkLst>
        </pc:picChg>
      </pc:sldChg>
      <pc:sldChg chg="addSp delSp modSp mod ord setBg">
        <pc:chgData name="Martin Prázný" userId="c0d9b41d7b965b4c" providerId="LiveId" clId="{02AB6246-732F-4286-9444-F08C183D8599}" dt="2019-01-29T00:16:54.001" v="1382"/>
        <pc:sldMkLst>
          <pc:docMk/>
          <pc:sldMk cId="2238487813" sldId="257"/>
        </pc:sldMkLst>
        <pc:spChg chg="del">
          <ac:chgData name="Martin Prázný" userId="c0d9b41d7b965b4c" providerId="LiveId" clId="{02AB6246-732F-4286-9444-F08C183D8599}" dt="2019-01-29T00:12:07.930" v="1344" actId="478"/>
          <ac:spMkLst>
            <pc:docMk/>
            <pc:sldMk cId="2238487813" sldId="257"/>
            <ac:spMk id="2" creationId="{60B8C479-113F-4A65-8262-DA952D4A1868}"/>
          </ac:spMkLst>
        </pc:spChg>
        <pc:spChg chg="del">
          <ac:chgData name="Martin Prázný" userId="c0d9b41d7b965b4c" providerId="LiveId" clId="{02AB6246-732F-4286-9444-F08C183D8599}" dt="2019-01-29T00:12:03.907" v="1342" actId="478"/>
          <ac:spMkLst>
            <pc:docMk/>
            <pc:sldMk cId="2238487813" sldId="257"/>
            <ac:spMk id="3" creationId="{45985E2C-BBB7-4FDC-87A4-9F6CC5111D50}"/>
          </ac:spMkLst>
        </pc:spChg>
        <pc:spChg chg="add del mod">
          <ac:chgData name="Martin Prázný" userId="c0d9b41d7b965b4c" providerId="LiveId" clId="{02AB6246-732F-4286-9444-F08C183D8599}" dt="2019-01-29T00:12:06.212" v="1343" actId="478"/>
          <ac:spMkLst>
            <pc:docMk/>
            <pc:sldMk cId="2238487813" sldId="257"/>
            <ac:spMk id="6" creationId="{2C1D532B-9C8F-479F-9B3D-C1418A07988B}"/>
          </ac:spMkLst>
        </pc:spChg>
        <pc:spChg chg="add del mod">
          <ac:chgData name="Martin Prázný" userId="c0d9b41d7b965b4c" providerId="LiveId" clId="{02AB6246-732F-4286-9444-F08C183D8599}" dt="2019-01-29T00:12:09.841" v="1345" actId="478"/>
          <ac:spMkLst>
            <pc:docMk/>
            <pc:sldMk cId="2238487813" sldId="257"/>
            <ac:spMk id="8" creationId="{6ED2C36B-5FD7-46AE-B6F0-72C202FBB18F}"/>
          </ac:spMkLst>
        </pc:spChg>
        <pc:spChg chg="add del">
          <ac:chgData name="Martin Prázný" userId="c0d9b41d7b965b4c" providerId="LiveId" clId="{02AB6246-732F-4286-9444-F08C183D8599}" dt="2019-01-29T00:13:15.963" v="1361" actId="26606"/>
          <ac:spMkLst>
            <pc:docMk/>
            <pc:sldMk cId="2238487813" sldId="257"/>
            <ac:spMk id="9" creationId="{0BC9EFE1-D8CB-4668-9980-DB108327A794}"/>
          </ac:spMkLst>
        </pc:spChg>
        <pc:spChg chg="add del">
          <ac:chgData name="Martin Prázný" userId="c0d9b41d7b965b4c" providerId="LiveId" clId="{02AB6246-732F-4286-9444-F08C183D8599}" dt="2019-01-29T00:13:15.963" v="1361" actId="26606"/>
          <ac:spMkLst>
            <pc:docMk/>
            <pc:sldMk cId="2238487813" sldId="257"/>
            <ac:spMk id="13" creationId="{77DA6D33-2D62-458C-BF5D-DBF612FD557E}"/>
          </ac:spMkLst>
        </pc:spChg>
        <pc:spChg chg="add del">
          <ac:chgData name="Martin Prázný" userId="c0d9b41d7b965b4c" providerId="LiveId" clId="{02AB6246-732F-4286-9444-F08C183D8599}" dt="2019-01-29T00:13:03.575" v="1354" actId="26606"/>
          <ac:spMkLst>
            <pc:docMk/>
            <pc:sldMk cId="2238487813" sldId="257"/>
            <ac:spMk id="15" creationId="{22C6C9C9-83BF-4A6C-A1BF-C1735C61B4FF}"/>
          </ac:spMkLst>
        </pc:spChg>
        <pc:spChg chg="add">
          <ac:chgData name="Martin Prázný" userId="c0d9b41d7b965b4c" providerId="LiveId" clId="{02AB6246-732F-4286-9444-F08C183D8599}" dt="2019-01-29T00:13:15.963" v="1361" actId="26606"/>
          <ac:spMkLst>
            <pc:docMk/>
            <pc:sldMk cId="2238487813" sldId="257"/>
            <ac:spMk id="16" creationId="{E97C36FC-DEAA-4DCA-B0AB-7F9357FA4016}"/>
          </ac:spMkLst>
        </pc:spChg>
        <pc:spChg chg="add del">
          <ac:chgData name="Martin Prázný" userId="c0d9b41d7b965b4c" providerId="LiveId" clId="{02AB6246-732F-4286-9444-F08C183D8599}" dt="2019-01-29T00:13:05.374" v="1356" actId="26606"/>
          <ac:spMkLst>
            <pc:docMk/>
            <pc:sldMk cId="2238487813" sldId="257"/>
            <ac:spMk id="17" creationId="{A9F529C3-C941-49FD-8C67-82F134F64BDB}"/>
          </ac:spMkLst>
        </pc:spChg>
        <pc:spChg chg="add del">
          <ac:chgData name="Martin Prázný" userId="c0d9b41d7b965b4c" providerId="LiveId" clId="{02AB6246-732F-4286-9444-F08C183D8599}" dt="2019-01-29T00:12:47.463" v="1348" actId="26606"/>
          <ac:spMkLst>
            <pc:docMk/>
            <pc:sldMk cId="2238487813" sldId="257"/>
            <ac:spMk id="18" creationId="{22C6C9C9-83BF-4A6C-A1BF-C1735C61B4FF}"/>
          </ac:spMkLst>
        </pc:spChg>
        <pc:spChg chg="add">
          <ac:chgData name="Martin Prázný" userId="c0d9b41d7b965b4c" providerId="LiveId" clId="{02AB6246-732F-4286-9444-F08C183D8599}" dt="2019-01-29T00:13:15.963" v="1361" actId="26606"/>
          <ac:spMkLst>
            <pc:docMk/>
            <pc:sldMk cId="2238487813" sldId="257"/>
            <ac:spMk id="19" creationId="{278C38CD-A630-49FF-8417-6792A2B13FCA}"/>
          </ac:spMkLst>
        </pc:spChg>
        <pc:spChg chg="add del">
          <ac:chgData name="Martin Prázný" userId="c0d9b41d7b965b4c" providerId="LiveId" clId="{02AB6246-732F-4286-9444-F08C183D8599}" dt="2019-01-29T00:13:05.374" v="1356" actId="26606"/>
          <ac:spMkLst>
            <pc:docMk/>
            <pc:sldMk cId="2238487813" sldId="257"/>
            <ac:spMk id="20" creationId="{20586029-32A0-47E5-9AEC-AE3ABA6B94D0}"/>
          </ac:spMkLst>
        </pc:spChg>
        <pc:spChg chg="add del">
          <ac:chgData name="Martin Prázný" userId="c0d9b41d7b965b4c" providerId="LiveId" clId="{02AB6246-732F-4286-9444-F08C183D8599}" dt="2019-01-29T00:13:14.421" v="1358" actId="26606"/>
          <ac:spMkLst>
            <pc:docMk/>
            <pc:sldMk cId="2238487813" sldId="257"/>
            <ac:spMk id="24" creationId="{E9DCA5EA-C9F1-43F7-8CD9-E7D77919EBE7}"/>
          </ac:spMkLst>
        </pc:spChg>
        <pc:picChg chg="mod ord">
          <ac:chgData name="Martin Prázný" userId="c0d9b41d7b965b4c" providerId="LiveId" clId="{02AB6246-732F-4286-9444-F08C183D8599}" dt="2019-01-29T00:13:15.963" v="1361" actId="26606"/>
          <ac:picMkLst>
            <pc:docMk/>
            <pc:sldMk cId="2238487813" sldId="257"/>
            <ac:picMk id="4" creationId="{2F98A2CD-8923-45CC-ADC8-5902BF33F4E4}"/>
          </ac:picMkLst>
        </pc:picChg>
        <pc:picChg chg="add del">
          <ac:chgData name="Martin Prázný" userId="c0d9b41d7b965b4c" providerId="LiveId" clId="{02AB6246-732F-4286-9444-F08C183D8599}" dt="2019-01-29T00:13:15.963" v="1361" actId="26606"/>
          <ac:picMkLst>
            <pc:docMk/>
            <pc:sldMk cId="2238487813" sldId="257"/>
            <ac:picMk id="11" creationId="{7CBAE1BD-B8E4-4029-8AA2-C77E4FED9864}"/>
          </ac:picMkLst>
        </pc:picChg>
        <pc:picChg chg="add mod">
          <ac:chgData name="Martin Prázný" userId="c0d9b41d7b965b4c" providerId="LiveId" clId="{02AB6246-732F-4286-9444-F08C183D8599}" dt="2019-01-29T00:13:15.963" v="1361" actId="26606"/>
          <ac:picMkLst>
            <pc:docMk/>
            <pc:sldMk cId="2238487813" sldId="257"/>
            <ac:picMk id="12" creationId="{A8E9B05E-0538-4AF8-A6A9-1429D991CAAC}"/>
          </ac:picMkLst>
        </pc:picChg>
        <pc:cxnChg chg="add del">
          <ac:chgData name="Martin Prázný" userId="c0d9b41d7b965b4c" providerId="LiveId" clId="{02AB6246-732F-4286-9444-F08C183D8599}" dt="2019-01-29T00:13:05.374" v="1356" actId="26606"/>
          <ac:cxnSpMkLst>
            <pc:docMk/>
            <pc:sldMk cId="2238487813" sldId="257"/>
            <ac:cxnSpMk id="22" creationId="{8C730EAB-A532-4295-A302-FB4B90DB9F5E}"/>
          </ac:cxnSpMkLst>
        </pc:cxnChg>
      </pc:sldChg>
      <pc:sldChg chg="addSp delSp modSp ord">
        <pc:chgData name="Martin Prázný" userId="c0d9b41d7b965b4c" providerId="LiveId" clId="{02AB6246-732F-4286-9444-F08C183D8599}" dt="2019-01-28T21:32:06.996" v="860" actId="1076"/>
        <pc:sldMkLst>
          <pc:docMk/>
          <pc:sldMk cId="3623760559" sldId="258"/>
        </pc:sldMkLst>
        <pc:spChg chg="add del mod">
          <ac:chgData name="Martin Prázný" userId="c0d9b41d7b965b4c" providerId="LiveId" clId="{02AB6246-732F-4286-9444-F08C183D8599}" dt="2019-01-28T21:21:52.620" v="751" actId="478"/>
          <ac:spMkLst>
            <pc:docMk/>
            <pc:sldMk cId="3623760559" sldId="258"/>
            <ac:spMk id="3" creationId="{F4237FFC-DEAF-4210-83B6-7C12006F0B3F}"/>
          </ac:spMkLst>
        </pc:spChg>
        <pc:spChg chg="add del mod">
          <ac:chgData name="Martin Prázný" userId="c0d9b41d7b965b4c" providerId="LiveId" clId="{02AB6246-732F-4286-9444-F08C183D8599}" dt="2019-01-28T21:21:57.999" v="753" actId="478"/>
          <ac:spMkLst>
            <pc:docMk/>
            <pc:sldMk cId="3623760559" sldId="258"/>
            <ac:spMk id="5" creationId="{CABF1CBA-4CD3-4C75-A74E-25F9E63AC35F}"/>
          </ac:spMkLst>
        </pc:spChg>
        <pc:spChg chg="del">
          <ac:chgData name="Martin Prázný" userId="c0d9b41d7b965b4c" providerId="LiveId" clId="{02AB6246-732F-4286-9444-F08C183D8599}" dt="2019-01-28T21:21:41.532" v="748" actId="478"/>
          <ac:spMkLst>
            <pc:docMk/>
            <pc:sldMk cId="3623760559" sldId="258"/>
            <ac:spMk id="6" creationId="{D27B9057-F945-41D8-ABDB-FB6B5BBE7D5B}"/>
          </ac:spMkLst>
        </pc:spChg>
        <pc:spChg chg="add mod">
          <ac:chgData name="Martin Prázný" userId="c0d9b41d7b965b4c" providerId="LiveId" clId="{02AB6246-732F-4286-9444-F08C183D8599}" dt="2019-01-28T21:32:06.996" v="860" actId="1076"/>
          <ac:spMkLst>
            <pc:docMk/>
            <pc:sldMk cId="3623760559" sldId="258"/>
            <ac:spMk id="11" creationId="{72CF138C-2399-4DA7-84A7-A8D865C839AC}"/>
          </ac:spMkLst>
        </pc:spChg>
        <pc:spChg chg="add">
          <ac:chgData name="Martin Prázný" userId="c0d9b41d7b965b4c" providerId="LiveId" clId="{02AB6246-732F-4286-9444-F08C183D8599}" dt="2019-01-28T21:27:32.921" v="754"/>
          <ac:spMkLst>
            <pc:docMk/>
            <pc:sldMk cId="3623760559" sldId="258"/>
            <ac:spMk id="12" creationId="{2DFCB536-EAB8-45EE-B527-4523D3AA1837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13" creationId="{386172A0-0D1B-4EE4-A55D-E8340CA465E9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14" creationId="{CF21A719-9D2E-4C02-9361-28877F6BA49F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15" creationId="{36D988E4-9B5F-40CF-B492-C8FD303A3C51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16" creationId="{FDB5CE7A-2A86-4515-A2EA-FA7EC5582979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17" creationId="{F91F31F4-3CAD-4A3F-924D-929B35FBC5B5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18" creationId="{F9F0506A-DE61-4C33-A9F2-B799C0D09B7B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19" creationId="{667A8FEB-E3D7-43E4-8059-982C97CA1CAB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20" creationId="{7C014AC7-93A9-4BB1-A8F3-AFA8299B0404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21" creationId="{07710D48-9A4F-44BE-B27A-FC9037387B48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22" creationId="{1CBAF982-CE8E-4BDD-A7C0-FFE5CE0E0564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23" creationId="{86D839E5-496B-499A-8D54-50C8883DC4E6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24" creationId="{9460392E-6F9D-45AB-8475-C6DD20EB38DA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25" creationId="{9611313A-AC65-4322-BC79-84222E52DD57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26" creationId="{3EC79759-244A-4192-8381-5060DEF815DB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27" creationId="{5B1DD2B8-3EA9-45C8-B6EE-720E51F4725D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28" creationId="{8F766B5E-05E8-4526-892A-F2A7489584DF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29" creationId="{4E15EFF2-6A71-42F3-8CE0-4C44C6C5DF1A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30" creationId="{2C873913-4DB0-4D96-8131-F1ABA65F4F28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31" creationId="{238647EB-4FF4-4DF4-8BB8-A2078D2DACFB}"/>
          </ac:spMkLst>
        </pc:spChg>
        <pc:spChg chg="del">
          <ac:chgData name="Martin Prázný" userId="c0d9b41d7b965b4c" providerId="LiveId" clId="{02AB6246-732F-4286-9444-F08C183D8599}" dt="2019-01-28T21:21:54.809" v="752" actId="478"/>
          <ac:spMkLst>
            <pc:docMk/>
            <pc:sldMk cId="3623760559" sldId="258"/>
            <ac:spMk id="32" creationId="{21976B08-C7FB-4A8B-BFB0-A931D04F7CE2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33" creationId="{FE7259FD-DAEA-4085-8B87-6D5FABD2BF11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34" creationId="{B4A0D328-6052-4B3D-A3D1-74FE3F76AD23}"/>
          </ac:spMkLst>
        </pc:spChg>
        <pc:spChg chg="del">
          <ac:chgData name="Martin Prázný" userId="c0d9b41d7b965b4c" providerId="LiveId" clId="{02AB6246-732F-4286-9444-F08C183D8599}" dt="2019-01-28T21:21:43.797" v="749" actId="478"/>
          <ac:spMkLst>
            <pc:docMk/>
            <pc:sldMk cId="3623760559" sldId="258"/>
            <ac:spMk id="35" creationId="{C01754E8-ED3C-4737-8044-BD8547297BED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36" creationId="{658FE791-56A9-44CF-9412-F5F143B5CE4A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37" creationId="{DC9469D0-C106-4F75-97CB-85AC637E97CB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38" creationId="{4F1D81D6-19C8-49E6-98D6-7E0EE525BD4E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39" creationId="{169CAD7E-25F3-46F7-848C-7AB2A96FF8E2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40" creationId="{2513B257-D29B-4A6F-A4B0-046E398D162D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41" creationId="{451F2DE4-1EC9-4DE4-AEC3-2E20E1795911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44" creationId="{AC923AF2-810A-49A5-AAE9-230961B8CAD9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45" creationId="{DC9ADB9B-2238-414C-963F-05F72B2578BE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46" creationId="{12C0D5B4-9092-407F-BCD9-5A52CC24271F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47" creationId="{D97187E2-2BB9-442D-8514-83D4B3CF59D0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48" creationId="{0E98747E-564E-46CB-8A2E-AC4939CB9DBB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49" creationId="{B5E71EDE-EDA6-4DA2-B7AF-BDA6545D40D9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50" creationId="{3B3D103E-264A-4507-9E96-DCAD808E00AB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51" creationId="{A87B4741-2A67-45B2-BFEC-CA0D134BB1E6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52" creationId="{1870E9F0-74D6-4304-879A-3BA018B7E21E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53" creationId="{71CC0775-38D7-4E2B-BA24-2D2E32595DA9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54" creationId="{F9B55075-FA9C-4CD2-94B3-718500967D95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55" creationId="{FBC0E9B8-5195-4A42-A488-AE51CB2D2077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56" creationId="{58436FDE-36AD-43B7-A677-DA58DB35C20A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60" creationId="{E7E05CD8-F7BD-4214-8461-CB27CF591C39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61" creationId="{4E4F9FB3-84B4-4C42-AF9F-C31F8C004795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62" creationId="{B5147F36-D8D1-40F8-A34E-0700B7C51589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63" creationId="{30B0E0E0-9D39-45BD-BE6D-4C954E88E2F1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64" creationId="{77861656-859C-4606-BF8B-599F8D82A8DB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65" creationId="{514C82D6-511D-47C0-8186-21E4BC3F7E95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66" creationId="{CE5D4464-9433-4014-B754-23EC9177A21C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67" creationId="{E71BD110-5C48-4B94-A3CF-245907B5A1C4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68" creationId="{EF377BA3-2DC7-49EF-8B57-69793C8453B7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77" creationId="{42D1C5C1-5304-4A2B-A888-9F5E5C0498B8}"/>
          </ac:spMkLst>
        </pc:spChg>
        <pc:spChg chg="add mod">
          <ac:chgData name="Martin Prázný" userId="c0d9b41d7b965b4c" providerId="LiveId" clId="{02AB6246-732F-4286-9444-F08C183D8599}" dt="2019-01-28T21:31:49.160" v="853" actId="1038"/>
          <ac:spMkLst>
            <pc:docMk/>
            <pc:sldMk cId="3623760559" sldId="258"/>
            <ac:spMk id="78" creationId="{5B966C6A-6C6A-4904-8518-B89639A466BA}"/>
          </ac:spMkLst>
        </pc:spChg>
        <pc:grpChg chg="add mod">
          <ac:chgData name="Martin Prázný" userId="c0d9b41d7b965b4c" providerId="LiveId" clId="{02AB6246-732F-4286-9444-F08C183D8599}" dt="2019-01-28T21:31:49.160" v="853" actId="1038"/>
          <ac:grpSpMkLst>
            <pc:docMk/>
            <pc:sldMk cId="3623760559" sldId="258"/>
            <ac:grpSpMk id="57" creationId="{E3B273CC-10B9-4A51-9B19-5B5D3BCB6890}"/>
          </ac:grpSpMkLst>
        </pc:grpChg>
        <pc:grpChg chg="add mod">
          <ac:chgData name="Martin Prázný" userId="c0d9b41d7b965b4c" providerId="LiveId" clId="{02AB6246-732F-4286-9444-F08C183D8599}" dt="2019-01-28T21:31:49.160" v="853" actId="1038"/>
          <ac:grpSpMkLst>
            <pc:docMk/>
            <pc:sldMk cId="3623760559" sldId="258"/>
            <ac:grpSpMk id="69" creationId="{42E39A68-AA42-46D2-B7A9-E15039598D66}"/>
          </ac:grpSpMkLst>
        </pc:grpChg>
      </pc:sldChg>
      <pc:sldChg chg="addSp delSp modSp mod ord setBg modAnim">
        <pc:chgData name="Martin Prázný" userId="c0d9b41d7b965b4c" providerId="LiveId" clId="{02AB6246-732F-4286-9444-F08C183D8599}" dt="2019-01-28T22:12:31.950" v="1207"/>
        <pc:sldMkLst>
          <pc:docMk/>
          <pc:sldMk cId="3116965311" sldId="259"/>
        </pc:sldMkLst>
        <pc:spChg chg="add del mod">
          <ac:chgData name="Martin Prázný" userId="c0d9b41d7b965b4c" providerId="LiveId" clId="{02AB6246-732F-4286-9444-F08C183D8599}" dt="2019-01-28T19:54:55.607" v="22" actId="26606"/>
          <ac:spMkLst>
            <pc:docMk/>
            <pc:sldMk cId="3116965311" sldId="259"/>
            <ac:spMk id="2" creationId="{DC828A45-AFCA-4C37-AD97-B240BD7ED3BE}"/>
          </ac:spMkLst>
        </pc:spChg>
        <pc:spChg chg="del">
          <ac:chgData name="Martin Prázný" userId="c0d9b41d7b965b4c" providerId="LiveId" clId="{02AB6246-732F-4286-9444-F08C183D8599}" dt="2019-01-28T19:53:44.679" v="0" actId="931"/>
          <ac:spMkLst>
            <pc:docMk/>
            <pc:sldMk cId="3116965311" sldId="259"/>
            <ac:spMk id="3" creationId="{92C98503-F000-4DDE-9921-08969355ECCC}"/>
          </ac:spMkLst>
        </pc:spChg>
        <pc:spChg chg="add del mod">
          <ac:chgData name="Martin Prázný" userId="c0d9b41d7b965b4c" providerId="LiveId" clId="{02AB6246-732F-4286-9444-F08C183D8599}" dt="2019-01-28T19:54:31.755" v="5"/>
          <ac:spMkLst>
            <pc:docMk/>
            <pc:sldMk cId="3116965311" sldId="259"/>
            <ac:spMk id="7" creationId="{DFA2C227-34F8-4D85-B522-A92288E5CDC8}"/>
          </ac:spMkLst>
        </pc:spChg>
        <pc:spChg chg="add mod">
          <ac:chgData name="Martin Prázný" userId="c0d9b41d7b965b4c" providerId="LiveId" clId="{02AB6246-732F-4286-9444-F08C183D8599}" dt="2019-01-28T20:15:58.154" v="56" actId="1076"/>
          <ac:spMkLst>
            <pc:docMk/>
            <pc:sldMk cId="3116965311" sldId="259"/>
            <ac:spMk id="13" creationId="{F86269FE-5292-41DC-8DC1-BEE9B5A4931F}"/>
          </ac:spMkLst>
        </pc:spChg>
        <pc:spChg chg="add del">
          <ac:chgData name="Martin Prázný" userId="c0d9b41d7b965b4c" providerId="LiveId" clId="{02AB6246-732F-4286-9444-F08C183D8599}" dt="2019-01-28T19:54:46.157" v="11" actId="26606"/>
          <ac:spMkLst>
            <pc:docMk/>
            <pc:sldMk cId="3116965311" sldId="259"/>
            <ac:spMk id="14" creationId="{53E9E7B0-902C-4F5A-B8B4-E8F33A487B8C}"/>
          </ac:spMkLst>
        </pc:spChg>
        <pc:spChg chg="add del">
          <ac:chgData name="Martin Prázný" userId="c0d9b41d7b965b4c" providerId="LiveId" clId="{02AB6246-732F-4286-9444-F08C183D8599}" dt="2019-01-28T19:54:46.157" v="11" actId="26606"/>
          <ac:spMkLst>
            <pc:docMk/>
            <pc:sldMk cId="3116965311" sldId="259"/>
            <ac:spMk id="17" creationId="{867D4867-5BA7-4462-B2F6-A23F4A622AA7}"/>
          </ac:spMkLst>
        </pc:spChg>
        <pc:spChg chg="add del">
          <ac:chgData name="Martin Prázný" userId="c0d9b41d7b965b4c" providerId="LiveId" clId="{02AB6246-732F-4286-9444-F08C183D8599}" dt="2019-01-28T19:54:48.595" v="15" actId="26606"/>
          <ac:spMkLst>
            <pc:docMk/>
            <pc:sldMk cId="3116965311" sldId="259"/>
            <ac:spMk id="18" creationId="{ADAD1991-FFD1-4E94-ABAB-7560D33008E4}"/>
          </ac:spMkLst>
        </pc:spChg>
        <pc:spChg chg="add del">
          <ac:chgData name="Martin Prázný" userId="c0d9b41d7b965b4c" providerId="LiveId" clId="{02AB6246-732F-4286-9444-F08C183D8599}" dt="2019-01-28T19:54:46.842" v="13" actId="26606"/>
          <ac:spMkLst>
            <pc:docMk/>
            <pc:sldMk cId="3116965311" sldId="259"/>
            <ac:spMk id="19" creationId="{58E3F871-5FC1-411A-882D-268C25D98FF0}"/>
          </ac:spMkLst>
        </pc:spChg>
        <pc:spChg chg="add del">
          <ac:chgData name="Martin Prázný" userId="c0d9b41d7b965b4c" providerId="LiveId" clId="{02AB6246-732F-4286-9444-F08C183D8599}" dt="2019-01-28T19:54:48.595" v="15" actId="26606"/>
          <ac:spMkLst>
            <pc:docMk/>
            <pc:sldMk cId="3116965311" sldId="259"/>
            <ac:spMk id="22" creationId="{57845966-6EFC-468A-9CC7-BAB4B95854E7}"/>
          </ac:spMkLst>
        </pc:spChg>
        <pc:spChg chg="add del">
          <ac:chgData name="Martin Prázný" userId="c0d9b41d7b965b4c" providerId="LiveId" clId="{02AB6246-732F-4286-9444-F08C183D8599}" dt="2019-01-28T19:54:51.793" v="19" actId="26606"/>
          <ac:spMkLst>
            <pc:docMk/>
            <pc:sldMk cId="3116965311" sldId="259"/>
            <ac:spMk id="27" creationId="{DC828A45-AFCA-4C37-AD97-B240BD7ED3BE}"/>
          </ac:spMkLst>
        </pc:spChg>
        <pc:spChg chg="add del">
          <ac:chgData name="Martin Prázný" userId="c0d9b41d7b965b4c" providerId="LiveId" clId="{02AB6246-732F-4286-9444-F08C183D8599}" dt="2019-01-28T19:54:51.793" v="19" actId="26606"/>
          <ac:spMkLst>
            <pc:docMk/>
            <pc:sldMk cId="3116965311" sldId="259"/>
            <ac:spMk id="28" creationId="{A85DA406-924B-4981-B4FF-A484ED578A15}"/>
          </ac:spMkLst>
        </pc:spChg>
        <pc:spChg chg="add del">
          <ac:chgData name="Martin Prázný" userId="c0d9b41d7b965b4c" providerId="LiveId" clId="{02AB6246-732F-4286-9444-F08C183D8599}" dt="2019-01-28T19:54:55.586" v="21" actId="26606"/>
          <ac:spMkLst>
            <pc:docMk/>
            <pc:sldMk cId="3116965311" sldId="259"/>
            <ac:spMk id="31" creationId="{DC828A45-AFCA-4C37-AD97-B240BD7ED3BE}"/>
          </ac:spMkLst>
        </pc:spChg>
        <pc:spChg chg="add del">
          <ac:chgData name="Martin Prázný" userId="c0d9b41d7b965b4c" providerId="LiveId" clId="{02AB6246-732F-4286-9444-F08C183D8599}" dt="2019-01-28T19:54:55.586" v="21" actId="26606"/>
          <ac:spMkLst>
            <pc:docMk/>
            <pc:sldMk cId="3116965311" sldId="259"/>
            <ac:spMk id="32" creationId="{B6C29DB0-17E9-42FF-986E-0B7F493F4D24}"/>
          </ac:spMkLst>
        </pc:spChg>
        <pc:spChg chg="add del">
          <ac:chgData name="Martin Prázný" userId="c0d9b41d7b965b4c" providerId="LiveId" clId="{02AB6246-732F-4286-9444-F08C183D8599}" dt="2019-01-28T19:54:55.586" v="21" actId="26606"/>
          <ac:spMkLst>
            <pc:docMk/>
            <pc:sldMk cId="3116965311" sldId="259"/>
            <ac:spMk id="33" creationId="{115AD956-A5B6-4760-B8B2-11E2DF6B0212}"/>
          </ac:spMkLst>
        </pc:spChg>
        <pc:spChg chg="add del">
          <ac:chgData name="Martin Prázný" userId="c0d9b41d7b965b4c" providerId="LiveId" clId="{02AB6246-732F-4286-9444-F08C183D8599}" dt="2019-01-28T19:54:55.586" v="21" actId="26606"/>
          <ac:spMkLst>
            <pc:docMk/>
            <pc:sldMk cId="3116965311" sldId="259"/>
            <ac:spMk id="35" creationId="{A71C3078-0132-4CCB-80D2-CC9F2D14C8F4}"/>
          </ac:spMkLst>
        </pc:spChg>
        <pc:spChg chg="add del">
          <ac:chgData name="Martin Prázný" userId="c0d9b41d7b965b4c" providerId="LiveId" clId="{02AB6246-732F-4286-9444-F08C183D8599}" dt="2019-01-28T20:06:14.598" v="25" actId="478"/>
          <ac:spMkLst>
            <pc:docMk/>
            <pc:sldMk cId="3116965311" sldId="259"/>
            <ac:spMk id="37" creationId="{DC828A45-AFCA-4C37-AD97-B240BD7ED3BE}"/>
          </ac:spMkLst>
        </pc:spChg>
        <pc:spChg chg="add del">
          <ac:chgData name="Martin Prázný" userId="c0d9b41d7b965b4c" providerId="LiveId" clId="{02AB6246-732F-4286-9444-F08C183D8599}" dt="2019-01-28T20:11:52.998" v="28"/>
          <ac:spMkLst>
            <pc:docMk/>
            <pc:sldMk cId="3116965311" sldId="259"/>
            <ac:spMk id="38" creationId="{A85DA406-924B-4981-B4FF-A484ED578A15}"/>
          </ac:spMkLst>
        </pc:spChg>
        <pc:picChg chg="add del mod">
          <ac:chgData name="Martin Prázný" userId="c0d9b41d7b965b4c" providerId="LiveId" clId="{02AB6246-732F-4286-9444-F08C183D8599}" dt="2019-01-28T19:53:56.704" v="4" actId="478"/>
          <ac:picMkLst>
            <pc:docMk/>
            <pc:sldMk cId="3116965311" sldId="259"/>
            <ac:picMk id="5" creationId="{7FADAE3E-B374-435B-974C-4C321E58B812}"/>
          </ac:picMkLst>
        </pc:picChg>
        <pc:picChg chg="add del mod">
          <ac:chgData name="Martin Prázný" userId="c0d9b41d7b965b4c" providerId="LiveId" clId="{02AB6246-732F-4286-9444-F08C183D8599}" dt="2019-01-28T19:54:55.607" v="22" actId="26606"/>
          <ac:picMkLst>
            <pc:docMk/>
            <pc:sldMk cId="3116965311" sldId="259"/>
            <ac:picMk id="9" creationId="{3705CDAE-B6A3-477C-ABAD-E0DBA2D79590}"/>
          </ac:picMkLst>
        </pc:picChg>
        <pc:picChg chg="add mod">
          <ac:chgData name="Martin Prázný" userId="c0d9b41d7b965b4c" providerId="LiveId" clId="{02AB6246-732F-4286-9444-F08C183D8599}" dt="2019-01-28T20:06:28.017" v="27" actId="1076"/>
          <ac:picMkLst>
            <pc:docMk/>
            <pc:sldMk cId="3116965311" sldId="259"/>
            <ac:picMk id="10" creationId="{72BC1257-B865-4645-ADCC-F9EC6D268F2B}"/>
          </ac:picMkLst>
        </pc:picChg>
        <pc:picChg chg="add mod">
          <ac:chgData name="Martin Prázný" userId="c0d9b41d7b965b4c" providerId="LiveId" clId="{02AB6246-732F-4286-9444-F08C183D8599}" dt="2019-01-28T20:12:04.097" v="31" actId="1076"/>
          <ac:picMkLst>
            <pc:docMk/>
            <pc:sldMk cId="3116965311" sldId="259"/>
            <ac:picMk id="11" creationId="{017B559C-5CDF-4766-8799-6C081A40FFEE}"/>
          </ac:picMkLst>
        </pc:picChg>
        <pc:picChg chg="add del">
          <ac:chgData name="Martin Prázný" userId="c0d9b41d7b965b4c" providerId="LiveId" clId="{02AB6246-732F-4286-9444-F08C183D8599}" dt="2019-01-28T19:54:46.157" v="11" actId="26606"/>
          <ac:picMkLst>
            <pc:docMk/>
            <pc:sldMk cId="3116965311" sldId="259"/>
            <ac:picMk id="12" creationId="{3705CDAE-B6A3-477C-ABAD-E0DBA2D79590}"/>
          </ac:picMkLst>
        </pc:picChg>
        <pc:picChg chg="add del">
          <ac:chgData name="Martin Prázný" userId="c0d9b41d7b965b4c" providerId="LiveId" clId="{02AB6246-732F-4286-9444-F08C183D8599}" dt="2019-01-28T19:54:48.595" v="15" actId="26606"/>
          <ac:picMkLst>
            <pc:docMk/>
            <pc:sldMk cId="3116965311" sldId="259"/>
            <ac:picMk id="16" creationId="{75554383-98AF-4A47-BB65-705FAAA4BE6A}"/>
          </ac:picMkLst>
        </pc:picChg>
        <pc:picChg chg="add del">
          <ac:chgData name="Martin Prázný" userId="c0d9b41d7b965b4c" providerId="LiveId" clId="{02AB6246-732F-4286-9444-F08C183D8599}" dt="2019-01-28T19:54:46.842" v="13" actId="26606"/>
          <ac:picMkLst>
            <pc:docMk/>
            <pc:sldMk cId="3116965311" sldId="259"/>
            <ac:picMk id="20" creationId="{3705CDAE-B6A3-477C-ABAD-E0DBA2D79590}"/>
          </ac:picMkLst>
        </pc:picChg>
        <pc:picChg chg="add del">
          <ac:chgData name="Martin Prázný" userId="c0d9b41d7b965b4c" providerId="LiveId" clId="{02AB6246-732F-4286-9444-F08C183D8599}" dt="2019-01-28T19:54:48.595" v="15" actId="26606"/>
          <ac:picMkLst>
            <pc:docMk/>
            <pc:sldMk cId="3116965311" sldId="259"/>
            <ac:picMk id="23" creationId="{3705CDAE-B6A3-477C-ABAD-E0DBA2D79590}"/>
          </ac:picMkLst>
        </pc:picChg>
        <pc:picChg chg="add del">
          <ac:chgData name="Martin Prázný" userId="c0d9b41d7b965b4c" providerId="LiveId" clId="{02AB6246-732F-4286-9444-F08C183D8599}" dt="2019-01-28T19:54:49.473" v="17" actId="26606"/>
          <ac:picMkLst>
            <pc:docMk/>
            <pc:sldMk cId="3116965311" sldId="259"/>
            <ac:picMk id="25" creationId="{3705CDAE-B6A3-477C-ABAD-E0DBA2D79590}"/>
          </ac:picMkLst>
        </pc:picChg>
        <pc:picChg chg="add del">
          <ac:chgData name="Martin Prázný" userId="c0d9b41d7b965b4c" providerId="LiveId" clId="{02AB6246-732F-4286-9444-F08C183D8599}" dt="2019-01-28T19:54:51.793" v="19" actId="26606"/>
          <ac:picMkLst>
            <pc:docMk/>
            <pc:sldMk cId="3116965311" sldId="259"/>
            <ac:picMk id="29" creationId="{3705CDAE-B6A3-477C-ABAD-E0DBA2D79590}"/>
          </ac:picMkLst>
        </pc:picChg>
        <pc:picChg chg="add del">
          <ac:chgData name="Martin Prázný" userId="c0d9b41d7b965b4c" providerId="LiveId" clId="{02AB6246-732F-4286-9444-F08C183D8599}" dt="2019-01-28T19:54:55.586" v="21" actId="26606"/>
          <ac:picMkLst>
            <pc:docMk/>
            <pc:sldMk cId="3116965311" sldId="259"/>
            <ac:picMk id="34" creationId="{3705CDAE-B6A3-477C-ABAD-E0DBA2D79590}"/>
          </ac:picMkLst>
        </pc:picChg>
        <pc:picChg chg="add mod">
          <ac:chgData name="Martin Prázný" userId="c0d9b41d7b965b4c" providerId="LiveId" clId="{02AB6246-732F-4286-9444-F08C183D8599}" dt="2019-01-28T20:13:27.793" v="41" actId="1076"/>
          <ac:picMkLst>
            <pc:docMk/>
            <pc:sldMk cId="3116965311" sldId="259"/>
            <ac:picMk id="36" creationId="{8F798033-21B1-4A60-97F6-E63264F09CC1}"/>
          </ac:picMkLst>
        </pc:picChg>
        <pc:picChg chg="add del">
          <ac:chgData name="Martin Prázný" userId="c0d9b41d7b965b4c" providerId="LiveId" clId="{02AB6246-732F-4286-9444-F08C183D8599}" dt="2019-01-28T20:12:17.587" v="32"/>
          <ac:picMkLst>
            <pc:docMk/>
            <pc:sldMk cId="3116965311" sldId="259"/>
            <ac:picMk id="39" creationId="{3705CDAE-B6A3-477C-ABAD-E0DBA2D79590}"/>
          </ac:picMkLst>
        </pc:picChg>
      </pc:sldChg>
      <pc:sldChg chg="addSp delSp modSp mod setBg">
        <pc:chgData name="Martin Prázný" userId="c0d9b41d7b965b4c" providerId="LiveId" clId="{02AB6246-732F-4286-9444-F08C183D8599}" dt="2019-01-28T20:55:02.524" v="491"/>
        <pc:sldMkLst>
          <pc:docMk/>
          <pc:sldMk cId="1112211937" sldId="260"/>
        </pc:sldMkLst>
        <pc:spChg chg="del mod">
          <ac:chgData name="Martin Prázný" userId="c0d9b41d7b965b4c" providerId="LiveId" clId="{02AB6246-732F-4286-9444-F08C183D8599}" dt="2019-01-28T20:53:46.399" v="478" actId="478"/>
          <ac:spMkLst>
            <pc:docMk/>
            <pc:sldMk cId="1112211937" sldId="260"/>
            <ac:spMk id="2" creationId="{C1B7AF20-9C22-4406-A69C-6604B54CEB6B}"/>
          </ac:spMkLst>
        </pc:spChg>
        <pc:spChg chg="del">
          <ac:chgData name="Martin Prázný" userId="c0d9b41d7b965b4c" providerId="LiveId" clId="{02AB6246-732F-4286-9444-F08C183D8599}" dt="2019-01-28T20:53:29.195" v="472"/>
          <ac:spMkLst>
            <pc:docMk/>
            <pc:sldMk cId="1112211937" sldId="260"/>
            <ac:spMk id="3" creationId="{7BB9067D-3D60-4332-A79A-D032E7DC947F}"/>
          </ac:spMkLst>
        </pc:spChg>
        <pc:spChg chg="del">
          <ac:chgData name="Martin Prázný" userId="c0d9b41d7b965b4c" providerId="LiveId" clId="{02AB6246-732F-4286-9444-F08C183D8599}" dt="2019-01-28T20:53:43.561" v="477" actId="478"/>
          <ac:spMkLst>
            <pc:docMk/>
            <pc:sldMk cId="1112211937" sldId="260"/>
            <ac:spMk id="4" creationId="{CFBBDF5D-B10B-41E3-80A4-092B2C684937}"/>
          </ac:spMkLst>
        </pc:spChg>
        <pc:spChg chg="add del mod">
          <ac:chgData name="Martin Prázný" userId="c0d9b41d7b965b4c" providerId="LiveId" clId="{02AB6246-732F-4286-9444-F08C183D8599}" dt="2019-01-28T20:53:34.262" v="474" actId="478"/>
          <ac:spMkLst>
            <pc:docMk/>
            <pc:sldMk cId="1112211937" sldId="260"/>
            <ac:spMk id="5" creationId="{8AC790F7-2671-43F7-BF6C-41EB0EB0C271}"/>
          </ac:spMkLst>
        </pc:spChg>
        <pc:spChg chg="add del">
          <ac:chgData name="Martin Prázný" userId="c0d9b41d7b965b4c" providerId="LiveId" clId="{02AB6246-732F-4286-9444-F08C183D8599}" dt="2019-01-28T20:53:38.832" v="476" actId="478"/>
          <ac:spMkLst>
            <pc:docMk/>
            <pc:sldMk cId="1112211937" sldId="260"/>
            <ac:spMk id="6" creationId="{7399AB6B-F30C-465B-A4E2-2CAB370D9ABF}"/>
          </ac:spMkLst>
        </pc:spChg>
        <pc:spChg chg="add del mod">
          <ac:chgData name="Martin Prázný" userId="c0d9b41d7b965b4c" providerId="LiveId" clId="{02AB6246-732F-4286-9444-F08C183D8599}" dt="2019-01-28T20:53:47.535" v="479" actId="478"/>
          <ac:spMkLst>
            <pc:docMk/>
            <pc:sldMk cId="1112211937" sldId="260"/>
            <ac:spMk id="8" creationId="{9CFE0025-2778-4649-8F4F-E45F696E0C4C}"/>
          </ac:spMkLst>
        </pc:spChg>
        <pc:spChg chg="add del">
          <ac:chgData name="Martin Prázný" userId="c0d9b41d7b965b4c" providerId="LiveId" clId="{02AB6246-732F-4286-9444-F08C183D8599}" dt="2019-01-28T20:54:14.402" v="483"/>
          <ac:spMkLst>
            <pc:docMk/>
            <pc:sldMk cId="1112211937" sldId="260"/>
            <ac:spMk id="9" creationId="{DFB2875F-9A66-4217-9893-75A58AFE6D29}"/>
          </ac:spMkLst>
        </pc:spChg>
        <pc:spChg chg="add">
          <ac:chgData name="Martin Prázný" userId="c0d9b41d7b965b4c" providerId="LiveId" clId="{02AB6246-732F-4286-9444-F08C183D8599}" dt="2019-01-28T20:54:52.588" v="490"/>
          <ac:spMkLst>
            <pc:docMk/>
            <pc:sldMk cId="1112211937" sldId="260"/>
            <ac:spMk id="13" creationId="{64F76782-3E68-48A9-8E44-57E76352B8B2}"/>
          </ac:spMkLst>
        </pc:spChg>
        <pc:spChg chg="add">
          <ac:chgData name="Martin Prázný" userId="c0d9b41d7b965b4c" providerId="LiveId" clId="{02AB6246-732F-4286-9444-F08C183D8599}" dt="2019-01-28T20:55:02.524" v="491"/>
          <ac:spMkLst>
            <pc:docMk/>
            <pc:sldMk cId="1112211937" sldId="260"/>
            <ac:spMk id="14" creationId="{6727646B-6E36-4DEB-BD7C-5E9BE0928478}"/>
          </ac:spMkLst>
        </pc:spChg>
        <pc:spChg chg="add del">
          <ac:chgData name="Martin Prázný" userId="c0d9b41d7b965b4c" providerId="LiveId" clId="{02AB6246-732F-4286-9444-F08C183D8599}" dt="2019-01-28T20:54:30.249" v="486" actId="26606"/>
          <ac:spMkLst>
            <pc:docMk/>
            <pc:sldMk cId="1112211937" sldId="260"/>
            <ac:spMk id="15" creationId="{A2509F26-B5DC-4BA7-B476-4CB044237A2E}"/>
          </ac:spMkLst>
        </pc:spChg>
        <pc:spChg chg="add">
          <ac:chgData name="Martin Prázný" userId="c0d9b41d7b965b4c" providerId="LiveId" clId="{02AB6246-732F-4286-9444-F08C183D8599}" dt="2019-01-28T20:55:02.524" v="491"/>
          <ac:spMkLst>
            <pc:docMk/>
            <pc:sldMk cId="1112211937" sldId="260"/>
            <ac:spMk id="16" creationId="{0069DB19-F1A7-406B-92FC-243B23B46CFE}"/>
          </ac:spMkLst>
        </pc:spChg>
        <pc:spChg chg="add del">
          <ac:chgData name="Martin Prázný" userId="c0d9b41d7b965b4c" providerId="LiveId" clId="{02AB6246-732F-4286-9444-F08C183D8599}" dt="2019-01-28T20:54:30.249" v="486" actId="26606"/>
          <ac:spMkLst>
            <pc:docMk/>
            <pc:sldMk cId="1112211937" sldId="260"/>
            <ac:spMk id="17" creationId="{DB103EB1-B135-4526-B883-33228FC27FF1}"/>
          </ac:spMkLst>
        </pc:spChg>
        <pc:picChg chg="add mod">
          <ac:chgData name="Martin Prázný" userId="c0d9b41d7b965b4c" providerId="LiveId" clId="{02AB6246-732F-4286-9444-F08C183D8599}" dt="2019-01-28T20:54:31.387" v="489" actId="26606"/>
          <ac:picMkLst>
            <pc:docMk/>
            <pc:sldMk cId="1112211937" sldId="260"/>
            <ac:picMk id="10" creationId="{2C03BDEA-187E-49D8-B2D4-EEB5DFF00198}"/>
          </ac:picMkLst>
        </pc:picChg>
      </pc:sldChg>
      <pc:sldChg chg="addSp modSp add mod setBg">
        <pc:chgData name="Martin Prázný" userId="c0d9b41d7b965b4c" providerId="LiveId" clId="{02AB6246-732F-4286-9444-F08C183D8599}" dt="2019-01-28T21:39:47.307" v="910" actId="26606"/>
        <pc:sldMkLst>
          <pc:docMk/>
          <pc:sldMk cId="2399877368" sldId="261"/>
        </pc:sldMkLst>
        <pc:spChg chg="mod">
          <ac:chgData name="Martin Prázný" userId="c0d9b41d7b965b4c" providerId="LiveId" clId="{02AB6246-732F-4286-9444-F08C183D8599}" dt="2019-01-28T21:39:47.307" v="910" actId="26606"/>
          <ac:spMkLst>
            <pc:docMk/>
            <pc:sldMk cId="2399877368" sldId="261"/>
            <ac:spMk id="2" creationId="{C1B7AF20-9C22-4406-A69C-6604B54CEB6B}"/>
          </ac:spMkLst>
        </pc:spChg>
        <pc:spChg chg="mod">
          <ac:chgData name="Martin Prázný" userId="c0d9b41d7b965b4c" providerId="LiveId" clId="{02AB6246-732F-4286-9444-F08C183D8599}" dt="2019-01-28T21:39:47.307" v="910" actId="26606"/>
          <ac:spMkLst>
            <pc:docMk/>
            <pc:sldMk cId="2399877368" sldId="261"/>
            <ac:spMk id="3" creationId="{7BB9067D-3D60-4332-A79A-D032E7DC947F}"/>
          </ac:spMkLst>
        </pc:spChg>
        <pc:spChg chg="mod">
          <ac:chgData name="Martin Prázný" userId="c0d9b41d7b965b4c" providerId="LiveId" clId="{02AB6246-732F-4286-9444-F08C183D8599}" dt="2019-01-28T21:39:47.307" v="910" actId="26606"/>
          <ac:spMkLst>
            <pc:docMk/>
            <pc:sldMk cId="2399877368" sldId="261"/>
            <ac:spMk id="4" creationId="{CFBBDF5D-B10B-41E3-80A4-092B2C684937}"/>
          </ac:spMkLst>
        </pc:spChg>
        <pc:spChg chg="add">
          <ac:chgData name="Martin Prázný" userId="c0d9b41d7b965b4c" providerId="LiveId" clId="{02AB6246-732F-4286-9444-F08C183D8599}" dt="2019-01-28T21:39:47.307" v="910" actId="26606"/>
          <ac:spMkLst>
            <pc:docMk/>
            <pc:sldMk cId="2399877368" sldId="261"/>
            <ac:spMk id="9" creationId="{8CA06CD6-90CA-4C45-856C-6771339E1E22}"/>
          </ac:spMkLst>
        </pc:spChg>
        <pc:cxnChg chg="add">
          <ac:chgData name="Martin Prázný" userId="c0d9b41d7b965b4c" providerId="LiveId" clId="{02AB6246-732F-4286-9444-F08C183D8599}" dt="2019-01-28T21:39:47.307" v="910" actId="26606"/>
          <ac:cxnSpMkLst>
            <pc:docMk/>
            <pc:sldMk cId="2399877368" sldId="261"/>
            <ac:cxnSpMk id="11" creationId="{5021601D-2758-4B15-A31C-FDA184C51B3A}"/>
          </ac:cxnSpMkLst>
        </pc:cxnChg>
      </pc:sldChg>
      <pc:sldChg chg="addSp delSp modSp add ord">
        <pc:chgData name="Martin Prázný" userId="c0d9b41d7b965b4c" providerId="LiveId" clId="{02AB6246-732F-4286-9444-F08C183D8599}" dt="2019-01-28T23:57:37.624" v="1225"/>
        <pc:sldMkLst>
          <pc:docMk/>
          <pc:sldMk cId="3998433377" sldId="262"/>
        </pc:sldMkLst>
        <pc:spChg chg="del">
          <ac:chgData name="Martin Prázný" userId="c0d9b41d7b965b4c" providerId="LiveId" clId="{02AB6246-732F-4286-9444-F08C183D8599}" dt="2019-01-28T20:36:06.174" v="362" actId="478"/>
          <ac:spMkLst>
            <pc:docMk/>
            <pc:sldMk cId="3998433377" sldId="262"/>
            <ac:spMk id="2" creationId="{60B8C479-113F-4A65-8262-DA952D4A1868}"/>
          </ac:spMkLst>
        </pc:spChg>
        <pc:spChg chg="del">
          <ac:chgData name="Martin Prázný" userId="c0d9b41d7b965b4c" providerId="LiveId" clId="{02AB6246-732F-4286-9444-F08C183D8599}" dt="2019-01-28T20:36:07.474" v="363" actId="478"/>
          <ac:spMkLst>
            <pc:docMk/>
            <pc:sldMk cId="3998433377" sldId="262"/>
            <ac:spMk id="3" creationId="{45985E2C-BBB7-4FDC-87A4-9F6CC5111D50}"/>
          </ac:spMkLst>
        </pc:spChg>
        <pc:spChg chg="add mod">
          <ac:chgData name="Martin Prázný" userId="c0d9b41d7b965b4c" providerId="LiveId" clId="{02AB6246-732F-4286-9444-F08C183D8599}" dt="2019-01-28T20:37:43.884" v="371" actId="207"/>
          <ac:spMkLst>
            <pc:docMk/>
            <pc:sldMk cId="3998433377" sldId="262"/>
            <ac:spMk id="6" creationId="{5D685153-9D6C-474F-A74E-8F454EF6F63F}"/>
          </ac:spMkLst>
        </pc:spChg>
        <pc:picChg chg="del">
          <ac:chgData name="Martin Prázný" userId="c0d9b41d7b965b4c" providerId="LiveId" clId="{02AB6246-732F-4286-9444-F08C183D8599}" dt="2019-01-28T20:35:47.720" v="359" actId="478"/>
          <ac:picMkLst>
            <pc:docMk/>
            <pc:sldMk cId="3998433377" sldId="262"/>
            <ac:picMk id="4" creationId="{2F98A2CD-8923-45CC-ADC8-5902BF33F4E4}"/>
          </ac:picMkLst>
        </pc:picChg>
        <pc:picChg chg="add mod modCrop">
          <ac:chgData name="Martin Prázný" userId="c0d9b41d7b965b4c" providerId="LiveId" clId="{02AB6246-732F-4286-9444-F08C183D8599}" dt="2019-01-28T20:37:48.684" v="372" actId="1076"/>
          <ac:picMkLst>
            <pc:docMk/>
            <pc:sldMk cId="3998433377" sldId="262"/>
            <ac:picMk id="5" creationId="{427BEBAC-78CA-4F87-95F0-63265C9156A3}"/>
          </ac:picMkLst>
        </pc:picChg>
        <pc:picChg chg="add mod modCrop">
          <ac:chgData name="Martin Prázný" userId="c0d9b41d7b965b4c" providerId="LiveId" clId="{02AB6246-732F-4286-9444-F08C183D8599}" dt="2019-01-28T20:39:11.316" v="379" actId="14100"/>
          <ac:picMkLst>
            <pc:docMk/>
            <pc:sldMk cId="3998433377" sldId="262"/>
            <ac:picMk id="7" creationId="{67E79914-6B17-4FB1-BF2F-57C8EA8979F5}"/>
          </ac:picMkLst>
        </pc:picChg>
        <pc:picChg chg="add mod modCrop">
          <ac:chgData name="Martin Prázný" userId="c0d9b41d7b965b4c" providerId="LiveId" clId="{02AB6246-732F-4286-9444-F08C183D8599}" dt="2019-01-28T20:39:48.106" v="387" actId="1076"/>
          <ac:picMkLst>
            <pc:docMk/>
            <pc:sldMk cId="3998433377" sldId="262"/>
            <ac:picMk id="8" creationId="{55B27059-A485-423F-9AC1-22140EA6DF16}"/>
          </ac:picMkLst>
        </pc:picChg>
      </pc:sldChg>
      <pc:sldChg chg="addSp delSp modSp add mod ord setBg setClrOvrMap">
        <pc:chgData name="Martin Prázný" userId="c0d9b41d7b965b4c" providerId="LiveId" clId="{02AB6246-732F-4286-9444-F08C183D8599}" dt="2019-01-29T00:15:32.501" v="1373"/>
        <pc:sldMkLst>
          <pc:docMk/>
          <pc:sldMk cId="89942179" sldId="263"/>
        </pc:sldMkLst>
        <pc:spChg chg="mod ord">
          <ac:chgData name="Martin Prázný" userId="c0d9b41d7b965b4c" providerId="LiveId" clId="{02AB6246-732F-4286-9444-F08C183D8599}" dt="2019-01-28T20:45:02.426" v="467" actId="20577"/>
          <ac:spMkLst>
            <pc:docMk/>
            <pc:sldMk cId="89942179" sldId="263"/>
            <ac:spMk id="2" creationId="{C1B7AF20-9C22-4406-A69C-6604B54CEB6B}"/>
          </ac:spMkLst>
        </pc:spChg>
        <pc:spChg chg="del mod">
          <ac:chgData name="Martin Prázný" userId="c0d9b41d7b965b4c" providerId="LiveId" clId="{02AB6246-732F-4286-9444-F08C183D8599}" dt="2019-01-28T20:43:52.867" v="406" actId="478"/>
          <ac:spMkLst>
            <pc:docMk/>
            <pc:sldMk cId="89942179" sldId="263"/>
            <ac:spMk id="3" creationId="{7BB9067D-3D60-4332-A79A-D032E7DC947F}"/>
          </ac:spMkLst>
        </pc:spChg>
        <pc:spChg chg="del">
          <ac:chgData name="Martin Prázný" userId="c0d9b41d7b965b4c" providerId="LiveId" clId="{02AB6246-732F-4286-9444-F08C183D8599}" dt="2019-01-28T20:42:22.814" v="394"/>
          <ac:spMkLst>
            <pc:docMk/>
            <pc:sldMk cId="89942179" sldId="263"/>
            <ac:spMk id="4" creationId="{CFBBDF5D-B10B-41E3-80A4-092B2C684937}"/>
          </ac:spMkLst>
        </pc:spChg>
        <pc:spChg chg="add del">
          <ac:chgData name="Martin Prázný" userId="c0d9b41d7b965b4c" providerId="LiveId" clId="{02AB6246-732F-4286-9444-F08C183D8599}" dt="2019-01-28T20:42:11.310" v="393" actId="478"/>
          <ac:spMkLst>
            <pc:docMk/>
            <pc:sldMk cId="89942179" sldId="263"/>
            <ac:spMk id="5" creationId="{34F6B8AD-1473-4F11-B4C3-A72597E6F90B}"/>
          </ac:spMkLst>
        </pc:spChg>
        <pc:spChg chg="add del mod">
          <ac:chgData name="Martin Prázný" userId="c0d9b41d7b965b4c" providerId="LiveId" clId="{02AB6246-732F-4286-9444-F08C183D8599}" dt="2019-01-28T20:43:51.156" v="405" actId="478"/>
          <ac:spMkLst>
            <pc:docMk/>
            <pc:sldMk cId="89942179" sldId="263"/>
            <ac:spMk id="6" creationId="{7C40F306-DDDD-41F6-82B5-D48121557D5D}"/>
          </ac:spMkLst>
        </pc:spChg>
        <pc:spChg chg="add del mod">
          <ac:chgData name="Martin Prázný" userId="c0d9b41d7b965b4c" providerId="LiveId" clId="{02AB6246-732F-4286-9444-F08C183D8599}" dt="2019-01-28T20:42:34.086" v="398"/>
          <ac:spMkLst>
            <pc:docMk/>
            <pc:sldMk cId="89942179" sldId="263"/>
            <ac:spMk id="7" creationId="{A5BEDFA7-DD5D-4B18-9BA6-C5059F0F128D}"/>
          </ac:spMkLst>
        </pc:spChg>
        <pc:spChg chg="add del">
          <ac:chgData name="Martin Prázný" userId="c0d9b41d7b965b4c" providerId="LiveId" clId="{02AB6246-732F-4286-9444-F08C183D8599}" dt="2019-01-28T20:42:58.550" v="400" actId="478"/>
          <ac:spMkLst>
            <pc:docMk/>
            <pc:sldMk cId="89942179" sldId="263"/>
            <ac:spMk id="8" creationId="{C58DB2E8-A23E-4E8C-A709-A01FDDB00890}"/>
          </ac:spMkLst>
        </pc:spChg>
        <pc:spChg chg="add del">
          <ac:chgData name="Martin Prázný" userId="c0d9b41d7b965b4c" providerId="LiveId" clId="{02AB6246-732F-4286-9444-F08C183D8599}" dt="2019-01-28T20:44:15.068" v="408" actId="26606"/>
          <ac:spMkLst>
            <pc:docMk/>
            <pc:sldMk cId="89942179" sldId="263"/>
            <ac:spMk id="14" creationId="{37C89E4B-3C9F-44B9-8B86-D9E3D112D8EC}"/>
          </ac:spMkLst>
        </pc:spChg>
        <pc:spChg chg="add del">
          <ac:chgData name="Martin Prázný" userId="c0d9b41d7b965b4c" providerId="LiveId" clId="{02AB6246-732F-4286-9444-F08C183D8599}" dt="2019-01-28T20:44:18.617" v="410" actId="26606"/>
          <ac:spMkLst>
            <pc:docMk/>
            <pc:sldMk cId="89942179" sldId="263"/>
            <ac:spMk id="20" creationId="{AB45A142-4255-493C-8284-5D566C121B10}"/>
          </ac:spMkLst>
        </pc:spChg>
        <pc:spChg chg="add del">
          <ac:chgData name="Martin Prázný" userId="c0d9b41d7b965b4c" providerId="LiveId" clId="{02AB6246-732F-4286-9444-F08C183D8599}" dt="2019-01-28T20:44:20.082" v="412" actId="26606"/>
          <ac:spMkLst>
            <pc:docMk/>
            <pc:sldMk cId="89942179" sldId="263"/>
            <ac:spMk id="23" creationId="{87CC2527-562A-4F69-B487-4371E5B243E7}"/>
          </ac:spMkLst>
        </pc:spChg>
        <pc:spChg chg="add del">
          <ac:chgData name="Martin Prázný" userId="c0d9b41d7b965b4c" providerId="LiveId" clId="{02AB6246-732F-4286-9444-F08C183D8599}" dt="2019-01-28T20:44:21.595" v="414" actId="26606"/>
          <ac:spMkLst>
            <pc:docMk/>
            <pc:sldMk cId="89942179" sldId="263"/>
            <ac:spMk id="26" creationId="{1DB7C82F-AB7E-4F0C-B829-FA1B9C415180}"/>
          </ac:spMkLst>
        </pc:spChg>
        <pc:spChg chg="add del">
          <ac:chgData name="Martin Prázný" userId="c0d9b41d7b965b4c" providerId="LiveId" clId="{02AB6246-732F-4286-9444-F08C183D8599}" dt="2019-01-28T20:44:23.251" v="416" actId="26606"/>
          <ac:spMkLst>
            <pc:docMk/>
            <pc:sldMk cId="89942179" sldId="263"/>
            <ac:spMk id="28" creationId="{87CC2527-562A-4F69-B487-4371E5B243E7}"/>
          </ac:spMkLst>
        </pc:spChg>
        <pc:spChg chg="add">
          <ac:chgData name="Martin Prázný" userId="c0d9b41d7b965b4c" providerId="LiveId" clId="{02AB6246-732F-4286-9444-F08C183D8599}" dt="2019-01-28T20:44:23.260" v="417" actId="26606"/>
          <ac:spMkLst>
            <pc:docMk/>
            <pc:sldMk cId="89942179" sldId="263"/>
            <ac:spMk id="31" creationId="{AB45A142-4255-493C-8284-5D566C121B10}"/>
          </ac:spMkLst>
        </pc:spChg>
        <pc:picChg chg="add mod">
          <ac:chgData name="Martin Prázný" userId="c0d9b41d7b965b4c" providerId="LiveId" clId="{02AB6246-732F-4286-9444-F08C183D8599}" dt="2019-01-28T20:48:29.025" v="470" actId="14100"/>
          <ac:picMkLst>
            <pc:docMk/>
            <pc:sldMk cId="89942179" sldId="263"/>
            <ac:picMk id="9" creationId="{92844BC8-8026-452F-A496-C6FC4E8E417C}"/>
          </ac:picMkLst>
        </pc:picChg>
        <pc:cxnChg chg="add del">
          <ac:chgData name="Martin Prázný" userId="c0d9b41d7b965b4c" providerId="LiveId" clId="{02AB6246-732F-4286-9444-F08C183D8599}" dt="2019-01-28T20:44:15.068" v="408" actId="26606"/>
          <ac:cxnSpMkLst>
            <pc:docMk/>
            <pc:sldMk cId="89942179" sldId="263"/>
            <ac:cxnSpMk id="16" creationId="{AA2EAA10-076F-46BD-8F0F-B9A2FB77A85C}"/>
          </ac:cxnSpMkLst>
        </pc:cxnChg>
        <pc:cxnChg chg="add del">
          <ac:chgData name="Martin Prázný" userId="c0d9b41d7b965b4c" providerId="LiveId" clId="{02AB6246-732F-4286-9444-F08C183D8599}" dt="2019-01-28T20:44:15.068" v="408" actId="26606"/>
          <ac:cxnSpMkLst>
            <pc:docMk/>
            <pc:sldMk cId="89942179" sldId="263"/>
            <ac:cxnSpMk id="18" creationId="{D891E407-403B-4764-86C9-33A56D3BCAA3}"/>
          </ac:cxnSpMkLst>
        </pc:cxnChg>
        <pc:cxnChg chg="add del">
          <ac:chgData name="Martin Prázný" userId="c0d9b41d7b965b4c" providerId="LiveId" clId="{02AB6246-732F-4286-9444-F08C183D8599}" dt="2019-01-28T20:44:18.617" v="410" actId="26606"/>
          <ac:cxnSpMkLst>
            <pc:docMk/>
            <pc:sldMk cId="89942179" sldId="263"/>
            <ac:cxnSpMk id="21" creationId="{38FB9660-F42F-4313-BBC4-47C007FE484C}"/>
          </ac:cxnSpMkLst>
        </pc:cxnChg>
        <pc:cxnChg chg="add del">
          <ac:chgData name="Martin Prázný" userId="c0d9b41d7b965b4c" providerId="LiveId" clId="{02AB6246-732F-4286-9444-F08C183D8599}" dt="2019-01-28T20:44:20.082" v="412" actId="26606"/>
          <ac:cxnSpMkLst>
            <pc:docMk/>
            <pc:sldMk cId="89942179" sldId="263"/>
            <ac:cxnSpMk id="24" creationId="{BCDAEC91-5BCE-4B55-9CC0-43EF94CB734B}"/>
          </ac:cxnSpMkLst>
        </pc:cxnChg>
        <pc:cxnChg chg="add del">
          <ac:chgData name="Martin Prázný" userId="c0d9b41d7b965b4c" providerId="LiveId" clId="{02AB6246-732F-4286-9444-F08C183D8599}" dt="2019-01-28T20:44:23.251" v="416" actId="26606"/>
          <ac:cxnSpMkLst>
            <pc:docMk/>
            <pc:sldMk cId="89942179" sldId="263"/>
            <ac:cxnSpMk id="29" creationId="{BCDAEC91-5BCE-4B55-9CC0-43EF94CB734B}"/>
          </ac:cxnSpMkLst>
        </pc:cxnChg>
        <pc:cxnChg chg="add">
          <ac:chgData name="Martin Prázný" userId="c0d9b41d7b965b4c" providerId="LiveId" clId="{02AB6246-732F-4286-9444-F08C183D8599}" dt="2019-01-28T20:44:23.260" v="417" actId="26606"/>
          <ac:cxnSpMkLst>
            <pc:docMk/>
            <pc:sldMk cId="89942179" sldId="263"/>
            <ac:cxnSpMk id="32" creationId="{38FB9660-F42F-4313-BBC4-47C007FE484C}"/>
          </ac:cxnSpMkLst>
        </pc:cxnChg>
      </pc:sldChg>
      <pc:sldChg chg="delSp modSp add ord">
        <pc:chgData name="Martin Prázný" userId="c0d9b41d7b965b4c" providerId="LiveId" clId="{02AB6246-732F-4286-9444-F08C183D8599}" dt="2019-01-28T21:12:20.008" v="734" actId="403"/>
        <pc:sldMkLst>
          <pc:docMk/>
          <pc:sldMk cId="1830156825" sldId="264"/>
        </pc:sldMkLst>
        <pc:spChg chg="del mod">
          <ac:chgData name="Martin Prázný" userId="c0d9b41d7b965b4c" providerId="LiveId" clId="{02AB6246-732F-4286-9444-F08C183D8599}" dt="2019-01-28T20:57:56.693" v="510" actId="478"/>
          <ac:spMkLst>
            <pc:docMk/>
            <pc:sldMk cId="1830156825" sldId="264"/>
            <ac:spMk id="13" creationId="{64F76782-3E68-48A9-8E44-57E76352B8B2}"/>
          </ac:spMkLst>
        </pc:spChg>
        <pc:spChg chg="mod">
          <ac:chgData name="Martin Prázný" userId="c0d9b41d7b965b4c" providerId="LiveId" clId="{02AB6246-732F-4286-9444-F08C183D8599}" dt="2019-01-28T21:12:20.008" v="734" actId="403"/>
          <ac:spMkLst>
            <pc:docMk/>
            <pc:sldMk cId="1830156825" sldId="264"/>
            <ac:spMk id="14" creationId="{6727646B-6E36-4DEB-BD7C-5E9BE0928478}"/>
          </ac:spMkLst>
        </pc:spChg>
        <pc:spChg chg="mod">
          <ac:chgData name="Martin Prázný" userId="c0d9b41d7b965b4c" providerId="LiveId" clId="{02AB6246-732F-4286-9444-F08C183D8599}" dt="2019-01-28T20:57:22.737" v="507" actId="207"/>
          <ac:spMkLst>
            <pc:docMk/>
            <pc:sldMk cId="1830156825" sldId="264"/>
            <ac:spMk id="16" creationId="{0069DB19-F1A7-406B-92FC-243B23B46CFE}"/>
          </ac:spMkLst>
        </pc:spChg>
      </pc:sldChg>
      <pc:sldChg chg="addSp delSp modSp add">
        <pc:chgData name="Martin Prázný" userId="c0d9b41d7b965b4c" providerId="LiveId" clId="{02AB6246-732F-4286-9444-F08C183D8599}" dt="2019-01-29T00:56:40.696" v="1696" actId="20577"/>
        <pc:sldMkLst>
          <pc:docMk/>
          <pc:sldMk cId="1418951757" sldId="265"/>
        </pc:sldMkLst>
        <pc:spChg chg="add">
          <ac:chgData name="Martin Prázný" userId="c0d9b41d7b965b4c" providerId="LiveId" clId="{02AB6246-732F-4286-9444-F08C183D8599}" dt="2019-01-28T21:12:32.338" v="736"/>
          <ac:spMkLst>
            <pc:docMk/>
            <pc:sldMk cId="1418951757" sldId="265"/>
            <ac:spMk id="6" creationId="{261DFFFE-B183-4534-9BF0-E1A047C42E9C}"/>
          </ac:spMkLst>
        </pc:spChg>
        <pc:spChg chg="mod">
          <ac:chgData name="Martin Prázný" userId="c0d9b41d7b965b4c" providerId="LiveId" clId="{02AB6246-732F-4286-9444-F08C183D8599}" dt="2019-01-29T00:56:40.696" v="1696" actId="20577"/>
          <ac:spMkLst>
            <pc:docMk/>
            <pc:sldMk cId="1418951757" sldId="265"/>
            <ac:spMk id="13" creationId="{64F76782-3E68-48A9-8E44-57E76352B8B2}"/>
          </ac:spMkLst>
        </pc:spChg>
        <pc:spChg chg="del">
          <ac:chgData name="Martin Prázný" userId="c0d9b41d7b965b4c" providerId="LiveId" clId="{02AB6246-732F-4286-9444-F08C183D8599}" dt="2019-01-28T21:12:32.018" v="735" actId="478"/>
          <ac:spMkLst>
            <pc:docMk/>
            <pc:sldMk cId="1418951757" sldId="265"/>
            <ac:spMk id="14" creationId="{6727646B-6E36-4DEB-BD7C-5E9BE0928478}"/>
          </ac:spMkLst>
        </pc:spChg>
      </pc:sldChg>
      <pc:sldChg chg="addSp delSp modSp add mod setBg">
        <pc:chgData name="Martin Prázný" userId="c0d9b41d7b965b4c" providerId="LiveId" clId="{02AB6246-732F-4286-9444-F08C183D8599}" dt="2019-01-28T21:38:49.221" v="907" actId="26606"/>
        <pc:sldMkLst>
          <pc:docMk/>
          <pc:sldMk cId="767204892" sldId="266"/>
        </pc:sldMkLst>
        <pc:spChg chg="add del">
          <ac:chgData name="Martin Prázný" userId="c0d9b41d7b965b4c" providerId="LiveId" clId="{02AB6246-732F-4286-9444-F08C183D8599}" dt="2019-01-28T20:59:25.174" v="519"/>
          <ac:spMkLst>
            <pc:docMk/>
            <pc:sldMk cId="767204892" sldId="266"/>
            <ac:spMk id="2" creationId="{E7938DA5-6204-45D8-B4ED-5007933225BD}"/>
          </ac:spMkLst>
        </pc:spChg>
        <pc:spChg chg="add del">
          <ac:chgData name="Martin Prázný" userId="c0d9b41d7b965b4c" providerId="LiveId" clId="{02AB6246-732F-4286-9444-F08C183D8599}" dt="2019-01-28T21:38:49.221" v="907" actId="26606"/>
          <ac:spMkLst>
            <pc:docMk/>
            <pc:sldMk cId="767204892" sldId="266"/>
            <ac:spMk id="5" creationId="{DB103EB1-B135-4526-B883-33228FC27FF1}"/>
          </ac:spMkLst>
        </pc:spChg>
        <pc:spChg chg="add del">
          <ac:chgData name="Martin Prázný" userId="c0d9b41d7b965b4c" providerId="LiveId" clId="{02AB6246-732F-4286-9444-F08C183D8599}" dt="2019-01-28T21:38:49.221" v="907" actId="26606"/>
          <ac:spMkLst>
            <pc:docMk/>
            <pc:sldMk cId="767204892" sldId="266"/>
            <ac:spMk id="8" creationId="{A2509F26-B5DC-4BA7-B476-4CB044237A2E}"/>
          </ac:spMkLst>
        </pc:spChg>
        <pc:spChg chg="del">
          <ac:chgData name="Martin Prázný" userId="c0d9b41d7b965b4c" providerId="LiveId" clId="{02AB6246-732F-4286-9444-F08C183D8599}" dt="2019-01-28T20:58:28.788" v="512" actId="478"/>
          <ac:spMkLst>
            <pc:docMk/>
            <pc:sldMk cId="767204892" sldId="266"/>
            <ac:spMk id="13" creationId="{64F76782-3E68-48A9-8E44-57E76352B8B2}"/>
          </ac:spMkLst>
        </pc:spChg>
        <pc:spChg chg="del">
          <ac:chgData name="Martin Prázný" userId="c0d9b41d7b965b4c" providerId="LiveId" clId="{02AB6246-732F-4286-9444-F08C183D8599}" dt="2019-01-28T20:58:32.531" v="514" actId="478"/>
          <ac:spMkLst>
            <pc:docMk/>
            <pc:sldMk cId="767204892" sldId="266"/>
            <ac:spMk id="14" creationId="{6727646B-6E36-4DEB-BD7C-5E9BE0928478}"/>
          </ac:spMkLst>
        </pc:spChg>
        <pc:spChg chg="del">
          <ac:chgData name="Martin Prázný" userId="c0d9b41d7b965b4c" providerId="LiveId" clId="{02AB6246-732F-4286-9444-F08C183D8599}" dt="2019-01-28T20:58:30.745" v="513" actId="478"/>
          <ac:spMkLst>
            <pc:docMk/>
            <pc:sldMk cId="767204892" sldId="266"/>
            <ac:spMk id="16" creationId="{0069DB19-F1A7-406B-92FC-243B23B46CFE}"/>
          </ac:spMkLst>
        </pc:spChg>
        <pc:picChg chg="add mod">
          <ac:chgData name="Martin Prázný" userId="c0d9b41d7b965b4c" providerId="LiveId" clId="{02AB6246-732F-4286-9444-F08C183D8599}" dt="2019-01-28T21:38:49.221" v="907" actId="26606"/>
          <ac:picMkLst>
            <pc:docMk/>
            <pc:sldMk cId="767204892" sldId="266"/>
            <ac:picMk id="3" creationId="{EDABEBBD-00CD-402A-8AF9-2B2074074A20}"/>
          </ac:picMkLst>
        </pc:picChg>
        <pc:picChg chg="del">
          <ac:chgData name="Martin Prázný" userId="c0d9b41d7b965b4c" providerId="LiveId" clId="{02AB6246-732F-4286-9444-F08C183D8599}" dt="2019-01-28T20:58:34.131" v="515" actId="478"/>
          <ac:picMkLst>
            <pc:docMk/>
            <pc:sldMk cId="767204892" sldId="266"/>
            <ac:picMk id="10" creationId="{2C03BDEA-187E-49D8-B2D4-EEB5DFF00198}"/>
          </ac:picMkLst>
        </pc:picChg>
      </pc:sldChg>
      <pc:sldChg chg="addSp delSp modSp add mod setBg modAnim">
        <pc:chgData name="Martin Prázný" userId="c0d9b41d7b965b4c" providerId="LiveId" clId="{02AB6246-732F-4286-9444-F08C183D8599}" dt="2019-01-29T00:02:45.893" v="1291" actId="20577"/>
        <pc:sldMkLst>
          <pc:docMk/>
          <pc:sldMk cId="2379877287" sldId="267"/>
        </pc:sldMkLst>
        <pc:spChg chg="add mod">
          <ac:chgData name="Martin Prázný" userId="c0d9b41d7b965b4c" providerId="LiveId" clId="{02AB6246-732F-4286-9444-F08C183D8599}" dt="2019-01-29T00:02:45.893" v="1291" actId="20577"/>
          <ac:spMkLst>
            <pc:docMk/>
            <pc:sldMk cId="2379877287" sldId="267"/>
            <ac:spMk id="2" creationId="{EDAEB13B-5218-4875-A701-E84F1A1DB09F}"/>
          </ac:spMkLst>
        </pc:spChg>
        <pc:spChg chg="add del">
          <ac:chgData name="Martin Prázný" userId="c0d9b41d7b965b4c" providerId="LiveId" clId="{02AB6246-732F-4286-9444-F08C183D8599}" dt="2019-01-28T21:02:30.077" v="530" actId="26606"/>
          <ac:spMkLst>
            <pc:docMk/>
            <pc:sldMk cId="2379877287" sldId="267"/>
            <ac:spMk id="5" creationId="{DB103EB1-B135-4526-B883-33228FC27FF1}"/>
          </ac:spMkLst>
        </pc:spChg>
        <pc:spChg chg="add del">
          <ac:chgData name="Martin Prázný" userId="c0d9b41d7b965b4c" providerId="LiveId" clId="{02AB6246-732F-4286-9444-F08C183D8599}" dt="2019-01-28T21:02:30.077" v="530" actId="26606"/>
          <ac:spMkLst>
            <pc:docMk/>
            <pc:sldMk cId="2379877287" sldId="267"/>
            <ac:spMk id="8" creationId="{A2509F26-B5DC-4BA7-B476-4CB044237A2E}"/>
          </ac:spMkLst>
        </pc:spChg>
        <pc:spChg chg="add mod">
          <ac:chgData name="Martin Prázný" userId="c0d9b41d7b965b4c" providerId="LiveId" clId="{02AB6246-732F-4286-9444-F08C183D8599}" dt="2019-01-28T21:08:02.372" v="676" actId="20577"/>
          <ac:spMkLst>
            <pc:docMk/>
            <pc:sldMk cId="2379877287" sldId="267"/>
            <ac:spMk id="11" creationId="{9A15178F-5343-4177-A393-B1625B3008D4}"/>
          </ac:spMkLst>
        </pc:spChg>
        <pc:spChg chg="add mod">
          <ac:chgData name="Martin Prázný" userId="c0d9b41d7b965b4c" providerId="LiveId" clId="{02AB6246-732F-4286-9444-F08C183D8599}" dt="2019-01-28T21:08:54.447" v="716" actId="20577"/>
          <ac:spMkLst>
            <pc:docMk/>
            <pc:sldMk cId="2379877287" sldId="267"/>
            <ac:spMk id="12" creationId="{C5AEBAB5-893D-41F3-8A97-E3A0F90EF082}"/>
          </ac:spMkLst>
        </pc:spChg>
        <pc:spChg chg="add del">
          <ac:chgData name="Martin Prázný" userId="c0d9b41d7b965b4c" providerId="LiveId" clId="{02AB6246-732F-4286-9444-F08C183D8599}" dt="2019-01-28T21:02:30.063" v="529" actId="26606"/>
          <ac:spMkLst>
            <pc:docMk/>
            <pc:sldMk cId="2379877287" sldId="267"/>
            <ac:spMk id="71" creationId="{A2509F26-B5DC-4BA7-B476-4CB044237A2E}"/>
          </ac:spMkLst>
        </pc:spChg>
        <pc:spChg chg="add del">
          <ac:chgData name="Martin Prázný" userId="c0d9b41d7b965b4c" providerId="LiveId" clId="{02AB6246-732F-4286-9444-F08C183D8599}" dt="2019-01-28T21:02:30.063" v="529" actId="26606"/>
          <ac:spMkLst>
            <pc:docMk/>
            <pc:sldMk cId="2379877287" sldId="267"/>
            <ac:spMk id="73" creationId="{DB103EB1-B135-4526-B883-33228FC27FF1}"/>
          </ac:spMkLst>
        </pc:spChg>
        <pc:spChg chg="add">
          <ac:chgData name="Martin Prázný" userId="c0d9b41d7b965b4c" providerId="LiveId" clId="{02AB6246-732F-4286-9444-F08C183D8599}" dt="2019-01-28T21:02:30.077" v="530" actId="26606"/>
          <ac:spMkLst>
            <pc:docMk/>
            <pc:sldMk cId="2379877287" sldId="267"/>
            <ac:spMk id="6148" creationId="{53BB5D57-6178-4F62-B472-0312F6D95A85}"/>
          </ac:spMkLst>
        </pc:spChg>
        <pc:spChg chg="add">
          <ac:chgData name="Martin Prázný" userId="c0d9b41d7b965b4c" providerId="LiveId" clId="{02AB6246-732F-4286-9444-F08C183D8599}" dt="2019-01-28T21:02:30.077" v="530" actId="26606"/>
          <ac:spMkLst>
            <pc:docMk/>
            <pc:sldMk cId="2379877287" sldId="267"/>
            <ac:spMk id="6149" creationId="{4C61BD32-7542-4D52-BA5A-3ADE869BF8AC}"/>
          </ac:spMkLst>
        </pc:spChg>
        <pc:picChg chg="del">
          <ac:chgData name="Martin Prázný" userId="c0d9b41d7b965b4c" providerId="LiveId" clId="{02AB6246-732F-4286-9444-F08C183D8599}" dt="2019-01-28T21:00:44.733" v="526" actId="478"/>
          <ac:picMkLst>
            <pc:docMk/>
            <pc:sldMk cId="2379877287" sldId="267"/>
            <ac:picMk id="3" creationId="{EDABEBBD-00CD-402A-8AF9-2B2074074A20}"/>
          </ac:picMkLst>
        </pc:picChg>
        <pc:picChg chg="add mod">
          <ac:chgData name="Martin Prázný" userId="c0d9b41d7b965b4c" providerId="LiveId" clId="{02AB6246-732F-4286-9444-F08C183D8599}" dt="2019-01-28T21:02:30.077" v="530" actId="26606"/>
          <ac:picMkLst>
            <pc:docMk/>
            <pc:sldMk cId="2379877287" sldId="267"/>
            <ac:picMk id="6146" creationId="{0B8F760D-5878-4D0E-8906-5BCBE45175A0}"/>
          </ac:picMkLst>
        </pc:picChg>
      </pc:sldChg>
      <pc:sldChg chg="addSp delSp modSp add ord">
        <pc:chgData name="Martin Prázný" userId="c0d9b41d7b965b4c" providerId="LiveId" clId="{02AB6246-732F-4286-9444-F08C183D8599}" dt="2019-01-29T00:01:26.637" v="1283" actId="14100"/>
        <pc:sldMkLst>
          <pc:docMk/>
          <pc:sldMk cId="2568042759" sldId="268"/>
        </pc:sldMkLst>
        <pc:spChg chg="del">
          <ac:chgData name="Martin Prázný" userId="c0d9b41d7b965b4c" providerId="LiveId" clId="{02AB6246-732F-4286-9444-F08C183D8599}" dt="2019-01-28T21:28:23.327" v="758" actId="478"/>
          <ac:spMkLst>
            <pc:docMk/>
            <pc:sldMk cId="2568042759" sldId="268"/>
            <ac:spMk id="2" creationId="{161EE12A-A1D9-4F57-91EB-2DC1708AD024}"/>
          </ac:spMkLst>
        </pc:spChg>
        <pc:spChg chg="del">
          <ac:chgData name="Martin Prázný" userId="c0d9b41d7b965b4c" providerId="LiveId" clId="{02AB6246-732F-4286-9444-F08C183D8599}" dt="2019-01-28T21:28:28.657" v="759" actId="478"/>
          <ac:spMkLst>
            <pc:docMk/>
            <pc:sldMk cId="2568042759" sldId="268"/>
            <ac:spMk id="3" creationId="{971F34B4-67FE-426E-8EF9-4331B733674D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4" creationId="{AAEBCFF9-E532-456A-B112-D1FB56170A39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5" creationId="{2335AFCF-A034-4BC3-BD43-22349FDDFCA8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6" creationId="{C1C9BB3C-3766-4A15-8ECB-3EA05A528917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7" creationId="{08C9C5B6-46BB-4216-A586-E9C07F2F6F96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8" creationId="{E2948287-22EC-4EB4-B9CE-51F721ED17E4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9" creationId="{4BA57A15-704C-49A3-A321-56A019826998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10" creationId="{FB810C66-5904-4C14-BB67-79C9F01B09F9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11" creationId="{73B248B7-0ABB-4A3D-A7DB-0A521C0D7C79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12" creationId="{3A04D562-A5C8-485F-BF9A-4917DAB47ACF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13" creationId="{88E69017-26F1-449F-8543-125EFF69640F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14" creationId="{8CE4D62C-D680-4CEA-BBFF-10C443247F2B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15" creationId="{0AF73CE8-3985-4BFA-B934-0AAE5222ADC6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16" creationId="{C66405ED-B526-43B4-929F-9BA2753D4918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17" creationId="{D1F6C6C8-0166-49FD-83E0-4E2A0AD63A7F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18" creationId="{A3BD93D7-ED95-4A31-BF36-26C75A9332E4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19" creationId="{648EAC90-F1AE-421D-B498-3226619323FA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20" creationId="{E42C46FA-ADA5-472C-A424-CF9A00519A64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21" creationId="{0945745E-C4F0-442A-9D98-D4C4A826270E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22" creationId="{011A6D32-918C-45F9-9FBA-04E295498E90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23" creationId="{98A0D881-8116-4AA3-92CF-50E7505FE264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24" creationId="{C1788944-B86F-472D-A8E0-BFC4C18115C1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25" creationId="{932EFCD5-BE72-4D09-B8D7-4461C3EBCCB0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26" creationId="{1B40593A-D9DA-463A-B044-80871B39525F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27" creationId="{B55EDB3F-A6F9-4CBD-81C8-C894948005EF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28" creationId="{10ED1553-8DC4-4B8F-8CA6-F7BC61D310FF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29" creationId="{1845D04E-35C7-497E-A902-76CBC20EDF38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30" creationId="{198557EC-CF9B-464A-B952-CA40D91291D7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31" creationId="{0DE463C1-702A-4078-A458-32D597E85B1D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32" creationId="{E3DF35CC-0C2E-49F7-9125-DB99763E849C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33" creationId="{7B6D4BD6-EDC9-4C64-8B82-8D1575324A6F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34" creationId="{10BEA97E-DA48-40F7-B44A-4F95EF6FDC4D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35" creationId="{A00A9B17-47E1-422F-86D9-352C86D2FDFD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36" creationId="{35E9E64A-C0BB-4037-BD2C-C4FFDAFE5B76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37" creationId="{AE627400-673D-4924-9961-71641B6EE154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38" creationId="{CE0A7B06-E3BD-45BF-B98E-79B60B1B46DE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39" creationId="{59B1E857-A614-479C-B46D-592E35FBBA12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40" creationId="{E8720EC8-EC23-4610-8768-7F415AF31B97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41" creationId="{3A9ADC49-41D1-450F-B15A-A79E3DEB6932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42" creationId="{B3318541-C7C6-4F1B-AC98-B23C45A1B34C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43" creationId="{1DB18D6B-B2DC-45C1-82C2-38F8D743B6EE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44" creationId="{2CEAEF0F-23B7-4057-AF86-5BCDE5E4B4B6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45" creationId="{3689674F-B8EB-4D82-AE53-6CB9FE595886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49" creationId="{ADBCA894-1A8D-411C-8E85-8E2083813FC1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50" creationId="{99A0965E-066E-416B-96AA-938C19B124BA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51" creationId="{1AA51DE2-38CA-45FA-9938-D16D3E887DE7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52" creationId="{A0A51869-65DF-4A11-A825-2EF8417498B6}"/>
          </ac:spMkLst>
        </pc:spChg>
        <pc:spChg chg="add del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53" creationId="{85471EC5-36FB-4FB9-955A-8F1E3589DC5E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54" creationId="{C268FB60-7F70-4928-9D87-BA52EB1BB3F4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55" creationId="{DE650259-03FA-40B0-B290-87F298F7BF16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56" creationId="{B528ED46-623A-4EB7-B3E6-43B0CCCF53A1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57" creationId="{1E5A1990-8158-4105-9D02-3EB85FB6AC7D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66" creationId="{DB9CFB83-86E7-4841-B350-B1F3B3968BCB}"/>
          </ac:spMkLst>
        </pc:spChg>
        <pc:spChg chg="add del mod">
          <ac:chgData name="Martin Prázný" userId="c0d9b41d7b965b4c" providerId="LiveId" clId="{02AB6246-732F-4286-9444-F08C183D8599}" dt="2019-01-28T21:30:19.967" v="822"/>
          <ac:spMkLst>
            <pc:docMk/>
            <pc:sldMk cId="2568042759" sldId="268"/>
            <ac:spMk id="67" creationId="{B9F6CF21-3A2C-493D-8404-6CD8BBB1BA79}"/>
          </ac:spMkLst>
        </pc:spChg>
        <pc:grpChg chg="add del mod">
          <ac:chgData name="Martin Prázný" userId="c0d9b41d7b965b4c" providerId="LiveId" clId="{02AB6246-732F-4286-9444-F08C183D8599}" dt="2019-01-28T21:30:19.967" v="822"/>
          <ac:grpSpMkLst>
            <pc:docMk/>
            <pc:sldMk cId="2568042759" sldId="268"/>
            <ac:grpSpMk id="46" creationId="{5D936063-C70F-40C9-B6BA-31D9C5D689A8}"/>
          </ac:grpSpMkLst>
        </pc:grpChg>
        <pc:grpChg chg="add del mod">
          <ac:chgData name="Martin Prázný" userId="c0d9b41d7b965b4c" providerId="LiveId" clId="{02AB6246-732F-4286-9444-F08C183D8599}" dt="2019-01-28T21:30:19.967" v="822"/>
          <ac:grpSpMkLst>
            <pc:docMk/>
            <pc:sldMk cId="2568042759" sldId="268"/>
            <ac:grpSpMk id="58" creationId="{37A56DB6-919D-4A61-ADF8-E979CF96DBD6}"/>
          </ac:grpSpMkLst>
        </pc:grpChg>
        <pc:picChg chg="add mod">
          <ac:chgData name="Martin Prázný" userId="c0d9b41d7b965b4c" providerId="LiveId" clId="{02AB6246-732F-4286-9444-F08C183D8599}" dt="2019-01-29T00:01:26.637" v="1283" actId="14100"/>
          <ac:picMkLst>
            <pc:docMk/>
            <pc:sldMk cId="2568042759" sldId="268"/>
            <ac:picMk id="68" creationId="{ABA95926-F24F-4C05-A3D1-262A500F5D30}"/>
          </ac:picMkLst>
        </pc:picChg>
        <pc:picChg chg="add mod">
          <ac:chgData name="Martin Prázný" userId="c0d9b41d7b965b4c" providerId="LiveId" clId="{02AB6246-732F-4286-9444-F08C183D8599}" dt="2019-01-29T00:01:22.023" v="1282" actId="1035"/>
          <ac:picMkLst>
            <pc:docMk/>
            <pc:sldMk cId="2568042759" sldId="268"/>
            <ac:picMk id="69" creationId="{6ACAA4FC-BA36-4072-8EAD-EE7A73149D54}"/>
          </ac:picMkLst>
        </pc:picChg>
        <pc:picChg chg="add mod">
          <ac:chgData name="Martin Prázný" userId="c0d9b41d7b965b4c" providerId="LiveId" clId="{02AB6246-732F-4286-9444-F08C183D8599}" dt="2019-01-29T00:01:22.023" v="1282" actId="1035"/>
          <ac:picMkLst>
            <pc:docMk/>
            <pc:sldMk cId="2568042759" sldId="268"/>
            <ac:picMk id="70" creationId="{319DBB37-4BD4-4DE8-8232-FE8781852AB1}"/>
          </ac:picMkLst>
        </pc:picChg>
        <pc:picChg chg="add mod">
          <ac:chgData name="Martin Prázný" userId="c0d9b41d7b965b4c" providerId="LiveId" clId="{02AB6246-732F-4286-9444-F08C183D8599}" dt="2019-01-29T00:01:22.023" v="1282" actId="1035"/>
          <ac:picMkLst>
            <pc:docMk/>
            <pc:sldMk cId="2568042759" sldId="268"/>
            <ac:picMk id="71" creationId="{E7B7492C-21EC-4D49-8EA6-EC17BF6940C8}"/>
          </ac:picMkLst>
        </pc:picChg>
        <pc:picChg chg="add mod">
          <ac:chgData name="Martin Prázný" userId="c0d9b41d7b965b4c" providerId="LiveId" clId="{02AB6246-732F-4286-9444-F08C183D8599}" dt="2019-01-29T00:01:14.829" v="1266" actId="1076"/>
          <ac:picMkLst>
            <pc:docMk/>
            <pc:sldMk cId="2568042759" sldId="268"/>
            <ac:picMk id="72" creationId="{A24CC045-707E-4CFD-AEA5-40CEB4ADF676}"/>
          </ac:picMkLst>
        </pc:picChg>
      </pc:sldChg>
      <pc:sldChg chg="addSp add">
        <pc:chgData name="Martin Prázný" userId="c0d9b41d7b965b4c" providerId="LiveId" clId="{02AB6246-732F-4286-9444-F08C183D8599}" dt="2019-01-28T21:31:24.208" v="828"/>
        <pc:sldMkLst>
          <pc:docMk/>
          <pc:sldMk cId="855472671" sldId="269"/>
        </pc:sldMkLst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4" creationId="{26B92F25-3841-45D9-8CBC-0FD196E95222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5" creationId="{460F5428-9ACF-41BC-B6E6-CE88792931CD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6" creationId="{E2C86C0E-CAA6-4D9F-B16E-D2D350E311AC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7" creationId="{DFE66D65-0898-46A4-9827-B44CB6F8E18D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8" creationId="{36DA049F-ACF4-4975-AFFC-D16DBE84CE5E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9" creationId="{4B6BC153-BEDF-425A-8B78-2177933E3C89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10" creationId="{7712AAB4-5FFD-490B-BC1F-74E973D14AF7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11" creationId="{C49BEF54-EC6D-4639-BC94-5453A3BC6A54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12" creationId="{8107009B-8A53-474D-82C0-4F5231F26EA8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13" creationId="{ACAB727C-3D26-4586-93F6-4140892A6FEC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14" creationId="{27C90D8D-88B4-4FCE-82A2-1A14DAA0C720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15" creationId="{048278DE-5D1A-490D-B270-C5D4D60EC5E6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16" creationId="{A3315DBA-68D8-47CD-A3CC-25994C105591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17" creationId="{D9DAF81F-2396-4784-8C1D-83B70E100C55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18" creationId="{6638A3BD-2780-4446-A572-AC408127D006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19" creationId="{5AB1397F-D638-43C9-8523-E7148FE21575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20" creationId="{7D8FC9C6-1AB9-4157-A377-C554AD052E2D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21" creationId="{93D61CF0-8534-4792-8DFC-9DD66C2A0F7E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22" creationId="{14974DFA-CD51-48DC-BC12-0E3D8FC14596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23" creationId="{84AC7C27-DEB0-4A06-AA6E-E26227851B59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24" creationId="{9B774C8F-6F29-4E3D-BCE2-7BE9053DFBC8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25" creationId="{4E3F6712-613C-415D-99A0-6FF22E0526CB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26" creationId="{BAC0BDCE-F8E8-4381-9AF0-95075B2C76AB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27" creationId="{787B492B-5701-43AD-BC5B-5BDDF7444A52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28" creationId="{28D31D76-DE13-4630-8FB8-33F611E1CABE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29" creationId="{866F1DAD-DA7A-43A6-9024-40DB28E48EB2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30" creationId="{DC0A9CC8-2E1A-422D-B5E3-084B1C53045D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31" creationId="{3F891528-0886-47A5-8E13-03E8A9EA2527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32" creationId="{A9F0D51F-B0F5-49F9-B469-703BDEC2EE28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33" creationId="{92FF6F76-7635-4415-A4BE-BCD5CFB206CF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34" creationId="{CB67A9A2-D351-4FC3-908C-860D2E0B7FB9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35" creationId="{AFDB2FC5-27E4-4439-AB64-0A9DD8E8605F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36" creationId="{02D1BE77-A5E4-4233-B41E-CB4FBF736042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37" creationId="{B048D1E6-8EBF-4D06-81EE-E79045721768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38" creationId="{AF811B29-8585-4B8A-90E8-766DEF40ECAA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39" creationId="{8451E453-093C-40A0-8875-CD36E243DB7E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40" creationId="{EC60DFF4-D2CE-4C5D-87BB-62C42A026A16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41" creationId="{A329C2CC-2556-4D78-9A69-9CE8EAEDD50F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42" creationId="{ACC3B3ED-8D1D-491C-9629-E9D4058634E0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43" creationId="{16470A74-8921-49F7-B719-F43AAA0084EA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44" creationId="{732072C6-883D-4634-B93B-38279C488EE0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45" creationId="{A4C98D91-F1B6-4C42-AA37-70C115CBAFF8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49" creationId="{29411744-94AF-4F27-870F-D55E98F46ECE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50" creationId="{CF90D49F-B6B0-4651-BA1B-C2B7120904E3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51" creationId="{7E9BCEA6-8724-47C8-AD83-909D981E86D5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52" creationId="{0DAEE9C2-D958-41E4-9AA2-96A5D30F5D3C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53" creationId="{011D2632-7F13-41AF-A2AC-98F3B20C0EF6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54" creationId="{107102F4-42FF-4D99-A0A7-5B0D8A8E1F08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55" creationId="{9EF321A9-8127-48BC-8A3D-E253B647BCDF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56" creationId="{76008784-9A3A-4E83-907C-27113655DE24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57" creationId="{D97A91EF-6D0D-4A96-8E8D-82B4477DB069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66" creationId="{3AE60158-448B-4DDD-BCCE-73CB921A0E69}"/>
          </ac:spMkLst>
        </pc:spChg>
        <pc:spChg chg="add">
          <ac:chgData name="Martin Prázný" userId="c0d9b41d7b965b4c" providerId="LiveId" clId="{02AB6246-732F-4286-9444-F08C183D8599}" dt="2019-01-28T21:31:24.208" v="828"/>
          <ac:spMkLst>
            <pc:docMk/>
            <pc:sldMk cId="855472671" sldId="269"/>
            <ac:spMk id="67" creationId="{47B540F5-9293-4D93-8F70-0D2887DA0AA4}"/>
          </ac:spMkLst>
        </pc:spChg>
        <pc:grpChg chg="add">
          <ac:chgData name="Martin Prázný" userId="c0d9b41d7b965b4c" providerId="LiveId" clId="{02AB6246-732F-4286-9444-F08C183D8599}" dt="2019-01-28T21:31:24.208" v="828"/>
          <ac:grpSpMkLst>
            <pc:docMk/>
            <pc:sldMk cId="855472671" sldId="269"/>
            <ac:grpSpMk id="46" creationId="{DF886761-51D2-4FBE-A869-3D5328C031BC}"/>
          </ac:grpSpMkLst>
        </pc:grpChg>
        <pc:grpChg chg="add">
          <ac:chgData name="Martin Prázný" userId="c0d9b41d7b965b4c" providerId="LiveId" clId="{02AB6246-732F-4286-9444-F08C183D8599}" dt="2019-01-28T21:31:24.208" v="828"/>
          <ac:grpSpMkLst>
            <pc:docMk/>
            <pc:sldMk cId="855472671" sldId="269"/>
            <ac:grpSpMk id="58" creationId="{8C4D1F3D-D14D-4A14-9D90-702E4CA814C0}"/>
          </ac:grpSpMkLst>
        </pc:grpChg>
      </pc:sldChg>
      <pc:sldChg chg="addSp delSp modSp add mod setBg">
        <pc:chgData name="Martin Prázný" userId="c0d9b41d7b965b4c" providerId="LiveId" clId="{02AB6246-732F-4286-9444-F08C183D8599}" dt="2019-01-28T21:31:12.990" v="827"/>
        <pc:sldMkLst>
          <pc:docMk/>
          <pc:sldMk cId="130313676" sldId="270"/>
        </pc:sldMkLst>
        <pc:spChg chg="del mod">
          <ac:chgData name="Martin Prázný" userId="c0d9b41d7b965b4c" providerId="LiveId" clId="{02AB6246-732F-4286-9444-F08C183D8599}" dt="2019-01-28T21:31:12.509" v="826" actId="478"/>
          <ac:spMkLst>
            <pc:docMk/>
            <pc:sldMk cId="130313676" sldId="270"/>
            <ac:spMk id="2" creationId="{997DF857-3A0E-437C-802D-0C158A448E3A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5" creationId="{06287DD8-0A2A-4047-9E8A-663D188BF222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6" creationId="{315ABD40-00D9-4FF9-B914-7DD5ADAC47AD}"/>
          </ac:spMkLst>
        </pc:spChg>
        <pc:spChg chg="add">
          <ac:chgData name="Martin Prázný" userId="c0d9b41d7b965b4c" providerId="LiveId" clId="{02AB6246-732F-4286-9444-F08C183D8599}" dt="2019-01-28T21:31:07.142" v="825" actId="26606"/>
          <ac:spMkLst>
            <pc:docMk/>
            <pc:sldMk cId="130313676" sldId="270"/>
            <ac:spMk id="7" creationId="{23962611-DFD5-4092-AAFD-559E3DFCE2C9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8" creationId="{68F2789A-3D71-4404-8402-0B010C281F28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10" creationId="{40BC345A-F8E2-4B05-B3B4-44A2FBDE65C1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11" creationId="{E7EAFEA7-13FB-41ED-AA32-6FF1CA2C7023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12" creationId="{9FF61D39-50D0-4669-B3BF-D519BE27D81E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13" creationId="{462E3347-069D-4806-A01E-6DAFB58F4600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14" creationId="{B34879E3-A129-4842-A548-BFC403A94F0C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15" creationId="{218B038E-829B-47DB-8FB8-2BA6E664FF2A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16" creationId="{653D36B4-5868-45DB-A296-951DC3C605B1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17" creationId="{AE6192D4-71D5-491A-8808-4D97F1E257D0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18" creationId="{6E0F7AA7-392A-4406-AC84-50B07BE1C34D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19" creationId="{0447591F-1390-4CC2-BE5F-84A16F3A0421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20" creationId="{5E397A8B-9F3C-44ED-9FD3-043A7A30034B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21" creationId="{87E7DA64-5CDF-412C-8497-9FC32B311F8D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22" creationId="{BF7BBAFD-D4DD-4281-ABCD-B3A6588BFCD0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23" creationId="{A3B4E186-E3C9-44A2-9117-D84F76F0C740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24" creationId="{F61D32CA-69F9-4113-BA02-F5168EEA612B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25" creationId="{44FCB2C5-6D12-426B-A6D1-B75C4BCA9A38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26" creationId="{935951A2-624B-4791-A5B5-4D14ACB31EB5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27" creationId="{F6AB6AA3-7BEB-4606-A5DB-B15DA0E97797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28" creationId="{E3EAEC01-E3B6-4BAF-B78D-EAC5805F147C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29" creationId="{729DBD5F-18A8-4C74-9E76-4F710594E78C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30" creationId="{97A28D5B-F405-4CA7-9E34-6B936EEF592B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31" creationId="{EDC2F59B-3790-4550-9379-2BA7209F9F3F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32" creationId="{0BFE8C0F-56A7-4F20-B4BA-5B8357C12E67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33" creationId="{D998D69A-1593-4543-AA96-04A1A6F25AFF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34" creationId="{56B53049-2D56-4DEE-BB10-8E7939243DD0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35" creationId="{1ABB397E-451C-4AD1-99A9-537D753E0B69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36" creationId="{9DC60747-D581-4103-8E03-B5E8B10C6952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37" creationId="{9077C8F7-A6F3-4C7F-B7E7-53E83C9BA1BA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38" creationId="{81233003-7D43-412A-8B58-244E4040F3FF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39" creationId="{F466BB93-0864-449E-9EFF-00C55D6B902A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40" creationId="{188C517B-B7FD-4941-B4E0-BCFCC83FD3D5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41" creationId="{2A88E016-A689-4A96-B78C-3E43320FECBC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42" creationId="{6192910C-DDCC-40F7-92AA-8892F47196E0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43" creationId="{D7A6FCC9-C9A4-4838-BF3B-FD60F1E2D07A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44" creationId="{32D9B3C3-190D-4B42-B662-04C789A775ED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45" creationId="{A580E787-AEE9-4323-A2D7-744D07F08CB6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46" creationId="{A34F8FB2-D8E9-4B74-9AD2-492A71469C76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47" creationId="{3AB211C8-E11A-4416-8883-F3A671EB9D15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48" creationId="{F82D314D-7717-4277-93A1-69D8B9E5D4A1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52" creationId="{26B1AAFE-B0B3-420F-B352-7EF93C7852BD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53" creationId="{C7D7C42C-84A0-4EDC-A6A0-7BE7531E50C6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54" creationId="{6642C6C3-8AF7-41BF-B919-928B061ADD56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55" creationId="{55684805-1CFB-4E77-8680-4871A419B5D5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56" creationId="{F9183E4D-DDDE-495F-A967-91251D92621D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57" creationId="{39F7AD4F-9F2F-42D1-84D2-E43B2466637B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58" creationId="{81432C24-4FC6-40C5-BE7A-E8AC130E05CB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59" creationId="{23B20EAD-4285-4A42-ABF0-67ADF857B110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60" creationId="{67EF36C2-61DA-4D90-AEF4-59864A0C12D8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69" creationId="{198D5404-7EE5-4BD2-9890-F7858792A4E1}"/>
          </ac:spMkLst>
        </pc:spChg>
        <pc:spChg chg="add">
          <ac:chgData name="Martin Prázný" userId="c0d9b41d7b965b4c" providerId="LiveId" clId="{02AB6246-732F-4286-9444-F08C183D8599}" dt="2019-01-28T21:31:12.990" v="827"/>
          <ac:spMkLst>
            <pc:docMk/>
            <pc:sldMk cId="130313676" sldId="270"/>
            <ac:spMk id="70" creationId="{7CD6A87B-5BD4-4843-818D-77DC9288BAE6}"/>
          </ac:spMkLst>
        </pc:spChg>
        <pc:grpChg chg="add">
          <ac:chgData name="Martin Prázný" userId="c0d9b41d7b965b4c" providerId="LiveId" clId="{02AB6246-732F-4286-9444-F08C183D8599}" dt="2019-01-28T21:31:12.990" v="827"/>
          <ac:grpSpMkLst>
            <pc:docMk/>
            <pc:sldMk cId="130313676" sldId="270"/>
            <ac:grpSpMk id="49" creationId="{AEECDA21-E80A-4324-81FF-79667D2A5ABF}"/>
          </ac:grpSpMkLst>
        </pc:grpChg>
        <pc:grpChg chg="add">
          <ac:chgData name="Martin Prázný" userId="c0d9b41d7b965b4c" providerId="LiveId" clId="{02AB6246-732F-4286-9444-F08C183D8599}" dt="2019-01-28T21:31:12.990" v="827"/>
          <ac:grpSpMkLst>
            <pc:docMk/>
            <pc:sldMk cId="130313676" sldId="270"/>
            <ac:grpSpMk id="61" creationId="{617CEB79-688C-4C2D-AE63-FE86DF2AA7B8}"/>
          </ac:grpSpMkLst>
        </pc:grpChg>
        <pc:picChg chg="add">
          <ac:chgData name="Martin Prázný" userId="c0d9b41d7b965b4c" providerId="LiveId" clId="{02AB6246-732F-4286-9444-F08C183D8599}" dt="2019-01-28T21:31:07.142" v="825" actId="26606"/>
          <ac:picMkLst>
            <pc:docMk/>
            <pc:sldMk cId="130313676" sldId="270"/>
            <ac:picMk id="9" creationId="{2270F1FA-0425-408F-9861-80BF5AFB276D}"/>
          </ac:picMkLst>
        </pc:picChg>
      </pc:sldChg>
      <pc:sldChg chg="addSp delSp modSp add ord">
        <pc:chgData name="Martin Prázný" userId="c0d9b41d7b965b4c" providerId="LiveId" clId="{02AB6246-732F-4286-9444-F08C183D8599}" dt="2019-01-28T21:39:08.149" v="908"/>
        <pc:sldMkLst>
          <pc:docMk/>
          <pc:sldMk cId="3670325651" sldId="271"/>
        </pc:sldMkLst>
        <pc:spChg chg="del">
          <ac:chgData name="Martin Prázný" userId="c0d9b41d7b965b4c" providerId="LiveId" clId="{02AB6246-732F-4286-9444-F08C183D8599}" dt="2019-01-28T21:32:36.245" v="865" actId="478"/>
          <ac:spMkLst>
            <pc:docMk/>
            <pc:sldMk cId="3670325651" sldId="271"/>
            <ac:spMk id="2" creationId="{60B8C479-113F-4A65-8262-DA952D4A1868}"/>
          </ac:spMkLst>
        </pc:spChg>
        <pc:spChg chg="del">
          <ac:chgData name="Martin Prázný" userId="c0d9b41d7b965b4c" providerId="LiveId" clId="{02AB6246-732F-4286-9444-F08C183D8599}" dt="2019-01-28T21:32:32.528" v="863" actId="478"/>
          <ac:spMkLst>
            <pc:docMk/>
            <pc:sldMk cId="3670325651" sldId="271"/>
            <ac:spMk id="3" creationId="{45985E2C-BBB7-4FDC-87A4-9F6CC5111D50}"/>
          </ac:spMkLst>
        </pc:spChg>
        <pc:spChg chg="add del mod">
          <ac:chgData name="Martin Prázný" userId="c0d9b41d7b965b4c" providerId="LiveId" clId="{02AB6246-732F-4286-9444-F08C183D8599}" dt="2019-01-28T21:32:34.771" v="864" actId="478"/>
          <ac:spMkLst>
            <pc:docMk/>
            <pc:sldMk cId="3670325651" sldId="271"/>
            <ac:spMk id="6" creationId="{2F587970-73FC-45D9-AD69-68B995F092B2}"/>
          </ac:spMkLst>
        </pc:spChg>
        <pc:spChg chg="add del mod">
          <ac:chgData name="Martin Prázný" userId="c0d9b41d7b965b4c" providerId="LiveId" clId="{02AB6246-732F-4286-9444-F08C183D8599}" dt="2019-01-28T21:32:41.183" v="867" actId="478"/>
          <ac:spMkLst>
            <pc:docMk/>
            <pc:sldMk cId="3670325651" sldId="271"/>
            <ac:spMk id="8" creationId="{A20449AE-5E3A-4573-84CC-A70F085EC025}"/>
          </ac:spMkLst>
        </pc:spChg>
        <pc:spChg chg="add del">
          <ac:chgData name="Martin Prázný" userId="c0d9b41d7b965b4c" providerId="LiveId" clId="{02AB6246-732F-4286-9444-F08C183D8599}" dt="2019-01-28T21:34:59.334" v="871"/>
          <ac:spMkLst>
            <pc:docMk/>
            <pc:sldMk cId="3670325651" sldId="271"/>
            <ac:spMk id="12" creationId="{2855BFEF-A0AC-4638-ACAB-8F86438A8706}"/>
          </ac:spMkLst>
        </pc:spChg>
        <pc:spChg chg="add del">
          <ac:chgData name="Martin Prázný" userId="c0d9b41d7b965b4c" providerId="LiveId" clId="{02AB6246-732F-4286-9444-F08C183D8599}" dt="2019-01-28T21:34:59.334" v="871"/>
          <ac:spMkLst>
            <pc:docMk/>
            <pc:sldMk cId="3670325651" sldId="271"/>
            <ac:spMk id="14" creationId="{DCB63091-B569-4745-A35A-228EDC0B36CC}"/>
          </ac:spMkLst>
        </pc:spChg>
        <pc:spChg chg="add del">
          <ac:chgData name="Martin Prázný" userId="c0d9b41d7b965b4c" providerId="LiveId" clId="{02AB6246-732F-4286-9444-F08C183D8599}" dt="2019-01-28T21:34:59.334" v="871"/>
          <ac:spMkLst>
            <pc:docMk/>
            <pc:sldMk cId="3670325651" sldId="271"/>
            <ac:spMk id="15" creationId="{33DAAD94-DB92-4E51-9050-91ACCE20AC1B}"/>
          </ac:spMkLst>
        </pc:spChg>
        <pc:spChg chg="add del">
          <ac:chgData name="Martin Prázný" userId="c0d9b41d7b965b4c" providerId="LiveId" clId="{02AB6246-732F-4286-9444-F08C183D8599}" dt="2019-01-28T21:34:59.334" v="871"/>
          <ac:spMkLst>
            <pc:docMk/>
            <pc:sldMk cId="3670325651" sldId="271"/>
            <ac:spMk id="265" creationId="{F8450637-B9CA-45D0-BBB4-74DD61228A37}"/>
          </ac:spMkLst>
        </pc:spChg>
        <pc:spChg chg="add del">
          <ac:chgData name="Martin Prázný" userId="c0d9b41d7b965b4c" providerId="LiveId" clId="{02AB6246-732F-4286-9444-F08C183D8599}" dt="2019-01-28T21:34:59.334" v="871"/>
          <ac:spMkLst>
            <pc:docMk/>
            <pc:sldMk cId="3670325651" sldId="271"/>
            <ac:spMk id="266" creationId="{4F670858-D1BD-4F2A-BB7A-D5D39B58BE8E}"/>
          </ac:spMkLst>
        </pc:spChg>
        <pc:spChg chg="add del">
          <ac:chgData name="Martin Prázný" userId="c0d9b41d7b965b4c" providerId="LiveId" clId="{02AB6246-732F-4286-9444-F08C183D8599}" dt="2019-01-28T21:34:59.334" v="871"/>
          <ac:spMkLst>
            <pc:docMk/>
            <pc:sldMk cId="3670325651" sldId="271"/>
            <ac:spMk id="267" creationId="{662121CE-3832-47B7-B4AB-1470F2FE69E6}"/>
          </ac:spMkLst>
        </pc:spChg>
        <pc:spChg chg="add del">
          <ac:chgData name="Martin Prázný" userId="c0d9b41d7b965b4c" providerId="LiveId" clId="{02AB6246-732F-4286-9444-F08C183D8599}" dt="2019-01-28T21:34:59.334" v="871"/>
          <ac:spMkLst>
            <pc:docMk/>
            <pc:sldMk cId="3670325651" sldId="271"/>
            <ac:spMk id="268" creationId="{3524B8E8-63D4-4768-8625-5E0F52F7616F}"/>
          </ac:spMkLst>
        </pc:spChg>
        <pc:spChg chg="add del">
          <ac:chgData name="Martin Prázný" userId="c0d9b41d7b965b4c" providerId="LiveId" clId="{02AB6246-732F-4286-9444-F08C183D8599}" dt="2019-01-28T21:34:59.334" v="871"/>
          <ac:spMkLst>
            <pc:docMk/>
            <pc:sldMk cId="3670325651" sldId="271"/>
            <ac:spMk id="269" creationId="{3C20EB79-240C-46D1-8039-6EC555F38CBF}"/>
          </ac:spMkLst>
        </pc:spChg>
        <pc:spChg chg="add del">
          <ac:chgData name="Martin Prázný" userId="c0d9b41d7b965b4c" providerId="LiveId" clId="{02AB6246-732F-4286-9444-F08C183D8599}" dt="2019-01-28T21:34:59.334" v="871"/>
          <ac:spMkLst>
            <pc:docMk/>
            <pc:sldMk cId="3670325651" sldId="271"/>
            <ac:spMk id="270" creationId="{E6A0253C-7E49-497B-805F-FF05836501BE}"/>
          </ac:spMkLst>
        </pc:spChg>
        <pc:grpChg chg="add del">
          <ac:chgData name="Martin Prázný" userId="c0d9b41d7b965b4c" providerId="LiveId" clId="{02AB6246-732F-4286-9444-F08C183D8599}" dt="2019-01-28T21:34:59.334" v="871"/>
          <ac:grpSpMkLst>
            <pc:docMk/>
            <pc:sldMk cId="3670325651" sldId="271"/>
            <ac:grpSpMk id="17" creationId="{DA31E42A-2840-492F-8588-91B88A8940A2}"/>
          </ac:grpSpMkLst>
        </pc:grpChg>
        <pc:graphicFrameChg chg="add del">
          <ac:chgData name="Martin Prázný" userId="c0d9b41d7b965b4c" providerId="LiveId" clId="{02AB6246-732F-4286-9444-F08C183D8599}" dt="2019-01-28T21:34:59.334" v="871"/>
          <ac:graphicFrameMkLst>
            <pc:docMk/>
            <pc:sldMk cId="3670325651" sldId="271"/>
            <ac:graphicFrameMk id="16" creationId="{0ED12977-7C4E-4148-BBC5-ED048045448A}"/>
          </ac:graphicFrameMkLst>
        </pc:graphicFrameChg>
        <pc:graphicFrameChg chg="add del">
          <ac:chgData name="Martin Prázný" userId="c0d9b41d7b965b4c" providerId="LiveId" clId="{02AB6246-732F-4286-9444-F08C183D8599}" dt="2019-01-28T21:34:59.334" v="871"/>
          <ac:graphicFrameMkLst>
            <pc:docMk/>
            <pc:sldMk cId="3670325651" sldId="271"/>
            <ac:graphicFrameMk id="271" creationId="{53644749-8DB7-42F3-B65A-E36E41282CE3}"/>
          </ac:graphicFrameMkLst>
        </pc:graphicFrameChg>
        <pc:picChg chg="del">
          <ac:chgData name="Martin Prázný" userId="c0d9b41d7b965b4c" providerId="LiveId" clId="{02AB6246-732F-4286-9444-F08C183D8599}" dt="2019-01-28T21:32:39.990" v="866" actId="478"/>
          <ac:picMkLst>
            <pc:docMk/>
            <pc:sldMk cId="3670325651" sldId="271"/>
            <ac:picMk id="4" creationId="{2F98A2CD-8923-45CC-ADC8-5902BF33F4E4}"/>
          </ac:picMkLst>
        </pc:picChg>
      </pc:sldChg>
      <pc:sldChg chg="addSp delSp modSp add mod setBg modAnim">
        <pc:chgData name="Martin Prázný" userId="c0d9b41d7b965b4c" providerId="LiveId" clId="{02AB6246-732F-4286-9444-F08C183D8599}" dt="2019-01-28T21:54:57.108" v="988"/>
        <pc:sldMkLst>
          <pc:docMk/>
          <pc:sldMk cId="2325214776" sldId="272"/>
        </pc:sldMkLst>
        <pc:spChg chg="del">
          <ac:chgData name="Martin Prázný" userId="c0d9b41d7b965b4c" providerId="LiveId" clId="{02AB6246-732F-4286-9444-F08C183D8599}" dt="2019-01-28T21:48:41.168" v="935" actId="478"/>
          <ac:spMkLst>
            <pc:docMk/>
            <pc:sldMk cId="2325214776" sldId="272"/>
            <ac:spMk id="2" creationId="{D78AE30A-0DFC-42DD-AA63-8D56A5BD3036}"/>
          </ac:spMkLst>
        </pc:spChg>
        <pc:spChg chg="del">
          <ac:chgData name="Martin Prázný" userId="c0d9b41d7b965b4c" providerId="LiveId" clId="{02AB6246-732F-4286-9444-F08C183D8599}" dt="2019-01-28T21:48:31.392" v="933"/>
          <ac:spMkLst>
            <pc:docMk/>
            <pc:sldMk cId="2325214776" sldId="272"/>
            <ac:spMk id="3" creationId="{3F3FF4C3-D161-43BF-B580-F32CD567EB48}"/>
          </ac:spMkLst>
        </pc:spChg>
        <pc:spChg chg="add del mod ord">
          <ac:chgData name="Martin Prázný" userId="c0d9b41d7b965b4c" providerId="LiveId" clId="{02AB6246-732F-4286-9444-F08C183D8599}" dt="2019-01-28T21:50:22.784" v="954" actId="26606"/>
          <ac:spMkLst>
            <pc:docMk/>
            <pc:sldMk cId="2325214776" sldId="272"/>
            <ac:spMk id="9" creationId="{CE63F101-0547-4596-946B-1F3BA8CBC3C1}"/>
          </ac:spMkLst>
        </pc:spChg>
        <pc:spChg chg="add del">
          <ac:chgData name="Martin Prázný" userId="c0d9b41d7b965b4c" providerId="LiveId" clId="{02AB6246-732F-4286-9444-F08C183D8599}" dt="2019-01-28T21:50:22.784" v="954" actId="26606"/>
          <ac:spMkLst>
            <pc:docMk/>
            <pc:sldMk cId="2325214776" sldId="272"/>
            <ac:spMk id="14" creationId="{43573EFB-E773-46FC-B866-B57ED2E3906B}"/>
          </ac:spMkLst>
        </pc:spChg>
        <pc:spChg chg="add del">
          <ac:chgData name="Martin Prázný" userId="c0d9b41d7b965b4c" providerId="LiveId" clId="{02AB6246-732F-4286-9444-F08C183D8599}" dt="2019-01-28T21:50:11.610" v="943" actId="26606"/>
          <ac:spMkLst>
            <pc:docMk/>
            <pc:sldMk cId="2325214776" sldId="272"/>
            <ac:spMk id="19" creationId="{43573EFB-E773-46FC-B866-B57ED2E3906B}"/>
          </ac:spMkLst>
        </pc:spChg>
        <pc:spChg chg="add del">
          <ac:chgData name="Martin Prázný" userId="c0d9b41d7b965b4c" providerId="LiveId" clId="{02AB6246-732F-4286-9444-F08C183D8599}" dt="2019-01-28T21:50:14.433" v="947" actId="26606"/>
          <ac:spMkLst>
            <pc:docMk/>
            <pc:sldMk cId="2325214776" sldId="272"/>
            <ac:spMk id="21" creationId="{CE63F101-0547-4596-946B-1F3BA8CBC3C1}"/>
          </ac:spMkLst>
        </pc:spChg>
        <pc:spChg chg="add del">
          <ac:chgData name="Martin Prázný" userId="c0d9b41d7b965b4c" providerId="LiveId" clId="{02AB6246-732F-4286-9444-F08C183D8599}" dt="2019-01-28T21:50:15.755" v="949" actId="26606"/>
          <ac:spMkLst>
            <pc:docMk/>
            <pc:sldMk cId="2325214776" sldId="272"/>
            <ac:spMk id="23" creationId="{8F8AAABF-193E-4661-945E-C429586E1A42}"/>
          </ac:spMkLst>
        </pc:spChg>
        <pc:spChg chg="add del">
          <ac:chgData name="Martin Prázný" userId="c0d9b41d7b965b4c" providerId="LiveId" clId="{02AB6246-732F-4286-9444-F08C183D8599}" dt="2019-01-28T21:50:15.755" v="949" actId="26606"/>
          <ac:spMkLst>
            <pc:docMk/>
            <pc:sldMk cId="2325214776" sldId="272"/>
            <ac:spMk id="25" creationId="{CE63F101-0547-4596-946B-1F3BA8CBC3C1}"/>
          </ac:spMkLst>
        </pc:spChg>
        <pc:spChg chg="add del">
          <ac:chgData name="Martin Prázný" userId="c0d9b41d7b965b4c" providerId="LiveId" clId="{02AB6246-732F-4286-9444-F08C183D8599}" dt="2019-01-28T21:50:22.755" v="953" actId="26606"/>
          <ac:spMkLst>
            <pc:docMk/>
            <pc:sldMk cId="2325214776" sldId="272"/>
            <ac:spMk id="29" creationId="{8F8AAABF-193E-4661-945E-C429586E1A42}"/>
          </ac:spMkLst>
        </pc:spChg>
        <pc:spChg chg="add del">
          <ac:chgData name="Martin Prázný" userId="c0d9b41d7b965b4c" providerId="LiveId" clId="{02AB6246-732F-4286-9444-F08C183D8599}" dt="2019-01-28T21:50:22.755" v="953" actId="26606"/>
          <ac:spMkLst>
            <pc:docMk/>
            <pc:sldMk cId="2325214776" sldId="272"/>
            <ac:spMk id="31" creationId="{CE63F101-0547-4596-946B-1F3BA8CBC3C1}"/>
          </ac:spMkLst>
        </pc:spChg>
        <pc:spChg chg="add del">
          <ac:chgData name="Martin Prázný" userId="c0d9b41d7b965b4c" providerId="LiveId" clId="{02AB6246-732F-4286-9444-F08C183D8599}" dt="2019-01-28T21:52:27.502" v="963" actId="478"/>
          <ac:spMkLst>
            <pc:docMk/>
            <pc:sldMk cId="2325214776" sldId="272"/>
            <ac:spMk id="34" creationId="{CE63F101-0547-4596-946B-1F3BA8CBC3C1}"/>
          </ac:spMkLst>
        </pc:spChg>
        <pc:spChg chg="add del">
          <ac:chgData name="Martin Prázný" userId="c0d9b41d7b965b4c" providerId="LiveId" clId="{02AB6246-732F-4286-9444-F08C183D8599}" dt="2019-01-28T21:53:01.857" v="974" actId="26606"/>
          <ac:spMkLst>
            <pc:docMk/>
            <pc:sldMk cId="2325214776" sldId="272"/>
            <ac:spMk id="35" creationId="{43573EFB-E773-46FC-B866-B57ED2E3906B}"/>
          </ac:spMkLst>
        </pc:spChg>
        <pc:spChg chg="add del">
          <ac:chgData name="Martin Prázný" userId="c0d9b41d7b965b4c" providerId="LiveId" clId="{02AB6246-732F-4286-9444-F08C183D8599}" dt="2019-01-28T21:52:55.315" v="967" actId="26606"/>
          <ac:spMkLst>
            <pc:docMk/>
            <pc:sldMk cId="2325214776" sldId="272"/>
            <ac:spMk id="40" creationId="{B63E10B8-7A5C-4E1D-BE92-AAA068608C08}"/>
          </ac:spMkLst>
        </pc:spChg>
        <pc:spChg chg="add del">
          <ac:chgData name="Martin Prázný" userId="c0d9b41d7b965b4c" providerId="LiveId" clId="{02AB6246-732F-4286-9444-F08C183D8599}" dt="2019-01-28T21:52:55.315" v="967" actId="26606"/>
          <ac:spMkLst>
            <pc:docMk/>
            <pc:sldMk cId="2325214776" sldId="272"/>
            <ac:spMk id="42" creationId="{E1C32068-6A8E-44A5-BE2D-65E7EC2DBF9A}"/>
          </ac:spMkLst>
        </pc:spChg>
        <pc:spChg chg="add del">
          <ac:chgData name="Martin Prázný" userId="c0d9b41d7b965b4c" providerId="LiveId" clId="{02AB6246-732F-4286-9444-F08C183D8599}" dt="2019-01-28T21:52:55.315" v="967" actId="26606"/>
          <ac:spMkLst>
            <pc:docMk/>
            <pc:sldMk cId="2325214776" sldId="272"/>
            <ac:spMk id="44" creationId="{83940A33-AE5F-4FC1-AFFF-1BC5DD32E14C}"/>
          </ac:spMkLst>
        </pc:spChg>
        <pc:spChg chg="add del">
          <ac:chgData name="Martin Prázný" userId="c0d9b41d7b965b4c" providerId="LiveId" clId="{02AB6246-732F-4286-9444-F08C183D8599}" dt="2019-01-28T21:52:55.315" v="967" actId="26606"/>
          <ac:spMkLst>
            <pc:docMk/>
            <pc:sldMk cId="2325214776" sldId="272"/>
            <ac:spMk id="46" creationId="{9310DD53-17D0-4A12-A0E2-72F3334878B5}"/>
          </ac:spMkLst>
        </pc:spChg>
        <pc:spChg chg="add del">
          <ac:chgData name="Martin Prázný" userId="c0d9b41d7b965b4c" providerId="LiveId" clId="{02AB6246-732F-4286-9444-F08C183D8599}" dt="2019-01-28T21:52:57.614" v="971" actId="26606"/>
          <ac:spMkLst>
            <pc:docMk/>
            <pc:sldMk cId="2325214776" sldId="272"/>
            <ac:spMk id="52" creationId="{0959F59E-86AC-4677-BFB0-9CD55AB10761}"/>
          </ac:spMkLst>
        </pc:spChg>
        <pc:spChg chg="add del">
          <ac:chgData name="Martin Prázný" userId="c0d9b41d7b965b4c" providerId="LiveId" clId="{02AB6246-732F-4286-9444-F08C183D8599}" dt="2019-01-28T21:52:57.614" v="971" actId="26606"/>
          <ac:spMkLst>
            <pc:docMk/>
            <pc:sldMk cId="2325214776" sldId="272"/>
            <ac:spMk id="53" creationId="{997ED08E-7CE7-4539-8E16-6A356378B3D3}"/>
          </ac:spMkLst>
        </pc:spChg>
        <pc:spChg chg="add del">
          <ac:chgData name="Martin Prázný" userId="c0d9b41d7b965b4c" providerId="LiveId" clId="{02AB6246-732F-4286-9444-F08C183D8599}" dt="2019-01-28T21:52:57.614" v="971" actId="26606"/>
          <ac:spMkLst>
            <pc:docMk/>
            <pc:sldMk cId="2325214776" sldId="272"/>
            <ac:spMk id="54" creationId="{39F96DC1-4B54-4B36-B945-425E4C04AFBD}"/>
          </ac:spMkLst>
        </pc:spChg>
        <pc:spChg chg="add del">
          <ac:chgData name="Martin Prázný" userId="c0d9b41d7b965b4c" providerId="LiveId" clId="{02AB6246-732F-4286-9444-F08C183D8599}" dt="2019-01-28T21:52:57.614" v="971" actId="26606"/>
          <ac:spMkLst>
            <pc:docMk/>
            <pc:sldMk cId="2325214776" sldId="272"/>
            <ac:spMk id="55" creationId="{A4F450A1-0760-4C39-82E4-515AA4FC9473}"/>
          </ac:spMkLst>
        </pc:spChg>
        <pc:spChg chg="add del">
          <ac:chgData name="Martin Prázný" userId="c0d9b41d7b965b4c" providerId="LiveId" clId="{02AB6246-732F-4286-9444-F08C183D8599}" dt="2019-01-28T21:52:57.614" v="971" actId="26606"/>
          <ac:spMkLst>
            <pc:docMk/>
            <pc:sldMk cId="2325214776" sldId="272"/>
            <ac:spMk id="56" creationId="{0185CD32-2E94-4663-81AE-CC54E44AC2FC}"/>
          </ac:spMkLst>
        </pc:spChg>
        <pc:spChg chg="add del">
          <ac:chgData name="Martin Prázný" userId="c0d9b41d7b965b4c" providerId="LiveId" clId="{02AB6246-732F-4286-9444-F08C183D8599}" dt="2019-01-28T21:53:01.846" v="973" actId="26606"/>
          <ac:spMkLst>
            <pc:docMk/>
            <pc:sldMk cId="2325214776" sldId="272"/>
            <ac:spMk id="58" creationId="{B63E10B8-7A5C-4E1D-BE92-AAA068608C08}"/>
          </ac:spMkLst>
        </pc:spChg>
        <pc:spChg chg="add del">
          <ac:chgData name="Martin Prázný" userId="c0d9b41d7b965b4c" providerId="LiveId" clId="{02AB6246-732F-4286-9444-F08C183D8599}" dt="2019-01-28T21:53:01.846" v="973" actId="26606"/>
          <ac:spMkLst>
            <pc:docMk/>
            <pc:sldMk cId="2325214776" sldId="272"/>
            <ac:spMk id="59" creationId="{E1C32068-6A8E-44A5-BE2D-65E7EC2DBF9A}"/>
          </ac:spMkLst>
        </pc:spChg>
        <pc:spChg chg="add del">
          <ac:chgData name="Martin Prázný" userId="c0d9b41d7b965b4c" providerId="LiveId" clId="{02AB6246-732F-4286-9444-F08C183D8599}" dt="2019-01-28T21:53:01.846" v="973" actId="26606"/>
          <ac:spMkLst>
            <pc:docMk/>
            <pc:sldMk cId="2325214776" sldId="272"/>
            <ac:spMk id="60" creationId="{83940A33-AE5F-4FC1-AFFF-1BC5DD32E14C}"/>
          </ac:spMkLst>
        </pc:spChg>
        <pc:spChg chg="add del">
          <ac:chgData name="Martin Prázný" userId="c0d9b41d7b965b4c" providerId="LiveId" clId="{02AB6246-732F-4286-9444-F08C183D8599}" dt="2019-01-28T21:53:01.846" v="973" actId="26606"/>
          <ac:spMkLst>
            <pc:docMk/>
            <pc:sldMk cId="2325214776" sldId="272"/>
            <ac:spMk id="61" creationId="{9310DD53-17D0-4A12-A0E2-72F3334878B5}"/>
          </ac:spMkLst>
        </pc:spChg>
        <pc:picChg chg="add del mod">
          <ac:chgData name="Martin Prázný" userId="c0d9b41d7b965b4c" providerId="LiveId" clId="{02AB6246-732F-4286-9444-F08C183D8599}" dt="2019-01-28T21:48:57.402" v="936" actId="26606"/>
          <ac:picMkLst>
            <pc:docMk/>
            <pc:sldMk cId="2325214776" sldId="272"/>
            <ac:picMk id="4" creationId="{CECB7D1E-EAC0-4192-84FD-C7309B7107B9}"/>
          </ac:picMkLst>
        </pc:picChg>
        <pc:picChg chg="add del mod">
          <ac:chgData name="Martin Prázný" userId="c0d9b41d7b965b4c" providerId="LiveId" clId="{02AB6246-732F-4286-9444-F08C183D8599}" dt="2019-01-28T21:50:22.784" v="954" actId="26606"/>
          <ac:picMkLst>
            <pc:docMk/>
            <pc:sldMk cId="2325214776" sldId="272"/>
            <ac:picMk id="5" creationId="{2CD295C6-6308-452A-A258-FA86122021D8}"/>
          </ac:picMkLst>
        </pc:picChg>
        <pc:picChg chg="add mod ord">
          <ac:chgData name="Martin Prázný" userId="c0d9b41d7b965b4c" providerId="LiveId" clId="{02AB6246-732F-4286-9444-F08C183D8599}" dt="2019-01-28T21:53:37.659" v="980" actId="1076"/>
          <ac:picMkLst>
            <pc:docMk/>
            <pc:sldMk cId="2325214776" sldId="272"/>
            <ac:picMk id="6" creationId="{C61ADB6C-B0AC-47A6-8D11-382335D5FCD9}"/>
          </ac:picMkLst>
        </pc:picChg>
        <pc:picChg chg="add del mod">
          <ac:chgData name="Martin Prázný" userId="c0d9b41d7b965b4c" providerId="LiveId" clId="{02AB6246-732F-4286-9444-F08C183D8599}" dt="2019-01-28T21:49:58.761" v="940" actId="478"/>
          <ac:picMkLst>
            <pc:docMk/>
            <pc:sldMk cId="2325214776" sldId="272"/>
            <ac:picMk id="7" creationId="{CECB7D1E-EAC0-4192-84FD-C7309B7107B9}"/>
          </ac:picMkLst>
        </pc:picChg>
        <pc:picChg chg="add mod ord">
          <ac:chgData name="Martin Prázný" userId="c0d9b41d7b965b4c" providerId="LiveId" clId="{02AB6246-732F-4286-9444-F08C183D8599}" dt="2019-01-28T21:53:58.643" v="983" actId="1076"/>
          <ac:picMkLst>
            <pc:docMk/>
            <pc:sldMk cId="2325214776" sldId="272"/>
            <ac:picMk id="8" creationId="{FCCDE7EA-E677-4C66-8148-CFAD8C79A209}"/>
          </ac:picMkLst>
        </pc:picChg>
        <pc:picChg chg="add mod ord">
          <ac:chgData name="Martin Prázný" userId="c0d9b41d7b965b4c" providerId="LiveId" clId="{02AB6246-732F-4286-9444-F08C183D8599}" dt="2019-01-28T21:54:12.971" v="985" actId="14100"/>
          <ac:picMkLst>
            <pc:docMk/>
            <pc:sldMk cId="2325214776" sldId="272"/>
            <ac:picMk id="10" creationId="{D32E6484-8C84-4AF7-BFA7-0FEF05388366}"/>
          </ac:picMkLst>
        </pc:picChg>
        <pc:picChg chg="add del">
          <ac:chgData name="Martin Prázný" userId="c0d9b41d7b965b4c" providerId="LiveId" clId="{02AB6246-732F-4286-9444-F08C183D8599}" dt="2019-01-28T21:50:13.227" v="945" actId="26606"/>
          <ac:picMkLst>
            <pc:docMk/>
            <pc:sldMk cId="2325214776" sldId="272"/>
            <ac:picMk id="17" creationId="{2CD295C6-6308-452A-A258-FA86122021D8}"/>
          </ac:picMkLst>
        </pc:picChg>
        <pc:picChg chg="add del">
          <ac:chgData name="Martin Prázný" userId="c0d9b41d7b965b4c" providerId="LiveId" clId="{02AB6246-732F-4286-9444-F08C183D8599}" dt="2019-01-28T21:50:14.433" v="947" actId="26606"/>
          <ac:picMkLst>
            <pc:docMk/>
            <pc:sldMk cId="2325214776" sldId="272"/>
            <ac:picMk id="20" creationId="{2CD295C6-6308-452A-A258-FA86122021D8}"/>
          </ac:picMkLst>
        </pc:picChg>
        <pc:picChg chg="add del">
          <ac:chgData name="Martin Prázný" userId="c0d9b41d7b965b4c" providerId="LiveId" clId="{02AB6246-732F-4286-9444-F08C183D8599}" dt="2019-01-28T21:50:15.755" v="949" actId="26606"/>
          <ac:picMkLst>
            <pc:docMk/>
            <pc:sldMk cId="2325214776" sldId="272"/>
            <ac:picMk id="24" creationId="{2CD295C6-6308-452A-A258-FA86122021D8}"/>
          </ac:picMkLst>
        </pc:picChg>
        <pc:picChg chg="add del">
          <ac:chgData name="Martin Prázný" userId="c0d9b41d7b965b4c" providerId="LiveId" clId="{02AB6246-732F-4286-9444-F08C183D8599}" dt="2019-01-28T21:50:18.684" v="951" actId="26606"/>
          <ac:picMkLst>
            <pc:docMk/>
            <pc:sldMk cId="2325214776" sldId="272"/>
            <ac:picMk id="27" creationId="{2CD295C6-6308-452A-A258-FA86122021D8}"/>
          </ac:picMkLst>
        </pc:picChg>
        <pc:picChg chg="add del">
          <ac:chgData name="Martin Prázný" userId="c0d9b41d7b965b4c" providerId="LiveId" clId="{02AB6246-732F-4286-9444-F08C183D8599}" dt="2019-01-28T21:50:22.755" v="953" actId="26606"/>
          <ac:picMkLst>
            <pc:docMk/>
            <pc:sldMk cId="2325214776" sldId="272"/>
            <ac:picMk id="30" creationId="{2CD295C6-6308-452A-A258-FA86122021D8}"/>
          </ac:picMkLst>
        </pc:picChg>
        <pc:picChg chg="add mod ord">
          <ac:chgData name="Martin Prázný" userId="c0d9b41d7b965b4c" providerId="LiveId" clId="{02AB6246-732F-4286-9444-F08C183D8599}" dt="2019-01-28T21:53:16.774" v="977" actId="14100"/>
          <ac:picMkLst>
            <pc:docMk/>
            <pc:sldMk cId="2325214776" sldId="272"/>
            <ac:picMk id="33" creationId="{2CD295C6-6308-452A-A258-FA86122021D8}"/>
          </ac:picMkLst>
        </pc:picChg>
        <pc:cxnChg chg="add del">
          <ac:chgData name="Martin Prázný" userId="c0d9b41d7b965b4c" providerId="LiveId" clId="{02AB6246-732F-4286-9444-F08C183D8599}" dt="2019-01-28T21:52:56.863" v="969" actId="26606"/>
          <ac:cxnSpMkLst>
            <pc:docMk/>
            <pc:sldMk cId="2325214776" sldId="272"/>
            <ac:cxnSpMk id="48" creationId="{50DA1EB8-87CF-4588-A1FD-4756F9A28F6B}"/>
          </ac:cxnSpMkLst>
        </pc:cxnChg>
        <pc:cxnChg chg="add del">
          <ac:chgData name="Martin Prázný" userId="c0d9b41d7b965b4c" providerId="LiveId" clId="{02AB6246-732F-4286-9444-F08C183D8599}" dt="2019-01-28T21:52:56.863" v="969" actId="26606"/>
          <ac:cxnSpMkLst>
            <pc:docMk/>
            <pc:sldMk cId="2325214776" sldId="272"/>
            <ac:cxnSpMk id="49" creationId="{D7A4E378-EA57-47B9-B1EB-58B998F6CFFB}"/>
          </ac:cxnSpMkLst>
        </pc:cxnChg>
        <pc:cxnChg chg="add del">
          <ac:chgData name="Martin Prázný" userId="c0d9b41d7b965b4c" providerId="LiveId" clId="{02AB6246-732F-4286-9444-F08C183D8599}" dt="2019-01-28T21:52:56.863" v="969" actId="26606"/>
          <ac:cxnSpMkLst>
            <pc:docMk/>
            <pc:sldMk cId="2325214776" sldId="272"/>
            <ac:cxnSpMk id="50" creationId="{D2B31ED6-76F0-425A-9A41-C947AEF9C145}"/>
          </ac:cxnSpMkLst>
        </pc:cxnChg>
        <pc:cxnChg chg="add">
          <ac:chgData name="Martin Prázný" userId="c0d9b41d7b965b4c" providerId="LiveId" clId="{02AB6246-732F-4286-9444-F08C183D8599}" dt="2019-01-28T21:53:01.857" v="974" actId="26606"/>
          <ac:cxnSpMkLst>
            <pc:docMk/>
            <pc:sldMk cId="2325214776" sldId="272"/>
            <ac:cxnSpMk id="63" creationId="{91B6081D-D3E8-4209-B85B-EB1C655A6272}"/>
          </ac:cxnSpMkLst>
        </pc:cxnChg>
        <pc:cxnChg chg="add">
          <ac:chgData name="Martin Prázný" userId="c0d9b41d7b965b4c" providerId="LiveId" clId="{02AB6246-732F-4286-9444-F08C183D8599}" dt="2019-01-28T21:53:01.857" v="974" actId="26606"/>
          <ac:cxnSpMkLst>
            <pc:docMk/>
            <pc:sldMk cId="2325214776" sldId="272"/>
            <ac:cxnSpMk id="64" creationId="{28CA55E4-1295-45C8-BA05-5A9E705B749A}"/>
          </ac:cxnSpMkLst>
        </pc:cxnChg>
        <pc:cxnChg chg="add">
          <ac:chgData name="Martin Prázný" userId="c0d9b41d7b965b4c" providerId="LiveId" clId="{02AB6246-732F-4286-9444-F08C183D8599}" dt="2019-01-28T21:53:01.857" v="974" actId="26606"/>
          <ac:cxnSpMkLst>
            <pc:docMk/>
            <pc:sldMk cId="2325214776" sldId="272"/>
            <ac:cxnSpMk id="65" creationId="{08C5794E-A9A1-4A23-AF68-C79A7822334C}"/>
          </ac:cxnSpMkLst>
        </pc:cxnChg>
      </pc:sldChg>
      <pc:sldChg chg="addSp delSp modSp add ord">
        <pc:chgData name="Martin Prázný" userId="c0d9b41d7b965b4c" providerId="LiveId" clId="{02AB6246-732F-4286-9444-F08C183D8599}" dt="2019-01-28T21:37:49.537" v="902" actId="113"/>
        <pc:sldMkLst>
          <pc:docMk/>
          <pc:sldMk cId="1260630332" sldId="273"/>
        </pc:sldMkLst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11" creationId="{72CF138C-2399-4DA7-84A7-A8D865C839AC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12" creationId="{2DFCB536-EAB8-45EE-B527-4523D3AA1837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13" creationId="{386172A0-0D1B-4EE4-A55D-E8340CA465E9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14" creationId="{CF21A719-9D2E-4C02-9361-28877F6BA49F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15" creationId="{36D988E4-9B5F-40CF-B492-C8FD303A3C51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16" creationId="{FDB5CE7A-2A86-4515-A2EA-FA7EC5582979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17" creationId="{F91F31F4-3CAD-4A3F-924D-929B35FBC5B5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18" creationId="{F9F0506A-DE61-4C33-A9F2-B799C0D09B7B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19" creationId="{667A8FEB-E3D7-43E4-8059-982C97CA1CAB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20" creationId="{7C014AC7-93A9-4BB1-A8F3-AFA8299B0404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21" creationId="{07710D48-9A4F-44BE-B27A-FC9037387B48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22" creationId="{1CBAF982-CE8E-4BDD-A7C0-FFE5CE0E0564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23" creationId="{86D839E5-496B-499A-8D54-50C8883DC4E6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24" creationId="{9460392E-6F9D-45AB-8475-C6DD20EB38DA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25" creationId="{9611313A-AC65-4322-BC79-84222E52DD57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26" creationId="{3EC79759-244A-4192-8381-5060DEF815DB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27" creationId="{5B1DD2B8-3EA9-45C8-B6EE-720E51F4725D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28" creationId="{8F766B5E-05E8-4526-892A-F2A7489584DF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29" creationId="{4E15EFF2-6A71-42F3-8CE0-4C44C6C5DF1A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30" creationId="{2C873913-4DB0-4D96-8131-F1ABA65F4F28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31" creationId="{238647EB-4FF4-4DF4-8BB8-A2078D2DACFB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33" creationId="{FE7259FD-DAEA-4085-8B87-6D5FABD2BF11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34" creationId="{B4A0D328-6052-4B3D-A3D1-74FE3F76AD23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36" creationId="{658FE791-56A9-44CF-9412-F5F143B5CE4A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37" creationId="{DC9469D0-C106-4F75-97CB-85AC637E97CB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38" creationId="{4F1D81D6-19C8-49E6-98D6-7E0EE525BD4E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39" creationId="{169CAD7E-25F3-46F7-848C-7AB2A96FF8E2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40" creationId="{2513B257-D29B-4A6F-A4B0-046E398D162D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41" creationId="{451F2DE4-1EC9-4DE4-AEC3-2E20E1795911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44" creationId="{AC923AF2-810A-49A5-AAE9-230961B8CAD9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45" creationId="{DC9ADB9B-2238-414C-963F-05F72B2578BE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46" creationId="{12C0D5B4-9092-407F-BCD9-5A52CC24271F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47" creationId="{D97187E2-2BB9-442D-8514-83D4B3CF59D0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48" creationId="{0E98747E-564E-46CB-8A2E-AC4939CB9DBB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49" creationId="{B5E71EDE-EDA6-4DA2-B7AF-BDA6545D40D9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50" creationId="{3B3D103E-264A-4507-9E96-DCAD808E00AB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51" creationId="{A87B4741-2A67-45B2-BFEC-CA0D134BB1E6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52" creationId="{1870E9F0-74D6-4304-879A-3BA018B7E21E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53" creationId="{71CC0775-38D7-4E2B-BA24-2D2E32595DA9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54" creationId="{F9B55075-FA9C-4CD2-94B3-718500967D95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55" creationId="{FBC0E9B8-5195-4A42-A488-AE51CB2D2077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56" creationId="{58436FDE-36AD-43B7-A677-DA58DB35C20A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60" creationId="{E7E05CD8-F7BD-4214-8461-CB27CF591C39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61" creationId="{4E4F9FB3-84B4-4C42-AF9F-C31F8C004795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62" creationId="{B5147F36-D8D1-40F8-A34E-0700B7C51589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63" creationId="{30B0E0E0-9D39-45BD-BE6D-4C954E88E2F1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64" creationId="{77861656-859C-4606-BF8B-599F8D82A8DB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65" creationId="{514C82D6-511D-47C0-8186-21E4BC3F7E95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66" creationId="{CE5D4464-9433-4014-B754-23EC9177A21C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67" creationId="{E71BD110-5C48-4B94-A3CF-245907B5A1C4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68" creationId="{EF377BA3-2DC7-49EF-8B57-69793C8453B7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77" creationId="{42D1C5C1-5304-4A2B-A888-9F5E5C0498B8}"/>
          </ac:spMkLst>
        </pc:spChg>
        <pc:spChg chg="del">
          <ac:chgData name="Martin Prázný" userId="c0d9b41d7b965b4c" providerId="LiveId" clId="{02AB6246-732F-4286-9444-F08C183D8599}" dt="2019-01-28T21:35:15.507" v="872" actId="478"/>
          <ac:spMkLst>
            <pc:docMk/>
            <pc:sldMk cId="1260630332" sldId="273"/>
            <ac:spMk id="78" creationId="{5B966C6A-6C6A-4904-8518-B89639A466BA}"/>
          </ac:spMkLst>
        </pc:spChg>
        <pc:spChg chg="add mod">
          <ac:chgData name="Martin Prázný" userId="c0d9b41d7b965b4c" providerId="LiveId" clId="{02AB6246-732F-4286-9444-F08C183D8599}" dt="2019-01-28T21:35:46.127" v="877" actId="1076"/>
          <ac:spMkLst>
            <pc:docMk/>
            <pc:sldMk cId="1260630332" sldId="273"/>
            <ac:spMk id="79" creationId="{D309FD38-AADA-47FE-A9CA-06B14251D6C8}"/>
          </ac:spMkLst>
        </pc:spChg>
        <pc:spChg chg="add mod">
          <ac:chgData name="Martin Prázný" userId="c0d9b41d7b965b4c" providerId="LiveId" clId="{02AB6246-732F-4286-9444-F08C183D8599}" dt="2019-01-28T21:36:05.437" v="882" actId="113"/>
          <ac:spMkLst>
            <pc:docMk/>
            <pc:sldMk cId="1260630332" sldId="273"/>
            <ac:spMk id="80" creationId="{4E312BC1-244A-496B-BBC0-D654DFC08395}"/>
          </ac:spMkLst>
        </pc:spChg>
        <pc:spChg chg="add mod">
          <ac:chgData name="Martin Prázný" userId="c0d9b41d7b965b4c" providerId="LiveId" clId="{02AB6246-732F-4286-9444-F08C183D8599}" dt="2019-01-28T21:37:43.553" v="901" actId="113"/>
          <ac:spMkLst>
            <pc:docMk/>
            <pc:sldMk cId="1260630332" sldId="273"/>
            <ac:spMk id="81" creationId="{5E69BCB0-53C8-4B5D-B389-B9F38FE7AD7A}"/>
          </ac:spMkLst>
        </pc:spChg>
        <pc:spChg chg="add mod">
          <ac:chgData name="Martin Prázný" userId="c0d9b41d7b965b4c" providerId="LiveId" clId="{02AB6246-732F-4286-9444-F08C183D8599}" dt="2019-01-28T21:37:49.537" v="902" actId="113"/>
          <ac:spMkLst>
            <pc:docMk/>
            <pc:sldMk cId="1260630332" sldId="273"/>
            <ac:spMk id="331" creationId="{F1E609C2-48FE-4103-B3E0-E229BFDC28DF}"/>
          </ac:spMkLst>
        </pc:spChg>
        <pc:spChg chg="add mod">
          <ac:chgData name="Martin Prázný" userId="c0d9b41d7b965b4c" providerId="LiveId" clId="{02AB6246-732F-4286-9444-F08C183D8599}" dt="2019-01-28T21:35:46.127" v="877" actId="1076"/>
          <ac:spMkLst>
            <pc:docMk/>
            <pc:sldMk cId="1260630332" sldId="273"/>
            <ac:spMk id="332" creationId="{61FCEB64-30A4-4921-A609-CE8A19DB0C7C}"/>
          </ac:spMkLst>
        </pc:spChg>
        <pc:spChg chg="add mod">
          <ac:chgData name="Martin Prázný" userId="c0d9b41d7b965b4c" providerId="LiveId" clId="{02AB6246-732F-4286-9444-F08C183D8599}" dt="2019-01-28T21:35:46.127" v="877" actId="1076"/>
          <ac:spMkLst>
            <pc:docMk/>
            <pc:sldMk cId="1260630332" sldId="273"/>
            <ac:spMk id="333" creationId="{E0B6C262-907C-47F5-8AE3-CDD4CBD13383}"/>
          </ac:spMkLst>
        </pc:spChg>
        <pc:spChg chg="add mod">
          <ac:chgData name="Martin Prázný" userId="c0d9b41d7b965b4c" providerId="LiveId" clId="{02AB6246-732F-4286-9444-F08C183D8599}" dt="2019-01-28T21:37:34.506" v="900" actId="14100"/>
          <ac:spMkLst>
            <pc:docMk/>
            <pc:sldMk cId="1260630332" sldId="273"/>
            <ac:spMk id="334" creationId="{6F076751-CCE3-4D1D-8129-B72E1FCC3684}"/>
          </ac:spMkLst>
        </pc:spChg>
        <pc:spChg chg="add mod">
          <ac:chgData name="Martin Prázný" userId="c0d9b41d7b965b4c" providerId="LiveId" clId="{02AB6246-732F-4286-9444-F08C183D8599}" dt="2019-01-28T21:37:34.506" v="900" actId="14100"/>
          <ac:spMkLst>
            <pc:docMk/>
            <pc:sldMk cId="1260630332" sldId="273"/>
            <ac:spMk id="335" creationId="{FE36727E-8784-4FD3-B90C-87B2A02EC80E}"/>
          </ac:spMkLst>
        </pc:spChg>
        <pc:spChg chg="add mod">
          <ac:chgData name="Martin Prázný" userId="c0d9b41d7b965b4c" providerId="LiveId" clId="{02AB6246-732F-4286-9444-F08C183D8599}" dt="2019-01-28T21:37:34.506" v="900" actId="14100"/>
          <ac:spMkLst>
            <pc:docMk/>
            <pc:sldMk cId="1260630332" sldId="273"/>
            <ac:spMk id="336" creationId="{B483A86F-B89A-4E2A-BB8C-ADBC3FDD3B9F}"/>
          </ac:spMkLst>
        </pc:spChg>
        <pc:grpChg chg="del">
          <ac:chgData name="Martin Prázný" userId="c0d9b41d7b965b4c" providerId="LiveId" clId="{02AB6246-732F-4286-9444-F08C183D8599}" dt="2019-01-28T21:35:15.507" v="872" actId="478"/>
          <ac:grpSpMkLst>
            <pc:docMk/>
            <pc:sldMk cId="1260630332" sldId="273"/>
            <ac:grpSpMk id="57" creationId="{E3B273CC-10B9-4A51-9B19-5B5D3BCB6890}"/>
          </ac:grpSpMkLst>
        </pc:grpChg>
        <pc:grpChg chg="del">
          <ac:chgData name="Martin Prázný" userId="c0d9b41d7b965b4c" providerId="LiveId" clId="{02AB6246-732F-4286-9444-F08C183D8599}" dt="2019-01-28T21:35:15.507" v="872" actId="478"/>
          <ac:grpSpMkLst>
            <pc:docMk/>
            <pc:sldMk cId="1260630332" sldId="273"/>
            <ac:grpSpMk id="69" creationId="{42E39A68-AA42-46D2-B7A9-E15039598D66}"/>
          </ac:grpSpMkLst>
        </pc:grpChg>
        <pc:grpChg chg="add mod">
          <ac:chgData name="Martin Prázný" userId="c0d9b41d7b965b4c" providerId="LiveId" clId="{02AB6246-732F-4286-9444-F08C183D8599}" dt="2019-01-28T21:35:46.127" v="877" actId="1076"/>
          <ac:grpSpMkLst>
            <pc:docMk/>
            <pc:sldMk cId="1260630332" sldId="273"/>
            <ac:grpSpMk id="83" creationId="{9ECBC85D-D783-4DCA-BAD9-5B39EB2430BF}"/>
          </ac:grpSpMkLst>
        </pc:grpChg>
        <pc:graphicFrameChg chg="add mod">
          <ac:chgData name="Martin Prázný" userId="c0d9b41d7b965b4c" providerId="LiveId" clId="{02AB6246-732F-4286-9444-F08C183D8599}" dt="2019-01-28T21:35:46.127" v="877" actId="1076"/>
          <ac:graphicFrameMkLst>
            <pc:docMk/>
            <pc:sldMk cId="1260630332" sldId="273"/>
            <ac:graphicFrameMk id="82" creationId="{706FBEB7-F4CD-4A7E-88BD-7ECD9E3ABFD3}"/>
          </ac:graphicFrameMkLst>
        </pc:graphicFrameChg>
        <pc:graphicFrameChg chg="add mod">
          <ac:chgData name="Martin Prázný" userId="c0d9b41d7b965b4c" providerId="LiveId" clId="{02AB6246-732F-4286-9444-F08C183D8599}" dt="2019-01-28T21:35:46.127" v="877" actId="1076"/>
          <ac:graphicFrameMkLst>
            <pc:docMk/>
            <pc:sldMk cId="1260630332" sldId="273"/>
            <ac:graphicFrameMk id="337" creationId="{F5797A62-54F0-4854-B8ED-15F711B691E6}"/>
          </ac:graphicFrameMkLst>
        </pc:graphicFrameChg>
      </pc:sldChg>
      <pc:sldChg chg="add ord">
        <pc:chgData name="Martin Prázný" userId="c0d9b41d7b965b4c" providerId="LiveId" clId="{02AB6246-732F-4286-9444-F08C183D8599}" dt="2019-01-29T00:15:15.533" v="1372"/>
        <pc:sldMkLst>
          <pc:docMk/>
          <pc:sldMk cId="1420934178" sldId="274"/>
        </pc:sldMkLst>
      </pc:sldChg>
      <pc:sldChg chg="addSp delSp modSp add mod ord setBg">
        <pc:chgData name="Martin Prázný" userId="c0d9b41d7b965b4c" providerId="LiveId" clId="{02AB6246-732F-4286-9444-F08C183D8599}" dt="2019-01-29T01:12:57.350" v="1703" actId="26606"/>
        <pc:sldMkLst>
          <pc:docMk/>
          <pc:sldMk cId="2733847647" sldId="275"/>
        </pc:sldMkLst>
        <pc:spChg chg="add del">
          <ac:chgData name="Martin Prázný" userId="c0d9b41d7b965b4c" providerId="LiveId" clId="{02AB6246-732F-4286-9444-F08C183D8599}" dt="2019-01-28T21:41:47.265" v="922" actId="26606"/>
          <ac:spMkLst>
            <pc:docMk/>
            <pc:sldMk cId="2733847647" sldId="275"/>
            <ac:spMk id="4" creationId="{A2509F26-B5DC-4BA7-B476-4CB044237A2E}"/>
          </ac:spMkLst>
        </pc:spChg>
        <pc:spChg chg="add del">
          <ac:chgData name="Martin Prázný" userId="c0d9b41d7b965b4c" providerId="LiveId" clId="{02AB6246-732F-4286-9444-F08C183D8599}" dt="2019-01-28T21:41:47.265" v="922" actId="26606"/>
          <ac:spMkLst>
            <pc:docMk/>
            <pc:sldMk cId="2733847647" sldId="275"/>
            <ac:spMk id="5" creationId="{DB103EB1-B135-4526-B883-33228FC27FF1}"/>
          </ac:spMkLst>
        </pc:spChg>
        <pc:spChg chg="add del">
          <ac:chgData name="Martin Prázný" userId="c0d9b41d7b965b4c" providerId="LiveId" clId="{02AB6246-732F-4286-9444-F08C183D8599}" dt="2019-01-28T21:46:31" v="925" actId="26606"/>
          <ac:spMkLst>
            <pc:docMk/>
            <pc:sldMk cId="2733847647" sldId="275"/>
            <ac:spMk id="6" creationId="{A2509F26-B5DC-4BA7-B476-4CB044237A2E}"/>
          </ac:spMkLst>
        </pc:spChg>
        <pc:spChg chg="add del">
          <ac:chgData name="Martin Prázný" userId="c0d9b41d7b965b4c" providerId="LiveId" clId="{02AB6246-732F-4286-9444-F08C183D8599}" dt="2019-01-28T21:41:42.482" v="916" actId="26606"/>
          <ac:spMkLst>
            <pc:docMk/>
            <pc:sldMk cId="2733847647" sldId="275"/>
            <ac:spMk id="7" creationId="{A2509F26-B5DC-4BA7-B476-4CB044237A2E}"/>
          </ac:spMkLst>
        </pc:spChg>
        <pc:spChg chg="add del">
          <ac:chgData name="Martin Prázný" userId="c0d9b41d7b965b4c" providerId="LiveId" clId="{02AB6246-732F-4286-9444-F08C183D8599}" dt="2019-01-28T21:46:31" v="925" actId="26606"/>
          <ac:spMkLst>
            <pc:docMk/>
            <pc:sldMk cId="2733847647" sldId="275"/>
            <ac:spMk id="8" creationId="{DB103EB1-B135-4526-B883-33228FC27FF1}"/>
          </ac:spMkLst>
        </pc:spChg>
        <pc:spChg chg="add del">
          <ac:chgData name="Martin Prázný" userId="c0d9b41d7b965b4c" providerId="LiveId" clId="{02AB6246-732F-4286-9444-F08C183D8599}" dt="2019-01-28T21:41:42.482" v="916" actId="26606"/>
          <ac:spMkLst>
            <pc:docMk/>
            <pc:sldMk cId="2733847647" sldId="275"/>
            <ac:spMk id="9" creationId="{DB103EB1-B135-4526-B883-33228FC27FF1}"/>
          </ac:spMkLst>
        </pc:spChg>
        <pc:spChg chg="add del">
          <ac:chgData name="Martin Prázný" userId="c0d9b41d7b965b4c" providerId="LiveId" clId="{02AB6246-732F-4286-9444-F08C183D8599}" dt="2019-01-28T21:46:32.218" v="927" actId="26606"/>
          <ac:spMkLst>
            <pc:docMk/>
            <pc:sldMk cId="2733847647" sldId="275"/>
            <ac:spMk id="10" creationId="{A4D1609B-102A-4C77-86A2-ACB29FB96D59}"/>
          </ac:spMkLst>
        </pc:spChg>
        <pc:spChg chg="add del">
          <ac:chgData name="Martin Prázný" userId="c0d9b41d7b965b4c" providerId="LiveId" clId="{02AB6246-732F-4286-9444-F08C183D8599}" dt="2019-01-28T21:46:32.218" v="927" actId="26606"/>
          <ac:spMkLst>
            <pc:docMk/>
            <pc:sldMk cId="2733847647" sldId="275"/>
            <ac:spMk id="11" creationId="{C651F706-C94E-46D4-BAAE-BAFD1AD976FE}"/>
          </ac:spMkLst>
        </pc:spChg>
        <pc:spChg chg="add del">
          <ac:chgData name="Martin Prázný" userId="c0d9b41d7b965b4c" providerId="LiveId" clId="{02AB6246-732F-4286-9444-F08C183D8599}" dt="2019-01-29T00:17:53.725" v="1385" actId="26606"/>
          <ac:spMkLst>
            <pc:docMk/>
            <pc:sldMk cId="2733847647" sldId="275"/>
            <ac:spMk id="12" creationId="{A2509F26-B5DC-4BA7-B476-4CB044237A2E}"/>
          </ac:spMkLst>
        </pc:spChg>
        <pc:spChg chg="add del">
          <ac:chgData name="Martin Prázný" userId="c0d9b41d7b965b4c" providerId="LiveId" clId="{02AB6246-732F-4286-9444-F08C183D8599}" dt="2019-01-29T00:17:53.725" v="1385" actId="26606"/>
          <ac:spMkLst>
            <pc:docMk/>
            <pc:sldMk cId="2733847647" sldId="275"/>
            <ac:spMk id="13" creationId="{DB103EB1-B135-4526-B883-33228FC27FF1}"/>
          </ac:spMkLst>
        </pc:spChg>
        <pc:spChg chg="add del">
          <ac:chgData name="Martin Prázný" userId="c0d9b41d7b965b4c" providerId="LiveId" clId="{02AB6246-732F-4286-9444-F08C183D8599}" dt="2019-01-29T01:12:57.350" v="1703" actId="26606"/>
          <ac:spMkLst>
            <pc:docMk/>
            <pc:sldMk cId="2733847647" sldId="275"/>
            <ac:spMk id="18" creationId="{57845966-6EFC-468A-9CC7-BAB4B95854E7}"/>
          </ac:spMkLst>
        </pc:spChg>
        <pc:spChg chg="add del">
          <ac:chgData name="Martin Prázný" userId="c0d9b41d7b965b4c" providerId="LiveId" clId="{02AB6246-732F-4286-9444-F08C183D8599}" dt="2019-01-29T01:12:57.350" v="1703" actId="26606"/>
          <ac:spMkLst>
            <pc:docMk/>
            <pc:sldMk cId="2733847647" sldId="275"/>
            <ac:spMk id="22" creationId="{ADAD1991-FFD1-4E94-ABAB-7560D33008E4}"/>
          </ac:spMkLst>
        </pc:spChg>
        <pc:spChg chg="add del">
          <ac:chgData name="Martin Prázný" userId="c0d9b41d7b965b4c" providerId="LiveId" clId="{02AB6246-732F-4286-9444-F08C183D8599}" dt="2019-01-29T01:12:57.329" v="1702" actId="26606"/>
          <ac:spMkLst>
            <pc:docMk/>
            <pc:sldMk cId="2733847647" sldId="275"/>
            <ac:spMk id="24" creationId="{072326FC-7086-4F2D-9E6A-130E82BCB8E1}"/>
          </ac:spMkLst>
        </pc:spChg>
        <pc:spChg chg="add del">
          <ac:chgData name="Martin Prázný" userId="c0d9b41d7b965b4c" providerId="LiveId" clId="{02AB6246-732F-4286-9444-F08C183D8599}" dt="2019-01-29T01:12:57.329" v="1702" actId="26606"/>
          <ac:spMkLst>
            <pc:docMk/>
            <pc:sldMk cId="2733847647" sldId="275"/>
            <ac:spMk id="25" creationId="{8E683379-C21E-4309-8CF8-50646AFA4999}"/>
          </ac:spMkLst>
        </pc:spChg>
        <pc:spChg chg="add del">
          <ac:chgData name="Martin Prázný" userId="c0d9b41d7b965b4c" providerId="LiveId" clId="{02AB6246-732F-4286-9444-F08C183D8599}" dt="2019-01-29T01:12:37.494" v="1698" actId="26606"/>
          <ac:spMkLst>
            <pc:docMk/>
            <pc:sldMk cId="2733847647" sldId="275"/>
            <ac:spMk id="27" creationId="{A2509F26-B5DC-4BA7-B476-4CB044237A2E}"/>
          </ac:spMkLst>
        </pc:spChg>
        <pc:spChg chg="add del">
          <ac:chgData name="Martin Prázný" userId="c0d9b41d7b965b4c" providerId="LiveId" clId="{02AB6246-732F-4286-9444-F08C183D8599}" dt="2019-01-29T01:12:37.494" v="1698" actId="26606"/>
          <ac:spMkLst>
            <pc:docMk/>
            <pc:sldMk cId="2733847647" sldId="275"/>
            <ac:spMk id="29" creationId="{DB103EB1-B135-4526-B883-33228FC27FF1}"/>
          </ac:spMkLst>
        </pc:spChg>
        <pc:picChg chg="add mod">
          <ac:chgData name="Martin Prázný" userId="c0d9b41d7b965b4c" providerId="LiveId" clId="{02AB6246-732F-4286-9444-F08C183D8599}" dt="2019-01-29T01:12:57.350" v="1703" actId="26606"/>
          <ac:picMkLst>
            <pc:docMk/>
            <pc:sldMk cId="2733847647" sldId="275"/>
            <ac:picMk id="2" creationId="{F9AC8E35-5051-4587-87CA-338DB4EEC8D6}"/>
          </ac:picMkLst>
        </pc:picChg>
        <pc:picChg chg="add del">
          <ac:chgData name="Martin Prázný" userId="c0d9b41d7b965b4c" providerId="LiveId" clId="{02AB6246-732F-4286-9444-F08C183D8599}" dt="2019-01-29T01:12:57.350" v="1703" actId="26606"/>
          <ac:picMkLst>
            <pc:docMk/>
            <pc:sldMk cId="2733847647" sldId="275"/>
            <ac:picMk id="20" creationId="{75554383-98AF-4A47-BB65-705FAAA4BE6A}"/>
          </ac:picMkLst>
        </pc:picChg>
        <pc:picChg chg="add">
          <ac:chgData name="Martin Prázný" userId="c0d9b41d7b965b4c" providerId="LiveId" clId="{02AB6246-732F-4286-9444-F08C183D8599}" dt="2019-01-29T01:12:57.350" v="1703" actId="26606"/>
          <ac:picMkLst>
            <pc:docMk/>
            <pc:sldMk cId="2733847647" sldId="275"/>
            <ac:picMk id="28" creationId="{7309214B-9B60-4A94-88B5-44CB8D263285}"/>
          </ac:picMkLst>
        </pc:picChg>
      </pc:sldChg>
      <pc:sldChg chg="add">
        <pc:chgData name="Martin Prázný" userId="c0d9b41d7b965b4c" providerId="LiveId" clId="{02AB6246-732F-4286-9444-F08C183D8599}" dt="2019-01-28T21:55:35.633" v="989"/>
        <pc:sldMkLst>
          <pc:docMk/>
          <pc:sldMk cId="3587242081" sldId="276"/>
        </pc:sldMkLst>
      </pc:sldChg>
      <pc:sldChg chg="addSp delSp modSp add mod ord setBg">
        <pc:chgData name="Martin Prázný" userId="c0d9b41d7b965b4c" providerId="LiveId" clId="{02AB6246-732F-4286-9444-F08C183D8599}" dt="2019-01-28T21:59:47.821" v="999"/>
        <pc:sldMkLst>
          <pc:docMk/>
          <pc:sldMk cId="1665477774" sldId="277"/>
        </pc:sldMkLst>
        <pc:spChg chg="add del">
          <ac:chgData name="Martin Prázný" userId="c0d9b41d7b965b4c" providerId="LiveId" clId="{02AB6246-732F-4286-9444-F08C183D8599}" dt="2019-01-28T21:59:08.120" v="992"/>
          <ac:spMkLst>
            <pc:docMk/>
            <pc:sldMk cId="1665477774" sldId="277"/>
            <ac:spMk id="2" creationId="{E268EC5B-CE7D-42D6-95D8-B97F92472A23}"/>
          </ac:spMkLst>
        </pc:spChg>
        <pc:picChg chg="add mod">
          <ac:chgData name="Martin Prázný" userId="c0d9b41d7b965b4c" providerId="LiveId" clId="{02AB6246-732F-4286-9444-F08C183D8599}" dt="2019-01-28T21:59:15.421" v="996" actId="26606"/>
          <ac:picMkLst>
            <pc:docMk/>
            <pc:sldMk cId="1665477774" sldId="277"/>
            <ac:picMk id="3" creationId="{688A70A7-59BA-41AF-83A1-59A183B26DD8}"/>
          </ac:picMkLst>
        </pc:picChg>
        <pc:picChg chg="add del">
          <ac:chgData name="Martin Prázný" userId="c0d9b41d7b965b4c" providerId="LiveId" clId="{02AB6246-732F-4286-9444-F08C183D8599}" dt="2019-01-28T21:59:15.417" v="995" actId="26606"/>
          <ac:picMkLst>
            <pc:docMk/>
            <pc:sldMk cId="1665477774" sldId="277"/>
            <ac:picMk id="8" creationId="{CB607B98-7700-4DC9-8BE8-A876255F9C52}"/>
          </ac:picMkLst>
        </pc:picChg>
      </pc:sldChg>
      <pc:sldChg chg="addSp delSp modSp add mod ord setBg modAnim">
        <pc:chgData name="Martin Prázný" userId="c0d9b41d7b965b4c" providerId="LiveId" clId="{02AB6246-732F-4286-9444-F08C183D8599}" dt="2019-01-29T00:01:53.916" v="1284"/>
        <pc:sldMkLst>
          <pc:docMk/>
          <pc:sldMk cId="3713430869" sldId="278"/>
        </pc:sldMkLst>
        <pc:spChg chg="del">
          <ac:chgData name="Martin Prázný" userId="c0d9b41d7b965b4c" providerId="LiveId" clId="{02AB6246-732F-4286-9444-F08C183D8599}" dt="2019-01-28T22:04:17.449" v="1009" actId="478"/>
          <ac:spMkLst>
            <pc:docMk/>
            <pc:sldMk cId="3713430869" sldId="278"/>
            <ac:spMk id="2" creationId="{AC13F233-397E-4A42-919A-338298FEE1AC}"/>
          </ac:spMkLst>
        </pc:spChg>
        <pc:spChg chg="del">
          <ac:chgData name="Martin Prázný" userId="c0d9b41d7b965b4c" providerId="LiveId" clId="{02AB6246-732F-4286-9444-F08C183D8599}" dt="2019-01-28T22:04:19.453" v="1010" actId="478"/>
          <ac:spMkLst>
            <pc:docMk/>
            <pc:sldMk cId="3713430869" sldId="278"/>
            <ac:spMk id="3" creationId="{C3542A70-0AF0-408E-93C6-41987519A783}"/>
          </ac:spMkLst>
        </pc:spChg>
        <pc:spChg chg="del">
          <ac:chgData name="Martin Prázný" userId="c0d9b41d7b965b4c" providerId="LiveId" clId="{02AB6246-732F-4286-9444-F08C183D8599}" dt="2019-01-28T22:04:21.557" v="1011" actId="478"/>
          <ac:spMkLst>
            <pc:docMk/>
            <pc:sldMk cId="3713430869" sldId="278"/>
            <ac:spMk id="4" creationId="{A8617171-2B8C-4033-AC48-EF0D1B3F13BC}"/>
          </ac:spMkLst>
        </pc:spChg>
        <pc:spChg chg="add del mod">
          <ac:chgData name="Martin Prázný" userId="c0d9b41d7b965b4c" providerId="LiveId" clId="{02AB6246-732F-4286-9444-F08C183D8599}" dt="2019-01-28T22:10:32.045" v="1203" actId="478"/>
          <ac:spMkLst>
            <pc:docMk/>
            <pc:sldMk cId="3713430869" sldId="278"/>
            <ac:spMk id="5" creationId="{C4F8CD77-DA48-4900-997B-53404C8CE5B4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6" creationId="{85B020FC-5056-4594-9C3F-303307916201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7" creationId="{C273C9F8-40D6-41CA-B612-F7DE2D88AA3F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8" creationId="{1FB9A361-8F87-4E0A-B56C-FFF93C403399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9" creationId="{8DF07BE5-2C70-4B55-B0CA-AE0ACF04DD5D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10" creationId="{6B6BA5B9-6293-4676-BCEE-9AA38BFF0D1E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11" creationId="{8A418800-731A-458F-A0E1-494F7E7DEE17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12" creationId="{C9ACC601-29E8-4F10-9933-FD7D1722A96B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13" creationId="{19AC69A4-0165-4F01-980B-49CCDDE3047E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14" creationId="{F591D941-16CA-402B-93F4-BD5162D1D41B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15" creationId="{D658B59B-83CE-4AF7-8287-106EA0038026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16" creationId="{E38BF097-7D64-4BCA-BAC7-FF8744F571B1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17" creationId="{51584380-BE93-4288-B93B-44BEB445E64C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18" creationId="{F9C35F27-62E5-478E-82BE-46AA9FBAB96A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19" creationId="{569AD056-303B-4B31-9EA1-E173E2FBF936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20" creationId="{1D3C8A6C-E62A-4BDB-998B-867109E4C808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21" creationId="{0CA6C811-9B26-4881-BD08-F8A4DAEF73CB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22" creationId="{06AD77D0-4B0A-43AA-BB0D-9CDA87628674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23" creationId="{39021F2D-DD43-40D4-8AC9-D8E9F34B576D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24" creationId="{A6991F2B-59BD-4823-B5AD-17AE0AC43309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25" creationId="{F188FC12-DF86-4D54-945A-931FCB741650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26" creationId="{C21016A5-5214-4257-91B7-54B0F9ADE1B9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27" creationId="{297E6CEE-2E9B-4473-8D6D-FC5FD443044E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28" creationId="{E2B5AB28-C3A9-4858-9C74-51418E366B9A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29" creationId="{2CE5DAB1-2204-4E01-9B7E-05BAA1B3A542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30" creationId="{3D691E50-A80C-4E0A-A8E9-098D5882CD7F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31" creationId="{82A77ED1-B5DC-4115-8D4B-98602ACE9CA0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32" creationId="{A3A83F01-ACF9-4708-8F80-A136E9394180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33" creationId="{7A647170-E5AD-40D9-9977-DFBB9C78F986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34" creationId="{4FD89998-B7DD-4E87-B7EA-39DAC4FC71E3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35" creationId="{0865BD69-B341-42C3-9595-5773732FC3C4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36" creationId="{627D5778-BF49-413A-A704-A974CDC9AAD5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37" creationId="{21DD0305-4193-4AB2-8C64-1391C9B81ABD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38" creationId="{529E07AB-6043-4BC5-9149-6F9FAD967801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39" creationId="{D01A0744-A0CB-4379-8858-93AD23E0D8EA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40" creationId="{E9061210-7315-4CCA-A0BB-0F159A436F1C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41" creationId="{0EE1D47B-A502-4456-BD95-41031772FCAE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42" creationId="{4181BFC7-F327-4A24-A478-E271E2DDB784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43" creationId="{105BDC77-875E-409E-A09D-7198A338CB74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44" creationId="{A758B6FC-A328-457E-B709-0428D23B45B5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45" creationId="{B9DB6FAE-BAE5-4FAC-953B-C52AC2085E31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46" creationId="{7D6748B9-CA8A-4DAE-98A2-AB4AB76006C0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47" creationId="{062338C7-88E5-458F-A98E-CDB147E8C072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51" creationId="{C651FC4A-52E0-4F56-B182-F88A0534ECAF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52" creationId="{EF9DF19A-11FF-445A-8545-19ADF7CCFE74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53" creationId="{835B23C6-DE10-4994-91CF-D1AA97B2DCD6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54" creationId="{2D78B645-98C4-4BD1-8C9E-E1FF5D23D969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55" creationId="{3B3F3D15-0D1E-4023-AA7C-996E97C2350E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56" creationId="{8055B904-9793-43B7-8AED-588A9708123A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57" creationId="{DE56D886-B0A1-4A7B-9DC2-C5D847EFF159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58" creationId="{0A274A75-794A-4AA2-AAB2-8C103B73C418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59" creationId="{547EB11E-ABA3-47E6-90E5-BF0BC3D30F13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68" creationId="{3327D906-E7C7-4AB3-BB70-0CB7251B916B}"/>
          </ac:spMkLst>
        </pc:spChg>
        <pc:spChg chg="add del">
          <ac:chgData name="Martin Prázný" userId="c0d9b41d7b965b4c" providerId="LiveId" clId="{02AB6246-732F-4286-9444-F08C183D8599}" dt="2019-01-28T22:04:56.952" v="1014"/>
          <ac:spMkLst>
            <pc:docMk/>
            <pc:sldMk cId="3713430869" sldId="278"/>
            <ac:spMk id="69" creationId="{8E0888E0-E0B7-4506-A008-3C78F5C5C9EE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71" creationId="{76257943-616F-4B37-B2BD-9633147FFEFF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72" creationId="{3C521380-0724-4EC4-B47B-697EB6345791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73" creationId="{C450D0FA-78DB-45C1-801B-B4A76624A571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74" creationId="{54186ADE-3593-4C3A-B18C-F81789BFA9E5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75" creationId="{5E1C239A-95E9-4EEA-ABD3-A0133E0F6961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76" creationId="{F27E7F4E-31AB-4C74-B133-2FD2685A627E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77" creationId="{298F0646-9FED-4F44-A5D7-E289237AEBE0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78" creationId="{B77964E6-E4A9-46BD-8AF8-03304536290F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79" creationId="{E299B072-FFD9-4A5A-A816-415D5C80BCD0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80" creationId="{28C15A4C-01BA-4B4F-BE5B-2874E3711FB0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81" creationId="{AF4DFCD1-C84C-4D75-BC13-A358E8D3D506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82" creationId="{A6DA78CC-0226-4027-992B-787F9B9E9361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83" creationId="{5C13779F-E712-4D97-AC39-30C3E0BE43D7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84" creationId="{06EAFE27-ABA9-4BAE-ACD9-80F74154882F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85" creationId="{BEE8665B-46D9-4A67-9F3F-1931301FAC74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86" creationId="{54BCABD2-40FB-42BB-8EA5-4A715A9B16E1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87" creationId="{1F6AB5FC-ED27-4CC3-9905-8C6F1BE176C0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88" creationId="{1BF10333-547F-4448-BDC4-02A13528E0E1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89" creationId="{4BE9369E-7CA5-4DF7-B707-60733C3BA17D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90" creationId="{5356AF31-A067-470E-9479-05DDA5FC5893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91" creationId="{D5A71F93-A38B-415B-9D17-84A8B596E0D5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92" creationId="{B6A2442A-CBA6-48A0-9348-D6086DE6AE38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93" creationId="{BAE210B2-5ACE-4574-8E68-48E81116E8EE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94" creationId="{33B2D872-48ED-4410-91BE-ACFA23740CD8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95" creationId="{DE225EEC-CC43-4334-B628-89CA7A545810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96" creationId="{6C688972-9487-4ABF-BABF-95E9CE40A3DB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97" creationId="{B21B84BD-8300-44FA-9BE6-B4F2E0196716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98" creationId="{A4DD11D0-E626-4790-9643-0E6B317BB646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99" creationId="{A413ACCA-1811-460F-9F70-EE943778D191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100" creationId="{CEE214A0-5516-4A7D-BA3D-44F085C149A7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101" creationId="{4AAB28EE-5702-436F-A49A-E24097046400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102" creationId="{59E5BA8D-986B-434C-83A4-402CBFAEFBAF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103" creationId="{A9807D47-A7C0-4AB9-943F-03900010CF7B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104" creationId="{C06034E9-5566-4BA6-A25E-86EE1BF06E9A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105" creationId="{63DE9AC1-09CB-4913-831C-90441E2F6025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106" creationId="{E08DD93D-D2BF-4490-97EC-8D9D1DB9A472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107" creationId="{5E4A8E60-0DB0-4BB6-86A7-CF9D60F57546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108" creationId="{997B0F43-58E7-40FE-8324-97BEB54568C7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109" creationId="{3382B3F8-7693-4C88-84AD-EFABE959D878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110" creationId="{2909DDAC-4C5B-485A-810C-C418E168A882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111" creationId="{A07B9193-8A20-4551-BEA8-C2EAF0AB73C7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112" creationId="{15CFAED7-8EE9-4EED-84EE-81CB00B6E016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116" creationId="{D08519F2-B4D5-4F81-BF88-E7E86FD457F0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117" creationId="{3D639849-E73D-4277-924E-2D3D152E21B9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118" creationId="{3F0C2D0C-34A0-4435-B77E-30982D0E81A5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119" creationId="{8C0AC64A-2D25-46E4-B283-CFB819A55FF5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120" creationId="{D7A9B5F9-D1BE-4163-BCB2-8F4639426D59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121" creationId="{9C8F18E4-D706-45F1-BDAA-6EE94CEB3A5C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122" creationId="{CBAED9E9-48DF-4BBE-B801-7B1A923190BD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123" creationId="{AC97117D-EF8F-473E-BA2F-7E0125C928EB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124" creationId="{FCC9CE52-41C3-46AE-9E52-BDBBE7E61A96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133" creationId="{A3393275-558D-4761-B80E-876C41B96996}"/>
          </ac:spMkLst>
        </pc:spChg>
        <pc:spChg chg="add del mod">
          <ac:chgData name="Martin Prázný" userId="c0d9b41d7b965b4c" providerId="LiveId" clId="{02AB6246-732F-4286-9444-F08C183D8599}" dt="2019-01-28T22:08:43.329" v="1110"/>
          <ac:spMkLst>
            <pc:docMk/>
            <pc:sldMk cId="3713430869" sldId="278"/>
            <ac:spMk id="134" creationId="{176A2A9B-870F-47E7-881F-715E12E5FEF3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35" creationId="{D34E99D1-A268-4334-ACA4-C7DA49E8783F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36" creationId="{7B2EAFF7-3569-4061-93C0-B951B25CEC94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37" creationId="{EC64C82F-DA85-4DE3-A17A-0507970B3D89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38" creationId="{5C110B6F-934E-46AE-83FC-F1D6F6AB26F4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39" creationId="{2701B52F-ADE0-477F-8EB1-51270DB8D2A2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40" creationId="{0BCD2B2D-FF64-454D-AD18-2C85D930D5F4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41" creationId="{F280F982-61E6-47A8-9E53-0FA5F00E40D5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42" creationId="{05BD090A-EAFF-4438-A008-D46F544A961B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43" creationId="{D69C7ED9-9059-4AA9-9271-018E4B3A9DF7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44" creationId="{8502A790-D9F2-4939-8CAF-78270077D77C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45" creationId="{0223E006-5A07-49BD-B5F5-26FBAC6AD903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46" creationId="{87D52560-6C37-41A1-9A36-149ACF4288B7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47" creationId="{D3E39C16-E1D8-4386-838D-E1D6F4867C97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48" creationId="{2A5E5377-6EA0-47A6-8C7C-013532514684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49" creationId="{97E09FFA-1EF0-4B9F-90CA-0AE16BB59D9E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50" creationId="{21C1972A-C1F6-4801-9C7B-7CD474BE264B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51" creationId="{4478BEED-6491-45A4-8F1C-E8E68CC36A61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52" creationId="{5D76A066-A42F-4027-B5B1-168106A762A9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53" creationId="{56B3D1B9-210F-4A2F-91D0-E766EABB420F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54" creationId="{3870BB36-5BAA-415F-B536-C566ED188CBF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55" creationId="{817D38D8-4DFA-48CF-8306-6456C3F97DB8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56" creationId="{F6C8A8CF-D533-49E1-8895-5ABE348455CE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57" creationId="{7CABED04-FD58-4540-9B1C-D35E716341D3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58" creationId="{0DEA5012-089D-4D40-B8C3-5363FD583E77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59" creationId="{5161F76B-E610-4F27-9C91-550A55B471C2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60" creationId="{25EA4D5C-BAA4-45C6-A577-2D9D41E4694F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61" creationId="{93AE29F2-441A-4971-8A0C-650B1954D1B9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62" creationId="{443E7045-3512-4244-9147-DFB822153B36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63" creationId="{5ECEA25E-0050-4982-B0FD-9D06EF0BA384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64" creationId="{8371D167-9426-4C1B-89EE-0BEF5F6FCA5A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65" creationId="{A13F4586-DD5C-4A24-BE09-565BBD1F92C7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66" creationId="{7A5888D0-F3AE-4EA9-94B6-906A17FE1588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67" creationId="{D2321A4E-F9C4-419C-AD77-588E1E6BDD68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68" creationId="{28C43D80-8102-48B8-A987-9D0BE691AA6B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69" creationId="{8395154E-3A67-4362-9B1C-05A3C0497AB0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70" creationId="{54B15117-08FC-4F8C-AF26-E336D5272FB5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71" creationId="{3FB20DCD-CD63-4DCC-A4A8-47A2FF9D32E5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72" creationId="{50DA9989-5627-4DBC-9EC2-5FE438461F4A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73" creationId="{D3C27834-6BBB-4B47-ADD8-DDADA3153126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74" creationId="{33E973B4-5269-4FBE-94E0-7326135CF00C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75" creationId="{BF34DBD8-988B-476B-918E-193AFBB8DD6A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76" creationId="{CA7765D4-B25C-4000-B9BB-0D32C375E7A7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80" creationId="{D6305DB6-6922-416F-A4C0-859B18DD4A5D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81" creationId="{9D263316-9347-4C92-B50D-A3DA663571DD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82" creationId="{7DC0A935-466D-4C55-B0C5-B2D54B1F4C28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83" creationId="{0886C98A-36DA-4744-A37D-18A524258A92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84" creationId="{7996FBD8-7AC6-4C73-854B-ECD27B385BEB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85" creationId="{40B7959A-75E9-4FD9-8AA6-5C0DB7B7C810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86" creationId="{38030A0D-A50C-4440-9BE0-766D5C59C435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87" creationId="{E01FE6A3-D2E3-4ECA-9DD3-633D03FA8A82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88" creationId="{A935B295-05D5-4413-ABB2-3920DC92ACDC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97" creationId="{14F6146F-B3F6-4EBC-A084-319AFE277B14}"/>
          </ac:spMkLst>
        </pc:spChg>
        <pc:spChg chg="add del">
          <ac:chgData name="Martin Prázný" userId="c0d9b41d7b965b4c" providerId="LiveId" clId="{02AB6246-732F-4286-9444-F08C183D8599}" dt="2019-01-28T22:09:34.783" v="1141"/>
          <ac:spMkLst>
            <pc:docMk/>
            <pc:sldMk cId="3713430869" sldId="278"/>
            <ac:spMk id="198" creationId="{90A4BB4E-ED2E-4F7A-8FFA-10941416F1E2}"/>
          </ac:spMkLst>
        </pc:spChg>
        <pc:grpChg chg="add del">
          <ac:chgData name="Martin Prázný" userId="c0d9b41d7b965b4c" providerId="LiveId" clId="{02AB6246-732F-4286-9444-F08C183D8599}" dt="2019-01-28T22:04:56.952" v="1014"/>
          <ac:grpSpMkLst>
            <pc:docMk/>
            <pc:sldMk cId="3713430869" sldId="278"/>
            <ac:grpSpMk id="48" creationId="{833089AE-B869-469C-94F5-98FF436B1697}"/>
          </ac:grpSpMkLst>
        </pc:grpChg>
        <pc:grpChg chg="add del">
          <ac:chgData name="Martin Prázný" userId="c0d9b41d7b965b4c" providerId="LiveId" clId="{02AB6246-732F-4286-9444-F08C183D8599}" dt="2019-01-28T22:04:56.952" v="1014"/>
          <ac:grpSpMkLst>
            <pc:docMk/>
            <pc:sldMk cId="3713430869" sldId="278"/>
            <ac:grpSpMk id="60" creationId="{BA280CCA-9B4C-4F9B-8E8E-17C9B8AA3B58}"/>
          </ac:grpSpMkLst>
        </pc:grpChg>
        <pc:grpChg chg="add del mod">
          <ac:chgData name="Martin Prázný" userId="c0d9b41d7b965b4c" providerId="LiveId" clId="{02AB6246-732F-4286-9444-F08C183D8599}" dt="2019-01-28T22:08:43.329" v="1110"/>
          <ac:grpSpMkLst>
            <pc:docMk/>
            <pc:sldMk cId="3713430869" sldId="278"/>
            <ac:grpSpMk id="113" creationId="{01883DA2-0893-469F-8A53-873A8A1EB06B}"/>
          </ac:grpSpMkLst>
        </pc:grpChg>
        <pc:grpChg chg="add del mod">
          <ac:chgData name="Martin Prázný" userId="c0d9b41d7b965b4c" providerId="LiveId" clId="{02AB6246-732F-4286-9444-F08C183D8599}" dt="2019-01-28T22:08:43.329" v="1110"/>
          <ac:grpSpMkLst>
            <pc:docMk/>
            <pc:sldMk cId="3713430869" sldId="278"/>
            <ac:grpSpMk id="125" creationId="{B7B0D741-D0B9-49BF-BCAA-A85218102FE3}"/>
          </ac:grpSpMkLst>
        </pc:grpChg>
        <pc:grpChg chg="add del">
          <ac:chgData name="Martin Prázný" userId="c0d9b41d7b965b4c" providerId="LiveId" clId="{02AB6246-732F-4286-9444-F08C183D8599}" dt="2019-01-28T22:09:34.783" v="1141"/>
          <ac:grpSpMkLst>
            <pc:docMk/>
            <pc:sldMk cId="3713430869" sldId="278"/>
            <ac:grpSpMk id="177" creationId="{B6614CC5-36E9-434B-88CA-3E00FD1B8CDB}"/>
          </ac:grpSpMkLst>
        </pc:grpChg>
        <pc:grpChg chg="add del">
          <ac:chgData name="Martin Prázný" userId="c0d9b41d7b965b4c" providerId="LiveId" clId="{02AB6246-732F-4286-9444-F08C183D8599}" dt="2019-01-28T22:09:34.783" v="1141"/>
          <ac:grpSpMkLst>
            <pc:docMk/>
            <pc:sldMk cId="3713430869" sldId="278"/>
            <ac:grpSpMk id="189" creationId="{B68BA381-FBCC-47CB-8149-BCB84864C980}"/>
          </ac:grpSpMkLst>
        </pc:grpChg>
        <pc:picChg chg="add del">
          <ac:chgData name="Martin Prázný" userId="c0d9b41d7b965b4c" providerId="LiveId" clId="{02AB6246-732F-4286-9444-F08C183D8599}" dt="2019-01-28T22:11:45.916" v="1206"/>
          <ac:picMkLst>
            <pc:docMk/>
            <pc:sldMk cId="3713430869" sldId="278"/>
            <ac:picMk id="199" creationId="{53FFFC2F-705F-4E14-B5A1-53B097C6918C}"/>
          </ac:picMkLst>
        </pc:picChg>
        <pc:picChg chg="add del">
          <ac:chgData name="Martin Prázný" userId="c0d9b41d7b965b4c" providerId="LiveId" clId="{02AB6246-732F-4286-9444-F08C183D8599}" dt="2019-01-28T22:11:45.916" v="1206"/>
          <ac:picMkLst>
            <pc:docMk/>
            <pc:sldMk cId="3713430869" sldId="278"/>
            <ac:picMk id="200" creationId="{9FB59C30-CDFE-4364-8D6D-3497602478DE}"/>
          </ac:picMkLst>
        </pc:picChg>
        <pc:picChg chg="add del">
          <ac:chgData name="Martin Prázný" userId="c0d9b41d7b965b4c" providerId="LiveId" clId="{02AB6246-732F-4286-9444-F08C183D8599}" dt="2019-01-28T22:11:45.916" v="1206"/>
          <ac:picMkLst>
            <pc:docMk/>
            <pc:sldMk cId="3713430869" sldId="278"/>
            <ac:picMk id="201" creationId="{A94169E4-583D-49C9-BED8-3BFAA34A8656}"/>
          </ac:picMkLst>
        </pc:picChg>
        <pc:picChg chg="add del">
          <ac:chgData name="Martin Prázný" userId="c0d9b41d7b965b4c" providerId="LiveId" clId="{02AB6246-732F-4286-9444-F08C183D8599}" dt="2019-01-28T22:11:45.916" v="1206"/>
          <ac:picMkLst>
            <pc:docMk/>
            <pc:sldMk cId="3713430869" sldId="278"/>
            <ac:picMk id="202" creationId="{B09532BA-7CE1-4376-843C-0A2F841C85AB}"/>
          </ac:picMkLst>
        </pc:picChg>
        <pc:picChg chg="add mod">
          <ac:chgData name="Martin Prázný" userId="c0d9b41d7b965b4c" providerId="LiveId" clId="{02AB6246-732F-4286-9444-F08C183D8599}" dt="2019-01-28T22:04:24.127" v="1012" actId="26606"/>
          <ac:picMkLst>
            <pc:docMk/>
            <pc:sldMk cId="3713430869" sldId="278"/>
            <ac:picMk id="15362" creationId="{DA9AFF85-9F08-4248-9DC0-C5CBC44E786F}"/>
          </ac:picMkLst>
        </pc:picChg>
      </pc:sldChg>
      <pc:sldChg chg="addSp delSp modSp add modAnim">
        <pc:chgData name="Martin Prázný" userId="c0d9b41d7b965b4c" providerId="LiveId" clId="{02AB6246-732F-4286-9444-F08C183D8599}" dt="2019-01-28T23:45:02.868" v="1222"/>
        <pc:sldMkLst>
          <pc:docMk/>
          <pc:sldMk cId="3569390060" sldId="279"/>
        </pc:sldMkLst>
        <pc:spChg chg="del">
          <ac:chgData name="Martin Prázný" userId="c0d9b41d7b965b4c" providerId="LiveId" clId="{02AB6246-732F-4286-9444-F08C183D8599}" dt="2019-01-28T23:42:02.835" v="1210" actId="478"/>
          <ac:spMkLst>
            <pc:docMk/>
            <pc:sldMk cId="3569390060" sldId="279"/>
            <ac:spMk id="2" creationId="{37F9CD89-499E-4E7B-928E-3D479EBB141F}"/>
          </ac:spMkLst>
        </pc:spChg>
        <pc:spChg chg="del">
          <ac:chgData name="Martin Prázný" userId="c0d9b41d7b965b4c" providerId="LiveId" clId="{02AB6246-732F-4286-9444-F08C183D8599}" dt="2019-01-28T23:43:25.307" v="1212" actId="478"/>
          <ac:spMkLst>
            <pc:docMk/>
            <pc:sldMk cId="3569390060" sldId="279"/>
            <ac:spMk id="3" creationId="{F0D3428D-6F50-42ED-9DDA-C639E9F510C1}"/>
          </ac:spMkLst>
        </pc:spChg>
        <pc:picChg chg="add mod">
          <ac:chgData name="Martin Prázný" userId="c0d9b41d7b965b4c" providerId="LiveId" clId="{02AB6246-732F-4286-9444-F08C183D8599}" dt="2019-01-28T23:43:22.063" v="1211" actId="1076"/>
          <ac:picMkLst>
            <pc:docMk/>
            <pc:sldMk cId="3569390060" sldId="279"/>
            <ac:picMk id="4" creationId="{09D43D1A-8CED-489D-A89D-B0886FDC3E38}"/>
          </ac:picMkLst>
        </pc:picChg>
        <pc:picChg chg="add mod">
          <ac:chgData name="Martin Prázný" userId="c0d9b41d7b965b4c" providerId="LiveId" clId="{02AB6246-732F-4286-9444-F08C183D8599}" dt="2019-01-28T23:43:33.884" v="1215" actId="1076"/>
          <ac:picMkLst>
            <pc:docMk/>
            <pc:sldMk cId="3569390060" sldId="279"/>
            <ac:picMk id="5" creationId="{58EB6356-9297-47BA-BE59-338B1CAC17E4}"/>
          </ac:picMkLst>
        </pc:picChg>
        <pc:picChg chg="add mod">
          <ac:chgData name="Martin Prázný" userId="c0d9b41d7b965b4c" providerId="LiveId" clId="{02AB6246-732F-4286-9444-F08C183D8599}" dt="2019-01-28T23:44:51.797" v="1221" actId="1076"/>
          <ac:picMkLst>
            <pc:docMk/>
            <pc:sldMk cId="3569390060" sldId="279"/>
            <ac:picMk id="6" creationId="{DC5C5FFB-1461-4CB7-946F-CFC34E436D74}"/>
          </ac:picMkLst>
        </pc:picChg>
      </pc:sldChg>
      <pc:sldChg chg="addSp delSp modSp add ord modAnim">
        <pc:chgData name="Martin Prázný" userId="c0d9b41d7b965b4c" providerId="LiveId" clId="{02AB6246-732F-4286-9444-F08C183D8599}" dt="2019-01-29T00:38:46.406" v="1454"/>
        <pc:sldMkLst>
          <pc:docMk/>
          <pc:sldMk cId="716032548" sldId="280"/>
        </pc:sldMkLst>
        <pc:spChg chg="del">
          <ac:chgData name="Martin Prázný" userId="c0d9b41d7b965b4c" providerId="LiveId" clId="{02AB6246-732F-4286-9444-F08C183D8599}" dt="2019-01-29T00:07:25.386" v="1297" actId="478"/>
          <ac:spMkLst>
            <pc:docMk/>
            <pc:sldMk cId="716032548" sldId="280"/>
            <ac:spMk id="2" creationId="{D96AB50B-1105-4FA2-8AE1-392E5087E437}"/>
          </ac:spMkLst>
        </pc:spChg>
        <pc:spChg chg="del">
          <ac:chgData name="Martin Prázný" userId="c0d9b41d7b965b4c" providerId="LiveId" clId="{02AB6246-732F-4286-9444-F08C183D8599}" dt="2019-01-29T00:07:27.455" v="1298" actId="478"/>
          <ac:spMkLst>
            <pc:docMk/>
            <pc:sldMk cId="716032548" sldId="280"/>
            <ac:spMk id="3" creationId="{9260826D-E6E8-44A5-BA33-D6613A5D7C92}"/>
          </ac:spMkLst>
        </pc:spChg>
        <pc:spChg chg="del">
          <ac:chgData name="Martin Prázný" userId="c0d9b41d7b965b4c" providerId="LiveId" clId="{02AB6246-732F-4286-9444-F08C183D8599}" dt="2019-01-29T00:07:29.256" v="1299" actId="478"/>
          <ac:spMkLst>
            <pc:docMk/>
            <pc:sldMk cId="716032548" sldId="280"/>
            <ac:spMk id="4" creationId="{01A417BA-87CA-4DB3-B187-F120D595C485}"/>
          </ac:spMkLst>
        </pc:spChg>
        <pc:picChg chg="add mod modCrop">
          <ac:chgData name="Martin Prázný" userId="c0d9b41d7b965b4c" providerId="LiveId" clId="{02AB6246-732F-4286-9444-F08C183D8599}" dt="2019-01-29T00:10:06.325" v="1308" actId="732"/>
          <ac:picMkLst>
            <pc:docMk/>
            <pc:sldMk cId="716032548" sldId="280"/>
            <ac:picMk id="5" creationId="{A5ABCD89-3F6F-49E1-882A-A36178D68804}"/>
          </ac:picMkLst>
        </pc:picChg>
        <pc:picChg chg="add mod">
          <ac:chgData name="Martin Prázný" userId="c0d9b41d7b965b4c" providerId="LiveId" clId="{02AB6246-732F-4286-9444-F08C183D8599}" dt="2019-01-29T00:11:29.457" v="1338" actId="1036"/>
          <ac:picMkLst>
            <pc:docMk/>
            <pc:sldMk cId="716032548" sldId="280"/>
            <ac:picMk id="6" creationId="{78EE4290-CEB8-46A1-B4AF-6A233D974194}"/>
          </ac:picMkLst>
        </pc:picChg>
        <pc:picChg chg="add mod modCrop">
          <ac:chgData name="Martin Prázný" userId="c0d9b41d7b965b4c" providerId="LiveId" clId="{02AB6246-732F-4286-9444-F08C183D8599}" dt="2019-01-29T00:10:25.872" v="1311" actId="1076"/>
          <ac:picMkLst>
            <pc:docMk/>
            <pc:sldMk cId="716032548" sldId="280"/>
            <ac:picMk id="7" creationId="{33ED482E-C459-4E58-AA4A-2AD48F14215D}"/>
          </ac:picMkLst>
        </pc:picChg>
        <pc:picChg chg="add mod">
          <ac:chgData name="Martin Prázný" userId="c0d9b41d7b965b4c" providerId="LiveId" clId="{02AB6246-732F-4286-9444-F08C183D8599}" dt="2019-01-29T00:11:26.389" v="1332" actId="1036"/>
          <ac:picMkLst>
            <pc:docMk/>
            <pc:sldMk cId="716032548" sldId="280"/>
            <ac:picMk id="8" creationId="{D653D3C5-6FE7-4FAB-BE98-CC187DDC4FC4}"/>
          </ac:picMkLst>
        </pc:picChg>
      </pc:sldChg>
      <pc:sldChg chg="add del">
        <pc:chgData name="Martin Prázný" userId="c0d9b41d7b965b4c" providerId="LiveId" clId="{02AB6246-732F-4286-9444-F08C183D8599}" dt="2019-01-29T00:07:01.389" v="1293" actId="2696"/>
        <pc:sldMkLst>
          <pc:docMk/>
          <pc:sldMk cId="2706455729" sldId="280"/>
        </pc:sldMkLst>
      </pc:sldChg>
      <pc:sldChg chg="addSp delSp modSp add mod setBg setClrOvrMap">
        <pc:chgData name="Martin Prázný" userId="c0d9b41d7b965b4c" providerId="LiveId" clId="{02AB6246-732F-4286-9444-F08C183D8599}" dt="2019-01-29T00:14:30.482" v="1370" actId="26606"/>
        <pc:sldMkLst>
          <pc:docMk/>
          <pc:sldMk cId="3793649738" sldId="281"/>
        </pc:sldMkLst>
        <pc:spChg chg="mod">
          <ac:chgData name="Martin Prázný" userId="c0d9b41d7b965b4c" providerId="LiveId" clId="{02AB6246-732F-4286-9444-F08C183D8599}" dt="2019-01-29T00:14:30.482" v="1370" actId="26606"/>
          <ac:spMkLst>
            <pc:docMk/>
            <pc:sldMk cId="3793649738" sldId="281"/>
            <ac:spMk id="2" creationId="{C1B7AF20-9C22-4406-A69C-6604B54CEB6B}"/>
          </ac:spMkLst>
        </pc:spChg>
        <pc:spChg chg="del">
          <ac:chgData name="Martin Prázný" userId="c0d9b41d7b965b4c" providerId="LiveId" clId="{02AB6246-732F-4286-9444-F08C183D8599}" dt="2019-01-29T00:14:30.482" v="1370" actId="26606"/>
          <ac:spMkLst>
            <pc:docMk/>
            <pc:sldMk cId="3793649738" sldId="281"/>
            <ac:spMk id="31" creationId="{AB45A142-4255-493C-8284-5D566C121B10}"/>
          </ac:spMkLst>
        </pc:spChg>
        <pc:spChg chg="add">
          <ac:chgData name="Martin Prázný" userId="c0d9b41d7b965b4c" providerId="LiveId" clId="{02AB6246-732F-4286-9444-F08C183D8599}" dt="2019-01-29T00:14:30.482" v="1370" actId="26606"/>
          <ac:spMkLst>
            <pc:docMk/>
            <pc:sldMk cId="3793649738" sldId="281"/>
            <ac:spMk id="71" creationId="{1DB7C82F-AB7E-4F0C-B829-FA1B9C415180}"/>
          </ac:spMkLst>
        </pc:spChg>
        <pc:picChg chg="del">
          <ac:chgData name="Martin Prázný" userId="c0d9b41d7b965b4c" providerId="LiveId" clId="{02AB6246-732F-4286-9444-F08C183D8599}" dt="2019-01-29T00:13:59.669" v="1363" actId="478"/>
          <ac:picMkLst>
            <pc:docMk/>
            <pc:sldMk cId="3793649738" sldId="281"/>
            <ac:picMk id="9" creationId="{92844BC8-8026-452F-A496-C6FC4E8E417C}"/>
          </ac:picMkLst>
        </pc:picChg>
        <pc:picChg chg="add mod">
          <ac:chgData name="Martin Prázný" userId="c0d9b41d7b965b4c" providerId="LiveId" clId="{02AB6246-732F-4286-9444-F08C183D8599}" dt="2019-01-29T00:14:30.482" v="1370" actId="26606"/>
          <ac:picMkLst>
            <pc:docMk/>
            <pc:sldMk cId="3793649738" sldId="281"/>
            <ac:picMk id="16386" creationId="{991E9D27-16A4-4291-99AB-BCC5CE5D5CB9}"/>
          </ac:picMkLst>
        </pc:picChg>
        <pc:cxnChg chg="del">
          <ac:chgData name="Martin Prázný" userId="c0d9b41d7b965b4c" providerId="LiveId" clId="{02AB6246-732F-4286-9444-F08C183D8599}" dt="2019-01-29T00:14:30.482" v="1370" actId="26606"/>
          <ac:cxnSpMkLst>
            <pc:docMk/>
            <pc:sldMk cId="3793649738" sldId="281"/>
            <ac:cxnSpMk id="32" creationId="{38FB9660-F42F-4313-BBC4-47C007FE484C}"/>
          </ac:cxnSpMkLst>
        </pc:cxnChg>
      </pc:sldChg>
      <pc:sldChg chg="addSp delSp modSp add ord">
        <pc:chgData name="Martin Prázný" userId="c0d9b41d7b965b4c" providerId="LiveId" clId="{02AB6246-732F-4286-9444-F08C183D8599}" dt="2019-01-29T00:16:47.599" v="1381"/>
        <pc:sldMkLst>
          <pc:docMk/>
          <pc:sldMk cId="123440874" sldId="282"/>
        </pc:sldMkLst>
        <pc:spChg chg="del">
          <ac:chgData name="Martin Prázný" userId="c0d9b41d7b965b4c" providerId="LiveId" clId="{02AB6246-732F-4286-9444-F08C183D8599}" dt="2019-01-29T00:16:12.019" v="1379" actId="26606"/>
          <ac:spMkLst>
            <pc:docMk/>
            <pc:sldMk cId="123440874" sldId="282"/>
            <ac:spMk id="16" creationId="{E97C36FC-DEAA-4DCA-B0AB-7F9357FA4016}"/>
          </ac:spMkLst>
        </pc:spChg>
        <pc:spChg chg="del">
          <ac:chgData name="Martin Prázný" userId="c0d9b41d7b965b4c" providerId="LiveId" clId="{02AB6246-732F-4286-9444-F08C183D8599}" dt="2019-01-29T00:16:12.019" v="1379" actId="26606"/>
          <ac:spMkLst>
            <pc:docMk/>
            <pc:sldMk cId="123440874" sldId="282"/>
            <ac:spMk id="19" creationId="{278C38CD-A630-49FF-8417-6792A2B13FCA}"/>
          </ac:spMkLst>
        </pc:spChg>
        <pc:picChg chg="mod ord">
          <ac:chgData name="Martin Prázný" userId="c0d9b41d7b965b4c" providerId="LiveId" clId="{02AB6246-732F-4286-9444-F08C183D8599}" dt="2019-01-29T00:16:38.396" v="1380" actId="26606"/>
          <ac:picMkLst>
            <pc:docMk/>
            <pc:sldMk cId="123440874" sldId="282"/>
            <ac:picMk id="4" creationId="{2F98A2CD-8923-45CC-ADC8-5902BF33F4E4}"/>
          </ac:picMkLst>
        </pc:picChg>
        <pc:picChg chg="del">
          <ac:chgData name="Martin Prázný" userId="c0d9b41d7b965b4c" providerId="LiveId" clId="{02AB6246-732F-4286-9444-F08C183D8599}" dt="2019-01-29T00:15:58.600" v="1376" actId="478"/>
          <ac:picMkLst>
            <pc:docMk/>
            <pc:sldMk cId="123440874" sldId="282"/>
            <ac:picMk id="12" creationId="{A8E9B05E-0538-4AF8-A6A9-1429D991CAAC}"/>
          </ac:picMkLst>
        </pc:picChg>
        <pc:picChg chg="add del">
          <ac:chgData name="Martin Prázný" userId="c0d9b41d7b965b4c" providerId="LiveId" clId="{02AB6246-732F-4286-9444-F08C183D8599}" dt="2019-01-29T00:15:58.600" v="1376" actId="478"/>
          <ac:picMkLst>
            <pc:docMk/>
            <pc:sldMk cId="123440874" sldId="282"/>
            <ac:picMk id="18434" creationId="{6F4ADD55-CF8F-43AB-9217-EFC5EFCFA32E}"/>
          </ac:picMkLst>
        </pc:picChg>
        <pc:picChg chg="add mod ord">
          <ac:chgData name="Martin Prázný" userId="c0d9b41d7b965b4c" providerId="LiveId" clId="{02AB6246-732F-4286-9444-F08C183D8599}" dt="2019-01-29T00:16:38.396" v="1380" actId="26606"/>
          <ac:picMkLst>
            <pc:docMk/>
            <pc:sldMk cId="123440874" sldId="282"/>
            <ac:picMk id="18436" creationId="{24D7EB35-F4A3-45BD-B448-6B564E0E1612}"/>
          </ac:picMkLst>
        </pc:picChg>
      </pc:sldChg>
      <pc:sldChg chg="add">
        <pc:chgData name="Martin Prázný" userId="c0d9b41d7b965b4c" providerId="LiveId" clId="{02AB6246-732F-4286-9444-F08C183D8599}" dt="2019-01-29T00:19:41.561" v="1388"/>
        <pc:sldMkLst>
          <pc:docMk/>
          <pc:sldMk cId="593769390" sldId="283"/>
        </pc:sldMkLst>
      </pc:sldChg>
      <pc:sldChg chg="addSp delSp modSp add mod setBg modAnim">
        <pc:chgData name="Martin Prázný" userId="c0d9b41d7b965b4c" providerId="LiveId" clId="{02AB6246-732F-4286-9444-F08C183D8599}" dt="2019-01-29T00:38:16.341" v="1453" actId="14100"/>
        <pc:sldMkLst>
          <pc:docMk/>
          <pc:sldMk cId="2655328761" sldId="284"/>
        </pc:sldMkLst>
        <pc:spChg chg="add del">
          <ac:chgData name="Martin Prázný" userId="c0d9b41d7b965b4c" providerId="LiveId" clId="{02AB6246-732F-4286-9444-F08C183D8599}" dt="2019-01-29T00:33:47.219" v="1413"/>
          <ac:spMkLst>
            <pc:docMk/>
            <pc:sldMk cId="2655328761" sldId="284"/>
            <ac:spMk id="2" creationId="{23E075AD-9CFB-4FF2-87E1-631028024A5C}"/>
          </ac:spMkLst>
        </pc:spChg>
        <pc:spChg chg="add mod">
          <ac:chgData name="Martin Prázný" userId="c0d9b41d7b965b4c" providerId="LiveId" clId="{02AB6246-732F-4286-9444-F08C183D8599}" dt="2019-01-29T00:36:03.770" v="1431"/>
          <ac:spMkLst>
            <pc:docMk/>
            <pc:sldMk cId="2655328761" sldId="284"/>
            <ac:spMk id="8" creationId="{D89E3E15-D0EA-44BB-92BB-26F9DB9B4AB1}"/>
          </ac:spMkLst>
        </pc:spChg>
        <pc:picChg chg="add mod">
          <ac:chgData name="Martin Prázný" userId="c0d9b41d7b965b4c" providerId="LiveId" clId="{02AB6246-732F-4286-9444-F08C183D8599}" dt="2019-01-29T00:33:56.906" v="1415" actId="26606"/>
          <ac:picMkLst>
            <pc:docMk/>
            <pc:sldMk cId="2655328761" sldId="284"/>
            <ac:picMk id="3" creationId="{0ACB7D18-DD7C-4F5A-8162-9037FD6A6716}"/>
          </ac:picMkLst>
        </pc:picChg>
        <pc:picChg chg="add del mod">
          <ac:chgData name="Martin Prázný" userId="c0d9b41d7b965b4c" providerId="LiveId" clId="{02AB6246-732F-4286-9444-F08C183D8599}" dt="2019-01-29T00:36:15.883" v="1432" actId="478"/>
          <ac:picMkLst>
            <pc:docMk/>
            <pc:sldMk cId="2655328761" sldId="284"/>
            <ac:picMk id="4" creationId="{E89F03DA-5604-4383-80CA-E623186C0FE2}"/>
          </ac:picMkLst>
        </pc:picChg>
        <pc:picChg chg="add mod">
          <ac:chgData name="Martin Prázný" userId="c0d9b41d7b965b4c" providerId="LiveId" clId="{02AB6246-732F-4286-9444-F08C183D8599}" dt="2019-01-29T00:38:11.784" v="1451" actId="1076"/>
          <ac:picMkLst>
            <pc:docMk/>
            <pc:sldMk cId="2655328761" sldId="284"/>
            <ac:picMk id="5" creationId="{3B1BAB82-34F3-4E18-A961-A7AFBC34EC3D}"/>
          </ac:picMkLst>
        </pc:picChg>
        <pc:picChg chg="add del mod">
          <ac:chgData name="Martin Prázný" userId="c0d9b41d7b965b4c" providerId="LiveId" clId="{02AB6246-732F-4286-9444-F08C183D8599}" dt="2019-01-29T00:36:16.526" v="1433" actId="478"/>
          <ac:picMkLst>
            <pc:docMk/>
            <pc:sldMk cId="2655328761" sldId="284"/>
            <ac:picMk id="6" creationId="{21F5B9FE-A27B-44F9-BB9E-BFE2024FFD61}"/>
          </ac:picMkLst>
        </pc:picChg>
        <pc:picChg chg="add mod">
          <ac:chgData name="Martin Prázný" userId="c0d9b41d7b965b4c" providerId="LiveId" clId="{02AB6246-732F-4286-9444-F08C183D8599}" dt="2019-01-29T00:38:16.341" v="1453" actId="14100"/>
          <ac:picMkLst>
            <pc:docMk/>
            <pc:sldMk cId="2655328761" sldId="284"/>
            <ac:picMk id="7" creationId="{18D8A18B-0FD2-4C36-992D-5F8E5E9BF37D}"/>
          </ac:picMkLst>
        </pc:picChg>
      </pc:sldChg>
      <pc:sldChg chg="addSp delSp modSp add mod ord setBg modAnim setClrOvrMap">
        <pc:chgData name="Martin Prázný" userId="c0d9b41d7b965b4c" providerId="LiveId" clId="{02AB6246-732F-4286-9444-F08C183D8599}" dt="2019-01-29T00:55:01.374" v="1695"/>
        <pc:sldMkLst>
          <pc:docMk/>
          <pc:sldMk cId="3817343447" sldId="285"/>
        </pc:sldMkLst>
        <pc:spChg chg="del mod">
          <ac:chgData name="Martin Prázný" userId="c0d9b41d7b965b4c" providerId="LiveId" clId="{02AB6246-732F-4286-9444-F08C183D8599}" dt="2019-01-29T00:43:49.757" v="1481" actId="478"/>
          <ac:spMkLst>
            <pc:docMk/>
            <pc:sldMk cId="3817343447" sldId="285"/>
            <ac:spMk id="2" creationId="{60B8C479-113F-4A65-8262-DA952D4A1868}"/>
          </ac:spMkLst>
        </pc:spChg>
        <pc:spChg chg="del mod">
          <ac:chgData name="Martin Prázný" userId="c0d9b41d7b965b4c" providerId="LiveId" clId="{02AB6246-732F-4286-9444-F08C183D8599}" dt="2019-01-29T00:43:48.242" v="1480" actId="478"/>
          <ac:spMkLst>
            <pc:docMk/>
            <pc:sldMk cId="3817343447" sldId="285"/>
            <ac:spMk id="3" creationId="{45985E2C-BBB7-4FDC-87A4-9F6CC5111D50}"/>
          </ac:spMkLst>
        </pc:spChg>
        <pc:spChg chg="add del">
          <ac:chgData name="Martin Prázný" userId="c0d9b41d7b965b4c" providerId="LiveId" clId="{02AB6246-732F-4286-9444-F08C183D8599}" dt="2019-01-29T00:44:57.650" v="1485"/>
          <ac:spMkLst>
            <pc:docMk/>
            <pc:sldMk cId="3817343447" sldId="285"/>
            <ac:spMk id="5" creationId="{D0B5BC77-76BB-4C80-BA76-4DF326C06828}"/>
          </ac:spMkLst>
        </pc:spChg>
        <pc:spChg chg="add del">
          <ac:chgData name="Martin Prázný" userId="c0d9b41d7b965b4c" providerId="LiveId" clId="{02AB6246-732F-4286-9444-F08C183D8599}" dt="2019-01-29T00:48:32.930" v="1495"/>
          <ac:spMkLst>
            <pc:docMk/>
            <pc:sldMk cId="3817343447" sldId="285"/>
            <ac:spMk id="7" creationId="{400C45E0-70B8-4BF2-9C8B-FB3822047FAF}"/>
          </ac:spMkLst>
        </pc:spChg>
        <pc:spChg chg="add del">
          <ac:chgData name="Martin Prázný" userId="c0d9b41d7b965b4c" providerId="LiveId" clId="{02AB6246-732F-4286-9444-F08C183D8599}" dt="2019-01-29T00:49:37.923" v="1508"/>
          <ac:spMkLst>
            <pc:docMk/>
            <pc:sldMk cId="3817343447" sldId="285"/>
            <ac:spMk id="10" creationId="{D083615E-ADD7-435D-9D81-D40F7F233F91}"/>
          </ac:spMkLst>
        </pc:spChg>
        <pc:spChg chg="add mod">
          <ac:chgData name="Martin Prázný" userId="c0d9b41d7b965b4c" providerId="LiveId" clId="{02AB6246-732F-4286-9444-F08C183D8599}" dt="2019-01-29T00:53:22.275" v="1596" actId="20577"/>
          <ac:spMkLst>
            <pc:docMk/>
            <pc:sldMk cId="3817343447" sldId="285"/>
            <ac:spMk id="12" creationId="{60DED4C1-F086-4AB4-9FB1-8729171B7228}"/>
          </ac:spMkLst>
        </pc:spChg>
        <pc:spChg chg="add del">
          <ac:chgData name="Martin Prázný" userId="c0d9b41d7b965b4c" providerId="LiveId" clId="{02AB6246-732F-4286-9444-F08C183D8599}" dt="2019-01-29T00:42:07.907" v="1463" actId="26606"/>
          <ac:spMkLst>
            <pc:docMk/>
            <pc:sldMk cId="3817343447" sldId="285"/>
            <ac:spMk id="14" creationId="{F72D119F-8562-42DA-AE9A-70D44FDCFD12}"/>
          </ac:spMkLst>
        </pc:spChg>
        <pc:spChg chg="add del">
          <ac:chgData name="Martin Prázný" userId="c0d9b41d7b965b4c" providerId="LiveId" clId="{02AB6246-732F-4286-9444-F08C183D8599}" dt="2019-01-29T00:42:31.276" v="1465" actId="26606"/>
          <ac:spMkLst>
            <pc:docMk/>
            <pc:sldMk cId="3817343447" sldId="285"/>
            <ac:spMk id="16" creationId="{CCBFD80B-276C-4775-A363-20693A7CF95E}"/>
          </ac:spMkLst>
        </pc:spChg>
        <pc:spChg chg="add del">
          <ac:chgData name="Martin Prázný" userId="c0d9b41d7b965b4c" providerId="LiveId" clId="{02AB6246-732F-4286-9444-F08C183D8599}" dt="2019-01-29T00:42:31.276" v="1465" actId="26606"/>
          <ac:spMkLst>
            <pc:docMk/>
            <pc:sldMk cId="3817343447" sldId="285"/>
            <ac:spMk id="17" creationId="{66BCEC1B-9617-4EF1-9B03-4BD43D100B8A}"/>
          </ac:spMkLst>
        </pc:spChg>
        <pc:spChg chg="add del">
          <ac:chgData name="Martin Prázný" userId="c0d9b41d7b965b4c" providerId="LiveId" clId="{02AB6246-732F-4286-9444-F08C183D8599}" dt="2019-01-29T00:42:52.887" v="1467" actId="26606"/>
          <ac:spMkLst>
            <pc:docMk/>
            <pc:sldMk cId="3817343447" sldId="285"/>
            <ac:spMk id="18" creationId="{9FA51AA9-DFBD-4CB2-9C70-26DAC24A34C0}"/>
          </ac:spMkLst>
        </pc:spChg>
        <pc:spChg chg="add del">
          <ac:chgData name="Martin Prázný" userId="c0d9b41d7b965b4c" providerId="LiveId" clId="{02AB6246-732F-4286-9444-F08C183D8599}" dt="2019-01-29T00:42:52.887" v="1467" actId="26606"/>
          <ac:spMkLst>
            <pc:docMk/>
            <pc:sldMk cId="3817343447" sldId="285"/>
            <ac:spMk id="19" creationId="{9BD0A92D-399A-41B4-B955-6B72A41B74A9}"/>
          </ac:spMkLst>
        </pc:spChg>
        <pc:spChg chg="add del">
          <ac:chgData name="Martin Prázný" userId="c0d9b41d7b965b4c" providerId="LiveId" clId="{02AB6246-732F-4286-9444-F08C183D8599}" dt="2019-01-29T00:42:52.887" v="1467" actId="26606"/>
          <ac:spMkLst>
            <pc:docMk/>
            <pc:sldMk cId="3817343447" sldId="285"/>
            <ac:spMk id="20" creationId="{D5905D0D-FE5E-454B-A340-4DE821C09E8B}"/>
          </ac:spMkLst>
        </pc:spChg>
        <pc:spChg chg="add del">
          <ac:chgData name="Martin Prázný" userId="c0d9b41d7b965b4c" providerId="LiveId" clId="{02AB6246-732F-4286-9444-F08C183D8599}" dt="2019-01-29T00:42:57.013" v="1469" actId="26606"/>
          <ac:spMkLst>
            <pc:docMk/>
            <pc:sldMk cId="3817343447" sldId="285"/>
            <ac:spMk id="23" creationId="{F72D119F-8562-42DA-AE9A-70D44FDCFD12}"/>
          </ac:spMkLst>
        </pc:spChg>
        <pc:spChg chg="add mod">
          <ac:chgData name="Martin Prázný" userId="c0d9b41d7b965b4c" providerId="LiveId" clId="{02AB6246-732F-4286-9444-F08C183D8599}" dt="2019-01-29T00:54:30.717" v="1689" actId="6549"/>
          <ac:spMkLst>
            <pc:docMk/>
            <pc:sldMk cId="3817343447" sldId="285"/>
            <ac:spMk id="24" creationId="{23BEEC5C-6AFE-431C-8095-993F88E018A7}"/>
          </ac:spMkLst>
        </pc:spChg>
        <pc:spChg chg="add">
          <ac:chgData name="Martin Prázný" userId="c0d9b41d7b965b4c" providerId="LiveId" clId="{02AB6246-732F-4286-9444-F08C183D8599}" dt="2019-01-29T00:42:57.045" v="1470" actId="26606"/>
          <ac:spMkLst>
            <pc:docMk/>
            <pc:sldMk cId="3817343447" sldId="285"/>
            <ac:spMk id="25" creationId="{66BCEC1B-9617-4EF1-9B03-4BD43D100B8A}"/>
          </ac:spMkLst>
        </pc:spChg>
        <pc:spChg chg="add">
          <ac:chgData name="Martin Prázný" userId="c0d9b41d7b965b4c" providerId="LiveId" clId="{02AB6246-732F-4286-9444-F08C183D8599}" dt="2019-01-29T00:42:57.045" v="1470" actId="26606"/>
          <ac:spMkLst>
            <pc:docMk/>
            <pc:sldMk cId="3817343447" sldId="285"/>
            <ac:spMk id="26" creationId="{CCBFD80B-276C-4775-A363-20693A7CF95E}"/>
          </ac:spMkLst>
        </pc:spChg>
        <pc:picChg chg="mod ord">
          <ac:chgData name="Martin Prázný" userId="c0d9b41d7b965b4c" providerId="LiveId" clId="{02AB6246-732F-4286-9444-F08C183D8599}" dt="2019-01-29T00:43:15.637" v="1473" actId="27614"/>
          <ac:picMkLst>
            <pc:docMk/>
            <pc:sldMk cId="3817343447" sldId="285"/>
            <ac:picMk id="4" creationId="{2F98A2CD-8923-45CC-ADC8-5902BF33F4E4}"/>
          </ac:picMkLst>
        </pc:picChg>
        <pc:picChg chg="add mod">
          <ac:chgData name="Martin Prázný" userId="c0d9b41d7b965b4c" providerId="LiveId" clId="{02AB6246-732F-4286-9444-F08C183D8599}" dt="2019-01-29T00:49:03.429" v="1505" actId="1076"/>
          <ac:picMkLst>
            <pc:docMk/>
            <pc:sldMk cId="3817343447" sldId="285"/>
            <ac:picMk id="6" creationId="{B0579B02-DEE2-4F20-9176-151A41823DB3}"/>
          </ac:picMkLst>
        </pc:picChg>
        <pc:picChg chg="add mod">
          <ac:chgData name="Martin Prázný" userId="c0d9b41d7b965b4c" providerId="LiveId" clId="{02AB6246-732F-4286-9444-F08C183D8599}" dt="2019-01-29T00:49:08.357" v="1506" actId="1076"/>
          <ac:picMkLst>
            <pc:docMk/>
            <pc:sldMk cId="3817343447" sldId="285"/>
            <ac:picMk id="8" creationId="{E8B07D96-4DFC-4C66-9C75-8C797F8B31EC}"/>
          </ac:picMkLst>
        </pc:picChg>
        <pc:picChg chg="mod ord">
          <ac:chgData name="Martin Prázný" userId="c0d9b41d7b965b4c" providerId="LiveId" clId="{02AB6246-732F-4286-9444-F08C183D8599}" dt="2019-01-29T00:43:15.636" v="1472" actId="27614"/>
          <ac:picMkLst>
            <pc:docMk/>
            <pc:sldMk cId="3817343447" sldId="285"/>
            <ac:picMk id="9" creationId="{FC4BECBA-1CA3-4EA6-966A-F887B5A4B326}"/>
          </ac:picMkLst>
        </pc:picChg>
        <pc:picChg chg="add del">
          <ac:chgData name="Martin Prázný" userId="c0d9b41d7b965b4c" providerId="LiveId" clId="{02AB6246-732F-4286-9444-F08C183D8599}" dt="2019-01-29T00:49:41.549" v="1510" actId="478"/>
          <ac:picMkLst>
            <pc:docMk/>
            <pc:sldMk cId="3817343447" sldId="285"/>
            <ac:picMk id="11" creationId="{77E546B0-8B32-4929-A691-97967F132E8E}"/>
          </ac:picMkLst>
        </pc:picChg>
        <pc:picChg chg="add del">
          <ac:chgData name="Martin Prázný" userId="c0d9b41d7b965b4c" providerId="LiveId" clId="{02AB6246-732F-4286-9444-F08C183D8599}" dt="2019-01-29T00:42:52.887" v="1467" actId="26606"/>
          <ac:picMkLst>
            <pc:docMk/>
            <pc:sldMk cId="3817343447" sldId="285"/>
            <ac:picMk id="21" creationId="{D6A49DF9-534D-4905-8F46-02AB63EB6F34}"/>
          </ac:picMkLst>
        </pc:picChg>
      </pc:sldChg>
    </pc:docChg>
  </pc:docChgLst>
  <pc:docChgLst>
    <pc:chgData name="Martin Prázný" userId="c0d9b41d7b965b4c" providerId="LiveId" clId="{9613846B-34AA-40BC-AD3C-AB63B6AC61F3}"/>
    <pc:docChg chg="undo custSel mod addSld delSld modSld sldOrd">
      <pc:chgData name="Martin Prázný" userId="c0d9b41d7b965b4c" providerId="LiveId" clId="{9613846B-34AA-40BC-AD3C-AB63B6AC61F3}" dt="2019-01-28T14:07:27.725" v="205"/>
      <pc:docMkLst>
        <pc:docMk/>
      </pc:docMkLst>
      <pc:sldChg chg="ord">
        <pc:chgData name="Martin Prázný" userId="c0d9b41d7b965b4c" providerId="LiveId" clId="{9613846B-34AA-40BC-AD3C-AB63B6AC61F3}" dt="2019-01-28T12:05:59.698" v="1"/>
        <pc:sldMkLst>
          <pc:docMk/>
          <pc:sldMk cId="3397286983" sldId="256"/>
        </pc:sldMkLst>
      </pc:sldChg>
      <pc:sldChg chg="addSp modSp add mod ord setBg">
        <pc:chgData name="Martin Prázný" userId="c0d9b41d7b965b4c" providerId="LiveId" clId="{9613846B-34AA-40BC-AD3C-AB63B6AC61F3}" dt="2019-01-28T12:07:13.251" v="63" actId="20577"/>
        <pc:sldMkLst>
          <pc:docMk/>
          <pc:sldMk cId="2238487813" sldId="257"/>
        </pc:sldMkLst>
        <pc:spChg chg="mod">
          <ac:chgData name="Martin Prázný" userId="c0d9b41d7b965b4c" providerId="LiveId" clId="{9613846B-34AA-40BC-AD3C-AB63B6AC61F3}" dt="2019-01-28T12:07:13.251" v="63" actId="20577"/>
          <ac:spMkLst>
            <pc:docMk/>
            <pc:sldMk cId="2238487813" sldId="257"/>
            <ac:spMk id="2" creationId="{60B8C479-113F-4A65-8262-DA952D4A1868}"/>
          </ac:spMkLst>
        </pc:spChg>
        <pc:spChg chg="mod">
          <ac:chgData name="Martin Prázný" userId="c0d9b41d7b965b4c" providerId="LiveId" clId="{9613846B-34AA-40BC-AD3C-AB63B6AC61F3}" dt="2019-01-28T12:06:50.804" v="30" actId="403"/>
          <ac:spMkLst>
            <pc:docMk/>
            <pc:sldMk cId="2238487813" sldId="257"/>
            <ac:spMk id="3" creationId="{45985E2C-BBB7-4FDC-87A4-9F6CC5111D50}"/>
          </ac:spMkLst>
        </pc:spChg>
        <pc:spChg chg="add">
          <ac:chgData name="Martin Prázný" userId="c0d9b41d7b965b4c" providerId="LiveId" clId="{9613846B-34AA-40BC-AD3C-AB63B6AC61F3}" dt="2019-01-28T12:06:22.169" v="4" actId="26606"/>
          <ac:spMkLst>
            <pc:docMk/>
            <pc:sldMk cId="2238487813" sldId="257"/>
            <ac:spMk id="9" creationId="{0BC9EFE1-D8CB-4668-9980-DB108327A794}"/>
          </ac:spMkLst>
        </pc:spChg>
        <pc:spChg chg="add">
          <ac:chgData name="Martin Prázný" userId="c0d9b41d7b965b4c" providerId="LiveId" clId="{9613846B-34AA-40BC-AD3C-AB63B6AC61F3}" dt="2019-01-28T12:06:22.169" v="4" actId="26606"/>
          <ac:spMkLst>
            <pc:docMk/>
            <pc:sldMk cId="2238487813" sldId="257"/>
            <ac:spMk id="13" creationId="{77DA6D33-2D62-458C-BF5D-DBF612FD557E}"/>
          </ac:spMkLst>
        </pc:spChg>
        <pc:picChg chg="mod">
          <ac:chgData name="Martin Prázný" userId="c0d9b41d7b965b4c" providerId="LiveId" clId="{9613846B-34AA-40BC-AD3C-AB63B6AC61F3}" dt="2019-01-28T12:06:30.783" v="6" actId="27614"/>
          <ac:picMkLst>
            <pc:docMk/>
            <pc:sldMk cId="2238487813" sldId="257"/>
            <ac:picMk id="4" creationId="{2F98A2CD-8923-45CC-ADC8-5902BF33F4E4}"/>
          </ac:picMkLst>
        </pc:picChg>
        <pc:picChg chg="add">
          <ac:chgData name="Martin Prázný" userId="c0d9b41d7b965b4c" providerId="LiveId" clId="{9613846B-34AA-40BC-AD3C-AB63B6AC61F3}" dt="2019-01-28T12:06:22.169" v="4" actId="26606"/>
          <ac:picMkLst>
            <pc:docMk/>
            <pc:sldMk cId="2238487813" sldId="257"/>
            <ac:picMk id="11" creationId="{7CBAE1BD-B8E4-4029-8AA2-C77E4FED9864}"/>
          </ac:picMkLst>
        </pc:picChg>
      </pc:sldChg>
      <pc:sldChg chg="addSp delSp modSp add mod setBg setClrOvrMap">
        <pc:chgData name="Martin Prázný" userId="c0d9b41d7b965b4c" providerId="LiveId" clId="{9613846B-34AA-40BC-AD3C-AB63B6AC61F3}" dt="2019-01-28T14:07:02.383" v="202"/>
        <pc:sldMkLst>
          <pc:docMk/>
          <pc:sldMk cId="3623760559" sldId="258"/>
        </pc:sldMkLst>
        <pc:spChg chg="del mod">
          <ac:chgData name="Martin Prázný" userId="c0d9b41d7b965b4c" providerId="LiveId" clId="{9613846B-34AA-40BC-AD3C-AB63B6AC61F3}" dt="2019-01-28T14:06:59.043" v="200" actId="478"/>
          <ac:spMkLst>
            <pc:docMk/>
            <pc:sldMk cId="3623760559" sldId="258"/>
            <ac:spMk id="2" creationId="{60B8C479-113F-4A65-8262-DA952D4A1868}"/>
          </ac:spMkLst>
        </pc:spChg>
        <pc:spChg chg="del mod">
          <ac:chgData name="Martin Prázný" userId="c0d9b41d7b965b4c" providerId="LiveId" clId="{9613846B-34AA-40BC-AD3C-AB63B6AC61F3}" dt="2019-01-28T14:06:55.196" v="198" actId="478"/>
          <ac:spMkLst>
            <pc:docMk/>
            <pc:sldMk cId="3623760559" sldId="258"/>
            <ac:spMk id="3" creationId="{45985E2C-BBB7-4FDC-87A4-9F6CC5111D50}"/>
          </ac:spMkLst>
        </pc:spChg>
        <pc:spChg chg="add mod ord">
          <ac:chgData name="Martin Prázný" userId="c0d9b41d7b965b4c" providerId="LiveId" clId="{9613846B-34AA-40BC-AD3C-AB63B6AC61F3}" dt="2019-01-28T14:06:23.539" v="197" actId="20577"/>
          <ac:spMkLst>
            <pc:docMk/>
            <pc:sldMk cId="3623760559" sldId="258"/>
            <ac:spMk id="6" creationId="{D27B9057-F945-41D8-ABDB-FB6B5BBE7D5B}"/>
          </ac:spMkLst>
        </pc:spChg>
        <pc:spChg chg="add del mod">
          <ac:chgData name="Martin Prázný" userId="c0d9b41d7b965b4c" providerId="LiveId" clId="{9613846B-34AA-40BC-AD3C-AB63B6AC61F3}" dt="2019-01-28T14:06:57.230" v="199" actId="478"/>
          <ac:spMkLst>
            <pc:docMk/>
            <pc:sldMk cId="3623760559" sldId="258"/>
            <ac:spMk id="8" creationId="{E5825025-5FD8-4F1B-9D18-FF858CD9F4CF}"/>
          </ac:spMkLst>
        </pc:spChg>
        <pc:spChg chg="add del">
          <ac:chgData name="Martin Prázný" userId="c0d9b41d7b965b4c" providerId="LiveId" clId="{9613846B-34AA-40BC-AD3C-AB63B6AC61F3}" dt="2019-01-28T13:54:07.875" v="82" actId="26606"/>
          <ac:spMkLst>
            <pc:docMk/>
            <pc:sldMk cId="3623760559" sldId="258"/>
            <ac:spMk id="9" creationId="{0BC9EFE1-D8CB-4668-9980-DB108327A794}"/>
          </ac:spMkLst>
        </pc:spChg>
        <pc:spChg chg="add del mod">
          <ac:chgData name="Martin Prázný" userId="c0d9b41d7b965b4c" providerId="LiveId" clId="{9613846B-34AA-40BC-AD3C-AB63B6AC61F3}" dt="2019-01-28T14:07:00.916" v="201" actId="478"/>
          <ac:spMkLst>
            <pc:docMk/>
            <pc:sldMk cId="3623760559" sldId="258"/>
            <ac:spMk id="12" creationId="{3B86D63F-8D9A-4195-8234-D1F170B82EA4}"/>
          </ac:spMkLst>
        </pc:spChg>
        <pc:spChg chg="add del">
          <ac:chgData name="Martin Prázný" userId="c0d9b41d7b965b4c" providerId="LiveId" clId="{9613846B-34AA-40BC-AD3C-AB63B6AC61F3}" dt="2019-01-28T13:54:07.875" v="82" actId="26606"/>
          <ac:spMkLst>
            <pc:docMk/>
            <pc:sldMk cId="3623760559" sldId="258"/>
            <ac:spMk id="13" creationId="{77DA6D33-2D62-458C-BF5D-DBF612FD557E}"/>
          </ac:spMkLst>
        </pc:spChg>
        <pc:spChg chg="add del">
          <ac:chgData name="Martin Prázný" userId="c0d9b41d7b965b4c" providerId="LiveId" clId="{9613846B-34AA-40BC-AD3C-AB63B6AC61F3}" dt="2019-01-28T13:53:33.939" v="67" actId="26606"/>
          <ac:spMkLst>
            <pc:docMk/>
            <pc:sldMk cId="3623760559" sldId="258"/>
            <ac:spMk id="18" creationId="{71B2258F-86CA-4D4D-8270-BC05FCDEBFB3}"/>
          </ac:spMkLst>
        </pc:spChg>
        <pc:spChg chg="add del">
          <ac:chgData name="Martin Prázný" userId="c0d9b41d7b965b4c" providerId="LiveId" clId="{9613846B-34AA-40BC-AD3C-AB63B6AC61F3}" dt="2019-01-28T13:53:37.476" v="69" actId="26606"/>
          <ac:spMkLst>
            <pc:docMk/>
            <pc:sldMk cId="3623760559" sldId="258"/>
            <ac:spMk id="20" creationId="{DE47DF98-723F-4AAC-ABCF-CACBC438F78F}"/>
          </ac:spMkLst>
        </pc:spChg>
        <pc:spChg chg="add del">
          <ac:chgData name="Martin Prázný" userId="c0d9b41d7b965b4c" providerId="LiveId" clId="{9613846B-34AA-40BC-AD3C-AB63B6AC61F3}" dt="2019-01-28T13:53:37.476" v="69" actId="26606"/>
          <ac:spMkLst>
            <pc:docMk/>
            <pc:sldMk cId="3623760559" sldId="258"/>
            <ac:spMk id="21" creationId="{74426AB7-D619-4515-962A-BC83909EC015}"/>
          </ac:spMkLst>
        </pc:spChg>
        <pc:spChg chg="add del">
          <ac:chgData name="Martin Prázný" userId="c0d9b41d7b965b4c" providerId="LiveId" clId="{9613846B-34AA-40BC-AD3C-AB63B6AC61F3}" dt="2019-01-28T13:53:40.842" v="71" actId="26606"/>
          <ac:spMkLst>
            <pc:docMk/>
            <pc:sldMk cId="3623760559" sldId="258"/>
            <ac:spMk id="24" creationId="{84867EAF-AE1D-4322-9DE8-383AE3F7BCD9}"/>
          </ac:spMkLst>
        </pc:spChg>
        <pc:spChg chg="add del">
          <ac:chgData name="Martin Prázný" userId="c0d9b41d7b965b4c" providerId="LiveId" clId="{9613846B-34AA-40BC-AD3C-AB63B6AC61F3}" dt="2019-01-28T13:53:44.751" v="73" actId="26606"/>
          <ac:spMkLst>
            <pc:docMk/>
            <pc:sldMk cId="3623760559" sldId="258"/>
            <ac:spMk id="27" creationId="{C0B27210-D0CA-4654-B3E3-9ABB4F178EA1}"/>
          </ac:spMkLst>
        </pc:spChg>
        <pc:spChg chg="add del">
          <ac:chgData name="Martin Prázný" userId="c0d9b41d7b965b4c" providerId="LiveId" clId="{9613846B-34AA-40BC-AD3C-AB63B6AC61F3}" dt="2019-01-28T13:53:44.751" v="73" actId="26606"/>
          <ac:spMkLst>
            <pc:docMk/>
            <pc:sldMk cId="3623760559" sldId="258"/>
            <ac:spMk id="28" creationId="{1DB7C82F-AB7E-4F0C-B829-FA1B9C415180}"/>
          </ac:spMkLst>
        </pc:spChg>
        <pc:spChg chg="add del">
          <ac:chgData name="Martin Prázný" userId="c0d9b41d7b965b4c" providerId="LiveId" clId="{9613846B-34AA-40BC-AD3C-AB63B6AC61F3}" dt="2019-01-28T13:53:44.751" v="73" actId="26606"/>
          <ac:spMkLst>
            <pc:docMk/>
            <pc:sldMk cId="3623760559" sldId="258"/>
            <ac:spMk id="29" creationId="{70B66945-4967-4040-926D-DCA44313CDAB}"/>
          </ac:spMkLst>
        </pc:spChg>
        <pc:spChg chg="add">
          <ac:chgData name="Martin Prázný" userId="c0d9b41d7b965b4c" providerId="LiveId" clId="{9613846B-34AA-40BC-AD3C-AB63B6AC61F3}" dt="2019-01-28T14:07:02.383" v="202"/>
          <ac:spMkLst>
            <pc:docMk/>
            <pc:sldMk cId="3623760559" sldId="258"/>
            <ac:spMk id="32" creationId="{21976B08-C7FB-4A8B-BFB0-A931D04F7CE2}"/>
          </ac:spMkLst>
        </pc:spChg>
        <pc:spChg chg="add del">
          <ac:chgData name="Martin Prázný" userId="c0d9b41d7b965b4c" providerId="LiveId" clId="{9613846B-34AA-40BC-AD3C-AB63B6AC61F3}" dt="2019-01-28T13:53:54.112" v="77" actId="26606"/>
          <ac:spMkLst>
            <pc:docMk/>
            <pc:sldMk cId="3623760559" sldId="258"/>
            <ac:spMk id="33" creationId="{2A0E4E09-FC02-4ADC-951A-3FFA90B6FE39}"/>
          </ac:spMkLst>
        </pc:spChg>
        <pc:spChg chg="add">
          <ac:chgData name="Martin Prázný" userId="c0d9b41d7b965b4c" providerId="LiveId" clId="{9613846B-34AA-40BC-AD3C-AB63B6AC61F3}" dt="2019-01-28T14:07:02.383" v="202"/>
          <ac:spMkLst>
            <pc:docMk/>
            <pc:sldMk cId="3623760559" sldId="258"/>
            <ac:spMk id="35" creationId="{C01754E8-ED3C-4737-8044-BD8547297BED}"/>
          </ac:spMkLst>
        </pc:spChg>
        <pc:spChg chg="add del">
          <ac:chgData name="Martin Prázný" userId="c0d9b41d7b965b4c" providerId="LiveId" clId="{9613846B-34AA-40BC-AD3C-AB63B6AC61F3}" dt="2019-01-28T13:53:56.615" v="79" actId="26606"/>
          <ac:spMkLst>
            <pc:docMk/>
            <pc:sldMk cId="3623760559" sldId="258"/>
            <ac:spMk id="36" creationId="{35555856-9970-4BC3-9AA9-6A917F53AFBD}"/>
          </ac:spMkLst>
        </pc:spChg>
        <pc:spChg chg="add del">
          <ac:chgData name="Martin Prázný" userId="c0d9b41d7b965b4c" providerId="LiveId" clId="{9613846B-34AA-40BC-AD3C-AB63B6AC61F3}" dt="2019-01-28T13:53:56.615" v="79" actId="26606"/>
          <ac:spMkLst>
            <pc:docMk/>
            <pc:sldMk cId="3623760559" sldId="258"/>
            <ac:spMk id="38" creationId="{13722DD7-BA73-4776-93A3-94491FEF7260}"/>
          </ac:spMkLst>
        </pc:spChg>
        <pc:spChg chg="add">
          <ac:chgData name="Martin Prázný" userId="c0d9b41d7b965b4c" providerId="LiveId" clId="{9613846B-34AA-40BC-AD3C-AB63B6AC61F3}" dt="2019-01-28T13:54:07.875" v="82" actId="26606"/>
          <ac:spMkLst>
            <pc:docMk/>
            <pc:sldMk cId="3623760559" sldId="258"/>
            <ac:spMk id="42" creationId="{2A0E4E09-FC02-4ADC-951A-3FFA90B6FE39}"/>
          </ac:spMkLst>
        </pc:spChg>
        <pc:picChg chg="del mod ord">
          <ac:chgData name="Martin Prázný" userId="c0d9b41d7b965b4c" providerId="LiveId" clId="{9613846B-34AA-40BC-AD3C-AB63B6AC61F3}" dt="2019-01-28T13:54:11.013" v="83" actId="478"/>
          <ac:picMkLst>
            <pc:docMk/>
            <pc:sldMk cId="3623760559" sldId="258"/>
            <ac:picMk id="4" creationId="{2F98A2CD-8923-45CC-ADC8-5902BF33F4E4}"/>
          </ac:picMkLst>
        </pc:picChg>
        <pc:picChg chg="add del mod">
          <ac:chgData name="Martin Prázný" userId="c0d9b41d7b965b4c" providerId="LiveId" clId="{9613846B-34AA-40BC-AD3C-AB63B6AC61F3}" dt="2019-01-28T14:03:07.624" v="88" actId="478"/>
          <ac:picMkLst>
            <pc:docMk/>
            <pc:sldMk cId="3623760559" sldId="258"/>
            <ac:picMk id="5" creationId="{A453DB5B-1087-4854-AE35-0B63B5E94D24}"/>
          </ac:picMkLst>
        </pc:picChg>
        <pc:picChg chg="add del">
          <ac:chgData name="Martin Prázný" userId="c0d9b41d7b965b4c" providerId="LiveId" clId="{9613846B-34AA-40BC-AD3C-AB63B6AC61F3}" dt="2019-01-28T13:54:07.875" v="82" actId="26606"/>
          <ac:picMkLst>
            <pc:docMk/>
            <pc:sldMk cId="3623760559" sldId="258"/>
            <ac:picMk id="11" creationId="{7CBAE1BD-B8E4-4029-8AA2-C77E4FED9864}"/>
          </ac:picMkLst>
        </pc:picChg>
        <pc:picChg chg="add del">
          <ac:chgData name="Martin Prázný" userId="c0d9b41d7b965b4c" providerId="LiveId" clId="{9613846B-34AA-40BC-AD3C-AB63B6AC61F3}" dt="2019-01-28T13:53:40.842" v="71" actId="26606"/>
          <ac:picMkLst>
            <pc:docMk/>
            <pc:sldMk cId="3623760559" sldId="258"/>
            <ac:picMk id="25" creationId="{40676238-7F95-4EEB-836A-7D23927873AD}"/>
          </ac:picMkLst>
        </pc:picChg>
        <pc:picChg chg="add del">
          <ac:chgData name="Martin Prázný" userId="c0d9b41d7b965b4c" providerId="LiveId" clId="{9613846B-34AA-40BC-AD3C-AB63B6AC61F3}" dt="2019-01-28T13:53:54.112" v="77" actId="26606"/>
          <ac:picMkLst>
            <pc:docMk/>
            <pc:sldMk cId="3623760559" sldId="258"/>
            <ac:picMk id="34" creationId="{24F266AD-725B-4A9D-B448-4C000F95CB47}"/>
          </ac:picMkLst>
        </pc:picChg>
        <pc:picChg chg="add del">
          <ac:chgData name="Martin Prázný" userId="c0d9b41d7b965b4c" providerId="LiveId" clId="{9613846B-34AA-40BC-AD3C-AB63B6AC61F3}" dt="2019-01-28T13:53:56.615" v="79" actId="26606"/>
          <ac:picMkLst>
            <pc:docMk/>
            <pc:sldMk cId="3623760559" sldId="258"/>
            <ac:picMk id="37" creationId="{7F487851-BFAF-46D8-A1ED-50CAD6E46F59}"/>
          </ac:picMkLst>
        </pc:picChg>
        <pc:picChg chg="add">
          <ac:chgData name="Martin Prázný" userId="c0d9b41d7b965b4c" providerId="LiveId" clId="{9613846B-34AA-40BC-AD3C-AB63B6AC61F3}" dt="2019-01-28T13:54:07.875" v="82" actId="26606"/>
          <ac:picMkLst>
            <pc:docMk/>
            <pc:sldMk cId="3623760559" sldId="258"/>
            <ac:picMk id="43" creationId="{24F266AD-725B-4A9D-B448-4C000F95CB47}"/>
          </ac:picMkLst>
        </pc:picChg>
        <pc:cxnChg chg="add del">
          <ac:chgData name="Martin Prázný" userId="c0d9b41d7b965b4c" providerId="LiveId" clId="{9613846B-34AA-40BC-AD3C-AB63B6AC61F3}" dt="2019-01-28T13:53:37.476" v="69" actId="26606"/>
          <ac:cxnSpMkLst>
            <pc:docMk/>
            <pc:sldMk cId="3623760559" sldId="258"/>
            <ac:cxnSpMk id="22" creationId="{EA29FC7C-9308-4FDE-8DCA-405668055B0F}"/>
          </ac:cxnSpMkLst>
        </pc:cxnChg>
        <pc:cxnChg chg="add del">
          <ac:chgData name="Martin Prázný" userId="c0d9b41d7b965b4c" providerId="LiveId" clId="{9613846B-34AA-40BC-AD3C-AB63B6AC61F3}" dt="2019-01-28T13:53:51.320" v="75" actId="26606"/>
          <ac:cxnSpMkLst>
            <pc:docMk/>
            <pc:sldMk cId="3623760559" sldId="258"/>
            <ac:cxnSpMk id="31" creationId="{E126E481-B945-4179-BD79-05E96E9B29E1}"/>
          </ac:cxnSpMkLst>
        </pc:cxnChg>
        <pc:cxnChg chg="add del">
          <ac:chgData name="Martin Prázný" userId="c0d9b41d7b965b4c" providerId="LiveId" clId="{9613846B-34AA-40BC-AD3C-AB63B6AC61F3}" dt="2019-01-28T13:54:07.837" v="81" actId="26606"/>
          <ac:cxnSpMkLst>
            <pc:docMk/>
            <pc:sldMk cId="3623760559" sldId="258"/>
            <ac:cxnSpMk id="40" creationId="{E126E481-B945-4179-BD79-05E96E9B29E1}"/>
          </ac:cxnSpMkLst>
        </pc:cxnChg>
      </pc:sldChg>
      <pc:sldChg chg="add del ord">
        <pc:chgData name="Martin Prázný" userId="c0d9b41d7b965b4c" providerId="LiveId" clId="{9613846B-34AA-40BC-AD3C-AB63B6AC61F3}" dt="2019-01-28T12:07:30.842" v="64" actId="2696"/>
        <pc:sldMkLst>
          <pc:docMk/>
          <pc:sldMk cId="3698271333" sldId="258"/>
        </pc:sldMkLst>
      </pc:sldChg>
      <pc:sldChg chg="add">
        <pc:chgData name="Martin Prázný" userId="c0d9b41d7b965b4c" providerId="LiveId" clId="{9613846B-34AA-40BC-AD3C-AB63B6AC61F3}" dt="2019-01-28T14:07:18.454" v="203"/>
        <pc:sldMkLst>
          <pc:docMk/>
          <pc:sldMk cId="3116965311" sldId="259"/>
        </pc:sldMkLst>
      </pc:sldChg>
      <pc:sldChg chg="add ord">
        <pc:chgData name="Martin Prázný" userId="c0d9b41d7b965b4c" providerId="LiveId" clId="{9613846B-34AA-40BC-AD3C-AB63B6AC61F3}" dt="2019-01-28T14:07:27.725" v="205"/>
        <pc:sldMkLst>
          <pc:docMk/>
          <pc:sldMk cId="1112211937" sldId="260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A18D0-B66C-489C-8B8A-F6289EECE361}" type="datetimeFigureOut">
              <a:rPr lang="cs-CZ" smtClean="0"/>
              <a:t>29.1.2019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4A056-20C5-455D-B020-F64D10C3DD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85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4A056-20C5-455D-B020-F64D10C3DD2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5873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4A056-20C5-455D-B020-F64D10C3DD2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390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4A056-20C5-455D-B020-F64D10C3DD2F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00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CA3A01-E309-49E8-AC9D-DE3017F6F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40AFB3-D354-4DF5-97BB-A824383E5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385229-8BC3-409D-A675-71500D32E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0248-4EDB-464D-8BF7-72B4F93DB536}" type="datetimeFigureOut">
              <a:rPr lang="cs-CZ" smtClean="0"/>
              <a:t>29.1.2019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C61D68-7428-4037-99F4-C4ADFDD72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E0C32D-74A8-4BB9-B9FC-8B772B188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F988-69CD-47FE-AED8-9E57014ACB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53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C51213-8F9F-4E06-8B91-462E2A9CA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B96A1DC-FC3F-4D8F-821C-052B1C65F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2DED7B-0899-4453-A20C-5A1EB78D7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0248-4EDB-464D-8BF7-72B4F93DB536}" type="datetimeFigureOut">
              <a:rPr lang="cs-CZ" smtClean="0"/>
              <a:t>29.1.2019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1DF3AC-EE3C-41A2-9EBE-1F0B12B45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05370D-0FE8-4267-934E-52FD0215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F988-69CD-47FE-AED8-9E57014ACB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78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9CA9A5E-1DDC-4A59-9339-5379BF6E2F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5F290A8-615A-42F6-B3E5-B3271311F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DEDFE5-875E-4F0B-817E-17D67A9D7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0248-4EDB-464D-8BF7-72B4F93DB536}" type="datetimeFigureOut">
              <a:rPr lang="cs-CZ" smtClean="0"/>
              <a:t>29.1.2019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D25D7C-BDA2-4C47-A9CE-D40018D71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6CF866-9006-4837-8D65-279C3E79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F988-69CD-47FE-AED8-9E57014ACB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399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48C2ED-C270-4DB4-A83D-9EDC9A78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45EF3F-B48F-4EF2-B17B-C836025DC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1B6BCD-E4F5-44A7-B8CC-57765FA79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0248-4EDB-464D-8BF7-72B4F93DB536}" type="datetimeFigureOut">
              <a:rPr lang="cs-CZ" smtClean="0"/>
              <a:t>29.1.2019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5D7A07-32FB-4AD8-9CD4-84EE01AB8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C32E9A-B41C-4F39-A99A-B18515478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F988-69CD-47FE-AED8-9E57014ACB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711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5E49AF-AF92-48B0-ABBB-7E0B2B052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3E229F2-84F9-44BC-835E-1DD18E11D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580C9A-8C32-4EF4-8395-65D553FBD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0248-4EDB-464D-8BF7-72B4F93DB536}" type="datetimeFigureOut">
              <a:rPr lang="cs-CZ" smtClean="0"/>
              <a:t>29.1.2019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FD294D-2C48-4796-8B43-60F9F008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9532AD-CAC4-4CB5-B382-3454FDF47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F988-69CD-47FE-AED8-9E57014ACB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35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7D8388-798D-4E00-AAC3-FDABF3155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E78BFE-3D9E-437D-937E-029BE1DEAF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9695C11-7348-418E-BF57-3F91653B8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6134777-2004-413F-863D-A8CE6A4F1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0248-4EDB-464D-8BF7-72B4F93DB536}" type="datetimeFigureOut">
              <a:rPr lang="cs-CZ" smtClean="0"/>
              <a:t>29.1.2019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55FF411-4E94-47B0-914A-AF7DCFDEC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9F3CDE8-10F7-4C1D-BBEB-62A19A4BD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F988-69CD-47FE-AED8-9E57014ACB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386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6EA0D8-5060-4E1A-A79F-6C1960DB1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7A7475-850B-4DB7-9748-7424161B6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AD89BAB-242B-41F0-8237-C475DD24D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92EC49C-F379-43B0-9396-22DB2DB55B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5CE3B79-62A0-4E0B-BF82-E8B65058F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AFD56D3-3331-47FC-AAE8-B653C4583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0248-4EDB-464D-8BF7-72B4F93DB536}" type="datetimeFigureOut">
              <a:rPr lang="cs-CZ" smtClean="0"/>
              <a:t>29.1.2019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962DCF4-6B18-42D2-9202-3734303E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C8B8188-0DA8-428C-A593-0FD0822CA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F988-69CD-47FE-AED8-9E57014ACB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214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2394DC-8D3C-4D57-AA45-71A7A6972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417DA3B-0815-477A-9F14-3EC42C5F2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0248-4EDB-464D-8BF7-72B4F93DB536}" type="datetimeFigureOut">
              <a:rPr lang="cs-CZ" smtClean="0"/>
              <a:t>29.1.2019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D372D98-29DF-4F45-99F0-C63F7C857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5A2E03D-9575-4552-BB17-819D76AFC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F988-69CD-47FE-AED8-9E57014ACB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19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A877B3A-FA08-4D07-B4AC-5DCB0E4C8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0248-4EDB-464D-8BF7-72B4F93DB536}" type="datetimeFigureOut">
              <a:rPr lang="cs-CZ" smtClean="0"/>
              <a:t>29.1.2019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3A4FE60-4B66-436A-AF82-05D732495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2D41E27-A227-4600-82B4-14772E2DA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F988-69CD-47FE-AED8-9E57014ACB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75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0C8556-A5A1-405D-BCB4-DFB6499CE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2D4F46-FBAD-4EC7-AFED-BD60ED105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5CF8385-4FBE-4765-9F35-C891C2E59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C7B813D-0324-4A57-9A99-411A0E1D5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0248-4EDB-464D-8BF7-72B4F93DB536}" type="datetimeFigureOut">
              <a:rPr lang="cs-CZ" smtClean="0"/>
              <a:t>29.1.2019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BE4BB4F-FC51-418A-BE9D-D39C3A6DE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901D2B2-F1C3-47E7-BFCD-C05CEABCC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F988-69CD-47FE-AED8-9E57014ACB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472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6964F9-3003-47F1-9FE6-EF2BB7F7B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7FA3B13-0097-4072-B163-45C546BDF7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2CCC5A9-3C20-42A5-8AC1-8BC58FB82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2A9D53A-1EB8-49C5-9DD8-CD19D4B00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0248-4EDB-464D-8BF7-72B4F93DB536}" type="datetimeFigureOut">
              <a:rPr lang="cs-CZ" smtClean="0"/>
              <a:t>29.1.2019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F6EA748-9AB1-47DF-8434-32876F240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BB452F2-D316-4A3C-AC6E-165701AEA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F988-69CD-47FE-AED8-9E57014ACB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443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B4CE6AE-A662-4750-A914-21B511EEC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C29C24-1C34-47B5-9911-D4118EA19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651EA3-1B43-4BFC-811E-349A2F71B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00248-4EDB-464D-8BF7-72B4F93DB536}" type="datetimeFigureOut">
              <a:rPr lang="cs-CZ" smtClean="0"/>
              <a:t>29.1.2019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547DEE-C5CB-4A79-9220-5EE47500C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B0DBBF-627E-4CA7-81A8-A4FEC577B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0F988-69CD-47FE-AED8-9E57014ACB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364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2C03BDEA-187E-49D8-B2D4-EEB5DFF001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6727646B-6E36-4DEB-BD7C-5E9BE0928478}"/>
              </a:ext>
            </a:extLst>
          </p:cNvPr>
          <p:cNvSpPr txBox="1">
            <a:spLocks/>
          </p:cNvSpPr>
          <p:nvPr/>
        </p:nvSpPr>
        <p:spPr>
          <a:xfrm>
            <a:off x="5380075" y="5624623"/>
            <a:ext cx="6811926" cy="10738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SULFONYLUREA  JE MRTVÁ!!!</a:t>
            </a:r>
          </a:p>
        </p:txBody>
      </p:sp>
      <p:sp>
        <p:nvSpPr>
          <p:cNvPr id="16" name="Podnadpis 2">
            <a:extLst>
              <a:ext uri="{FF2B5EF4-FFF2-40B4-BE49-F238E27FC236}">
                <a16:creationId xmlns:a16="http://schemas.microsoft.com/office/drawing/2014/main" id="{0069DB19-F1A7-406B-92FC-243B23B46CFE}"/>
              </a:ext>
            </a:extLst>
          </p:cNvPr>
          <p:cNvSpPr txBox="1">
            <a:spLocks/>
          </p:cNvSpPr>
          <p:nvPr/>
        </p:nvSpPr>
        <p:spPr>
          <a:xfrm>
            <a:off x="5380507" y="5000491"/>
            <a:ext cx="6811493" cy="514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Martin Prázný</a:t>
            </a:r>
          </a:p>
        </p:txBody>
      </p:sp>
    </p:spTree>
    <p:extLst>
      <p:ext uri="{BB962C8B-B14F-4D97-AF65-F5344CB8AC3E}">
        <p14:creationId xmlns:p14="http://schemas.microsoft.com/office/powerpoint/2010/main" val="1830156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27BEBAC-78CA-4F87-95F0-63265C9156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064"/>
          <a:stretch/>
        </p:blipFill>
        <p:spPr>
          <a:xfrm>
            <a:off x="682256" y="1341342"/>
            <a:ext cx="10827487" cy="499847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5D685153-9D6C-474F-A74E-8F454EF6F63F}"/>
              </a:ext>
            </a:extLst>
          </p:cNvPr>
          <p:cNvSpPr/>
          <p:nvPr/>
        </p:nvSpPr>
        <p:spPr>
          <a:xfrm>
            <a:off x="6205489" y="6488668"/>
            <a:ext cx="5986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>
                <a:solidFill>
                  <a:schemeClr val="bg1">
                    <a:lumMod val="50000"/>
                  </a:schemeClr>
                </a:solidFill>
              </a:rPr>
              <a:t>JAMA. 2014;311(22):2288-2296. doi:10.1001/jama.2014.4312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7E79914-6B17-4FB1-BF2F-57C8EA8979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8370"/>
          <a:stretch/>
        </p:blipFill>
        <p:spPr>
          <a:xfrm>
            <a:off x="0" y="0"/>
            <a:ext cx="7641265" cy="119248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5B27059-A485-423F-9AC1-22140EA6DF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629" r="24629" b="-4103"/>
          <a:stretch/>
        </p:blipFill>
        <p:spPr>
          <a:xfrm>
            <a:off x="7017489" y="651865"/>
            <a:ext cx="4646428" cy="54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33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Obrázek 67">
            <a:extLst>
              <a:ext uri="{FF2B5EF4-FFF2-40B4-BE49-F238E27FC236}">
                <a16:creationId xmlns:a16="http://schemas.microsoft.com/office/drawing/2014/main" id="{ABA95926-F24F-4C05-A3D1-262A500F5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703220"/>
          </a:xfrm>
          <a:prstGeom prst="rect">
            <a:avLst/>
          </a:prstGeom>
        </p:spPr>
      </p:pic>
      <p:pic>
        <p:nvPicPr>
          <p:cNvPr id="69" name="Obrázek 68">
            <a:extLst>
              <a:ext uri="{FF2B5EF4-FFF2-40B4-BE49-F238E27FC236}">
                <a16:creationId xmlns:a16="http://schemas.microsoft.com/office/drawing/2014/main" id="{6ACAA4FC-BA36-4072-8EAD-EE7A73149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" y="2703220"/>
            <a:ext cx="3946951" cy="3280355"/>
          </a:xfrm>
          <a:prstGeom prst="rect">
            <a:avLst/>
          </a:prstGeom>
        </p:spPr>
      </p:pic>
      <p:pic>
        <p:nvPicPr>
          <p:cNvPr id="70" name="Obrázek 69">
            <a:extLst>
              <a:ext uri="{FF2B5EF4-FFF2-40B4-BE49-F238E27FC236}">
                <a16:creationId xmlns:a16="http://schemas.microsoft.com/office/drawing/2014/main" id="{319DBB37-4BD4-4DE8-8232-FE8781852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580" y="2703220"/>
            <a:ext cx="3946951" cy="3280355"/>
          </a:xfrm>
          <a:prstGeom prst="rect">
            <a:avLst/>
          </a:prstGeom>
        </p:spPr>
      </p:pic>
      <p:pic>
        <p:nvPicPr>
          <p:cNvPr id="71" name="Obrázek 70">
            <a:extLst>
              <a:ext uri="{FF2B5EF4-FFF2-40B4-BE49-F238E27FC236}">
                <a16:creationId xmlns:a16="http://schemas.microsoft.com/office/drawing/2014/main" id="{E7B7492C-21EC-4D49-8EA6-EC17BF6940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9345" y="2703220"/>
            <a:ext cx="4018583" cy="3280355"/>
          </a:xfrm>
          <a:prstGeom prst="rect">
            <a:avLst/>
          </a:prstGeom>
        </p:spPr>
      </p:pic>
      <p:pic>
        <p:nvPicPr>
          <p:cNvPr id="72" name="Obrázek 71">
            <a:extLst>
              <a:ext uri="{FF2B5EF4-FFF2-40B4-BE49-F238E27FC236}">
                <a16:creationId xmlns:a16="http://schemas.microsoft.com/office/drawing/2014/main" id="{A24CC045-707E-4CFD-AEA5-40CEB4ADF6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6034" y="5965142"/>
            <a:ext cx="8203289" cy="89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42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D32E6484-8C84-4AF7-BFA7-0FEF05388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896" y="3678924"/>
            <a:ext cx="4968331" cy="2980999"/>
          </a:xfrm>
          <a:prstGeom prst="rect">
            <a:avLst/>
          </a:prstGeom>
        </p:spPr>
      </p:pic>
      <p:cxnSp>
        <p:nvCxnSpPr>
          <p:cNvPr id="63" name="Straight Connector 39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Obrázek 4">
            <a:extLst>
              <a:ext uri="{FF2B5EF4-FFF2-40B4-BE49-F238E27FC236}">
                <a16:creationId xmlns:a16="http://schemas.microsoft.com/office/drawing/2014/main" id="{2CD295C6-6308-452A-A258-FA8612202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50" y="401151"/>
            <a:ext cx="5435147" cy="2785513"/>
          </a:xfrm>
          <a:prstGeom prst="rect">
            <a:avLst/>
          </a:prstGeom>
        </p:spPr>
      </p:pic>
      <p:cxnSp>
        <p:nvCxnSpPr>
          <p:cNvPr id="64" name="Straight Connector 41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43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C61ADB6C-B0AC-47A6-8D11-382335D5F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397" y="3678924"/>
            <a:ext cx="4943709" cy="296622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CCDE7EA-E677-4C66-8148-CFAD8C79A2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537" y="462784"/>
            <a:ext cx="4943690" cy="296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1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ACB7D18-DD7C-4F5A-8162-9037FD6A67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B1BAB82-34F3-4E18-A961-A7AFBC34E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074" y="92423"/>
            <a:ext cx="9641852" cy="300592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8D8A18B-0FD2-4C36-992D-5F8E5E9BF3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5074" y="3190764"/>
            <a:ext cx="9636372" cy="2837896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D89E3E15-D0EA-44BB-92BB-26F9DB9B4AB1}"/>
              </a:ext>
            </a:extLst>
          </p:cNvPr>
          <p:cNvSpPr/>
          <p:nvPr/>
        </p:nvSpPr>
        <p:spPr>
          <a:xfrm>
            <a:off x="4206240" y="6196691"/>
            <a:ext cx="8138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van Dalem, J., M. Brouwers, C. D. A. Stehouwer, A. Krings, O. H. Klungel, J. H. M. Driessen, F. de Vries and A. M. Burden (2018). "Risk of a first-ever acute myocardial infarction and all-cause mortality with sulphonylurea treatment: A population-based cohort study." </a:t>
            </a:r>
            <a:r>
              <a:rPr lang="cs-CZ" sz="1200" u="sng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Diabetes Obes Metab </a:t>
            </a:r>
            <a:r>
              <a:rPr lang="cs-CZ" sz="1200" b="1" u="sng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20</a:t>
            </a:r>
            <a:r>
              <a:rPr lang="cs-CZ" sz="1200" u="sng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(4): 1056-1060.</a:t>
            </a:r>
            <a:endParaRPr lang="cs-CZ" sz="120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532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 thick book full of mysterious information">
            <a:extLst>
              <a:ext uri="{FF2B5EF4-FFF2-40B4-BE49-F238E27FC236}">
                <a16:creationId xmlns:a16="http://schemas.microsoft.com/office/drawing/2014/main" id="{DA9AFF85-9F08-4248-9DC0-C5CBC44E7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430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B7AF20-9C22-4406-A69C-6604B54CE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Vždy dáš metformin ! 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386" name="Picture 2" descr="http://creationwiki.org/pool/images/4/40/Moses_receiving_the_tablets_of_the_law.jpg">
            <a:extLst>
              <a:ext uri="{FF2B5EF4-FFF2-40B4-BE49-F238E27FC236}">
                <a16:creationId xmlns:a16="http://schemas.microsoft.com/office/drawing/2014/main" id="{991E9D27-16A4-4291-99AB-BCC5CE5D5C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8" r="1" b="1780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649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2F98A2CD-8923-45CC-ADC8-5902BF33F4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r="24414" b="1"/>
          <a:stretch/>
        </p:blipFill>
        <p:spPr>
          <a:xfrm>
            <a:off x="20" y="10"/>
            <a:ext cx="9141724" cy="6863475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436" name="Picture 4" descr="http://creationwiki.org/pool/images/4/40/Moses_receiving_the_tablets_of_the_law.jpg">
            <a:extLst>
              <a:ext uri="{FF2B5EF4-FFF2-40B4-BE49-F238E27FC236}">
                <a16:creationId xmlns:a16="http://schemas.microsoft.com/office/drawing/2014/main" id="{24D7EB35-F4A3-45BD-B448-6B564E0E16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1" r="-1" b="4291"/>
          <a:stretch/>
        </p:blipFill>
        <p:spPr bwMode="auto">
          <a:xfrm>
            <a:off x="5790353" y="10"/>
            <a:ext cx="6401647" cy="6852984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40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B8C479-113F-4A65-8262-DA952D4A1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5985E2C-BBB7-4FDC-87A4-9F6CC5111D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F98A2CD-8923-45CC-ADC8-5902BF33F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3" y="0"/>
            <a:ext cx="12084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86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tráva, obloha, exteriér, fotka&#10;&#10;Popis vygenerován s velmi vysokou mírou spolehlivosti">
            <a:extLst>
              <a:ext uri="{FF2B5EF4-FFF2-40B4-BE49-F238E27FC236}">
                <a16:creationId xmlns:a16="http://schemas.microsoft.com/office/drawing/2014/main" id="{FC4BECBA-1CA3-4EA6-966A-F887B5A4B3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1" r="1" b="1"/>
          <a:stretch/>
        </p:blipFill>
        <p:spPr>
          <a:xfrm>
            <a:off x="4818888" y="-479"/>
            <a:ext cx="7373112" cy="4252439"/>
          </a:xfrm>
          <a:prstGeom prst="rect">
            <a:avLst/>
          </a:prstGeom>
        </p:spPr>
      </p:pic>
      <p:pic>
        <p:nvPicPr>
          <p:cNvPr id="4" name="Obrázek 3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2F98A2CD-8923-45CC-ADC8-5902BF33F4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" b="14230"/>
          <a:stretch/>
        </p:blipFill>
        <p:spPr>
          <a:xfrm>
            <a:off x="6838122" y="4251960"/>
            <a:ext cx="5353878" cy="2606039"/>
          </a:xfrm>
          <a:prstGeom prst="rect">
            <a:avLst/>
          </a:prstGeom>
        </p:spPr>
      </p:pic>
      <p:sp>
        <p:nvSpPr>
          <p:cNvPr id="25" name="Freeform 3">
            <a:extLst>
              <a:ext uri="{FF2B5EF4-FFF2-40B4-BE49-F238E27FC236}">
                <a16:creationId xmlns:a16="http://schemas.microsoft.com/office/drawing/2014/main" id="{66BCEC1B-9617-4EF1-9B03-4BD43D100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4">
            <a:extLst>
              <a:ext uri="{FF2B5EF4-FFF2-40B4-BE49-F238E27FC236}">
                <a16:creationId xmlns:a16="http://schemas.microsoft.com/office/drawing/2014/main" id="{CCBFD80B-276C-4775-A363-20693A7C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0579B02-DEE2-4F20-9176-151A41823D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344" y="671464"/>
            <a:ext cx="3998201" cy="290855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8B07D96-4DFC-4C66-9C75-8C797F8B31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816" y="3580015"/>
            <a:ext cx="3999257" cy="2908551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60DED4C1-F086-4AB4-9FB1-8729171B7228}"/>
              </a:ext>
            </a:extLst>
          </p:cNvPr>
          <p:cNvSpPr txBox="1"/>
          <p:nvPr/>
        </p:nvSpPr>
        <p:spPr>
          <a:xfrm>
            <a:off x="569843" y="369434"/>
            <a:ext cx="389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Světové prodeje automobilů 2016-2018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23BEEC5C-6AFE-431C-8095-993F88E018A7}"/>
              </a:ext>
            </a:extLst>
          </p:cNvPr>
          <p:cNvSpPr txBox="1"/>
          <p:nvPr/>
        </p:nvSpPr>
        <p:spPr>
          <a:xfrm>
            <a:off x="542122" y="3395349"/>
            <a:ext cx="568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Německá průmyslová výroba a tovární zakázky 2011 - 2018</a:t>
            </a:r>
          </a:p>
        </p:txBody>
      </p:sp>
    </p:spTree>
    <p:extLst>
      <p:ext uri="{BB962C8B-B14F-4D97-AF65-F5344CB8AC3E}">
        <p14:creationId xmlns:p14="http://schemas.microsoft.com/office/powerpoint/2010/main" val="3817343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9AC8E35-5051-4587-87CA-338DB4EEC8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48"/>
          <a:stretch/>
        </p:blipFill>
        <p:spPr>
          <a:xfrm>
            <a:off x="-1" y="1"/>
            <a:ext cx="12192000" cy="6132262"/>
          </a:xfrm>
          <a:prstGeom prst="rect">
            <a:avLst/>
          </a:prstGeom>
        </p:spPr>
      </p:pic>
      <p:pic>
        <p:nvPicPr>
          <p:cNvPr id="28" name="Picture 26">
            <a:extLst>
              <a:ext uri="{FF2B5EF4-FFF2-40B4-BE49-F238E27FC236}">
                <a16:creationId xmlns:a16="http://schemas.microsoft.com/office/drawing/2014/main" id="{7309214B-9B60-4A94-88B5-44CB8D263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04"/>
          <a:stretch>
            <a:fillRect/>
          </a:stretch>
        </p:blipFill>
        <p:spPr>
          <a:xfrm>
            <a:off x="0" y="1783365"/>
            <a:ext cx="12192000" cy="5074635"/>
          </a:xfrm>
          <a:custGeom>
            <a:avLst/>
            <a:gdLst>
              <a:gd name="connsiteX0" fmla="*/ 0 w 12192000"/>
              <a:gd name="connsiteY0" fmla="*/ 0 h 5074635"/>
              <a:gd name="connsiteX1" fmla="*/ 12192000 w 12192000"/>
              <a:gd name="connsiteY1" fmla="*/ 0 h 5074635"/>
              <a:gd name="connsiteX2" fmla="*/ 12192000 w 12192000"/>
              <a:gd name="connsiteY2" fmla="*/ 5074635 h 5074635"/>
              <a:gd name="connsiteX3" fmla="*/ 0 w 12192000"/>
              <a:gd name="connsiteY3" fmla="*/ 5074635 h 507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074635">
                <a:moveTo>
                  <a:pt x="0" y="0"/>
                </a:moveTo>
                <a:lnTo>
                  <a:pt x="12192000" y="0"/>
                </a:lnTo>
                <a:lnTo>
                  <a:pt x="12192000" y="5074635"/>
                </a:lnTo>
                <a:lnTo>
                  <a:pt x="0" y="507463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3384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2C03BDEA-187E-49D8-B2D4-EEB5DFF001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64F76782-3E68-48A9-8E44-57E76352B8B2}"/>
              </a:ext>
            </a:extLst>
          </p:cNvPr>
          <p:cNvSpPr/>
          <p:nvPr/>
        </p:nvSpPr>
        <p:spPr>
          <a:xfrm>
            <a:off x="0" y="10633"/>
            <a:ext cx="5844924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24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KONFLIKT ZÁJ</a:t>
            </a:r>
            <a:r>
              <a:rPr lang="cs-CZ" sz="2400" b="1" kern="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mů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2400" b="1" kern="0" cap="all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Konzulta</a:t>
            </a:r>
            <a:r>
              <a:rPr lang="sk-SK" sz="24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ční a přednášková činnost: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sk-SK" sz="24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Abbott, AstraZeneca, Boehringer-Ingelheim, Lilly, Medtronic, Novo Nordisk, Sanofi, Takeda, Teva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sk-SK" sz="24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Vlastnictví akcií: </a:t>
            </a:r>
            <a:r>
              <a:rPr lang="sk-SK" sz="24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sk-SK" sz="24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Financování výzkumu: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sk-SK" sz="24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  </a:t>
            </a:r>
            <a:r>
              <a:rPr lang="sk-SK" sz="24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Univerzita Karlova v Praze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sk-SK" sz="24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  AZV ČR</a:t>
            </a:r>
          </a:p>
        </p:txBody>
      </p:sp>
      <p:sp>
        <p:nvSpPr>
          <p:cNvPr id="16" name="Podnadpis 2">
            <a:extLst>
              <a:ext uri="{FF2B5EF4-FFF2-40B4-BE49-F238E27FC236}">
                <a16:creationId xmlns:a16="http://schemas.microsoft.com/office/drawing/2014/main" id="{0069DB19-F1A7-406B-92FC-243B23B46CFE}"/>
              </a:ext>
            </a:extLst>
          </p:cNvPr>
          <p:cNvSpPr txBox="1">
            <a:spLocks/>
          </p:cNvSpPr>
          <p:nvPr/>
        </p:nvSpPr>
        <p:spPr>
          <a:xfrm>
            <a:off x="5380507" y="5000491"/>
            <a:ext cx="6811493" cy="514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Martin Prázný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261DFFFE-B183-4534-9BF0-E1A047C42E9C}"/>
              </a:ext>
            </a:extLst>
          </p:cNvPr>
          <p:cNvSpPr txBox="1">
            <a:spLocks/>
          </p:cNvSpPr>
          <p:nvPr/>
        </p:nvSpPr>
        <p:spPr>
          <a:xfrm>
            <a:off x="5380075" y="5624623"/>
            <a:ext cx="6811926" cy="10738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SULFONYLUREA  JE MRTVÁ!!!</a:t>
            </a:r>
          </a:p>
        </p:txBody>
      </p:sp>
    </p:spTree>
    <p:extLst>
      <p:ext uri="{BB962C8B-B14F-4D97-AF65-F5344CB8AC3E}">
        <p14:creationId xmlns:p14="http://schemas.microsoft.com/office/powerpoint/2010/main" val="1418951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769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25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5ABCD89-3F6F-49E1-882A-A36178D688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376"/>
          <a:stretch/>
        </p:blipFill>
        <p:spPr>
          <a:xfrm>
            <a:off x="1" y="0"/>
            <a:ext cx="5263376" cy="15500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8EE4290-CEB8-46A1-B4AF-6A233D974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709" y="1507140"/>
            <a:ext cx="8829675" cy="27527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3ED482E-C459-4E58-AA4A-2AD48F1421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623"/>
          <a:stretch/>
        </p:blipFill>
        <p:spPr>
          <a:xfrm>
            <a:off x="5263377" y="654474"/>
            <a:ext cx="5263376" cy="81197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653D3C5-6FE7-4FAB-BE98-CC187DDC4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708" y="4238821"/>
            <a:ext cx="882967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3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3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B7AF20-9C22-4406-A69C-6604B54CE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Vždy dá</a:t>
            </a:r>
            <a:r>
              <a:rPr lang="cs-CZ" sz="4800">
                <a:solidFill>
                  <a:srgbClr val="FFFFFF"/>
                </a:solidFill>
              </a:rPr>
              <a:t>š metformin !</a:t>
            </a: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32" name="Straight Connector 15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92844BC8-8026-452F-A496-C6FC4E8E4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995" y="317345"/>
            <a:ext cx="6560289" cy="618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2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2C03BDEA-187E-49D8-B2D4-EEB5DFF001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64F76782-3E68-48A9-8E44-57E76352B8B2}"/>
              </a:ext>
            </a:extLst>
          </p:cNvPr>
          <p:cNvSpPr/>
          <p:nvPr/>
        </p:nvSpPr>
        <p:spPr>
          <a:xfrm>
            <a:off x="0" y="1089833"/>
            <a:ext cx="5844924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2400" b="1" kern="0">
                <a:solidFill>
                  <a:srgbClr val="000000"/>
                </a:solidFill>
                <a:latin typeface="Arial"/>
                <a:cs typeface="Arial"/>
              </a:rPr>
              <a:t>KONFLIKT ZÁJ</a:t>
            </a:r>
            <a:r>
              <a:rPr lang="cs-CZ" sz="2400" b="1" kern="0" cap="all">
                <a:solidFill>
                  <a:srgbClr val="000000"/>
                </a:solidFill>
                <a:latin typeface="Arial"/>
                <a:cs typeface="Arial"/>
              </a:rPr>
              <a:t>mů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2400" b="1" kern="0" cap="all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</a:rPr>
              <a:t>Konzulta</a:t>
            </a:r>
            <a:r>
              <a:rPr lang="sk-SK" sz="2400" b="1" kern="0">
                <a:solidFill>
                  <a:srgbClr val="000000"/>
                </a:solidFill>
                <a:latin typeface="Arial"/>
                <a:cs typeface="Arial"/>
              </a:rPr>
              <a:t>ční a přednášková činnost: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sk-SK" sz="2400" kern="0">
                <a:solidFill>
                  <a:srgbClr val="000000"/>
                </a:solidFill>
                <a:latin typeface="Arial"/>
                <a:cs typeface="Arial"/>
              </a:rPr>
              <a:t>	Abbott, AstraZeneca, Boehringer-Ingelheim, Lilly, Medtronic, Novo Nordisk, Sanofi, Takeda, Teva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sk-SK" sz="2400" b="1" kern="0">
                <a:solidFill>
                  <a:srgbClr val="000000"/>
                </a:solidFill>
                <a:latin typeface="Arial"/>
                <a:cs typeface="Arial"/>
              </a:rPr>
              <a:t>Vlastnictví akcií: </a:t>
            </a:r>
            <a:r>
              <a:rPr lang="sk-SK" sz="2400" kern="0">
                <a:solidFill>
                  <a:srgbClr val="000000"/>
                </a:solidFill>
                <a:latin typeface="Arial"/>
                <a:cs typeface="Arial"/>
              </a:rPr>
              <a:t>ne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sk-SK" sz="2400" b="1" kern="0">
                <a:solidFill>
                  <a:srgbClr val="000000"/>
                </a:solidFill>
                <a:latin typeface="Arial"/>
                <a:cs typeface="Arial"/>
              </a:rPr>
              <a:t>Financovaní výzkumu: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sk-SK" sz="2400" b="1" kern="0">
                <a:solidFill>
                  <a:srgbClr val="000000"/>
                </a:solidFill>
                <a:latin typeface="Arial"/>
                <a:cs typeface="Arial"/>
              </a:rPr>
              <a:t>    </a:t>
            </a:r>
            <a:r>
              <a:rPr lang="sk-SK" sz="2400" kern="0">
                <a:solidFill>
                  <a:srgbClr val="000000"/>
                </a:solidFill>
                <a:latin typeface="Arial"/>
                <a:cs typeface="Arial"/>
              </a:rPr>
              <a:t>Univerzita Karlova v Praze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sk-SK" sz="2400" kern="0">
                <a:solidFill>
                  <a:srgbClr val="000000"/>
                </a:solidFill>
                <a:latin typeface="Arial"/>
                <a:cs typeface="Arial"/>
              </a:rPr>
              <a:t>    AZV ČR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6727646B-6E36-4DEB-BD7C-5E9BE0928478}"/>
              </a:ext>
            </a:extLst>
          </p:cNvPr>
          <p:cNvSpPr txBox="1">
            <a:spLocks/>
          </p:cNvSpPr>
          <p:nvPr/>
        </p:nvSpPr>
        <p:spPr>
          <a:xfrm>
            <a:off x="6585882" y="4267832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>
                <a:solidFill>
                  <a:srgbClr val="000000"/>
                </a:solidFill>
              </a:rPr>
              <a:t>SULFONYLUREA  JE MRTVÁ!!!</a:t>
            </a:r>
          </a:p>
        </p:txBody>
      </p:sp>
      <p:sp>
        <p:nvSpPr>
          <p:cNvPr id="16" name="Podnadpis 2">
            <a:extLst>
              <a:ext uri="{FF2B5EF4-FFF2-40B4-BE49-F238E27FC236}">
                <a16:creationId xmlns:a16="http://schemas.microsoft.com/office/drawing/2014/main" id="{0069DB19-F1A7-406B-92FC-243B23B46CFE}"/>
              </a:ext>
            </a:extLst>
          </p:cNvPr>
          <p:cNvSpPr txBox="1">
            <a:spLocks/>
          </p:cNvSpPr>
          <p:nvPr/>
        </p:nvSpPr>
        <p:spPr>
          <a:xfrm>
            <a:off x="6586186" y="3428999"/>
            <a:ext cx="4805691" cy="838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>
                <a:solidFill>
                  <a:srgbClr val="000000"/>
                </a:solidFill>
              </a:rPr>
              <a:t>Martin Prázný</a:t>
            </a:r>
          </a:p>
        </p:txBody>
      </p:sp>
    </p:spTree>
    <p:extLst>
      <p:ext uri="{BB962C8B-B14F-4D97-AF65-F5344CB8AC3E}">
        <p14:creationId xmlns:p14="http://schemas.microsoft.com/office/powerpoint/2010/main" val="1112211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DABEBBD-00CD-402A-8AF9-2B2074074A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88" b="16896"/>
          <a:stretch/>
        </p:blipFill>
        <p:spPr>
          <a:xfrm rot="21600000"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04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70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5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Murder">
            <a:extLst>
              <a:ext uri="{FF2B5EF4-FFF2-40B4-BE49-F238E27FC236}">
                <a16:creationId xmlns:a16="http://schemas.microsoft.com/office/drawing/2014/main" id="{0B8F760D-5878-4D0E-8906-5BCBE45175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4" r="1" b="22740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Rectangle 72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DAEB13B-5218-4875-A701-E84F1A1DB09F}"/>
              </a:ext>
            </a:extLst>
          </p:cNvPr>
          <p:cNvSpPr/>
          <p:nvPr/>
        </p:nvSpPr>
        <p:spPr>
          <a:xfrm>
            <a:off x="801108" y="782891"/>
            <a:ext cx="4688958" cy="2482702"/>
          </a:xfrm>
          <a:prstGeom prst="rect">
            <a:avLst/>
          </a:prstGeom>
          <a:solidFill>
            <a:srgbClr val="1064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/>
              <a:t>Nelitujme ji!</a:t>
            </a:r>
          </a:p>
          <a:p>
            <a:pPr algn="ctr"/>
            <a:r>
              <a:rPr lang="cs-CZ" sz="4400"/>
              <a:t>Zabíjela nám         B-buňky.</a:t>
            </a:r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A15178F-5343-4177-A393-B1625B3008D4}"/>
              </a:ext>
            </a:extLst>
          </p:cNvPr>
          <p:cNvSpPr/>
          <p:nvPr/>
        </p:nvSpPr>
        <p:spPr>
          <a:xfrm>
            <a:off x="6701934" y="782891"/>
            <a:ext cx="4688958" cy="2482702"/>
          </a:xfrm>
          <a:prstGeom prst="rect">
            <a:avLst/>
          </a:prstGeom>
          <a:solidFill>
            <a:srgbClr val="1064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/>
              <a:t>A co všechny ty hypoglykémie!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C5AEBAB5-893D-41F3-8A97-E3A0F90EF082}"/>
              </a:ext>
            </a:extLst>
          </p:cNvPr>
          <p:cNvSpPr/>
          <p:nvPr/>
        </p:nvSpPr>
        <p:spPr>
          <a:xfrm>
            <a:off x="3751521" y="3498712"/>
            <a:ext cx="4688958" cy="2482702"/>
          </a:xfrm>
          <a:prstGeom prst="rect">
            <a:avLst/>
          </a:prstGeom>
          <a:solidFill>
            <a:srgbClr val="1064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/>
              <a:t>Hypoglykémie  zabíjí pacienty!</a:t>
            </a:r>
          </a:p>
        </p:txBody>
      </p:sp>
    </p:spTree>
    <p:extLst>
      <p:ext uri="{BB962C8B-B14F-4D97-AF65-F5344CB8AC3E}">
        <p14:creationId xmlns:p14="http://schemas.microsoft.com/office/powerpoint/2010/main" val="237987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7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19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72CF138C-2399-4DA7-84A7-A8D865C839AC}"/>
              </a:ext>
            </a:extLst>
          </p:cNvPr>
          <p:cNvSpPr txBox="1">
            <a:spLocks noChangeArrowheads="1"/>
          </p:cNvSpPr>
          <p:nvPr/>
        </p:nvSpPr>
        <p:spPr>
          <a:xfrm>
            <a:off x="1469181" y="156646"/>
            <a:ext cx="8401041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cs-CZ" sz="4000" b="1"/>
              <a:t>UKPDS: úprava glyk</a:t>
            </a:r>
            <a:r>
              <a:rPr lang="cs-CZ" altLang="cs-CZ" sz="4000" b="1"/>
              <a:t>e</a:t>
            </a:r>
            <a:r>
              <a:rPr lang="en-US" altLang="cs-CZ" sz="4000" b="1"/>
              <a:t>mie monoterapií</a:t>
            </a:r>
            <a:br>
              <a:rPr lang="cs-CZ" altLang="cs-CZ" sz="4000" b="1"/>
            </a:br>
            <a:r>
              <a:rPr lang="en-US" altLang="cs-CZ" sz="4000" b="1"/>
              <a:t> </a:t>
            </a:r>
            <a:r>
              <a:rPr lang="cs-CZ" altLang="cs-CZ" sz="4000" b="1"/>
              <a:t>se v průběhu času zhoršuje</a:t>
            </a:r>
            <a:endParaRPr lang="en-US" altLang="cs-CZ" sz="4000" b="1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2DFCB536-EAB8-45EE-B527-4523D3AA1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" y="6016625"/>
            <a:ext cx="7086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cs-CZ" altLang="cs-CZ" sz="1100" b="0">
                <a:solidFill>
                  <a:schemeClr val="tx1"/>
                </a:solidFill>
              </a:rPr>
              <a:t>Nově </a:t>
            </a:r>
            <a:r>
              <a:rPr lang="en-US" altLang="cs-CZ" sz="1100" b="0">
                <a:solidFill>
                  <a:schemeClr val="tx1"/>
                </a:solidFill>
              </a:rPr>
              <a:t>diagnos</a:t>
            </a:r>
            <a:r>
              <a:rPr lang="cs-CZ" altLang="cs-CZ" sz="1100" b="0">
                <a:solidFill>
                  <a:schemeClr val="tx1"/>
                </a:solidFill>
              </a:rPr>
              <a:t>tikovaní</a:t>
            </a:r>
            <a:r>
              <a:rPr lang="en-US" altLang="cs-CZ" sz="1100" b="0">
                <a:solidFill>
                  <a:schemeClr val="tx1"/>
                </a:solidFill>
              </a:rPr>
              <a:t> pacienti s nadváhou s diabetem 2. typu. Údaje jsou zobrazeny jako </a:t>
            </a:r>
            <a:r>
              <a:rPr lang="cs-CZ" altLang="cs-CZ" sz="1100" b="0">
                <a:solidFill>
                  <a:schemeClr val="tx1"/>
                </a:solidFill>
              </a:rPr>
              <a:t>m</a:t>
            </a:r>
            <a:r>
              <a:rPr lang="en-US" altLang="cs-CZ" sz="1100" b="0">
                <a:solidFill>
                  <a:schemeClr val="tx1"/>
                </a:solidFill>
              </a:rPr>
              <a:t>edián</a:t>
            </a:r>
            <a:r>
              <a:rPr lang="cs-CZ" altLang="cs-CZ" sz="1100" b="0">
                <a:solidFill>
                  <a:schemeClr val="tx1"/>
                </a:solidFill>
              </a:rPr>
              <a:t>y</a:t>
            </a:r>
            <a:r>
              <a:rPr lang="en-US" altLang="cs-CZ" sz="1100" b="0">
                <a:solidFill>
                  <a:schemeClr val="tx1"/>
                </a:solidFill>
              </a:rPr>
              <a:t> </a:t>
            </a:r>
            <a:r>
              <a:rPr lang="cs-CZ" altLang="cs-CZ" sz="1100" b="0">
                <a:solidFill>
                  <a:schemeClr val="tx1"/>
                </a:solidFill>
              </a:rPr>
              <a:t>pro k</a:t>
            </a:r>
            <a:r>
              <a:rPr lang="en-US" altLang="cs-CZ" sz="1100" b="0">
                <a:solidFill>
                  <a:schemeClr val="tx1"/>
                </a:solidFill>
              </a:rPr>
              <a:t>ohort</a:t>
            </a:r>
            <a:r>
              <a:rPr lang="cs-CZ" altLang="cs-CZ" sz="1100" b="0">
                <a:solidFill>
                  <a:schemeClr val="tx1"/>
                </a:solidFill>
              </a:rPr>
              <a:t>y</a:t>
            </a:r>
            <a:r>
              <a:rPr lang="en-US" altLang="cs-CZ" sz="1100" b="0">
                <a:solidFill>
                  <a:schemeClr val="tx1"/>
                </a:solidFill>
              </a:rPr>
              <a:t> pacientů </a:t>
            </a:r>
            <a:r>
              <a:rPr lang="cs-CZ" altLang="cs-CZ" sz="1100" b="0">
                <a:solidFill>
                  <a:schemeClr val="tx1"/>
                </a:solidFill>
              </a:rPr>
              <a:t>sledovaných po dobu </a:t>
            </a:r>
            <a:r>
              <a:rPr lang="en-US" altLang="cs-CZ" sz="1100" b="0">
                <a:solidFill>
                  <a:schemeClr val="tx1"/>
                </a:solidFill>
              </a:rPr>
              <a:t>až 10 let. </a:t>
            </a:r>
            <a:r>
              <a:rPr lang="cs-CZ" altLang="cs-CZ" sz="1100" b="0">
                <a:solidFill>
                  <a:schemeClr val="tx1"/>
                </a:solidFill>
              </a:rPr>
              <a:t>Uvedené počty p</a:t>
            </a:r>
            <a:r>
              <a:rPr lang="en-US" altLang="cs-CZ" sz="1100" b="0">
                <a:solidFill>
                  <a:schemeClr val="tx1"/>
                </a:solidFill>
              </a:rPr>
              <a:t>a</a:t>
            </a:r>
            <a:r>
              <a:rPr lang="cs-CZ" altLang="cs-CZ" sz="1100" b="0">
                <a:solidFill>
                  <a:schemeClr val="tx1"/>
                </a:solidFill>
              </a:rPr>
              <a:t>c</a:t>
            </a:r>
            <a:r>
              <a:rPr lang="en-US" altLang="cs-CZ" sz="1100" b="0">
                <a:solidFill>
                  <a:schemeClr val="tx1"/>
                </a:solidFill>
              </a:rPr>
              <a:t>ient</a:t>
            </a:r>
            <a:r>
              <a:rPr lang="cs-CZ" altLang="cs-CZ" sz="1100" b="0">
                <a:solidFill>
                  <a:schemeClr val="tx1"/>
                </a:solidFill>
              </a:rPr>
              <a:t>ů</a:t>
            </a:r>
            <a:r>
              <a:rPr lang="en-US" altLang="cs-CZ" sz="1100" b="0">
                <a:solidFill>
                  <a:schemeClr val="tx1"/>
                </a:solidFill>
              </a:rPr>
              <a:t> </a:t>
            </a:r>
            <a:r>
              <a:rPr lang="cs-CZ" altLang="cs-CZ" sz="1100" b="0">
                <a:solidFill>
                  <a:schemeClr val="tx1"/>
                </a:solidFill>
              </a:rPr>
              <a:t>platí pro dobu po </a:t>
            </a:r>
            <a:r>
              <a:rPr lang="en-US" altLang="cs-CZ" sz="1100" b="0">
                <a:solidFill>
                  <a:schemeClr val="tx1"/>
                </a:solidFill>
              </a:rPr>
              <a:t>10 </a:t>
            </a:r>
            <a:r>
              <a:rPr lang="cs-CZ" altLang="cs-CZ" sz="1100" b="0">
                <a:solidFill>
                  <a:schemeClr val="tx1"/>
                </a:solidFill>
              </a:rPr>
              <a:t>letech</a:t>
            </a:r>
            <a:r>
              <a:rPr lang="en-US" altLang="cs-CZ" sz="1100" b="0">
                <a:solidFill>
                  <a:schemeClr val="tx1"/>
                </a:solidFill>
              </a:rPr>
              <a:t>. </a:t>
            </a:r>
          </a:p>
          <a:p>
            <a:pPr eaLnBrk="0" hangingPunct="0">
              <a:spcBef>
                <a:spcPct val="0"/>
              </a:spcBef>
            </a:pPr>
            <a:r>
              <a:rPr lang="en-US" altLang="cs-CZ" sz="1100" b="0">
                <a:solidFill>
                  <a:schemeClr val="tx1"/>
                </a:solidFill>
              </a:rPr>
              <a:t>Běžná léčba</a:t>
            </a:r>
            <a:r>
              <a:rPr lang="en-US" altLang="cs-CZ" sz="1000" b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= samotná dieta; UKPDS = </a:t>
            </a:r>
            <a:r>
              <a:rPr lang="cs-CZ" altLang="cs-CZ" sz="1000" b="0">
                <a:solidFill>
                  <a:schemeClr val="tx1"/>
                </a:solidFill>
              </a:rPr>
              <a:t>studie </a:t>
            </a:r>
            <a:r>
              <a:rPr lang="en-US" altLang="cs-CZ" sz="1000" b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UK Prospective Diabetes Study</a:t>
            </a:r>
            <a:r>
              <a:rPr lang="cs-CZ" altLang="cs-CZ" sz="1000" b="0">
                <a:solidFill>
                  <a:schemeClr val="tx1"/>
                </a:solidFill>
              </a:rPr>
              <a:t>.</a:t>
            </a:r>
            <a:endParaRPr lang="en-US" altLang="cs-CZ" sz="1000" b="0">
              <a:solidFill>
                <a:schemeClr val="tx1"/>
              </a:solidFill>
            </a:endParaRPr>
          </a:p>
          <a:p>
            <a:pPr eaLnBrk="0" hangingPunct="0">
              <a:spcBef>
                <a:spcPct val="0"/>
              </a:spcBef>
            </a:pPr>
            <a:r>
              <a:rPr lang="en-US" altLang="cs-CZ" sz="1000" b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Upraveno se svolením podle: UKPDS Group. </a:t>
            </a:r>
            <a:r>
              <a:rPr lang="en-US" altLang="cs-CZ" sz="1000" b="0" i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Lancet</a:t>
            </a:r>
            <a:r>
              <a:rPr lang="cs-CZ" altLang="cs-CZ" sz="1000" b="0" i="1">
                <a:solidFill>
                  <a:schemeClr val="tx1"/>
                </a:solidFill>
              </a:rPr>
              <a:t>.</a:t>
            </a:r>
            <a:r>
              <a:rPr lang="en-US" altLang="cs-CZ" sz="1000" b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1998;352:854–865.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386172A0-0D1B-4EE4-A55D-E8340CA46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789" y="1676400"/>
            <a:ext cx="647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1800" b="0">
                <a:solidFill>
                  <a:schemeClr val="tx1"/>
                </a:solidFill>
              </a:rPr>
              <a:t>M</a:t>
            </a:r>
            <a:r>
              <a:rPr lang="en-US" altLang="cs-CZ" sz="1800" b="0">
                <a:solidFill>
                  <a:schemeClr val="tx1"/>
                </a:solidFill>
              </a:rPr>
              <a:t>onoterapie insulinem, </a:t>
            </a:r>
            <a:r>
              <a:rPr lang="cs-CZ" altLang="cs-CZ" sz="1800" b="0">
                <a:solidFill>
                  <a:schemeClr val="tx1"/>
                </a:solidFill>
              </a:rPr>
              <a:t>s</a:t>
            </a:r>
            <a:r>
              <a:rPr lang="en-US" altLang="cs-CZ" sz="1800" b="0">
                <a:solidFill>
                  <a:schemeClr val="tx1"/>
                </a:solidFill>
              </a:rPr>
              <a:t>ulfonylure</a:t>
            </a:r>
            <a:r>
              <a:rPr lang="cs-CZ" altLang="cs-CZ" sz="1800" b="0">
                <a:solidFill>
                  <a:schemeClr val="tx1"/>
                </a:solidFill>
              </a:rPr>
              <a:t>ou</a:t>
            </a:r>
            <a:r>
              <a:rPr lang="en-US" altLang="cs-CZ" sz="1800" b="0">
                <a:solidFill>
                  <a:schemeClr val="tx1"/>
                </a:solidFill>
              </a:rPr>
              <a:t> (SU) nebo </a:t>
            </a:r>
            <a:r>
              <a:rPr lang="cs-CZ" altLang="cs-CZ" sz="1800" b="0">
                <a:solidFill>
                  <a:schemeClr val="tx1"/>
                </a:solidFill>
              </a:rPr>
              <a:t>m</a:t>
            </a:r>
            <a:r>
              <a:rPr lang="en-US" altLang="cs-CZ" sz="1800" b="0">
                <a:solidFill>
                  <a:schemeClr val="tx1"/>
                </a:solidFill>
              </a:rPr>
              <a:t>etformin</a:t>
            </a:r>
            <a:r>
              <a:rPr lang="cs-CZ" altLang="cs-CZ" sz="1800" b="0">
                <a:solidFill>
                  <a:schemeClr val="tx1"/>
                </a:solidFill>
              </a:rPr>
              <a:t>em</a:t>
            </a:r>
            <a:endParaRPr lang="en-US" altLang="cs-CZ" sz="1800" b="0">
              <a:solidFill>
                <a:schemeClr val="tx1"/>
              </a:solidFill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CF21A719-9D2E-4C02-9361-28877F6BA49F}"/>
              </a:ext>
            </a:extLst>
          </p:cNvPr>
          <p:cNvSpPr>
            <a:spLocks/>
          </p:cNvSpPr>
          <p:nvPr/>
        </p:nvSpPr>
        <p:spPr bwMode="auto">
          <a:xfrm>
            <a:off x="2755052" y="2317750"/>
            <a:ext cx="5810250" cy="1460500"/>
          </a:xfrm>
          <a:custGeom>
            <a:avLst/>
            <a:gdLst>
              <a:gd name="T0" fmla="*/ 0 w 3660"/>
              <a:gd name="T1" fmla="*/ 798 h 798"/>
              <a:gd name="T2" fmla="*/ 390 w 3660"/>
              <a:gd name="T3" fmla="*/ 756 h 798"/>
              <a:gd name="T4" fmla="*/ 732 w 3660"/>
              <a:gd name="T5" fmla="*/ 708 h 798"/>
              <a:gd name="T6" fmla="*/ 888 w 3660"/>
              <a:gd name="T7" fmla="*/ 612 h 798"/>
              <a:gd name="T8" fmla="*/ 1344 w 3660"/>
              <a:gd name="T9" fmla="*/ 432 h 798"/>
              <a:gd name="T10" fmla="*/ 1720 w 3660"/>
              <a:gd name="T11" fmla="*/ 362 h 798"/>
              <a:gd name="T12" fmla="*/ 1886 w 3660"/>
              <a:gd name="T13" fmla="*/ 327 h 798"/>
              <a:gd name="T14" fmla="*/ 2071 w 3660"/>
              <a:gd name="T15" fmla="*/ 267 h 798"/>
              <a:gd name="T16" fmla="*/ 2182 w 3660"/>
              <a:gd name="T17" fmla="*/ 240 h 798"/>
              <a:gd name="T18" fmla="*/ 2354 w 3660"/>
              <a:gd name="T19" fmla="*/ 202 h 798"/>
              <a:gd name="T20" fmla="*/ 2564 w 3660"/>
              <a:gd name="T21" fmla="*/ 154 h 798"/>
              <a:gd name="T22" fmla="*/ 2773 w 3660"/>
              <a:gd name="T23" fmla="*/ 97 h 798"/>
              <a:gd name="T24" fmla="*/ 2982 w 3660"/>
              <a:gd name="T25" fmla="*/ 36 h 798"/>
              <a:gd name="T26" fmla="*/ 3500 w 3660"/>
              <a:gd name="T27" fmla="*/ 24 h 798"/>
              <a:gd name="T28" fmla="*/ 3660 w 3660"/>
              <a:gd name="T29" fmla="*/ 42 h 798"/>
              <a:gd name="T30" fmla="*/ 3660 w 3660"/>
              <a:gd name="T31" fmla="*/ 42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660" h="798">
                <a:moveTo>
                  <a:pt x="0" y="798"/>
                </a:moveTo>
                <a:cubicBezTo>
                  <a:pt x="155" y="739"/>
                  <a:pt x="228" y="760"/>
                  <a:pt x="390" y="756"/>
                </a:cubicBezTo>
                <a:cubicBezTo>
                  <a:pt x="511" y="739"/>
                  <a:pt x="679" y="725"/>
                  <a:pt x="732" y="708"/>
                </a:cubicBezTo>
                <a:cubicBezTo>
                  <a:pt x="760" y="689"/>
                  <a:pt x="859" y="631"/>
                  <a:pt x="888" y="612"/>
                </a:cubicBezTo>
                <a:cubicBezTo>
                  <a:pt x="987" y="566"/>
                  <a:pt x="1205" y="474"/>
                  <a:pt x="1344" y="432"/>
                </a:cubicBezTo>
                <a:cubicBezTo>
                  <a:pt x="1578" y="390"/>
                  <a:pt x="1596" y="362"/>
                  <a:pt x="1720" y="362"/>
                </a:cubicBezTo>
                <a:cubicBezTo>
                  <a:pt x="1779" y="368"/>
                  <a:pt x="1827" y="318"/>
                  <a:pt x="1886" y="327"/>
                </a:cubicBezTo>
                <a:cubicBezTo>
                  <a:pt x="1919" y="324"/>
                  <a:pt x="2038" y="272"/>
                  <a:pt x="2071" y="267"/>
                </a:cubicBezTo>
                <a:cubicBezTo>
                  <a:pt x="2142" y="255"/>
                  <a:pt x="2115" y="261"/>
                  <a:pt x="2182" y="240"/>
                </a:cubicBezTo>
                <a:cubicBezTo>
                  <a:pt x="2204" y="234"/>
                  <a:pt x="2291" y="209"/>
                  <a:pt x="2354" y="202"/>
                </a:cubicBezTo>
                <a:cubicBezTo>
                  <a:pt x="2418" y="188"/>
                  <a:pt x="2494" y="172"/>
                  <a:pt x="2564" y="154"/>
                </a:cubicBezTo>
                <a:cubicBezTo>
                  <a:pt x="2634" y="121"/>
                  <a:pt x="2702" y="132"/>
                  <a:pt x="2773" y="97"/>
                </a:cubicBezTo>
                <a:cubicBezTo>
                  <a:pt x="2834" y="67"/>
                  <a:pt x="2916" y="51"/>
                  <a:pt x="2982" y="36"/>
                </a:cubicBezTo>
                <a:cubicBezTo>
                  <a:pt x="3192" y="0"/>
                  <a:pt x="3336" y="19"/>
                  <a:pt x="3500" y="24"/>
                </a:cubicBezTo>
                <a:cubicBezTo>
                  <a:pt x="3613" y="25"/>
                  <a:pt x="3631" y="35"/>
                  <a:pt x="3660" y="42"/>
                </a:cubicBezTo>
                <a:lnTo>
                  <a:pt x="3660" y="42"/>
                </a:ln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" name="Line 6">
            <a:extLst>
              <a:ext uri="{FF2B5EF4-FFF2-40B4-BE49-F238E27FC236}">
                <a16:creationId xmlns:a16="http://schemas.microsoft.com/office/drawing/2014/main" id="{36D988E4-9B5F-40CF-B492-C8FD303A3C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26902" y="3182938"/>
            <a:ext cx="152400" cy="87312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id="{FDB5CE7A-2A86-4515-A2EA-FA7EC558297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4102" y="3709988"/>
            <a:ext cx="674687" cy="434975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F91F31F4-3CAD-4A3F-924D-929B35FBC5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24989" y="3932238"/>
            <a:ext cx="544513" cy="212725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" name="Line 9">
            <a:extLst>
              <a:ext uri="{FF2B5EF4-FFF2-40B4-BE49-F238E27FC236}">
                <a16:creationId xmlns:a16="http://schemas.microsoft.com/office/drawing/2014/main" id="{F9F0506A-DE61-4C33-A9F2-B799C0D09B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93302" y="3709988"/>
            <a:ext cx="685800" cy="263525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667A8FEB-E3D7-43E4-8059-982C97CA1C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9102" y="3446463"/>
            <a:ext cx="533400" cy="263525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" name="Line 11">
            <a:extLst>
              <a:ext uri="{FF2B5EF4-FFF2-40B4-BE49-F238E27FC236}">
                <a16:creationId xmlns:a16="http://schemas.microsoft.com/office/drawing/2014/main" id="{7C014AC7-93A9-4BB1-A8F3-AFA8299B04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12502" y="3270250"/>
            <a:ext cx="914400" cy="176213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07710D48-9A4F-44BE-B27A-FC9037387B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79302" y="2635250"/>
            <a:ext cx="598487" cy="547688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" name="Line 13">
            <a:extLst>
              <a:ext uri="{FF2B5EF4-FFF2-40B4-BE49-F238E27FC236}">
                <a16:creationId xmlns:a16="http://schemas.microsoft.com/office/drawing/2014/main" id="{1CBAF982-CE8E-4BDD-A7C0-FFE5CE0E05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7789" y="2635250"/>
            <a:ext cx="468313" cy="195263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" name="Line 14">
            <a:extLst>
              <a:ext uri="{FF2B5EF4-FFF2-40B4-BE49-F238E27FC236}">
                <a16:creationId xmlns:a16="http://schemas.microsoft.com/office/drawing/2014/main" id="{86D839E5-496B-499A-8D54-50C8883DC4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69902" y="2479675"/>
            <a:ext cx="609600" cy="350838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" name="Line 15">
            <a:extLst>
              <a:ext uri="{FF2B5EF4-FFF2-40B4-BE49-F238E27FC236}">
                <a16:creationId xmlns:a16="http://schemas.microsoft.com/office/drawing/2014/main" id="{9460392E-6F9D-45AB-8475-C6DD20EB38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79502" y="2390775"/>
            <a:ext cx="152400" cy="88900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" name="Line 16">
            <a:extLst>
              <a:ext uri="{FF2B5EF4-FFF2-40B4-BE49-F238E27FC236}">
                <a16:creationId xmlns:a16="http://schemas.microsoft.com/office/drawing/2014/main" id="{9611313A-AC65-4322-BC79-84222E52DD5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1902" y="2390775"/>
            <a:ext cx="533400" cy="0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3EC79759-244A-4192-8381-5060DEF815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5389" y="3725863"/>
            <a:ext cx="609600" cy="5619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" name="Line 18">
            <a:extLst>
              <a:ext uri="{FF2B5EF4-FFF2-40B4-BE49-F238E27FC236}">
                <a16:creationId xmlns:a16="http://schemas.microsoft.com/office/drawing/2014/main" id="{5B1DD2B8-3EA9-45C8-B6EE-720E51F472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24989" y="4075113"/>
            <a:ext cx="1676400" cy="212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" name="Line 19">
            <a:extLst>
              <a:ext uri="{FF2B5EF4-FFF2-40B4-BE49-F238E27FC236}">
                <a16:creationId xmlns:a16="http://schemas.microsoft.com/office/drawing/2014/main" id="{8F766B5E-05E8-4526-892A-F2A7489584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5189" y="3989388"/>
            <a:ext cx="457200" cy="873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" name="Line 20">
            <a:extLst>
              <a:ext uri="{FF2B5EF4-FFF2-40B4-BE49-F238E27FC236}">
                <a16:creationId xmlns:a16="http://schemas.microsoft.com/office/drawing/2014/main" id="{4E15EFF2-6A71-42F3-8CE0-4C44C6C5DF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2389" y="3725863"/>
            <a:ext cx="685800" cy="263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" name="Line 21">
            <a:extLst>
              <a:ext uri="{FF2B5EF4-FFF2-40B4-BE49-F238E27FC236}">
                <a16:creationId xmlns:a16="http://schemas.microsoft.com/office/drawing/2014/main" id="{2C873913-4DB0-4D96-8131-F1ABA65F4F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68189" y="3636963"/>
            <a:ext cx="533400" cy="88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" name="Line 22">
            <a:extLst>
              <a:ext uri="{FF2B5EF4-FFF2-40B4-BE49-F238E27FC236}">
                <a16:creationId xmlns:a16="http://schemas.microsoft.com/office/drawing/2014/main" id="{238647EB-4FF4-4DF4-8BB8-A2078D2DAC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01589" y="3022600"/>
            <a:ext cx="609600" cy="614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" name="Line 23">
            <a:extLst>
              <a:ext uri="{FF2B5EF4-FFF2-40B4-BE49-F238E27FC236}">
                <a16:creationId xmlns:a16="http://schemas.microsoft.com/office/drawing/2014/main" id="{FE7259FD-DAEA-4085-8B87-6D5FABD2BF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11189" y="2933700"/>
            <a:ext cx="533400" cy="88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" name="Line 24">
            <a:extLst>
              <a:ext uri="{FF2B5EF4-FFF2-40B4-BE49-F238E27FC236}">
                <a16:creationId xmlns:a16="http://schemas.microsoft.com/office/drawing/2014/main" id="{B4A0D328-6052-4B3D-A3D1-74FE3F76AD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44589" y="2582863"/>
            <a:ext cx="609600" cy="3508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" name="Line 25">
            <a:extLst>
              <a:ext uri="{FF2B5EF4-FFF2-40B4-BE49-F238E27FC236}">
                <a16:creationId xmlns:a16="http://schemas.microsoft.com/office/drawing/2014/main" id="{658FE791-56A9-44CF-9412-F5F143B5CE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0302" y="3709988"/>
            <a:ext cx="750887" cy="5064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" name="Line 26">
            <a:extLst>
              <a:ext uri="{FF2B5EF4-FFF2-40B4-BE49-F238E27FC236}">
                <a16:creationId xmlns:a16="http://schemas.microsoft.com/office/drawing/2014/main" id="{DC9469D0-C106-4F75-97CB-85AC637E97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01189" y="4060825"/>
            <a:ext cx="849313" cy="15557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" name="Line 27">
            <a:extLst>
              <a:ext uri="{FF2B5EF4-FFF2-40B4-BE49-F238E27FC236}">
                <a16:creationId xmlns:a16="http://schemas.microsoft.com/office/drawing/2014/main" id="{4F1D81D6-19C8-49E6-98D6-7E0EE525BD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50502" y="3605213"/>
            <a:ext cx="685800" cy="4556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" name="Line 28">
            <a:extLst>
              <a:ext uri="{FF2B5EF4-FFF2-40B4-BE49-F238E27FC236}">
                <a16:creationId xmlns:a16="http://schemas.microsoft.com/office/drawing/2014/main" id="{169CAD7E-25F3-46F7-848C-7AB2A96FF8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36302" y="3621088"/>
            <a:ext cx="6096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" name="Line 29">
            <a:extLst>
              <a:ext uri="{FF2B5EF4-FFF2-40B4-BE49-F238E27FC236}">
                <a16:creationId xmlns:a16="http://schemas.microsoft.com/office/drawing/2014/main" id="{2513B257-D29B-4A6F-A4B0-046E398D16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45902" y="3182938"/>
            <a:ext cx="609600" cy="43815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" name="Line 30">
            <a:extLst>
              <a:ext uri="{FF2B5EF4-FFF2-40B4-BE49-F238E27FC236}">
                <a16:creationId xmlns:a16="http://schemas.microsoft.com/office/drawing/2014/main" id="{451F2DE4-1EC9-4DE4-AEC3-2E20E17959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55502" y="2919413"/>
            <a:ext cx="1066800" cy="2635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" name="Line 31">
            <a:extLst>
              <a:ext uri="{FF2B5EF4-FFF2-40B4-BE49-F238E27FC236}">
                <a16:creationId xmlns:a16="http://schemas.microsoft.com/office/drawing/2014/main" id="{AC923AF2-810A-49A5-AAE9-230961B8CA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22302" y="2479675"/>
            <a:ext cx="1143000" cy="43973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" name="Freeform 32">
            <a:extLst>
              <a:ext uri="{FF2B5EF4-FFF2-40B4-BE49-F238E27FC236}">
                <a16:creationId xmlns:a16="http://schemas.microsoft.com/office/drawing/2014/main" id="{DC9ADB9B-2238-414C-963F-05F72B2578BE}"/>
              </a:ext>
            </a:extLst>
          </p:cNvPr>
          <p:cNvSpPr>
            <a:spLocks/>
          </p:cNvSpPr>
          <p:nvPr/>
        </p:nvSpPr>
        <p:spPr bwMode="auto">
          <a:xfrm>
            <a:off x="2913802" y="2643188"/>
            <a:ext cx="5651500" cy="1395412"/>
          </a:xfrm>
          <a:custGeom>
            <a:avLst/>
            <a:gdLst>
              <a:gd name="T0" fmla="*/ 0 w 3560"/>
              <a:gd name="T1" fmla="*/ 575 h 763"/>
              <a:gd name="T2" fmla="*/ 116 w 3560"/>
              <a:gd name="T3" fmla="*/ 635 h 763"/>
              <a:gd name="T4" fmla="*/ 184 w 3560"/>
              <a:gd name="T5" fmla="*/ 663 h 763"/>
              <a:gd name="T6" fmla="*/ 264 w 3560"/>
              <a:gd name="T7" fmla="*/ 703 h 763"/>
              <a:gd name="T8" fmla="*/ 304 w 3560"/>
              <a:gd name="T9" fmla="*/ 719 h 763"/>
              <a:gd name="T10" fmla="*/ 652 w 3560"/>
              <a:gd name="T11" fmla="*/ 711 h 763"/>
              <a:gd name="T12" fmla="*/ 676 w 3560"/>
              <a:gd name="T13" fmla="*/ 699 h 763"/>
              <a:gd name="T14" fmla="*/ 792 w 3560"/>
              <a:gd name="T15" fmla="*/ 635 h 763"/>
              <a:gd name="T16" fmla="*/ 872 w 3560"/>
              <a:gd name="T17" fmla="*/ 587 h 763"/>
              <a:gd name="T18" fmla="*/ 1044 w 3560"/>
              <a:gd name="T19" fmla="*/ 507 h 763"/>
              <a:gd name="T20" fmla="*/ 1156 w 3560"/>
              <a:gd name="T21" fmla="*/ 503 h 763"/>
              <a:gd name="T22" fmla="*/ 1244 w 3560"/>
              <a:gd name="T23" fmla="*/ 487 h 763"/>
              <a:gd name="T24" fmla="*/ 1300 w 3560"/>
              <a:gd name="T25" fmla="*/ 471 h 763"/>
              <a:gd name="T26" fmla="*/ 1356 w 3560"/>
              <a:gd name="T27" fmla="*/ 455 h 763"/>
              <a:gd name="T28" fmla="*/ 1624 w 3560"/>
              <a:gd name="T29" fmla="*/ 391 h 763"/>
              <a:gd name="T30" fmla="*/ 1832 w 3560"/>
              <a:gd name="T31" fmla="*/ 339 h 763"/>
              <a:gd name="T32" fmla="*/ 2096 w 3560"/>
              <a:gd name="T33" fmla="*/ 323 h 763"/>
              <a:gd name="T34" fmla="*/ 2500 w 3560"/>
              <a:gd name="T35" fmla="*/ 327 h 763"/>
              <a:gd name="T36" fmla="*/ 2536 w 3560"/>
              <a:gd name="T37" fmla="*/ 307 h 763"/>
              <a:gd name="T38" fmla="*/ 2648 w 3560"/>
              <a:gd name="T39" fmla="*/ 235 h 763"/>
              <a:gd name="T40" fmla="*/ 2700 w 3560"/>
              <a:gd name="T41" fmla="*/ 203 h 763"/>
              <a:gd name="T42" fmla="*/ 2752 w 3560"/>
              <a:gd name="T43" fmla="*/ 167 h 763"/>
              <a:gd name="T44" fmla="*/ 2796 w 3560"/>
              <a:gd name="T45" fmla="*/ 131 h 763"/>
              <a:gd name="T46" fmla="*/ 2932 w 3560"/>
              <a:gd name="T47" fmla="*/ 99 h 763"/>
              <a:gd name="T48" fmla="*/ 3000 w 3560"/>
              <a:gd name="T49" fmla="*/ 75 h 763"/>
              <a:gd name="T50" fmla="*/ 3092 w 3560"/>
              <a:gd name="T51" fmla="*/ 55 h 763"/>
              <a:gd name="T52" fmla="*/ 3248 w 3560"/>
              <a:gd name="T53" fmla="*/ 3 h 763"/>
              <a:gd name="T54" fmla="*/ 3526 w 3560"/>
              <a:gd name="T55" fmla="*/ 3 h 763"/>
              <a:gd name="T56" fmla="*/ 3560 w 3560"/>
              <a:gd name="T57" fmla="*/ 7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560" h="763">
                <a:moveTo>
                  <a:pt x="0" y="575"/>
                </a:moveTo>
                <a:cubicBezTo>
                  <a:pt x="37" y="597"/>
                  <a:pt x="95" y="619"/>
                  <a:pt x="116" y="635"/>
                </a:cubicBezTo>
                <a:cubicBezTo>
                  <a:pt x="137" y="651"/>
                  <a:pt x="160" y="651"/>
                  <a:pt x="184" y="663"/>
                </a:cubicBezTo>
                <a:cubicBezTo>
                  <a:pt x="211" y="676"/>
                  <a:pt x="235" y="696"/>
                  <a:pt x="264" y="703"/>
                </a:cubicBezTo>
                <a:cubicBezTo>
                  <a:pt x="277" y="712"/>
                  <a:pt x="289" y="714"/>
                  <a:pt x="304" y="719"/>
                </a:cubicBezTo>
                <a:cubicBezTo>
                  <a:pt x="420" y="718"/>
                  <a:pt x="548" y="763"/>
                  <a:pt x="652" y="711"/>
                </a:cubicBezTo>
                <a:cubicBezTo>
                  <a:pt x="683" y="695"/>
                  <a:pt x="646" y="709"/>
                  <a:pt x="676" y="699"/>
                </a:cubicBezTo>
                <a:cubicBezTo>
                  <a:pt x="707" y="668"/>
                  <a:pt x="755" y="658"/>
                  <a:pt x="792" y="635"/>
                </a:cubicBezTo>
                <a:cubicBezTo>
                  <a:pt x="819" y="618"/>
                  <a:pt x="842" y="597"/>
                  <a:pt x="872" y="587"/>
                </a:cubicBezTo>
                <a:cubicBezTo>
                  <a:pt x="901" y="558"/>
                  <a:pt x="1001" y="510"/>
                  <a:pt x="1044" y="507"/>
                </a:cubicBezTo>
                <a:cubicBezTo>
                  <a:pt x="1081" y="505"/>
                  <a:pt x="1119" y="504"/>
                  <a:pt x="1156" y="503"/>
                </a:cubicBezTo>
                <a:cubicBezTo>
                  <a:pt x="1185" y="496"/>
                  <a:pt x="1215" y="494"/>
                  <a:pt x="1244" y="487"/>
                </a:cubicBezTo>
                <a:cubicBezTo>
                  <a:pt x="1267" y="482"/>
                  <a:pt x="1272" y="474"/>
                  <a:pt x="1300" y="471"/>
                </a:cubicBezTo>
                <a:cubicBezTo>
                  <a:pt x="1319" y="464"/>
                  <a:pt x="1337" y="460"/>
                  <a:pt x="1356" y="455"/>
                </a:cubicBezTo>
                <a:cubicBezTo>
                  <a:pt x="1437" y="401"/>
                  <a:pt x="1529" y="402"/>
                  <a:pt x="1624" y="391"/>
                </a:cubicBezTo>
                <a:cubicBezTo>
                  <a:pt x="1691" y="374"/>
                  <a:pt x="1762" y="344"/>
                  <a:pt x="1832" y="339"/>
                </a:cubicBezTo>
                <a:cubicBezTo>
                  <a:pt x="1920" y="332"/>
                  <a:pt x="2008" y="332"/>
                  <a:pt x="2096" y="323"/>
                </a:cubicBezTo>
                <a:cubicBezTo>
                  <a:pt x="2229" y="325"/>
                  <a:pt x="2366" y="334"/>
                  <a:pt x="2500" y="327"/>
                </a:cubicBezTo>
                <a:cubicBezTo>
                  <a:pt x="2512" y="319"/>
                  <a:pt x="2525" y="316"/>
                  <a:pt x="2536" y="307"/>
                </a:cubicBezTo>
                <a:cubicBezTo>
                  <a:pt x="2567" y="281"/>
                  <a:pt x="2609" y="248"/>
                  <a:pt x="2648" y="235"/>
                </a:cubicBezTo>
                <a:cubicBezTo>
                  <a:pt x="2662" y="221"/>
                  <a:pt x="2681" y="208"/>
                  <a:pt x="2700" y="203"/>
                </a:cubicBezTo>
                <a:cubicBezTo>
                  <a:pt x="2714" y="189"/>
                  <a:pt x="2734" y="173"/>
                  <a:pt x="2752" y="167"/>
                </a:cubicBezTo>
                <a:cubicBezTo>
                  <a:pt x="2767" y="156"/>
                  <a:pt x="2779" y="139"/>
                  <a:pt x="2796" y="131"/>
                </a:cubicBezTo>
                <a:cubicBezTo>
                  <a:pt x="2837" y="110"/>
                  <a:pt x="2888" y="109"/>
                  <a:pt x="2932" y="99"/>
                </a:cubicBezTo>
                <a:cubicBezTo>
                  <a:pt x="2955" y="94"/>
                  <a:pt x="2977" y="83"/>
                  <a:pt x="3000" y="75"/>
                </a:cubicBezTo>
                <a:cubicBezTo>
                  <a:pt x="3030" y="65"/>
                  <a:pt x="3062" y="63"/>
                  <a:pt x="3092" y="55"/>
                </a:cubicBezTo>
                <a:cubicBezTo>
                  <a:pt x="3130" y="27"/>
                  <a:pt x="3200" y="4"/>
                  <a:pt x="3248" y="3"/>
                </a:cubicBezTo>
                <a:cubicBezTo>
                  <a:pt x="3340" y="0"/>
                  <a:pt x="3474" y="2"/>
                  <a:pt x="3526" y="3"/>
                </a:cubicBezTo>
                <a:lnTo>
                  <a:pt x="3560" y="7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" name="Text Box 33">
            <a:extLst>
              <a:ext uri="{FF2B5EF4-FFF2-40B4-BE49-F238E27FC236}">
                <a16:creationId xmlns:a16="http://schemas.microsoft.com/office/drawing/2014/main" id="{12C0D5B4-9092-407F-BCD9-5A52CC242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8789" y="3790950"/>
            <a:ext cx="2524125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cs-CZ" sz="1400">
                <a:solidFill>
                  <a:schemeClr val="tx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Běžná léčba (n = 200)</a:t>
            </a:r>
          </a:p>
          <a:p>
            <a:pPr>
              <a:spcBef>
                <a:spcPct val="0"/>
              </a:spcBef>
            </a:pPr>
            <a:r>
              <a:rPr lang="en-US" altLang="cs-CZ" sz="1400">
                <a:solidFill>
                  <a:schemeClr val="tx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Chlorpropamid (n = 129)</a:t>
            </a:r>
          </a:p>
          <a:p>
            <a:pPr>
              <a:spcBef>
                <a:spcPct val="0"/>
              </a:spcBef>
            </a:pPr>
            <a:r>
              <a:rPr lang="en-US" altLang="cs-CZ" sz="1400">
                <a:solidFill>
                  <a:schemeClr val="tx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Glibenclamid (n = 149)</a:t>
            </a:r>
          </a:p>
          <a:p>
            <a:pPr>
              <a:spcBef>
                <a:spcPct val="0"/>
              </a:spcBef>
            </a:pPr>
            <a:r>
              <a:rPr lang="en-US" altLang="cs-CZ" sz="1400">
                <a:solidFill>
                  <a:schemeClr val="tx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Metformin (n = 181)</a:t>
            </a:r>
          </a:p>
          <a:p>
            <a:pPr>
              <a:spcBef>
                <a:spcPct val="0"/>
              </a:spcBef>
            </a:pPr>
            <a:r>
              <a:rPr lang="en-US" altLang="cs-CZ" sz="1400">
                <a:solidFill>
                  <a:schemeClr val="tx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Insulin (n = 199)</a:t>
            </a:r>
          </a:p>
        </p:txBody>
      </p:sp>
      <p:sp>
        <p:nvSpPr>
          <p:cNvPr id="47" name="Line 34">
            <a:extLst>
              <a:ext uri="{FF2B5EF4-FFF2-40B4-BE49-F238E27FC236}">
                <a16:creationId xmlns:a16="http://schemas.microsoft.com/office/drawing/2014/main" id="{D97187E2-2BB9-442D-8514-83D4B3CF59D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6789" y="3949700"/>
            <a:ext cx="685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" name="Line 35">
            <a:extLst>
              <a:ext uri="{FF2B5EF4-FFF2-40B4-BE49-F238E27FC236}">
                <a16:creationId xmlns:a16="http://schemas.microsoft.com/office/drawing/2014/main" id="{0E98747E-564E-46CB-8A2E-AC4939CB9DB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6789" y="4387850"/>
            <a:ext cx="685800" cy="0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" name="Line 36">
            <a:extLst>
              <a:ext uri="{FF2B5EF4-FFF2-40B4-BE49-F238E27FC236}">
                <a16:creationId xmlns:a16="http://schemas.microsoft.com/office/drawing/2014/main" id="{B5E71EDE-EDA6-4DA2-B7AF-BDA6545D40D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6789" y="484505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" name="Line 37">
            <a:extLst>
              <a:ext uri="{FF2B5EF4-FFF2-40B4-BE49-F238E27FC236}">
                <a16:creationId xmlns:a16="http://schemas.microsoft.com/office/drawing/2014/main" id="{3B3D103E-264A-4507-9E96-DCAD808E0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6789" y="4616450"/>
            <a:ext cx="6858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" name="Line 38">
            <a:extLst>
              <a:ext uri="{FF2B5EF4-FFF2-40B4-BE49-F238E27FC236}">
                <a16:creationId xmlns:a16="http://schemas.microsoft.com/office/drawing/2014/main" id="{A87B4741-2A67-45B2-BFEC-CA0D134BB1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6789" y="415925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" name="Line 39">
            <a:extLst>
              <a:ext uri="{FF2B5EF4-FFF2-40B4-BE49-F238E27FC236}">
                <a16:creationId xmlns:a16="http://schemas.microsoft.com/office/drawing/2014/main" id="{1870E9F0-74D6-4304-879A-3BA018B7E2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0289" y="5221288"/>
            <a:ext cx="5651500" cy="17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" name="Line 40">
            <a:extLst>
              <a:ext uri="{FF2B5EF4-FFF2-40B4-BE49-F238E27FC236}">
                <a16:creationId xmlns:a16="http://schemas.microsoft.com/office/drawing/2014/main" id="{71CC0775-38D7-4E2B-BA24-2D2E32595D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9389" y="5214938"/>
            <a:ext cx="0" cy="88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" name="Line 41">
            <a:extLst>
              <a:ext uri="{FF2B5EF4-FFF2-40B4-BE49-F238E27FC236}">
                <a16:creationId xmlns:a16="http://schemas.microsoft.com/office/drawing/2014/main" id="{F9B55075-FA9C-4CD2-94B3-718500967D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9589" y="5219700"/>
            <a:ext cx="0" cy="88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" name="Line 42">
            <a:extLst>
              <a:ext uri="{FF2B5EF4-FFF2-40B4-BE49-F238E27FC236}">
                <a16:creationId xmlns:a16="http://schemas.microsoft.com/office/drawing/2014/main" id="{FBC0E9B8-5195-4A42-A488-AE51CB2D2077}"/>
              </a:ext>
            </a:extLst>
          </p:cNvPr>
          <p:cNvSpPr>
            <a:spLocks noChangeShapeType="1"/>
          </p:cNvSpPr>
          <p:nvPr/>
        </p:nvSpPr>
        <p:spPr bwMode="auto">
          <a:xfrm>
            <a:off x="7715989" y="5214938"/>
            <a:ext cx="0" cy="88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6" name="Line 43">
            <a:extLst>
              <a:ext uri="{FF2B5EF4-FFF2-40B4-BE49-F238E27FC236}">
                <a16:creationId xmlns:a16="http://schemas.microsoft.com/office/drawing/2014/main" id="{58436FDE-36AD-43B7-A677-DA58DB35C2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2989" y="5214938"/>
            <a:ext cx="0" cy="88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57" name="Group 44">
            <a:extLst>
              <a:ext uri="{FF2B5EF4-FFF2-40B4-BE49-F238E27FC236}">
                <a16:creationId xmlns:a16="http://schemas.microsoft.com/office/drawing/2014/main" id="{E3B273CC-10B9-4A51-9B19-5B5D3BCB6890}"/>
              </a:ext>
            </a:extLst>
          </p:cNvPr>
          <p:cNvGrpSpPr>
            <a:grpSpLocks/>
          </p:cNvGrpSpPr>
          <p:nvPr/>
        </p:nvGrpSpPr>
        <p:grpSpPr bwMode="auto">
          <a:xfrm>
            <a:off x="2229589" y="4572000"/>
            <a:ext cx="457200" cy="277813"/>
            <a:chOff x="528" y="2880"/>
            <a:chExt cx="288" cy="188"/>
          </a:xfrm>
        </p:grpSpPr>
        <p:sp>
          <p:nvSpPr>
            <p:cNvPr id="58" name="Line 45">
              <a:extLst>
                <a:ext uri="{FF2B5EF4-FFF2-40B4-BE49-F238E27FC236}">
                  <a16:creationId xmlns:a16="http://schemas.microsoft.com/office/drawing/2014/main" id="{742CF46E-79BC-4F20-BD70-ECE11F07F4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" y="2880"/>
              <a:ext cx="240" cy="1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9" name="Line 46">
              <a:extLst>
                <a:ext uri="{FF2B5EF4-FFF2-40B4-BE49-F238E27FC236}">
                  <a16:creationId xmlns:a16="http://schemas.microsoft.com/office/drawing/2014/main" id="{6AD73C96-4688-4278-9280-044C419CA6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" y="2929"/>
              <a:ext cx="240" cy="1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0" name="Text Box 47">
            <a:extLst>
              <a:ext uri="{FF2B5EF4-FFF2-40B4-BE49-F238E27FC236}">
                <a16:creationId xmlns:a16="http://schemas.microsoft.com/office/drawing/2014/main" id="{E7E05CD8-F7BD-4214-8461-CB27CF591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939" y="53038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cs-CZ" sz="1800" b="0">
                <a:solidFill>
                  <a:schemeClr val="tx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" name="Text Box 48">
            <a:extLst>
              <a:ext uri="{FF2B5EF4-FFF2-40B4-BE49-F238E27FC236}">
                <a16:creationId xmlns:a16="http://schemas.microsoft.com/office/drawing/2014/main" id="{4E4F9FB3-84B4-4C42-AF9F-C31F8C004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2589" y="53038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cs-CZ" sz="1800" b="0">
                <a:solidFill>
                  <a:schemeClr val="tx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" name="Text Box 49">
            <a:extLst>
              <a:ext uri="{FF2B5EF4-FFF2-40B4-BE49-F238E27FC236}">
                <a16:creationId xmlns:a16="http://schemas.microsoft.com/office/drawing/2014/main" id="{B5147F36-D8D1-40F8-A34E-0700B7C51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7239" y="53038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cs-CZ" sz="1800" b="0">
                <a:solidFill>
                  <a:schemeClr val="tx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3" name="Text Box 50">
            <a:extLst>
              <a:ext uri="{FF2B5EF4-FFF2-40B4-BE49-F238E27FC236}">
                <a16:creationId xmlns:a16="http://schemas.microsoft.com/office/drawing/2014/main" id="{30B0E0E0-9D39-45BD-BE6D-4C954E88E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3289" y="53038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cs-CZ" sz="1800" b="0">
                <a:solidFill>
                  <a:schemeClr val="tx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4" name="Text Box 51">
            <a:extLst>
              <a:ext uri="{FF2B5EF4-FFF2-40B4-BE49-F238E27FC236}">
                <a16:creationId xmlns:a16="http://schemas.microsoft.com/office/drawing/2014/main" id="{77861656-859C-4606-BF8B-599F8D82A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839" y="18478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cs-CZ" sz="1800" b="0">
                <a:solidFill>
                  <a:schemeClr val="tx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5" name="Text Box 52">
            <a:extLst>
              <a:ext uri="{FF2B5EF4-FFF2-40B4-BE49-F238E27FC236}">
                <a16:creationId xmlns:a16="http://schemas.microsoft.com/office/drawing/2014/main" id="{514C82D6-511D-47C0-8186-21E4BC3F7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839" y="26289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cs-CZ" sz="1800" b="0">
                <a:solidFill>
                  <a:schemeClr val="tx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6" name="Text Box 53">
            <a:extLst>
              <a:ext uri="{FF2B5EF4-FFF2-40B4-BE49-F238E27FC236}">
                <a16:creationId xmlns:a16="http://schemas.microsoft.com/office/drawing/2014/main" id="{CE5D4464-9433-4014-B754-23EC9177A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839" y="3400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cs-CZ" sz="1800" b="0">
                <a:solidFill>
                  <a:schemeClr val="tx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7" name="Text Box 54">
            <a:extLst>
              <a:ext uri="{FF2B5EF4-FFF2-40B4-BE49-F238E27FC236}">
                <a16:creationId xmlns:a16="http://schemas.microsoft.com/office/drawing/2014/main" id="{E71BD110-5C48-4B94-A3CF-245907B5A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839" y="41925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cs-CZ" sz="1800" b="0">
                <a:solidFill>
                  <a:schemeClr val="tx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8" name="Text Box 55">
            <a:extLst>
              <a:ext uri="{FF2B5EF4-FFF2-40B4-BE49-F238E27FC236}">
                <a16:creationId xmlns:a16="http://schemas.microsoft.com/office/drawing/2014/main" id="{EF377BA3-2DC7-49EF-8B57-69793C845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839" y="49403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cs-CZ" sz="1800" b="0">
                <a:solidFill>
                  <a:schemeClr val="tx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0</a:t>
            </a:r>
          </a:p>
        </p:txBody>
      </p:sp>
      <p:grpSp>
        <p:nvGrpSpPr>
          <p:cNvPr id="69" name="Group 56">
            <a:extLst>
              <a:ext uri="{FF2B5EF4-FFF2-40B4-BE49-F238E27FC236}">
                <a16:creationId xmlns:a16="http://schemas.microsoft.com/office/drawing/2014/main" id="{42E39A68-AA42-46D2-B7A9-E15039598D66}"/>
              </a:ext>
            </a:extLst>
          </p:cNvPr>
          <p:cNvGrpSpPr>
            <a:grpSpLocks/>
          </p:cNvGrpSpPr>
          <p:nvPr/>
        </p:nvGrpSpPr>
        <p:grpSpPr bwMode="auto">
          <a:xfrm>
            <a:off x="2318489" y="2012950"/>
            <a:ext cx="107950" cy="3122613"/>
            <a:chOff x="584" y="1152"/>
            <a:chExt cx="68" cy="2109"/>
          </a:xfrm>
        </p:grpSpPr>
        <p:sp>
          <p:nvSpPr>
            <p:cNvPr id="70" name="Line 57">
              <a:extLst>
                <a:ext uri="{FF2B5EF4-FFF2-40B4-BE49-F238E27FC236}">
                  <a16:creationId xmlns:a16="http://schemas.microsoft.com/office/drawing/2014/main" id="{1C74E541-932A-490F-AB2A-1CDDA10950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8" y="1152"/>
              <a:ext cx="0" cy="18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" name="Line 58">
              <a:extLst>
                <a:ext uri="{FF2B5EF4-FFF2-40B4-BE49-F238E27FC236}">
                  <a16:creationId xmlns:a16="http://schemas.microsoft.com/office/drawing/2014/main" id="{A3028D83-C6F4-4BE3-B81E-42DD3517521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617" y="2707"/>
              <a:ext cx="1" cy="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" name="Line 59">
              <a:extLst>
                <a:ext uri="{FF2B5EF4-FFF2-40B4-BE49-F238E27FC236}">
                  <a16:creationId xmlns:a16="http://schemas.microsoft.com/office/drawing/2014/main" id="{5DFFF06B-8E71-4990-A630-A0CD74A9E8C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613" y="2178"/>
              <a:ext cx="1" cy="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3" name="Line 60">
              <a:extLst>
                <a:ext uri="{FF2B5EF4-FFF2-40B4-BE49-F238E27FC236}">
                  <a16:creationId xmlns:a16="http://schemas.microsoft.com/office/drawing/2014/main" id="{78035B53-0787-449A-8B48-17188BB0647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613" y="1661"/>
              <a:ext cx="1" cy="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4" name="Line 61">
              <a:extLst>
                <a:ext uri="{FF2B5EF4-FFF2-40B4-BE49-F238E27FC236}">
                  <a16:creationId xmlns:a16="http://schemas.microsoft.com/office/drawing/2014/main" id="{C58FEF19-2652-4FC4-880D-621CC796FCA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613" y="1128"/>
              <a:ext cx="1" cy="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5" name="Line 62">
              <a:extLst>
                <a:ext uri="{FF2B5EF4-FFF2-40B4-BE49-F238E27FC236}">
                  <a16:creationId xmlns:a16="http://schemas.microsoft.com/office/drawing/2014/main" id="{13E077FF-46A7-4829-AFE7-2E0E51AFAD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8" y="3024"/>
              <a:ext cx="0" cy="2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6" name="Line 63">
              <a:extLst>
                <a:ext uri="{FF2B5EF4-FFF2-40B4-BE49-F238E27FC236}">
                  <a16:creationId xmlns:a16="http://schemas.microsoft.com/office/drawing/2014/main" id="{FAFE7E80-0DAA-4B24-8777-C55CDA7722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621" y="3226"/>
              <a:ext cx="1" cy="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7" name="Text Box 64">
            <a:extLst>
              <a:ext uri="{FF2B5EF4-FFF2-40B4-BE49-F238E27FC236}">
                <a16:creationId xmlns:a16="http://schemas.microsoft.com/office/drawing/2014/main" id="{42D1C5C1-5304-4A2B-A888-9F5E5C049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2189" y="5611813"/>
            <a:ext cx="254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cs-CZ" sz="1800">
                <a:solidFill>
                  <a:schemeClr val="tx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Roky od randomizace</a:t>
            </a:r>
          </a:p>
        </p:txBody>
      </p:sp>
      <p:sp>
        <p:nvSpPr>
          <p:cNvPr id="78" name="Text Box 65">
            <a:extLst>
              <a:ext uri="{FF2B5EF4-FFF2-40B4-BE49-F238E27FC236}">
                <a16:creationId xmlns:a16="http://schemas.microsoft.com/office/drawing/2014/main" id="{5B966C6A-6C6A-4904-8518-B89639A466B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34958" y="3353594"/>
            <a:ext cx="2155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cs-CZ" sz="1800">
                <a:solidFill>
                  <a:schemeClr val="tx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Medián HbA</a:t>
            </a:r>
            <a:r>
              <a:rPr lang="en-US" altLang="cs-CZ" sz="1800" baseline="-25000">
                <a:solidFill>
                  <a:schemeClr val="tx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1c</a:t>
            </a:r>
            <a:r>
              <a:rPr lang="en-US" altLang="cs-CZ" sz="1800">
                <a:solidFill>
                  <a:schemeClr val="tx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( %)</a:t>
            </a:r>
          </a:p>
        </p:txBody>
      </p:sp>
    </p:spTree>
    <p:extLst>
      <p:ext uri="{BB962C8B-B14F-4D97-AF65-F5344CB8AC3E}">
        <p14:creationId xmlns:p14="http://schemas.microsoft.com/office/powerpoint/2010/main" val="3623760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7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19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9" name="Text Box 2">
            <a:extLst>
              <a:ext uri="{FF2B5EF4-FFF2-40B4-BE49-F238E27FC236}">
                <a16:creationId xmlns:a16="http://schemas.microsoft.com/office/drawing/2014/main" id="{D309FD38-AADA-47FE-A9CA-06B14251D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275" y="6192542"/>
            <a:ext cx="69342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r>
              <a:rPr lang="en-US" altLang="cs-CZ" sz="1100" b="0">
                <a:solidFill>
                  <a:schemeClr val="tx1"/>
                </a:solidFill>
              </a:rPr>
              <a:t>FPG  =  </a:t>
            </a:r>
            <a:r>
              <a:rPr lang="cs-CZ" altLang="cs-CZ" sz="1100" b="0">
                <a:solidFill>
                  <a:schemeClr val="tx1"/>
                </a:solidFill>
              </a:rPr>
              <a:t>glykemie nalačno (</a:t>
            </a:r>
            <a:r>
              <a:rPr lang="en-US" altLang="cs-CZ" sz="1100" b="0">
                <a:solidFill>
                  <a:schemeClr val="tx1"/>
                </a:solidFill>
              </a:rPr>
              <a:t>fasting plasma glucose</a:t>
            </a:r>
            <a:r>
              <a:rPr lang="cs-CZ" altLang="cs-CZ" sz="1100" b="0">
                <a:solidFill>
                  <a:schemeClr val="tx1"/>
                </a:solidFill>
              </a:rPr>
              <a:t>).</a:t>
            </a:r>
            <a:br>
              <a:rPr lang="en-US" altLang="cs-CZ" sz="1100" b="0">
                <a:solidFill>
                  <a:schemeClr val="tx1"/>
                </a:solidFill>
              </a:rPr>
            </a:br>
            <a:r>
              <a:rPr lang="en-US" altLang="cs-CZ" sz="1100" b="0">
                <a:solidFill>
                  <a:schemeClr val="tx1"/>
                </a:solidFill>
              </a:rPr>
              <a:t>Upraveno se svolením podle: Kahn SE et al. </a:t>
            </a:r>
            <a:r>
              <a:rPr lang="en-US" altLang="cs-CZ" sz="1100" b="0" i="1">
                <a:solidFill>
                  <a:schemeClr val="tx1"/>
                </a:solidFill>
              </a:rPr>
              <a:t>NEJM</a:t>
            </a:r>
            <a:r>
              <a:rPr lang="en-US" altLang="cs-CZ" sz="1100" b="0">
                <a:solidFill>
                  <a:schemeClr val="tx1"/>
                </a:solidFill>
              </a:rPr>
              <a:t> 2006;355:2427-2443.</a:t>
            </a:r>
          </a:p>
        </p:txBody>
      </p:sp>
      <p:sp>
        <p:nvSpPr>
          <p:cNvPr id="80" name="Rectangle 3">
            <a:extLst>
              <a:ext uri="{FF2B5EF4-FFF2-40B4-BE49-F238E27FC236}">
                <a16:creationId xmlns:a16="http://schemas.microsoft.com/office/drawing/2014/main" id="{4E312BC1-244A-496B-BBC0-D654DFC08395}"/>
              </a:ext>
            </a:extLst>
          </p:cNvPr>
          <p:cNvSpPr txBox="1">
            <a:spLocks noChangeArrowheads="1"/>
          </p:cNvSpPr>
          <p:nvPr/>
        </p:nvSpPr>
        <p:spPr>
          <a:xfrm>
            <a:off x="913664" y="166402"/>
            <a:ext cx="9144000" cy="1143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4000" b="1"/>
              <a:t>Studie </a:t>
            </a:r>
            <a:r>
              <a:rPr lang="en-US" altLang="cs-CZ" sz="4000" b="1"/>
              <a:t>ADOPT: </a:t>
            </a:r>
            <a:r>
              <a:rPr lang="cs-CZ" altLang="cs-CZ" sz="4000" b="1"/>
              <a:t>neúspěch </a:t>
            </a:r>
            <a:r>
              <a:rPr lang="en-US" altLang="cs-CZ" sz="4000" b="1"/>
              <a:t>monoterapie </a:t>
            </a:r>
            <a:br>
              <a:rPr lang="cs-CZ" altLang="cs-CZ" sz="4000" b="1"/>
            </a:br>
            <a:r>
              <a:rPr lang="cs-CZ" altLang="cs-CZ" sz="4000" b="1"/>
              <a:t>se v čase stupňoval</a:t>
            </a:r>
            <a:endParaRPr lang="en-US" altLang="cs-CZ" sz="4000" b="1"/>
          </a:p>
        </p:txBody>
      </p:sp>
      <p:sp>
        <p:nvSpPr>
          <p:cNvPr id="81" name="Text Box 4">
            <a:extLst>
              <a:ext uri="{FF2B5EF4-FFF2-40B4-BE49-F238E27FC236}">
                <a16:creationId xmlns:a16="http://schemas.microsoft.com/office/drawing/2014/main" id="{5E69BCB0-53C8-4B5D-B389-B9F38FE7A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7275" y="1434804"/>
            <a:ext cx="7239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1600" b="1">
                <a:solidFill>
                  <a:schemeClr val="tx1"/>
                </a:solidFill>
              </a:rPr>
              <a:t>Výpočty (podle </a:t>
            </a:r>
            <a:r>
              <a:rPr lang="en-US" altLang="cs-CZ" sz="1600" b="1">
                <a:solidFill>
                  <a:schemeClr val="tx1"/>
                </a:solidFill>
              </a:rPr>
              <a:t>Kaplan-Meier</a:t>
            </a:r>
            <a:r>
              <a:rPr lang="cs-CZ" altLang="cs-CZ" sz="1600" b="1">
                <a:solidFill>
                  <a:schemeClr val="tx1"/>
                </a:solidFill>
              </a:rPr>
              <a:t>a)</a:t>
            </a:r>
            <a:r>
              <a:rPr lang="en-US" altLang="cs-CZ" sz="1600" b="1">
                <a:solidFill>
                  <a:schemeClr val="tx1"/>
                </a:solidFill>
              </a:rPr>
              <a:t> kumulativní incidence </a:t>
            </a:r>
            <a:r>
              <a:rPr lang="cs-CZ" altLang="cs-CZ" sz="1600" b="1">
                <a:solidFill>
                  <a:schemeClr val="tx1"/>
                </a:solidFill>
              </a:rPr>
              <a:t>neúspěšnosti</a:t>
            </a:r>
            <a:r>
              <a:rPr lang="en-US" altLang="cs-CZ" sz="1600" b="1">
                <a:solidFill>
                  <a:schemeClr val="tx1"/>
                </a:solidFill>
              </a:rPr>
              <a:t> monoterapie (FPG</a:t>
            </a:r>
            <a:r>
              <a:rPr lang="cs-CZ" altLang="cs-CZ" sz="1600" b="1">
                <a:solidFill>
                  <a:schemeClr val="tx1"/>
                </a:solidFill>
              </a:rPr>
              <a:t> </a:t>
            </a:r>
            <a:r>
              <a:rPr lang="en-US" altLang="cs-CZ" sz="1600" b="1">
                <a:solidFill>
                  <a:schemeClr val="tx1"/>
                </a:solidFill>
              </a:rPr>
              <a:t>&gt;</a:t>
            </a:r>
            <a:r>
              <a:rPr lang="cs-CZ" altLang="cs-CZ" sz="1600" b="1">
                <a:solidFill>
                  <a:schemeClr val="tx1"/>
                </a:solidFill>
              </a:rPr>
              <a:t>9,9 mmol/l</a:t>
            </a:r>
            <a:r>
              <a:rPr lang="en-US" altLang="cs-CZ" sz="1600" b="1">
                <a:solidFill>
                  <a:schemeClr val="tx1"/>
                </a:solidFill>
              </a:rPr>
              <a:t>) </a:t>
            </a:r>
            <a:r>
              <a:rPr lang="cs-CZ" altLang="cs-CZ" sz="1600" b="1">
                <a:solidFill>
                  <a:schemeClr val="tx1"/>
                </a:solidFill>
              </a:rPr>
              <a:t>za období </a:t>
            </a:r>
            <a:r>
              <a:rPr lang="en-US" altLang="cs-CZ" sz="1600" b="1">
                <a:solidFill>
                  <a:schemeClr val="tx1"/>
                </a:solidFill>
              </a:rPr>
              <a:t>5 roků</a:t>
            </a:r>
          </a:p>
        </p:txBody>
      </p:sp>
      <p:graphicFrame>
        <p:nvGraphicFramePr>
          <p:cNvPr id="82" name="Object 5">
            <a:extLst>
              <a:ext uri="{FF2B5EF4-FFF2-40B4-BE49-F238E27FC236}">
                <a16:creationId xmlns:a16="http://schemas.microsoft.com/office/drawing/2014/main" id="{706FBEB7-F4CD-4A7E-88BD-7ECD9E3ABF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64313"/>
              </p:ext>
            </p:extLst>
          </p:nvPr>
        </p:nvGraphicFramePr>
        <p:xfrm>
          <a:off x="2948025" y="1844379"/>
          <a:ext cx="5935663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hart" r:id="rId4" imgW="8084672" imgH="4617412" progId="MSGraph.Chart.8">
                  <p:embed followColorScheme="full"/>
                </p:oleObj>
              </mc:Choice>
              <mc:Fallback>
                <p:oleObj name="Chart" r:id="rId4" imgW="8084672" imgH="4617412" progId="MSGraph.Chart.8">
                  <p:embed followColorScheme="full"/>
                  <p:pic>
                    <p:nvPicPr>
                      <p:cNvPr id="82" name="Object 5">
                        <a:extLst>
                          <a:ext uri="{FF2B5EF4-FFF2-40B4-BE49-F238E27FC236}">
                            <a16:creationId xmlns:a16="http://schemas.microsoft.com/office/drawing/2014/main" id="{706FBEB7-F4CD-4A7E-88BD-7ECD9E3ABF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8025" y="1844379"/>
                        <a:ext cx="5935663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3" name="Group 6">
            <a:extLst>
              <a:ext uri="{FF2B5EF4-FFF2-40B4-BE49-F238E27FC236}">
                <a16:creationId xmlns:a16="http://schemas.microsoft.com/office/drawing/2014/main" id="{9ECBC85D-D783-4DCA-BAD9-5B39EB2430BF}"/>
              </a:ext>
            </a:extLst>
          </p:cNvPr>
          <p:cNvGrpSpPr>
            <a:grpSpLocks/>
          </p:cNvGrpSpPr>
          <p:nvPr/>
        </p:nvGrpSpPr>
        <p:grpSpPr bwMode="auto">
          <a:xfrm>
            <a:off x="3395700" y="2330154"/>
            <a:ext cx="4922838" cy="2381250"/>
            <a:chOff x="1438" y="1560"/>
            <a:chExt cx="3101" cy="1500"/>
          </a:xfrm>
        </p:grpSpPr>
        <p:grpSp>
          <p:nvGrpSpPr>
            <p:cNvPr id="84" name="Group 7">
              <a:extLst>
                <a:ext uri="{FF2B5EF4-FFF2-40B4-BE49-F238E27FC236}">
                  <a16:creationId xmlns:a16="http://schemas.microsoft.com/office/drawing/2014/main" id="{914FD3D6-7402-4BD2-862A-D70A69B3A5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1" y="2360"/>
              <a:ext cx="3095" cy="698"/>
              <a:chOff x="854" y="2604"/>
              <a:chExt cx="3954" cy="892"/>
            </a:xfrm>
          </p:grpSpPr>
          <p:grpSp>
            <p:nvGrpSpPr>
              <p:cNvPr id="250" name="Group 8">
                <a:extLst>
                  <a:ext uri="{FF2B5EF4-FFF2-40B4-BE49-F238E27FC236}">
                    <a16:creationId xmlns:a16="http://schemas.microsoft.com/office/drawing/2014/main" id="{709A4DE1-EE87-4856-A3FC-DE00325703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86" y="3438"/>
                <a:ext cx="96" cy="58"/>
                <a:chOff x="1296" y="3024"/>
                <a:chExt cx="96" cy="96"/>
              </a:xfrm>
            </p:grpSpPr>
            <p:sp>
              <p:nvSpPr>
                <p:cNvPr id="328" name="Line 9">
                  <a:extLst>
                    <a:ext uri="{FF2B5EF4-FFF2-40B4-BE49-F238E27FC236}">
                      <a16:creationId xmlns:a16="http://schemas.microsoft.com/office/drawing/2014/main" id="{EC9DF17A-AFCF-472D-ACF6-D0189CFBC4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02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9" name="Line 10">
                  <a:extLst>
                    <a:ext uri="{FF2B5EF4-FFF2-40B4-BE49-F238E27FC236}">
                      <a16:creationId xmlns:a16="http://schemas.microsoft.com/office/drawing/2014/main" id="{7FCBBF9E-1F0C-4799-B7B0-0DAB75050E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1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30" name="Line 11">
                  <a:extLst>
                    <a:ext uri="{FF2B5EF4-FFF2-40B4-BE49-F238E27FC236}">
                      <a16:creationId xmlns:a16="http://schemas.microsoft.com/office/drawing/2014/main" id="{31AE55EF-5707-48F3-BE4B-6014B90D48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344" y="302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251" name="Group 12">
                <a:extLst>
                  <a:ext uri="{FF2B5EF4-FFF2-40B4-BE49-F238E27FC236}">
                    <a16:creationId xmlns:a16="http://schemas.microsoft.com/office/drawing/2014/main" id="{CE09DF17-FC1C-44A3-BAAB-B802583AF8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14" y="3418"/>
                <a:ext cx="96" cy="58"/>
                <a:chOff x="1296" y="3024"/>
                <a:chExt cx="96" cy="96"/>
              </a:xfrm>
            </p:grpSpPr>
            <p:sp>
              <p:nvSpPr>
                <p:cNvPr id="325" name="Line 13">
                  <a:extLst>
                    <a:ext uri="{FF2B5EF4-FFF2-40B4-BE49-F238E27FC236}">
                      <a16:creationId xmlns:a16="http://schemas.microsoft.com/office/drawing/2014/main" id="{59166E6D-8AB5-4130-B18F-F0E30C4FD4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02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6" name="Line 14">
                  <a:extLst>
                    <a:ext uri="{FF2B5EF4-FFF2-40B4-BE49-F238E27FC236}">
                      <a16:creationId xmlns:a16="http://schemas.microsoft.com/office/drawing/2014/main" id="{0076B6E5-68AC-4CD2-A9FE-ACD5AF5F2F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1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7" name="Line 15">
                  <a:extLst>
                    <a:ext uri="{FF2B5EF4-FFF2-40B4-BE49-F238E27FC236}">
                      <a16:creationId xmlns:a16="http://schemas.microsoft.com/office/drawing/2014/main" id="{0A467ACB-A3ED-4A23-9629-FD98669B49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344" y="302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252" name="Group 16">
                <a:extLst>
                  <a:ext uri="{FF2B5EF4-FFF2-40B4-BE49-F238E27FC236}">
                    <a16:creationId xmlns:a16="http://schemas.microsoft.com/office/drawing/2014/main" id="{A1A3BF7E-C2B2-4F14-8633-177225EE9A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8" y="3374"/>
                <a:ext cx="96" cy="74"/>
                <a:chOff x="1296" y="3024"/>
                <a:chExt cx="96" cy="96"/>
              </a:xfrm>
            </p:grpSpPr>
            <p:sp>
              <p:nvSpPr>
                <p:cNvPr id="322" name="Line 17">
                  <a:extLst>
                    <a:ext uri="{FF2B5EF4-FFF2-40B4-BE49-F238E27FC236}">
                      <a16:creationId xmlns:a16="http://schemas.microsoft.com/office/drawing/2014/main" id="{4296E837-3B05-4299-B44D-47A2A23145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02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3" name="Line 18">
                  <a:extLst>
                    <a:ext uri="{FF2B5EF4-FFF2-40B4-BE49-F238E27FC236}">
                      <a16:creationId xmlns:a16="http://schemas.microsoft.com/office/drawing/2014/main" id="{41CD5F7F-8059-40E0-B41C-7D6C01F121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1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4" name="Line 19">
                  <a:extLst>
                    <a:ext uri="{FF2B5EF4-FFF2-40B4-BE49-F238E27FC236}">
                      <a16:creationId xmlns:a16="http://schemas.microsoft.com/office/drawing/2014/main" id="{F6E8B5F5-D8E3-42F7-824F-2FBD7E9A1C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344" y="302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253" name="Group 20">
                <a:extLst>
                  <a:ext uri="{FF2B5EF4-FFF2-40B4-BE49-F238E27FC236}">
                    <a16:creationId xmlns:a16="http://schemas.microsoft.com/office/drawing/2014/main" id="{A5956249-846F-4839-81CF-D7208641E2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72" y="3344"/>
                <a:ext cx="96" cy="86"/>
                <a:chOff x="1296" y="3024"/>
                <a:chExt cx="96" cy="96"/>
              </a:xfrm>
            </p:grpSpPr>
            <p:sp>
              <p:nvSpPr>
                <p:cNvPr id="319" name="Line 21">
                  <a:extLst>
                    <a:ext uri="{FF2B5EF4-FFF2-40B4-BE49-F238E27FC236}">
                      <a16:creationId xmlns:a16="http://schemas.microsoft.com/office/drawing/2014/main" id="{68D75E39-527B-4C06-8544-9981AA5B7C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02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0" name="Line 22">
                  <a:extLst>
                    <a:ext uri="{FF2B5EF4-FFF2-40B4-BE49-F238E27FC236}">
                      <a16:creationId xmlns:a16="http://schemas.microsoft.com/office/drawing/2014/main" id="{D44637F4-1317-47F5-B8C8-083F8DD260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1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1" name="Line 23">
                  <a:extLst>
                    <a:ext uri="{FF2B5EF4-FFF2-40B4-BE49-F238E27FC236}">
                      <a16:creationId xmlns:a16="http://schemas.microsoft.com/office/drawing/2014/main" id="{A1AA31D3-F9DA-4969-A7A7-ECD0EEC47A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344" y="302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254" name="Group 24">
                <a:extLst>
                  <a:ext uri="{FF2B5EF4-FFF2-40B4-BE49-F238E27FC236}">
                    <a16:creationId xmlns:a16="http://schemas.microsoft.com/office/drawing/2014/main" id="{D00AB2C3-C9C5-498E-8BC0-237FF3F23F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68" y="3296"/>
                <a:ext cx="96" cy="94"/>
                <a:chOff x="1296" y="3024"/>
                <a:chExt cx="96" cy="96"/>
              </a:xfrm>
            </p:grpSpPr>
            <p:sp>
              <p:nvSpPr>
                <p:cNvPr id="316" name="Line 25">
                  <a:extLst>
                    <a:ext uri="{FF2B5EF4-FFF2-40B4-BE49-F238E27FC236}">
                      <a16:creationId xmlns:a16="http://schemas.microsoft.com/office/drawing/2014/main" id="{54C020B9-E96B-4CAD-B864-33D2583817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02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7" name="Line 26">
                  <a:extLst>
                    <a:ext uri="{FF2B5EF4-FFF2-40B4-BE49-F238E27FC236}">
                      <a16:creationId xmlns:a16="http://schemas.microsoft.com/office/drawing/2014/main" id="{1098917D-4709-4C16-8A3F-BA407835A1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1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" name="Line 27">
                  <a:extLst>
                    <a:ext uri="{FF2B5EF4-FFF2-40B4-BE49-F238E27FC236}">
                      <a16:creationId xmlns:a16="http://schemas.microsoft.com/office/drawing/2014/main" id="{6A348DEC-64CC-473A-9A14-F652796987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344" y="302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255" name="Group 28">
                <a:extLst>
                  <a:ext uri="{FF2B5EF4-FFF2-40B4-BE49-F238E27FC236}">
                    <a16:creationId xmlns:a16="http://schemas.microsoft.com/office/drawing/2014/main" id="{93C5E3A2-ABB5-43E3-9BCC-31E889A339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56" y="3252"/>
                <a:ext cx="96" cy="112"/>
                <a:chOff x="1296" y="3024"/>
                <a:chExt cx="96" cy="96"/>
              </a:xfrm>
            </p:grpSpPr>
            <p:sp>
              <p:nvSpPr>
                <p:cNvPr id="313" name="Line 29">
                  <a:extLst>
                    <a:ext uri="{FF2B5EF4-FFF2-40B4-BE49-F238E27FC236}">
                      <a16:creationId xmlns:a16="http://schemas.microsoft.com/office/drawing/2014/main" id="{7952988E-9425-4C37-B183-E38E41715E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02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4" name="Line 30">
                  <a:extLst>
                    <a:ext uri="{FF2B5EF4-FFF2-40B4-BE49-F238E27FC236}">
                      <a16:creationId xmlns:a16="http://schemas.microsoft.com/office/drawing/2014/main" id="{B2AC9B77-8A02-4DD3-9C1B-CD8AE66F05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1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5" name="Line 31">
                  <a:extLst>
                    <a:ext uri="{FF2B5EF4-FFF2-40B4-BE49-F238E27FC236}">
                      <a16:creationId xmlns:a16="http://schemas.microsoft.com/office/drawing/2014/main" id="{1B38A975-3C93-4320-9C14-6E1D5FFD63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344" y="302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256" name="Group 32">
                <a:extLst>
                  <a:ext uri="{FF2B5EF4-FFF2-40B4-BE49-F238E27FC236}">
                    <a16:creationId xmlns:a16="http://schemas.microsoft.com/office/drawing/2014/main" id="{D4018AC4-0B6E-49AE-A8DD-9020290DAC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50" y="3212"/>
                <a:ext cx="96" cy="120"/>
                <a:chOff x="1296" y="3024"/>
                <a:chExt cx="96" cy="96"/>
              </a:xfrm>
            </p:grpSpPr>
            <p:sp>
              <p:nvSpPr>
                <p:cNvPr id="310" name="Line 33">
                  <a:extLst>
                    <a:ext uri="{FF2B5EF4-FFF2-40B4-BE49-F238E27FC236}">
                      <a16:creationId xmlns:a16="http://schemas.microsoft.com/office/drawing/2014/main" id="{D2A0D127-1710-425F-8D0B-FE2EDB9026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02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1" name="Line 34">
                  <a:extLst>
                    <a:ext uri="{FF2B5EF4-FFF2-40B4-BE49-F238E27FC236}">
                      <a16:creationId xmlns:a16="http://schemas.microsoft.com/office/drawing/2014/main" id="{211BD675-55A6-4C25-8810-F3BA48252F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1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2" name="Line 35">
                  <a:extLst>
                    <a:ext uri="{FF2B5EF4-FFF2-40B4-BE49-F238E27FC236}">
                      <a16:creationId xmlns:a16="http://schemas.microsoft.com/office/drawing/2014/main" id="{F60FE2F9-BA4F-48D9-98A1-B8E67CE730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344" y="302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257" name="Freeform 36">
                <a:extLst>
                  <a:ext uri="{FF2B5EF4-FFF2-40B4-BE49-F238E27FC236}">
                    <a16:creationId xmlns:a16="http://schemas.microsoft.com/office/drawing/2014/main" id="{AF0F583E-6BFD-410C-B8BE-4A708569B921}"/>
                  </a:ext>
                </a:extLst>
              </p:cNvPr>
              <p:cNvSpPr>
                <a:spLocks/>
              </p:cNvSpPr>
              <p:nvPr/>
            </p:nvSpPr>
            <p:spPr bwMode="invGray">
              <a:xfrm>
                <a:off x="854" y="2731"/>
                <a:ext cx="3954" cy="760"/>
              </a:xfrm>
              <a:custGeom>
                <a:avLst/>
                <a:gdLst>
                  <a:gd name="T0" fmla="*/ 0 w 3954"/>
                  <a:gd name="T1" fmla="*/ 760 h 760"/>
                  <a:gd name="T2" fmla="*/ 380 w 3954"/>
                  <a:gd name="T3" fmla="*/ 760 h 760"/>
                  <a:gd name="T4" fmla="*/ 380 w 3954"/>
                  <a:gd name="T5" fmla="*/ 733 h 760"/>
                  <a:gd name="T6" fmla="*/ 517 w 3954"/>
                  <a:gd name="T7" fmla="*/ 733 h 760"/>
                  <a:gd name="T8" fmla="*/ 514 w 3954"/>
                  <a:gd name="T9" fmla="*/ 705 h 760"/>
                  <a:gd name="T10" fmla="*/ 639 w 3954"/>
                  <a:gd name="T11" fmla="*/ 705 h 760"/>
                  <a:gd name="T12" fmla="*/ 639 w 3954"/>
                  <a:gd name="T13" fmla="*/ 674 h 760"/>
                  <a:gd name="T14" fmla="*/ 764 w 3954"/>
                  <a:gd name="T15" fmla="*/ 674 h 760"/>
                  <a:gd name="T16" fmla="*/ 764 w 3954"/>
                  <a:gd name="T17" fmla="*/ 647 h 760"/>
                  <a:gd name="T18" fmla="*/ 960 w 3954"/>
                  <a:gd name="T19" fmla="*/ 647 h 760"/>
                  <a:gd name="T20" fmla="*/ 960 w 3954"/>
                  <a:gd name="T21" fmla="*/ 611 h 760"/>
                  <a:gd name="T22" fmla="*/ 1148 w 3954"/>
                  <a:gd name="T23" fmla="*/ 611 h 760"/>
                  <a:gd name="T24" fmla="*/ 1148 w 3954"/>
                  <a:gd name="T25" fmla="*/ 572 h 760"/>
                  <a:gd name="T26" fmla="*/ 1340 w 3954"/>
                  <a:gd name="T27" fmla="*/ 572 h 760"/>
                  <a:gd name="T28" fmla="*/ 1340 w 3954"/>
                  <a:gd name="T29" fmla="*/ 533 h 760"/>
                  <a:gd name="T30" fmla="*/ 1532 w 3954"/>
                  <a:gd name="T31" fmla="*/ 533 h 760"/>
                  <a:gd name="T32" fmla="*/ 1532 w 3954"/>
                  <a:gd name="T33" fmla="*/ 509 h 760"/>
                  <a:gd name="T34" fmla="*/ 1728 w 3954"/>
                  <a:gd name="T35" fmla="*/ 509 h 760"/>
                  <a:gd name="T36" fmla="*/ 1728 w 3954"/>
                  <a:gd name="T37" fmla="*/ 470 h 760"/>
                  <a:gd name="T38" fmla="*/ 1912 w 3954"/>
                  <a:gd name="T39" fmla="*/ 470 h 760"/>
                  <a:gd name="T40" fmla="*/ 1912 w 3954"/>
                  <a:gd name="T41" fmla="*/ 431 h 760"/>
                  <a:gd name="T42" fmla="*/ 2112 w 3954"/>
                  <a:gd name="T43" fmla="*/ 431 h 760"/>
                  <a:gd name="T44" fmla="*/ 2112 w 3954"/>
                  <a:gd name="T45" fmla="*/ 372 h 760"/>
                  <a:gd name="T46" fmla="*/ 2492 w 3954"/>
                  <a:gd name="T47" fmla="*/ 372 h 760"/>
                  <a:gd name="T48" fmla="*/ 2492 w 3954"/>
                  <a:gd name="T49" fmla="*/ 337 h 760"/>
                  <a:gd name="T50" fmla="*/ 2684 w 3954"/>
                  <a:gd name="T51" fmla="*/ 337 h 760"/>
                  <a:gd name="T52" fmla="*/ 2684 w 3954"/>
                  <a:gd name="T53" fmla="*/ 282 h 760"/>
                  <a:gd name="T54" fmla="*/ 2876 w 3954"/>
                  <a:gd name="T55" fmla="*/ 282 h 760"/>
                  <a:gd name="T56" fmla="*/ 2876 w 3954"/>
                  <a:gd name="T57" fmla="*/ 247 h 760"/>
                  <a:gd name="T58" fmla="*/ 3064 w 3954"/>
                  <a:gd name="T59" fmla="*/ 247 h 760"/>
                  <a:gd name="T60" fmla="*/ 3064 w 3954"/>
                  <a:gd name="T61" fmla="*/ 216 h 760"/>
                  <a:gd name="T62" fmla="*/ 3252 w 3954"/>
                  <a:gd name="T63" fmla="*/ 216 h 760"/>
                  <a:gd name="T64" fmla="*/ 3252 w 3954"/>
                  <a:gd name="T65" fmla="*/ 161 h 760"/>
                  <a:gd name="T66" fmla="*/ 3452 w 3954"/>
                  <a:gd name="T67" fmla="*/ 161 h 760"/>
                  <a:gd name="T68" fmla="*/ 3452 w 3954"/>
                  <a:gd name="T69" fmla="*/ 137 h 760"/>
                  <a:gd name="T70" fmla="*/ 3636 w 3954"/>
                  <a:gd name="T71" fmla="*/ 137 h 760"/>
                  <a:gd name="T72" fmla="*/ 3636 w 3954"/>
                  <a:gd name="T73" fmla="*/ 71 h 760"/>
                  <a:gd name="T74" fmla="*/ 3832 w 3954"/>
                  <a:gd name="T75" fmla="*/ 71 h 760"/>
                  <a:gd name="T76" fmla="*/ 3832 w 3954"/>
                  <a:gd name="T77" fmla="*/ 0 h 760"/>
                  <a:gd name="T78" fmla="*/ 3954 w 3954"/>
                  <a:gd name="T79" fmla="*/ 0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954" h="760">
                    <a:moveTo>
                      <a:pt x="0" y="760"/>
                    </a:moveTo>
                    <a:lnTo>
                      <a:pt x="380" y="760"/>
                    </a:lnTo>
                    <a:lnTo>
                      <a:pt x="380" y="733"/>
                    </a:lnTo>
                    <a:lnTo>
                      <a:pt x="517" y="733"/>
                    </a:lnTo>
                    <a:lnTo>
                      <a:pt x="514" y="705"/>
                    </a:lnTo>
                    <a:lnTo>
                      <a:pt x="639" y="705"/>
                    </a:lnTo>
                    <a:lnTo>
                      <a:pt x="639" y="674"/>
                    </a:lnTo>
                    <a:lnTo>
                      <a:pt x="764" y="674"/>
                    </a:lnTo>
                    <a:lnTo>
                      <a:pt x="764" y="647"/>
                    </a:lnTo>
                    <a:lnTo>
                      <a:pt x="960" y="647"/>
                    </a:lnTo>
                    <a:lnTo>
                      <a:pt x="960" y="611"/>
                    </a:lnTo>
                    <a:lnTo>
                      <a:pt x="1148" y="611"/>
                    </a:lnTo>
                    <a:lnTo>
                      <a:pt x="1148" y="572"/>
                    </a:lnTo>
                    <a:lnTo>
                      <a:pt x="1340" y="572"/>
                    </a:lnTo>
                    <a:lnTo>
                      <a:pt x="1340" y="533"/>
                    </a:lnTo>
                    <a:lnTo>
                      <a:pt x="1532" y="533"/>
                    </a:lnTo>
                    <a:lnTo>
                      <a:pt x="1532" y="509"/>
                    </a:lnTo>
                    <a:lnTo>
                      <a:pt x="1728" y="509"/>
                    </a:lnTo>
                    <a:lnTo>
                      <a:pt x="1728" y="470"/>
                    </a:lnTo>
                    <a:lnTo>
                      <a:pt x="1912" y="470"/>
                    </a:lnTo>
                    <a:lnTo>
                      <a:pt x="1912" y="431"/>
                    </a:lnTo>
                    <a:lnTo>
                      <a:pt x="2112" y="431"/>
                    </a:lnTo>
                    <a:lnTo>
                      <a:pt x="2112" y="372"/>
                    </a:lnTo>
                    <a:lnTo>
                      <a:pt x="2492" y="372"/>
                    </a:lnTo>
                    <a:lnTo>
                      <a:pt x="2492" y="337"/>
                    </a:lnTo>
                    <a:lnTo>
                      <a:pt x="2684" y="337"/>
                    </a:lnTo>
                    <a:lnTo>
                      <a:pt x="2684" y="282"/>
                    </a:lnTo>
                    <a:lnTo>
                      <a:pt x="2876" y="282"/>
                    </a:lnTo>
                    <a:lnTo>
                      <a:pt x="2876" y="247"/>
                    </a:lnTo>
                    <a:lnTo>
                      <a:pt x="3064" y="247"/>
                    </a:lnTo>
                    <a:lnTo>
                      <a:pt x="3064" y="216"/>
                    </a:lnTo>
                    <a:lnTo>
                      <a:pt x="3252" y="216"/>
                    </a:lnTo>
                    <a:lnTo>
                      <a:pt x="3252" y="161"/>
                    </a:lnTo>
                    <a:lnTo>
                      <a:pt x="3452" y="161"/>
                    </a:lnTo>
                    <a:lnTo>
                      <a:pt x="3452" y="137"/>
                    </a:lnTo>
                    <a:lnTo>
                      <a:pt x="3636" y="137"/>
                    </a:lnTo>
                    <a:lnTo>
                      <a:pt x="3636" y="71"/>
                    </a:lnTo>
                    <a:lnTo>
                      <a:pt x="3832" y="71"/>
                    </a:lnTo>
                    <a:lnTo>
                      <a:pt x="3832" y="0"/>
                    </a:lnTo>
                    <a:lnTo>
                      <a:pt x="3954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258" name="Group 37">
                <a:extLst>
                  <a:ext uri="{FF2B5EF4-FFF2-40B4-BE49-F238E27FC236}">
                    <a16:creationId xmlns:a16="http://schemas.microsoft.com/office/drawing/2014/main" id="{EA6392A1-B8D8-4C97-8DAA-B78B35330A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42" y="3188"/>
                <a:ext cx="96" cy="122"/>
                <a:chOff x="1296" y="3024"/>
                <a:chExt cx="96" cy="96"/>
              </a:xfrm>
            </p:grpSpPr>
            <p:sp>
              <p:nvSpPr>
                <p:cNvPr id="307" name="Line 38">
                  <a:extLst>
                    <a:ext uri="{FF2B5EF4-FFF2-40B4-BE49-F238E27FC236}">
                      <a16:creationId xmlns:a16="http://schemas.microsoft.com/office/drawing/2014/main" id="{D8C93B4B-FFD1-4C6B-B908-0BF2333EA7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02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8" name="Line 39">
                  <a:extLst>
                    <a:ext uri="{FF2B5EF4-FFF2-40B4-BE49-F238E27FC236}">
                      <a16:creationId xmlns:a16="http://schemas.microsoft.com/office/drawing/2014/main" id="{9843F594-E67D-4B6E-A242-29B84C9BCD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1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" name="Line 40">
                  <a:extLst>
                    <a:ext uri="{FF2B5EF4-FFF2-40B4-BE49-F238E27FC236}">
                      <a16:creationId xmlns:a16="http://schemas.microsoft.com/office/drawing/2014/main" id="{BA90A45C-1E44-43D8-B797-C1C4544340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344" y="302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259" name="Group 41">
                <a:extLst>
                  <a:ext uri="{FF2B5EF4-FFF2-40B4-BE49-F238E27FC236}">
                    <a16:creationId xmlns:a16="http://schemas.microsoft.com/office/drawing/2014/main" id="{316CBB88-EB16-4335-BEE3-156D2432C8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4" y="3138"/>
                <a:ext cx="96" cy="138"/>
                <a:chOff x="1296" y="3024"/>
                <a:chExt cx="96" cy="96"/>
              </a:xfrm>
            </p:grpSpPr>
            <p:sp>
              <p:nvSpPr>
                <p:cNvPr id="304" name="Line 42">
                  <a:extLst>
                    <a:ext uri="{FF2B5EF4-FFF2-40B4-BE49-F238E27FC236}">
                      <a16:creationId xmlns:a16="http://schemas.microsoft.com/office/drawing/2014/main" id="{151F8734-400C-4910-9D42-2AFDA70F43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02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5" name="Line 43">
                  <a:extLst>
                    <a:ext uri="{FF2B5EF4-FFF2-40B4-BE49-F238E27FC236}">
                      <a16:creationId xmlns:a16="http://schemas.microsoft.com/office/drawing/2014/main" id="{C22A171F-23D0-42E8-B21D-5A08C24D44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1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6" name="Line 44">
                  <a:extLst>
                    <a:ext uri="{FF2B5EF4-FFF2-40B4-BE49-F238E27FC236}">
                      <a16:creationId xmlns:a16="http://schemas.microsoft.com/office/drawing/2014/main" id="{AA01B834-FE6A-422F-AE97-01F96729A6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344" y="302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260" name="Group 45">
                <a:extLst>
                  <a:ext uri="{FF2B5EF4-FFF2-40B4-BE49-F238E27FC236}">
                    <a16:creationId xmlns:a16="http://schemas.microsoft.com/office/drawing/2014/main" id="{5EB6AE5E-7504-4678-AC66-2D25404EBE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4" y="3090"/>
                <a:ext cx="96" cy="148"/>
                <a:chOff x="1296" y="3024"/>
                <a:chExt cx="96" cy="96"/>
              </a:xfrm>
            </p:grpSpPr>
            <p:sp>
              <p:nvSpPr>
                <p:cNvPr id="301" name="Line 46">
                  <a:extLst>
                    <a:ext uri="{FF2B5EF4-FFF2-40B4-BE49-F238E27FC236}">
                      <a16:creationId xmlns:a16="http://schemas.microsoft.com/office/drawing/2014/main" id="{53B5DCFC-ECAD-4B6A-9FC4-B17D14A914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02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2" name="Line 47">
                  <a:extLst>
                    <a:ext uri="{FF2B5EF4-FFF2-40B4-BE49-F238E27FC236}">
                      <a16:creationId xmlns:a16="http://schemas.microsoft.com/office/drawing/2014/main" id="{026233DA-0CE5-4CD8-9EA1-CEDBFED718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1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3" name="Line 48">
                  <a:extLst>
                    <a:ext uri="{FF2B5EF4-FFF2-40B4-BE49-F238E27FC236}">
                      <a16:creationId xmlns:a16="http://schemas.microsoft.com/office/drawing/2014/main" id="{D7E952B3-447B-42C6-89C4-89A9215B77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344" y="302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261" name="Group 49">
                <a:extLst>
                  <a:ext uri="{FF2B5EF4-FFF2-40B4-BE49-F238E27FC236}">
                    <a16:creationId xmlns:a16="http://schemas.microsoft.com/office/drawing/2014/main" id="{93A2760F-C58F-4B84-BEDA-9F78894DCC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0" y="3032"/>
                <a:ext cx="96" cy="154"/>
                <a:chOff x="1296" y="3024"/>
                <a:chExt cx="96" cy="96"/>
              </a:xfrm>
            </p:grpSpPr>
            <p:sp>
              <p:nvSpPr>
                <p:cNvPr id="298" name="Line 50">
                  <a:extLst>
                    <a:ext uri="{FF2B5EF4-FFF2-40B4-BE49-F238E27FC236}">
                      <a16:creationId xmlns:a16="http://schemas.microsoft.com/office/drawing/2014/main" id="{E5BA67C7-9BAC-4350-A42A-45ED70B184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02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99" name="Line 51">
                  <a:extLst>
                    <a:ext uri="{FF2B5EF4-FFF2-40B4-BE49-F238E27FC236}">
                      <a16:creationId xmlns:a16="http://schemas.microsoft.com/office/drawing/2014/main" id="{5D2B3F72-44FA-4AF5-90B4-4BBA8E0538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1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0" name="Line 52">
                  <a:extLst>
                    <a:ext uri="{FF2B5EF4-FFF2-40B4-BE49-F238E27FC236}">
                      <a16:creationId xmlns:a16="http://schemas.microsoft.com/office/drawing/2014/main" id="{5B98DD81-A781-43A8-B611-E8B109961C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344" y="302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262" name="Group 53">
                <a:extLst>
                  <a:ext uri="{FF2B5EF4-FFF2-40B4-BE49-F238E27FC236}">
                    <a16:creationId xmlns:a16="http://schemas.microsoft.com/office/drawing/2014/main" id="{F5AA65AA-BCF7-44FE-AEC7-2343FF1DA6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04" y="3028"/>
                <a:ext cx="96" cy="154"/>
                <a:chOff x="1296" y="3024"/>
                <a:chExt cx="96" cy="96"/>
              </a:xfrm>
            </p:grpSpPr>
            <p:sp>
              <p:nvSpPr>
                <p:cNvPr id="295" name="Line 54">
                  <a:extLst>
                    <a:ext uri="{FF2B5EF4-FFF2-40B4-BE49-F238E27FC236}">
                      <a16:creationId xmlns:a16="http://schemas.microsoft.com/office/drawing/2014/main" id="{5FE8BD8F-10BC-4341-BF80-8E55E234E5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02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96" name="Line 55">
                  <a:extLst>
                    <a:ext uri="{FF2B5EF4-FFF2-40B4-BE49-F238E27FC236}">
                      <a16:creationId xmlns:a16="http://schemas.microsoft.com/office/drawing/2014/main" id="{39BB2145-6B85-4B92-8EC0-48C0E9B094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1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97" name="Line 56">
                  <a:extLst>
                    <a:ext uri="{FF2B5EF4-FFF2-40B4-BE49-F238E27FC236}">
                      <a16:creationId xmlns:a16="http://schemas.microsoft.com/office/drawing/2014/main" id="{5ACA6385-0F0A-40CC-B27F-FD05FF764A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344" y="302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263" name="Group 57">
                <a:extLst>
                  <a:ext uri="{FF2B5EF4-FFF2-40B4-BE49-F238E27FC236}">
                    <a16:creationId xmlns:a16="http://schemas.microsoft.com/office/drawing/2014/main" id="{EE7FCBB5-67F5-4B0D-85AC-E6DD24D52D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00" y="2992"/>
                <a:ext cx="96" cy="166"/>
                <a:chOff x="1296" y="3024"/>
                <a:chExt cx="96" cy="96"/>
              </a:xfrm>
            </p:grpSpPr>
            <p:sp>
              <p:nvSpPr>
                <p:cNvPr id="292" name="Line 58">
                  <a:extLst>
                    <a:ext uri="{FF2B5EF4-FFF2-40B4-BE49-F238E27FC236}">
                      <a16:creationId xmlns:a16="http://schemas.microsoft.com/office/drawing/2014/main" id="{5ADAC2AB-ACAD-499F-9DAE-F34A393094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02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93" name="Line 59">
                  <a:extLst>
                    <a:ext uri="{FF2B5EF4-FFF2-40B4-BE49-F238E27FC236}">
                      <a16:creationId xmlns:a16="http://schemas.microsoft.com/office/drawing/2014/main" id="{23E53697-FC10-4E7B-AE6C-12912C7D49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1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94" name="Line 60">
                  <a:extLst>
                    <a:ext uri="{FF2B5EF4-FFF2-40B4-BE49-F238E27FC236}">
                      <a16:creationId xmlns:a16="http://schemas.microsoft.com/office/drawing/2014/main" id="{4A130733-3395-4C97-B2C8-A77B27E2B6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344" y="302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264" name="Group 61">
                <a:extLst>
                  <a:ext uri="{FF2B5EF4-FFF2-40B4-BE49-F238E27FC236}">
                    <a16:creationId xmlns:a16="http://schemas.microsoft.com/office/drawing/2014/main" id="{079B951A-765F-4744-B339-A2CDF89EF1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92" y="2932"/>
                <a:ext cx="96" cy="176"/>
                <a:chOff x="1296" y="3024"/>
                <a:chExt cx="96" cy="96"/>
              </a:xfrm>
            </p:grpSpPr>
            <p:sp>
              <p:nvSpPr>
                <p:cNvPr id="289" name="Line 62">
                  <a:extLst>
                    <a:ext uri="{FF2B5EF4-FFF2-40B4-BE49-F238E27FC236}">
                      <a16:creationId xmlns:a16="http://schemas.microsoft.com/office/drawing/2014/main" id="{E7515F0F-7D7C-49AB-999A-8E0F59ACFB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02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90" name="Line 63">
                  <a:extLst>
                    <a:ext uri="{FF2B5EF4-FFF2-40B4-BE49-F238E27FC236}">
                      <a16:creationId xmlns:a16="http://schemas.microsoft.com/office/drawing/2014/main" id="{B05F07F2-A31C-4BC1-B24E-7F3240CB44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1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91" name="Line 64">
                  <a:extLst>
                    <a:ext uri="{FF2B5EF4-FFF2-40B4-BE49-F238E27FC236}">
                      <a16:creationId xmlns:a16="http://schemas.microsoft.com/office/drawing/2014/main" id="{C2811272-18CA-451E-8B3B-570502B984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344" y="302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265" name="Group 65">
                <a:extLst>
                  <a:ext uri="{FF2B5EF4-FFF2-40B4-BE49-F238E27FC236}">
                    <a16:creationId xmlns:a16="http://schemas.microsoft.com/office/drawing/2014/main" id="{5DFCD419-C764-4C98-B8C5-E8F4F48041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4" y="2882"/>
                <a:ext cx="96" cy="188"/>
                <a:chOff x="1296" y="3024"/>
                <a:chExt cx="96" cy="96"/>
              </a:xfrm>
            </p:grpSpPr>
            <p:sp>
              <p:nvSpPr>
                <p:cNvPr id="286" name="Line 66">
                  <a:extLst>
                    <a:ext uri="{FF2B5EF4-FFF2-40B4-BE49-F238E27FC236}">
                      <a16:creationId xmlns:a16="http://schemas.microsoft.com/office/drawing/2014/main" id="{D5A15423-3361-4EE9-BA1F-1A6EE00503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02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87" name="Line 67">
                  <a:extLst>
                    <a:ext uri="{FF2B5EF4-FFF2-40B4-BE49-F238E27FC236}">
                      <a16:creationId xmlns:a16="http://schemas.microsoft.com/office/drawing/2014/main" id="{C9E6EC77-0854-4E91-8D0C-9CA5A801D5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1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88" name="Line 68">
                  <a:extLst>
                    <a:ext uri="{FF2B5EF4-FFF2-40B4-BE49-F238E27FC236}">
                      <a16:creationId xmlns:a16="http://schemas.microsoft.com/office/drawing/2014/main" id="{34C9F59C-A7B1-4E1E-8334-2F2E92A7F7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344" y="302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266" name="Group 69">
                <a:extLst>
                  <a:ext uri="{FF2B5EF4-FFF2-40B4-BE49-F238E27FC236}">
                    <a16:creationId xmlns:a16="http://schemas.microsoft.com/office/drawing/2014/main" id="{55D093BB-0317-4259-B4B8-B46CD66873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72" y="2856"/>
                <a:ext cx="96" cy="188"/>
                <a:chOff x="1296" y="3024"/>
                <a:chExt cx="96" cy="96"/>
              </a:xfrm>
            </p:grpSpPr>
            <p:sp>
              <p:nvSpPr>
                <p:cNvPr id="283" name="Line 70">
                  <a:extLst>
                    <a:ext uri="{FF2B5EF4-FFF2-40B4-BE49-F238E27FC236}">
                      <a16:creationId xmlns:a16="http://schemas.microsoft.com/office/drawing/2014/main" id="{16277738-4DD0-473E-9D2D-58D4766D47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02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84" name="Line 71">
                  <a:extLst>
                    <a:ext uri="{FF2B5EF4-FFF2-40B4-BE49-F238E27FC236}">
                      <a16:creationId xmlns:a16="http://schemas.microsoft.com/office/drawing/2014/main" id="{60545316-6B60-4DB2-A1E0-955CC1F53C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1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85" name="Line 72">
                  <a:extLst>
                    <a:ext uri="{FF2B5EF4-FFF2-40B4-BE49-F238E27FC236}">
                      <a16:creationId xmlns:a16="http://schemas.microsoft.com/office/drawing/2014/main" id="{553188C2-5564-4EF5-99AE-1D7867E301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344" y="302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267" name="Group 73">
                <a:extLst>
                  <a:ext uri="{FF2B5EF4-FFF2-40B4-BE49-F238E27FC236}">
                    <a16:creationId xmlns:a16="http://schemas.microsoft.com/office/drawing/2014/main" id="{E29C5CC4-2B86-48A8-898C-F219DB3D48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62" y="2802"/>
                <a:ext cx="96" cy="198"/>
                <a:chOff x="1296" y="3024"/>
                <a:chExt cx="96" cy="96"/>
              </a:xfrm>
            </p:grpSpPr>
            <p:sp>
              <p:nvSpPr>
                <p:cNvPr id="280" name="Line 74">
                  <a:extLst>
                    <a:ext uri="{FF2B5EF4-FFF2-40B4-BE49-F238E27FC236}">
                      <a16:creationId xmlns:a16="http://schemas.microsoft.com/office/drawing/2014/main" id="{681A37C6-ED92-4A5D-8745-3BA88AD4FB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02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81" name="Line 75">
                  <a:extLst>
                    <a:ext uri="{FF2B5EF4-FFF2-40B4-BE49-F238E27FC236}">
                      <a16:creationId xmlns:a16="http://schemas.microsoft.com/office/drawing/2014/main" id="{DD9F7438-319F-442B-AE20-5A436D3C65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1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82" name="Line 76">
                  <a:extLst>
                    <a:ext uri="{FF2B5EF4-FFF2-40B4-BE49-F238E27FC236}">
                      <a16:creationId xmlns:a16="http://schemas.microsoft.com/office/drawing/2014/main" id="{74343965-1876-4644-9449-6BB244EBB2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344" y="302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268" name="Group 77">
                <a:extLst>
                  <a:ext uri="{FF2B5EF4-FFF2-40B4-BE49-F238E27FC236}">
                    <a16:creationId xmlns:a16="http://schemas.microsoft.com/office/drawing/2014/main" id="{884F8A7F-F472-4D86-8E55-ABE2EC0937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56" y="2762"/>
                <a:ext cx="96" cy="210"/>
                <a:chOff x="1296" y="3024"/>
                <a:chExt cx="96" cy="96"/>
              </a:xfrm>
            </p:grpSpPr>
            <p:sp>
              <p:nvSpPr>
                <p:cNvPr id="277" name="Line 78">
                  <a:extLst>
                    <a:ext uri="{FF2B5EF4-FFF2-40B4-BE49-F238E27FC236}">
                      <a16:creationId xmlns:a16="http://schemas.microsoft.com/office/drawing/2014/main" id="{EF8B7130-A57D-4890-B859-BA32C560F2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02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78" name="Line 79">
                  <a:extLst>
                    <a:ext uri="{FF2B5EF4-FFF2-40B4-BE49-F238E27FC236}">
                      <a16:creationId xmlns:a16="http://schemas.microsoft.com/office/drawing/2014/main" id="{FB9431E9-2C85-4735-94C3-89D5C7169B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1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79" name="Line 80">
                  <a:extLst>
                    <a:ext uri="{FF2B5EF4-FFF2-40B4-BE49-F238E27FC236}">
                      <a16:creationId xmlns:a16="http://schemas.microsoft.com/office/drawing/2014/main" id="{D68C6B43-FAEA-4B96-82CB-692FD6B3B8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344" y="302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269" name="Group 81">
                <a:extLst>
                  <a:ext uri="{FF2B5EF4-FFF2-40B4-BE49-F238E27FC236}">
                    <a16:creationId xmlns:a16="http://schemas.microsoft.com/office/drawing/2014/main" id="{5DA6EA6E-2DB5-43A9-B20F-8A04146AC9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52" y="2684"/>
                <a:ext cx="96" cy="234"/>
                <a:chOff x="1296" y="3024"/>
                <a:chExt cx="96" cy="96"/>
              </a:xfrm>
            </p:grpSpPr>
            <p:sp>
              <p:nvSpPr>
                <p:cNvPr id="274" name="Line 82">
                  <a:extLst>
                    <a:ext uri="{FF2B5EF4-FFF2-40B4-BE49-F238E27FC236}">
                      <a16:creationId xmlns:a16="http://schemas.microsoft.com/office/drawing/2014/main" id="{6B85A5AB-5564-48C7-9BDB-4CB7C16380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02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75" name="Line 83">
                  <a:extLst>
                    <a:ext uri="{FF2B5EF4-FFF2-40B4-BE49-F238E27FC236}">
                      <a16:creationId xmlns:a16="http://schemas.microsoft.com/office/drawing/2014/main" id="{1CB864F1-3741-4932-BE69-0C86F7DAE5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1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76" name="Line 84">
                  <a:extLst>
                    <a:ext uri="{FF2B5EF4-FFF2-40B4-BE49-F238E27FC236}">
                      <a16:creationId xmlns:a16="http://schemas.microsoft.com/office/drawing/2014/main" id="{22574960-C080-4084-81F5-F03D2F5236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344" y="302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270" name="Group 85">
                <a:extLst>
                  <a:ext uri="{FF2B5EF4-FFF2-40B4-BE49-F238E27FC236}">
                    <a16:creationId xmlns:a16="http://schemas.microsoft.com/office/drawing/2014/main" id="{9463E3D1-FEDA-4BE8-A2AB-6B29D4E734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40" y="2604"/>
                <a:ext cx="96" cy="256"/>
                <a:chOff x="1296" y="3024"/>
                <a:chExt cx="96" cy="96"/>
              </a:xfrm>
            </p:grpSpPr>
            <p:sp>
              <p:nvSpPr>
                <p:cNvPr id="271" name="Line 86">
                  <a:extLst>
                    <a:ext uri="{FF2B5EF4-FFF2-40B4-BE49-F238E27FC236}">
                      <a16:creationId xmlns:a16="http://schemas.microsoft.com/office/drawing/2014/main" id="{E52C1692-6736-4452-B1E3-C4428D9765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02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72" name="Line 87">
                  <a:extLst>
                    <a:ext uri="{FF2B5EF4-FFF2-40B4-BE49-F238E27FC236}">
                      <a16:creationId xmlns:a16="http://schemas.microsoft.com/office/drawing/2014/main" id="{BA8D140D-40EF-444F-A606-EEC0782434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1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73" name="Line 88">
                  <a:extLst>
                    <a:ext uri="{FF2B5EF4-FFF2-40B4-BE49-F238E27FC236}">
                      <a16:creationId xmlns:a16="http://schemas.microsoft.com/office/drawing/2014/main" id="{47C9AD38-DFBA-48C5-AD9A-1E9DDA305C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344" y="302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grpSp>
          <p:nvGrpSpPr>
            <p:cNvPr id="85" name="Group 89">
              <a:extLst>
                <a:ext uri="{FF2B5EF4-FFF2-40B4-BE49-F238E27FC236}">
                  <a16:creationId xmlns:a16="http://schemas.microsoft.com/office/drawing/2014/main" id="{7006361D-47F1-4A17-A080-A292E275C8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1" y="2100"/>
              <a:ext cx="3092" cy="960"/>
              <a:chOff x="854" y="2272"/>
              <a:chExt cx="3950" cy="1227"/>
            </a:xfrm>
          </p:grpSpPr>
          <p:sp>
            <p:nvSpPr>
              <p:cNvPr id="168" name="Freeform 90">
                <a:extLst>
                  <a:ext uri="{FF2B5EF4-FFF2-40B4-BE49-F238E27FC236}">
                    <a16:creationId xmlns:a16="http://schemas.microsoft.com/office/drawing/2014/main" id="{4A82AE7D-6520-447B-AC9B-5D9D97FB39FB}"/>
                  </a:ext>
                </a:extLst>
              </p:cNvPr>
              <p:cNvSpPr>
                <a:spLocks/>
              </p:cNvSpPr>
              <p:nvPr/>
            </p:nvSpPr>
            <p:spPr bwMode="invGray">
              <a:xfrm>
                <a:off x="854" y="2418"/>
                <a:ext cx="3950" cy="1081"/>
              </a:xfrm>
              <a:custGeom>
                <a:avLst/>
                <a:gdLst>
                  <a:gd name="T0" fmla="*/ 0 w 3950"/>
                  <a:gd name="T1" fmla="*/ 1081 h 1081"/>
                  <a:gd name="T2" fmla="*/ 384 w 3950"/>
                  <a:gd name="T3" fmla="*/ 1081 h 1081"/>
                  <a:gd name="T4" fmla="*/ 384 w 3950"/>
                  <a:gd name="T5" fmla="*/ 1046 h 1081"/>
                  <a:gd name="T6" fmla="*/ 506 w 3950"/>
                  <a:gd name="T7" fmla="*/ 1046 h 1081"/>
                  <a:gd name="T8" fmla="*/ 506 w 3950"/>
                  <a:gd name="T9" fmla="*/ 1022 h 1081"/>
                  <a:gd name="T10" fmla="*/ 635 w 3950"/>
                  <a:gd name="T11" fmla="*/ 1022 h 1081"/>
                  <a:gd name="T12" fmla="*/ 635 w 3950"/>
                  <a:gd name="T13" fmla="*/ 983 h 1081"/>
                  <a:gd name="T14" fmla="*/ 776 w 3950"/>
                  <a:gd name="T15" fmla="*/ 983 h 1081"/>
                  <a:gd name="T16" fmla="*/ 776 w 3950"/>
                  <a:gd name="T17" fmla="*/ 944 h 1081"/>
                  <a:gd name="T18" fmla="*/ 956 w 3950"/>
                  <a:gd name="T19" fmla="*/ 944 h 1081"/>
                  <a:gd name="T20" fmla="*/ 956 w 3950"/>
                  <a:gd name="T21" fmla="*/ 893 h 1081"/>
                  <a:gd name="T22" fmla="*/ 1148 w 3950"/>
                  <a:gd name="T23" fmla="*/ 893 h 1081"/>
                  <a:gd name="T24" fmla="*/ 1148 w 3950"/>
                  <a:gd name="T25" fmla="*/ 858 h 1081"/>
                  <a:gd name="T26" fmla="*/ 1340 w 3950"/>
                  <a:gd name="T27" fmla="*/ 858 h 1081"/>
                  <a:gd name="T28" fmla="*/ 1340 w 3950"/>
                  <a:gd name="T29" fmla="*/ 807 h 1081"/>
                  <a:gd name="T30" fmla="*/ 1528 w 3950"/>
                  <a:gd name="T31" fmla="*/ 807 h 1081"/>
                  <a:gd name="T32" fmla="*/ 1528 w 3950"/>
                  <a:gd name="T33" fmla="*/ 764 h 1081"/>
                  <a:gd name="T34" fmla="*/ 1728 w 3950"/>
                  <a:gd name="T35" fmla="*/ 764 h 1081"/>
                  <a:gd name="T36" fmla="*/ 1728 w 3950"/>
                  <a:gd name="T37" fmla="*/ 705 h 1081"/>
                  <a:gd name="T38" fmla="*/ 1912 w 3950"/>
                  <a:gd name="T39" fmla="*/ 705 h 1081"/>
                  <a:gd name="T40" fmla="*/ 1912 w 3950"/>
                  <a:gd name="T41" fmla="*/ 658 h 1081"/>
                  <a:gd name="T42" fmla="*/ 2108 w 3950"/>
                  <a:gd name="T43" fmla="*/ 658 h 1081"/>
                  <a:gd name="T44" fmla="*/ 2108 w 3950"/>
                  <a:gd name="T45" fmla="*/ 615 h 1081"/>
                  <a:gd name="T46" fmla="*/ 2300 w 3950"/>
                  <a:gd name="T47" fmla="*/ 615 h 1081"/>
                  <a:gd name="T48" fmla="*/ 2300 w 3950"/>
                  <a:gd name="T49" fmla="*/ 552 h 1081"/>
                  <a:gd name="T50" fmla="*/ 2492 w 3950"/>
                  <a:gd name="T51" fmla="*/ 552 h 1081"/>
                  <a:gd name="T52" fmla="*/ 2492 w 3950"/>
                  <a:gd name="T53" fmla="*/ 513 h 1081"/>
                  <a:gd name="T54" fmla="*/ 2684 w 3950"/>
                  <a:gd name="T55" fmla="*/ 513 h 1081"/>
                  <a:gd name="T56" fmla="*/ 2684 w 3950"/>
                  <a:gd name="T57" fmla="*/ 462 h 1081"/>
                  <a:gd name="T58" fmla="*/ 2880 w 3950"/>
                  <a:gd name="T59" fmla="*/ 462 h 1081"/>
                  <a:gd name="T60" fmla="*/ 2880 w 3950"/>
                  <a:gd name="T61" fmla="*/ 391 h 1081"/>
                  <a:gd name="T62" fmla="*/ 3064 w 3950"/>
                  <a:gd name="T63" fmla="*/ 391 h 1081"/>
                  <a:gd name="T64" fmla="*/ 3064 w 3950"/>
                  <a:gd name="T65" fmla="*/ 305 h 1081"/>
                  <a:gd name="T66" fmla="*/ 3256 w 3950"/>
                  <a:gd name="T67" fmla="*/ 305 h 1081"/>
                  <a:gd name="T68" fmla="*/ 3256 w 3950"/>
                  <a:gd name="T69" fmla="*/ 231 h 1081"/>
                  <a:gd name="T70" fmla="*/ 3448 w 3950"/>
                  <a:gd name="T71" fmla="*/ 231 h 1081"/>
                  <a:gd name="T72" fmla="*/ 3448 w 3950"/>
                  <a:gd name="T73" fmla="*/ 160 h 1081"/>
                  <a:gd name="T74" fmla="*/ 3640 w 3950"/>
                  <a:gd name="T75" fmla="*/ 160 h 1081"/>
                  <a:gd name="T76" fmla="*/ 3640 w 3950"/>
                  <a:gd name="T77" fmla="*/ 98 h 1081"/>
                  <a:gd name="T78" fmla="*/ 3832 w 3950"/>
                  <a:gd name="T79" fmla="*/ 98 h 1081"/>
                  <a:gd name="T80" fmla="*/ 3832 w 3950"/>
                  <a:gd name="T81" fmla="*/ 0 h 1081"/>
                  <a:gd name="T82" fmla="*/ 3950 w 3950"/>
                  <a:gd name="T83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950" h="1081">
                    <a:moveTo>
                      <a:pt x="0" y="1081"/>
                    </a:moveTo>
                    <a:lnTo>
                      <a:pt x="384" y="1081"/>
                    </a:lnTo>
                    <a:lnTo>
                      <a:pt x="384" y="1046"/>
                    </a:lnTo>
                    <a:lnTo>
                      <a:pt x="506" y="1046"/>
                    </a:lnTo>
                    <a:lnTo>
                      <a:pt x="506" y="1022"/>
                    </a:lnTo>
                    <a:lnTo>
                      <a:pt x="635" y="1022"/>
                    </a:lnTo>
                    <a:lnTo>
                      <a:pt x="635" y="983"/>
                    </a:lnTo>
                    <a:lnTo>
                      <a:pt x="776" y="983"/>
                    </a:lnTo>
                    <a:lnTo>
                      <a:pt x="776" y="944"/>
                    </a:lnTo>
                    <a:lnTo>
                      <a:pt x="956" y="944"/>
                    </a:lnTo>
                    <a:lnTo>
                      <a:pt x="956" y="893"/>
                    </a:lnTo>
                    <a:lnTo>
                      <a:pt x="1148" y="893"/>
                    </a:lnTo>
                    <a:lnTo>
                      <a:pt x="1148" y="858"/>
                    </a:lnTo>
                    <a:lnTo>
                      <a:pt x="1340" y="858"/>
                    </a:lnTo>
                    <a:lnTo>
                      <a:pt x="1340" y="807"/>
                    </a:lnTo>
                    <a:lnTo>
                      <a:pt x="1528" y="807"/>
                    </a:lnTo>
                    <a:lnTo>
                      <a:pt x="1528" y="764"/>
                    </a:lnTo>
                    <a:lnTo>
                      <a:pt x="1728" y="764"/>
                    </a:lnTo>
                    <a:lnTo>
                      <a:pt x="1728" y="705"/>
                    </a:lnTo>
                    <a:lnTo>
                      <a:pt x="1912" y="705"/>
                    </a:lnTo>
                    <a:lnTo>
                      <a:pt x="1912" y="658"/>
                    </a:lnTo>
                    <a:lnTo>
                      <a:pt x="2108" y="658"/>
                    </a:lnTo>
                    <a:lnTo>
                      <a:pt x="2108" y="615"/>
                    </a:lnTo>
                    <a:lnTo>
                      <a:pt x="2300" y="615"/>
                    </a:lnTo>
                    <a:lnTo>
                      <a:pt x="2300" y="552"/>
                    </a:lnTo>
                    <a:lnTo>
                      <a:pt x="2492" y="552"/>
                    </a:lnTo>
                    <a:lnTo>
                      <a:pt x="2492" y="513"/>
                    </a:lnTo>
                    <a:lnTo>
                      <a:pt x="2684" y="513"/>
                    </a:lnTo>
                    <a:lnTo>
                      <a:pt x="2684" y="462"/>
                    </a:lnTo>
                    <a:lnTo>
                      <a:pt x="2880" y="462"/>
                    </a:lnTo>
                    <a:lnTo>
                      <a:pt x="2880" y="391"/>
                    </a:lnTo>
                    <a:lnTo>
                      <a:pt x="3064" y="391"/>
                    </a:lnTo>
                    <a:lnTo>
                      <a:pt x="3064" y="305"/>
                    </a:lnTo>
                    <a:lnTo>
                      <a:pt x="3256" y="305"/>
                    </a:lnTo>
                    <a:lnTo>
                      <a:pt x="3256" y="231"/>
                    </a:lnTo>
                    <a:lnTo>
                      <a:pt x="3448" y="231"/>
                    </a:lnTo>
                    <a:lnTo>
                      <a:pt x="3448" y="160"/>
                    </a:lnTo>
                    <a:lnTo>
                      <a:pt x="3640" y="160"/>
                    </a:lnTo>
                    <a:lnTo>
                      <a:pt x="3640" y="98"/>
                    </a:lnTo>
                    <a:lnTo>
                      <a:pt x="3832" y="98"/>
                    </a:lnTo>
                    <a:lnTo>
                      <a:pt x="3832" y="0"/>
                    </a:lnTo>
                    <a:lnTo>
                      <a:pt x="3950" y="0"/>
                    </a:lnTo>
                  </a:path>
                </a:pathLst>
              </a:custGeom>
              <a:noFill/>
              <a:ln w="19050" cap="flat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69" name="Group 91">
                <a:extLst>
                  <a:ext uri="{FF2B5EF4-FFF2-40B4-BE49-F238E27FC236}">
                    <a16:creationId xmlns:a16="http://schemas.microsoft.com/office/drawing/2014/main" id="{A3D29875-46CF-4515-BC8A-E80C635FD8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84" y="2272"/>
                <a:ext cx="3554" cy="1220"/>
                <a:chOff x="1184" y="2272"/>
                <a:chExt cx="3554" cy="1220"/>
              </a:xfrm>
            </p:grpSpPr>
            <p:grpSp>
              <p:nvGrpSpPr>
                <p:cNvPr id="170" name="Group 92">
                  <a:extLst>
                    <a:ext uri="{FF2B5EF4-FFF2-40B4-BE49-F238E27FC236}">
                      <a16:creationId xmlns:a16="http://schemas.microsoft.com/office/drawing/2014/main" id="{332A0231-F44F-4470-9133-5C7FD5E5C2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84" y="3442"/>
                  <a:ext cx="96" cy="50"/>
                  <a:chOff x="1296" y="3024"/>
                  <a:chExt cx="96" cy="96"/>
                </a:xfrm>
              </p:grpSpPr>
              <p:sp>
                <p:nvSpPr>
                  <p:cNvPr id="247" name="Line 93">
                    <a:extLst>
                      <a:ext uri="{FF2B5EF4-FFF2-40B4-BE49-F238E27FC236}">
                        <a16:creationId xmlns:a16="http://schemas.microsoft.com/office/drawing/2014/main" id="{75C34624-9894-4B22-A8C2-27A04AD5D07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296" y="3024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48" name="Line 94">
                    <a:extLst>
                      <a:ext uri="{FF2B5EF4-FFF2-40B4-BE49-F238E27FC236}">
                        <a16:creationId xmlns:a16="http://schemas.microsoft.com/office/drawing/2014/main" id="{4E60BA02-D605-40CB-8A5A-1A54DD461B6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296" y="312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49" name="Line 95">
                    <a:extLst>
                      <a:ext uri="{FF2B5EF4-FFF2-40B4-BE49-F238E27FC236}">
                        <a16:creationId xmlns:a16="http://schemas.microsoft.com/office/drawing/2014/main" id="{1D7A4145-12D6-4A79-8A89-286EA021DA5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344" y="3024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171" name="Group 96">
                  <a:extLst>
                    <a:ext uri="{FF2B5EF4-FFF2-40B4-BE49-F238E27FC236}">
                      <a16:creationId xmlns:a16="http://schemas.microsoft.com/office/drawing/2014/main" id="{6EDBABAA-A059-4489-B4C6-E62B0D0166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20" y="3418"/>
                  <a:ext cx="96" cy="58"/>
                  <a:chOff x="1296" y="3024"/>
                  <a:chExt cx="96" cy="96"/>
                </a:xfrm>
              </p:grpSpPr>
              <p:sp>
                <p:nvSpPr>
                  <p:cNvPr id="244" name="Line 97">
                    <a:extLst>
                      <a:ext uri="{FF2B5EF4-FFF2-40B4-BE49-F238E27FC236}">
                        <a16:creationId xmlns:a16="http://schemas.microsoft.com/office/drawing/2014/main" id="{2D5EFB1B-AA07-4D30-9566-AB6D3279875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296" y="3024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45" name="Line 98">
                    <a:extLst>
                      <a:ext uri="{FF2B5EF4-FFF2-40B4-BE49-F238E27FC236}">
                        <a16:creationId xmlns:a16="http://schemas.microsoft.com/office/drawing/2014/main" id="{C3DF0D37-CDA3-4A46-8EF9-247DC538705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296" y="312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46" name="Line 99">
                    <a:extLst>
                      <a:ext uri="{FF2B5EF4-FFF2-40B4-BE49-F238E27FC236}">
                        <a16:creationId xmlns:a16="http://schemas.microsoft.com/office/drawing/2014/main" id="{BD068F87-923C-4F3E-B270-2A652ADC61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344" y="3024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172" name="Group 100">
                  <a:extLst>
                    <a:ext uri="{FF2B5EF4-FFF2-40B4-BE49-F238E27FC236}">
                      <a16:creationId xmlns:a16="http://schemas.microsoft.com/office/drawing/2014/main" id="{E554402B-8D54-4C8F-B2EC-4904FC08D0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2" y="3360"/>
                  <a:ext cx="96" cy="86"/>
                  <a:chOff x="1296" y="3024"/>
                  <a:chExt cx="96" cy="96"/>
                </a:xfrm>
              </p:grpSpPr>
              <p:sp>
                <p:nvSpPr>
                  <p:cNvPr id="241" name="Line 101">
                    <a:extLst>
                      <a:ext uri="{FF2B5EF4-FFF2-40B4-BE49-F238E27FC236}">
                        <a16:creationId xmlns:a16="http://schemas.microsoft.com/office/drawing/2014/main" id="{EED4D7CA-2136-4010-95FA-5EA0A266ABD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296" y="3024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42" name="Line 102">
                    <a:extLst>
                      <a:ext uri="{FF2B5EF4-FFF2-40B4-BE49-F238E27FC236}">
                        <a16:creationId xmlns:a16="http://schemas.microsoft.com/office/drawing/2014/main" id="{F7EBC1F0-4580-4B1A-B9B6-8091612B0C2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296" y="312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43" name="Line 103">
                    <a:extLst>
                      <a:ext uri="{FF2B5EF4-FFF2-40B4-BE49-F238E27FC236}">
                        <a16:creationId xmlns:a16="http://schemas.microsoft.com/office/drawing/2014/main" id="{7471B2B3-3BCC-439D-B761-D90071D6D47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344" y="3024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173" name="Group 104">
                  <a:extLst>
                    <a:ext uri="{FF2B5EF4-FFF2-40B4-BE49-F238E27FC236}">
                      <a16:creationId xmlns:a16="http://schemas.microsoft.com/office/drawing/2014/main" id="{063EFA56-C4F4-484F-946B-D8BF4C75C7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70" y="3314"/>
                  <a:ext cx="96" cy="94"/>
                  <a:chOff x="1296" y="3024"/>
                  <a:chExt cx="96" cy="96"/>
                </a:xfrm>
              </p:grpSpPr>
              <p:sp>
                <p:nvSpPr>
                  <p:cNvPr id="238" name="Line 105">
                    <a:extLst>
                      <a:ext uri="{FF2B5EF4-FFF2-40B4-BE49-F238E27FC236}">
                        <a16:creationId xmlns:a16="http://schemas.microsoft.com/office/drawing/2014/main" id="{7574DC8C-2C6E-4E4F-A2C2-DCC2D8A7D4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296" y="3024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39" name="Line 106">
                    <a:extLst>
                      <a:ext uri="{FF2B5EF4-FFF2-40B4-BE49-F238E27FC236}">
                        <a16:creationId xmlns:a16="http://schemas.microsoft.com/office/drawing/2014/main" id="{CA917BF6-0B0F-4AA6-A008-013B729B7FE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296" y="312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40" name="Line 107">
                    <a:extLst>
                      <a:ext uri="{FF2B5EF4-FFF2-40B4-BE49-F238E27FC236}">
                        <a16:creationId xmlns:a16="http://schemas.microsoft.com/office/drawing/2014/main" id="{EFB0707D-E20E-4463-9990-70178053F57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344" y="3024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174" name="Group 108">
                  <a:extLst>
                    <a:ext uri="{FF2B5EF4-FFF2-40B4-BE49-F238E27FC236}">
                      <a16:creationId xmlns:a16="http://schemas.microsoft.com/office/drawing/2014/main" id="{D866D2A2-3C29-40A7-A961-D36EE009BF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68" y="3270"/>
                  <a:ext cx="96" cy="102"/>
                  <a:chOff x="1296" y="3024"/>
                  <a:chExt cx="96" cy="96"/>
                </a:xfrm>
              </p:grpSpPr>
              <p:sp>
                <p:nvSpPr>
                  <p:cNvPr id="235" name="Line 109">
                    <a:extLst>
                      <a:ext uri="{FF2B5EF4-FFF2-40B4-BE49-F238E27FC236}">
                        <a16:creationId xmlns:a16="http://schemas.microsoft.com/office/drawing/2014/main" id="{ED6DCAEB-2D35-4507-8865-8C8C61AFE59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296" y="3024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36" name="Line 110">
                    <a:extLst>
                      <a:ext uri="{FF2B5EF4-FFF2-40B4-BE49-F238E27FC236}">
                        <a16:creationId xmlns:a16="http://schemas.microsoft.com/office/drawing/2014/main" id="{E024B5D3-6D71-4059-AE61-411B6110C76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296" y="312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37" name="Line 111">
                    <a:extLst>
                      <a:ext uri="{FF2B5EF4-FFF2-40B4-BE49-F238E27FC236}">
                        <a16:creationId xmlns:a16="http://schemas.microsoft.com/office/drawing/2014/main" id="{E21596B6-9381-42EE-800A-204A52E22ED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344" y="3024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175" name="Group 112">
                  <a:extLst>
                    <a:ext uri="{FF2B5EF4-FFF2-40B4-BE49-F238E27FC236}">
                      <a16:creationId xmlns:a16="http://schemas.microsoft.com/office/drawing/2014/main" id="{61CB9070-38FE-4FBA-B8A9-AAB6427D09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54" y="3212"/>
                  <a:ext cx="96" cy="120"/>
                  <a:chOff x="1296" y="3024"/>
                  <a:chExt cx="96" cy="96"/>
                </a:xfrm>
              </p:grpSpPr>
              <p:sp>
                <p:nvSpPr>
                  <p:cNvPr id="232" name="Line 113">
                    <a:extLst>
                      <a:ext uri="{FF2B5EF4-FFF2-40B4-BE49-F238E27FC236}">
                        <a16:creationId xmlns:a16="http://schemas.microsoft.com/office/drawing/2014/main" id="{C54C144D-61ED-4CA2-99A7-0854521D08A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296" y="3024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33" name="Line 114">
                    <a:extLst>
                      <a:ext uri="{FF2B5EF4-FFF2-40B4-BE49-F238E27FC236}">
                        <a16:creationId xmlns:a16="http://schemas.microsoft.com/office/drawing/2014/main" id="{84AC691A-FB1B-469C-96DD-963F93D1F6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296" y="312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34" name="Line 115">
                    <a:extLst>
                      <a:ext uri="{FF2B5EF4-FFF2-40B4-BE49-F238E27FC236}">
                        <a16:creationId xmlns:a16="http://schemas.microsoft.com/office/drawing/2014/main" id="{4003531B-598B-4C2E-9A7B-2C3985D3332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344" y="3024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176" name="Group 116">
                  <a:extLst>
                    <a:ext uri="{FF2B5EF4-FFF2-40B4-BE49-F238E27FC236}">
                      <a16:creationId xmlns:a16="http://schemas.microsoft.com/office/drawing/2014/main" id="{B5656B62-5F6C-4E12-A0BA-8857997B8C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50" y="3168"/>
                  <a:ext cx="96" cy="134"/>
                  <a:chOff x="1296" y="3024"/>
                  <a:chExt cx="96" cy="96"/>
                </a:xfrm>
              </p:grpSpPr>
              <p:sp>
                <p:nvSpPr>
                  <p:cNvPr id="229" name="Line 117">
                    <a:extLst>
                      <a:ext uri="{FF2B5EF4-FFF2-40B4-BE49-F238E27FC236}">
                        <a16:creationId xmlns:a16="http://schemas.microsoft.com/office/drawing/2014/main" id="{E726AE0D-64ED-4B3B-9D07-0A173C5632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296" y="3024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30" name="Line 118">
                    <a:extLst>
                      <a:ext uri="{FF2B5EF4-FFF2-40B4-BE49-F238E27FC236}">
                        <a16:creationId xmlns:a16="http://schemas.microsoft.com/office/drawing/2014/main" id="{C7AA17DB-DE9D-438A-B4BC-069F2921C3C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296" y="312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31" name="Line 119">
                    <a:extLst>
                      <a:ext uri="{FF2B5EF4-FFF2-40B4-BE49-F238E27FC236}">
                        <a16:creationId xmlns:a16="http://schemas.microsoft.com/office/drawing/2014/main" id="{FDD231DA-0AA9-4FF6-825C-C24CA7773E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344" y="3024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177" name="Group 120">
                  <a:extLst>
                    <a:ext uri="{FF2B5EF4-FFF2-40B4-BE49-F238E27FC236}">
                      <a16:creationId xmlns:a16="http://schemas.microsoft.com/office/drawing/2014/main" id="{D5480AFA-5DEA-4E19-B706-1BCC02F9C2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38" y="3118"/>
                  <a:ext cx="96" cy="140"/>
                  <a:chOff x="1296" y="3024"/>
                  <a:chExt cx="96" cy="96"/>
                </a:xfrm>
              </p:grpSpPr>
              <p:sp>
                <p:nvSpPr>
                  <p:cNvPr id="226" name="Line 121">
                    <a:extLst>
                      <a:ext uri="{FF2B5EF4-FFF2-40B4-BE49-F238E27FC236}">
                        <a16:creationId xmlns:a16="http://schemas.microsoft.com/office/drawing/2014/main" id="{B58A9AD4-3E28-477E-BBE2-FB7520FCC56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296" y="3024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27" name="Line 122">
                    <a:extLst>
                      <a:ext uri="{FF2B5EF4-FFF2-40B4-BE49-F238E27FC236}">
                        <a16:creationId xmlns:a16="http://schemas.microsoft.com/office/drawing/2014/main" id="{38F17FBA-1CE6-40FA-A61B-65680F5234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296" y="312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28" name="Line 123">
                    <a:extLst>
                      <a:ext uri="{FF2B5EF4-FFF2-40B4-BE49-F238E27FC236}">
                        <a16:creationId xmlns:a16="http://schemas.microsoft.com/office/drawing/2014/main" id="{1200561A-780B-40EC-ADD1-8C6E38EBAB2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344" y="3024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178" name="Group 124">
                  <a:extLst>
                    <a:ext uri="{FF2B5EF4-FFF2-40B4-BE49-F238E27FC236}">
                      <a16:creationId xmlns:a16="http://schemas.microsoft.com/office/drawing/2014/main" id="{969FFD4F-9BB7-4116-918B-94B0F3CF7B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32" y="3046"/>
                  <a:ext cx="96" cy="152"/>
                  <a:chOff x="1296" y="3024"/>
                  <a:chExt cx="96" cy="96"/>
                </a:xfrm>
              </p:grpSpPr>
              <p:sp>
                <p:nvSpPr>
                  <p:cNvPr id="223" name="Line 125">
                    <a:extLst>
                      <a:ext uri="{FF2B5EF4-FFF2-40B4-BE49-F238E27FC236}">
                        <a16:creationId xmlns:a16="http://schemas.microsoft.com/office/drawing/2014/main" id="{7BB2B500-BC8E-4E79-9A6F-0333EA63730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296" y="3024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24" name="Line 126">
                    <a:extLst>
                      <a:ext uri="{FF2B5EF4-FFF2-40B4-BE49-F238E27FC236}">
                        <a16:creationId xmlns:a16="http://schemas.microsoft.com/office/drawing/2014/main" id="{746E097B-E4D6-4BAD-8EB8-8EF44B55D41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296" y="312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25" name="Line 127">
                    <a:extLst>
                      <a:ext uri="{FF2B5EF4-FFF2-40B4-BE49-F238E27FC236}">
                        <a16:creationId xmlns:a16="http://schemas.microsoft.com/office/drawing/2014/main" id="{C6AA9B91-6A17-4B6F-9F06-87A79FB37B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344" y="3024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179" name="Group 128">
                  <a:extLst>
                    <a:ext uri="{FF2B5EF4-FFF2-40B4-BE49-F238E27FC236}">
                      <a16:creationId xmlns:a16="http://schemas.microsoft.com/office/drawing/2014/main" id="{5AFD848E-29F3-4EEE-8944-9859C9BAB2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24" y="2996"/>
                  <a:ext cx="96" cy="162"/>
                  <a:chOff x="1296" y="3024"/>
                  <a:chExt cx="96" cy="96"/>
                </a:xfrm>
              </p:grpSpPr>
              <p:sp>
                <p:nvSpPr>
                  <p:cNvPr id="220" name="Line 129">
                    <a:extLst>
                      <a:ext uri="{FF2B5EF4-FFF2-40B4-BE49-F238E27FC236}">
                        <a16:creationId xmlns:a16="http://schemas.microsoft.com/office/drawing/2014/main" id="{B09AFC78-FC0D-4480-8410-583371A5D02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296" y="3024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21" name="Line 130">
                    <a:extLst>
                      <a:ext uri="{FF2B5EF4-FFF2-40B4-BE49-F238E27FC236}">
                        <a16:creationId xmlns:a16="http://schemas.microsoft.com/office/drawing/2014/main" id="{B9A60E19-AB59-4DB8-83EC-4C8BFCEC444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296" y="312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22" name="Line 131">
                    <a:extLst>
                      <a:ext uri="{FF2B5EF4-FFF2-40B4-BE49-F238E27FC236}">
                        <a16:creationId xmlns:a16="http://schemas.microsoft.com/office/drawing/2014/main" id="{E43236FE-BDD8-4B5F-AD45-4A19A8BC977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344" y="3024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180" name="Group 132">
                  <a:extLst>
                    <a:ext uri="{FF2B5EF4-FFF2-40B4-BE49-F238E27FC236}">
                      <a16:creationId xmlns:a16="http://schemas.microsoft.com/office/drawing/2014/main" id="{AC4B5835-AB87-4CA5-AEB8-6F2F01A25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18" y="2948"/>
                  <a:ext cx="96" cy="172"/>
                  <a:chOff x="1296" y="3024"/>
                  <a:chExt cx="96" cy="96"/>
                </a:xfrm>
              </p:grpSpPr>
              <p:sp>
                <p:nvSpPr>
                  <p:cNvPr id="217" name="Line 133">
                    <a:extLst>
                      <a:ext uri="{FF2B5EF4-FFF2-40B4-BE49-F238E27FC236}">
                        <a16:creationId xmlns:a16="http://schemas.microsoft.com/office/drawing/2014/main" id="{F82DE4D8-3330-48B0-9947-0FCB16DC384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296" y="3024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18" name="Line 134">
                    <a:extLst>
                      <a:ext uri="{FF2B5EF4-FFF2-40B4-BE49-F238E27FC236}">
                        <a16:creationId xmlns:a16="http://schemas.microsoft.com/office/drawing/2014/main" id="{0FDE01C9-0D0E-40C2-91AF-2A5C99D8AD3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296" y="312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19" name="Line 135">
                    <a:extLst>
                      <a:ext uri="{FF2B5EF4-FFF2-40B4-BE49-F238E27FC236}">
                        <a16:creationId xmlns:a16="http://schemas.microsoft.com/office/drawing/2014/main" id="{73FA8E59-E2B5-46FE-9EA4-153F12E557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344" y="3024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181" name="Group 136">
                  <a:extLst>
                    <a:ext uri="{FF2B5EF4-FFF2-40B4-BE49-F238E27FC236}">
                      <a16:creationId xmlns:a16="http://schemas.microsoft.com/office/drawing/2014/main" id="{EEE87BE8-DF6F-4762-884D-C39F231534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04" y="2884"/>
                  <a:ext cx="96" cy="182"/>
                  <a:chOff x="1296" y="3024"/>
                  <a:chExt cx="96" cy="96"/>
                </a:xfrm>
              </p:grpSpPr>
              <p:sp>
                <p:nvSpPr>
                  <p:cNvPr id="214" name="Line 137">
                    <a:extLst>
                      <a:ext uri="{FF2B5EF4-FFF2-40B4-BE49-F238E27FC236}">
                        <a16:creationId xmlns:a16="http://schemas.microsoft.com/office/drawing/2014/main" id="{FE83AD28-9972-4712-B4C3-D4DC3409E6C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296" y="3024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15" name="Line 138">
                    <a:extLst>
                      <a:ext uri="{FF2B5EF4-FFF2-40B4-BE49-F238E27FC236}">
                        <a16:creationId xmlns:a16="http://schemas.microsoft.com/office/drawing/2014/main" id="{A9E963DD-3CFF-449B-9BA2-531BEC618E3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296" y="312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16" name="Line 139">
                    <a:extLst>
                      <a:ext uri="{FF2B5EF4-FFF2-40B4-BE49-F238E27FC236}">
                        <a16:creationId xmlns:a16="http://schemas.microsoft.com/office/drawing/2014/main" id="{186613DE-5F0A-4831-898C-8DDC97C4DF9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344" y="3024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182" name="Group 140">
                  <a:extLst>
                    <a:ext uri="{FF2B5EF4-FFF2-40B4-BE49-F238E27FC236}">
                      <a16:creationId xmlns:a16="http://schemas.microsoft.com/office/drawing/2014/main" id="{C055DF09-8FF0-4B99-B07E-2688E66E78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00" y="2844"/>
                  <a:ext cx="96" cy="188"/>
                  <a:chOff x="1296" y="3024"/>
                  <a:chExt cx="96" cy="96"/>
                </a:xfrm>
              </p:grpSpPr>
              <p:sp>
                <p:nvSpPr>
                  <p:cNvPr id="211" name="Line 141">
                    <a:extLst>
                      <a:ext uri="{FF2B5EF4-FFF2-40B4-BE49-F238E27FC236}">
                        <a16:creationId xmlns:a16="http://schemas.microsoft.com/office/drawing/2014/main" id="{26C6B482-5EE6-47F7-88AA-D99DE8D6D0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296" y="3024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12" name="Line 142">
                    <a:extLst>
                      <a:ext uri="{FF2B5EF4-FFF2-40B4-BE49-F238E27FC236}">
                        <a16:creationId xmlns:a16="http://schemas.microsoft.com/office/drawing/2014/main" id="{26ACE7F5-5239-4359-8416-B8F8584C0EF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296" y="312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13" name="Line 143">
                    <a:extLst>
                      <a:ext uri="{FF2B5EF4-FFF2-40B4-BE49-F238E27FC236}">
                        <a16:creationId xmlns:a16="http://schemas.microsoft.com/office/drawing/2014/main" id="{D833E507-AF61-48E1-A48D-E228D3C01A9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344" y="3024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183" name="Group 144">
                  <a:extLst>
                    <a:ext uri="{FF2B5EF4-FFF2-40B4-BE49-F238E27FC236}">
                      <a16:creationId xmlns:a16="http://schemas.microsoft.com/office/drawing/2014/main" id="{BB652EA7-1D50-44B4-B9FE-F56A90C6A7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90" y="2784"/>
                  <a:ext cx="96" cy="204"/>
                  <a:chOff x="1296" y="3024"/>
                  <a:chExt cx="96" cy="96"/>
                </a:xfrm>
              </p:grpSpPr>
              <p:sp>
                <p:nvSpPr>
                  <p:cNvPr id="208" name="Line 145">
                    <a:extLst>
                      <a:ext uri="{FF2B5EF4-FFF2-40B4-BE49-F238E27FC236}">
                        <a16:creationId xmlns:a16="http://schemas.microsoft.com/office/drawing/2014/main" id="{276300DD-B1C0-43BF-94FC-66E15039DA3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296" y="3024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09" name="Line 146">
                    <a:extLst>
                      <a:ext uri="{FF2B5EF4-FFF2-40B4-BE49-F238E27FC236}">
                        <a16:creationId xmlns:a16="http://schemas.microsoft.com/office/drawing/2014/main" id="{59442521-8A65-4040-845E-37C4E8C9C7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296" y="312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10" name="Line 147">
                    <a:extLst>
                      <a:ext uri="{FF2B5EF4-FFF2-40B4-BE49-F238E27FC236}">
                        <a16:creationId xmlns:a16="http://schemas.microsoft.com/office/drawing/2014/main" id="{B6E1A1DB-8272-4B9B-9235-F7AD30D4EFA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344" y="3024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184" name="Group 148">
                  <a:extLst>
                    <a:ext uri="{FF2B5EF4-FFF2-40B4-BE49-F238E27FC236}">
                      <a16:creationId xmlns:a16="http://schemas.microsoft.com/office/drawing/2014/main" id="{45504657-6339-4237-B488-4CEA850448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84" y="2710"/>
                  <a:ext cx="96" cy="214"/>
                  <a:chOff x="1296" y="3024"/>
                  <a:chExt cx="96" cy="96"/>
                </a:xfrm>
              </p:grpSpPr>
              <p:sp>
                <p:nvSpPr>
                  <p:cNvPr id="205" name="Line 149">
                    <a:extLst>
                      <a:ext uri="{FF2B5EF4-FFF2-40B4-BE49-F238E27FC236}">
                        <a16:creationId xmlns:a16="http://schemas.microsoft.com/office/drawing/2014/main" id="{F41FDDFC-DDF2-4AEA-9E8A-190F816B9BB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296" y="3024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06" name="Line 150">
                    <a:extLst>
                      <a:ext uri="{FF2B5EF4-FFF2-40B4-BE49-F238E27FC236}">
                        <a16:creationId xmlns:a16="http://schemas.microsoft.com/office/drawing/2014/main" id="{27556808-594D-4BE0-9331-B15C70A58A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296" y="312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07" name="Line 151">
                    <a:extLst>
                      <a:ext uri="{FF2B5EF4-FFF2-40B4-BE49-F238E27FC236}">
                        <a16:creationId xmlns:a16="http://schemas.microsoft.com/office/drawing/2014/main" id="{87A6843B-C1D7-402B-B403-81EA55FF18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344" y="3024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185" name="Group 152">
                  <a:extLst>
                    <a:ext uri="{FF2B5EF4-FFF2-40B4-BE49-F238E27FC236}">
                      <a16:creationId xmlns:a16="http://schemas.microsoft.com/office/drawing/2014/main" id="{F2B8B9B6-3B20-4B05-93DA-9CA47BB782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76" y="2618"/>
                  <a:ext cx="96" cy="222"/>
                  <a:chOff x="1296" y="3024"/>
                  <a:chExt cx="96" cy="96"/>
                </a:xfrm>
              </p:grpSpPr>
              <p:sp>
                <p:nvSpPr>
                  <p:cNvPr id="202" name="Line 153">
                    <a:extLst>
                      <a:ext uri="{FF2B5EF4-FFF2-40B4-BE49-F238E27FC236}">
                        <a16:creationId xmlns:a16="http://schemas.microsoft.com/office/drawing/2014/main" id="{81050463-5815-40AA-B052-4815493A70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296" y="3024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03" name="Line 154">
                    <a:extLst>
                      <a:ext uri="{FF2B5EF4-FFF2-40B4-BE49-F238E27FC236}">
                        <a16:creationId xmlns:a16="http://schemas.microsoft.com/office/drawing/2014/main" id="{84A24CBA-91D4-48E2-86AB-86FC8D92467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296" y="312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04" name="Line 155">
                    <a:extLst>
                      <a:ext uri="{FF2B5EF4-FFF2-40B4-BE49-F238E27FC236}">
                        <a16:creationId xmlns:a16="http://schemas.microsoft.com/office/drawing/2014/main" id="{26E82E5B-8DD4-44AF-8FE7-3EDA09186D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344" y="3024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186" name="Group 156">
                  <a:extLst>
                    <a:ext uri="{FF2B5EF4-FFF2-40B4-BE49-F238E27FC236}">
                      <a16:creationId xmlns:a16="http://schemas.microsoft.com/office/drawing/2014/main" id="{72FA0E9A-6FCB-45CC-B485-B7CB8EBBD6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64" y="2536"/>
                  <a:ext cx="96" cy="234"/>
                  <a:chOff x="1296" y="3024"/>
                  <a:chExt cx="96" cy="96"/>
                </a:xfrm>
              </p:grpSpPr>
              <p:sp>
                <p:nvSpPr>
                  <p:cNvPr id="199" name="Line 157">
                    <a:extLst>
                      <a:ext uri="{FF2B5EF4-FFF2-40B4-BE49-F238E27FC236}">
                        <a16:creationId xmlns:a16="http://schemas.microsoft.com/office/drawing/2014/main" id="{5D337D09-5BF9-436B-90C9-B38B08D457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296" y="3024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00" name="Line 158">
                    <a:extLst>
                      <a:ext uri="{FF2B5EF4-FFF2-40B4-BE49-F238E27FC236}">
                        <a16:creationId xmlns:a16="http://schemas.microsoft.com/office/drawing/2014/main" id="{C198A84F-AF69-4D2F-B26B-A799C1C6098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296" y="312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01" name="Line 159">
                    <a:extLst>
                      <a:ext uri="{FF2B5EF4-FFF2-40B4-BE49-F238E27FC236}">
                        <a16:creationId xmlns:a16="http://schemas.microsoft.com/office/drawing/2014/main" id="{B07A1C97-B976-47DA-870A-308D7625585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344" y="3024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187" name="Group 160">
                  <a:extLst>
                    <a:ext uri="{FF2B5EF4-FFF2-40B4-BE49-F238E27FC236}">
                      <a16:creationId xmlns:a16="http://schemas.microsoft.com/office/drawing/2014/main" id="{8F6D4309-AAFB-439C-9356-FFF6BD579E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8" y="2450"/>
                  <a:ext cx="96" cy="254"/>
                  <a:chOff x="1296" y="3024"/>
                  <a:chExt cx="96" cy="96"/>
                </a:xfrm>
              </p:grpSpPr>
              <p:sp>
                <p:nvSpPr>
                  <p:cNvPr id="196" name="Line 161">
                    <a:extLst>
                      <a:ext uri="{FF2B5EF4-FFF2-40B4-BE49-F238E27FC236}">
                        <a16:creationId xmlns:a16="http://schemas.microsoft.com/office/drawing/2014/main" id="{B674DD7F-98C6-4FD6-9561-6AB273925E4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296" y="3024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97" name="Line 162">
                    <a:extLst>
                      <a:ext uri="{FF2B5EF4-FFF2-40B4-BE49-F238E27FC236}">
                        <a16:creationId xmlns:a16="http://schemas.microsoft.com/office/drawing/2014/main" id="{003D3A31-E7AF-4061-9DDB-762202662B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296" y="312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98" name="Line 163">
                    <a:extLst>
                      <a:ext uri="{FF2B5EF4-FFF2-40B4-BE49-F238E27FC236}">
                        <a16:creationId xmlns:a16="http://schemas.microsoft.com/office/drawing/2014/main" id="{3D74B976-2F4D-4C4E-B42A-DC016F53C0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344" y="3024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188" name="Group 164">
                  <a:extLst>
                    <a:ext uri="{FF2B5EF4-FFF2-40B4-BE49-F238E27FC236}">
                      <a16:creationId xmlns:a16="http://schemas.microsoft.com/office/drawing/2014/main" id="{B7732208-80DE-4D45-BD1A-1B49636089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0" y="2384"/>
                  <a:ext cx="96" cy="264"/>
                  <a:chOff x="1296" y="3024"/>
                  <a:chExt cx="96" cy="96"/>
                </a:xfrm>
              </p:grpSpPr>
              <p:sp>
                <p:nvSpPr>
                  <p:cNvPr id="193" name="Line 165">
                    <a:extLst>
                      <a:ext uri="{FF2B5EF4-FFF2-40B4-BE49-F238E27FC236}">
                        <a16:creationId xmlns:a16="http://schemas.microsoft.com/office/drawing/2014/main" id="{F0DEFB0B-CE72-449C-AE31-1A907F03BD8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296" y="3024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94" name="Line 166">
                    <a:extLst>
                      <a:ext uri="{FF2B5EF4-FFF2-40B4-BE49-F238E27FC236}">
                        <a16:creationId xmlns:a16="http://schemas.microsoft.com/office/drawing/2014/main" id="{9BBE17DB-12A9-4AAD-A5AA-B565143E071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296" y="312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95" name="Line 167">
                    <a:extLst>
                      <a:ext uri="{FF2B5EF4-FFF2-40B4-BE49-F238E27FC236}">
                        <a16:creationId xmlns:a16="http://schemas.microsoft.com/office/drawing/2014/main" id="{3E607847-FB25-4F4A-953D-1CFE46F77FA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344" y="3024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189" name="Group 168">
                  <a:extLst>
                    <a:ext uri="{FF2B5EF4-FFF2-40B4-BE49-F238E27FC236}">
                      <a16:creationId xmlns:a16="http://schemas.microsoft.com/office/drawing/2014/main" id="{A1CA66B7-6673-47B1-ACA5-E0392E0130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42" y="2272"/>
                  <a:ext cx="96" cy="298"/>
                  <a:chOff x="1296" y="3024"/>
                  <a:chExt cx="96" cy="96"/>
                </a:xfrm>
              </p:grpSpPr>
              <p:sp>
                <p:nvSpPr>
                  <p:cNvPr id="190" name="Line 169">
                    <a:extLst>
                      <a:ext uri="{FF2B5EF4-FFF2-40B4-BE49-F238E27FC236}">
                        <a16:creationId xmlns:a16="http://schemas.microsoft.com/office/drawing/2014/main" id="{6760C73C-C64B-44FE-8D6D-BE3293C7B07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296" y="3024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91" name="Line 170">
                    <a:extLst>
                      <a:ext uri="{FF2B5EF4-FFF2-40B4-BE49-F238E27FC236}">
                        <a16:creationId xmlns:a16="http://schemas.microsoft.com/office/drawing/2014/main" id="{CAB05004-34DE-401D-BF6B-A579DF05AAB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296" y="312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92" name="Line 171">
                    <a:extLst>
                      <a:ext uri="{FF2B5EF4-FFF2-40B4-BE49-F238E27FC236}">
                        <a16:creationId xmlns:a16="http://schemas.microsoft.com/office/drawing/2014/main" id="{9C4A6E91-B0EA-4D0B-B1E9-91C3B88A9E0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invGray">
                  <a:xfrm>
                    <a:off x="1344" y="3024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</p:grpSp>
        </p:grpSp>
        <p:grpSp>
          <p:nvGrpSpPr>
            <p:cNvPr id="86" name="Group 172">
              <a:extLst>
                <a:ext uri="{FF2B5EF4-FFF2-40B4-BE49-F238E27FC236}">
                  <a16:creationId xmlns:a16="http://schemas.microsoft.com/office/drawing/2014/main" id="{E73D1405-824D-410B-973A-03E281857A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8" y="1560"/>
              <a:ext cx="3101" cy="1494"/>
              <a:chOff x="850" y="1582"/>
              <a:chExt cx="3962" cy="1909"/>
            </a:xfrm>
          </p:grpSpPr>
          <p:grpSp>
            <p:nvGrpSpPr>
              <p:cNvPr id="87" name="Group 173">
                <a:extLst>
                  <a:ext uri="{FF2B5EF4-FFF2-40B4-BE49-F238E27FC236}">
                    <a16:creationId xmlns:a16="http://schemas.microsoft.com/office/drawing/2014/main" id="{4370FC2C-3409-42F1-A608-BDA077F7F1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92" y="3438"/>
                <a:ext cx="96" cy="52"/>
                <a:chOff x="1296" y="3024"/>
                <a:chExt cx="96" cy="96"/>
              </a:xfrm>
            </p:grpSpPr>
            <p:sp>
              <p:nvSpPr>
                <p:cNvPr id="165" name="Line 174">
                  <a:extLst>
                    <a:ext uri="{FF2B5EF4-FFF2-40B4-BE49-F238E27FC236}">
                      <a16:creationId xmlns:a16="http://schemas.microsoft.com/office/drawing/2014/main" id="{4585F99C-F908-4C3B-A665-EEFDFA13D3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02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66" name="Line 175">
                  <a:extLst>
                    <a:ext uri="{FF2B5EF4-FFF2-40B4-BE49-F238E27FC236}">
                      <a16:creationId xmlns:a16="http://schemas.microsoft.com/office/drawing/2014/main" id="{84276976-66EF-47F2-955B-C23349E391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1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67" name="Line 176">
                  <a:extLst>
                    <a:ext uri="{FF2B5EF4-FFF2-40B4-BE49-F238E27FC236}">
                      <a16:creationId xmlns:a16="http://schemas.microsoft.com/office/drawing/2014/main" id="{B789819B-95A9-4369-8485-E955F24302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344" y="302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8" name="Group 177">
                <a:extLst>
                  <a:ext uri="{FF2B5EF4-FFF2-40B4-BE49-F238E27FC236}">
                    <a16:creationId xmlns:a16="http://schemas.microsoft.com/office/drawing/2014/main" id="{0305BB7F-C3A4-4B7F-99E5-41D2B680B0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22" y="3394"/>
                <a:ext cx="96" cy="68"/>
                <a:chOff x="1296" y="3024"/>
                <a:chExt cx="96" cy="96"/>
              </a:xfrm>
            </p:grpSpPr>
            <p:sp>
              <p:nvSpPr>
                <p:cNvPr id="162" name="Line 178">
                  <a:extLst>
                    <a:ext uri="{FF2B5EF4-FFF2-40B4-BE49-F238E27FC236}">
                      <a16:creationId xmlns:a16="http://schemas.microsoft.com/office/drawing/2014/main" id="{B678CE2F-780B-4482-A9F6-51CA22B4B2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02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63" name="Line 179">
                  <a:extLst>
                    <a:ext uri="{FF2B5EF4-FFF2-40B4-BE49-F238E27FC236}">
                      <a16:creationId xmlns:a16="http://schemas.microsoft.com/office/drawing/2014/main" id="{8194DC50-27BA-4F53-BD23-353FF3CD85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1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64" name="Line 180">
                  <a:extLst>
                    <a:ext uri="{FF2B5EF4-FFF2-40B4-BE49-F238E27FC236}">
                      <a16:creationId xmlns:a16="http://schemas.microsoft.com/office/drawing/2014/main" id="{A19C4B2A-6A98-49D8-82C5-F9BF5A1B6D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344" y="302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89" name="Freeform 181">
                <a:extLst>
                  <a:ext uri="{FF2B5EF4-FFF2-40B4-BE49-F238E27FC236}">
                    <a16:creationId xmlns:a16="http://schemas.microsoft.com/office/drawing/2014/main" id="{3BC8CEE1-CD3F-4920-BCBA-4492EC02BBD2}"/>
                  </a:ext>
                </a:extLst>
              </p:cNvPr>
              <p:cNvSpPr>
                <a:spLocks/>
              </p:cNvSpPr>
              <p:nvPr/>
            </p:nvSpPr>
            <p:spPr bwMode="invGray">
              <a:xfrm>
                <a:off x="850" y="1724"/>
                <a:ext cx="3962" cy="1767"/>
              </a:xfrm>
              <a:custGeom>
                <a:avLst/>
                <a:gdLst>
                  <a:gd name="T0" fmla="*/ 0 w 3962"/>
                  <a:gd name="T1" fmla="*/ 1767 h 1767"/>
                  <a:gd name="T2" fmla="*/ 380 w 3962"/>
                  <a:gd name="T3" fmla="*/ 1767 h 1767"/>
                  <a:gd name="T4" fmla="*/ 380 w 3962"/>
                  <a:gd name="T5" fmla="*/ 1736 h 1767"/>
                  <a:gd name="T6" fmla="*/ 510 w 3962"/>
                  <a:gd name="T7" fmla="*/ 1736 h 1767"/>
                  <a:gd name="T8" fmla="*/ 510 w 3962"/>
                  <a:gd name="T9" fmla="*/ 1705 h 1767"/>
                  <a:gd name="T10" fmla="*/ 643 w 3962"/>
                  <a:gd name="T11" fmla="*/ 1705 h 1767"/>
                  <a:gd name="T12" fmla="*/ 643 w 3962"/>
                  <a:gd name="T13" fmla="*/ 1614 h 1767"/>
                  <a:gd name="T14" fmla="*/ 768 w 3962"/>
                  <a:gd name="T15" fmla="*/ 1614 h 1767"/>
                  <a:gd name="T16" fmla="*/ 768 w 3962"/>
                  <a:gd name="T17" fmla="*/ 1556 h 1767"/>
                  <a:gd name="T18" fmla="*/ 964 w 3962"/>
                  <a:gd name="T19" fmla="*/ 1556 h 1767"/>
                  <a:gd name="T20" fmla="*/ 964 w 3962"/>
                  <a:gd name="T21" fmla="*/ 1497 h 1767"/>
                  <a:gd name="T22" fmla="*/ 1148 w 3962"/>
                  <a:gd name="T23" fmla="*/ 1497 h 1767"/>
                  <a:gd name="T24" fmla="*/ 1148 w 3962"/>
                  <a:gd name="T25" fmla="*/ 1399 h 1767"/>
                  <a:gd name="T26" fmla="*/ 1344 w 3962"/>
                  <a:gd name="T27" fmla="*/ 1399 h 1767"/>
                  <a:gd name="T28" fmla="*/ 1344 w 3962"/>
                  <a:gd name="T29" fmla="*/ 1328 h 1767"/>
                  <a:gd name="T30" fmla="*/ 1532 w 3962"/>
                  <a:gd name="T31" fmla="*/ 1328 h 1767"/>
                  <a:gd name="T32" fmla="*/ 1532 w 3962"/>
                  <a:gd name="T33" fmla="*/ 1183 h 1767"/>
                  <a:gd name="T34" fmla="*/ 1728 w 3962"/>
                  <a:gd name="T35" fmla="*/ 1183 h 1767"/>
                  <a:gd name="T36" fmla="*/ 1728 w 3962"/>
                  <a:gd name="T37" fmla="*/ 1050 h 1767"/>
                  <a:gd name="T38" fmla="*/ 1916 w 3962"/>
                  <a:gd name="T39" fmla="*/ 1050 h 1767"/>
                  <a:gd name="T40" fmla="*/ 1916 w 3962"/>
                  <a:gd name="T41" fmla="*/ 995 h 1767"/>
                  <a:gd name="T42" fmla="*/ 2112 w 3962"/>
                  <a:gd name="T43" fmla="*/ 995 h 1767"/>
                  <a:gd name="T44" fmla="*/ 2112 w 3962"/>
                  <a:gd name="T45" fmla="*/ 905 h 1767"/>
                  <a:gd name="T46" fmla="*/ 2300 w 3962"/>
                  <a:gd name="T47" fmla="*/ 905 h 1767"/>
                  <a:gd name="T48" fmla="*/ 2300 w 3962"/>
                  <a:gd name="T49" fmla="*/ 784 h 1767"/>
                  <a:gd name="T50" fmla="*/ 2488 w 3962"/>
                  <a:gd name="T51" fmla="*/ 784 h 1767"/>
                  <a:gd name="T52" fmla="*/ 2488 w 3962"/>
                  <a:gd name="T53" fmla="*/ 674 h 1767"/>
                  <a:gd name="T54" fmla="*/ 2684 w 3962"/>
                  <a:gd name="T55" fmla="*/ 674 h 1767"/>
                  <a:gd name="T56" fmla="*/ 2684 w 3962"/>
                  <a:gd name="T57" fmla="*/ 600 h 1767"/>
                  <a:gd name="T58" fmla="*/ 2880 w 3962"/>
                  <a:gd name="T59" fmla="*/ 600 h 1767"/>
                  <a:gd name="T60" fmla="*/ 2880 w 3962"/>
                  <a:gd name="T61" fmla="*/ 529 h 1767"/>
                  <a:gd name="T62" fmla="*/ 3068 w 3962"/>
                  <a:gd name="T63" fmla="*/ 529 h 1767"/>
                  <a:gd name="T64" fmla="*/ 3068 w 3962"/>
                  <a:gd name="T65" fmla="*/ 455 h 1767"/>
                  <a:gd name="T66" fmla="*/ 3256 w 3962"/>
                  <a:gd name="T67" fmla="*/ 455 h 1767"/>
                  <a:gd name="T68" fmla="*/ 3256 w 3962"/>
                  <a:gd name="T69" fmla="*/ 294 h 1767"/>
                  <a:gd name="T70" fmla="*/ 3452 w 3962"/>
                  <a:gd name="T71" fmla="*/ 294 h 1767"/>
                  <a:gd name="T72" fmla="*/ 3452 w 3962"/>
                  <a:gd name="T73" fmla="*/ 204 h 1767"/>
                  <a:gd name="T74" fmla="*/ 3640 w 3962"/>
                  <a:gd name="T75" fmla="*/ 204 h 1767"/>
                  <a:gd name="T76" fmla="*/ 3640 w 3962"/>
                  <a:gd name="T77" fmla="*/ 67 h 1767"/>
                  <a:gd name="T78" fmla="*/ 3836 w 3962"/>
                  <a:gd name="T79" fmla="*/ 67 h 1767"/>
                  <a:gd name="T80" fmla="*/ 3836 w 3962"/>
                  <a:gd name="T81" fmla="*/ 0 h 1767"/>
                  <a:gd name="T82" fmla="*/ 3962 w 3962"/>
                  <a:gd name="T83" fmla="*/ 0 h 1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962" h="1767">
                    <a:moveTo>
                      <a:pt x="0" y="1767"/>
                    </a:moveTo>
                    <a:lnTo>
                      <a:pt x="380" y="1767"/>
                    </a:lnTo>
                    <a:lnTo>
                      <a:pt x="380" y="1736"/>
                    </a:lnTo>
                    <a:lnTo>
                      <a:pt x="510" y="1736"/>
                    </a:lnTo>
                    <a:lnTo>
                      <a:pt x="510" y="1705"/>
                    </a:lnTo>
                    <a:lnTo>
                      <a:pt x="643" y="1705"/>
                    </a:lnTo>
                    <a:lnTo>
                      <a:pt x="643" y="1614"/>
                    </a:lnTo>
                    <a:lnTo>
                      <a:pt x="768" y="1614"/>
                    </a:lnTo>
                    <a:lnTo>
                      <a:pt x="768" y="1556"/>
                    </a:lnTo>
                    <a:lnTo>
                      <a:pt x="964" y="1556"/>
                    </a:lnTo>
                    <a:lnTo>
                      <a:pt x="964" y="1497"/>
                    </a:lnTo>
                    <a:lnTo>
                      <a:pt x="1148" y="1497"/>
                    </a:lnTo>
                    <a:lnTo>
                      <a:pt x="1148" y="1399"/>
                    </a:lnTo>
                    <a:lnTo>
                      <a:pt x="1344" y="1399"/>
                    </a:lnTo>
                    <a:lnTo>
                      <a:pt x="1344" y="1328"/>
                    </a:lnTo>
                    <a:lnTo>
                      <a:pt x="1532" y="1328"/>
                    </a:lnTo>
                    <a:lnTo>
                      <a:pt x="1532" y="1183"/>
                    </a:lnTo>
                    <a:lnTo>
                      <a:pt x="1728" y="1183"/>
                    </a:lnTo>
                    <a:lnTo>
                      <a:pt x="1728" y="1050"/>
                    </a:lnTo>
                    <a:lnTo>
                      <a:pt x="1916" y="1050"/>
                    </a:lnTo>
                    <a:lnTo>
                      <a:pt x="1916" y="995"/>
                    </a:lnTo>
                    <a:lnTo>
                      <a:pt x="2112" y="995"/>
                    </a:lnTo>
                    <a:lnTo>
                      <a:pt x="2112" y="905"/>
                    </a:lnTo>
                    <a:lnTo>
                      <a:pt x="2300" y="905"/>
                    </a:lnTo>
                    <a:lnTo>
                      <a:pt x="2300" y="784"/>
                    </a:lnTo>
                    <a:lnTo>
                      <a:pt x="2488" y="784"/>
                    </a:lnTo>
                    <a:lnTo>
                      <a:pt x="2488" y="674"/>
                    </a:lnTo>
                    <a:lnTo>
                      <a:pt x="2684" y="674"/>
                    </a:lnTo>
                    <a:lnTo>
                      <a:pt x="2684" y="600"/>
                    </a:lnTo>
                    <a:lnTo>
                      <a:pt x="2880" y="600"/>
                    </a:lnTo>
                    <a:lnTo>
                      <a:pt x="2880" y="529"/>
                    </a:lnTo>
                    <a:lnTo>
                      <a:pt x="3068" y="529"/>
                    </a:lnTo>
                    <a:lnTo>
                      <a:pt x="3068" y="455"/>
                    </a:lnTo>
                    <a:lnTo>
                      <a:pt x="3256" y="455"/>
                    </a:lnTo>
                    <a:lnTo>
                      <a:pt x="3256" y="294"/>
                    </a:lnTo>
                    <a:lnTo>
                      <a:pt x="3452" y="294"/>
                    </a:lnTo>
                    <a:lnTo>
                      <a:pt x="3452" y="204"/>
                    </a:lnTo>
                    <a:lnTo>
                      <a:pt x="3640" y="204"/>
                    </a:lnTo>
                    <a:lnTo>
                      <a:pt x="3640" y="67"/>
                    </a:lnTo>
                    <a:lnTo>
                      <a:pt x="3836" y="67"/>
                    </a:lnTo>
                    <a:lnTo>
                      <a:pt x="3836" y="0"/>
                    </a:lnTo>
                    <a:lnTo>
                      <a:pt x="3962" y="0"/>
                    </a:lnTo>
                  </a:path>
                </a:pathLst>
              </a:custGeom>
              <a:noFill/>
              <a:ln w="19050" cmpd="sng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90" name="Group 182">
                <a:extLst>
                  <a:ext uri="{FF2B5EF4-FFF2-40B4-BE49-F238E27FC236}">
                    <a16:creationId xmlns:a16="http://schemas.microsoft.com/office/drawing/2014/main" id="{F96C965D-1F6F-4F21-BD80-22AC79DE9D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0" y="3292"/>
                <a:ext cx="96" cy="108"/>
                <a:chOff x="1296" y="3024"/>
                <a:chExt cx="96" cy="96"/>
              </a:xfrm>
            </p:grpSpPr>
            <p:sp>
              <p:nvSpPr>
                <p:cNvPr id="159" name="Line 183">
                  <a:extLst>
                    <a:ext uri="{FF2B5EF4-FFF2-40B4-BE49-F238E27FC236}">
                      <a16:creationId xmlns:a16="http://schemas.microsoft.com/office/drawing/2014/main" id="{866787CD-812B-4837-A0E0-BFCC92570F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02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60" name="Line 184">
                  <a:extLst>
                    <a:ext uri="{FF2B5EF4-FFF2-40B4-BE49-F238E27FC236}">
                      <a16:creationId xmlns:a16="http://schemas.microsoft.com/office/drawing/2014/main" id="{C00D3751-3A10-44E9-B90D-CF7E574FED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1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61" name="Line 185">
                  <a:extLst>
                    <a:ext uri="{FF2B5EF4-FFF2-40B4-BE49-F238E27FC236}">
                      <a16:creationId xmlns:a16="http://schemas.microsoft.com/office/drawing/2014/main" id="{7965B41C-575E-4E12-86A5-96315953D8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344" y="302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91" name="Group 186">
                <a:extLst>
                  <a:ext uri="{FF2B5EF4-FFF2-40B4-BE49-F238E27FC236}">
                    <a16:creationId xmlns:a16="http://schemas.microsoft.com/office/drawing/2014/main" id="{4A498B31-0507-4D88-B3FD-F5EDDD9184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76" y="3262"/>
                <a:ext cx="96" cy="116"/>
                <a:chOff x="1296" y="3024"/>
                <a:chExt cx="96" cy="96"/>
              </a:xfrm>
            </p:grpSpPr>
            <p:sp>
              <p:nvSpPr>
                <p:cNvPr id="156" name="Line 187">
                  <a:extLst>
                    <a:ext uri="{FF2B5EF4-FFF2-40B4-BE49-F238E27FC236}">
                      <a16:creationId xmlns:a16="http://schemas.microsoft.com/office/drawing/2014/main" id="{A060BEBF-0A40-41C4-A131-58EE7AC7B7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02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7" name="Line 188">
                  <a:extLst>
                    <a:ext uri="{FF2B5EF4-FFF2-40B4-BE49-F238E27FC236}">
                      <a16:creationId xmlns:a16="http://schemas.microsoft.com/office/drawing/2014/main" id="{CE6D532B-577D-457D-B817-8A841CC143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1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8" name="Line 189">
                  <a:extLst>
                    <a:ext uri="{FF2B5EF4-FFF2-40B4-BE49-F238E27FC236}">
                      <a16:creationId xmlns:a16="http://schemas.microsoft.com/office/drawing/2014/main" id="{AFCF9A98-EF1E-4C95-9C6E-68A91EF3CB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344" y="302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92" name="Group 190">
                <a:extLst>
                  <a:ext uri="{FF2B5EF4-FFF2-40B4-BE49-F238E27FC236}">
                    <a16:creationId xmlns:a16="http://schemas.microsoft.com/office/drawing/2014/main" id="{34D82A4F-3643-42DE-9308-8E3D1D480E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0" y="3194"/>
                <a:ext cx="96" cy="128"/>
                <a:chOff x="1296" y="3024"/>
                <a:chExt cx="96" cy="96"/>
              </a:xfrm>
            </p:grpSpPr>
            <p:sp>
              <p:nvSpPr>
                <p:cNvPr id="153" name="Line 191">
                  <a:extLst>
                    <a:ext uri="{FF2B5EF4-FFF2-40B4-BE49-F238E27FC236}">
                      <a16:creationId xmlns:a16="http://schemas.microsoft.com/office/drawing/2014/main" id="{7A283838-FBD1-4A46-94C0-E035A0D907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02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4" name="Line 192">
                  <a:extLst>
                    <a:ext uri="{FF2B5EF4-FFF2-40B4-BE49-F238E27FC236}">
                      <a16:creationId xmlns:a16="http://schemas.microsoft.com/office/drawing/2014/main" id="{4B9379D7-16A1-4D36-83C6-7A1615A022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1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5" name="Line 193">
                  <a:extLst>
                    <a:ext uri="{FF2B5EF4-FFF2-40B4-BE49-F238E27FC236}">
                      <a16:creationId xmlns:a16="http://schemas.microsoft.com/office/drawing/2014/main" id="{64711964-C74C-4862-B624-08061CE0CD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344" y="302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93" name="Group 194">
                <a:extLst>
                  <a:ext uri="{FF2B5EF4-FFF2-40B4-BE49-F238E27FC236}">
                    <a16:creationId xmlns:a16="http://schemas.microsoft.com/office/drawing/2014/main" id="{61AB2EB5-600E-4504-8A1B-8CB9B1F9EC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60" y="3084"/>
                <a:ext cx="96" cy="158"/>
                <a:chOff x="1296" y="3024"/>
                <a:chExt cx="96" cy="96"/>
              </a:xfrm>
            </p:grpSpPr>
            <p:sp>
              <p:nvSpPr>
                <p:cNvPr id="150" name="Line 195">
                  <a:extLst>
                    <a:ext uri="{FF2B5EF4-FFF2-40B4-BE49-F238E27FC236}">
                      <a16:creationId xmlns:a16="http://schemas.microsoft.com/office/drawing/2014/main" id="{385404B7-D2AC-4C45-A55B-35255A9D59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02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1" name="Line 196">
                  <a:extLst>
                    <a:ext uri="{FF2B5EF4-FFF2-40B4-BE49-F238E27FC236}">
                      <a16:creationId xmlns:a16="http://schemas.microsoft.com/office/drawing/2014/main" id="{BC063736-636D-4A61-ABC2-C193DE664F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1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2" name="Line 197">
                  <a:extLst>
                    <a:ext uri="{FF2B5EF4-FFF2-40B4-BE49-F238E27FC236}">
                      <a16:creationId xmlns:a16="http://schemas.microsoft.com/office/drawing/2014/main" id="{7ACCFEB7-4756-416C-B090-E50DE8B81A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344" y="302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94" name="Group 198">
                <a:extLst>
                  <a:ext uri="{FF2B5EF4-FFF2-40B4-BE49-F238E27FC236}">
                    <a16:creationId xmlns:a16="http://schemas.microsoft.com/office/drawing/2014/main" id="{306811B6-8BF3-48D3-A5B1-9FF546900D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50" y="3008"/>
                <a:ext cx="96" cy="168"/>
                <a:chOff x="1296" y="3024"/>
                <a:chExt cx="96" cy="96"/>
              </a:xfrm>
            </p:grpSpPr>
            <p:sp>
              <p:nvSpPr>
                <p:cNvPr id="147" name="Line 199">
                  <a:extLst>
                    <a:ext uri="{FF2B5EF4-FFF2-40B4-BE49-F238E27FC236}">
                      <a16:creationId xmlns:a16="http://schemas.microsoft.com/office/drawing/2014/main" id="{B0D4B8E5-B590-4F5E-BDC6-37B5625C4A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02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48" name="Line 200">
                  <a:extLst>
                    <a:ext uri="{FF2B5EF4-FFF2-40B4-BE49-F238E27FC236}">
                      <a16:creationId xmlns:a16="http://schemas.microsoft.com/office/drawing/2014/main" id="{040860DE-DA30-444E-977F-F8E9A9F7F7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1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49" name="Line 201">
                  <a:extLst>
                    <a:ext uri="{FF2B5EF4-FFF2-40B4-BE49-F238E27FC236}">
                      <a16:creationId xmlns:a16="http://schemas.microsoft.com/office/drawing/2014/main" id="{C531E14E-9BEA-4B8E-9FAC-D8AA82CC22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344" y="302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95" name="Group 202">
                <a:extLst>
                  <a:ext uri="{FF2B5EF4-FFF2-40B4-BE49-F238E27FC236}">
                    <a16:creationId xmlns:a16="http://schemas.microsoft.com/office/drawing/2014/main" id="{A81E8D42-D19F-46D2-90F8-7DFFAE881A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42" y="2850"/>
                <a:ext cx="96" cy="194"/>
                <a:chOff x="1296" y="3024"/>
                <a:chExt cx="96" cy="96"/>
              </a:xfrm>
            </p:grpSpPr>
            <p:sp>
              <p:nvSpPr>
                <p:cNvPr id="144" name="Line 203">
                  <a:extLst>
                    <a:ext uri="{FF2B5EF4-FFF2-40B4-BE49-F238E27FC236}">
                      <a16:creationId xmlns:a16="http://schemas.microsoft.com/office/drawing/2014/main" id="{D46A5510-7905-4F80-835D-ADD50C7C5F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02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45" name="Line 204">
                  <a:extLst>
                    <a:ext uri="{FF2B5EF4-FFF2-40B4-BE49-F238E27FC236}">
                      <a16:creationId xmlns:a16="http://schemas.microsoft.com/office/drawing/2014/main" id="{ABE5F104-8D2A-4AF2-A61B-34070B6F5E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1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46" name="Line 205">
                  <a:extLst>
                    <a:ext uri="{FF2B5EF4-FFF2-40B4-BE49-F238E27FC236}">
                      <a16:creationId xmlns:a16="http://schemas.microsoft.com/office/drawing/2014/main" id="{7516EF3B-E1C3-47EC-873A-7472DA73F7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344" y="302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96" name="Group 206">
                <a:extLst>
                  <a:ext uri="{FF2B5EF4-FFF2-40B4-BE49-F238E27FC236}">
                    <a16:creationId xmlns:a16="http://schemas.microsoft.com/office/drawing/2014/main" id="{22B09884-C81A-4962-895C-80A3C33896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4" y="2714"/>
                <a:ext cx="96" cy="214"/>
                <a:chOff x="1296" y="3024"/>
                <a:chExt cx="96" cy="96"/>
              </a:xfrm>
            </p:grpSpPr>
            <p:sp>
              <p:nvSpPr>
                <p:cNvPr id="141" name="Line 207">
                  <a:extLst>
                    <a:ext uri="{FF2B5EF4-FFF2-40B4-BE49-F238E27FC236}">
                      <a16:creationId xmlns:a16="http://schemas.microsoft.com/office/drawing/2014/main" id="{89334038-37A2-4301-A7D3-472DEB80E0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02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42" name="Line 208">
                  <a:extLst>
                    <a:ext uri="{FF2B5EF4-FFF2-40B4-BE49-F238E27FC236}">
                      <a16:creationId xmlns:a16="http://schemas.microsoft.com/office/drawing/2014/main" id="{CB5E5524-7E7C-45CA-9EDE-8C5D6FF258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1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43" name="Line 209">
                  <a:extLst>
                    <a:ext uri="{FF2B5EF4-FFF2-40B4-BE49-F238E27FC236}">
                      <a16:creationId xmlns:a16="http://schemas.microsoft.com/office/drawing/2014/main" id="{1974EEDF-56AB-4BD7-B0AB-C64389E5CA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344" y="302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97" name="Group 210">
                <a:extLst>
                  <a:ext uri="{FF2B5EF4-FFF2-40B4-BE49-F238E27FC236}">
                    <a16:creationId xmlns:a16="http://schemas.microsoft.com/office/drawing/2014/main" id="{0686EB6C-3DBC-41CE-9845-3573F300B5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0" y="2656"/>
                <a:ext cx="96" cy="214"/>
                <a:chOff x="1296" y="3024"/>
                <a:chExt cx="96" cy="96"/>
              </a:xfrm>
            </p:grpSpPr>
            <p:sp>
              <p:nvSpPr>
                <p:cNvPr id="138" name="Line 211">
                  <a:extLst>
                    <a:ext uri="{FF2B5EF4-FFF2-40B4-BE49-F238E27FC236}">
                      <a16:creationId xmlns:a16="http://schemas.microsoft.com/office/drawing/2014/main" id="{04439B9C-0D95-4129-ADA3-DF238AF126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02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39" name="Line 212">
                  <a:extLst>
                    <a:ext uri="{FF2B5EF4-FFF2-40B4-BE49-F238E27FC236}">
                      <a16:creationId xmlns:a16="http://schemas.microsoft.com/office/drawing/2014/main" id="{0AB49CB1-4C15-46A2-9E1D-16831B5326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1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40" name="Line 213">
                  <a:extLst>
                    <a:ext uri="{FF2B5EF4-FFF2-40B4-BE49-F238E27FC236}">
                      <a16:creationId xmlns:a16="http://schemas.microsoft.com/office/drawing/2014/main" id="{C2BDAA8E-3DFC-4BA8-B192-90646FE515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344" y="302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98" name="Group 214">
                <a:extLst>
                  <a:ext uri="{FF2B5EF4-FFF2-40B4-BE49-F238E27FC236}">
                    <a16:creationId xmlns:a16="http://schemas.microsoft.com/office/drawing/2014/main" id="{4593DF21-9F6A-4C35-9A73-0555D56DA5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16" y="2558"/>
                <a:ext cx="96" cy="234"/>
                <a:chOff x="1296" y="3024"/>
                <a:chExt cx="96" cy="96"/>
              </a:xfrm>
            </p:grpSpPr>
            <p:sp>
              <p:nvSpPr>
                <p:cNvPr id="135" name="Line 215">
                  <a:extLst>
                    <a:ext uri="{FF2B5EF4-FFF2-40B4-BE49-F238E27FC236}">
                      <a16:creationId xmlns:a16="http://schemas.microsoft.com/office/drawing/2014/main" id="{C4B6D08E-5701-47D8-8375-1A0F4484CE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02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36" name="Line 216">
                  <a:extLst>
                    <a:ext uri="{FF2B5EF4-FFF2-40B4-BE49-F238E27FC236}">
                      <a16:creationId xmlns:a16="http://schemas.microsoft.com/office/drawing/2014/main" id="{69F9D70D-B5AA-44FC-B8BE-6AC86FDE46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1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37" name="Line 217">
                  <a:extLst>
                    <a:ext uri="{FF2B5EF4-FFF2-40B4-BE49-F238E27FC236}">
                      <a16:creationId xmlns:a16="http://schemas.microsoft.com/office/drawing/2014/main" id="{E5933525-A70D-4EFA-9A8D-0DC6A23D6B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344" y="302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99" name="Group 218">
                <a:extLst>
                  <a:ext uri="{FF2B5EF4-FFF2-40B4-BE49-F238E27FC236}">
                    <a16:creationId xmlns:a16="http://schemas.microsoft.com/office/drawing/2014/main" id="{646C30D3-5BC4-4FCC-AB32-292C76C990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0" y="2424"/>
                <a:ext cx="96" cy="248"/>
                <a:chOff x="1296" y="3024"/>
                <a:chExt cx="96" cy="96"/>
              </a:xfrm>
            </p:grpSpPr>
            <p:sp>
              <p:nvSpPr>
                <p:cNvPr id="132" name="Line 219">
                  <a:extLst>
                    <a:ext uri="{FF2B5EF4-FFF2-40B4-BE49-F238E27FC236}">
                      <a16:creationId xmlns:a16="http://schemas.microsoft.com/office/drawing/2014/main" id="{363350FB-2CF5-464D-93C5-8BBC9261D4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02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33" name="Line 220">
                  <a:extLst>
                    <a:ext uri="{FF2B5EF4-FFF2-40B4-BE49-F238E27FC236}">
                      <a16:creationId xmlns:a16="http://schemas.microsoft.com/office/drawing/2014/main" id="{61CCE828-6E11-410C-8D3C-3E7BAEACFD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1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34" name="Line 221">
                  <a:extLst>
                    <a:ext uri="{FF2B5EF4-FFF2-40B4-BE49-F238E27FC236}">
                      <a16:creationId xmlns:a16="http://schemas.microsoft.com/office/drawing/2014/main" id="{215815E6-252D-4DF2-8C9A-393FCA84A7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344" y="302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100" name="Group 222">
                <a:extLst>
                  <a:ext uri="{FF2B5EF4-FFF2-40B4-BE49-F238E27FC236}">
                    <a16:creationId xmlns:a16="http://schemas.microsoft.com/office/drawing/2014/main" id="{8090FEA3-B7B2-4609-991D-DAB042CA9E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00" y="2310"/>
                <a:ext cx="96" cy="258"/>
                <a:chOff x="1296" y="3024"/>
                <a:chExt cx="96" cy="96"/>
              </a:xfrm>
            </p:grpSpPr>
            <p:sp>
              <p:nvSpPr>
                <p:cNvPr id="129" name="Line 223">
                  <a:extLst>
                    <a:ext uri="{FF2B5EF4-FFF2-40B4-BE49-F238E27FC236}">
                      <a16:creationId xmlns:a16="http://schemas.microsoft.com/office/drawing/2014/main" id="{830F20FD-3436-4CB2-A038-C65FA4F3BA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02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30" name="Line 224">
                  <a:extLst>
                    <a:ext uri="{FF2B5EF4-FFF2-40B4-BE49-F238E27FC236}">
                      <a16:creationId xmlns:a16="http://schemas.microsoft.com/office/drawing/2014/main" id="{23E74329-B8B2-4DEA-BA93-55C853C05A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1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31" name="Line 225">
                  <a:extLst>
                    <a:ext uri="{FF2B5EF4-FFF2-40B4-BE49-F238E27FC236}">
                      <a16:creationId xmlns:a16="http://schemas.microsoft.com/office/drawing/2014/main" id="{2C2F8342-82E5-447C-A104-4496025B05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344" y="302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101" name="Group 226">
                <a:extLst>
                  <a:ext uri="{FF2B5EF4-FFF2-40B4-BE49-F238E27FC236}">
                    <a16:creationId xmlns:a16="http://schemas.microsoft.com/office/drawing/2014/main" id="{3BC826BD-59E7-40D0-9AE4-2A66BDC1F8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8" y="2230"/>
                <a:ext cx="96" cy="266"/>
                <a:chOff x="1296" y="3024"/>
                <a:chExt cx="96" cy="96"/>
              </a:xfrm>
            </p:grpSpPr>
            <p:sp>
              <p:nvSpPr>
                <p:cNvPr id="126" name="Line 227">
                  <a:extLst>
                    <a:ext uri="{FF2B5EF4-FFF2-40B4-BE49-F238E27FC236}">
                      <a16:creationId xmlns:a16="http://schemas.microsoft.com/office/drawing/2014/main" id="{C321F7EE-92A8-49E9-BACA-A2526B0F45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02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7" name="Line 228">
                  <a:extLst>
                    <a:ext uri="{FF2B5EF4-FFF2-40B4-BE49-F238E27FC236}">
                      <a16:creationId xmlns:a16="http://schemas.microsoft.com/office/drawing/2014/main" id="{67E86F75-708F-4410-966B-506FBC0F2C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1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8" name="Line 229">
                  <a:extLst>
                    <a:ext uri="{FF2B5EF4-FFF2-40B4-BE49-F238E27FC236}">
                      <a16:creationId xmlns:a16="http://schemas.microsoft.com/office/drawing/2014/main" id="{7D58D471-5E88-4C85-9064-10DBA762C6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344" y="302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102" name="Group 230">
                <a:extLst>
                  <a:ext uri="{FF2B5EF4-FFF2-40B4-BE49-F238E27FC236}">
                    <a16:creationId xmlns:a16="http://schemas.microsoft.com/office/drawing/2014/main" id="{4CABA650-3C6A-4372-92E3-31EC226670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4" y="2154"/>
                <a:ext cx="96" cy="272"/>
                <a:chOff x="1296" y="3024"/>
                <a:chExt cx="96" cy="96"/>
              </a:xfrm>
            </p:grpSpPr>
            <p:sp>
              <p:nvSpPr>
                <p:cNvPr id="123" name="Line 231">
                  <a:extLst>
                    <a:ext uri="{FF2B5EF4-FFF2-40B4-BE49-F238E27FC236}">
                      <a16:creationId xmlns:a16="http://schemas.microsoft.com/office/drawing/2014/main" id="{1A6E4F2C-54C7-4689-93CF-B8663ECCD0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02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" name="Line 232">
                  <a:extLst>
                    <a:ext uri="{FF2B5EF4-FFF2-40B4-BE49-F238E27FC236}">
                      <a16:creationId xmlns:a16="http://schemas.microsoft.com/office/drawing/2014/main" id="{2269ED4E-7C7E-4B6C-84F0-45D4A766D2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1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5" name="Line 233">
                  <a:extLst>
                    <a:ext uri="{FF2B5EF4-FFF2-40B4-BE49-F238E27FC236}">
                      <a16:creationId xmlns:a16="http://schemas.microsoft.com/office/drawing/2014/main" id="{06C53AC4-57CF-4808-91E6-7F5BF4232A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344" y="302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103" name="Group 234">
                <a:extLst>
                  <a:ext uri="{FF2B5EF4-FFF2-40B4-BE49-F238E27FC236}">
                    <a16:creationId xmlns:a16="http://schemas.microsoft.com/office/drawing/2014/main" id="{E7FB2339-D135-4F11-846E-FCF5E73CB6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74" y="2074"/>
                <a:ext cx="96" cy="288"/>
                <a:chOff x="1296" y="3024"/>
                <a:chExt cx="96" cy="96"/>
              </a:xfrm>
            </p:grpSpPr>
            <p:sp>
              <p:nvSpPr>
                <p:cNvPr id="120" name="Line 235">
                  <a:extLst>
                    <a:ext uri="{FF2B5EF4-FFF2-40B4-BE49-F238E27FC236}">
                      <a16:creationId xmlns:a16="http://schemas.microsoft.com/office/drawing/2014/main" id="{902F1C24-A9C2-4D6C-95D9-3353218421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02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1" name="Line 236">
                  <a:extLst>
                    <a:ext uri="{FF2B5EF4-FFF2-40B4-BE49-F238E27FC236}">
                      <a16:creationId xmlns:a16="http://schemas.microsoft.com/office/drawing/2014/main" id="{84D69B0C-9547-49D4-8975-92F346AE42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1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2" name="Line 237">
                  <a:extLst>
                    <a:ext uri="{FF2B5EF4-FFF2-40B4-BE49-F238E27FC236}">
                      <a16:creationId xmlns:a16="http://schemas.microsoft.com/office/drawing/2014/main" id="{8851A4D0-7DA0-412C-9629-9657164985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344" y="302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104" name="Group 238">
                <a:extLst>
                  <a:ext uri="{FF2B5EF4-FFF2-40B4-BE49-F238E27FC236}">
                    <a16:creationId xmlns:a16="http://schemas.microsoft.com/office/drawing/2014/main" id="{13D58E98-580E-4F02-8B71-49121891C3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58" y="1898"/>
                <a:ext cx="96" cy="312"/>
                <a:chOff x="1296" y="3024"/>
                <a:chExt cx="96" cy="96"/>
              </a:xfrm>
            </p:grpSpPr>
            <p:sp>
              <p:nvSpPr>
                <p:cNvPr id="117" name="Line 239">
                  <a:extLst>
                    <a:ext uri="{FF2B5EF4-FFF2-40B4-BE49-F238E27FC236}">
                      <a16:creationId xmlns:a16="http://schemas.microsoft.com/office/drawing/2014/main" id="{E0154A49-DA37-492D-91DB-5730B0634E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02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8" name="Line 240">
                  <a:extLst>
                    <a:ext uri="{FF2B5EF4-FFF2-40B4-BE49-F238E27FC236}">
                      <a16:creationId xmlns:a16="http://schemas.microsoft.com/office/drawing/2014/main" id="{B7F78F7D-0D66-4170-80D1-2E8119FC6A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1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9" name="Line 241">
                  <a:extLst>
                    <a:ext uri="{FF2B5EF4-FFF2-40B4-BE49-F238E27FC236}">
                      <a16:creationId xmlns:a16="http://schemas.microsoft.com/office/drawing/2014/main" id="{32DE210D-F591-4C83-8A21-10AB8C1BC3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344" y="302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105" name="Group 242">
                <a:extLst>
                  <a:ext uri="{FF2B5EF4-FFF2-40B4-BE49-F238E27FC236}">
                    <a16:creationId xmlns:a16="http://schemas.microsoft.com/office/drawing/2014/main" id="{C586CDC5-6B4F-4B19-A28E-0586E673FB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56" y="1812"/>
                <a:ext cx="96" cy="312"/>
                <a:chOff x="1296" y="3024"/>
                <a:chExt cx="96" cy="96"/>
              </a:xfrm>
            </p:grpSpPr>
            <p:sp>
              <p:nvSpPr>
                <p:cNvPr id="114" name="Line 243">
                  <a:extLst>
                    <a:ext uri="{FF2B5EF4-FFF2-40B4-BE49-F238E27FC236}">
                      <a16:creationId xmlns:a16="http://schemas.microsoft.com/office/drawing/2014/main" id="{203116D3-2815-4B91-9901-E2F4E811EF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02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5" name="Line 244">
                  <a:extLst>
                    <a:ext uri="{FF2B5EF4-FFF2-40B4-BE49-F238E27FC236}">
                      <a16:creationId xmlns:a16="http://schemas.microsoft.com/office/drawing/2014/main" id="{E9D87609-626B-4D4C-9743-4E68F820ED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1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6" name="Line 245">
                  <a:extLst>
                    <a:ext uri="{FF2B5EF4-FFF2-40B4-BE49-F238E27FC236}">
                      <a16:creationId xmlns:a16="http://schemas.microsoft.com/office/drawing/2014/main" id="{7E6FED1E-A730-46A6-AA6C-876B69B456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344" y="302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106" name="Group 246">
                <a:extLst>
                  <a:ext uri="{FF2B5EF4-FFF2-40B4-BE49-F238E27FC236}">
                    <a16:creationId xmlns:a16="http://schemas.microsoft.com/office/drawing/2014/main" id="{71FF0A9D-6A05-44F6-B55C-3914BF0C75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50" y="1654"/>
                <a:ext cx="96" cy="352"/>
                <a:chOff x="1296" y="3024"/>
                <a:chExt cx="96" cy="96"/>
              </a:xfrm>
            </p:grpSpPr>
            <p:sp>
              <p:nvSpPr>
                <p:cNvPr id="111" name="Line 247">
                  <a:extLst>
                    <a:ext uri="{FF2B5EF4-FFF2-40B4-BE49-F238E27FC236}">
                      <a16:creationId xmlns:a16="http://schemas.microsoft.com/office/drawing/2014/main" id="{6F8000B3-EFF7-40C7-8F69-B8D0E64D06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02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2" name="Line 248">
                  <a:extLst>
                    <a:ext uri="{FF2B5EF4-FFF2-40B4-BE49-F238E27FC236}">
                      <a16:creationId xmlns:a16="http://schemas.microsoft.com/office/drawing/2014/main" id="{70EBFDF3-82CD-4CE1-9626-4E3206BE9C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1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3" name="Line 249">
                  <a:extLst>
                    <a:ext uri="{FF2B5EF4-FFF2-40B4-BE49-F238E27FC236}">
                      <a16:creationId xmlns:a16="http://schemas.microsoft.com/office/drawing/2014/main" id="{50DB3EBF-5FD5-45EB-9702-062F4F5A72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344" y="302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107" name="Group 250">
                <a:extLst>
                  <a:ext uri="{FF2B5EF4-FFF2-40B4-BE49-F238E27FC236}">
                    <a16:creationId xmlns:a16="http://schemas.microsoft.com/office/drawing/2014/main" id="{37D12DF2-42F4-4174-8D05-AAB862B925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40" y="1582"/>
                <a:ext cx="96" cy="364"/>
                <a:chOff x="1296" y="3024"/>
                <a:chExt cx="96" cy="96"/>
              </a:xfrm>
            </p:grpSpPr>
            <p:sp>
              <p:nvSpPr>
                <p:cNvPr id="108" name="Line 251">
                  <a:extLst>
                    <a:ext uri="{FF2B5EF4-FFF2-40B4-BE49-F238E27FC236}">
                      <a16:creationId xmlns:a16="http://schemas.microsoft.com/office/drawing/2014/main" id="{CA1DC3CF-6E36-4847-8275-527C6E2CFE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02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9" name="Line 252">
                  <a:extLst>
                    <a:ext uri="{FF2B5EF4-FFF2-40B4-BE49-F238E27FC236}">
                      <a16:creationId xmlns:a16="http://schemas.microsoft.com/office/drawing/2014/main" id="{653101A4-53FA-47F1-8AD3-5F9026B9E3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296" y="31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0" name="Line 253">
                  <a:extLst>
                    <a:ext uri="{FF2B5EF4-FFF2-40B4-BE49-F238E27FC236}">
                      <a16:creationId xmlns:a16="http://schemas.microsoft.com/office/drawing/2014/main" id="{87E353B2-AD4A-4492-B97B-26811DF2E5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invGray">
                <a:xfrm>
                  <a:off x="1344" y="302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</p:grpSp>
      <p:sp>
        <p:nvSpPr>
          <p:cNvPr id="331" name="Text Box 254">
            <a:extLst>
              <a:ext uri="{FF2B5EF4-FFF2-40B4-BE49-F238E27FC236}">
                <a16:creationId xmlns:a16="http://schemas.microsoft.com/office/drawing/2014/main" id="{F1E609C2-48FE-4103-B3E0-E229BFDC28D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340682" y="3137110"/>
            <a:ext cx="28622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1600" b="1">
                <a:solidFill>
                  <a:schemeClr val="tx1"/>
                </a:solidFill>
              </a:rPr>
              <a:t>K</a:t>
            </a:r>
            <a:r>
              <a:rPr lang="en-US" altLang="cs-CZ" sz="1600" b="1">
                <a:solidFill>
                  <a:schemeClr val="tx1"/>
                </a:solidFill>
              </a:rPr>
              <a:t>umulativní incidence případů selhání monoterapie (%)</a:t>
            </a:r>
          </a:p>
        </p:txBody>
      </p:sp>
      <p:sp>
        <p:nvSpPr>
          <p:cNvPr id="332" name="Text Box 255">
            <a:extLst>
              <a:ext uri="{FF2B5EF4-FFF2-40B4-BE49-F238E27FC236}">
                <a16:creationId xmlns:a16="http://schemas.microsoft.com/office/drawing/2014/main" id="{61FCEB64-30A4-4921-A609-CE8A19DB0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5075" y="2253954"/>
            <a:ext cx="4800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349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100"/>
              <a:t>Poměr rizik </a:t>
            </a:r>
            <a:r>
              <a:rPr lang="en-US" altLang="cs-CZ" sz="1100"/>
              <a:t> (95% CI)</a:t>
            </a:r>
          </a:p>
          <a:p>
            <a:pPr lvl="1"/>
            <a:r>
              <a:rPr lang="en-US" altLang="cs-CZ" sz="1100"/>
              <a:t>Rosiglitazon proti metformin</a:t>
            </a:r>
            <a:r>
              <a:rPr lang="cs-CZ" altLang="cs-CZ" sz="1100"/>
              <a:t>u</a:t>
            </a:r>
            <a:r>
              <a:rPr lang="en-US" altLang="cs-CZ" sz="1100"/>
              <a:t>, 0,68 (0,55 - 0,85); P &lt;0,001</a:t>
            </a:r>
          </a:p>
          <a:p>
            <a:pPr lvl="1"/>
            <a:r>
              <a:rPr lang="en-US" altLang="cs-CZ" sz="1100"/>
              <a:t>Rosiglitazon proti glyburid</a:t>
            </a:r>
            <a:r>
              <a:rPr lang="cs-CZ" altLang="cs-CZ" sz="1100"/>
              <a:t>u</a:t>
            </a:r>
            <a:r>
              <a:rPr lang="en-US" altLang="cs-CZ" sz="1100"/>
              <a:t>, 0,37 (0,30 - </a:t>
            </a:r>
            <a:r>
              <a:rPr lang="cs-CZ" altLang="cs-CZ" sz="1100"/>
              <a:t>0</a:t>
            </a:r>
            <a:r>
              <a:rPr lang="en-US" altLang="cs-CZ" sz="1100"/>
              <a:t>,45); P &lt;0,001</a:t>
            </a:r>
          </a:p>
        </p:txBody>
      </p:sp>
      <p:sp>
        <p:nvSpPr>
          <p:cNvPr id="333" name="Text Box 256">
            <a:extLst>
              <a:ext uri="{FF2B5EF4-FFF2-40B4-BE49-F238E27FC236}">
                <a16:creationId xmlns:a16="http://schemas.microsoft.com/office/drawing/2014/main" id="{E0B6C262-907C-47F5-8AE3-CDD4CBD13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925" y="5079704"/>
            <a:ext cx="917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1600">
                <a:solidFill>
                  <a:schemeClr val="tx1"/>
                </a:solidFill>
              </a:rPr>
              <a:t>R</a:t>
            </a:r>
            <a:r>
              <a:rPr lang="en-US" altLang="cs-CZ" sz="1600">
                <a:solidFill>
                  <a:schemeClr val="tx1"/>
                </a:solidFill>
              </a:rPr>
              <a:t>ok</a:t>
            </a:r>
            <a:r>
              <a:rPr lang="cs-CZ" altLang="cs-CZ" sz="1600">
                <a:solidFill>
                  <a:schemeClr val="tx1"/>
                </a:solidFill>
              </a:rPr>
              <a:t>y</a:t>
            </a:r>
            <a:endParaRPr lang="en-US" altLang="cs-CZ" sz="1600">
              <a:solidFill>
                <a:schemeClr val="tx1"/>
              </a:solidFill>
            </a:endParaRPr>
          </a:p>
        </p:txBody>
      </p:sp>
      <p:sp>
        <p:nvSpPr>
          <p:cNvPr id="334" name="Text Box 257">
            <a:extLst>
              <a:ext uri="{FF2B5EF4-FFF2-40B4-BE49-F238E27FC236}">
                <a16:creationId xmlns:a16="http://schemas.microsoft.com/office/drawing/2014/main" id="{6F076751-CCE3-4D1D-8129-B72E1FCC3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774" y="2365079"/>
            <a:ext cx="15191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cs-CZ">
                <a:solidFill>
                  <a:schemeClr val="tx1"/>
                </a:solidFill>
              </a:rPr>
              <a:t>Gl</a:t>
            </a:r>
            <a:r>
              <a:rPr lang="cs-CZ" altLang="cs-CZ">
                <a:solidFill>
                  <a:schemeClr val="tx1"/>
                </a:solidFill>
              </a:rPr>
              <a:t>ibenklam</a:t>
            </a:r>
            <a:r>
              <a:rPr lang="en-US" altLang="cs-CZ">
                <a:solidFill>
                  <a:schemeClr val="tx1"/>
                </a:solidFill>
              </a:rPr>
              <a:t>id</a:t>
            </a:r>
          </a:p>
        </p:txBody>
      </p:sp>
      <p:sp>
        <p:nvSpPr>
          <p:cNvPr id="335" name="Text Box 258">
            <a:extLst>
              <a:ext uri="{FF2B5EF4-FFF2-40B4-BE49-F238E27FC236}">
                <a16:creationId xmlns:a16="http://schemas.microsoft.com/office/drawing/2014/main" id="{FE36727E-8784-4FD3-B90C-87B2A02EC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3299" y="3233442"/>
            <a:ext cx="15191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cs-CZ">
                <a:solidFill>
                  <a:schemeClr val="tx1"/>
                </a:solidFill>
              </a:rPr>
              <a:t>Metformin</a:t>
            </a:r>
          </a:p>
        </p:txBody>
      </p:sp>
      <p:sp>
        <p:nvSpPr>
          <p:cNvPr id="336" name="Text Box 259">
            <a:extLst>
              <a:ext uri="{FF2B5EF4-FFF2-40B4-BE49-F238E27FC236}">
                <a16:creationId xmlns:a16="http://schemas.microsoft.com/office/drawing/2014/main" id="{B483A86F-B89A-4E2A-BB8C-ADBC3FDD3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2824" y="3614442"/>
            <a:ext cx="15191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cs-CZ">
                <a:solidFill>
                  <a:schemeClr val="tx1"/>
                </a:solidFill>
              </a:rPr>
              <a:t>Rosiglitazon</a:t>
            </a:r>
          </a:p>
        </p:txBody>
      </p:sp>
      <p:graphicFrame>
        <p:nvGraphicFramePr>
          <p:cNvPr id="337" name="Group 260">
            <a:extLst>
              <a:ext uri="{FF2B5EF4-FFF2-40B4-BE49-F238E27FC236}">
                <a16:creationId xmlns:a16="http://schemas.microsoft.com/office/drawing/2014/main" id="{F5797A62-54F0-4854-B8ED-15F711B69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723680"/>
              </p:ext>
            </p:extLst>
          </p:nvPr>
        </p:nvGraphicFramePr>
        <p:xfrm>
          <a:off x="1951075" y="5311479"/>
          <a:ext cx="6781800" cy="778256"/>
        </p:xfrm>
        <a:graphic>
          <a:graphicData uri="http://schemas.openxmlformats.org/drawingml/2006/table">
            <a:tbl>
              <a:tblPr/>
              <a:tblGrid>
                <a:gridCol w="969963">
                  <a:extLst>
                    <a:ext uri="{9D8B030D-6E8A-4147-A177-3AD203B41FA5}">
                      <a16:colId xmlns:a16="http://schemas.microsoft.com/office/drawing/2014/main" val="4288042728"/>
                    </a:ext>
                  </a:extLst>
                </a:gridCol>
                <a:gridCol w="966787">
                  <a:extLst>
                    <a:ext uri="{9D8B030D-6E8A-4147-A177-3AD203B41FA5}">
                      <a16:colId xmlns:a16="http://schemas.microsoft.com/office/drawing/2014/main" val="4002289275"/>
                    </a:ext>
                  </a:extLst>
                </a:gridCol>
                <a:gridCol w="969963">
                  <a:extLst>
                    <a:ext uri="{9D8B030D-6E8A-4147-A177-3AD203B41FA5}">
                      <a16:colId xmlns:a16="http://schemas.microsoft.com/office/drawing/2014/main" val="4269022565"/>
                    </a:ext>
                  </a:extLst>
                </a:gridCol>
                <a:gridCol w="968375">
                  <a:extLst>
                    <a:ext uri="{9D8B030D-6E8A-4147-A177-3AD203B41FA5}">
                      <a16:colId xmlns:a16="http://schemas.microsoft.com/office/drawing/2014/main" val="1964701550"/>
                    </a:ext>
                  </a:extLst>
                </a:gridCol>
                <a:gridCol w="969962">
                  <a:extLst>
                    <a:ext uri="{9D8B030D-6E8A-4147-A177-3AD203B41FA5}">
                      <a16:colId xmlns:a16="http://schemas.microsoft.com/office/drawing/2014/main" val="4008032475"/>
                    </a:ext>
                  </a:extLst>
                </a:gridCol>
                <a:gridCol w="966788">
                  <a:extLst>
                    <a:ext uri="{9D8B030D-6E8A-4147-A177-3AD203B41FA5}">
                      <a16:colId xmlns:a16="http://schemas.microsoft.com/office/drawing/2014/main" val="3348216168"/>
                    </a:ext>
                  </a:extLst>
                </a:gridCol>
                <a:gridCol w="969962">
                  <a:extLst>
                    <a:ext uri="{9D8B030D-6E8A-4147-A177-3AD203B41FA5}">
                      <a16:colId xmlns:a16="http://schemas.microsoft.com/office/drawing/2014/main" val="2125818275"/>
                    </a:ext>
                  </a:extLst>
                </a:gridCol>
              </a:tblGrid>
              <a:tr h="0">
                <a:tc gridSpan="7">
                  <a:txBody>
                    <a:bodyPr/>
                    <a:lstStyle>
                      <a:lvl1pPr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7429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858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287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8859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431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00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2575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Počet ohrožených</a:t>
                      </a:r>
                      <a:endParaRPr kumimoji="0" lang="en-US" altLang="cs-CZ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050121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7429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858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287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8859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431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00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2575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Rosiglitazon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7429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858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287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8859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431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00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2575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1393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7429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858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287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8859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431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00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2575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1207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7429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858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287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8859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431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00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2575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1078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7429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858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287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8859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431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00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2575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957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7429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858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287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8859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431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00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2575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844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7429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858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287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8859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431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00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2575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324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9861011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7429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858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287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8859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431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00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2575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Metformin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7429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858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287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8859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431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00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2575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1397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7429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858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287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8859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431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00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2575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1205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7429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858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287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8859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431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00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2575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1076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7429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858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287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8859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431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00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2575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950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7429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858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287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8859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431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00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2575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818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7429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858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287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8859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431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00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2575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5985827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7429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858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287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8859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431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00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2575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Glyburid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7429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858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287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8859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431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00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2575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1337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7429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858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287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8859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431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00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2575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1114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7429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858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287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8859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431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00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2575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958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7429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858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287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8859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431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00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2575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781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7429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858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287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8859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431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00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2575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5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7429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858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28750">
                        <a:spcBef>
                          <a:spcPct val="25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8859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431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00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2575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218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6902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630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9D43D1A-8CED-489D-A89D-B0886FDC3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83980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8EB6356-9297-47BA-BE59-338B1CAC1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20" y="1839804"/>
            <a:ext cx="6739369" cy="503737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C5C5FFB-1461-4CB7-946F-CFC34E436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780" y="2335629"/>
            <a:ext cx="7543800" cy="40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9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88A70A7-59BA-41AF-83A1-59A183B26D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77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72BC1257-B865-4645-ADCC-F9EC6D268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36008" cy="1911559"/>
          </a:xfrm>
          <a:prstGeom prst="rect">
            <a:avLst/>
          </a:prstGeom>
        </p:spPr>
      </p:pic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017B559C-5CDF-4766-8799-6C081A40F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139" y="2169942"/>
            <a:ext cx="11347198" cy="4275461"/>
          </a:xfrm>
          <a:prstGeom prst="rect">
            <a:avLst/>
          </a:prstGeom>
        </p:spPr>
      </p:pic>
      <p:pic>
        <p:nvPicPr>
          <p:cNvPr id="36" name="Zástupný symbol pro obsah 8">
            <a:extLst>
              <a:ext uri="{FF2B5EF4-FFF2-40B4-BE49-F238E27FC236}">
                <a16:creationId xmlns:a16="http://schemas.microsoft.com/office/drawing/2014/main" id="{8F798033-21B1-4A60-97F6-E63264F09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" r="1" b="10177"/>
          <a:stretch/>
        </p:blipFill>
        <p:spPr>
          <a:xfrm>
            <a:off x="4623338" y="138757"/>
            <a:ext cx="7363523" cy="6580486"/>
          </a:xfrm>
          <a:prstGeom prst="rect">
            <a:avLst/>
          </a:prstGeom>
          <a:effectLst/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F86269FE-5292-41DC-8DC1-BEE9B5A4931F}"/>
              </a:ext>
            </a:extLst>
          </p:cNvPr>
          <p:cNvSpPr txBox="1"/>
          <p:nvPr/>
        </p:nvSpPr>
        <p:spPr>
          <a:xfrm>
            <a:off x="1665261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311696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DBD2CC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uřové sklo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DBD2CC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413</Words>
  <Application>Microsoft Office PowerPoint</Application>
  <PresentationFormat>Širokoúhlá obrazovka</PresentationFormat>
  <Paragraphs>90</Paragraphs>
  <Slides>24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2" baseType="lpstr">
      <vt:lpstr>Arial Unicode MS</vt:lpstr>
      <vt:lpstr>Arial</vt:lpstr>
      <vt:lpstr>Calibri</vt:lpstr>
      <vt:lpstr>Calibri Light</vt:lpstr>
      <vt:lpstr>Segoe UI</vt:lpstr>
      <vt:lpstr>Wingdings</vt:lpstr>
      <vt:lpstr>Motiv Office</vt:lpstr>
      <vt:lpstr>Chart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Vždy dáš metformin !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Vždy dáš metformin !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Prázný Martin, doc.  MUDr. CSc.  Ph.D.</dc:creator>
  <cp:lastModifiedBy>Prázný Martin, doc.  MUDr. CSc.  Ph.D.</cp:lastModifiedBy>
  <cp:revision>1</cp:revision>
  <dcterms:created xsi:type="dcterms:W3CDTF">2019-01-29T01:12:57Z</dcterms:created>
  <dcterms:modified xsi:type="dcterms:W3CDTF">2019-01-29T08:44:38Z</dcterms:modified>
</cp:coreProperties>
</file>