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028" r:id="rId2"/>
    <p:sldMasterId id="2147484041" r:id="rId3"/>
    <p:sldMasterId id="2147484712" r:id="rId4"/>
  </p:sldMasterIdLst>
  <p:notesMasterIdLst>
    <p:notesMasterId r:id="rId27"/>
  </p:notesMasterIdLst>
  <p:sldIdLst>
    <p:sldId id="413" r:id="rId5"/>
    <p:sldId id="496" r:id="rId6"/>
    <p:sldId id="503" r:id="rId7"/>
    <p:sldId id="471" r:id="rId8"/>
    <p:sldId id="473" r:id="rId9"/>
    <p:sldId id="472" r:id="rId10"/>
    <p:sldId id="474" r:id="rId11"/>
    <p:sldId id="499" r:id="rId12"/>
    <p:sldId id="475" r:id="rId13"/>
    <p:sldId id="476" r:id="rId14"/>
    <p:sldId id="464" r:id="rId15"/>
    <p:sldId id="486" r:id="rId16"/>
    <p:sldId id="505" r:id="rId17"/>
    <p:sldId id="466" r:id="rId18"/>
    <p:sldId id="494" r:id="rId19"/>
    <p:sldId id="497" r:id="rId20"/>
    <p:sldId id="502" r:id="rId21"/>
    <p:sldId id="498" r:id="rId22"/>
    <p:sldId id="504" r:id="rId23"/>
    <p:sldId id="490" r:id="rId24"/>
    <p:sldId id="485" r:id="rId25"/>
    <p:sldId id="500" r:id="rId26"/>
  </p:sldIdLst>
  <p:sldSz cx="9144000" cy="5143500" type="screen16x9"/>
  <p:notesSz cx="7772400" cy="10058400"/>
  <p:defaultTextStyle>
    <a:defPPr>
      <a:defRPr lang="en-GB"/>
    </a:defPPr>
    <a:lvl1pPr algn="l" defTabSz="3633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1900" kern="1200">
        <a:solidFill>
          <a:schemeClr val="tx1"/>
        </a:solidFill>
        <a:latin typeface="Times New Roman" pitchFamily="18" charset="0"/>
        <a:ea typeface="msgothic" charset="0"/>
        <a:cs typeface="msgothic" charset="0"/>
      </a:defRPr>
    </a:lvl1pPr>
    <a:lvl2pPr marL="342830" indent="-169490" algn="l" defTabSz="3633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1900" kern="1200">
        <a:solidFill>
          <a:schemeClr val="tx1"/>
        </a:solidFill>
        <a:latin typeface="Times New Roman" pitchFamily="18" charset="0"/>
        <a:ea typeface="msgothic" charset="0"/>
        <a:cs typeface="msgothic" charset="0"/>
      </a:defRPr>
    </a:lvl2pPr>
    <a:lvl3pPr marL="517451" indent="-169490" algn="l" defTabSz="3633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1900" kern="1200">
        <a:solidFill>
          <a:schemeClr val="tx1"/>
        </a:solidFill>
        <a:latin typeface="Times New Roman" pitchFamily="18" charset="0"/>
        <a:ea typeface="msgothic" charset="0"/>
        <a:cs typeface="msgothic" charset="0"/>
      </a:defRPr>
    </a:lvl3pPr>
    <a:lvl4pPr marL="690788" indent="-169490" algn="l" defTabSz="3633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1900" kern="1200">
        <a:solidFill>
          <a:schemeClr val="tx1"/>
        </a:solidFill>
        <a:latin typeface="Times New Roman" pitchFamily="18" charset="0"/>
        <a:ea typeface="msgothic" charset="0"/>
        <a:cs typeface="msgothic" charset="0"/>
      </a:defRPr>
    </a:lvl4pPr>
    <a:lvl5pPr marL="865411" indent="-169490" algn="l" defTabSz="3633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1900" kern="1200">
        <a:solidFill>
          <a:schemeClr val="tx1"/>
        </a:solidFill>
        <a:latin typeface="Times New Roman" pitchFamily="18" charset="0"/>
        <a:ea typeface="msgothic" charset="0"/>
        <a:cs typeface="msgothic" charset="0"/>
      </a:defRPr>
    </a:lvl5pPr>
    <a:lvl6pPr marL="1848948" algn="l" defTabSz="739580" rtl="0" eaLnBrk="1" latinLnBrk="0" hangingPunct="1">
      <a:defRPr sz="1900" kern="1200">
        <a:solidFill>
          <a:schemeClr val="tx1"/>
        </a:solidFill>
        <a:latin typeface="Times New Roman" pitchFamily="18" charset="0"/>
        <a:ea typeface="msgothic" charset="0"/>
        <a:cs typeface="msgothic" charset="0"/>
      </a:defRPr>
    </a:lvl6pPr>
    <a:lvl7pPr marL="2218740" algn="l" defTabSz="739580" rtl="0" eaLnBrk="1" latinLnBrk="0" hangingPunct="1">
      <a:defRPr sz="1900" kern="1200">
        <a:solidFill>
          <a:schemeClr val="tx1"/>
        </a:solidFill>
        <a:latin typeface="Times New Roman" pitchFamily="18" charset="0"/>
        <a:ea typeface="msgothic" charset="0"/>
        <a:cs typeface="msgothic" charset="0"/>
      </a:defRPr>
    </a:lvl7pPr>
    <a:lvl8pPr marL="2588529" algn="l" defTabSz="739580" rtl="0" eaLnBrk="1" latinLnBrk="0" hangingPunct="1">
      <a:defRPr sz="1900" kern="1200">
        <a:solidFill>
          <a:schemeClr val="tx1"/>
        </a:solidFill>
        <a:latin typeface="Times New Roman" pitchFamily="18" charset="0"/>
        <a:ea typeface="msgothic" charset="0"/>
        <a:cs typeface="msgothic" charset="0"/>
      </a:defRPr>
    </a:lvl8pPr>
    <a:lvl9pPr marL="2958318" algn="l" defTabSz="739580" rtl="0" eaLnBrk="1" latinLnBrk="0" hangingPunct="1">
      <a:defRPr sz="1900" kern="1200">
        <a:solidFill>
          <a:schemeClr val="tx1"/>
        </a:solidFill>
        <a:latin typeface="Times New Roman" pitchFamily="18" charset="0"/>
        <a:ea typeface="msgothic" charset="0"/>
        <a:cs typeface="ms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34" autoAdjust="0"/>
  </p:normalViewPr>
  <p:slideViewPr>
    <p:cSldViewPr>
      <p:cViewPr>
        <p:scale>
          <a:sx n="98" d="100"/>
          <a:sy n="98" d="100"/>
        </p:scale>
        <p:origin x="-1164" y="-390"/>
      </p:cViewPr>
      <p:guideLst>
        <p:guide orient="horz" pos="1470"/>
        <p:guide pos="261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23913" y="1006475"/>
            <a:ext cx="61214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5437" cy="382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noProof="0" smtClean="0"/>
          </a:p>
        </p:txBody>
      </p:sp>
    </p:spTree>
    <p:extLst>
      <p:ext uri="{BB962C8B-B14F-4D97-AF65-F5344CB8AC3E}">
        <p14:creationId xmlns:p14="http://schemas.microsoft.com/office/powerpoint/2010/main" val="2771346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633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0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593204" indent="-225982" algn="l" defTabSz="3633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0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915485" indent="-179757" algn="l" defTabSz="3633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0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283994" indent="-179757" algn="l" defTabSz="3633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0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652499" indent="-179757" algn="l" defTabSz="3633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0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1839676" algn="l" defTabSz="7358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07619" algn="l" defTabSz="7358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75558" algn="l" defTabSz="7358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43496" algn="l" defTabSz="7358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401967" y="9553614"/>
            <a:ext cx="3368802" cy="503293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F1123A75-47DD-4079-995E-6B64D10E91E6}" type="slidenum">
              <a:rPr lang="en-US" altLang="cs-CZ" sz="1400">
                <a:solidFill>
                  <a:srgbClr val="FFFFFF"/>
                </a:solidFill>
              </a:rPr>
              <a:pPr eaLnBrk="1" hangingPunct="1"/>
              <a:t>15</a:t>
            </a:fld>
            <a:endParaRPr lang="en-US" altLang="cs-CZ" sz="1400">
              <a:solidFill>
                <a:srgbClr val="FFFFFF"/>
              </a:solidFill>
            </a:endParaRPr>
          </a:p>
        </p:txBody>
      </p:sp>
      <p:sp>
        <p:nvSpPr>
          <p:cNvPr id="112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4850" y="663575"/>
            <a:ext cx="5821363" cy="32750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23053" y="4148810"/>
            <a:ext cx="5786047" cy="393076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>
              <a:lnSpc>
                <a:spcPct val="104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cs-CZ" sz="1000" dirty="0" smtClean="0">
              <a:latin typeface="Arial Unicode MS" pitchFamily="32" charset="0"/>
              <a:cs typeface="Arial Unicode MS" pitchFamily="3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5" y="6485"/>
            <a:ext cx="1218240" cy="60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961" y="21606"/>
            <a:ext cx="779040" cy="49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1597493"/>
            <a:ext cx="7773120" cy="110279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2914146"/>
            <a:ext cx="6400800" cy="1314498"/>
          </a:xfrm>
        </p:spPr>
        <p:txBody>
          <a:bodyPr/>
          <a:lstStyle>
            <a:lvl1pPr marL="0" indent="0" algn="ctr">
              <a:buNone/>
              <a:defRPr/>
            </a:lvl1pPr>
            <a:lvl2pPr marL="367934" indent="0" algn="ctr">
              <a:buNone/>
              <a:defRPr/>
            </a:lvl2pPr>
            <a:lvl3pPr marL="735870" indent="0" algn="ctr">
              <a:buNone/>
              <a:defRPr/>
            </a:lvl3pPr>
            <a:lvl4pPr marL="1103809" indent="0" algn="ctr">
              <a:buNone/>
              <a:defRPr/>
            </a:lvl4pPr>
            <a:lvl5pPr marL="1471745" indent="0" algn="ctr">
              <a:buNone/>
              <a:defRPr/>
            </a:lvl5pPr>
            <a:lvl6pPr marL="1839676" indent="0" algn="ctr">
              <a:buNone/>
              <a:defRPr/>
            </a:lvl6pPr>
            <a:lvl7pPr marL="2207619" indent="0" algn="ctr">
              <a:buNone/>
              <a:defRPr/>
            </a:lvl7pPr>
            <a:lvl8pPr marL="2575558" indent="0" algn="ctr">
              <a:buNone/>
              <a:defRPr/>
            </a:lvl8pPr>
            <a:lvl9pPr marL="2943496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pic>
        <p:nvPicPr>
          <p:cNvPr id="7" name="Obrázek 6" descr="Obsah obrázku klipart&#10;&#10;Popis byl vytvořen automaticky">
            <a:extLst>
              <a:ext uri="{FF2B5EF4-FFF2-40B4-BE49-F238E27FC236}">
                <a16:creationId xmlns:a16="http://schemas.microsoft.com/office/drawing/2014/main" xmlns="" id="{7AC95B83-7622-4A23-9F7F-BAD35E0E01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5" y="79340"/>
            <a:ext cx="845358" cy="45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5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pic>
        <p:nvPicPr>
          <p:cNvPr id="4" name="Obrázek 3" descr="Obsah obrázku klipart&#10;&#10;Popis byl vytvořen automaticky">
            <a:extLst>
              <a:ext uri="{FF2B5EF4-FFF2-40B4-BE49-F238E27FC236}">
                <a16:creationId xmlns:a16="http://schemas.microsoft.com/office/drawing/2014/main" xmlns="" id="{7AC95B83-7622-4A23-9F7F-BAD35E0E01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" y="107156"/>
            <a:ext cx="845358" cy="45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0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26082" y="426664"/>
            <a:ext cx="1951200" cy="424268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71040" y="426664"/>
            <a:ext cx="5716800" cy="424268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pic>
        <p:nvPicPr>
          <p:cNvPr id="4" name="Obrázek 3" descr="Obsah obrázku klipart&#10;&#10;Popis byl vytvořen automaticky">
            <a:extLst>
              <a:ext uri="{FF2B5EF4-FFF2-40B4-BE49-F238E27FC236}">
                <a16:creationId xmlns:a16="http://schemas.microsoft.com/office/drawing/2014/main" xmlns="" id="{7AC95B83-7622-4A23-9F7F-BAD35E0E01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" y="107156"/>
            <a:ext cx="845358" cy="45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88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92132" y="229031"/>
            <a:ext cx="7192239" cy="5286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00" b="1">
                <a:solidFill>
                  <a:srgbClr val="C0000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692129" y="915267"/>
            <a:ext cx="7192240" cy="30606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95"/>
              </a:lnSpc>
              <a:spcBef>
                <a:spcPts val="0"/>
              </a:spcBef>
              <a:buFontTx/>
              <a:buNone/>
              <a:defRPr sz="1500" baseline="0">
                <a:solidFill>
                  <a:schemeClr val="bg2">
                    <a:lumMod val="10000"/>
                  </a:schemeClr>
                </a:solidFill>
              </a:defRPr>
            </a:lvl1pPr>
            <a:lvl2pPr marL="561672" indent="-137236">
              <a:buFont typeface="Arial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957817" indent="-142895">
              <a:buFont typeface="Arial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365278" indent="-148553">
              <a:buFont typeface="Arial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 marL="1677945" indent="-157042">
              <a:buFont typeface="Arial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694082" y="4280498"/>
            <a:ext cx="6253920" cy="289471"/>
          </a:xfrm>
          <a:prstGeom prst="rect">
            <a:avLst/>
          </a:prstGeom>
        </p:spPr>
        <p:txBody>
          <a:bodyPr lIns="0" tIns="40744" rIns="81491" bIns="40744"/>
          <a:lstStyle>
            <a:lvl1pPr defTabSz="365796">
              <a:defRPr sz="9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CH"/>
              <a:t>Click to ad </a:t>
            </a:r>
            <a:r>
              <a:rPr lang="fr-CH" err="1"/>
              <a:t>footer</a:t>
            </a:r>
            <a:r>
              <a:rPr lang="fr-CH"/>
              <a:t> if applicable</a:t>
            </a:r>
          </a:p>
        </p:txBody>
      </p:sp>
      <p:pic>
        <p:nvPicPr>
          <p:cNvPr id="8" name="Obrázek 7" descr="Obsah obrázku klipart&#10;&#10;Popis byl vytvořen automaticky">
            <a:extLst>
              <a:ext uri="{FF2B5EF4-FFF2-40B4-BE49-F238E27FC236}">
                <a16:creationId xmlns:a16="http://schemas.microsoft.com/office/drawing/2014/main" xmlns="" id="{7AC95B83-7622-4A23-9F7F-BAD35E0E01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" y="107156"/>
            <a:ext cx="845358" cy="45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710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490" y="205908"/>
            <a:ext cx="8229023" cy="85725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3" name="Obrázek 2" descr="Obsah obrázku klipart&#10;&#10;Popis byl vytvořen automaticky">
            <a:extLst>
              <a:ext uri="{FF2B5EF4-FFF2-40B4-BE49-F238E27FC236}">
                <a16:creationId xmlns:a16="http://schemas.microsoft.com/office/drawing/2014/main" xmlns="" id="{7AC95B83-7622-4A23-9F7F-BAD35E0E01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" y="107156"/>
            <a:ext cx="845358" cy="45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50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1132"/>
            <a:ext cx="7772400" cy="3792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3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5742" indent="0" algn="ctr">
              <a:buNone/>
              <a:defRPr/>
            </a:lvl2pPr>
            <a:lvl3pPr marL="811492" indent="0" algn="ctr">
              <a:buNone/>
              <a:defRPr/>
            </a:lvl3pPr>
            <a:lvl4pPr marL="1217236" indent="0" algn="ctr">
              <a:buNone/>
              <a:defRPr/>
            </a:lvl4pPr>
            <a:lvl5pPr marL="1622981" indent="0" algn="ctr">
              <a:buNone/>
              <a:defRPr/>
            </a:lvl5pPr>
            <a:lvl6pPr marL="2028728" indent="0" algn="ctr">
              <a:buNone/>
              <a:defRPr/>
            </a:lvl6pPr>
            <a:lvl7pPr marL="2434468" indent="0" algn="ctr">
              <a:buNone/>
              <a:defRPr/>
            </a:lvl7pPr>
            <a:lvl8pPr marL="2840207" indent="0" algn="ctr">
              <a:buNone/>
              <a:defRPr/>
            </a:lvl8pPr>
            <a:lvl9pPr marL="324595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95338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96307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975011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9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405742" indent="0">
              <a:buNone/>
              <a:defRPr sz="1600"/>
            </a:lvl2pPr>
            <a:lvl3pPr marL="811492" indent="0">
              <a:buNone/>
              <a:defRPr sz="1500"/>
            </a:lvl3pPr>
            <a:lvl4pPr marL="1217236" indent="0">
              <a:buNone/>
              <a:defRPr sz="1200"/>
            </a:lvl4pPr>
            <a:lvl5pPr marL="1622981" indent="0">
              <a:buNone/>
              <a:defRPr sz="1200"/>
            </a:lvl5pPr>
            <a:lvl6pPr marL="2028728" indent="0">
              <a:buNone/>
              <a:defRPr sz="1200"/>
            </a:lvl6pPr>
            <a:lvl7pPr marL="2434468" indent="0">
              <a:buNone/>
              <a:defRPr sz="1200"/>
            </a:lvl7pPr>
            <a:lvl8pPr marL="2840207" indent="0">
              <a:buNone/>
              <a:defRPr sz="1200"/>
            </a:lvl8pPr>
            <a:lvl9pPr marL="32459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1673858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971563"/>
            <a:ext cx="3924300" cy="3696891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025" y="971563"/>
            <a:ext cx="3924300" cy="3696891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76279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4022"/>
            <a:ext cx="8229600" cy="37920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40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5742" indent="0">
              <a:buNone/>
              <a:defRPr sz="1800" b="1"/>
            </a:lvl2pPr>
            <a:lvl3pPr marL="811492" indent="0">
              <a:buNone/>
              <a:defRPr sz="1600" b="1"/>
            </a:lvl3pPr>
            <a:lvl4pPr marL="1217236" indent="0">
              <a:buNone/>
              <a:defRPr sz="1500" b="1"/>
            </a:lvl4pPr>
            <a:lvl5pPr marL="1622981" indent="0">
              <a:buNone/>
              <a:defRPr sz="1500" b="1"/>
            </a:lvl5pPr>
            <a:lvl6pPr marL="2028728" indent="0">
              <a:buNone/>
              <a:defRPr sz="1500" b="1"/>
            </a:lvl6pPr>
            <a:lvl7pPr marL="2434468" indent="0">
              <a:buNone/>
              <a:defRPr sz="1500" b="1"/>
            </a:lvl7pPr>
            <a:lvl8pPr marL="2840207" indent="0">
              <a:buNone/>
              <a:defRPr sz="1500" b="1"/>
            </a:lvl8pPr>
            <a:lvl9pPr marL="3245957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40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5742" indent="0">
              <a:buNone/>
              <a:defRPr sz="1800" b="1"/>
            </a:lvl2pPr>
            <a:lvl3pPr marL="811492" indent="0">
              <a:buNone/>
              <a:defRPr sz="1600" b="1"/>
            </a:lvl3pPr>
            <a:lvl4pPr marL="1217236" indent="0">
              <a:buNone/>
              <a:defRPr sz="1500" b="1"/>
            </a:lvl4pPr>
            <a:lvl5pPr marL="1622981" indent="0">
              <a:buNone/>
              <a:defRPr sz="1500" b="1"/>
            </a:lvl5pPr>
            <a:lvl6pPr marL="2028728" indent="0">
              <a:buNone/>
              <a:defRPr sz="1500" b="1"/>
            </a:lvl6pPr>
            <a:lvl7pPr marL="2434468" indent="0">
              <a:buNone/>
              <a:defRPr sz="1500" b="1"/>
            </a:lvl7pPr>
            <a:lvl8pPr marL="2840207" indent="0">
              <a:buNone/>
              <a:defRPr sz="1500" b="1"/>
            </a:lvl8pPr>
            <a:lvl9pPr marL="3245957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7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756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5" y="6485"/>
            <a:ext cx="1218240" cy="60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961" y="21606"/>
            <a:ext cx="779040" cy="49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17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30383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756375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88761"/>
            <a:ext cx="3008313" cy="487569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816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742" indent="0">
              <a:buNone/>
              <a:defRPr sz="1100"/>
            </a:lvl2pPr>
            <a:lvl3pPr marL="811492" indent="0">
              <a:buNone/>
              <a:defRPr sz="900"/>
            </a:lvl3pPr>
            <a:lvl4pPr marL="1217236" indent="0">
              <a:buNone/>
              <a:defRPr sz="800"/>
            </a:lvl4pPr>
            <a:lvl5pPr marL="1622981" indent="0">
              <a:buNone/>
              <a:defRPr sz="800"/>
            </a:lvl5pPr>
            <a:lvl6pPr marL="2028728" indent="0">
              <a:buNone/>
              <a:defRPr sz="800"/>
            </a:lvl6pPr>
            <a:lvl7pPr marL="2434468" indent="0">
              <a:buNone/>
              <a:defRPr sz="800"/>
            </a:lvl7pPr>
            <a:lvl8pPr marL="2840207" indent="0">
              <a:buNone/>
              <a:defRPr sz="800"/>
            </a:lvl8pPr>
            <a:lvl9pPr marL="324595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429737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81719"/>
            <a:ext cx="5486400" cy="243785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405742" indent="0">
              <a:buNone/>
              <a:defRPr sz="2500"/>
            </a:lvl2pPr>
            <a:lvl3pPr marL="811492" indent="0">
              <a:buNone/>
              <a:defRPr sz="2100"/>
            </a:lvl3pPr>
            <a:lvl4pPr marL="1217236" indent="0">
              <a:buNone/>
              <a:defRPr sz="1800"/>
            </a:lvl4pPr>
            <a:lvl5pPr marL="1622981" indent="0">
              <a:buNone/>
              <a:defRPr sz="1800"/>
            </a:lvl5pPr>
            <a:lvl6pPr marL="2028728" indent="0">
              <a:buNone/>
              <a:defRPr sz="1800"/>
            </a:lvl6pPr>
            <a:lvl7pPr marL="2434468" indent="0">
              <a:buNone/>
              <a:defRPr sz="1800"/>
            </a:lvl7pPr>
            <a:lvl8pPr marL="2840207" indent="0">
              <a:buNone/>
              <a:defRPr sz="1800"/>
            </a:lvl8pPr>
            <a:lvl9pPr marL="3245957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742" indent="0">
              <a:buNone/>
              <a:defRPr sz="1100"/>
            </a:lvl2pPr>
            <a:lvl3pPr marL="811492" indent="0">
              <a:buNone/>
              <a:defRPr sz="900"/>
            </a:lvl3pPr>
            <a:lvl4pPr marL="1217236" indent="0">
              <a:buNone/>
              <a:defRPr sz="800"/>
            </a:lvl4pPr>
            <a:lvl5pPr marL="1622981" indent="0">
              <a:buNone/>
              <a:defRPr sz="800"/>
            </a:lvl5pPr>
            <a:lvl6pPr marL="2028728" indent="0">
              <a:buNone/>
              <a:defRPr sz="800"/>
            </a:lvl6pPr>
            <a:lvl7pPr marL="2434468" indent="0">
              <a:buNone/>
              <a:defRPr sz="800"/>
            </a:lvl7pPr>
            <a:lvl8pPr marL="2840207" indent="0">
              <a:buNone/>
              <a:defRPr sz="800"/>
            </a:lvl8pPr>
            <a:lvl9pPr marL="324595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0645880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80010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38" y="400063"/>
            <a:ext cx="758413" cy="42683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5" y="400063"/>
            <a:ext cx="5913438" cy="42683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35884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304213"/>
            <a:ext cx="8896350" cy="3792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09664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9664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80309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1132"/>
            <a:ext cx="7772400" cy="3792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3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5828" indent="0" algn="ctr">
              <a:buNone/>
              <a:defRPr/>
            </a:lvl2pPr>
            <a:lvl3pPr marL="811658" indent="0" algn="ctr">
              <a:buNone/>
              <a:defRPr/>
            </a:lvl3pPr>
            <a:lvl4pPr marL="1217489" indent="0" algn="ctr">
              <a:buNone/>
              <a:defRPr/>
            </a:lvl4pPr>
            <a:lvl5pPr marL="1623318" indent="0" algn="ctr">
              <a:buNone/>
              <a:defRPr/>
            </a:lvl5pPr>
            <a:lvl6pPr marL="2029149" indent="0" algn="ctr">
              <a:buNone/>
              <a:defRPr/>
            </a:lvl6pPr>
            <a:lvl7pPr marL="2434972" indent="0" algn="ctr">
              <a:buNone/>
              <a:defRPr/>
            </a:lvl7pPr>
            <a:lvl8pPr marL="2840799" indent="0" algn="ctr">
              <a:buNone/>
              <a:defRPr/>
            </a:lvl8pPr>
            <a:lvl9pPr marL="324663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48121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9271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975011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9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405828" indent="0">
              <a:buNone/>
              <a:defRPr sz="1600"/>
            </a:lvl2pPr>
            <a:lvl3pPr marL="811658" indent="0">
              <a:buNone/>
              <a:defRPr sz="1500"/>
            </a:lvl3pPr>
            <a:lvl4pPr marL="1217489" indent="0">
              <a:buNone/>
              <a:defRPr sz="1200"/>
            </a:lvl4pPr>
            <a:lvl5pPr marL="1623318" indent="0">
              <a:buNone/>
              <a:defRPr sz="1200"/>
            </a:lvl5pPr>
            <a:lvl6pPr marL="2029149" indent="0">
              <a:buNone/>
              <a:defRPr sz="1200"/>
            </a:lvl6pPr>
            <a:lvl7pPr marL="2434972" indent="0">
              <a:buNone/>
              <a:defRPr sz="1200"/>
            </a:lvl7pPr>
            <a:lvl8pPr marL="2840799" indent="0">
              <a:buNone/>
              <a:defRPr sz="1200"/>
            </a:lvl8pPr>
            <a:lvl9pPr marL="324663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4102741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3305196"/>
            <a:ext cx="7771680" cy="102178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179669"/>
            <a:ext cx="7771680" cy="1125478"/>
          </a:xfrm>
        </p:spPr>
        <p:txBody>
          <a:bodyPr anchor="b"/>
          <a:lstStyle>
            <a:lvl1pPr marL="0" indent="0">
              <a:buNone/>
              <a:defRPr sz="1600"/>
            </a:lvl1pPr>
            <a:lvl2pPr marL="367934" indent="0">
              <a:buNone/>
              <a:defRPr sz="1500"/>
            </a:lvl2pPr>
            <a:lvl3pPr marL="735870" indent="0">
              <a:buNone/>
              <a:defRPr sz="1400"/>
            </a:lvl3pPr>
            <a:lvl4pPr marL="1103809" indent="0">
              <a:buNone/>
              <a:defRPr sz="1100"/>
            </a:lvl4pPr>
            <a:lvl5pPr marL="1471745" indent="0">
              <a:buNone/>
              <a:defRPr sz="1100"/>
            </a:lvl5pPr>
            <a:lvl6pPr marL="1839676" indent="0">
              <a:buNone/>
              <a:defRPr sz="1100"/>
            </a:lvl6pPr>
            <a:lvl7pPr marL="2207619" indent="0">
              <a:buNone/>
              <a:defRPr sz="1100"/>
            </a:lvl7pPr>
            <a:lvl8pPr marL="2575558" indent="0">
              <a:buNone/>
              <a:defRPr sz="1100"/>
            </a:lvl8pPr>
            <a:lvl9pPr marL="2943496" indent="0">
              <a:buNone/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44109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971563"/>
            <a:ext cx="3924300" cy="3696891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025" y="971563"/>
            <a:ext cx="3924300" cy="3696891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19681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4022"/>
            <a:ext cx="8229600" cy="37920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40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5828" indent="0">
              <a:buNone/>
              <a:defRPr sz="1800" b="1"/>
            </a:lvl2pPr>
            <a:lvl3pPr marL="811658" indent="0">
              <a:buNone/>
              <a:defRPr sz="1600" b="1"/>
            </a:lvl3pPr>
            <a:lvl4pPr marL="1217489" indent="0">
              <a:buNone/>
              <a:defRPr sz="1500" b="1"/>
            </a:lvl4pPr>
            <a:lvl5pPr marL="1623318" indent="0">
              <a:buNone/>
              <a:defRPr sz="1500" b="1"/>
            </a:lvl5pPr>
            <a:lvl6pPr marL="2029149" indent="0">
              <a:buNone/>
              <a:defRPr sz="1500" b="1"/>
            </a:lvl6pPr>
            <a:lvl7pPr marL="2434972" indent="0">
              <a:buNone/>
              <a:defRPr sz="1500" b="1"/>
            </a:lvl7pPr>
            <a:lvl8pPr marL="2840799" indent="0">
              <a:buNone/>
              <a:defRPr sz="1500" b="1"/>
            </a:lvl8pPr>
            <a:lvl9pPr marL="324663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40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5828" indent="0">
              <a:buNone/>
              <a:defRPr sz="1800" b="1"/>
            </a:lvl2pPr>
            <a:lvl3pPr marL="811658" indent="0">
              <a:buNone/>
              <a:defRPr sz="1600" b="1"/>
            </a:lvl3pPr>
            <a:lvl4pPr marL="1217489" indent="0">
              <a:buNone/>
              <a:defRPr sz="1500" b="1"/>
            </a:lvl4pPr>
            <a:lvl5pPr marL="1623318" indent="0">
              <a:buNone/>
              <a:defRPr sz="1500" b="1"/>
            </a:lvl5pPr>
            <a:lvl6pPr marL="2029149" indent="0">
              <a:buNone/>
              <a:defRPr sz="1500" b="1"/>
            </a:lvl6pPr>
            <a:lvl7pPr marL="2434972" indent="0">
              <a:buNone/>
              <a:defRPr sz="1500" b="1"/>
            </a:lvl7pPr>
            <a:lvl8pPr marL="2840799" indent="0">
              <a:buNone/>
              <a:defRPr sz="1500" b="1"/>
            </a:lvl8pPr>
            <a:lvl9pPr marL="324663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7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64292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37597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867018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88761"/>
            <a:ext cx="3008313" cy="487569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813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828" indent="0">
              <a:buNone/>
              <a:defRPr sz="1100"/>
            </a:lvl2pPr>
            <a:lvl3pPr marL="811658" indent="0">
              <a:buNone/>
              <a:defRPr sz="900"/>
            </a:lvl3pPr>
            <a:lvl4pPr marL="1217489" indent="0">
              <a:buNone/>
              <a:defRPr sz="800"/>
            </a:lvl4pPr>
            <a:lvl5pPr marL="1623318" indent="0">
              <a:buNone/>
              <a:defRPr sz="800"/>
            </a:lvl5pPr>
            <a:lvl6pPr marL="2029149" indent="0">
              <a:buNone/>
              <a:defRPr sz="800"/>
            </a:lvl6pPr>
            <a:lvl7pPr marL="2434972" indent="0">
              <a:buNone/>
              <a:defRPr sz="800"/>
            </a:lvl7pPr>
            <a:lvl8pPr marL="2840799" indent="0">
              <a:buNone/>
              <a:defRPr sz="800"/>
            </a:lvl8pPr>
            <a:lvl9pPr marL="32466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814342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81719"/>
            <a:ext cx="5486400" cy="243785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405828" indent="0">
              <a:buNone/>
              <a:defRPr sz="2500"/>
            </a:lvl2pPr>
            <a:lvl3pPr marL="811658" indent="0">
              <a:buNone/>
              <a:defRPr sz="2100"/>
            </a:lvl3pPr>
            <a:lvl4pPr marL="1217489" indent="0">
              <a:buNone/>
              <a:defRPr sz="1800"/>
            </a:lvl4pPr>
            <a:lvl5pPr marL="1623318" indent="0">
              <a:buNone/>
              <a:defRPr sz="1800"/>
            </a:lvl5pPr>
            <a:lvl6pPr marL="2029149" indent="0">
              <a:buNone/>
              <a:defRPr sz="1800"/>
            </a:lvl6pPr>
            <a:lvl7pPr marL="2434972" indent="0">
              <a:buNone/>
              <a:defRPr sz="1800"/>
            </a:lvl7pPr>
            <a:lvl8pPr marL="2840799" indent="0">
              <a:buNone/>
              <a:defRPr sz="1800"/>
            </a:lvl8pPr>
            <a:lvl9pPr marL="3246630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828" indent="0">
              <a:buNone/>
              <a:defRPr sz="1100"/>
            </a:lvl2pPr>
            <a:lvl3pPr marL="811658" indent="0">
              <a:buNone/>
              <a:defRPr sz="900"/>
            </a:lvl3pPr>
            <a:lvl4pPr marL="1217489" indent="0">
              <a:buNone/>
              <a:defRPr sz="800"/>
            </a:lvl4pPr>
            <a:lvl5pPr marL="1623318" indent="0">
              <a:buNone/>
              <a:defRPr sz="800"/>
            </a:lvl5pPr>
            <a:lvl6pPr marL="2029149" indent="0">
              <a:buNone/>
              <a:defRPr sz="800"/>
            </a:lvl6pPr>
            <a:lvl7pPr marL="2434972" indent="0">
              <a:buNone/>
              <a:defRPr sz="800"/>
            </a:lvl7pPr>
            <a:lvl8pPr marL="2840799" indent="0">
              <a:buNone/>
              <a:defRPr sz="800"/>
            </a:lvl8pPr>
            <a:lvl9pPr marL="32466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851997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81398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38" y="400063"/>
            <a:ext cx="758413" cy="42683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5" y="400063"/>
            <a:ext cx="5913438" cy="42683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02621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762401" y="4857279"/>
            <a:ext cx="381600" cy="21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9" tIns="45640" rIns="91279" bIns="45640">
            <a:spAutoFit/>
          </a:bodyPr>
          <a:lstStyle>
            <a:lvl1pPr defTabSz="912813" eaLnBrk="0"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 defTabSz="912813" eaLnBrk="0"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 defTabSz="912813" eaLnBrk="0"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 defTabSz="912813" eaLnBrk="0"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 defTabSz="912813" eaLnBrk="0"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0350" indent="-209550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87550" indent="-209550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44750" indent="-209550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1950" indent="-209550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pPr algn="r">
              <a:lnSpc>
                <a:spcPct val="100000"/>
              </a:lnSpc>
              <a:buClrTx/>
              <a:buSzTx/>
              <a:buFontTx/>
              <a:buNone/>
            </a:pPr>
            <a:fld id="{381183D3-E99F-442F-BD69-6B94E9037FC3}" type="slidenum">
              <a:rPr kumimoji="1" lang="en-US" altLang="cs-CZ" sz="800">
                <a:solidFill>
                  <a:srgbClr val="000000"/>
                </a:solidFill>
                <a:latin typeface="Segoe UI Semilight" pitchFamily="34" charset="0"/>
              </a:rPr>
              <a:pPr algn="r">
                <a:lnSpc>
                  <a:spcPct val="100000"/>
                </a:lnSpc>
                <a:buClrTx/>
                <a:buSzTx/>
                <a:buFontTx/>
                <a:buNone/>
              </a:pPr>
              <a:t>‹#›</a:t>
            </a:fld>
            <a:endParaRPr kumimoji="1" lang="en-US" altLang="cs-CZ" sz="800">
              <a:solidFill>
                <a:srgbClr val="000000"/>
              </a:solidFill>
              <a:latin typeface="Segoe UI Semilight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895350"/>
            <a:ext cx="8642350" cy="3733800"/>
          </a:xfrm>
          <a:prstGeom prst="rect">
            <a:avLst/>
          </a:prstGeom>
        </p:spPr>
        <p:txBody>
          <a:bodyPr lIns="91279" tIns="45640" rIns="91279" bIns="45640"/>
          <a:lstStyle>
            <a:lvl1pPr marL="342272" indent="-342272">
              <a:buClr>
                <a:srgbClr val="B1CAA9"/>
              </a:buClr>
              <a:buSzPct val="70000"/>
              <a:buFont typeface="Wingdings" panose="05000000000000000000" pitchFamily="2" charset="2"/>
              <a:buChar char="u"/>
              <a:defRPr sz="2400" baseline="0"/>
            </a:lvl1pPr>
            <a:lvl2pPr marL="741594" indent="-285228">
              <a:buClr>
                <a:srgbClr val="B1CAA9"/>
              </a:buClr>
              <a:buFont typeface="Arial" panose="020B0604020202020204" pitchFamily="34" charset="0"/>
              <a:buChar char="•"/>
              <a:defRPr baseline="0"/>
            </a:lvl2pPr>
            <a:lvl3pPr marL="1140914" indent="-228182">
              <a:buClr>
                <a:srgbClr val="B1CAA9"/>
              </a:buClr>
              <a:buFont typeface="Arial" panose="020B0604020202020204" pitchFamily="34" charset="0"/>
              <a:buChar char="•"/>
              <a:defRPr baseline="0"/>
            </a:lvl3pPr>
            <a:lvl4pPr marL="1369092" indent="0">
              <a:buClr>
                <a:schemeClr val="accent1">
                  <a:lumMod val="90000"/>
                </a:schemeClr>
              </a:buClr>
              <a:buFont typeface="Wingdings" panose="05000000000000000000" pitchFamily="2" charset="2"/>
              <a:buNone/>
              <a:defRPr/>
            </a:lvl4pPr>
            <a:lvl5pPr marL="1825456" indent="0">
              <a:buClr>
                <a:schemeClr val="accent1">
                  <a:lumMod val="90000"/>
                </a:schemeClr>
              </a:buClr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lang="cs-CZ" altLang="ja-JP" smtClean="0"/>
              <a:t>Kliknutím lze upravit styly předlohy textu.</a:t>
            </a:r>
          </a:p>
          <a:p>
            <a:pPr lvl="1"/>
            <a:r>
              <a:rPr lang="cs-CZ" altLang="ja-JP" smtClean="0"/>
              <a:t>Druhá úroveň</a:t>
            </a:r>
          </a:p>
          <a:p>
            <a:pPr lvl="2"/>
            <a:r>
              <a:rPr lang="cs-CZ" altLang="ja-JP" smtClean="0"/>
              <a:t>Třetí úroveň</a:t>
            </a:r>
          </a:p>
        </p:txBody>
      </p:sp>
      <p:sp>
        <p:nvSpPr>
          <p:cNvPr id="7" name="タイトル プレースホルダー 3"/>
          <p:cNvSpPr>
            <a:spLocks noGrp="1"/>
          </p:cNvSpPr>
          <p:nvPr>
            <p:ph type="title"/>
          </p:nvPr>
        </p:nvSpPr>
        <p:spPr>
          <a:xfrm>
            <a:off x="251537" y="195486"/>
            <a:ext cx="8641655" cy="623664"/>
          </a:xfrm>
          <a:prstGeom prst="rect">
            <a:avLst/>
          </a:prstGeom>
        </p:spPr>
        <p:txBody>
          <a:bodyPr vert="horz" lIns="91279" tIns="45640" rIns="91279" bIns="45640" rtlCol="0" anchor="ctr">
            <a:noAutofit/>
          </a:bodyPr>
          <a:lstStyle>
            <a:lvl1pPr>
              <a:defRPr sz="2400" b="1">
                <a:solidFill>
                  <a:srgbClr val="411C3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altLang="ja-JP" smtClean="0"/>
              <a:t>Kliknutím lze upravit styl.</a:t>
            </a:r>
            <a:endParaRPr lang="ja-JP" altLang="en-US" dirty="0"/>
          </a:p>
        </p:txBody>
      </p:sp>
      <p:sp>
        <p:nvSpPr>
          <p:cNvPr id="6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3600" y="4621413"/>
            <a:ext cx="6553200" cy="515256"/>
          </a:xfrm>
          <a:prstGeom prst="rect">
            <a:avLst/>
          </a:prstGeom>
        </p:spPr>
        <p:txBody>
          <a:bodyPr lIns="91279" tIns="45640" rIns="91279" bIns="45640" anchor="b" anchorCtr="0"/>
          <a:lstStyle>
            <a:lvl1pPr marL="0" indent="0">
              <a:buNone/>
              <a:defRPr sz="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890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 userDrawn="1"/>
        </p:nvSpPr>
        <p:spPr bwMode="auto">
          <a:xfrm>
            <a:off x="8762401" y="4857279"/>
            <a:ext cx="381600" cy="21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9" tIns="45640" rIns="91279" bIns="45640">
            <a:spAutoFit/>
          </a:bodyPr>
          <a:lstStyle>
            <a:lvl1pPr defTabSz="912813" eaLnBrk="0"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 defTabSz="912813" eaLnBrk="0"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 defTabSz="912813" eaLnBrk="0"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 defTabSz="912813" eaLnBrk="0"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 defTabSz="912813" eaLnBrk="0"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0350" indent="-209550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87550" indent="-209550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44750" indent="-209550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1950" indent="-209550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pPr algn="r">
              <a:lnSpc>
                <a:spcPct val="100000"/>
              </a:lnSpc>
              <a:buClrTx/>
              <a:buSzTx/>
              <a:buFontTx/>
              <a:buNone/>
            </a:pPr>
            <a:fld id="{9523436A-17B0-42AA-87B8-293D97104C19}" type="slidenum">
              <a:rPr kumimoji="1" lang="en-US" altLang="cs-CZ" sz="800">
                <a:solidFill>
                  <a:srgbClr val="000000"/>
                </a:solidFill>
                <a:latin typeface="Segoe UI Semilight" pitchFamily="34" charset="0"/>
              </a:rPr>
              <a:pPr algn="r">
                <a:lnSpc>
                  <a:spcPct val="100000"/>
                </a:lnSpc>
                <a:buClrTx/>
                <a:buSzTx/>
                <a:buFontTx/>
                <a:buNone/>
              </a:pPr>
              <a:t>‹#›</a:t>
            </a:fld>
            <a:endParaRPr kumimoji="1" lang="en-US" altLang="cs-CZ" sz="800">
              <a:solidFill>
                <a:srgbClr val="000000"/>
              </a:solidFill>
              <a:latin typeface="Segoe UI Semilight" pitchFamily="34" charset="0"/>
            </a:endParaRPr>
          </a:p>
        </p:txBody>
      </p:sp>
      <p:sp>
        <p:nvSpPr>
          <p:cNvPr id="7" name="タイトル プレースホルダー 3"/>
          <p:cNvSpPr>
            <a:spLocks noGrp="1"/>
          </p:cNvSpPr>
          <p:nvPr>
            <p:ph type="title"/>
          </p:nvPr>
        </p:nvSpPr>
        <p:spPr>
          <a:xfrm>
            <a:off x="251537" y="195486"/>
            <a:ext cx="8641655" cy="623664"/>
          </a:xfrm>
          <a:prstGeom prst="rect">
            <a:avLst/>
          </a:prstGeom>
        </p:spPr>
        <p:txBody>
          <a:bodyPr vert="horz" lIns="91279" tIns="45640" rIns="91279" bIns="45640" rtlCol="0" anchor="ctr">
            <a:noAutofit/>
          </a:bodyPr>
          <a:lstStyle>
            <a:lvl1pPr>
              <a:defRPr sz="2400" b="1">
                <a:solidFill>
                  <a:srgbClr val="411C3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altLang="ja-JP" smtClean="0"/>
              <a:t>Kliknutím lze upravit styl.</a:t>
            </a:r>
            <a:endParaRPr lang="ja-JP" altLang="en-US" dirty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3600" y="4621413"/>
            <a:ext cx="6553200" cy="515256"/>
          </a:xfrm>
          <a:prstGeom prst="rect">
            <a:avLst/>
          </a:prstGeom>
        </p:spPr>
        <p:txBody>
          <a:bodyPr lIns="91279" tIns="45640" rIns="91279" bIns="45640" anchor="b" anchorCtr="0"/>
          <a:lstStyle>
            <a:lvl1pPr marL="0" indent="0">
              <a:buNone/>
              <a:defRPr sz="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17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961" y="21606"/>
            <a:ext cx="779040" cy="49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13" y="6485"/>
            <a:ext cx="1218240" cy="60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1040" y="1430071"/>
            <a:ext cx="3833280" cy="323926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2562" y="1430071"/>
            <a:ext cx="3834720" cy="323926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7994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8762401" y="4857279"/>
            <a:ext cx="381600" cy="21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9" tIns="45640" rIns="91279" bIns="45640">
            <a:spAutoFit/>
          </a:bodyPr>
          <a:lstStyle>
            <a:lvl1pPr defTabSz="912813" eaLnBrk="0"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 defTabSz="912813" eaLnBrk="0"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 defTabSz="912813" eaLnBrk="0"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 defTabSz="912813" eaLnBrk="0"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 defTabSz="912813" eaLnBrk="0"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0350" indent="-209550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87550" indent="-209550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44750" indent="-209550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1950" indent="-209550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pPr algn="r">
              <a:lnSpc>
                <a:spcPct val="100000"/>
              </a:lnSpc>
              <a:buClrTx/>
              <a:buSzTx/>
              <a:buFontTx/>
              <a:buNone/>
            </a:pPr>
            <a:fld id="{6D3E4673-8D7B-449B-B2C1-870BABBE60EE}" type="slidenum">
              <a:rPr kumimoji="1" lang="en-US" altLang="cs-CZ" sz="800">
                <a:solidFill>
                  <a:srgbClr val="000000"/>
                </a:solidFill>
                <a:latin typeface="Segoe UI Semilight" pitchFamily="34" charset="0"/>
              </a:rPr>
              <a:pPr algn="r">
                <a:lnSpc>
                  <a:spcPct val="100000"/>
                </a:lnSpc>
                <a:buClrTx/>
                <a:buSzTx/>
                <a:buFontTx/>
                <a:buNone/>
              </a:pPr>
              <a:t>‹#›</a:t>
            </a:fld>
            <a:endParaRPr kumimoji="1" lang="en-US" altLang="cs-CZ" sz="800">
              <a:solidFill>
                <a:srgbClr val="000000"/>
              </a:solidFill>
              <a:latin typeface="Segoe UI Semilight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742950"/>
            <a:ext cx="8642350" cy="3886200"/>
          </a:xfrm>
          <a:prstGeom prst="rect">
            <a:avLst/>
          </a:prstGeom>
        </p:spPr>
        <p:txBody>
          <a:bodyPr lIns="91279" tIns="45640" rIns="91279" bIns="45640"/>
          <a:lstStyle>
            <a:lvl1pPr marL="342272" indent="-342272">
              <a:buClr>
                <a:srgbClr val="B1CAA9"/>
              </a:buClr>
              <a:buSzPct val="70000"/>
              <a:buFont typeface="Wingdings" panose="05000000000000000000" pitchFamily="2" charset="2"/>
              <a:buChar char="u"/>
              <a:defRPr sz="2400" baseline="0"/>
            </a:lvl1pPr>
            <a:lvl2pPr marL="741594" indent="-285228">
              <a:buClr>
                <a:srgbClr val="B1CAA9"/>
              </a:buClr>
              <a:buFont typeface="Arial" panose="020B0604020202020204" pitchFamily="34" charset="0"/>
              <a:buChar char="•"/>
              <a:defRPr baseline="0"/>
            </a:lvl2pPr>
            <a:lvl3pPr marL="1140914" indent="-228182">
              <a:buClr>
                <a:srgbClr val="B1CAA9"/>
              </a:buClr>
              <a:buFont typeface="Arial" panose="020B0604020202020204" pitchFamily="34" charset="0"/>
              <a:buChar char="•"/>
              <a:defRPr baseline="0"/>
            </a:lvl3pPr>
            <a:lvl4pPr marL="1369092" indent="0">
              <a:buClr>
                <a:schemeClr val="accent1">
                  <a:lumMod val="90000"/>
                </a:schemeClr>
              </a:buClr>
              <a:buFont typeface="Wingdings" panose="05000000000000000000" pitchFamily="2" charset="2"/>
              <a:buNone/>
              <a:defRPr/>
            </a:lvl4pPr>
            <a:lvl5pPr marL="1825456" indent="0">
              <a:buClr>
                <a:schemeClr val="accent1">
                  <a:lumMod val="90000"/>
                </a:schemeClr>
              </a:buClr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lang="cs-CZ" altLang="ja-JP" smtClean="0"/>
              <a:t>Kliknutím lze upravit styly předlohy textu.</a:t>
            </a:r>
          </a:p>
          <a:p>
            <a:pPr lvl="1"/>
            <a:r>
              <a:rPr lang="cs-CZ" altLang="ja-JP" smtClean="0"/>
              <a:t>Druhá úroveň</a:t>
            </a:r>
          </a:p>
          <a:p>
            <a:pPr lvl="2"/>
            <a:r>
              <a:rPr lang="cs-CZ" altLang="ja-JP" smtClean="0"/>
              <a:t>Třetí úroveň</a:t>
            </a:r>
          </a:p>
        </p:txBody>
      </p:sp>
      <p:sp>
        <p:nvSpPr>
          <p:cNvPr id="7" name="タイトル プレースホルダー 3"/>
          <p:cNvSpPr>
            <a:spLocks noGrp="1"/>
          </p:cNvSpPr>
          <p:nvPr>
            <p:ph type="title"/>
          </p:nvPr>
        </p:nvSpPr>
        <p:spPr>
          <a:xfrm>
            <a:off x="251537" y="195486"/>
            <a:ext cx="8641655" cy="432048"/>
          </a:xfrm>
          <a:prstGeom prst="rect">
            <a:avLst/>
          </a:prstGeom>
        </p:spPr>
        <p:txBody>
          <a:bodyPr vert="horz" lIns="91279" tIns="45640" rIns="91279" bIns="45640" rtlCol="0" anchor="ctr">
            <a:noAutofit/>
          </a:bodyPr>
          <a:lstStyle>
            <a:lvl1pPr>
              <a:defRPr sz="2600" b="1">
                <a:solidFill>
                  <a:srgbClr val="411C3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altLang="ja-JP" smtClean="0"/>
              <a:t>Kliknutím lze upravit styl.</a:t>
            </a:r>
            <a:endParaRPr lang="ja-JP" altLang="en-US" dirty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3600" y="4621413"/>
            <a:ext cx="6553200" cy="515256"/>
          </a:xfrm>
          <a:prstGeom prst="rect">
            <a:avLst/>
          </a:prstGeom>
        </p:spPr>
        <p:txBody>
          <a:bodyPr lIns="91279" tIns="45640" rIns="91279" bIns="45640" anchor="b" anchorCtr="0"/>
          <a:lstStyle>
            <a:lvl1pPr marL="0" indent="0">
              <a:buNone/>
              <a:defRPr sz="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2399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8762401" y="4857279"/>
            <a:ext cx="381600" cy="21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9" tIns="45640" rIns="91279" bIns="45640">
            <a:spAutoFit/>
          </a:bodyPr>
          <a:lstStyle>
            <a:lvl1pPr defTabSz="912813" eaLnBrk="0"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 defTabSz="912813" eaLnBrk="0"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 defTabSz="912813" eaLnBrk="0"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 defTabSz="912813" eaLnBrk="0"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 defTabSz="912813" eaLnBrk="0"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0350" indent="-209550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87550" indent="-209550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44750" indent="-209550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1950" indent="-209550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pPr algn="r">
              <a:lnSpc>
                <a:spcPct val="100000"/>
              </a:lnSpc>
              <a:buClrTx/>
              <a:buSzTx/>
              <a:buFontTx/>
              <a:buNone/>
            </a:pPr>
            <a:fld id="{4DC6C532-8296-45E9-ABAD-7F5E6E25352D}" type="slidenum">
              <a:rPr kumimoji="1" lang="en-US" altLang="cs-CZ" sz="800">
                <a:solidFill>
                  <a:srgbClr val="000000"/>
                </a:solidFill>
                <a:latin typeface="Segoe UI Semilight" pitchFamily="34" charset="0"/>
              </a:rPr>
              <a:pPr algn="r">
                <a:lnSpc>
                  <a:spcPct val="100000"/>
                </a:lnSpc>
                <a:buClrTx/>
                <a:buSzTx/>
                <a:buFontTx/>
                <a:buNone/>
              </a:pPr>
              <a:t>‹#›</a:t>
            </a:fld>
            <a:endParaRPr kumimoji="1" lang="en-US" altLang="cs-CZ" sz="800">
              <a:solidFill>
                <a:srgbClr val="000000"/>
              </a:solidFill>
              <a:latin typeface="Segoe UI Semilight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742950"/>
            <a:ext cx="8642350" cy="3886200"/>
          </a:xfrm>
          <a:prstGeom prst="rect">
            <a:avLst/>
          </a:prstGeom>
        </p:spPr>
        <p:txBody>
          <a:bodyPr lIns="91279" tIns="45640" rIns="91279" bIns="45640"/>
          <a:lstStyle>
            <a:lvl1pPr marL="342272" indent="-342272">
              <a:buClr>
                <a:srgbClr val="B1CAA9"/>
              </a:buClr>
              <a:buSzPct val="70000"/>
              <a:buFont typeface="Wingdings" panose="05000000000000000000" pitchFamily="2" charset="2"/>
              <a:buChar char="u"/>
              <a:defRPr sz="2400" baseline="0"/>
            </a:lvl1pPr>
            <a:lvl2pPr marL="741594" indent="-285228">
              <a:buClr>
                <a:srgbClr val="B1CAA9"/>
              </a:buClr>
              <a:buFont typeface="Arial" panose="020B0604020202020204" pitchFamily="34" charset="0"/>
              <a:buChar char="•"/>
              <a:defRPr baseline="0"/>
            </a:lvl2pPr>
            <a:lvl3pPr marL="1140914" indent="-228182">
              <a:buClr>
                <a:srgbClr val="B1CAA9"/>
              </a:buClr>
              <a:buFont typeface="Arial" panose="020B0604020202020204" pitchFamily="34" charset="0"/>
              <a:buChar char="•"/>
              <a:defRPr baseline="0"/>
            </a:lvl3pPr>
            <a:lvl4pPr marL="1369092" indent="0">
              <a:buClr>
                <a:schemeClr val="accent1">
                  <a:lumMod val="90000"/>
                </a:schemeClr>
              </a:buClr>
              <a:buFont typeface="Wingdings" panose="05000000000000000000" pitchFamily="2" charset="2"/>
              <a:buNone/>
              <a:defRPr/>
            </a:lvl4pPr>
            <a:lvl5pPr marL="1825456" indent="0">
              <a:buClr>
                <a:schemeClr val="accent1">
                  <a:lumMod val="90000"/>
                </a:schemeClr>
              </a:buClr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lang="cs-CZ" altLang="ja-JP" smtClean="0"/>
              <a:t>Kliknutím lze upravit styly předlohy textu.</a:t>
            </a:r>
          </a:p>
          <a:p>
            <a:pPr lvl="1"/>
            <a:r>
              <a:rPr lang="cs-CZ" altLang="ja-JP" smtClean="0"/>
              <a:t>Druhá úroveň</a:t>
            </a:r>
          </a:p>
          <a:p>
            <a:pPr lvl="2"/>
            <a:r>
              <a:rPr lang="cs-CZ" altLang="ja-JP" smtClean="0"/>
              <a:t>Třetí úroveň</a:t>
            </a:r>
          </a:p>
        </p:txBody>
      </p:sp>
      <p:sp>
        <p:nvSpPr>
          <p:cNvPr id="7" name="タイトル プレースホルダー 3"/>
          <p:cNvSpPr>
            <a:spLocks noGrp="1"/>
          </p:cNvSpPr>
          <p:nvPr>
            <p:ph type="title"/>
          </p:nvPr>
        </p:nvSpPr>
        <p:spPr>
          <a:xfrm>
            <a:off x="251537" y="195486"/>
            <a:ext cx="8641655" cy="432048"/>
          </a:xfrm>
          <a:prstGeom prst="rect">
            <a:avLst/>
          </a:prstGeom>
        </p:spPr>
        <p:txBody>
          <a:bodyPr vert="horz" lIns="91279" tIns="45640" rIns="91279" bIns="45640" rtlCol="0" anchor="ctr">
            <a:noAutofit/>
          </a:bodyPr>
          <a:lstStyle>
            <a:lvl1pPr>
              <a:defRPr sz="2600" b="1">
                <a:solidFill>
                  <a:srgbClr val="411C3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altLang="ja-JP" smtClean="0"/>
              <a:t>Kliknutím lze upravit styl.</a:t>
            </a:r>
            <a:endParaRPr lang="ja-JP" altLang="en-US" dirty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3600" y="4621413"/>
            <a:ext cx="6553200" cy="515256"/>
          </a:xfrm>
          <a:prstGeom prst="rect">
            <a:avLst/>
          </a:prstGeom>
        </p:spPr>
        <p:txBody>
          <a:bodyPr lIns="91279" tIns="45640" rIns="91279" bIns="45640" anchor="b" anchorCtr="0"/>
          <a:lstStyle>
            <a:lvl1pPr marL="0" indent="0">
              <a:buNone/>
              <a:defRPr sz="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4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06332"/>
            <a:ext cx="8229600" cy="85653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151403"/>
            <a:ext cx="403920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7934" indent="0">
              <a:buNone/>
              <a:defRPr sz="1600" b="1"/>
            </a:lvl2pPr>
            <a:lvl3pPr marL="735870" indent="0">
              <a:buNone/>
              <a:defRPr sz="1500" b="1"/>
            </a:lvl3pPr>
            <a:lvl4pPr marL="1103809" indent="0">
              <a:buNone/>
              <a:defRPr sz="1400" b="1"/>
            </a:lvl4pPr>
            <a:lvl5pPr marL="1471745" indent="0">
              <a:buNone/>
              <a:defRPr sz="1400" b="1"/>
            </a:lvl5pPr>
            <a:lvl6pPr marL="1839676" indent="0">
              <a:buNone/>
              <a:defRPr sz="1400" b="1"/>
            </a:lvl6pPr>
            <a:lvl7pPr marL="2207619" indent="0">
              <a:buNone/>
              <a:defRPr sz="1400" b="1"/>
            </a:lvl7pPr>
            <a:lvl8pPr marL="2575558" indent="0">
              <a:buNone/>
              <a:defRPr sz="1400" b="1"/>
            </a:lvl8pPr>
            <a:lvl9pPr marL="2943496" indent="0">
              <a:buNone/>
              <a:defRPr sz="14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1630971"/>
            <a:ext cx="403920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151403"/>
            <a:ext cx="404208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7934" indent="0">
              <a:buNone/>
              <a:defRPr sz="1600" b="1"/>
            </a:lvl2pPr>
            <a:lvl3pPr marL="735870" indent="0">
              <a:buNone/>
              <a:defRPr sz="1500" b="1"/>
            </a:lvl3pPr>
            <a:lvl4pPr marL="1103809" indent="0">
              <a:buNone/>
              <a:defRPr sz="1400" b="1"/>
            </a:lvl4pPr>
            <a:lvl5pPr marL="1471745" indent="0">
              <a:buNone/>
              <a:defRPr sz="1400" b="1"/>
            </a:lvl5pPr>
            <a:lvl6pPr marL="1839676" indent="0">
              <a:buNone/>
              <a:defRPr sz="1400" b="1"/>
            </a:lvl6pPr>
            <a:lvl7pPr marL="2207619" indent="0">
              <a:buNone/>
              <a:defRPr sz="1400" b="1"/>
            </a:lvl7pPr>
            <a:lvl8pPr marL="2575558" indent="0">
              <a:buNone/>
              <a:defRPr sz="1400" b="1"/>
            </a:lvl8pPr>
            <a:lvl9pPr marL="2943496" indent="0">
              <a:buNone/>
              <a:defRPr sz="14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1630971"/>
            <a:ext cx="404208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67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5" y="6485"/>
            <a:ext cx="1218240" cy="60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961" y="21606"/>
            <a:ext cx="779040" cy="49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6" name="Obrázek 5" descr="Obsah obrázku klipart&#10;&#10;Popis byl vytvořen automaticky">
            <a:extLst>
              <a:ext uri="{FF2B5EF4-FFF2-40B4-BE49-F238E27FC236}">
                <a16:creationId xmlns:a16="http://schemas.microsoft.com/office/drawing/2014/main" xmlns="" id="{7AC95B83-7622-4A23-9F7F-BAD35E0E01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" y="107156"/>
            <a:ext cx="845358" cy="45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3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961" y="21606"/>
            <a:ext cx="779040" cy="49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5" y="6485"/>
            <a:ext cx="1218240" cy="60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Obsah obrázku klipart&#10;&#10;Popis byl vytvořen automaticky">
            <a:extLst>
              <a:ext uri="{FF2B5EF4-FFF2-40B4-BE49-F238E27FC236}">
                <a16:creationId xmlns:a16="http://schemas.microsoft.com/office/drawing/2014/main" xmlns="" id="{7AC95B83-7622-4A23-9F7F-BAD35E0E01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" y="107156"/>
            <a:ext cx="845358" cy="45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1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05223"/>
            <a:ext cx="3008160" cy="87057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05225"/>
            <a:ext cx="5112000" cy="4389580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075823"/>
            <a:ext cx="3008160" cy="3519009"/>
          </a:xfrm>
        </p:spPr>
        <p:txBody>
          <a:bodyPr/>
          <a:lstStyle>
            <a:lvl1pPr marL="0" indent="0">
              <a:buNone/>
              <a:defRPr sz="1100"/>
            </a:lvl1pPr>
            <a:lvl2pPr marL="367934" indent="0">
              <a:buNone/>
              <a:defRPr sz="1000"/>
            </a:lvl2pPr>
            <a:lvl3pPr marL="735870" indent="0">
              <a:buNone/>
              <a:defRPr sz="800"/>
            </a:lvl3pPr>
            <a:lvl4pPr marL="1103809" indent="0">
              <a:buNone/>
              <a:defRPr sz="700"/>
            </a:lvl4pPr>
            <a:lvl5pPr marL="1471745" indent="0">
              <a:buNone/>
              <a:defRPr sz="700"/>
            </a:lvl5pPr>
            <a:lvl6pPr marL="1839676" indent="0">
              <a:buNone/>
              <a:defRPr sz="700"/>
            </a:lvl6pPr>
            <a:lvl7pPr marL="2207619" indent="0">
              <a:buNone/>
              <a:defRPr sz="700"/>
            </a:lvl7pPr>
            <a:lvl8pPr marL="2575558" indent="0">
              <a:buNone/>
              <a:defRPr sz="700"/>
            </a:lvl8pPr>
            <a:lvl9pPr marL="2943496" indent="0">
              <a:buNone/>
              <a:defRPr sz="7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5" name="Obrázek 4" descr="Obsah obrázku klipart&#10;&#10;Popis byl vytvořen automaticky">
            <a:extLst>
              <a:ext uri="{FF2B5EF4-FFF2-40B4-BE49-F238E27FC236}">
                <a16:creationId xmlns:a16="http://schemas.microsoft.com/office/drawing/2014/main" xmlns="" id="{7AC95B83-7622-4A23-9F7F-BAD35E0E01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" y="107156"/>
            <a:ext cx="845358" cy="45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0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3600030"/>
            <a:ext cx="5486400" cy="42556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459050"/>
            <a:ext cx="5486400" cy="3086964"/>
          </a:xfrm>
        </p:spPr>
        <p:txBody>
          <a:bodyPr/>
          <a:lstStyle>
            <a:lvl1pPr marL="0" indent="0">
              <a:buNone/>
              <a:defRPr sz="2600"/>
            </a:lvl1pPr>
            <a:lvl2pPr marL="367934" indent="0">
              <a:buNone/>
              <a:defRPr sz="2300"/>
            </a:lvl2pPr>
            <a:lvl3pPr marL="735870" indent="0">
              <a:buNone/>
              <a:defRPr sz="1900"/>
            </a:lvl3pPr>
            <a:lvl4pPr marL="1103809" indent="0">
              <a:buNone/>
              <a:defRPr sz="1600"/>
            </a:lvl4pPr>
            <a:lvl5pPr marL="1471745" indent="0">
              <a:buNone/>
              <a:defRPr sz="1600"/>
            </a:lvl5pPr>
            <a:lvl6pPr marL="1839676" indent="0">
              <a:buNone/>
              <a:defRPr sz="1600"/>
            </a:lvl6pPr>
            <a:lvl7pPr marL="2207619" indent="0">
              <a:buNone/>
              <a:defRPr sz="1600"/>
            </a:lvl7pPr>
            <a:lvl8pPr marL="2575558" indent="0">
              <a:buNone/>
              <a:defRPr sz="1600"/>
            </a:lvl8pPr>
            <a:lvl9pPr marL="2943496" indent="0">
              <a:buNone/>
              <a:defRPr sz="16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4025584"/>
            <a:ext cx="5486400" cy="603783"/>
          </a:xfrm>
        </p:spPr>
        <p:txBody>
          <a:bodyPr/>
          <a:lstStyle>
            <a:lvl1pPr marL="0" indent="0">
              <a:buNone/>
              <a:defRPr sz="1100"/>
            </a:lvl1pPr>
            <a:lvl2pPr marL="367934" indent="0">
              <a:buNone/>
              <a:defRPr sz="1000"/>
            </a:lvl2pPr>
            <a:lvl3pPr marL="735870" indent="0">
              <a:buNone/>
              <a:defRPr sz="800"/>
            </a:lvl3pPr>
            <a:lvl4pPr marL="1103809" indent="0">
              <a:buNone/>
              <a:defRPr sz="700"/>
            </a:lvl4pPr>
            <a:lvl5pPr marL="1471745" indent="0">
              <a:buNone/>
              <a:defRPr sz="700"/>
            </a:lvl5pPr>
            <a:lvl6pPr marL="1839676" indent="0">
              <a:buNone/>
              <a:defRPr sz="700"/>
            </a:lvl6pPr>
            <a:lvl7pPr marL="2207619" indent="0">
              <a:buNone/>
              <a:defRPr sz="700"/>
            </a:lvl7pPr>
            <a:lvl8pPr marL="2575558" indent="0">
              <a:buNone/>
              <a:defRPr sz="700"/>
            </a:lvl8pPr>
            <a:lvl9pPr marL="2943496" indent="0">
              <a:buNone/>
              <a:defRPr sz="7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5" name="Obrázek 4" descr="Obsah obrázku klipart&#10;&#10;Popis byl vytvořen automaticky">
            <a:extLst>
              <a:ext uri="{FF2B5EF4-FFF2-40B4-BE49-F238E27FC236}">
                <a16:creationId xmlns:a16="http://schemas.microsoft.com/office/drawing/2014/main" xmlns="" id="{7AC95B83-7622-4A23-9F7F-BAD35E0E01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" y="107156"/>
            <a:ext cx="845358" cy="45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1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040" y="426647"/>
            <a:ext cx="7806240" cy="85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040" y="1430071"/>
            <a:ext cx="7806240" cy="323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Click to edit the outline text format</a:t>
            </a:r>
          </a:p>
          <a:p>
            <a:pPr lvl="1"/>
            <a:r>
              <a:rPr lang="en-GB" altLang="cs-CZ" smtClean="0"/>
              <a:t>Second Outline Level</a:t>
            </a:r>
          </a:p>
          <a:p>
            <a:pPr lvl="2"/>
            <a:r>
              <a:rPr lang="en-GB" altLang="cs-CZ" smtClean="0"/>
              <a:t>Third Outline Level</a:t>
            </a:r>
          </a:p>
          <a:p>
            <a:pPr lvl="3"/>
            <a:r>
              <a:rPr lang="en-GB" altLang="cs-CZ" smtClean="0"/>
              <a:t>Fourth Outline Level</a:t>
            </a:r>
          </a:p>
          <a:p>
            <a:pPr lvl="4"/>
            <a:r>
              <a:rPr lang="en-GB" altLang="cs-CZ" smtClean="0"/>
              <a:t>Fifth Outline Level</a:t>
            </a:r>
          </a:p>
          <a:p>
            <a:pPr lvl="4"/>
            <a:r>
              <a:rPr lang="en-GB" altLang="cs-CZ" smtClean="0"/>
              <a:t>Sixth Outline Level</a:t>
            </a:r>
          </a:p>
          <a:p>
            <a:pPr lvl="4"/>
            <a:r>
              <a:rPr lang="en-GB" altLang="cs-CZ" smtClean="0"/>
              <a:t>Seventh Outline Level</a:t>
            </a:r>
          </a:p>
          <a:p>
            <a:pPr lvl="4"/>
            <a:r>
              <a:rPr lang="en-GB" altLang="cs-CZ" smtClean="0"/>
              <a:t>Eighth Outline Level</a:t>
            </a:r>
          </a:p>
          <a:p>
            <a:pPr lvl="4"/>
            <a:r>
              <a:rPr lang="en-GB" altLang="cs-CZ" smtClean="0"/>
              <a:t>Ninth Outline Level</a:t>
            </a:r>
          </a:p>
        </p:txBody>
      </p:sp>
      <p:pic>
        <p:nvPicPr>
          <p:cNvPr id="1029" name="Picture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13" y="6485"/>
            <a:ext cx="1218240" cy="60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6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961" y="21606"/>
            <a:ext cx="779040" cy="49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ázek 6" descr="Obsah obrázku klipart&#10;&#10;Popis byl vytvořen automaticky">
            <a:extLst>
              <a:ext uri="{FF2B5EF4-FFF2-40B4-BE49-F238E27FC236}">
                <a16:creationId xmlns:a16="http://schemas.microsoft.com/office/drawing/2014/main" xmlns="" id="{7AC95B83-7622-4A23-9F7F-BAD35E0E01A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" y="107156"/>
            <a:ext cx="845358" cy="4558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94" r:id="rId1"/>
    <p:sldLayoutId id="2147484695" r:id="rId2"/>
    <p:sldLayoutId id="2147484658" r:id="rId3"/>
    <p:sldLayoutId id="2147484696" r:id="rId4"/>
    <p:sldLayoutId id="2147484659" r:id="rId5"/>
    <p:sldLayoutId id="2147484697" r:id="rId6"/>
    <p:sldLayoutId id="2147484698" r:id="rId7"/>
    <p:sldLayoutId id="2147484660" r:id="rId8"/>
    <p:sldLayoutId id="2147484661" r:id="rId9"/>
    <p:sldLayoutId id="2147484662" r:id="rId10"/>
    <p:sldLayoutId id="2147484663" r:id="rId11"/>
    <p:sldLayoutId id="2147484699" r:id="rId12"/>
    <p:sldLayoutId id="2147484700" r:id="rId13"/>
    <p:sldLayoutId id="2147484718" r:id="rId14"/>
  </p:sldLayoutIdLst>
  <p:txStyles>
    <p:titleStyle>
      <a:lvl1pPr algn="ctr" defTabSz="36337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3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36337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3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2pPr>
      <a:lvl3pPr algn="ctr" defTabSz="36337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3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3pPr>
      <a:lvl4pPr algn="ctr" defTabSz="36337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3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4pPr>
      <a:lvl5pPr algn="ctr" defTabSz="36337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3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5pPr>
      <a:lvl6pPr marL="1236677" indent="-173756" algn="ctr" defTabSz="36793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3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6pPr>
      <a:lvl7pPr marL="1604617" indent="-173756" algn="ctr" defTabSz="36793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3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7pPr>
      <a:lvl8pPr marL="1972551" indent="-173756" algn="ctr" defTabSz="36793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3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8pPr>
      <a:lvl9pPr marL="2340482" indent="-173756" algn="ctr" defTabSz="36793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3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9pPr>
    </p:titleStyle>
    <p:bodyStyle>
      <a:lvl1pPr marL="342830" indent="-256801" algn="l" defTabSz="363370" rtl="0" eaLnBrk="0" fontAlgn="base" hangingPunct="0">
        <a:lnSpc>
          <a:spcPct val="93000"/>
        </a:lnSpc>
        <a:spcBef>
          <a:spcPct val="0"/>
        </a:spcBef>
        <a:spcAft>
          <a:spcPts val="719"/>
        </a:spcAft>
        <a:buClr>
          <a:srgbClr val="000000"/>
        </a:buClr>
        <a:buSzPct val="100000"/>
        <a:buFont typeface="Arial" pitchFamily="34" charset="0"/>
        <a:buChar char="•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690788" indent="-227267" algn="l" defTabSz="363370" rtl="0" eaLnBrk="0" fontAlgn="base" hangingPunct="0">
        <a:lnSpc>
          <a:spcPct val="93000"/>
        </a:lnSpc>
        <a:spcBef>
          <a:spcPct val="0"/>
        </a:spcBef>
        <a:spcAft>
          <a:spcPts val="922"/>
        </a:spcAft>
        <a:buClr>
          <a:srgbClr val="000000"/>
        </a:buClr>
        <a:buSzPct val="75000"/>
        <a:buFont typeface="Symbol" pitchFamily="18" charset="2"/>
        <a:buChar char=""/>
        <a:defRPr sz="2100">
          <a:solidFill>
            <a:srgbClr val="000000"/>
          </a:solidFill>
          <a:latin typeface="+mn-lt"/>
          <a:ea typeface="+mn-ea"/>
          <a:cs typeface="+mn-cs"/>
        </a:defRPr>
      </a:lvl2pPr>
      <a:lvl3pPr marL="1038750" indent="-169490" algn="l" defTabSz="363370" rtl="0" eaLnBrk="0" fontAlgn="base" hangingPunct="0">
        <a:lnSpc>
          <a:spcPct val="93000"/>
        </a:lnSpc>
        <a:spcBef>
          <a:spcPct val="0"/>
        </a:spcBef>
        <a:spcAft>
          <a:spcPts val="688"/>
        </a:spcAft>
        <a:buClr>
          <a:srgbClr val="000000"/>
        </a:buClr>
        <a:buSzPct val="45000"/>
        <a:buFont typeface="Wingdings" pitchFamily="2" charset="2"/>
        <a:buChar char=""/>
        <a:defRPr sz="1900">
          <a:solidFill>
            <a:srgbClr val="000000"/>
          </a:solidFill>
          <a:latin typeface="+mn-lt"/>
          <a:ea typeface="+mn-ea"/>
          <a:cs typeface="+mn-cs"/>
        </a:defRPr>
      </a:lvl3pPr>
      <a:lvl4pPr marL="1386712" indent="-169490" algn="l" defTabSz="363370" rtl="0" eaLnBrk="0" fontAlgn="base" hangingPunct="0">
        <a:lnSpc>
          <a:spcPct val="93000"/>
        </a:lnSpc>
        <a:spcBef>
          <a:spcPct val="0"/>
        </a:spcBef>
        <a:spcAft>
          <a:spcPts val="466"/>
        </a:spcAft>
        <a:buClr>
          <a:srgbClr val="000000"/>
        </a:buClr>
        <a:buSzPct val="75000"/>
        <a:buFont typeface="Symbol" pitchFamily="18" charset="2"/>
        <a:buChar char="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1734674" indent="-169490" algn="l" defTabSz="363370" rtl="0" eaLnBrk="0" fontAlgn="base" hangingPunct="0">
        <a:lnSpc>
          <a:spcPct val="93000"/>
        </a:lnSpc>
        <a:spcBef>
          <a:spcPct val="0"/>
        </a:spcBef>
        <a:spcAft>
          <a:spcPts val="233"/>
        </a:spcAft>
        <a:buClr>
          <a:srgbClr val="000000"/>
        </a:buClr>
        <a:buSzPct val="45000"/>
        <a:buFont typeface="Wingdings" pitchFamily="2" charset="2"/>
        <a:buChar char="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105422" indent="-173756" algn="l" defTabSz="367934" rtl="0" fontAlgn="base" hangingPunct="0">
        <a:lnSpc>
          <a:spcPct val="93000"/>
        </a:lnSpc>
        <a:spcBef>
          <a:spcPct val="0"/>
        </a:spcBef>
        <a:spcAft>
          <a:spcPts val="233"/>
        </a:spcAft>
        <a:buClr>
          <a:srgbClr val="000000"/>
        </a:buClr>
        <a:buSzPct val="45000"/>
        <a:buFont typeface="Wingdings" pitchFamily="2" charset="2"/>
        <a:buChar char="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473348" indent="-173756" algn="l" defTabSz="367934" rtl="0" fontAlgn="base" hangingPunct="0">
        <a:lnSpc>
          <a:spcPct val="93000"/>
        </a:lnSpc>
        <a:spcBef>
          <a:spcPct val="0"/>
        </a:spcBef>
        <a:spcAft>
          <a:spcPts val="233"/>
        </a:spcAft>
        <a:buClr>
          <a:srgbClr val="000000"/>
        </a:buClr>
        <a:buSzPct val="45000"/>
        <a:buFont typeface="Wingdings" pitchFamily="2" charset="2"/>
        <a:buChar char="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2841284" indent="-173756" algn="l" defTabSz="367934" rtl="0" fontAlgn="base" hangingPunct="0">
        <a:lnSpc>
          <a:spcPct val="93000"/>
        </a:lnSpc>
        <a:spcBef>
          <a:spcPct val="0"/>
        </a:spcBef>
        <a:spcAft>
          <a:spcPts val="233"/>
        </a:spcAft>
        <a:buClr>
          <a:srgbClr val="000000"/>
        </a:buClr>
        <a:buSzPct val="45000"/>
        <a:buFont typeface="Wingdings" pitchFamily="2" charset="2"/>
        <a:buChar char="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209225" indent="-173756" algn="l" defTabSz="367934" rtl="0" fontAlgn="base" hangingPunct="0">
        <a:lnSpc>
          <a:spcPct val="93000"/>
        </a:lnSpc>
        <a:spcBef>
          <a:spcPct val="0"/>
        </a:spcBef>
        <a:spcAft>
          <a:spcPts val="233"/>
        </a:spcAft>
        <a:buClr>
          <a:srgbClr val="000000"/>
        </a:buClr>
        <a:buSzPct val="45000"/>
        <a:buFont typeface="Wingdings" pitchFamily="2" charset="2"/>
        <a:buChar char="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7358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7934" algn="l" defTabSz="7358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5870" algn="l" defTabSz="7358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03809" algn="l" defTabSz="7358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71745" algn="l" defTabSz="7358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39676" algn="l" defTabSz="7358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619" algn="l" defTabSz="7358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5558" algn="l" defTabSz="7358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43496" algn="l" defTabSz="7358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520" y="971022"/>
            <a:ext cx="8000640" cy="369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125" y="345551"/>
            <a:ext cx="7162560" cy="37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64" r:id="rId1"/>
    <p:sldLayoutId id="2147484665" r:id="rId2"/>
    <p:sldLayoutId id="2147484666" r:id="rId3"/>
    <p:sldLayoutId id="2147484667" r:id="rId4"/>
    <p:sldLayoutId id="2147484668" r:id="rId5"/>
    <p:sldLayoutId id="2147484669" r:id="rId6"/>
    <p:sldLayoutId id="2147484670" r:id="rId7"/>
    <p:sldLayoutId id="2147484671" r:id="rId8"/>
    <p:sldLayoutId id="2147484672" r:id="rId9"/>
    <p:sldLayoutId id="2147484673" r:id="rId10"/>
    <p:sldLayoutId id="2147484674" r:id="rId11"/>
    <p:sldLayoutId id="2147484675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800">
          <a:solidFill>
            <a:srgbClr val="FFFFCC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800">
          <a:solidFill>
            <a:srgbClr val="FFFFCC"/>
          </a:solidFill>
          <a:latin typeface="Arial Black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800">
          <a:solidFill>
            <a:srgbClr val="FFFFCC"/>
          </a:solidFill>
          <a:latin typeface="Arial Black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800">
          <a:solidFill>
            <a:srgbClr val="FFFFCC"/>
          </a:solidFill>
          <a:latin typeface="Arial Black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800">
          <a:solidFill>
            <a:srgbClr val="FFFFCC"/>
          </a:solidFill>
          <a:latin typeface="Arial Black" pitchFamily="34" charset="0"/>
          <a:ea typeface="MS PGothic" pitchFamily="34" charset="-128"/>
          <a:cs typeface="MS PGothic" charset="0"/>
        </a:defRPr>
      </a:lvl5pPr>
      <a:lvl6pPr marL="405742" algn="l" rtl="0" fontAlgn="base">
        <a:lnSpc>
          <a:spcPct val="88000"/>
        </a:lnSpc>
        <a:spcBef>
          <a:spcPct val="0"/>
        </a:spcBef>
        <a:spcAft>
          <a:spcPct val="0"/>
        </a:spcAft>
        <a:defRPr sz="2800">
          <a:solidFill>
            <a:srgbClr val="FFFFCC"/>
          </a:solidFill>
          <a:latin typeface="Arial Black" pitchFamily="34" charset="0"/>
        </a:defRPr>
      </a:lvl6pPr>
      <a:lvl7pPr marL="811492" algn="l" rtl="0" fontAlgn="base">
        <a:lnSpc>
          <a:spcPct val="88000"/>
        </a:lnSpc>
        <a:spcBef>
          <a:spcPct val="0"/>
        </a:spcBef>
        <a:spcAft>
          <a:spcPct val="0"/>
        </a:spcAft>
        <a:defRPr sz="2800">
          <a:solidFill>
            <a:srgbClr val="FFFFCC"/>
          </a:solidFill>
          <a:latin typeface="Arial Black" pitchFamily="34" charset="0"/>
        </a:defRPr>
      </a:lvl7pPr>
      <a:lvl8pPr marL="1217236" algn="l" rtl="0" fontAlgn="base">
        <a:lnSpc>
          <a:spcPct val="88000"/>
        </a:lnSpc>
        <a:spcBef>
          <a:spcPct val="0"/>
        </a:spcBef>
        <a:spcAft>
          <a:spcPct val="0"/>
        </a:spcAft>
        <a:defRPr sz="2800">
          <a:solidFill>
            <a:srgbClr val="FFFFCC"/>
          </a:solidFill>
          <a:latin typeface="Arial Black" pitchFamily="34" charset="0"/>
        </a:defRPr>
      </a:lvl8pPr>
      <a:lvl9pPr marL="1622981" algn="l" rtl="0" fontAlgn="base">
        <a:lnSpc>
          <a:spcPct val="88000"/>
        </a:lnSpc>
        <a:spcBef>
          <a:spcPct val="0"/>
        </a:spcBef>
        <a:spcAft>
          <a:spcPct val="0"/>
        </a:spcAft>
        <a:defRPr sz="2800">
          <a:solidFill>
            <a:srgbClr val="FFFFCC"/>
          </a:solidFill>
          <a:latin typeface="Arial Black" pitchFamily="34" charset="0"/>
        </a:defRPr>
      </a:lvl9pPr>
    </p:titleStyle>
    <p:bodyStyle>
      <a:lvl1pPr marL="303022" indent="-303022" algn="l" rtl="0" eaLnBrk="0" fontAlgn="base" hangingPunct="0">
        <a:lnSpc>
          <a:spcPct val="85000"/>
        </a:lnSpc>
        <a:spcBef>
          <a:spcPct val="0"/>
        </a:spcBef>
        <a:spcAft>
          <a:spcPct val="35000"/>
        </a:spcAft>
        <a:buClr>
          <a:srgbClr val="7AC142"/>
        </a:buClr>
        <a:buFont typeface="Arial Black" pitchFamily="34" charset="0"/>
        <a:defRPr sz="1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300453" indent="-299171" algn="l" rtl="0" eaLnBrk="0" fontAlgn="base" hangingPunct="0">
        <a:lnSpc>
          <a:spcPct val="85000"/>
        </a:lnSpc>
        <a:spcBef>
          <a:spcPct val="35000"/>
        </a:spcBef>
        <a:spcAft>
          <a:spcPct val="35000"/>
        </a:spcAft>
        <a:buClr>
          <a:srgbClr val="7AC142"/>
        </a:buClr>
        <a:buFont typeface="Arial Black" pitchFamily="34" charset="0"/>
        <a:buChar char="►"/>
        <a:defRPr sz="1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504610" indent="-200304" algn="l" rtl="0" eaLnBrk="0" fontAlgn="base" hangingPunct="0">
        <a:lnSpc>
          <a:spcPct val="85000"/>
        </a:lnSpc>
        <a:spcBef>
          <a:spcPct val="35000"/>
        </a:spcBef>
        <a:spcAft>
          <a:spcPct val="35000"/>
        </a:spcAft>
        <a:buClr>
          <a:srgbClr val="7AC142"/>
        </a:buClr>
        <a:buFont typeface="Wingdings" pitchFamily="2" charset="2"/>
        <a:buChar char="§"/>
        <a:defRPr sz="1800">
          <a:solidFill>
            <a:schemeClr val="tx1"/>
          </a:solidFill>
          <a:latin typeface="Arial" pitchFamily="34" charset="0"/>
          <a:ea typeface="MS PGothic" pitchFamily="34" charset="-128"/>
          <a:cs typeface="MS PGothic" charset="0"/>
        </a:defRPr>
      </a:lvl3pPr>
      <a:lvl4pPr marL="707481" indent="-200304" algn="l" rtl="0" eaLnBrk="0" fontAlgn="base" hangingPunct="0">
        <a:lnSpc>
          <a:spcPct val="85000"/>
        </a:lnSpc>
        <a:spcBef>
          <a:spcPct val="0"/>
        </a:spcBef>
        <a:spcAft>
          <a:spcPct val="35000"/>
        </a:spcAft>
        <a:buClr>
          <a:schemeClr val="accent2"/>
        </a:buClr>
        <a:buFont typeface="Arial" pitchFamily="34" charset="0"/>
        <a:buChar char="–"/>
        <a:defRPr sz="1800">
          <a:solidFill>
            <a:schemeClr val="tx1"/>
          </a:solidFill>
          <a:latin typeface="Arial" pitchFamily="34" charset="0"/>
          <a:ea typeface="MS PGothic" pitchFamily="34" charset="-128"/>
          <a:cs typeface="MS PGothic" charset="0"/>
        </a:defRPr>
      </a:lvl4pPr>
      <a:lvl5pPr marL="910351" indent="-200304" algn="l" rtl="0" eaLnBrk="0" fontAlgn="base" hangingPunct="0">
        <a:lnSpc>
          <a:spcPct val="85000"/>
        </a:lnSpc>
        <a:spcBef>
          <a:spcPct val="0"/>
        </a:spcBef>
        <a:spcAft>
          <a:spcPct val="35000"/>
        </a:spcAft>
        <a:buClr>
          <a:schemeClr val="accent2"/>
        </a:buClr>
        <a:buSzPct val="50000"/>
        <a:buFont typeface="Arial Black" panose="020B0A04020102020204" pitchFamily="34" charset="0"/>
        <a:buChar char="►"/>
        <a:defRPr>
          <a:solidFill>
            <a:schemeClr val="tx1"/>
          </a:solidFill>
          <a:latin typeface="Arial" pitchFamily="34" charset="0"/>
          <a:ea typeface="MS PGothic" pitchFamily="34" charset="-128"/>
          <a:cs typeface="MS PGothic" charset="0"/>
        </a:defRPr>
      </a:lvl5pPr>
      <a:lvl6pPr marL="1317263" indent="-201465" algn="l" rtl="0" fontAlgn="base">
        <a:lnSpc>
          <a:spcPct val="85000"/>
        </a:lnSpc>
        <a:spcBef>
          <a:spcPct val="0"/>
        </a:spcBef>
        <a:spcAft>
          <a:spcPct val="35000"/>
        </a:spcAft>
        <a:buClr>
          <a:schemeClr val="accent2"/>
        </a:buClr>
        <a:buSzPct val="50000"/>
        <a:buFont typeface="Arial Black" pitchFamily="34" charset="0"/>
        <a:buChar char="►"/>
        <a:defRPr>
          <a:solidFill>
            <a:schemeClr val="tx1"/>
          </a:solidFill>
          <a:latin typeface="Arial" pitchFamily="34" charset="0"/>
        </a:defRPr>
      </a:lvl6pPr>
      <a:lvl7pPr marL="1723008" indent="-201465" algn="l" rtl="0" fontAlgn="base">
        <a:lnSpc>
          <a:spcPct val="85000"/>
        </a:lnSpc>
        <a:spcBef>
          <a:spcPct val="0"/>
        </a:spcBef>
        <a:spcAft>
          <a:spcPct val="35000"/>
        </a:spcAft>
        <a:buClr>
          <a:schemeClr val="accent2"/>
        </a:buClr>
        <a:buSzPct val="50000"/>
        <a:buFont typeface="Arial Black" pitchFamily="34" charset="0"/>
        <a:buChar char="►"/>
        <a:defRPr>
          <a:solidFill>
            <a:schemeClr val="tx1"/>
          </a:solidFill>
          <a:latin typeface="Arial" pitchFamily="34" charset="0"/>
        </a:defRPr>
      </a:lvl7pPr>
      <a:lvl8pPr marL="2128748" indent="-201465" algn="l" rtl="0" fontAlgn="base">
        <a:lnSpc>
          <a:spcPct val="85000"/>
        </a:lnSpc>
        <a:spcBef>
          <a:spcPct val="0"/>
        </a:spcBef>
        <a:spcAft>
          <a:spcPct val="35000"/>
        </a:spcAft>
        <a:buClr>
          <a:schemeClr val="accent2"/>
        </a:buClr>
        <a:buSzPct val="50000"/>
        <a:buFont typeface="Arial Black" pitchFamily="34" charset="0"/>
        <a:buChar char="►"/>
        <a:defRPr>
          <a:solidFill>
            <a:schemeClr val="tx1"/>
          </a:solidFill>
          <a:latin typeface="Arial" pitchFamily="34" charset="0"/>
        </a:defRPr>
      </a:lvl8pPr>
      <a:lvl9pPr marL="2534501" indent="-201465" algn="l" rtl="0" fontAlgn="base">
        <a:lnSpc>
          <a:spcPct val="85000"/>
        </a:lnSpc>
        <a:spcBef>
          <a:spcPct val="0"/>
        </a:spcBef>
        <a:spcAft>
          <a:spcPct val="35000"/>
        </a:spcAft>
        <a:buClr>
          <a:schemeClr val="accent2"/>
        </a:buClr>
        <a:buSzPct val="50000"/>
        <a:buFont typeface="Arial Black" pitchFamily="34" charset="0"/>
        <a:buChar char="►"/>
        <a:defRPr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811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742" algn="l" defTabSz="811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1492" algn="l" defTabSz="811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7236" algn="l" defTabSz="811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2981" algn="l" defTabSz="811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8728" algn="l" defTabSz="811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4468" algn="l" defTabSz="811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0207" algn="l" defTabSz="811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5957" algn="l" defTabSz="811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520" y="971022"/>
            <a:ext cx="8000640" cy="369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125" y="345551"/>
            <a:ext cx="7162560" cy="37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76" r:id="rId1"/>
    <p:sldLayoutId id="2147484677" r:id="rId2"/>
    <p:sldLayoutId id="2147484678" r:id="rId3"/>
    <p:sldLayoutId id="2147484679" r:id="rId4"/>
    <p:sldLayoutId id="2147484680" r:id="rId5"/>
    <p:sldLayoutId id="2147484681" r:id="rId6"/>
    <p:sldLayoutId id="2147484682" r:id="rId7"/>
    <p:sldLayoutId id="2147484683" r:id="rId8"/>
    <p:sldLayoutId id="2147484684" r:id="rId9"/>
    <p:sldLayoutId id="2147484685" r:id="rId10"/>
    <p:sldLayoutId id="2147484686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800">
          <a:solidFill>
            <a:srgbClr val="FFFFCC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800">
          <a:solidFill>
            <a:srgbClr val="FFFFCC"/>
          </a:solidFill>
          <a:latin typeface="Arial Black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800">
          <a:solidFill>
            <a:srgbClr val="FFFFCC"/>
          </a:solidFill>
          <a:latin typeface="Arial Black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800">
          <a:solidFill>
            <a:srgbClr val="FFFFCC"/>
          </a:solidFill>
          <a:latin typeface="Arial Black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800">
          <a:solidFill>
            <a:srgbClr val="FFFFCC"/>
          </a:solidFill>
          <a:latin typeface="Arial Black" pitchFamily="34" charset="0"/>
          <a:ea typeface="MS PGothic" pitchFamily="34" charset="-128"/>
          <a:cs typeface="MS PGothic" charset="0"/>
        </a:defRPr>
      </a:lvl5pPr>
      <a:lvl6pPr marL="405828" algn="l" rtl="0" fontAlgn="base">
        <a:lnSpc>
          <a:spcPct val="88000"/>
        </a:lnSpc>
        <a:spcBef>
          <a:spcPct val="0"/>
        </a:spcBef>
        <a:spcAft>
          <a:spcPct val="0"/>
        </a:spcAft>
        <a:defRPr sz="2800">
          <a:solidFill>
            <a:srgbClr val="FFFFCC"/>
          </a:solidFill>
          <a:latin typeface="Arial Black" pitchFamily="34" charset="0"/>
        </a:defRPr>
      </a:lvl6pPr>
      <a:lvl7pPr marL="811658" algn="l" rtl="0" fontAlgn="base">
        <a:lnSpc>
          <a:spcPct val="88000"/>
        </a:lnSpc>
        <a:spcBef>
          <a:spcPct val="0"/>
        </a:spcBef>
        <a:spcAft>
          <a:spcPct val="0"/>
        </a:spcAft>
        <a:defRPr sz="2800">
          <a:solidFill>
            <a:srgbClr val="FFFFCC"/>
          </a:solidFill>
          <a:latin typeface="Arial Black" pitchFamily="34" charset="0"/>
        </a:defRPr>
      </a:lvl7pPr>
      <a:lvl8pPr marL="1217489" algn="l" rtl="0" fontAlgn="base">
        <a:lnSpc>
          <a:spcPct val="88000"/>
        </a:lnSpc>
        <a:spcBef>
          <a:spcPct val="0"/>
        </a:spcBef>
        <a:spcAft>
          <a:spcPct val="0"/>
        </a:spcAft>
        <a:defRPr sz="2800">
          <a:solidFill>
            <a:srgbClr val="FFFFCC"/>
          </a:solidFill>
          <a:latin typeface="Arial Black" pitchFamily="34" charset="0"/>
        </a:defRPr>
      </a:lvl8pPr>
      <a:lvl9pPr marL="1623318" algn="l" rtl="0" fontAlgn="base">
        <a:lnSpc>
          <a:spcPct val="88000"/>
        </a:lnSpc>
        <a:spcBef>
          <a:spcPct val="0"/>
        </a:spcBef>
        <a:spcAft>
          <a:spcPct val="0"/>
        </a:spcAft>
        <a:defRPr sz="2800">
          <a:solidFill>
            <a:srgbClr val="FFFFCC"/>
          </a:solidFill>
          <a:latin typeface="Arial Black" pitchFamily="34" charset="0"/>
        </a:defRPr>
      </a:lvl9pPr>
    </p:titleStyle>
    <p:bodyStyle>
      <a:lvl1pPr marL="303022" indent="-303022" algn="l" rtl="0" eaLnBrk="0" fontAlgn="base" hangingPunct="0">
        <a:lnSpc>
          <a:spcPct val="85000"/>
        </a:lnSpc>
        <a:spcBef>
          <a:spcPct val="0"/>
        </a:spcBef>
        <a:spcAft>
          <a:spcPct val="35000"/>
        </a:spcAft>
        <a:buClr>
          <a:srgbClr val="7AC142"/>
        </a:buClr>
        <a:buFont typeface="Arial Black" pitchFamily="34" charset="0"/>
        <a:defRPr sz="1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300453" indent="-299171" algn="l" rtl="0" eaLnBrk="0" fontAlgn="base" hangingPunct="0">
        <a:lnSpc>
          <a:spcPct val="85000"/>
        </a:lnSpc>
        <a:spcBef>
          <a:spcPct val="35000"/>
        </a:spcBef>
        <a:spcAft>
          <a:spcPct val="35000"/>
        </a:spcAft>
        <a:buClr>
          <a:srgbClr val="7AC142"/>
        </a:buClr>
        <a:buFont typeface="Arial Black" pitchFamily="34" charset="0"/>
        <a:buChar char="►"/>
        <a:defRPr sz="1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504610" indent="-200304" algn="l" rtl="0" eaLnBrk="0" fontAlgn="base" hangingPunct="0">
        <a:lnSpc>
          <a:spcPct val="85000"/>
        </a:lnSpc>
        <a:spcBef>
          <a:spcPct val="35000"/>
        </a:spcBef>
        <a:spcAft>
          <a:spcPct val="35000"/>
        </a:spcAft>
        <a:buClr>
          <a:srgbClr val="7AC142"/>
        </a:buClr>
        <a:buFont typeface="Wingdings" pitchFamily="2" charset="2"/>
        <a:buChar char="§"/>
        <a:defRPr sz="1800">
          <a:solidFill>
            <a:schemeClr val="tx1"/>
          </a:solidFill>
          <a:latin typeface="Arial" pitchFamily="34" charset="0"/>
          <a:ea typeface="MS PGothic" pitchFamily="34" charset="-128"/>
          <a:cs typeface="MS PGothic" charset="0"/>
        </a:defRPr>
      </a:lvl3pPr>
      <a:lvl4pPr marL="707481" indent="-200304" algn="l" rtl="0" eaLnBrk="0" fontAlgn="base" hangingPunct="0">
        <a:lnSpc>
          <a:spcPct val="85000"/>
        </a:lnSpc>
        <a:spcBef>
          <a:spcPct val="0"/>
        </a:spcBef>
        <a:spcAft>
          <a:spcPct val="35000"/>
        </a:spcAft>
        <a:buClr>
          <a:schemeClr val="accent2"/>
        </a:buClr>
        <a:buFont typeface="Arial" pitchFamily="34" charset="0"/>
        <a:buChar char="–"/>
        <a:defRPr sz="1800">
          <a:solidFill>
            <a:schemeClr val="tx1"/>
          </a:solidFill>
          <a:latin typeface="Arial" pitchFamily="34" charset="0"/>
          <a:ea typeface="MS PGothic" pitchFamily="34" charset="-128"/>
          <a:cs typeface="MS PGothic" charset="0"/>
        </a:defRPr>
      </a:lvl4pPr>
      <a:lvl5pPr marL="910351" indent="-200304" algn="l" rtl="0" eaLnBrk="0" fontAlgn="base" hangingPunct="0">
        <a:lnSpc>
          <a:spcPct val="85000"/>
        </a:lnSpc>
        <a:spcBef>
          <a:spcPct val="0"/>
        </a:spcBef>
        <a:spcAft>
          <a:spcPct val="35000"/>
        </a:spcAft>
        <a:buClr>
          <a:schemeClr val="accent2"/>
        </a:buClr>
        <a:buSzPct val="50000"/>
        <a:buFont typeface="Arial Black" panose="020B0A04020102020204" pitchFamily="34" charset="0"/>
        <a:buChar char="►"/>
        <a:defRPr>
          <a:solidFill>
            <a:schemeClr val="tx1"/>
          </a:solidFill>
          <a:latin typeface="Arial" pitchFamily="34" charset="0"/>
          <a:ea typeface="MS PGothic" pitchFamily="34" charset="-128"/>
          <a:cs typeface="MS PGothic" charset="0"/>
        </a:defRPr>
      </a:lvl5pPr>
      <a:lvl6pPr marL="1317537" indent="-201508" algn="l" rtl="0" fontAlgn="base">
        <a:lnSpc>
          <a:spcPct val="85000"/>
        </a:lnSpc>
        <a:spcBef>
          <a:spcPct val="0"/>
        </a:spcBef>
        <a:spcAft>
          <a:spcPct val="35000"/>
        </a:spcAft>
        <a:buClr>
          <a:schemeClr val="accent2"/>
        </a:buClr>
        <a:buSzPct val="50000"/>
        <a:buFont typeface="Arial Black" pitchFamily="34" charset="0"/>
        <a:buChar char="►"/>
        <a:defRPr>
          <a:solidFill>
            <a:schemeClr val="tx1"/>
          </a:solidFill>
          <a:latin typeface="Arial" pitchFamily="34" charset="0"/>
        </a:defRPr>
      </a:lvl6pPr>
      <a:lvl7pPr marL="1723365" indent="-201508" algn="l" rtl="0" fontAlgn="base">
        <a:lnSpc>
          <a:spcPct val="85000"/>
        </a:lnSpc>
        <a:spcBef>
          <a:spcPct val="0"/>
        </a:spcBef>
        <a:spcAft>
          <a:spcPct val="35000"/>
        </a:spcAft>
        <a:buClr>
          <a:schemeClr val="accent2"/>
        </a:buClr>
        <a:buSzPct val="50000"/>
        <a:buFont typeface="Arial Black" pitchFamily="34" charset="0"/>
        <a:buChar char="►"/>
        <a:defRPr>
          <a:solidFill>
            <a:schemeClr val="tx1"/>
          </a:solidFill>
          <a:latin typeface="Arial" pitchFamily="34" charset="0"/>
        </a:defRPr>
      </a:lvl7pPr>
      <a:lvl8pPr marL="2129191" indent="-201508" algn="l" rtl="0" fontAlgn="base">
        <a:lnSpc>
          <a:spcPct val="85000"/>
        </a:lnSpc>
        <a:spcBef>
          <a:spcPct val="0"/>
        </a:spcBef>
        <a:spcAft>
          <a:spcPct val="35000"/>
        </a:spcAft>
        <a:buClr>
          <a:schemeClr val="accent2"/>
        </a:buClr>
        <a:buSzPct val="50000"/>
        <a:buFont typeface="Arial Black" pitchFamily="34" charset="0"/>
        <a:buChar char="►"/>
        <a:defRPr>
          <a:solidFill>
            <a:schemeClr val="tx1"/>
          </a:solidFill>
          <a:latin typeface="Arial" pitchFamily="34" charset="0"/>
        </a:defRPr>
      </a:lvl8pPr>
      <a:lvl9pPr marL="2535024" indent="-201508" algn="l" rtl="0" fontAlgn="base">
        <a:lnSpc>
          <a:spcPct val="85000"/>
        </a:lnSpc>
        <a:spcBef>
          <a:spcPct val="0"/>
        </a:spcBef>
        <a:spcAft>
          <a:spcPct val="35000"/>
        </a:spcAft>
        <a:buClr>
          <a:schemeClr val="accent2"/>
        </a:buClr>
        <a:buSzPct val="50000"/>
        <a:buFont typeface="Arial Black" pitchFamily="34" charset="0"/>
        <a:buChar char="►"/>
        <a:defRPr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8116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828" algn="l" defTabSz="8116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1658" algn="l" defTabSz="8116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7489" algn="l" defTabSz="8116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3318" algn="l" defTabSz="8116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9149" algn="l" defTabSz="8116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4972" algn="l" defTabSz="8116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0799" algn="l" defTabSz="8116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6630" algn="l" defTabSz="8116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knatsume\Desktop\PPT素材\7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"/>
            <a:ext cx="9144000" cy="514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59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3" r:id="rId1"/>
    <p:sldLayoutId id="2147484714" r:id="rId2"/>
    <p:sldLayoutId id="2147484715" r:id="rId3"/>
    <p:sldLayoutId id="2147484716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34" charset="0"/>
          <a:ea typeface="HGｺﾞｼｯｸE" pitchFamily="49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34" charset="0"/>
          <a:ea typeface="HGｺﾞｼｯｸE" pitchFamily="49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34" charset="0"/>
          <a:ea typeface="HGｺﾞｼｯｸE" pitchFamily="49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34" charset="0"/>
          <a:ea typeface="HGｺﾞｼｯｸE" pitchFamily="49" charset="-128"/>
          <a:cs typeface="Arial" pitchFamily="34" charset="0"/>
        </a:defRPr>
      </a:lvl5pPr>
      <a:lvl6pPr marL="456365" algn="l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pitchFamily="34" charset="0"/>
          <a:ea typeface="HGｺﾞｼｯｸE" pitchFamily="49" charset="-128"/>
        </a:defRPr>
      </a:lvl6pPr>
      <a:lvl7pPr marL="912731" algn="l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pitchFamily="34" charset="0"/>
          <a:ea typeface="HGｺﾞｼｯｸE" pitchFamily="49" charset="-128"/>
        </a:defRPr>
      </a:lvl7pPr>
      <a:lvl8pPr marL="1369092" algn="l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pitchFamily="34" charset="0"/>
          <a:ea typeface="HGｺﾞｼｯｸE" pitchFamily="49" charset="-128"/>
        </a:defRPr>
      </a:lvl8pPr>
      <a:lvl9pPr marL="1825456" algn="l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pitchFamily="34" charset="0"/>
          <a:ea typeface="HGｺﾞｼｯｸE" pitchFamily="49" charset="-128"/>
        </a:defRPr>
      </a:lvl9pPr>
    </p:titleStyle>
    <p:bodyStyle>
      <a:lvl1pPr marL="341583" indent="-341583" algn="l" rtl="0" eaLnBrk="0" fontAlgn="base" hangingPunct="0">
        <a:spcBef>
          <a:spcPct val="25000"/>
        </a:spcBef>
        <a:spcAft>
          <a:spcPct val="20000"/>
        </a:spcAft>
        <a:buFont typeface="Wingdings" pitchFamily="2" charset="2"/>
        <a:buChar char="n"/>
        <a:defRPr kumimoji="1" sz="2600">
          <a:solidFill>
            <a:schemeClr val="tx1"/>
          </a:solidFill>
          <a:latin typeface="+mn-lt"/>
          <a:ea typeface="+mn-ea"/>
          <a:cs typeface="+mn-cs"/>
        </a:defRPr>
      </a:lvl1pPr>
      <a:lvl2pPr marL="740938" indent="-285073" algn="l" rtl="0" eaLnBrk="0" fontAlgn="base" hangingPunct="0">
        <a:lnSpc>
          <a:spcPct val="115000"/>
        </a:lnSpc>
        <a:spcBef>
          <a:spcPct val="5000"/>
        </a:spcBef>
        <a:spcAft>
          <a:spcPct val="5000"/>
        </a:spcAft>
        <a:buFont typeface="Arial" pitchFamily="34" charset="0"/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1140295" indent="-227290" algn="l" rtl="0" eaLnBrk="0" fontAlgn="base" hangingPunct="0">
        <a:lnSpc>
          <a:spcPct val="115000"/>
        </a:lnSpc>
        <a:spcBef>
          <a:spcPct val="5000"/>
        </a:spcBef>
        <a:spcAft>
          <a:spcPct val="500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596161" indent="-22729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3304" indent="-22729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0004" indent="-228182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6pPr>
      <a:lvl7pPr marL="2966368" indent="-228182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7pPr>
      <a:lvl8pPr marL="3422734" indent="-228182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8pPr>
      <a:lvl9pPr marL="3879099" indent="-228182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9pPr>
    </p:bodyStyle>
    <p:otherStyle>
      <a:defPPr>
        <a:defRPr lang="ja-JP"/>
      </a:defPPr>
      <a:lvl1pPr marL="0" algn="l" defTabSz="9127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65" algn="l" defTabSz="9127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31" algn="l" defTabSz="9127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92" algn="l" defTabSz="9127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56" algn="l" defTabSz="9127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824" algn="l" defTabSz="9127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88" algn="l" defTabSz="9127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550" algn="l" defTabSz="9127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916" algn="l" defTabSz="9127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ctrTitle"/>
          </p:nvPr>
        </p:nvSpPr>
        <p:spPr>
          <a:xfrm>
            <a:off x="261045" y="1221610"/>
            <a:ext cx="8687226" cy="1102795"/>
          </a:xfrm>
        </p:spPr>
        <p:txBody>
          <a:bodyPr/>
          <a:lstStyle/>
          <a:p>
            <a:r>
              <a:rPr lang="cs-CZ" sz="2900" dirty="0">
                <a:solidFill>
                  <a:srgbClr val="C00000"/>
                </a:solidFill>
              </a:rPr>
              <a:t>Management antitrombotické léčby </a:t>
            </a:r>
            <a:r>
              <a:rPr lang="cs-CZ" sz="2900" dirty="0" smtClean="0">
                <a:solidFill>
                  <a:srgbClr val="C00000"/>
                </a:solidFill>
              </a:rPr>
              <a:t/>
            </a:r>
            <a:br>
              <a:rPr lang="cs-CZ" sz="2900" dirty="0" smtClean="0">
                <a:solidFill>
                  <a:srgbClr val="C00000"/>
                </a:solidFill>
              </a:rPr>
            </a:br>
            <a:r>
              <a:rPr lang="cs-CZ" sz="2900" dirty="0" smtClean="0">
                <a:solidFill>
                  <a:srgbClr val="C00000"/>
                </a:solidFill>
              </a:rPr>
              <a:t>u </a:t>
            </a:r>
            <a:r>
              <a:rPr lang="cs-CZ" sz="2900" dirty="0">
                <a:solidFill>
                  <a:srgbClr val="C00000"/>
                </a:solidFill>
              </a:rPr>
              <a:t>pacienta s </a:t>
            </a:r>
            <a:r>
              <a:rPr lang="cs-CZ" sz="2900" dirty="0" smtClean="0">
                <a:solidFill>
                  <a:srgbClr val="C00000"/>
                </a:solidFill>
              </a:rPr>
              <a:t>(nevalvulární) FS </a:t>
            </a:r>
            <a:r>
              <a:rPr lang="cs-CZ" sz="2900" dirty="0">
                <a:solidFill>
                  <a:srgbClr val="C00000"/>
                </a:solidFill>
              </a:rPr>
              <a:t>po PCI </a:t>
            </a:r>
            <a:endParaRPr lang="cs-CZ" altLang="cs-CZ" sz="3200" i="1" dirty="0">
              <a:solidFill>
                <a:srgbClr val="C00000"/>
              </a:solidFill>
            </a:endParaRPr>
          </a:p>
        </p:txBody>
      </p:sp>
      <p:sp>
        <p:nvSpPr>
          <p:cNvPr id="13315" name="Podnadpis 2"/>
          <p:cNvSpPr>
            <a:spLocks noGrp="1"/>
          </p:cNvSpPr>
          <p:nvPr>
            <p:ph type="subTitle" idx="1"/>
          </p:nvPr>
        </p:nvSpPr>
        <p:spPr>
          <a:xfrm>
            <a:off x="1306125" y="2859782"/>
            <a:ext cx="6400800" cy="677586"/>
          </a:xfrm>
        </p:spPr>
        <p:txBody>
          <a:bodyPr/>
          <a:lstStyle/>
          <a:p>
            <a:r>
              <a:rPr lang="cs-CZ" altLang="cs-CZ" sz="2300" dirty="0"/>
              <a:t>Petr Kala</a:t>
            </a:r>
          </a:p>
          <a:p>
            <a:r>
              <a:rPr lang="cs-CZ" altLang="cs-CZ" sz="2300" dirty="0"/>
              <a:t>IKK FN Brno a LF MU</a:t>
            </a:r>
          </a:p>
          <a:p>
            <a:endParaRPr lang="cs-CZ" altLang="cs-CZ" sz="2300" dirty="0"/>
          </a:p>
          <a:p>
            <a:r>
              <a:rPr lang="cs-CZ" altLang="cs-CZ" sz="2300" i="1" dirty="0" smtClean="0"/>
              <a:t>4. Sjezd České asociace ambulantních kardiologů</a:t>
            </a:r>
          </a:p>
          <a:p>
            <a:r>
              <a:rPr lang="cs-CZ" altLang="cs-CZ" sz="2300" i="1" dirty="0" smtClean="0"/>
              <a:t>17. </a:t>
            </a:r>
            <a:r>
              <a:rPr lang="cs-CZ" altLang="cs-CZ" sz="2300" i="1" dirty="0"/>
              <a:t>ledna 2020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DAPT 2017_ESC_Final for web 0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937"/>
            <a:ext cx="9144000" cy="433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718565" y="2473470"/>
            <a:ext cx="3003840" cy="24518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926" tIns="36963" rIns="73926" bIns="36963" anchor="ctr"/>
          <a:lstStyle/>
          <a:p>
            <a:pPr algn="ctr" defTabSz="365647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73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744" y="2407444"/>
            <a:ext cx="4100512" cy="32861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744" y="2407444"/>
            <a:ext cx="4100512" cy="3286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685" y="73094"/>
            <a:ext cx="7886700" cy="62852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600" dirty="0">
                <a:solidFill>
                  <a:srgbClr val="C00000"/>
                </a:solidFill>
              </a:rPr>
              <a:t>Co je nového </a:t>
            </a:r>
            <a:r>
              <a:rPr lang="cs-CZ" sz="2600" dirty="0" smtClean="0">
                <a:solidFill>
                  <a:srgbClr val="C00000"/>
                </a:solidFill>
              </a:rPr>
              <a:t/>
            </a:r>
            <a:br>
              <a:rPr lang="cs-CZ" sz="2600" dirty="0" smtClean="0">
                <a:solidFill>
                  <a:srgbClr val="C00000"/>
                </a:solidFill>
              </a:rPr>
            </a:br>
            <a:r>
              <a:rPr lang="cs-CZ" sz="2600" dirty="0" smtClean="0">
                <a:solidFill>
                  <a:srgbClr val="C00000"/>
                </a:solidFill>
              </a:rPr>
              <a:t>v </a:t>
            </a:r>
            <a:r>
              <a:rPr lang="cs-CZ" sz="2600" dirty="0">
                <a:solidFill>
                  <a:srgbClr val="C00000"/>
                </a:solidFill>
              </a:rPr>
              <a:t>ESC </a:t>
            </a:r>
            <a:r>
              <a:rPr lang="cs-CZ" sz="2600" dirty="0" err="1">
                <a:solidFill>
                  <a:srgbClr val="C00000"/>
                </a:solidFill>
              </a:rPr>
              <a:t>Guidelines</a:t>
            </a:r>
            <a:r>
              <a:rPr lang="cs-CZ" sz="2600" dirty="0">
                <a:solidFill>
                  <a:srgbClr val="C00000"/>
                </a:solidFill>
              </a:rPr>
              <a:t> pro </a:t>
            </a:r>
            <a:r>
              <a:rPr lang="cs-CZ" sz="2600" dirty="0" err="1">
                <a:solidFill>
                  <a:srgbClr val="C00000"/>
                </a:solidFill>
              </a:rPr>
              <a:t>revaskularizace</a:t>
            </a:r>
            <a:r>
              <a:rPr lang="cs-CZ" sz="2600" dirty="0">
                <a:solidFill>
                  <a:srgbClr val="C00000"/>
                </a:solidFill>
              </a:rPr>
              <a:t> myokardu 2018?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9569" y="918974"/>
            <a:ext cx="6423719" cy="3984980"/>
          </a:xfrm>
          <a:prstGeom prst="rect">
            <a:avLst/>
          </a:prstGeom>
        </p:spPr>
      </p:pic>
      <p:sp>
        <p:nvSpPr>
          <p:cNvPr id="9" name="Zaoblený obdélník 8"/>
          <p:cNvSpPr/>
          <p:nvPr/>
        </p:nvSpPr>
        <p:spPr>
          <a:xfrm>
            <a:off x="3579395" y="1497931"/>
            <a:ext cx="2003258" cy="66173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963" tIns="36982" rIns="73963" bIns="36982"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5757123" y="2874116"/>
            <a:ext cx="1979195" cy="482704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963" tIns="36982" rIns="73963" bIns="36982"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85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73" y="437395"/>
            <a:ext cx="7165935" cy="458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aoblený obdélník 1"/>
          <p:cNvSpPr/>
          <p:nvPr/>
        </p:nvSpPr>
        <p:spPr bwMode="auto">
          <a:xfrm>
            <a:off x="4427984" y="1131590"/>
            <a:ext cx="3024336" cy="2736304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 bwMode="auto">
          <a:xfrm>
            <a:off x="2771800" y="1131590"/>
            <a:ext cx="1656184" cy="2736304"/>
          </a:xfrm>
          <a:prstGeom prst="roundRect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</a:endParaRPr>
          </a:p>
        </p:txBody>
      </p:sp>
      <p:sp>
        <p:nvSpPr>
          <p:cNvPr id="3" name="Ovál 2"/>
          <p:cNvSpPr/>
          <p:nvPr/>
        </p:nvSpPr>
        <p:spPr bwMode="auto">
          <a:xfrm>
            <a:off x="3923928" y="4011910"/>
            <a:ext cx="2376264" cy="576064"/>
          </a:xfrm>
          <a:prstGeom prst="ellipse">
            <a:avLst/>
          </a:pr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21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0" t="12800" r="14320" b="5707"/>
          <a:stretch/>
        </p:blipFill>
        <p:spPr bwMode="auto">
          <a:xfrm>
            <a:off x="1464854" y="411510"/>
            <a:ext cx="6635538" cy="443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940152" y="4899991"/>
            <a:ext cx="3168352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Čihák R. et al. C</a:t>
            </a:r>
            <a:r>
              <a:rPr lang="pt-BR" sz="1200" dirty="0" smtClean="0"/>
              <a:t>or </a:t>
            </a:r>
            <a:r>
              <a:rPr lang="pt-BR" sz="1200" dirty="0"/>
              <a:t>et Vasa 60 (2018) e421–e447</a:t>
            </a:r>
            <a:endParaRPr lang="cs-CZ" sz="1200" dirty="0"/>
          </a:p>
        </p:txBody>
      </p:sp>
      <p:sp>
        <p:nvSpPr>
          <p:cNvPr id="3" name="Ovál 2"/>
          <p:cNvSpPr/>
          <p:nvPr/>
        </p:nvSpPr>
        <p:spPr bwMode="auto">
          <a:xfrm>
            <a:off x="2195736" y="2931790"/>
            <a:ext cx="4032448" cy="360040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6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6780" y="73103"/>
            <a:ext cx="7886700" cy="616493"/>
          </a:xfrm>
        </p:spPr>
        <p:txBody>
          <a:bodyPr>
            <a:normAutofit/>
          </a:bodyPr>
          <a:lstStyle/>
          <a:p>
            <a:pPr algn="ctr"/>
            <a:r>
              <a:rPr lang="cs-CZ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 RE-DUAL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2099" y="1369219"/>
            <a:ext cx="3799302" cy="3263503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77277" y="890337"/>
            <a:ext cx="3886200" cy="2205681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277" y="2900816"/>
            <a:ext cx="3886200" cy="220568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937" y="4824911"/>
            <a:ext cx="1621631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967" y="4835689"/>
            <a:ext cx="2323522" cy="26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96505" y="4902924"/>
            <a:ext cx="3102569" cy="2405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1020" rIns="0" bIns="0" numCol="1" anchor="ctr" anchorCtr="0" compatLnSpc="1">
            <a:prstTxWarp prst="textNoShape">
              <a:avLst/>
            </a:prstTxWarp>
          </a:bodyPr>
          <a:lstStyle/>
          <a:p>
            <a:pPr algn="l" eaLnBrk="1">
              <a:tabLst>
                <a:tab pos="586287" algn="l"/>
                <a:tab pos="1172573" algn="l"/>
                <a:tab pos="1758860" algn="l"/>
                <a:tab pos="2345146" algn="l"/>
                <a:tab pos="2931433" algn="l"/>
                <a:tab pos="3517720" algn="l"/>
                <a:tab pos="4104006" algn="l"/>
                <a:tab pos="4690293" algn="l"/>
                <a:tab pos="5276579" algn="l"/>
              </a:tabLst>
            </a:pPr>
            <a:r>
              <a:rPr lang="en-US" altLang="cs-CZ" sz="1000" b="0" dirty="0">
                <a:cs typeface="Arial Unicode MS" pitchFamily="32" charset="0"/>
              </a:rPr>
              <a:t>RD Lopes et al. N </a:t>
            </a:r>
            <a:r>
              <a:rPr lang="en-US" altLang="cs-CZ" sz="1000" b="0" dirty="0" err="1">
                <a:cs typeface="Arial Unicode MS" pitchFamily="32" charset="0"/>
              </a:rPr>
              <a:t>Engl</a:t>
            </a:r>
            <a:r>
              <a:rPr lang="en-US" altLang="cs-CZ" sz="1000" b="0" dirty="0">
                <a:cs typeface="Arial Unicode MS" pitchFamily="32" charset="0"/>
              </a:rPr>
              <a:t> J Med 2019;380:1509-1524.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0" y="637060"/>
            <a:ext cx="4506907" cy="421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AutoShape 4"/>
          <p:cNvSpPr>
            <a:spLocks noChangeArrowheads="1"/>
          </p:cNvSpPr>
          <p:nvPr/>
        </p:nvSpPr>
        <p:spPr bwMode="auto">
          <a:xfrm>
            <a:off x="415636" y="287246"/>
            <a:ext cx="8312728" cy="484304"/>
          </a:xfrm>
          <a:custGeom>
            <a:avLst/>
            <a:gdLst>
              <a:gd name="T0" fmla="*/ 9144000 w 21600"/>
              <a:gd name="T1" fmla="*/ 365919 h 21600"/>
              <a:gd name="T2" fmla="*/ 4572000 w 21600"/>
              <a:gd name="T3" fmla="*/ 731837 h 21600"/>
              <a:gd name="T4" fmla="*/ 0 w 21600"/>
              <a:gd name="T5" fmla="*/ 365919 h 21600"/>
              <a:gd name="T6" fmla="*/ 4572000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7000"/>
              </a:lnSpc>
            </a:pPr>
            <a:r>
              <a:rPr lang="cs-CZ" altLang="cs-CZ" b="1" dirty="0" smtClean="0">
                <a:solidFill>
                  <a:srgbClr val="C00000"/>
                </a:solidFill>
                <a:cs typeface="Arial Unicode MS" pitchFamily="32" charset="0"/>
              </a:rPr>
              <a:t>Studie AUGUSTUS </a:t>
            </a:r>
          </a:p>
          <a:p>
            <a:pPr algn="ctr" eaLnBrk="1" hangingPunct="1">
              <a:lnSpc>
                <a:spcPct val="97000"/>
              </a:lnSpc>
            </a:pPr>
            <a:r>
              <a:rPr lang="cs-CZ" altLang="cs-CZ" b="1" dirty="0" smtClean="0">
                <a:solidFill>
                  <a:srgbClr val="C00000"/>
                </a:solidFill>
                <a:cs typeface="Arial Unicode MS" pitchFamily="32" charset="0"/>
              </a:rPr>
              <a:t>Krvácení a Úmrtí/hospitalizace</a:t>
            </a:r>
          </a:p>
          <a:p>
            <a:pPr algn="ctr" eaLnBrk="1" hangingPunct="1">
              <a:lnSpc>
                <a:spcPct val="97000"/>
              </a:lnSpc>
            </a:pPr>
            <a:endParaRPr lang="en-US" altLang="cs-CZ" b="1" dirty="0">
              <a:solidFill>
                <a:srgbClr val="C00000"/>
              </a:solidFill>
              <a:cs typeface="Arial Unicode MS" pitchFamily="32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5" y="632465"/>
            <a:ext cx="4378660" cy="421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7121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7633" y="146356"/>
            <a:ext cx="7806240" cy="857610"/>
          </a:xfrm>
        </p:spPr>
        <p:txBody>
          <a:bodyPr/>
          <a:lstStyle/>
          <a:p>
            <a:r>
              <a:rPr lang="cs-CZ" sz="2600" dirty="0">
                <a:solidFill>
                  <a:srgbClr val="C00000"/>
                </a:solidFill>
              </a:rPr>
              <a:t>ARISTOPHANES study</a:t>
            </a:r>
            <a:br>
              <a:rPr lang="cs-CZ" sz="2600" dirty="0">
                <a:solidFill>
                  <a:srgbClr val="C00000"/>
                </a:solidFill>
              </a:rPr>
            </a:br>
            <a:r>
              <a:rPr lang="en-US" sz="1900" b="0" dirty="0">
                <a:solidFill>
                  <a:srgbClr val="C00000"/>
                </a:solidFill>
              </a:rPr>
              <a:t>(Anticoagulants for Reduction in Stroke: Observational Pooled</a:t>
            </a:r>
            <a:br>
              <a:rPr lang="en-US" sz="1900" b="0" dirty="0">
                <a:solidFill>
                  <a:srgbClr val="C00000"/>
                </a:solidFill>
              </a:rPr>
            </a:br>
            <a:r>
              <a:rPr lang="en-US" sz="1900" b="0" dirty="0">
                <a:solidFill>
                  <a:srgbClr val="C00000"/>
                </a:solidFill>
              </a:rPr>
              <a:t>Analysis on Health Outcomes and Experience of Patients)</a:t>
            </a:r>
            <a:r>
              <a:rPr lang="cs-CZ" sz="1900" dirty="0">
                <a:solidFill>
                  <a:srgbClr val="C00000"/>
                </a:solidFill>
              </a:rPr>
              <a:t/>
            </a:r>
            <a:br>
              <a:rPr lang="cs-CZ" sz="1900" dirty="0">
                <a:solidFill>
                  <a:srgbClr val="C00000"/>
                </a:solidFill>
              </a:rPr>
            </a:br>
            <a:r>
              <a:rPr lang="cs-CZ" sz="1900" dirty="0">
                <a:solidFill>
                  <a:srgbClr val="C00000"/>
                </a:solidFill>
              </a:rPr>
              <a:t>US retrospektivní observační studie s „</a:t>
            </a:r>
            <a:r>
              <a:rPr lang="cs-CZ" sz="1900" dirty="0" err="1">
                <a:solidFill>
                  <a:srgbClr val="C00000"/>
                </a:solidFill>
              </a:rPr>
              <a:t>matched</a:t>
            </a:r>
            <a:r>
              <a:rPr lang="cs-CZ" sz="1900" dirty="0">
                <a:solidFill>
                  <a:srgbClr val="C00000"/>
                </a:solidFill>
              </a:rPr>
              <a:t>“ </a:t>
            </a:r>
            <a:r>
              <a:rPr lang="cs-CZ" sz="1900" dirty="0" err="1">
                <a:solidFill>
                  <a:srgbClr val="C00000"/>
                </a:solidFill>
              </a:rPr>
              <a:t>populacís</a:t>
            </a:r>
            <a:r>
              <a:rPr lang="cs-CZ" sz="1900" dirty="0">
                <a:solidFill>
                  <a:srgbClr val="C00000"/>
                </a:solidFill>
              </a:rPr>
              <a:t> </a:t>
            </a:r>
            <a:r>
              <a:rPr lang="cs-CZ" sz="1900" dirty="0" err="1">
                <a:solidFill>
                  <a:srgbClr val="C00000"/>
                </a:solidFill>
              </a:rPr>
              <a:t>FiS</a:t>
            </a:r>
            <a:endParaRPr lang="cs-CZ" sz="19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7633" y="1395911"/>
            <a:ext cx="7806240" cy="3239260"/>
          </a:xfrm>
        </p:spPr>
        <p:txBody>
          <a:bodyPr/>
          <a:lstStyle/>
          <a:p>
            <a:r>
              <a:rPr lang="en-US" sz="1900" b="1" dirty="0"/>
              <a:t>285</a:t>
            </a:r>
            <a:r>
              <a:rPr lang="cs-CZ" sz="1900" b="1" dirty="0"/>
              <a:t>.</a:t>
            </a:r>
            <a:r>
              <a:rPr lang="en-US" sz="1900" b="1" dirty="0"/>
              <a:t>292 pa</a:t>
            </a:r>
            <a:r>
              <a:rPr lang="cs-CZ" sz="1900" b="1" dirty="0" err="1"/>
              <a:t>cientů</a:t>
            </a:r>
            <a:r>
              <a:rPr lang="en-US" sz="1900" dirty="0"/>
              <a:t> </a:t>
            </a:r>
            <a:r>
              <a:rPr lang="cs-CZ" dirty="0" smtClean="0"/>
              <a:t>-</a:t>
            </a:r>
            <a:r>
              <a:rPr lang="en-US" dirty="0" smtClean="0"/>
              <a:t> </a:t>
            </a:r>
            <a:r>
              <a:rPr lang="en-US" dirty="0"/>
              <a:t>6 </a:t>
            </a:r>
            <a:r>
              <a:rPr lang="cs-CZ" dirty="0" smtClean="0"/>
              <a:t>skupin</a:t>
            </a:r>
            <a:r>
              <a:rPr lang="en-US" dirty="0" smtClean="0"/>
              <a:t>: </a:t>
            </a:r>
            <a:r>
              <a:rPr lang="en-US" dirty="0"/>
              <a:t>57 929 </a:t>
            </a:r>
            <a:r>
              <a:rPr lang="en-US" dirty="0" err="1"/>
              <a:t>apixaban</a:t>
            </a:r>
            <a:r>
              <a:rPr lang="en-US" dirty="0"/>
              <a:t>-warfarin, 26 838 </a:t>
            </a:r>
            <a:r>
              <a:rPr lang="en-US" dirty="0" smtClean="0"/>
              <a:t>dabigatran-warfarin,</a:t>
            </a:r>
            <a:r>
              <a:rPr lang="cs-CZ" dirty="0" smtClean="0"/>
              <a:t> 83 </a:t>
            </a:r>
            <a:r>
              <a:rPr lang="cs-CZ" dirty="0"/>
              <a:t>007 </a:t>
            </a:r>
            <a:r>
              <a:rPr lang="cs-CZ" dirty="0" err="1"/>
              <a:t>rivaroxaban-warfarin</a:t>
            </a:r>
            <a:r>
              <a:rPr lang="cs-CZ" dirty="0"/>
              <a:t>, 27 096 </a:t>
            </a:r>
            <a:r>
              <a:rPr lang="cs-CZ" dirty="0" err="1"/>
              <a:t>apixaban-dabigatran</a:t>
            </a:r>
            <a:r>
              <a:rPr lang="cs-CZ" dirty="0"/>
              <a:t>, 62 619 </a:t>
            </a:r>
            <a:r>
              <a:rPr lang="cs-CZ" dirty="0" err="1"/>
              <a:t>apixaban-rivaroxaban</a:t>
            </a:r>
            <a:r>
              <a:rPr lang="cs-CZ" dirty="0"/>
              <a:t>, and 27 538 </a:t>
            </a:r>
            <a:r>
              <a:rPr lang="cs-CZ" dirty="0" err="1"/>
              <a:t>dabigatran-rivaroxaban</a:t>
            </a:r>
            <a:endParaRPr lang="cs-CZ" dirty="0"/>
          </a:p>
          <a:p>
            <a:endParaRPr lang="cs-CZ" sz="1900" dirty="0"/>
          </a:p>
          <a:p>
            <a:r>
              <a:rPr lang="cs-CZ" sz="1900" i="1" dirty="0"/>
              <a:t>Riziko CMP/SE oproti </a:t>
            </a:r>
            <a:r>
              <a:rPr lang="cs-CZ" sz="1900" i="1" dirty="0" err="1"/>
              <a:t>warfarinu</a:t>
            </a:r>
            <a:r>
              <a:rPr lang="cs-CZ" sz="1900" dirty="0"/>
              <a:t>: </a:t>
            </a:r>
            <a:r>
              <a:rPr lang="cs-CZ" sz="1900" b="1" dirty="0" err="1"/>
              <a:t>apixaban</a:t>
            </a:r>
            <a:r>
              <a:rPr lang="cs-CZ" sz="1900" b="1" dirty="0"/>
              <a:t> (hazard ratio [HR], 0.61</a:t>
            </a:r>
            <a:r>
              <a:rPr lang="cs-CZ" sz="1900" dirty="0"/>
              <a:t>; 95% CI, 0.54–0.69), </a:t>
            </a:r>
            <a:r>
              <a:rPr lang="cs-CZ" sz="1900" b="1" dirty="0" err="1"/>
              <a:t>dabigatran</a:t>
            </a:r>
            <a:r>
              <a:rPr lang="cs-CZ" sz="1900" b="1" dirty="0"/>
              <a:t> (HR, 0.80</a:t>
            </a:r>
            <a:r>
              <a:rPr lang="cs-CZ" sz="1900" dirty="0"/>
              <a:t>; 95% CI, 0.68–0.94), and </a:t>
            </a:r>
            <a:r>
              <a:rPr lang="cs-CZ" sz="1900" b="1" dirty="0" err="1"/>
              <a:t>rivaroxaban</a:t>
            </a:r>
            <a:r>
              <a:rPr lang="cs-CZ" sz="1900" b="1" dirty="0"/>
              <a:t> </a:t>
            </a:r>
            <a:r>
              <a:rPr lang="en-US" sz="1900" b="1" dirty="0"/>
              <a:t>(HR, 0.75</a:t>
            </a:r>
            <a:r>
              <a:rPr lang="en-US" sz="1900" dirty="0"/>
              <a:t>; 95% CI, 0.69–0.82)</a:t>
            </a:r>
            <a:endParaRPr lang="cs-CZ" sz="1900" dirty="0"/>
          </a:p>
          <a:p>
            <a:endParaRPr lang="cs-CZ" sz="1900" dirty="0"/>
          </a:p>
          <a:p>
            <a:r>
              <a:rPr lang="cs-CZ" sz="1900" i="1" dirty="0"/>
              <a:t>Velké krvácení oproti </a:t>
            </a:r>
            <a:r>
              <a:rPr lang="cs-CZ" sz="1900" i="1" dirty="0" err="1"/>
              <a:t>warfarinu</a:t>
            </a:r>
            <a:r>
              <a:rPr lang="cs-CZ" sz="1900" dirty="0"/>
              <a:t>:</a:t>
            </a:r>
            <a:r>
              <a:rPr lang="en-US" sz="1900" dirty="0"/>
              <a:t> </a:t>
            </a:r>
            <a:r>
              <a:rPr lang="cs-CZ" sz="1900" b="1" dirty="0"/>
              <a:t>a</a:t>
            </a:r>
            <a:r>
              <a:rPr lang="en-US" sz="1900" b="1" dirty="0" err="1"/>
              <a:t>pixaban</a:t>
            </a:r>
            <a:r>
              <a:rPr lang="en-US" sz="1900" b="1" dirty="0"/>
              <a:t> (HR, 0.58</a:t>
            </a:r>
            <a:r>
              <a:rPr lang="en-US" sz="1900" dirty="0"/>
              <a:t>;</a:t>
            </a:r>
            <a:r>
              <a:rPr lang="cs-CZ" sz="1900" dirty="0"/>
              <a:t> </a:t>
            </a:r>
            <a:r>
              <a:rPr lang="en-US" sz="1900" dirty="0"/>
              <a:t>95% CI, 0.54–0.62) a </a:t>
            </a:r>
            <a:r>
              <a:rPr lang="en-US" sz="1900" b="1" dirty="0"/>
              <a:t>dabigatran (HR, 0.73</a:t>
            </a:r>
            <a:r>
              <a:rPr lang="en-US" sz="1900" dirty="0"/>
              <a:t>; 95% CI, 0.66–0.81)</a:t>
            </a:r>
            <a:r>
              <a:rPr lang="cs-CZ" sz="1900" dirty="0"/>
              <a:t>,</a:t>
            </a:r>
            <a:r>
              <a:rPr lang="en-US" sz="1900" dirty="0"/>
              <a:t> </a:t>
            </a:r>
            <a:r>
              <a:rPr lang="en-US" sz="1900" b="1" dirty="0"/>
              <a:t>rivaroxaban (HR, 1.07</a:t>
            </a:r>
            <a:r>
              <a:rPr lang="en-US" sz="1900" dirty="0"/>
              <a:t>; 95% CI,1.02–1.13)</a:t>
            </a:r>
            <a:endParaRPr lang="cs-CZ" sz="19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400889" y="4825440"/>
            <a:ext cx="2612700" cy="232197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cs-CZ" sz="1100" dirty="0"/>
              <a:t>Lip G. </a:t>
            </a:r>
            <a:r>
              <a:rPr lang="cs-CZ" sz="1100" dirty="0" err="1"/>
              <a:t>Stroke</a:t>
            </a:r>
            <a:r>
              <a:rPr lang="cs-CZ" sz="1100" dirty="0"/>
              <a:t>. 2018;49:2933-2944</a:t>
            </a:r>
          </a:p>
        </p:txBody>
      </p:sp>
    </p:spTree>
    <p:extLst>
      <p:ext uri="{BB962C8B-B14F-4D97-AF65-F5344CB8AC3E}">
        <p14:creationId xmlns:p14="http://schemas.microsoft.com/office/powerpoint/2010/main" val="34510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7" t="17264" r="3553" b="19658"/>
          <a:stretch/>
        </p:blipFill>
        <p:spPr bwMode="auto">
          <a:xfrm>
            <a:off x="326362" y="1542891"/>
            <a:ext cx="8551406" cy="303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427" y="122087"/>
            <a:ext cx="3299333" cy="136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808" y="4678460"/>
            <a:ext cx="6799680" cy="38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10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87633" y="2081817"/>
            <a:ext cx="7806240" cy="857610"/>
          </a:xfrm>
        </p:spPr>
        <p:txBody>
          <a:bodyPr/>
          <a:lstStyle/>
          <a:p>
            <a:r>
              <a:rPr lang="cs-CZ" sz="3200" dirty="0">
                <a:solidFill>
                  <a:srgbClr val="C00000"/>
                </a:solidFill>
              </a:rPr>
              <a:t>DES se zkrácenou dobou DAPT</a:t>
            </a:r>
          </a:p>
        </p:txBody>
      </p:sp>
    </p:spTree>
    <p:extLst>
      <p:ext uri="{BB962C8B-B14F-4D97-AF65-F5344CB8AC3E}">
        <p14:creationId xmlns:p14="http://schemas.microsoft.com/office/powerpoint/2010/main" val="37042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094" y="51470"/>
            <a:ext cx="4236146" cy="238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43758"/>
            <a:ext cx="4315972" cy="242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133" y="2617920"/>
            <a:ext cx="4361906" cy="245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80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xmlns="" id="{61B159FC-0F09-40ED-8CF7-230EBE3B3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160554"/>
              </p:ext>
            </p:extLst>
          </p:nvPr>
        </p:nvGraphicFramePr>
        <p:xfrm>
          <a:off x="213068" y="1252825"/>
          <a:ext cx="8797771" cy="3524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321">
                  <a:extLst>
                    <a:ext uri="{9D8B030D-6E8A-4147-A177-3AD203B41FA5}">
                      <a16:colId xmlns:a16="http://schemas.microsoft.com/office/drawing/2014/main" xmlns="" val="3906957397"/>
                    </a:ext>
                  </a:extLst>
                </a:gridCol>
                <a:gridCol w="1216925">
                  <a:extLst>
                    <a:ext uri="{9D8B030D-6E8A-4147-A177-3AD203B41FA5}">
                      <a16:colId xmlns:a16="http://schemas.microsoft.com/office/drawing/2014/main" xmlns="" val="517683055"/>
                    </a:ext>
                  </a:extLst>
                </a:gridCol>
                <a:gridCol w="1306697">
                  <a:extLst>
                    <a:ext uri="{9D8B030D-6E8A-4147-A177-3AD203B41FA5}">
                      <a16:colId xmlns:a16="http://schemas.microsoft.com/office/drawing/2014/main" xmlns="" val="728487569"/>
                    </a:ext>
                  </a:extLst>
                </a:gridCol>
                <a:gridCol w="3630828">
                  <a:extLst>
                    <a:ext uri="{9D8B030D-6E8A-4147-A177-3AD203B41FA5}">
                      <a16:colId xmlns:a16="http://schemas.microsoft.com/office/drawing/2014/main" xmlns="" val="121651548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/>
                      <a:endParaRPr lang="cs-CZ" sz="12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2067838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b="0" dirty="0"/>
                        <a:t>Zaměstnanecký poměr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dirty="0"/>
                        <a:t>X</a:t>
                      </a:r>
                      <a:endParaRPr lang="cs-CZ" sz="10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1484910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Vlastník / akcionář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98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X</a:t>
                      </a:r>
                      <a:endParaRPr lang="cs-CZ" sz="1000" dirty="0" smtClean="0"/>
                    </a:p>
                    <a:p>
                      <a:pPr algn="ctr"/>
                      <a:endParaRPr lang="cs-CZ" sz="10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7545113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Konzultant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98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X</a:t>
                      </a:r>
                      <a:endParaRPr lang="cs-CZ" sz="1000" dirty="0" smtClean="0"/>
                    </a:p>
                    <a:p>
                      <a:pPr algn="ctr"/>
                      <a:endParaRPr lang="cs-CZ" sz="10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3498532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Přednášková činnost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98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X</a:t>
                      </a:r>
                      <a:endParaRPr lang="cs-CZ" sz="1000" dirty="0" smtClean="0"/>
                    </a:p>
                    <a:p>
                      <a:pPr algn="ctr"/>
                      <a:endParaRPr lang="cs-CZ" sz="10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Astra </a:t>
                      </a:r>
                      <a:r>
                        <a:rPr lang="cs-CZ" sz="1000" dirty="0" err="1" smtClean="0"/>
                        <a:t>Zeneca</a:t>
                      </a:r>
                      <a:r>
                        <a:rPr lang="cs-CZ" sz="1000" dirty="0" smtClean="0"/>
                        <a:t>, </a:t>
                      </a:r>
                      <a:r>
                        <a:rPr lang="cs-CZ" sz="1000" dirty="0" err="1" smtClean="0"/>
                        <a:t>Edwards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Lifesciences</a:t>
                      </a:r>
                      <a:r>
                        <a:rPr lang="cs-CZ" sz="1000" dirty="0" smtClean="0"/>
                        <a:t>, Bayer, </a:t>
                      </a:r>
                      <a:r>
                        <a:rPr lang="cs-CZ" sz="1000" dirty="0" err="1" smtClean="0"/>
                        <a:t>Boehringer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Ingelheim</a:t>
                      </a:r>
                      <a:endParaRPr lang="cs-CZ" sz="10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7319712"/>
                  </a:ext>
                </a:extLst>
              </a:tr>
              <a:tr h="441867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Člen poradních sborů (</a:t>
                      </a:r>
                      <a:r>
                        <a:rPr lang="cs-CZ" sz="1200" dirty="0" err="1"/>
                        <a:t>advisory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boards</a:t>
                      </a:r>
                      <a:r>
                        <a:rPr lang="cs-CZ" sz="1200" dirty="0"/>
                        <a:t>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98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X</a:t>
                      </a:r>
                      <a:endParaRPr lang="cs-CZ" sz="1000" dirty="0" smtClean="0"/>
                    </a:p>
                    <a:p>
                      <a:pPr algn="ctr"/>
                      <a:endParaRPr lang="cs-CZ" sz="10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Boston </a:t>
                      </a:r>
                      <a:r>
                        <a:rPr lang="cs-CZ" sz="1000" dirty="0" err="1" smtClean="0"/>
                        <a:t>Scientific</a:t>
                      </a:r>
                      <a:r>
                        <a:rPr lang="cs-CZ" sz="1000" dirty="0" smtClean="0"/>
                        <a:t>, </a:t>
                      </a:r>
                      <a:r>
                        <a:rPr lang="cs-CZ" sz="1000" dirty="0" err="1" smtClean="0"/>
                        <a:t>Medtronic</a:t>
                      </a:r>
                      <a:endParaRPr lang="cs-CZ" sz="10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4211609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Podpora výzkumu / granty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98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X</a:t>
                      </a:r>
                      <a:endParaRPr lang="cs-CZ" sz="1000" dirty="0" smtClean="0"/>
                    </a:p>
                    <a:p>
                      <a:pPr algn="ctr"/>
                      <a:endParaRPr lang="cs-CZ" sz="10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err="1" smtClean="0"/>
                        <a:t>Abbott</a:t>
                      </a:r>
                      <a:endParaRPr lang="cs-CZ" sz="10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121771"/>
                  </a:ext>
                </a:extLst>
              </a:tr>
              <a:tr h="441867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Jiné honoráře (např. za klinické studie či registry)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98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00" dirty="0" smtClean="0"/>
                    </a:p>
                    <a:p>
                      <a:pPr algn="ctr"/>
                      <a:endParaRPr lang="cs-CZ" sz="10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smtClean="0"/>
                        <a:t>X</a:t>
                      </a:r>
                      <a:endParaRPr lang="cs-CZ" sz="10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1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 err="1" smtClean="0"/>
                        <a:t>Novartis</a:t>
                      </a:r>
                      <a:r>
                        <a:rPr lang="cs-CZ" sz="1000" dirty="0" smtClean="0"/>
                        <a:t>, </a:t>
                      </a:r>
                      <a:r>
                        <a:rPr lang="cs-CZ" sz="1000" dirty="0" err="1" smtClean="0"/>
                        <a:t>Amgen</a:t>
                      </a:r>
                      <a:r>
                        <a:rPr lang="cs-CZ" sz="1000" dirty="0" smtClean="0"/>
                        <a:t>, Zoll</a:t>
                      </a:r>
                    </a:p>
                    <a:p>
                      <a:pPr algn="ctr"/>
                      <a:endParaRPr lang="cs-CZ" sz="10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542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4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2950" y="0"/>
            <a:ext cx="7806240" cy="857610"/>
          </a:xfrm>
        </p:spPr>
        <p:txBody>
          <a:bodyPr/>
          <a:lstStyle/>
          <a:p>
            <a:r>
              <a:rPr lang="cs-CZ" sz="2600" dirty="0">
                <a:solidFill>
                  <a:srgbClr val="C00000"/>
                </a:solidFill>
              </a:rPr>
              <a:t>Pacient na (N)OAC k/s PCI</a:t>
            </a:r>
            <a:br>
              <a:rPr lang="cs-CZ" sz="2600" dirty="0">
                <a:solidFill>
                  <a:srgbClr val="C00000"/>
                </a:solidFill>
              </a:rPr>
            </a:br>
            <a:r>
              <a:rPr lang="cs-CZ" sz="2600" dirty="0">
                <a:solidFill>
                  <a:srgbClr val="C00000"/>
                </a:solidFill>
              </a:rPr>
              <a:t>Základní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7633" y="1131590"/>
            <a:ext cx="7806240" cy="3239260"/>
          </a:xfrm>
        </p:spPr>
        <p:txBody>
          <a:bodyPr/>
          <a:lstStyle/>
          <a:p>
            <a:pPr marL="456315" indent="-370286">
              <a:buFont typeface="+mj-lt"/>
              <a:buAutoNum type="arabicPeriod"/>
            </a:pPr>
            <a:r>
              <a:rPr lang="cs-CZ" sz="1400" b="1" dirty="0" smtClean="0"/>
              <a:t>Základní klinické scénáře při přijetí pacienta</a:t>
            </a:r>
          </a:p>
          <a:p>
            <a:pPr marL="804274" lvl="1" indent="-370286">
              <a:buFont typeface="+mj-lt"/>
              <a:buAutoNum type="arabicPeriod"/>
            </a:pPr>
            <a:r>
              <a:rPr lang="cs-CZ" sz="1400" dirty="0"/>
              <a:t>AKS s klinickou nutností katetrizace ihned – do 24hod</a:t>
            </a:r>
          </a:p>
          <a:p>
            <a:pPr marL="804274" lvl="1" indent="-370286">
              <a:buFont typeface="+mj-lt"/>
              <a:buAutoNum type="arabicPeriod"/>
            </a:pPr>
            <a:r>
              <a:rPr lang="cs-CZ" sz="1400" dirty="0"/>
              <a:t>AKS s klinickou možností odložení katetrizace o </a:t>
            </a:r>
            <a:r>
              <a:rPr lang="en-US" sz="1400" dirty="0"/>
              <a:t>&gt;</a:t>
            </a:r>
            <a:r>
              <a:rPr lang="cs-CZ" sz="1400" dirty="0"/>
              <a:t>24</a:t>
            </a:r>
            <a:r>
              <a:rPr lang="en-US" sz="1400" dirty="0" err="1"/>
              <a:t>hod</a:t>
            </a:r>
            <a:endParaRPr lang="cs-CZ" sz="1400" dirty="0"/>
          </a:p>
          <a:p>
            <a:pPr marL="804274" lvl="1" indent="-370286">
              <a:buFont typeface="+mj-lt"/>
              <a:buAutoNum type="arabicPeriod"/>
            </a:pPr>
            <a:r>
              <a:rPr lang="cs-CZ" sz="1400" dirty="0"/>
              <a:t>Stabilní ICHS</a:t>
            </a:r>
            <a:endParaRPr lang="cs-CZ" sz="1600" dirty="0" smtClean="0"/>
          </a:p>
          <a:p>
            <a:pPr marL="456315" indent="-370286">
              <a:buFont typeface="+mj-lt"/>
              <a:buAutoNum type="arabicPeriod"/>
            </a:pPr>
            <a:r>
              <a:rPr lang="cs-CZ" sz="1400" b="1" dirty="0" smtClean="0"/>
              <a:t>Typ </a:t>
            </a:r>
            <a:r>
              <a:rPr lang="cs-CZ" sz="1400" b="1" dirty="0" err="1" smtClean="0"/>
              <a:t>antikokagulace</a:t>
            </a:r>
            <a:endParaRPr lang="cs-CZ" sz="1400" b="1" dirty="0" smtClean="0"/>
          </a:p>
          <a:p>
            <a:pPr marL="804274" lvl="1" indent="-370286">
              <a:buFont typeface="+mj-lt"/>
              <a:buAutoNum type="arabicPeriod"/>
            </a:pPr>
            <a:r>
              <a:rPr lang="cs-CZ" sz="1400" dirty="0" err="1"/>
              <a:t>Warfarin</a:t>
            </a:r>
            <a:r>
              <a:rPr lang="cs-CZ" sz="1400" dirty="0"/>
              <a:t> </a:t>
            </a:r>
            <a:r>
              <a:rPr lang="cs-CZ" sz="1400" i="1" dirty="0"/>
              <a:t>(ponechání, INR 2-3 při radiálním přístupu)</a:t>
            </a:r>
          </a:p>
          <a:p>
            <a:pPr marL="804274" lvl="1" indent="-370286">
              <a:buFont typeface="+mj-lt"/>
              <a:buAutoNum type="arabicPeriod"/>
            </a:pPr>
            <a:r>
              <a:rPr lang="cs-CZ" sz="1400" dirty="0"/>
              <a:t>NOAK – </a:t>
            </a:r>
            <a:r>
              <a:rPr lang="cs-CZ" sz="1400" dirty="0" err="1"/>
              <a:t>apixaban</a:t>
            </a:r>
            <a:r>
              <a:rPr lang="cs-CZ" sz="1400" dirty="0"/>
              <a:t>, </a:t>
            </a:r>
            <a:r>
              <a:rPr lang="cs-CZ" sz="1400" dirty="0" err="1"/>
              <a:t>dabigatran</a:t>
            </a:r>
            <a:r>
              <a:rPr lang="cs-CZ" sz="1400" dirty="0"/>
              <a:t>, </a:t>
            </a:r>
            <a:r>
              <a:rPr lang="cs-CZ" sz="1400" dirty="0" err="1"/>
              <a:t>edoxaban</a:t>
            </a:r>
            <a:r>
              <a:rPr lang="cs-CZ" sz="1400" dirty="0"/>
              <a:t>, </a:t>
            </a:r>
            <a:r>
              <a:rPr lang="cs-CZ" sz="1400" dirty="0" err="1"/>
              <a:t>rivaroxaban</a:t>
            </a:r>
            <a:r>
              <a:rPr lang="cs-CZ" sz="1400" dirty="0"/>
              <a:t> </a:t>
            </a:r>
            <a:r>
              <a:rPr lang="cs-CZ" sz="1400" i="1" dirty="0"/>
              <a:t>(vysazení NOAK minim. 24-48hod)</a:t>
            </a:r>
            <a:endParaRPr lang="cs-CZ" sz="1600" i="1" dirty="0"/>
          </a:p>
          <a:p>
            <a:pPr marL="456315" indent="-370286">
              <a:buFont typeface="+mj-lt"/>
              <a:buAutoNum type="arabicPeriod"/>
            </a:pPr>
            <a:r>
              <a:rPr lang="cs-CZ" sz="1400" b="1" dirty="0" smtClean="0"/>
              <a:t>Hospitalizace + propuštění</a:t>
            </a:r>
          </a:p>
          <a:p>
            <a:pPr marL="804274" lvl="1" indent="-370286">
              <a:buFont typeface="+mj-lt"/>
              <a:buAutoNum type="arabicPeriod"/>
            </a:pPr>
            <a:r>
              <a:rPr lang="cs-CZ" sz="1400" dirty="0"/>
              <a:t>NOAK preferenčně </a:t>
            </a:r>
            <a:r>
              <a:rPr lang="cs-CZ" sz="1400" dirty="0" smtClean="0"/>
              <a:t>(role </a:t>
            </a:r>
            <a:r>
              <a:rPr lang="cs-CZ" sz="1400" dirty="0" err="1" smtClean="0"/>
              <a:t>antidota</a:t>
            </a:r>
            <a:r>
              <a:rPr lang="cs-CZ" sz="1400" dirty="0" smtClean="0"/>
              <a:t>)</a:t>
            </a:r>
            <a:endParaRPr lang="cs-CZ" sz="1400" dirty="0"/>
          </a:p>
          <a:p>
            <a:pPr marL="804274" lvl="1" indent="-370286">
              <a:buFont typeface="+mj-lt"/>
              <a:buAutoNum type="arabicPeriod"/>
            </a:pPr>
            <a:r>
              <a:rPr lang="cs-CZ" sz="1400" dirty="0"/>
              <a:t>Duální </a:t>
            </a:r>
            <a:r>
              <a:rPr lang="cs-CZ" sz="1400" dirty="0" err="1"/>
              <a:t>vs</a:t>
            </a:r>
            <a:r>
              <a:rPr lang="cs-CZ" sz="1400" dirty="0"/>
              <a:t> triple terapie</a:t>
            </a:r>
            <a:endParaRPr lang="cs-CZ" sz="1600" dirty="0"/>
          </a:p>
          <a:p>
            <a:pPr marL="456315" indent="-370286">
              <a:buFont typeface="+mj-lt"/>
              <a:buAutoNum type="arabicPeriod"/>
            </a:pPr>
            <a:r>
              <a:rPr lang="cs-CZ" sz="1400" b="1" dirty="0" smtClean="0"/>
              <a:t>Při přijetí a v průběhu hospitalizace</a:t>
            </a:r>
          </a:p>
          <a:p>
            <a:pPr marL="804274" lvl="1" indent="-370286">
              <a:buFont typeface="+mj-lt"/>
              <a:buAutoNum type="arabicPeriod"/>
            </a:pPr>
            <a:r>
              <a:rPr lang="cs-CZ" sz="1400" dirty="0" err="1"/>
              <a:t>Baseline</a:t>
            </a:r>
            <a:r>
              <a:rPr lang="cs-CZ" sz="1400" dirty="0"/>
              <a:t> stanovení rizika ischemie/krvácení + opakovaně v případě závažné změny (krvácení, </a:t>
            </a:r>
            <a:r>
              <a:rPr lang="cs-CZ" sz="1400" dirty="0" err="1"/>
              <a:t>reIM</a:t>
            </a:r>
            <a:r>
              <a:rPr lang="cs-CZ" sz="1400" dirty="0"/>
              <a:t>, trombóza)</a:t>
            </a:r>
          </a:p>
          <a:p>
            <a:pPr marL="804274" lvl="1" indent="-370286">
              <a:buFont typeface="+mj-lt"/>
              <a:buAutoNum type="arabicPeriod"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75485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6778" y="129964"/>
            <a:ext cx="8351686" cy="857610"/>
          </a:xfrm>
        </p:spPr>
        <p:txBody>
          <a:bodyPr/>
          <a:lstStyle/>
          <a:p>
            <a:r>
              <a:rPr lang="cs-CZ" sz="2800" dirty="0" smtClean="0">
                <a:solidFill>
                  <a:srgbClr val="C00000"/>
                </a:solidFill>
              </a:rPr>
              <a:t>Shrnutí STRATEGIE </a:t>
            </a:r>
            <a:br>
              <a:rPr lang="cs-CZ" sz="2800" dirty="0" smtClean="0">
                <a:solidFill>
                  <a:srgbClr val="C00000"/>
                </a:solidFill>
              </a:rPr>
            </a:br>
            <a:r>
              <a:rPr lang="cs-CZ" sz="2800" dirty="0" smtClean="0">
                <a:solidFill>
                  <a:srgbClr val="C00000"/>
                </a:solidFill>
              </a:rPr>
              <a:t>k </a:t>
            </a:r>
            <a:r>
              <a:rPr lang="cs-CZ" sz="2800" dirty="0">
                <a:solidFill>
                  <a:srgbClr val="C00000"/>
                </a:solidFill>
              </a:rPr>
              <a:t>prevenci </a:t>
            </a:r>
            <a:r>
              <a:rPr lang="cs-CZ" sz="2800" dirty="0" smtClean="0">
                <a:solidFill>
                  <a:srgbClr val="C00000"/>
                </a:solidFill>
              </a:rPr>
              <a:t>krvácení/</a:t>
            </a:r>
            <a:r>
              <a:rPr lang="cs-CZ" sz="2800" dirty="0" err="1" smtClean="0">
                <a:solidFill>
                  <a:srgbClr val="C00000"/>
                </a:solidFill>
              </a:rPr>
              <a:t>ishemie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>
                <a:solidFill>
                  <a:srgbClr val="C00000"/>
                </a:solidFill>
              </a:rPr>
              <a:t>u pacientů </a:t>
            </a:r>
            <a:r>
              <a:rPr lang="cs-CZ" sz="2800" dirty="0" smtClean="0">
                <a:solidFill>
                  <a:srgbClr val="C00000"/>
                </a:solidFill>
              </a:rPr>
              <a:t>s PCI na </a:t>
            </a:r>
            <a:r>
              <a:rPr lang="cs-CZ" sz="2800" dirty="0">
                <a:solidFill>
                  <a:srgbClr val="C00000"/>
                </a:solidFill>
              </a:rPr>
              <a:t>OAK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95727" y="1297925"/>
            <a:ext cx="8752539" cy="2841609"/>
          </a:xfrm>
        </p:spPr>
        <p:txBody>
          <a:bodyPr/>
          <a:lstStyle/>
          <a:p>
            <a:r>
              <a:rPr lang="cs-CZ" sz="1900" b="1" dirty="0"/>
              <a:t>Zhodnotit</a:t>
            </a:r>
            <a:r>
              <a:rPr lang="cs-CZ" sz="1900" dirty="0"/>
              <a:t> (přehodnotit) </a:t>
            </a:r>
            <a:r>
              <a:rPr lang="cs-CZ" sz="1900" b="1" dirty="0"/>
              <a:t>ischemické a krvácivé riziko </a:t>
            </a:r>
            <a:r>
              <a:rPr lang="cs-CZ" sz="1900" dirty="0"/>
              <a:t>pomocí ověřených skórovacích systémů  (tzn. CHA</a:t>
            </a:r>
            <a:r>
              <a:rPr lang="cs-CZ" sz="1900" baseline="-25000" dirty="0"/>
              <a:t>2</a:t>
            </a:r>
            <a:r>
              <a:rPr lang="cs-CZ" sz="1900" dirty="0"/>
              <a:t>DS</a:t>
            </a:r>
            <a:r>
              <a:rPr lang="cs-CZ" sz="1900" baseline="-25000" dirty="0"/>
              <a:t>2</a:t>
            </a:r>
            <a:r>
              <a:rPr lang="cs-CZ" sz="1900" dirty="0"/>
              <a:t>-VASc, HAS-BLED) a PRECISE-DAPT a hodnocení v čase (obecné doporučení </a:t>
            </a:r>
            <a:r>
              <a:rPr lang="cs-CZ" sz="1900" dirty="0" err="1"/>
              <a:t>monoth</a:t>
            </a:r>
            <a:r>
              <a:rPr lang="cs-CZ" sz="1900" dirty="0"/>
              <a:t> (N)OAK po 12 </a:t>
            </a:r>
            <a:r>
              <a:rPr lang="cs-CZ" sz="1900" dirty="0" err="1"/>
              <a:t>měs</a:t>
            </a:r>
            <a:r>
              <a:rPr lang="cs-CZ" sz="1900" dirty="0"/>
              <a:t>.) a </a:t>
            </a:r>
            <a:r>
              <a:rPr lang="cs-CZ" sz="1900" b="1" dirty="0" err="1"/>
              <a:t>compliance</a:t>
            </a:r>
            <a:r>
              <a:rPr lang="cs-CZ" sz="1900" dirty="0"/>
              <a:t> pacienta včetně </a:t>
            </a:r>
            <a:r>
              <a:rPr lang="cs-CZ" sz="1900" b="1" dirty="0"/>
              <a:t>komorbidit</a:t>
            </a:r>
            <a:r>
              <a:rPr lang="cs-CZ" sz="1900" dirty="0"/>
              <a:t>.</a:t>
            </a:r>
          </a:p>
          <a:p>
            <a:endParaRPr lang="cs-CZ" sz="1900" dirty="0"/>
          </a:p>
          <a:p>
            <a:r>
              <a:rPr lang="cs-CZ" sz="1900" dirty="0"/>
              <a:t>Ponechat </a:t>
            </a:r>
            <a:r>
              <a:rPr lang="cs-CZ" sz="1900" b="1" dirty="0"/>
              <a:t>triple terapii minimálně po dobu nezbytně nutnou</a:t>
            </a:r>
            <a:r>
              <a:rPr lang="cs-CZ" sz="1900" dirty="0"/>
              <a:t> 5-7 dnů; </a:t>
            </a:r>
            <a:r>
              <a:rPr lang="cs-CZ" sz="1900" b="1" dirty="0"/>
              <a:t>duální terapie</a:t>
            </a:r>
            <a:r>
              <a:rPr lang="cs-CZ" sz="1900" dirty="0"/>
              <a:t> po PCI – (N)OAK a </a:t>
            </a:r>
            <a:r>
              <a:rPr lang="cs-CZ" sz="1900" dirty="0" err="1"/>
              <a:t>clopidogrel</a:t>
            </a:r>
            <a:r>
              <a:rPr lang="cs-CZ" sz="1900" dirty="0"/>
              <a:t> </a:t>
            </a:r>
            <a:r>
              <a:rPr lang="cs-CZ" sz="1900" dirty="0" smtClean="0"/>
              <a:t>(event. </a:t>
            </a:r>
            <a:r>
              <a:rPr lang="cs-CZ" sz="1900" dirty="0" err="1" smtClean="0"/>
              <a:t>ticagrelor</a:t>
            </a:r>
            <a:r>
              <a:rPr lang="cs-CZ" sz="1900" dirty="0" smtClean="0"/>
              <a:t> u AKS) by </a:t>
            </a:r>
            <a:r>
              <a:rPr lang="cs-CZ" sz="1900" dirty="0"/>
              <a:t>měla být zvážena místo triple </a:t>
            </a:r>
            <a:r>
              <a:rPr lang="cs-CZ" sz="1900" dirty="0" smtClean="0"/>
              <a:t>terapie (</a:t>
            </a:r>
            <a:r>
              <a:rPr lang="cs-CZ" sz="1900" b="1" i="1" dirty="0" smtClean="0">
                <a:solidFill>
                  <a:schemeClr val="tx1"/>
                </a:solidFill>
              </a:rPr>
              <a:t>CAVE riziko trombózy stentu</a:t>
            </a:r>
            <a:r>
              <a:rPr lang="cs-CZ" sz="1900" dirty="0" smtClean="0"/>
              <a:t>). </a:t>
            </a:r>
            <a:endParaRPr lang="cs-CZ" sz="1900" dirty="0"/>
          </a:p>
          <a:p>
            <a:endParaRPr lang="cs-CZ" sz="1900" dirty="0"/>
          </a:p>
          <a:p>
            <a:r>
              <a:rPr lang="cs-CZ" sz="1900" dirty="0"/>
              <a:t>Je třeba zvážit použití </a:t>
            </a:r>
            <a:r>
              <a:rPr lang="cs-CZ" sz="1900" b="1" dirty="0"/>
              <a:t>NOAK místo </a:t>
            </a:r>
            <a:r>
              <a:rPr lang="cs-CZ" sz="1900" b="1" dirty="0" err="1"/>
              <a:t>warfarinu</a:t>
            </a:r>
            <a:r>
              <a:rPr lang="cs-CZ" sz="1900" dirty="0"/>
              <a:t> (dávka NOAK ke snížení rizika CMP/SE, v případě </a:t>
            </a:r>
            <a:r>
              <a:rPr lang="cs-CZ" sz="1900" dirty="0" err="1"/>
              <a:t>warfarinu</a:t>
            </a:r>
            <a:r>
              <a:rPr lang="cs-CZ" sz="1900" dirty="0"/>
              <a:t> INR 2-2,5).</a:t>
            </a:r>
          </a:p>
        </p:txBody>
      </p:sp>
    </p:spTree>
    <p:extLst>
      <p:ext uri="{BB962C8B-B14F-4D97-AF65-F5344CB8AC3E}">
        <p14:creationId xmlns:p14="http://schemas.microsoft.com/office/powerpoint/2010/main" val="46967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95727" y="1395911"/>
            <a:ext cx="8752539" cy="2841609"/>
          </a:xfrm>
        </p:spPr>
        <p:txBody>
          <a:bodyPr/>
          <a:lstStyle/>
          <a:p>
            <a:r>
              <a:rPr lang="cs-CZ" sz="1900" b="1" dirty="0" err="1"/>
              <a:t>Clopidogrel</a:t>
            </a:r>
            <a:r>
              <a:rPr lang="cs-CZ" sz="1900" dirty="0"/>
              <a:t> je P2Y</a:t>
            </a:r>
            <a:r>
              <a:rPr lang="cs-CZ" sz="1900" baseline="-25000" dirty="0"/>
              <a:t>12</a:t>
            </a:r>
            <a:r>
              <a:rPr lang="cs-CZ" sz="1900" dirty="0"/>
              <a:t> inhibitor </a:t>
            </a:r>
            <a:r>
              <a:rPr lang="cs-CZ" sz="1900" dirty="0" smtClean="0"/>
              <a:t>volby (zvážení indikace </a:t>
            </a:r>
            <a:r>
              <a:rPr lang="cs-CZ" sz="1900" dirty="0" err="1" smtClean="0"/>
              <a:t>ticagreloru</a:t>
            </a:r>
            <a:r>
              <a:rPr lang="cs-CZ" sz="1900" dirty="0" smtClean="0"/>
              <a:t> u AKS).</a:t>
            </a:r>
            <a:endParaRPr lang="cs-CZ" sz="1900" dirty="0"/>
          </a:p>
          <a:p>
            <a:endParaRPr lang="cs-CZ" sz="1900" dirty="0"/>
          </a:p>
          <a:p>
            <a:r>
              <a:rPr lang="cs-CZ" sz="1900" dirty="0"/>
              <a:t>Používat nízkou (</a:t>
            </a:r>
            <a:r>
              <a:rPr lang="cs-CZ" sz="1900" b="1" dirty="0">
                <a:latin typeface="Times New Roman"/>
                <a:cs typeface="Times New Roman"/>
              </a:rPr>
              <a:t>≤</a:t>
            </a:r>
            <a:r>
              <a:rPr lang="cs-CZ" sz="1900" b="1" dirty="0"/>
              <a:t>100 mg</a:t>
            </a:r>
            <a:r>
              <a:rPr lang="cs-CZ" sz="1900" dirty="0"/>
              <a:t> denně) dávku </a:t>
            </a:r>
            <a:r>
              <a:rPr lang="cs-CZ" sz="1900" b="1" dirty="0"/>
              <a:t>ASA</a:t>
            </a:r>
            <a:r>
              <a:rPr lang="cs-CZ" sz="1900" dirty="0"/>
              <a:t>.</a:t>
            </a:r>
          </a:p>
          <a:p>
            <a:endParaRPr lang="cs-CZ" sz="1900" b="1" dirty="0"/>
          </a:p>
          <a:p>
            <a:r>
              <a:rPr lang="cs-CZ" sz="1900" b="1" dirty="0"/>
              <a:t>Rutinně</a:t>
            </a:r>
            <a:r>
              <a:rPr lang="cs-CZ" sz="1900" dirty="0"/>
              <a:t> </a:t>
            </a:r>
            <a:r>
              <a:rPr lang="cs-CZ" sz="1900" b="1" dirty="0"/>
              <a:t>PPI</a:t>
            </a:r>
            <a:r>
              <a:rPr lang="cs-CZ" sz="1900" dirty="0"/>
              <a:t> po dobu kombinované léčby, při PCI </a:t>
            </a:r>
            <a:r>
              <a:rPr lang="cs-CZ" sz="1900" b="1" dirty="0"/>
              <a:t>radiální přístup, funkční </a:t>
            </a:r>
            <a:r>
              <a:rPr lang="cs-CZ" sz="1900" b="1" dirty="0" err="1"/>
              <a:t>revaskularizace</a:t>
            </a:r>
            <a:r>
              <a:rPr lang="cs-CZ" sz="1900" dirty="0"/>
              <a:t> (snížení počtu stentů), </a:t>
            </a:r>
            <a:r>
              <a:rPr lang="cs-CZ" sz="1900" b="1" dirty="0"/>
              <a:t>DES se zkrácenou dobou DAPT.</a:t>
            </a:r>
          </a:p>
          <a:p>
            <a:endParaRPr lang="cs-CZ" sz="1900" b="1" dirty="0"/>
          </a:p>
          <a:p>
            <a:r>
              <a:rPr lang="cs-CZ" sz="1900" b="1" dirty="0"/>
              <a:t>SPOLUPRÁCE </a:t>
            </a:r>
            <a:r>
              <a:rPr lang="cs-CZ" sz="1900" dirty="0"/>
              <a:t>ošetřujících lékařů s nezastupitelnou rolí invazivního </a:t>
            </a:r>
            <a:r>
              <a:rPr lang="cs-CZ" sz="1900" dirty="0" smtClean="0"/>
              <a:t>kardiologa / akutního kardiologa, </a:t>
            </a:r>
            <a:r>
              <a:rPr lang="cs-CZ" sz="1900" b="1" dirty="0"/>
              <a:t>optimalizace individualizované léčby</a:t>
            </a:r>
            <a:r>
              <a:rPr lang="cs-CZ" sz="1900" dirty="0"/>
              <a:t>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6778" y="129964"/>
            <a:ext cx="8351686" cy="857610"/>
          </a:xfrm>
        </p:spPr>
        <p:txBody>
          <a:bodyPr/>
          <a:lstStyle/>
          <a:p>
            <a:r>
              <a:rPr lang="cs-CZ" sz="2800" dirty="0">
                <a:solidFill>
                  <a:srgbClr val="C00000"/>
                </a:solidFill>
              </a:rPr>
              <a:t>Shrnutí STRATEGIE </a:t>
            </a:r>
            <a:r>
              <a:rPr lang="cs-CZ" sz="2800" dirty="0" smtClean="0">
                <a:solidFill>
                  <a:srgbClr val="C00000"/>
                </a:solidFill>
              </a:rPr>
              <a:t/>
            </a:r>
            <a:br>
              <a:rPr lang="cs-CZ" sz="2800" dirty="0" smtClean="0">
                <a:solidFill>
                  <a:srgbClr val="C00000"/>
                </a:solidFill>
              </a:rPr>
            </a:br>
            <a:r>
              <a:rPr lang="cs-CZ" sz="2800" dirty="0" smtClean="0">
                <a:solidFill>
                  <a:srgbClr val="C00000"/>
                </a:solidFill>
              </a:rPr>
              <a:t>k </a:t>
            </a:r>
            <a:r>
              <a:rPr lang="cs-CZ" sz="2800" dirty="0">
                <a:solidFill>
                  <a:srgbClr val="C00000"/>
                </a:solidFill>
              </a:rPr>
              <a:t>prevenci </a:t>
            </a:r>
            <a:r>
              <a:rPr lang="cs-CZ" sz="2800" dirty="0" smtClean="0">
                <a:solidFill>
                  <a:srgbClr val="C00000"/>
                </a:solidFill>
              </a:rPr>
              <a:t>krvácení/</a:t>
            </a:r>
            <a:r>
              <a:rPr lang="cs-CZ" sz="2800" dirty="0" err="1" smtClean="0">
                <a:solidFill>
                  <a:srgbClr val="C00000"/>
                </a:solidFill>
              </a:rPr>
              <a:t>ishemie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>
                <a:solidFill>
                  <a:srgbClr val="C00000"/>
                </a:solidFill>
              </a:rPr>
              <a:t>u pacientů </a:t>
            </a:r>
            <a:r>
              <a:rPr lang="cs-CZ" sz="2800" dirty="0" smtClean="0">
                <a:solidFill>
                  <a:srgbClr val="C00000"/>
                </a:solidFill>
              </a:rPr>
              <a:t>s PCI na </a:t>
            </a:r>
            <a:r>
              <a:rPr lang="cs-CZ" sz="2800" dirty="0">
                <a:solidFill>
                  <a:srgbClr val="C00000"/>
                </a:solidFill>
              </a:rPr>
              <a:t>OAK</a:t>
            </a:r>
          </a:p>
        </p:txBody>
      </p:sp>
    </p:spTree>
    <p:extLst>
      <p:ext uri="{BB962C8B-B14F-4D97-AF65-F5344CB8AC3E}">
        <p14:creationId xmlns:p14="http://schemas.microsoft.com/office/powerpoint/2010/main" val="309284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Prevalence FS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9512" y="4371950"/>
            <a:ext cx="8928992" cy="607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Future epidemic impact of atrial fibrillation and a new interventional strategy for stroke prophylaxis - Scientific Figure on </a:t>
            </a:r>
            <a:r>
              <a:rPr lang="en-US" sz="1200" dirty="0" err="1"/>
              <a:t>ResearchGate</a:t>
            </a:r>
            <a:r>
              <a:rPr lang="en-US" sz="1200" dirty="0"/>
              <a:t>. Available from: https://www.researchgate.net/figure/Prevalence-of-atrial-fibrillation-with-age-as-demonstrated-in-the-Anticoagulation-and_fig2_50938340 [accessed 14 Jan, 2020]</a:t>
            </a:r>
            <a:endParaRPr lang="cs-CZ" sz="1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11250"/>
            <a:ext cx="4306868" cy="270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71369"/>
            <a:ext cx="4464496" cy="275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3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>
          <a:xfrm>
            <a:off x="907200" y="228984"/>
            <a:ext cx="7191360" cy="528176"/>
          </a:xfrm>
        </p:spPr>
        <p:txBody>
          <a:bodyPr/>
          <a:lstStyle/>
          <a:p>
            <a:r>
              <a:rPr lang="cs-CZ" altLang="cs-CZ" sz="3200" dirty="0"/>
              <a:t>PCI a vysoké riziko krvácení</a:t>
            </a:r>
            <a:endParaRPr lang="es-ES" altLang="cs-CZ" sz="3200" dirty="0"/>
          </a:p>
        </p:txBody>
      </p:sp>
      <p:pic>
        <p:nvPicPr>
          <p:cNvPr id="35843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167606"/>
            <a:ext cx="8766720" cy="3053480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Šipka doprava 1"/>
          <p:cNvSpPr/>
          <p:nvPr/>
        </p:nvSpPr>
        <p:spPr bwMode="auto">
          <a:xfrm>
            <a:off x="2351205" y="2228797"/>
            <a:ext cx="979762" cy="244966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3963" tIns="36982" rIns="73963" bIns="36982" numCol="1" rtlCol="0" anchor="t" anchorCtr="0" compatLnSpc="1">
            <a:prstTxWarp prst="textNoShape">
              <a:avLst/>
            </a:prstTxWarp>
          </a:bodyPr>
          <a:lstStyle/>
          <a:p>
            <a:pPr defTabSz="369825"/>
            <a:endParaRPr lang="cs-CZ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967680" y="4371950"/>
            <a:ext cx="7191360" cy="52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defTabSz="36337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1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defTabSz="36337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300" b="1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 algn="ctr" defTabSz="36337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300" b="1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 algn="ctr" defTabSz="36337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300" b="1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 algn="ctr" defTabSz="36337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300" b="1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236677" indent="-173756" algn="ctr" defTabSz="367934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300" b="1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604617" indent="-173756" algn="ctr" defTabSz="367934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300" b="1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1972551" indent="-173756" algn="ctr" defTabSz="367934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300" b="1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340482" indent="-173756" algn="ctr" defTabSz="367934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300" b="1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cs-CZ" altLang="cs-CZ" sz="2900" i="1" kern="0" dirty="0" smtClean="0">
                <a:solidFill>
                  <a:schemeClr val="tx1"/>
                </a:solidFill>
              </a:rPr>
              <a:t>Trombóza stentu</a:t>
            </a:r>
            <a:r>
              <a:rPr lang="en-US" altLang="cs-CZ" sz="2900" i="1" kern="0" dirty="0" smtClean="0">
                <a:solidFill>
                  <a:schemeClr val="tx1"/>
                </a:solidFill>
              </a:rPr>
              <a:t> vs. </a:t>
            </a:r>
            <a:r>
              <a:rPr lang="cs-CZ" altLang="cs-CZ" sz="2900" i="1" kern="0" dirty="0" smtClean="0">
                <a:solidFill>
                  <a:schemeClr val="tx1"/>
                </a:solidFill>
              </a:rPr>
              <a:t>krvácení</a:t>
            </a:r>
            <a:endParaRPr lang="en-US" altLang="cs-CZ" sz="2900" i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1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045442" y="-24843"/>
            <a:ext cx="8229600" cy="857611"/>
          </a:xfrm>
        </p:spPr>
        <p:txBody>
          <a:bodyPr/>
          <a:lstStyle/>
          <a:p>
            <a:r>
              <a:rPr lang="cs-CZ" altLang="cs-CZ" sz="2800" dirty="0" smtClean="0">
                <a:solidFill>
                  <a:srgbClr val="C00000"/>
                </a:solidFill>
                <a:cs typeface="Times New Roman" pitchFamily="18" charset="0"/>
              </a:rPr>
              <a:t>Kdy dochází ke krvácivým komplikacím</a:t>
            </a:r>
            <a:r>
              <a:rPr lang="en-US" altLang="cs-CZ" sz="2800" dirty="0" smtClean="0">
                <a:solidFill>
                  <a:srgbClr val="C00000"/>
                </a:solidFill>
                <a:cs typeface="Times New Roman" pitchFamily="18" charset="0"/>
              </a:rPr>
              <a:t>?</a:t>
            </a:r>
          </a:p>
        </p:txBody>
      </p:sp>
      <p:pic>
        <p:nvPicPr>
          <p:cNvPr id="3891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00" y="1705500"/>
            <a:ext cx="4118400" cy="325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42" y="644654"/>
            <a:ext cx="4912714" cy="86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Box 7"/>
          <p:cNvSpPr txBox="1">
            <a:spLocks noChangeArrowheads="1"/>
          </p:cNvSpPr>
          <p:nvPr/>
        </p:nvSpPr>
        <p:spPr bwMode="auto">
          <a:xfrm>
            <a:off x="2556005" y="3597867"/>
            <a:ext cx="712801" cy="3542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491" tIns="40744" rIns="81491" bIns="40744">
            <a:spAutoFit/>
          </a:bodyPr>
          <a:lstStyle/>
          <a:p>
            <a:r>
              <a:rPr lang="en-US" altLang="cs-CZ" b="1" dirty="0">
                <a:cs typeface="Times New Roman" pitchFamily="18" charset="0"/>
              </a:rPr>
              <a:t>0.7%</a:t>
            </a:r>
          </a:p>
        </p:txBody>
      </p:sp>
      <p:sp>
        <p:nvSpPr>
          <p:cNvPr id="38919" name="TextBox 8"/>
          <p:cNvSpPr txBox="1">
            <a:spLocks noChangeArrowheads="1"/>
          </p:cNvSpPr>
          <p:nvPr/>
        </p:nvSpPr>
        <p:spPr bwMode="auto">
          <a:xfrm>
            <a:off x="3965760" y="3057810"/>
            <a:ext cx="712801" cy="3542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491" tIns="40744" rIns="81491" bIns="40744">
            <a:spAutoFit/>
          </a:bodyPr>
          <a:lstStyle/>
          <a:p>
            <a:r>
              <a:rPr lang="en-US" altLang="cs-CZ" b="1" dirty="0">
                <a:cs typeface="Times New Roman" pitchFamily="18" charset="0"/>
              </a:rPr>
              <a:t>3.8%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199036" y="2567440"/>
            <a:ext cx="1808806" cy="364267"/>
            <a:chOff x="4318000" y="3037123"/>
            <a:chExt cx="1808561" cy="485745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4318000" y="3436090"/>
              <a:ext cx="1671613" cy="12963"/>
            </a:xfrm>
            <a:prstGeom prst="line">
              <a:avLst/>
            </a:prstGeom>
            <a:ln w="38100" cmpd="sng">
              <a:solidFill>
                <a:srgbClr val="C0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926" name="TextBox 11"/>
            <p:cNvSpPr txBox="1">
              <a:spLocks noChangeArrowheads="1"/>
            </p:cNvSpPr>
            <p:nvPr/>
          </p:nvSpPr>
          <p:spPr bwMode="auto">
            <a:xfrm>
              <a:off x="4452547" y="3037123"/>
              <a:ext cx="1674014" cy="485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b="1" dirty="0">
                  <a:solidFill>
                    <a:srgbClr val="C00000"/>
                  </a:solidFill>
                </a:rPr>
                <a:t>50% </a:t>
              </a:r>
              <a:r>
                <a:rPr lang="cs-CZ" altLang="cs-CZ" b="1" dirty="0" smtClean="0">
                  <a:solidFill>
                    <a:srgbClr val="C00000"/>
                  </a:solidFill>
                </a:rPr>
                <a:t>po 1 roce</a:t>
              </a:r>
              <a:endParaRPr lang="en-US" altLang="cs-CZ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260160" y="3503889"/>
            <a:ext cx="3139059" cy="364267"/>
            <a:chOff x="3293352" y="3037123"/>
            <a:chExt cx="3139507" cy="485250"/>
          </a:xfrm>
        </p:grpSpPr>
        <p:cxnSp>
          <p:nvCxnSpPr>
            <p:cNvPr id="15" name="Straight Connector 14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3293352" y="3435685"/>
              <a:ext cx="2696064" cy="0"/>
            </a:xfrm>
            <a:prstGeom prst="line">
              <a:avLst/>
            </a:prstGeom>
            <a:ln w="38100" cmpd="sng">
              <a:solidFill>
                <a:srgbClr val="C0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924" name="TextBox 15"/>
            <p:cNvSpPr txBox="1">
              <a:spLocks noChangeArrowheads="1"/>
            </p:cNvSpPr>
            <p:nvPr/>
          </p:nvSpPr>
          <p:spPr bwMode="auto">
            <a:xfrm>
              <a:off x="4452547" y="3037123"/>
              <a:ext cx="1980312" cy="48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b="1" dirty="0">
                  <a:solidFill>
                    <a:srgbClr val="C00000"/>
                  </a:solidFill>
                </a:rPr>
                <a:t>80% </a:t>
              </a:r>
              <a:r>
                <a:rPr lang="cs-CZ" altLang="cs-CZ" b="1" dirty="0" smtClean="0">
                  <a:solidFill>
                    <a:srgbClr val="C00000"/>
                  </a:solidFill>
                </a:rPr>
                <a:t>po</a:t>
              </a:r>
              <a:r>
                <a:rPr lang="en-US" altLang="cs-CZ" b="1" dirty="0" smtClean="0">
                  <a:solidFill>
                    <a:srgbClr val="C00000"/>
                  </a:solidFill>
                </a:rPr>
                <a:t> </a:t>
              </a:r>
              <a:r>
                <a:rPr lang="en-US" altLang="cs-CZ" b="1" dirty="0">
                  <a:solidFill>
                    <a:srgbClr val="C00000"/>
                  </a:solidFill>
                </a:rPr>
                <a:t>30 </a:t>
              </a:r>
              <a:r>
                <a:rPr lang="en-US" altLang="cs-CZ" b="1" dirty="0" smtClean="0">
                  <a:solidFill>
                    <a:srgbClr val="C00000"/>
                  </a:solidFill>
                </a:rPr>
                <a:t>d</a:t>
              </a:r>
              <a:r>
                <a:rPr lang="cs-CZ" altLang="cs-CZ" b="1" dirty="0" smtClean="0">
                  <a:solidFill>
                    <a:srgbClr val="C00000"/>
                  </a:solidFill>
                </a:rPr>
                <a:t>nech</a:t>
              </a:r>
              <a:endParaRPr lang="en-US" altLang="cs-CZ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558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1234085" y="426649"/>
            <a:ext cx="7191360" cy="528174"/>
          </a:xfrm>
        </p:spPr>
        <p:txBody>
          <a:bodyPr/>
          <a:lstStyle/>
          <a:p>
            <a:r>
              <a:rPr lang="cs-CZ" altLang="cs-CZ" sz="2600" dirty="0"/>
              <a:t>GI krvácení</a:t>
            </a:r>
            <a:r>
              <a:rPr lang="mr-IN" altLang="cs-CZ" sz="2600" dirty="0"/>
              <a:t>…</a:t>
            </a:r>
            <a:r>
              <a:rPr lang="cs-CZ" altLang="cs-CZ" sz="2600" dirty="0"/>
              <a:t>nejen.. </a:t>
            </a:r>
            <a:r>
              <a:rPr lang="fr-CH" altLang="cs-CZ" sz="2600" dirty="0"/>
              <a:t> </a:t>
            </a:r>
            <a:endParaRPr lang="en-US" altLang="cs-CZ" sz="2600" dirty="0"/>
          </a:p>
        </p:txBody>
      </p:sp>
      <p:pic>
        <p:nvPicPr>
          <p:cNvPr id="36867" name="Picture 2" descr="http://www.endoatlas.com/jpeg/st_ul_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9621"/>
            <a:ext cx="3831967" cy="287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7" descr="OLYM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960" y="1319898"/>
            <a:ext cx="4487495" cy="288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300192" y="4803998"/>
            <a:ext cx="2808312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Obrázky - R. Kroupa, FN Brno a LF MU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5374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"/>
          <p:cNvSpPr>
            <a:spLocks/>
          </p:cNvSpPr>
          <p:nvPr/>
        </p:nvSpPr>
        <p:spPr bwMode="auto">
          <a:xfrm>
            <a:off x="1436760" y="73094"/>
            <a:ext cx="6923654" cy="85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491" tIns="40744" rIns="81491" bIns="40744"/>
          <a:lstStyle>
            <a:lvl1pPr eaLnBrk="0"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 eaLnBrk="0"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 eaLnBrk="0"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 eaLnBrk="0"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 eaLnBrk="0"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0350" indent="-2095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87550" indent="-2095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44750" indent="-2095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1950" indent="-2095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3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pPr algn="ctr" defTabSz="739651" eaLnBrk="1" hangingPunct="1">
              <a:lnSpc>
                <a:spcPct val="90000"/>
              </a:lnSpc>
            </a:pPr>
            <a:r>
              <a:rPr lang="cs-CZ" altLang="cs-CZ" sz="2900" b="1" dirty="0">
                <a:solidFill>
                  <a:srgbClr val="C00000"/>
                </a:solidFill>
                <a:cs typeface="Times New Roman" pitchFamily="18" charset="0"/>
              </a:rPr>
              <a:t>Místo </a:t>
            </a:r>
            <a:r>
              <a:rPr lang="cs-CZ" altLang="cs-CZ" sz="3600" b="1" dirty="0">
                <a:solidFill>
                  <a:srgbClr val="C00000"/>
                </a:solidFill>
                <a:cs typeface="Times New Roman" pitchFamily="18" charset="0"/>
              </a:rPr>
              <a:t>krvácení</a:t>
            </a:r>
            <a:r>
              <a:rPr lang="cs-CZ" altLang="cs-CZ" sz="2900" b="1" dirty="0">
                <a:solidFill>
                  <a:srgbClr val="C00000"/>
                </a:solidFill>
                <a:cs typeface="Times New Roman" pitchFamily="18" charset="0"/>
              </a:rPr>
              <a:t> a riziko </a:t>
            </a:r>
            <a:r>
              <a:rPr lang="cs-CZ" altLang="cs-CZ" sz="3600" b="1" dirty="0">
                <a:solidFill>
                  <a:srgbClr val="C00000"/>
                </a:solidFill>
                <a:cs typeface="Times New Roman" pitchFamily="18" charset="0"/>
              </a:rPr>
              <a:t>ischémie</a:t>
            </a:r>
            <a:r>
              <a:rPr lang="cs-CZ" altLang="cs-CZ" sz="29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</a:p>
          <a:p>
            <a:pPr algn="ctr" defTabSz="739651" eaLnBrk="1" hangingPunct="1">
              <a:lnSpc>
                <a:spcPct val="90000"/>
              </a:lnSpc>
            </a:pPr>
            <a:r>
              <a:rPr lang="cs-CZ" altLang="cs-CZ" sz="2900" b="1" dirty="0">
                <a:solidFill>
                  <a:srgbClr val="C00000"/>
                </a:solidFill>
                <a:cs typeface="Times New Roman" pitchFamily="18" charset="0"/>
              </a:rPr>
              <a:t>po implantaci stentu</a:t>
            </a:r>
            <a:endParaRPr lang="en-US" altLang="cs-CZ" sz="29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3994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4" y="1591894"/>
            <a:ext cx="4679390" cy="25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781252" y="1163944"/>
            <a:ext cx="4284361" cy="3436609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4854" y="4467943"/>
            <a:ext cx="344702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Généreux</a:t>
            </a:r>
            <a:r>
              <a:rPr lang="cs-CZ" sz="1200" dirty="0" smtClean="0"/>
              <a:t> et al. JACC 2015</a:t>
            </a:r>
            <a:endParaRPr lang="cs-CZ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939236" y="4731990"/>
            <a:ext cx="203487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ESC </a:t>
            </a:r>
            <a:r>
              <a:rPr lang="cs-CZ" sz="1200" dirty="0" err="1" smtClean="0"/>
              <a:t>Guidelnes</a:t>
            </a:r>
            <a:r>
              <a:rPr lang="cs-CZ" sz="1200" dirty="0" smtClean="0"/>
              <a:t>, EHJ 2017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66745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87633" y="2081817"/>
            <a:ext cx="7806240" cy="857610"/>
          </a:xfrm>
        </p:spPr>
        <p:txBody>
          <a:bodyPr/>
          <a:lstStyle/>
          <a:p>
            <a:r>
              <a:rPr lang="cs-CZ" sz="3200" dirty="0">
                <a:solidFill>
                  <a:srgbClr val="C00000"/>
                </a:solidFill>
              </a:rPr>
              <a:t>ESC </a:t>
            </a:r>
            <a:r>
              <a:rPr lang="cs-CZ" sz="3200" dirty="0" err="1" smtClean="0">
                <a:solidFill>
                  <a:srgbClr val="C00000"/>
                </a:solidFill>
              </a:rPr>
              <a:t>Guidelines</a:t>
            </a:r>
            <a:r>
              <a:rPr lang="cs-CZ" sz="3200" dirty="0">
                <a:solidFill>
                  <a:srgbClr val="C00000"/>
                </a:solidFill>
              </a:rPr>
              <a:t> </a:t>
            </a:r>
            <a:r>
              <a:rPr lang="cs-CZ" sz="3200" dirty="0" smtClean="0">
                <a:solidFill>
                  <a:srgbClr val="C00000"/>
                </a:solidFill>
              </a:rPr>
              <a:t>– Riziková skóre</a:t>
            </a:r>
            <a:endParaRPr lang="cs-CZ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7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 descr="DAPT 2017_ESC_Final for web 000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2" r="1991"/>
          <a:stretch/>
        </p:blipFill>
        <p:spPr bwMode="auto">
          <a:xfrm>
            <a:off x="35496" y="573902"/>
            <a:ext cx="5428035" cy="293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34" y="1582202"/>
            <a:ext cx="5839078" cy="228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84702"/>
            <a:ext cx="5780325" cy="250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56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Times New Roman"/>
        <a:ea typeface="msgothic"/>
        <a:cs typeface="msgothic"/>
      </a:majorFont>
      <a:minorFont>
        <a:latin typeface="Times New Roman"/>
        <a:ea typeface="msgothic"/>
        <a:cs typeface="ms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altLang="cs-CZ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altLang="cs-CZ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Corp PPT template3">
  <a:themeElements>
    <a:clrScheme name="">
      <a:dk1>
        <a:srgbClr val="99CCFF"/>
      </a:dk1>
      <a:lt1>
        <a:srgbClr val="FFFFFF"/>
      </a:lt1>
      <a:dk2>
        <a:srgbClr val="000066"/>
      </a:dk2>
      <a:lt2>
        <a:srgbClr val="4343BB"/>
      </a:lt2>
      <a:accent1>
        <a:srgbClr val="62BD19"/>
      </a:accent1>
      <a:accent2>
        <a:srgbClr val="BABAD6"/>
      </a:accent2>
      <a:accent3>
        <a:srgbClr val="AAAAB8"/>
      </a:accent3>
      <a:accent4>
        <a:srgbClr val="DADADA"/>
      </a:accent4>
      <a:accent5>
        <a:srgbClr val="B7DBAB"/>
      </a:accent5>
      <a:accent6>
        <a:srgbClr val="A8A8C2"/>
      </a:accent6>
      <a:hlink>
        <a:srgbClr val="FF0000"/>
      </a:hlink>
      <a:folHlink>
        <a:srgbClr val="FFCC00"/>
      </a:folHlink>
    </a:clrScheme>
    <a:fontScheme name="8_Corp PPT template3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ヒラギノ角ゴ Pro W3" pitchFamily="-111" charset="-128"/>
          </a:defRPr>
        </a:defPPr>
      </a:lstStyle>
    </a:lnDef>
  </a:objectDefaults>
  <a:extraClrSchemeLst>
    <a:extraClrScheme>
      <a:clrScheme name="8_Corp PPT template3 1">
        <a:dk1>
          <a:srgbClr val="000000"/>
        </a:dk1>
        <a:lt1>
          <a:srgbClr val="FFFFFF"/>
        </a:lt1>
        <a:dk2>
          <a:srgbClr val="A9B0C1"/>
        </a:dk2>
        <a:lt2>
          <a:srgbClr val="74798C"/>
        </a:lt2>
        <a:accent1>
          <a:srgbClr val="958FA9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C8C6D1"/>
        </a:accent5>
        <a:accent6>
          <a:srgbClr val="3856A0"/>
        </a:accent6>
        <a:hlink>
          <a:srgbClr val="FF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rp PPT template3 2">
        <a:dk1>
          <a:srgbClr val="000000"/>
        </a:dk1>
        <a:lt1>
          <a:srgbClr val="FFFFFF"/>
        </a:lt1>
        <a:dk2>
          <a:srgbClr val="A9B0C1"/>
        </a:dk2>
        <a:lt2>
          <a:srgbClr val="74798C"/>
        </a:lt2>
        <a:accent1>
          <a:srgbClr val="3E395F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FAEB6"/>
        </a:accent5>
        <a:accent6>
          <a:srgbClr val="3856A0"/>
        </a:accent6>
        <a:hlink>
          <a:srgbClr val="FF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rp PPT template3 3">
        <a:dk1>
          <a:srgbClr val="000000"/>
        </a:dk1>
        <a:lt1>
          <a:srgbClr val="FFFFFF"/>
        </a:lt1>
        <a:dk2>
          <a:srgbClr val="A9B0C1"/>
        </a:dk2>
        <a:lt2>
          <a:srgbClr val="74798C"/>
        </a:lt2>
        <a:accent1>
          <a:srgbClr val="382F57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EADB4"/>
        </a:accent5>
        <a:accent6>
          <a:srgbClr val="3856A0"/>
        </a:accent6>
        <a:hlink>
          <a:srgbClr val="FF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rp PPT template3 4">
        <a:dk1>
          <a:srgbClr val="000000"/>
        </a:dk1>
        <a:lt1>
          <a:srgbClr val="FFFFFF"/>
        </a:lt1>
        <a:dk2>
          <a:srgbClr val="A9B0C1"/>
        </a:dk2>
        <a:lt2>
          <a:srgbClr val="74798C"/>
        </a:lt2>
        <a:accent1>
          <a:srgbClr val="2F284A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DACB1"/>
        </a:accent5>
        <a:accent6>
          <a:srgbClr val="3856A0"/>
        </a:accent6>
        <a:hlink>
          <a:srgbClr val="FF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rp PPT template3 5">
        <a:dk1>
          <a:srgbClr val="000000"/>
        </a:dk1>
        <a:lt1>
          <a:srgbClr val="FFFFFF"/>
        </a:lt1>
        <a:dk2>
          <a:srgbClr val="A9B0C1"/>
        </a:dk2>
        <a:lt2>
          <a:srgbClr val="74798C"/>
        </a:lt2>
        <a:accent1>
          <a:srgbClr val="251F53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CABB3"/>
        </a:accent5>
        <a:accent6>
          <a:srgbClr val="3856A0"/>
        </a:accent6>
        <a:hlink>
          <a:srgbClr val="FF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rp PPT template3 6">
        <a:dk1>
          <a:srgbClr val="000000"/>
        </a:dk1>
        <a:lt1>
          <a:srgbClr val="FFFFFF"/>
        </a:lt1>
        <a:dk2>
          <a:srgbClr val="A9B0C1"/>
        </a:dk2>
        <a:lt2>
          <a:srgbClr val="74798C"/>
        </a:lt2>
        <a:accent1>
          <a:srgbClr val="2B264C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CACB2"/>
        </a:accent5>
        <a:accent6>
          <a:srgbClr val="3856A0"/>
        </a:accent6>
        <a:hlink>
          <a:srgbClr val="FF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rp PPT template3 7">
        <a:dk1>
          <a:srgbClr val="000000"/>
        </a:dk1>
        <a:lt1>
          <a:srgbClr val="FFFFFF"/>
        </a:lt1>
        <a:dk2>
          <a:srgbClr val="A9B0C1"/>
        </a:dk2>
        <a:lt2>
          <a:srgbClr val="71697F"/>
        </a:lt2>
        <a:accent1>
          <a:srgbClr val="2B264C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CACB2"/>
        </a:accent5>
        <a:accent6>
          <a:srgbClr val="3856A0"/>
        </a:accent6>
        <a:hlink>
          <a:srgbClr val="FF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rp PPT template3 8">
        <a:dk1>
          <a:srgbClr val="000000"/>
        </a:dk1>
        <a:lt1>
          <a:srgbClr val="FFFFFF"/>
        </a:lt1>
        <a:dk2>
          <a:srgbClr val="A9B0C1"/>
        </a:dk2>
        <a:lt2>
          <a:srgbClr val="71697F"/>
        </a:lt2>
        <a:accent1>
          <a:srgbClr val="2B264C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CACB2"/>
        </a:accent5>
        <a:accent6>
          <a:srgbClr val="3856A0"/>
        </a:accent6>
        <a:hlink>
          <a:srgbClr val="FF0000"/>
        </a:hlink>
        <a:folHlink>
          <a:srgbClr val="456B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rp PPT template3 9">
        <a:dk1>
          <a:srgbClr val="000000"/>
        </a:dk1>
        <a:lt1>
          <a:srgbClr val="FFFFFF"/>
        </a:lt1>
        <a:dk2>
          <a:srgbClr val="A9B0C1"/>
        </a:dk2>
        <a:lt2>
          <a:srgbClr val="71697F"/>
        </a:lt2>
        <a:accent1>
          <a:srgbClr val="2B264C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CACB2"/>
        </a:accent5>
        <a:accent6>
          <a:srgbClr val="3856A0"/>
        </a:accent6>
        <a:hlink>
          <a:srgbClr val="FF0000"/>
        </a:hlink>
        <a:folHlink>
          <a:srgbClr val="4D64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rp PPT template3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rp PPT template3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rp PPT template3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rp PPT template3 1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rp PPT template3 1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rp PPT template3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rp PPT template3 16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Corp PPT template3">
  <a:themeElements>
    <a:clrScheme name="">
      <a:dk1>
        <a:srgbClr val="99CCFF"/>
      </a:dk1>
      <a:lt1>
        <a:srgbClr val="FFFFFF"/>
      </a:lt1>
      <a:dk2>
        <a:srgbClr val="000066"/>
      </a:dk2>
      <a:lt2>
        <a:srgbClr val="4343BB"/>
      </a:lt2>
      <a:accent1>
        <a:srgbClr val="62BD19"/>
      </a:accent1>
      <a:accent2>
        <a:srgbClr val="BABAD6"/>
      </a:accent2>
      <a:accent3>
        <a:srgbClr val="AAAAB8"/>
      </a:accent3>
      <a:accent4>
        <a:srgbClr val="DADADA"/>
      </a:accent4>
      <a:accent5>
        <a:srgbClr val="B7DBAB"/>
      </a:accent5>
      <a:accent6>
        <a:srgbClr val="A8A8C2"/>
      </a:accent6>
      <a:hlink>
        <a:srgbClr val="FF0000"/>
      </a:hlink>
      <a:folHlink>
        <a:srgbClr val="FFCC00"/>
      </a:folHlink>
    </a:clrScheme>
    <a:fontScheme name="8_Corp PPT template3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ヒラギノ角ゴ Pro W3" pitchFamily="-111" charset="-128"/>
          </a:defRPr>
        </a:defPPr>
      </a:lstStyle>
    </a:lnDef>
  </a:objectDefaults>
  <a:extraClrSchemeLst>
    <a:extraClrScheme>
      <a:clrScheme name="8_Corp PPT template3 1">
        <a:dk1>
          <a:srgbClr val="000000"/>
        </a:dk1>
        <a:lt1>
          <a:srgbClr val="FFFFFF"/>
        </a:lt1>
        <a:dk2>
          <a:srgbClr val="A9B0C1"/>
        </a:dk2>
        <a:lt2>
          <a:srgbClr val="74798C"/>
        </a:lt2>
        <a:accent1>
          <a:srgbClr val="958FA9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C8C6D1"/>
        </a:accent5>
        <a:accent6>
          <a:srgbClr val="3856A0"/>
        </a:accent6>
        <a:hlink>
          <a:srgbClr val="FF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rp PPT template3 2">
        <a:dk1>
          <a:srgbClr val="000000"/>
        </a:dk1>
        <a:lt1>
          <a:srgbClr val="FFFFFF"/>
        </a:lt1>
        <a:dk2>
          <a:srgbClr val="A9B0C1"/>
        </a:dk2>
        <a:lt2>
          <a:srgbClr val="74798C"/>
        </a:lt2>
        <a:accent1>
          <a:srgbClr val="3E395F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FAEB6"/>
        </a:accent5>
        <a:accent6>
          <a:srgbClr val="3856A0"/>
        </a:accent6>
        <a:hlink>
          <a:srgbClr val="FF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rp PPT template3 3">
        <a:dk1>
          <a:srgbClr val="000000"/>
        </a:dk1>
        <a:lt1>
          <a:srgbClr val="FFFFFF"/>
        </a:lt1>
        <a:dk2>
          <a:srgbClr val="A9B0C1"/>
        </a:dk2>
        <a:lt2>
          <a:srgbClr val="74798C"/>
        </a:lt2>
        <a:accent1>
          <a:srgbClr val="382F57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EADB4"/>
        </a:accent5>
        <a:accent6>
          <a:srgbClr val="3856A0"/>
        </a:accent6>
        <a:hlink>
          <a:srgbClr val="FF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rp PPT template3 4">
        <a:dk1>
          <a:srgbClr val="000000"/>
        </a:dk1>
        <a:lt1>
          <a:srgbClr val="FFFFFF"/>
        </a:lt1>
        <a:dk2>
          <a:srgbClr val="A9B0C1"/>
        </a:dk2>
        <a:lt2>
          <a:srgbClr val="74798C"/>
        </a:lt2>
        <a:accent1>
          <a:srgbClr val="2F284A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DACB1"/>
        </a:accent5>
        <a:accent6>
          <a:srgbClr val="3856A0"/>
        </a:accent6>
        <a:hlink>
          <a:srgbClr val="FF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rp PPT template3 5">
        <a:dk1>
          <a:srgbClr val="000000"/>
        </a:dk1>
        <a:lt1>
          <a:srgbClr val="FFFFFF"/>
        </a:lt1>
        <a:dk2>
          <a:srgbClr val="A9B0C1"/>
        </a:dk2>
        <a:lt2>
          <a:srgbClr val="74798C"/>
        </a:lt2>
        <a:accent1>
          <a:srgbClr val="251F53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CABB3"/>
        </a:accent5>
        <a:accent6>
          <a:srgbClr val="3856A0"/>
        </a:accent6>
        <a:hlink>
          <a:srgbClr val="FF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rp PPT template3 6">
        <a:dk1>
          <a:srgbClr val="000000"/>
        </a:dk1>
        <a:lt1>
          <a:srgbClr val="FFFFFF"/>
        </a:lt1>
        <a:dk2>
          <a:srgbClr val="A9B0C1"/>
        </a:dk2>
        <a:lt2>
          <a:srgbClr val="74798C"/>
        </a:lt2>
        <a:accent1>
          <a:srgbClr val="2B264C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CACB2"/>
        </a:accent5>
        <a:accent6>
          <a:srgbClr val="3856A0"/>
        </a:accent6>
        <a:hlink>
          <a:srgbClr val="FF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rp PPT template3 7">
        <a:dk1>
          <a:srgbClr val="000000"/>
        </a:dk1>
        <a:lt1>
          <a:srgbClr val="FFFFFF"/>
        </a:lt1>
        <a:dk2>
          <a:srgbClr val="A9B0C1"/>
        </a:dk2>
        <a:lt2>
          <a:srgbClr val="71697F"/>
        </a:lt2>
        <a:accent1>
          <a:srgbClr val="2B264C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CACB2"/>
        </a:accent5>
        <a:accent6>
          <a:srgbClr val="3856A0"/>
        </a:accent6>
        <a:hlink>
          <a:srgbClr val="FF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rp PPT template3 8">
        <a:dk1>
          <a:srgbClr val="000000"/>
        </a:dk1>
        <a:lt1>
          <a:srgbClr val="FFFFFF"/>
        </a:lt1>
        <a:dk2>
          <a:srgbClr val="A9B0C1"/>
        </a:dk2>
        <a:lt2>
          <a:srgbClr val="71697F"/>
        </a:lt2>
        <a:accent1>
          <a:srgbClr val="2B264C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CACB2"/>
        </a:accent5>
        <a:accent6>
          <a:srgbClr val="3856A0"/>
        </a:accent6>
        <a:hlink>
          <a:srgbClr val="FF0000"/>
        </a:hlink>
        <a:folHlink>
          <a:srgbClr val="456B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rp PPT template3 9">
        <a:dk1>
          <a:srgbClr val="000000"/>
        </a:dk1>
        <a:lt1>
          <a:srgbClr val="FFFFFF"/>
        </a:lt1>
        <a:dk2>
          <a:srgbClr val="A9B0C1"/>
        </a:dk2>
        <a:lt2>
          <a:srgbClr val="71697F"/>
        </a:lt2>
        <a:accent1>
          <a:srgbClr val="2B264C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CACB2"/>
        </a:accent5>
        <a:accent6>
          <a:srgbClr val="3856A0"/>
        </a:accent6>
        <a:hlink>
          <a:srgbClr val="FF0000"/>
        </a:hlink>
        <a:folHlink>
          <a:srgbClr val="4D64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rp PPT template3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rp PPT template3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rp PPT template3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rp PPT template3 1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rp PPT template3 1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rp PPT template3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rp PPT template3 16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 Slide">
  <a:themeElements>
    <a:clrScheme name="TIS 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EDAE6"/>
      </a:accent1>
      <a:accent2>
        <a:srgbClr val="69C5B3"/>
      </a:accent2>
      <a:accent3>
        <a:srgbClr val="E6DE77"/>
      </a:accent3>
      <a:accent4>
        <a:srgbClr val="FFB25B"/>
      </a:accent4>
      <a:accent5>
        <a:srgbClr val="D4E8C0"/>
      </a:accent5>
      <a:accent6>
        <a:srgbClr val="BAC8BC"/>
      </a:accent6>
      <a:hlink>
        <a:srgbClr val="D4E8C0"/>
      </a:hlink>
      <a:folHlink>
        <a:srgbClr val="BAC8BC"/>
      </a:folHlink>
    </a:clrScheme>
    <a:fontScheme name="Custom 4">
      <a:majorFont>
        <a:latin typeface="Segoe UI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evised TIS PPT Template 16x9" id="{8D437454-7C55-40D1-BE5D-7F1DA6F99C98}" vid="{08F0497F-27B2-4712-8B93-D1C087C67F56}"/>
    </a:ext>
  </a:extLst>
</a:theme>
</file>

<file path=ppt/theme/theme5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649</Words>
  <Application>Microsoft Office PowerPoint</Application>
  <PresentationFormat>Předvádění na obrazovce (16:9)</PresentationFormat>
  <Paragraphs>86</Paragraphs>
  <Slides>22</Slides>
  <Notes>1</Notes>
  <HiddenSlides>1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Motiv systému Office</vt:lpstr>
      <vt:lpstr>8_Corp PPT template3</vt:lpstr>
      <vt:lpstr>9_Corp PPT template3</vt:lpstr>
      <vt:lpstr>Blank Slide</vt:lpstr>
      <vt:lpstr>Management antitrombotické léčby  u pacienta s (nevalvulární) FS po PCI </vt:lpstr>
      <vt:lpstr>Prezentace aplikace PowerPoint</vt:lpstr>
      <vt:lpstr>Prevalence FS</vt:lpstr>
      <vt:lpstr>PCI a vysoké riziko krvácení</vt:lpstr>
      <vt:lpstr>Kdy dochází ke krvácivým komplikacím?</vt:lpstr>
      <vt:lpstr>GI krvácení…nejen..  </vt:lpstr>
      <vt:lpstr>Prezentace aplikace PowerPoint</vt:lpstr>
      <vt:lpstr>ESC Guidelines – Riziková skóre</vt:lpstr>
      <vt:lpstr>Prezentace aplikace PowerPoint</vt:lpstr>
      <vt:lpstr>Prezentace aplikace PowerPoint</vt:lpstr>
      <vt:lpstr>Co je nového  v ESC Guidelines pro revaskularizace myokardu 2018?</vt:lpstr>
      <vt:lpstr>Prezentace aplikace PowerPoint</vt:lpstr>
      <vt:lpstr>Prezentace aplikace PowerPoint</vt:lpstr>
      <vt:lpstr>Studie RE-DUAL</vt:lpstr>
      <vt:lpstr>RD Lopes et al. N Engl J Med 2019;380:1509-1524.</vt:lpstr>
      <vt:lpstr>ARISTOPHANES study (Anticoagulants for Reduction in Stroke: Observational Pooled Analysis on Health Outcomes and Experience of Patients) US retrospektivní observační studie s „matched“ populacís FiS</vt:lpstr>
      <vt:lpstr>Prezentace aplikace PowerPoint</vt:lpstr>
      <vt:lpstr>DES se zkrácenou dobou DAPT</vt:lpstr>
      <vt:lpstr>Prezentace aplikace PowerPoint</vt:lpstr>
      <vt:lpstr>Pacient na (N)OAC k/s PCI Základní otázky</vt:lpstr>
      <vt:lpstr>Shrnutí STRATEGIE  k prevenci krvácení/ishemie u pacientů s PCI na OAK</vt:lpstr>
      <vt:lpstr>Shrnutí STRATEGIE  k prevenci krvácení/ishemie u pacientů s PCI na OAK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User007</dc:creator>
  <cp:lastModifiedBy>Petr Kala</cp:lastModifiedBy>
  <cp:revision>136</cp:revision>
  <dcterms:modified xsi:type="dcterms:W3CDTF">2020-01-17T11:57:18Z</dcterms:modified>
</cp:coreProperties>
</file>