
<file path=[Content_Types].xml><?xml version="1.0" encoding="utf-8"?>
<Types xmlns="http://schemas.openxmlformats.org/package/2006/content-types">
  <Default Extension="xml" ContentType="application/xml"/>
  <Default Extension="svg" ContentType="image/svg+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87" r:id="rId2"/>
    <p:sldId id="342" r:id="rId3"/>
    <p:sldId id="279" r:id="rId4"/>
    <p:sldId id="291" r:id="rId5"/>
    <p:sldId id="317" r:id="rId6"/>
    <p:sldId id="335" r:id="rId7"/>
    <p:sldId id="293" r:id="rId8"/>
    <p:sldId id="304" r:id="rId9"/>
    <p:sldId id="320" r:id="rId10"/>
    <p:sldId id="321" r:id="rId11"/>
    <p:sldId id="334" r:id="rId12"/>
    <p:sldId id="330" r:id="rId13"/>
    <p:sldId id="337" r:id="rId14"/>
    <p:sldId id="326" r:id="rId15"/>
    <p:sldId id="338" r:id="rId16"/>
    <p:sldId id="323" r:id="rId17"/>
    <p:sldId id="339" r:id="rId18"/>
    <p:sldId id="325" r:id="rId19"/>
    <p:sldId id="341" r:id="rId20"/>
    <p:sldId id="316" r:id="rId2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13"/>
  </p:normalViewPr>
  <p:slideViewPr>
    <p:cSldViewPr>
      <p:cViewPr>
        <p:scale>
          <a:sx n="75" d="100"/>
          <a:sy n="75" d="100"/>
        </p:scale>
        <p:origin x="2584" y="10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DA4020-AEDF-4470-BFDD-E742844B3B3A}" type="datetimeFigureOut">
              <a:rPr lang="en-US" smtClean="0"/>
              <a:t>12/1/17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B696E6-0FA9-4FEC-A012-8814D967F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946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charset="-128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A4C997F0-B724-2349-982A-5BADBAE0615E}" type="slidenum">
              <a:rPr lang="en-US" altLang="en-US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5665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696E6-0FA9-4FEC-A012-8814D967F2D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61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https://www.ncbi.nlm.nih.gov/pubmed/24976017</a:t>
            </a:r>
          </a:p>
          <a:p>
            <a:r>
              <a:rPr lang="cs-CZ" dirty="0" smtClean="0"/>
              <a:t>https://www.ncbi.nlm.nih.gov/pubmed/21709209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696E6-0FA9-4FEC-A012-8814D967F2D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27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https://www.ncbi.nlm.nih.gov/pubmed/24976017</a:t>
            </a:r>
          </a:p>
          <a:p>
            <a:r>
              <a:rPr lang="cs-CZ" dirty="0" smtClean="0"/>
              <a:t>https://www.ncbi.nlm.nih.gov/pubmed/21709209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696E6-0FA9-4FEC-A012-8814D967F2D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27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238F3-427C-4D0E-AF95-1FE5C8F65FA9}" type="datetimeFigureOut">
              <a:rPr lang="cs-CZ" smtClean="0"/>
              <a:t>01.12.17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9127B-D029-4702-AD72-1E2D5B9C48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3487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238F3-427C-4D0E-AF95-1FE5C8F65FA9}" type="datetimeFigureOut">
              <a:rPr lang="cs-CZ" smtClean="0"/>
              <a:t>01.12.17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9127B-D029-4702-AD72-1E2D5B9C48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6858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238F3-427C-4D0E-AF95-1FE5C8F65FA9}" type="datetimeFigureOut">
              <a:rPr lang="cs-CZ" smtClean="0"/>
              <a:t>01.12.17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9127B-D029-4702-AD72-1E2D5B9C48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5336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238F3-427C-4D0E-AF95-1FE5C8F65FA9}" type="datetimeFigureOut">
              <a:rPr lang="cs-CZ" smtClean="0"/>
              <a:t>01.12.17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9127B-D029-4702-AD72-1E2D5B9C48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8499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238F3-427C-4D0E-AF95-1FE5C8F65FA9}" type="datetimeFigureOut">
              <a:rPr lang="cs-CZ" smtClean="0"/>
              <a:t>01.12.17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9127B-D029-4702-AD72-1E2D5B9C48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4624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238F3-427C-4D0E-AF95-1FE5C8F65FA9}" type="datetimeFigureOut">
              <a:rPr lang="cs-CZ" smtClean="0"/>
              <a:t>01.12.17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9127B-D029-4702-AD72-1E2D5B9C48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0124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238F3-427C-4D0E-AF95-1FE5C8F65FA9}" type="datetimeFigureOut">
              <a:rPr lang="cs-CZ" smtClean="0"/>
              <a:t>01.12.17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9127B-D029-4702-AD72-1E2D5B9C48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4807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238F3-427C-4D0E-AF95-1FE5C8F65FA9}" type="datetimeFigureOut">
              <a:rPr lang="cs-CZ" smtClean="0"/>
              <a:t>01.12.17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9127B-D029-4702-AD72-1E2D5B9C48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2095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238F3-427C-4D0E-AF95-1FE5C8F65FA9}" type="datetimeFigureOut">
              <a:rPr lang="cs-CZ" smtClean="0"/>
              <a:t>01.12.17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9127B-D029-4702-AD72-1E2D5B9C48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425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238F3-427C-4D0E-AF95-1FE5C8F65FA9}" type="datetimeFigureOut">
              <a:rPr lang="cs-CZ" smtClean="0"/>
              <a:t>01.12.17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9127B-D029-4702-AD72-1E2D5B9C48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1579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238F3-427C-4D0E-AF95-1FE5C8F65FA9}" type="datetimeFigureOut">
              <a:rPr lang="cs-CZ" smtClean="0"/>
              <a:t>01.12.17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9127B-D029-4702-AD72-1E2D5B9C48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2100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238F3-427C-4D0E-AF95-1FE5C8F65FA9}" type="datetimeFigureOut">
              <a:rPr lang="cs-CZ" smtClean="0"/>
              <a:t>01.12.17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F9127B-D029-4702-AD72-1E2D5B9C48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4050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5" Type="http://schemas.openxmlformats.org/officeDocument/2006/relationships/image" Target="../media/image21.emf"/><Relationship Id="rId6" Type="http://schemas.openxmlformats.org/officeDocument/2006/relationships/image" Target="../media/image22.jpeg"/><Relationship Id="rId7" Type="http://schemas.openxmlformats.org/officeDocument/2006/relationships/image" Target="../media/image23.jpeg"/><Relationship Id="rId8" Type="http://schemas.openxmlformats.org/officeDocument/2006/relationships/image" Target="../media/image24.jpeg"/><Relationship Id="rId9" Type="http://schemas.openxmlformats.org/officeDocument/2006/relationships/image" Target="../media/image25.jpeg"/><Relationship Id="rId10" Type="http://schemas.openxmlformats.org/officeDocument/2006/relationships/image" Target="../media/image10.emf"/><Relationship Id="rId11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5" Type="http://schemas.openxmlformats.org/officeDocument/2006/relationships/image" Target="../media/image28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image" Target="../media/image2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emf"/><Relationship Id="rId5" Type="http://schemas.openxmlformats.org/officeDocument/2006/relationships/image" Target="../media/image22.jpeg"/><Relationship Id="rId6" Type="http://schemas.openxmlformats.org/officeDocument/2006/relationships/image" Target="../media/image32.jpeg"/><Relationship Id="rId7" Type="http://schemas.openxmlformats.org/officeDocument/2006/relationships/image" Target="../media/image10.emf"/><Relationship Id="rId8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emf"/><Relationship Id="rId5" Type="http://schemas.openxmlformats.org/officeDocument/2006/relationships/image" Target="../media/image38.emf"/><Relationship Id="rId6" Type="http://schemas.openxmlformats.org/officeDocument/2006/relationships/image" Target="../media/image39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emf"/><Relationship Id="rId5" Type="http://schemas.openxmlformats.org/officeDocument/2006/relationships/image" Target="../media/image44.emf"/><Relationship Id="rId6" Type="http://schemas.openxmlformats.org/officeDocument/2006/relationships/image" Target="../media/image45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324158@mail.muni.cz" TargetMode="External"/><Relationship Id="rId4" Type="http://schemas.openxmlformats.org/officeDocument/2006/relationships/image" Target="../media/image2.gif"/><Relationship Id="rId5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2" Type="http://schemas.openxmlformats.org/officeDocument/2006/relationships/hyperlink" Target="mailto:jan.novak@fnusa.cz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8" Type="http://schemas.openxmlformats.org/officeDocument/2006/relationships/image" Target="../media/image11.jpeg"/><Relationship Id="rId19" Type="http://schemas.openxmlformats.org/officeDocument/2006/relationships/image" Target="../media/image12.jpeg"/><Relationship Id="rId20" Type="http://schemas.openxmlformats.org/officeDocument/2006/relationships/image" Target="../media/image13.jpeg"/><Relationship Id="rId15" Type="http://schemas.openxmlformats.org/officeDocument/2006/relationships/image" Target="../media/image14.svg"/><Relationship Id="rId16" Type="http://schemas.openxmlformats.org/officeDocument/2006/relationships/image" Target="../media/image9.jpeg"/><Relationship Id="rId17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4.jpe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6"/>
          <p:cNvSpPr txBox="1">
            <a:spLocks noChangeArrowheads="1"/>
          </p:cNvSpPr>
          <p:nvPr/>
        </p:nvSpPr>
        <p:spPr bwMode="auto">
          <a:xfrm>
            <a:off x="76200" y="4675202"/>
            <a:ext cx="8991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 smtClean="0"/>
              <a:t>JAN NOVÁ</a:t>
            </a:r>
            <a:r>
              <a:rPr lang="cs-CZ" altLang="en-US" sz="3000" b="1" dirty="0" smtClean="0"/>
              <a:t>K</a:t>
            </a:r>
            <a:endParaRPr lang="en-US" altLang="en-US" sz="3000" b="1" dirty="0" smtClean="0"/>
          </a:p>
        </p:txBody>
      </p:sp>
      <p:sp>
        <p:nvSpPr>
          <p:cNvPr id="3076" name="TextBox 10"/>
          <p:cNvSpPr txBox="1">
            <a:spLocks noChangeArrowheads="1"/>
          </p:cNvSpPr>
          <p:nvPr/>
        </p:nvSpPr>
        <p:spPr bwMode="auto">
          <a:xfrm>
            <a:off x="152400" y="2708920"/>
            <a:ext cx="8839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buNone/>
            </a:pPr>
            <a:r>
              <a:rPr lang="cs-CZ" sz="3600" b="1" dirty="0" smtClean="0"/>
              <a:t>Využití mikroRNA </a:t>
            </a:r>
            <a:r>
              <a:rPr lang="cs-CZ" sz="3600" b="1" dirty="0" smtClean="0"/>
              <a:t>v diagnostice </a:t>
            </a:r>
            <a:r>
              <a:rPr lang="cs-CZ" sz="3600" b="1" dirty="0" smtClean="0"/>
              <a:t>srdečního </a:t>
            </a:r>
            <a:r>
              <a:rPr lang="cs-CZ" sz="3600" b="1" dirty="0" smtClean="0"/>
              <a:t>selhání</a:t>
            </a:r>
            <a:endParaRPr lang="cs-CZ" sz="2800" b="1" i="1" dirty="0"/>
          </a:p>
        </p:txBody>
      </p:sp>
      <p:sp>
        <p:nvSpPr>
          <p:cNvPr id="9" name="Rectangle 12"/>
          <p:cNvSpPr/>
          <p:nvPr/>
        </p:nvSpPr>
        <p:spPr>
          <a:xfrm>
            <a:off x="300" y="989469"/>
            <a:ext cx="9144001" cy="90010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10"/>
          <p:cNvSpPr/>
          <p:nvPr/>
        </p:nvSpPr>
        <p:spPr>
          <a:xfrm>
            <a:off x="0" y="6579350"/>
            <a:ext cx="9144000" cy="90010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2" descr="http://impact.cjv.muni.cz/wp-content/uploads/2013/05/znak_LF_cerveny_podklad-300x300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16632"/>
            <a:ext cx="1224136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www.fi.muni.cz/%7Exdohnal/logo/logo_mu.gif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6434"/>
            <a:ext cx="1206918" cy="1204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bdélník 5"/>
          <p:cNvSpPr>
            <a:spLocks noChangeArrowheads="1"/>
          </p:cNvSpPr>
          <p:nvPr/>
        </p:nvSpPr>
        <p:spPr bwMode="auto">
          <a:xfrm>
            <a:off x="35496" y="6002124"/>
            <a:ext cx="89296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 i="1" baseline="30000" dirty="0"/>
              <a:t>1</a:t>
            </a:r>
            <a:r>
              <a:rPr lang="cs-CZ" sz="1400" i="1" dirty="0"/>
              <a:t> II. interní klinika LF MU a FNUSA, Brno, Česká republika</a:t>
            </a:r>
            <a:endParaRPr lang="cs-CZ" sz="1400" dirty="0"/>
          </a:p>
          <a:p>
            <a:r>
              <a:rPr lang="cs-CZ" sz="1400" i="1" baseline="30000" dirty="0"/>
              <a:t>2</a:t>
            </a:r>
            <a:r>
              <a:rPr lang="cs-CZ" sz="1400" i="1" dirty="0"/>
              <a:t> Fyziologický ústav </a:t>
            </a:r>
            <a:r>
              <a:rPr lang="cs-CZ" sz="1400" i="1" dirty="0" smtClean="0"/>
              <a:t>a Středoevropský technologický institut (CEITEC) LF </a:t>
            </a:r>
            <a:r>
              <a:rPr lang="cs-CZ" sz="1400" i="1" dirty="0"/>
              <a:t>MU, Brno, Česká </a:t>
            </a:r>
            <a:r>
              <a:rPr lang="cs-CZ" sz="1400" i="1" dirty="0" smtClean="0"/>
              <a:t>republika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7673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Šipka doprava se zářezem 42"/>
          <p:cNvSpPr/>
          <p:nvPr/>
        </p:nvSpPr>
        <p:spPr>
          <a:xfrm>
            <a:off x="1343382" y="3519593"/>
            <a:ext cx="2065965" cy="197439"/>
          </a:xfrm>
          <a:prstGeom prst="notched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Box 4"/>
          <p:cNvSpPr txBox="1"/>
          <p:nvPr/>
        </p:nvSpPr>
        <p:spPr>
          <a:xfrm>
            <a:off x="52627" y="86152"/>
            <a:ext cx="77597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cs-CZ" sz="3200" b="1" dirty="0" smtClean="0"/>
              <a:t>Diagnostika prvního kontaktu</a:t>
            </a:r>
            <a:endParaRPr lang="cs-CZ" sz="3200" b="1" dirty="0"/>
          </a:p>
          <a:p>
            <a:r>
              <a:rPr lang="cs-CZ" sz="2400" b="1" dirty="0" smtClean="0"/>
              <a:t>Akutní srdeční selhání – první studie (2010)</a:t>
            </a:r>
            <a:endParaRPr lang="cs-CZ" sz="2400" b="1" dirty="0"/>
          </a:p>
        </p:txBody>
      </p:sp>
      <p:sp>
        <p:nvSpPr>
          <p:cNvPr id="6" name="Rectangle 12"/>
          <p:cNvSpPr/>
          <p:nvPr/>
        </p:nvSpPr>
        <p:spPr>
          <a:xfrm>
            <a:off x="300" y="989469"/>
            <a:ext cx="9144001" cy="90010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0"/>
          <p:cNvSpPr/>
          <p:nvPr/>
        </p:nvSpPr>
        <p:spPr>
          <a:xfrm>
            <a:off x="0" y="6579350"/>
            <a:ext cx="9144000" cy="90010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28" name="Picture 2" descr="http://impact.cjv.muni.cz/wp-content/uploads/2013/05/znak_LF_cerveny_podklad-300x300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44624"/>
            <a:ext cx="864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0" t="16064" r="6576"/>
          <a:stretch/>
        </p:blipFill>
        <p:spPr bwMode="auto">
          <a:xfrm>
            <a:off x="119679" y="1340768"/>
            <a:ext cx="4740353" cy="1031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7344718" y="6625927"/>
            <a:ext cx="189827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100" i="1" dirty="0" err="1"/>
              <a:t>Circ</a:t>
            </a:r>
            <a:r>
              <a:rPr lang="cs-CZ" sz="1100" i="1" dirty="0"/>
              <a:t> Res</a:t>
            </a:r>
            <a:r>
              <a:rPr lang="cs-CZ" sz="1100" dirty="0"/>
              <a:t>. 2010;106:1035-1039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96752"/>
            <a:ext cx="3888432" cy="37383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785" y="5085184"/>
            <a:ext cx="3900711" cy="13170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9" descr="Související obrázek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244"/>
          <a:stretch/>
        </p:blipFill>
        <p:spPr bwMode="auto">
          <a:xfrm>
            <a:off x="246565" y="3068960"/>
            <a:ext cx="464324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Skupina 7"/>
          <p:cNvGrpSpPr/>
          <p:nvPr/>
        </p:nvGrpSpPr>
        <p:grpSpPr>
          <a:xfrm>
            <a:off x="678613" y="3068960"/>
            <a:ext cx="464324" cy="1008112"/>
            <a:chOff x="1331640" y="3212976"/>
            <a:chExt cx="720080" cy="1563394"/>
          </a:xfrm>
        </p:grpSpPr>
        <p:pic>
          <p:nvPicPr>
            <p:cNvPr id="22" name="Picture 9" descr="Související obrázek"/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244"/>
            <a:stretch/>
          </p:blipFill>
          <p:spPr bwMode="auto">
            <a:xfrm>
              <a:off x="1331640" y="3212976"/>
              <a:ext cx="720080" cy="1563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67" name="Picture 11" descr="Výsledek obrázku pro heart failure"/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80" t="9773" b="6685"/>
            <a:stretch/>
          </p:blipFill>
          <p:spPr bwMode="auto">
            <a:xfrm>
              <a:off x="1555981" y="3624697"/>
              <a:ext cx="351724" cy="437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" name="Picture 9" descr="Související obrázek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244"/>
          <a:stretch/>
        </p:blipFill>
        <p:spPr bwMode="auto">
          <a:xfrm>
            <a:off x="246565" y="5085184"/>
            <a:ext cx="464324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Skupina 30"/>
          <p:cNvGrpSpPr/>
          <p:nvPr/>
        </p:nvGrpSpPr>
        <p:grpSpPr>
          <a:xfrm>
            <a:off x="796029" y="5085184"/>
            <a:ext cx="464324" cy="1008112"/>
            <a:chOff x="1331640" y="3212976"/>
            <a:chExt cx="720080" cy="1563394"/>
          </a:xfrm>
        </p:grpSpPr>
        <p:pic>
          <p:nvPicPr>
            <p:cNvPr id="32" name="Picture 9" descr="Související obrázek"/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244"/>
            <a:stretch/>
          </p:blipFill>
          <p:spPr bwMode="auto">
            <a:xfrm>
              <a:off x="1331640" y="3212976"/>
              <a:ext cx="720080" cy="1563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1" descr="Výsledek obrázku pro heart failure"/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80" t="9773" b="6685"/>
            <a:stretch/>
          </p:blipFill>
          <p:spPr bwMode="auto">
            <a:xfrm>
              <a:off x="1555981" y="3624697"/>
              <a:ext cx="351724" cy="437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Skupina 33"/>
          <p:cNvGrpSpPr/>
          <p:nvPr/>
        </p:nvGrpSpPr>
        <p:grpSpPr>
          <a:xfrm>
            <a:off x="1300085" y="5085184"/>
            <a:ext cx="464324" cy="1008112"/>
            <a:chOff x="2267744" y="3212976"/>
            <a:chExt cx="720080" cy="1563394"/>
          </a:xfrm>
        </p:grpSpPr>
        <p:pic>
          <p:nvPicPr>
            <p:cNvPr id="35" name="Picture 9" descr="Související obrázek"/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244"/>
            <a:stretch/>
          </p:blipFill>
          <p:spPr bwMode="auto">
            <a:xfrm>
              <a:off x="2267744" y="3212976"/>
              <a:ext cx="720080" cy="1563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6" name="Skupina 35"/>
            <p:cNvGrpSpPr/>
            <p:nvPr/>
          </p:nvGrpSpPr>
          <p:grpSpPr>
            <a:xfrm>
              <a:off x="2440335" y="3627874"/>
              <a:ext cx="448572" cy="456371"/>
              <a:chOff x="2376392" y="3568711"/>
              <a:chExt cx="608282" cy="618855"/>
            </a:xfrm>
          </p:grpSpPr>
          <p:pic>
            <p:nvPicPr>
              <p:cNvPr id="37" name="Picture 7" descr="Výsledek obrázku pro COPD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020" r="52499"/>
              <a:stretch/>
            </p:blipFill>
            <p:spPr bwMode="auto">
              <a:xfrm>
                <a:off x="2661816" y="3573016"/>
                <a:ext cx="322858" cy="6145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7" descr="Výsledek obrázku pro COPD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567" r="52499"/>
              <a:stretch/>
            </p:blipFill>
            <p:spPr bwMode="auto">
              <a:xfrm flipH="1">
                <a:off x="2376392" y="3568711"/>
                <a:ext cx="292936" cy="6145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0" name="Obdélník 9"/>
          <p:cNvSpPr/>
          <p:nvPr/>
        </p:nvSpPr>
        <p:spPr>
          <a:xfrm>
            <a:off x="140027" y="2780928"/>
            <a:ext cx="4684570" cy="15841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282769" y="3996536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12</a:t>
            </a:r>
            <a:endParaRPr lang="cs-CZ" dirty="0"/>
          </a:p>
        </p:txBody>
      </p:sp>
      <p:sp>
        <p:nvSpPr>
          <p:cNvPr id="41" name="Obdélník 40"/>
          <p:cNvSpPr/>
          <p:nvPr/>
        </p:nvSpPr>
        <p:spPr>
          <a:xfrm>
            <a:off x="724333" y="399744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12</a:t>
            </a:r>
            <a:endParaRPr lang="cs-CZ" dirty="0"/>
          </a:p>
        </p:txBody>
      </p:sp>
      <p:pic>
        <p:nvPicPr>
          <p:cNvPr id="42" name="Picture 2"/>
          <p:cNvPicPr>
            <a:picLocks noGrp="1"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6" t="23423"/>
          <a:stretch/>
        </p:blipFill>
        <p:spPr bwMode="auto">
          <a:xfrm>
            <a:off x="1908425" y="3186822"/>
            <a:ext cx="1034778" cy="1060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Obdélník 12"/>
          <p:cNvSpPr/>
          <p:nvPr/>
        </p:nvSpPr>
        <p:spPr>
          <a:xfrm>
            <a:off x="3414917" y="3153742"/>
            <a:ext cx="12961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b="1" dirty="0" smtClean="0"/>
              <a:t>118</a:t>
            </a:r>
          </a:p>
          <a:p>
            <a:pPr algn="ctr"/>
            <a:r>
              <a:rPr lang="cs-CZ" b="1" dirty="0" smtClean="0"/>
              <a:t>mikroRNA</a:t>
            </a:r>
            <a:endParaRPr lang="cs-CZ" b="1" dirty="0"/>
          </a:p>
          <a:p>
            <a:pPr algn="ctr"/>
            <a:r>
              <a:rPr lang="cs-CZ" b="1" dirty="0" smtClean="0"/>
              <a:t>(16)</a:t>
            </a:r>
            <a:endParaRPr lang="cs-CZ" b="1" dirty="0"/>
          </a:p>
        </p:txBody>
      </p:sp>
      <p:sp>
        <p:nvSpPr>
          <p:cNvPr id="14" name="Obdélník 13"/>
          <p:cNvSpPr/>
          <p:nvPr/>
        </p:nvSpPr>
        <p:spPr>
          <a:xfrm>
            <a:off x="140027" y="2780928"/>
            <a:ext cx="46845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EXPLORAČNÍ </a:t>
            </a:r>
            <a:r>
              <a:rPr lang="cs-CZ" b="1" dirty="0" smtClean="0"/>
              <a:t>KOHORTA (akutní srdeční selhání)</a:t>
            </a:r>
            <a:endParaRPr lang="cs-CZ" b="1" dirty="0"/>
          </a:p>
        </p:txBody>
      </p:sp>
      <p:sp>
        <p:nvSpPr>
          <p:cNvPr id="46" name="Obdélník 45"/>
          <p:cNvSpPr/>
          <p:nvPr/>
        </p:nvSpPr>
        <p:spPr>
          <a:xfrm>
            <a:off x="147647" y="4797152"/>
            <a:ext cx="4684570" cy="15841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7" name="Obdélník 46"/>
          <p:cNvSpPr/>
          <p:nvPr/>
        </p:nvSpPr>
        <p:spPr>
          <a:xfrm>
            <a:off x="162284" y="4797152"/>
            <a:ext cx="23902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b="1" dirty="0" smtClean="0"/>
              <a:t>„VALIDAČNÍ“ </a:t>
            </a:r>
            <a:r>
              <a:rPr lang="cs-CZ" b="1" dirty="0"/>
              <a:t>KOHORTA</a:t>
            </a:r>
          </a:p>
        </p:txBody>
      </p:sp>
      <p:sp>
        <p:nvSpPr>
          <p:cNvPr id="48" name="Obdélník 47"/>
          <p:cNvSpPr/>
          <p:nvPr/>
        </p:nvSpPr>
        <p:spPr>
          <a:xfrm>
            <a:off x="282769" y="6011996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/>
              <a:t>39</a:t>
            </a:r>
            <a:endParaRPr lang="cs-CZ" dirty="0"/>
          </a:p>
        </p:txBody>
      </p:sp>
      <p:sp>
        <p:nvSpPr>
          <p:cNvPr id="49" name="Obdélník 48"/>
          <p:cNvSpPr/>
          <p:nvPr/>
        </p:nvSpPr>
        <p:spPr>
          <a:xfrm>
            <a:off x="835973" y="6011996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/>
              <a:t>30</a:t>
            </a:r>
            <a:endParaRPr lang="cs-CZ" dirty="0"/>
          </a:p>
        </p:txBody>
      </p:sp>
      <p:sp>
        <p:nvSpPr>
          <p:cNvPr id="50" name="Obdélník 49"/>
          <p:cNvSpPr/>
          <p:nvPr/>
        </p:nvSpPr>
        <p:spPr>
          <a:xfrm>
            <a:off x="1340029" y="6011996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/>
              <a:t>20</a:t>
            </a:r>
            <a:endParaRPr lang="cs-CZ" dirty="0"/>
          </a:p>
        </p:txBody>
      </p:sp>
      <p:sp>
        <p:nvSpPr>
          <p:cNvPr id="51" name="Šipka doprava se zářezem 50"/>
          <p:cNvSpPr/>
          <p:nvPr/>
        </p:nvSpPr>
        <p:spPr>
          <a:xfrm>
            <a:off x="1830741" y="5570742"/>
            <a:ext cx="1576057" cy="197439"/>
          </a:xfrm>
          <a:prstGeom prst="notched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2" name="Picture 6" descr="Výsledek obrázku pro quant studio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545" y="5229200"/>
            <a:ext cx="963340" cy="88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Obdélník 52"/>
          <p:cNvSpPr/>
          <p:nvPr/>
        </p:nvSpPr>
        <p:spPr>
          <a:xfrm>
            <a:off x="3414917" y="5229200"/>
            <a:ext cx="12961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b="1" dirty="0" smtClean="0"/>
              <a:t>7</a:t>
            </a:r>
          </a:p>
          <a:p>
            <a:pPr algn="ctr"/>
            <a:r>
              <a:rPr lang="cs-CZ" b="1" dirty="0" smtClean="0"/>
              <a:t>mikroRNA</a:t>
            </a:r>
            <a:endParaRPr lang="cs-CZ" b="1" dirty="0"/>
          </a:p>
          <a:p>
            <a:pPr algn="ctr"/>
            <a:r>
              <a:rPr lang="cs-CZ" b="1" dirty="0" smtClean="0"/>
              <a:t>(1)</a:t>
            </a:r>
            <a:endParaRPr lang="cs-CZ" b="1" dirty="0"/>
          </a:p>
        </p:txBody>
      </p:sp>
      <p:sp>
        <p:nvSpPr>
          <p:cNvPr id="15" name="Ovál 14"/>
          <p:cNvSpPr/>
          <p:nvPr/>
        </p:nvSpPr>
        <p:spPr>
          <a:xfrm>
            <a:off x="5580112" y="1219612"/>
            <a:ext cx="576064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5" name="Ovál 54"/>
          <p:cNvSpPr/>
          <p:nvPr/>
        </p:nvSpPr>
        <p:spPr>
          <a:xfrm>
            <a:off x="6516216" y="1211992"/>
            <a:ext cx="576064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6" name="Ovál 55"/>
          <p:cNvSpPr/>
          <p:nvPr/>
        </p:nvSpPr>
        <p:spPr>
          <a:xfrm>
            <a:off x="7410792" y="1211992"/>
            <a:ext cx="576064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7" name="Ovál 56"/>
          <p:cNvSpPr/>
          <p:nvPr/>
        </p:nvSpPr>
        <p:spPr>
          <a:xfrm>
            <a:off x="8316416" y="1211992"/>
            <a:ext cx="576064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8" name="Ovál 57"/>
          <p:cNvSpPr/>
          <p:nvPr/>
        </p:nvSpPr>
        <p:spPr>
          <a:xfrm>
            <a:off x="5580052" y="2149015"/>
            <a:ext cx="576064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9" name="Ovál 58"/>
          <p:cNvSpPr/>
          <p:nvPr/>
        </p:nvSpPr>
        <p:spPr>
          <a:xfrm>
            <a:off x="6516216" y="2148096"/>
            <a:ext cx="576064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0" name="Ovál 59"/>
          <p:cNvSpPr/>
          <p:nvPr/>
        </p:nvSpPr>
        <p:spPr>
          <a:xfrm>
            <a:off x="7452320" y="2148096"/>
            <a:ext cx="576064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184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2"/>
          <p:cNvSpPr/>
          <p:nvPr/>
        </p:nvSpPr>
        <p:spPr>
          <a:xfrm>
            <a:off x="300" y="989469"/>
            <a:ext cx="9144001" cy="90010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0"/>
          <p:cNvSpPr/>
          <p:nvPr/>
        </p:nvSpPr>
        <p:spPr>
          <a:xfrm>
            <a:off x="0" y="6579350"/>
            <a:ext cx="9144000" cy="90010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28" name="Picture 2" descr="http://impact.cjv.muni.cz/wp-content/uploads/2013/05/znak_LF_cerveny_podklad-300x300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44624"/>
            <a:ext cx="864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4"/>
          <p:cNvSpPr txBox="1"/>
          <p:nvPr/>
        </p:nvSpPr>
        <p:spPr>
          <a:xfrm>
            <a:off x="52627" y="86152"/>
            <a:ext cx="77597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cs-CZ" sz="3200" b="1" dirty="0" smtClean="0"/>
              <a:t>Diagnostika prvního kontaktu</a:t>
            </a:r>
            <a:endParaRPr lang="cs-CZ" sz="3200" b="1" dirty="0"/>
          </a:p>
          <a:p>
            <a:r>
              <a:rPr lang="cs-CZ" sz="2400" b="1" dirty="0" smtClean="0"/>
              <a:t>Meta-analýza</a:t>
            </a:r>
            <a:endParaRPr lang="cs-CZ" sz="2400" b="1" dirty="0"/>
          </a:p>
        </p:txBody>
      </p:sp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4" y="1196752"/>
            <a:ext cx="4381456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6418388" y="6631589"/>
            <a:ext cx="278794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100" dirty="0"/>
              <a:t>Medicine (Baltimore). 2017 Jun;96(22):e6825</a:t>
            </a:r>
            <a:endParaRPr lang="cs-CZ" sz="1100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08920"/>
            <a:ext cx="3672408" cy="3707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685261"/>
            <a:ext cx="4412556" cy="2391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Obdélník 12"/>
          <p:cNvSpPr/>
          <p:nvPr/>
        </p:nvSpPr>
        <p:spPr>
          <a:xfrm>
            <a:off x="4427984" y="4217020"/>
            <a:ext cx="4608512" cy="2308324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b="1" dirty="0" smtClean="0"/>
              <a:t>Závěry: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miR-423-5p </a:t>
            </a:r>
            <a:r>
              <a:rPr lang="cs-CZ" dirty="0" smtClean="0"/>
              <a:t>může sloužit jako potenciální </a:t>
            </a:r>
            <a:r>
              <a:rPr lang="cs-CZ" dirty="0" err="1" smtClean="0"/>
              <a:t>marker</a:t>
            </a:r>
            <a:r>
              <a:rPr lang="cs-CZ" dirty="0" smtClean="0"/>
              <a:t> srdečního selhání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ostatní miRNA pro diagnostiku srdečního selhání zatím použitelné nejsou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mikroRNA nejsou superiorní vůči BNP/</a:t>
            </a:r>
            <a:r>
              <a:rPr lang="cs-CZ" dirty="0" err="1" smtClean="0"/>
              <a:t>NTproBNP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170480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2"/>
          <p:cNvSpPr/>
          <p:nvPr/>
        </p:nvSpPr>
        <p:spPr>
          <a:xfrm>
            <a:off x="300" y="989469"/>
            <a:ext cx="9144001" cy="90010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0"/>
          <p:cNvSpPr/>
          <p:nvPr/>
        </p:nvSpPr>
        <p:spPr>
          <a:xfrm>
            <a:off x="0" y="6579350"/>
            <a:ext cx="9144000" cy="90010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28" name="Picture 2" descr="http://impact.cjv.muni.cz/wp-content/uploads/2013/05/znak_LF_cerveny_podklad-300x300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44624"/>
            <a:ext cx="864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4"/>
          <p:cNvSpPr txBox="1"/>
          <p:nvPr/>
        </p:nvSpPr>
        <p:spPr>
          <a:xfrm>
            <a:off x="52627" y="86152"/>
            <a:ext cx="77597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2.  Rozlišení </a:t>
            </a:r>
            <a:r>
              <a:rPr lang="cs-CZ" sz="3200" b="1" dirty="0" err="1" smtClean="0"/>
              <a:t>HFpEF</a:t>
            </a:r>
            <a:r>
              <a:rPr lang="cs-CZ" sz="3200" b="1" dirty="0" smtClean="0"/>
              <a:t> a </a:t>
            </a:r>
            <a:r>
              <a:rPr lang="cs-CZ" sz="3200" b="1" dirty="0" err="1" smtClean="0"/>
              <a:t>HFrEF</a:t>
            </a:r>
            <a:endParaRPr lang="cs-CZ" sz="3200" b="1" dirty="0"/>
          </a:p>
          <a:p>
            <a:r>
              <a:rPr lang="cs-CZ" sz="2400" b="1" dirty="0" smtClean="0"/>
              <a:t>Předpoklady</a:t>
            </a:r>
            <a:endParaRPr lang="cs-CZ" sz="2400" b="1" dirty="0"/>
          </a:p>
        </p:txBody>
      </p:sp>
      <p:sp>
        <p:nvSpPr>
          <p:cNvPr id="10" name="Obdélník 9"/>
          <p:cNvSpPr/>
          <p:nvPr/>
        </p:nvSpPr>
        <p:spPr>
          <a:xfrm>
            <a:off x="5235702" y="6620797"/>
            <a:ext cx="327585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European Journal of Heart Failure (2015) 17,351 –354 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384" y="1509489"/>
            <a:ext cx="6858000" cy="429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411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2"/>
          <p:cNvSpPr/>
          <p:nvPr/>
        </p:nvSpPr>
        <p:spPr>
          <a:xfrm>
            <a:off x="300" y="989469"/>
            <a:ext cx="9144001" cy="90010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0"/>
          <p:cNvSpPr/>
          <p:nvPr/>
        </p:nvSpPr>
        <p:spPr>
          <a:xfrm>
            <a:off x="0" y="6579350"/>
            <a:ext cx="9144000" cy="90010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28" name="Picture 2" descr="http://impact.cjv.muni.cz/wp-content/uploads/2013/05/znak_LF_cerveny_podklad-300x300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44624"/>
            <a:ext cx="864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4"/>
          <p:cNvSpPr txBox="1"/>
          <p:nvPr/>
        </p:nvSpPr>
        <p:spPr>
          <a:xfrm>
            <a:off x="52627" y="260648"/>
            <a:ext cx="7759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2.  Rozlišení </a:t>
            </a:r>
            <a:r>
              <a:rPr lang="cs-CZ" sz="3200" b="1" dirty="0" err="1" smtClean="0"/>
              <a:t>HFpEF</a:t>
            </a:r>
            <a:r>
              <a:rPr lang="cs-CZ" sz="3200" b="1" dirty="0" smtClean="0"/>
              <a:t> a </a:t>
            </a:r>
            <a:r>
              <a:rPr lang="cs-CZ" sz="3200" b="1" dirty="0" err="1" smtClean="0"/>
              <a:t>HFrEF</a:t>
            </a:r>
            <a:endParaRPr lang="cs-CZ" sz="3200" b="1" dirty="0"/>
          </a:p>
        </p:txBody>
      </p:sp>
      <p:sp>
        <p:nvSpPr>
          <p:cNvPr id="8" name="Obdélník 7"/>
          <p:cNvSpPr/>
          <p:nvPr/>
        </p:nvSpPr>
        <p:spPr>
          <a:xfrm>
            <a:off x="603745" y="6620797"/>
            <a:ext cx="336612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European Journal of Heart Failure (2015) 17, 393–404</a:t>
            </a:r>
          </a:p>
        </p:txBody>
      </p:sp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4320480" cy="1819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708" y="1175089"/>
            <a:ext cx="4337423" cy="101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Šipka doprava se zářezem 18"/>
          <p:cNvSpPr/>
          <p:nvPr/>
        </p:nvSpPr>
        <p:spPr>
          <a:xfrm>
            <a:off x="6210186" y="3154538"/>
            <a:ext cx="1753810" cy="180402"/>
          </a:xfrm>
          <a:prstGeom prst="notched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0" name="Picture 9" descr="Související obrázek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244"/>
          <a:stretch/>
        </p:blipFill>
        <p:spPr bwMode="auto">
          <a:xfrm>
            <a:off x="4790689" y="2703904"/>
            <a:ext cx="424257" cy="92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Skupina 20"/>
          <p:cNvGrpSpPr/>
          <p:nvPr/>
        </p:nvGrpSpPr>
        <p:grpSpPr>
          <a:xfrm>
            <a:off x="5222737" y="2703904"/>
            <a:ext cx="424257" cy="921121"/>
            <a:chOff x="1331640" y="3212976"/>
            <a:chExt cx="720080" cy="1563394"/>
          </a:xfrm>
        </p:grpSpPr>
        <p:pic>
          <p:nvPicPr>
            <p:cNvPr id="22" name="Picture 9" descr="Související obrázek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244"/>
            <a:stretch/>
          </p:blipFill>
          <p:spPr bwMode="auto">
            <a:xfrm>
              <a:off x="1331640" y="3212976"/>
              <a:ext cx="720080" cy="1563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1" descr="Výsledek obrázku pro heart failure"/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80" t="9773" b="6685"/>
            <a:stretch/>
          </p:blipFill>
          <p:spPr bwMode="auto">
            <a:xfrm>
              <a:off x="1555981" y="3624697"/>
              <a:ext cx="351724" cy="437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Obdélník 32"/>
          <p:cNvSpPr/>
          <p:nvPr/>
        </p:nvSpPr>
        <p:spPr>
          <a:xfrm>
            <a:off x="4684151" y="2415872"/>
            <a:ext cx="4280337" cy="14474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bdélník 33"/>
          <p:cNvSpPr/>
          <p:nvPr/>
        </p:nvSpPr>
        <p:spPr>
          <a:xfrm>
            <a:off x="4795644" y="3557800"/>
            <a:ext cx="4415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/>
              <a:t>15</a:t>
            </a:r>
            <a:endParaRPr lang="cs-CZ" dirty="0"/>
          </a:p>
        </p:txBody>
      </p:sp>
      <p:sp>
        <p:nvSpPr>
          <p:cNvPr id="35" name="Obdélník 34"/>
          <p:cNvSpPr/>
          <p:nvPr/>
        </p:nvSpPr>
        <p:spPr>
          <a:xfrm>
            <a:off x="5237208" y="3558708"/>
            <a:ext cx="4942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/>
              <a:t>15</a:t>
            </a:r>
            <a:endParaRPr lang="cs-CZ" dirty="0"/>
          </a:p>
        </p:txBody>
      </p:sp>
      <p:pic>
        <p:nvPicPr>
          <p:cNvPr id="36" name="Picture 2"/>
          <p:cNvPicPr>
            <a:picLocks noGrp="1"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6" t="23423"/>
          <a:stretch/>
        </p:blipFill>
        <p:spPr bwMode="auto">
          <a:xfrm>
            <a:off x="6658469" y="2821766"/>
            <a:ext cx="945487" cy="968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Obdélník 36"/>
          <p:cNvSpPr/>
          <p:nvPr/>
        </p:nvSpPr>
        <p:spPr>
          <a:xfrm>
            <a:off x="7859817" y="2788686"/>
            <a:ext cx="11842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b="1" dirty="0" smtClean="0"/>
              <a:t>127</a:t>
            </a:r>
          </a:p>
          <a:p>
            <a:pPr algn="ctr"/>
            <a:r>
              <a:rPr lang="cs-CZ" b="1" dirty="0" smtClean="0"/>
              <a:t>miRNA</a:t>
            </a:r>
            <a:endParaRPr lang="cs-CZ" b="1" dirty="0"/>
          </a:p>
          <a:p>
            <a:pPr algn="ctr"/>
            <a:r>
              <a:rPr lang="cs-CZ" b="1" dirty="0" smtClean="0"/>
              <a:t>(5)</a:t>
            </a:r>
            <a:endParaRPr lang="cs-CZ" b="1" dirty="0"/>
          </a:p>
        </p:txBody>
      </p:sp>
      <p:sp>
        <p:nvSpPr>
          <p:cNvPr id="38" name="Obdélník 37"/>
          <p:cNvSpPr/>
          <p:nvPr/>
        </p:nvSpPr>
        <p:spPr>
          <a:xfrm>
            <a:off x="4684151" y="2415872"/>
            <a:ext cx="42803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EXPLORAČNÍ </a:t>
            </a:r>
            <a:r>
              <a:rPr lang="cs-CZ" b="1" dirty="0" smtClean="0"/>
              <a:t>KOHORTA (C </a:t>
            </a:r>
            <a:r>
              <a:rPr lang="cs-CZ" b="1" dirty="0" err="1" smtClean="0"/>
              <a:t>vs</a:t>
            </a:r>
            <a:r>
              <a:rPr lang="cs-CZ" b="1" dirty="0" smtClean="0"/>
              <a:t> </a:t>
            </a:r>
            <a:r>
              <a:rPr lang="cs-CZ" b="1" dirty="0" err="1" smtClean="0"/>
              <a:t>rEF</a:t>
            </a:r>
            <a:r>
              <a:rPr lang="cs-CZ" b="1" dirty="0" smtClean="0"/>
              <a:t> </a:t>
            </a:r>
            <a:r>
              <a:rPr lang="cs-CZ" b="1" dirty="0" err="1" smtClean="0"/>
              <a:t>vs</a:t>
            </a:r>
            <a:r>
              <a:rPr lang="cs-CZ" b="1" dirty="0" smtClean="0"/>
              <a:t> </a:t>
            </a:r>
            <a:r>
              <a:rPr lang="cs-CZ" b="1" dirty="0" err="1" smtClean="0"/>
              <a:t>pEF</a:t>
            </a:r>
            <a:r>
              <a:rPr lang="cs-CZ" b="1" dirty="0" smtClean="0"/>
              <a:t>)</a:t>
            </a:r>
            <a:endParaRPr lang="cs-CZ" b="1" dirty="0"/>
          </a:p>
        </p:txBody>
      </p:sp>
      <p:sp>
        <p:nvSpPr>
          <p:cNvPr id="39" name="Obdélník 38"/>
          <p:cNvSpPr/>
          <p:nvPr/>
        </p:nvSpPr>
        <p:spPr>
          <a:xfrm>
            <a:off x="4691771" y="4072056"/>
            <a:ext cx="4280337" cy="14474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Obdélník 39"/>
          <p:cNvSpPr/>
          <p:nvPr/>
        </p:nvSpPr>
        <p:spPr>
          <a:xfrm>
            <a:off x="4706408" y="4072056"/>
            <a:ext cx="4265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/>
              <a:t>VALIDAČNÍ </a:t>
            </a:r>
            <a:r>
              <a:rPr lang="cs-CZ" b="1" dirty="0"/>
              <a:t>KOHORTA</a:t>
            </a:r>
          </a:p>
        </p:txBody>
      </p:sp>
      <p:sp>
        <p:nvSpPr>
          <p:cNvPr id="44" name="Šipka doprava se zářezem 43"/>
          <p:cNvSpPr/>
          <p:nvPr/>
        </p:nvSpPr>
        <p:spPr>
          <a:xfrm>
            <a:off x="6210186" y="4845647"/>
            <a:ext cx="1604738" cy="180402"/>
          </a:xfrm>
          <a:prstGeom prst="notched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5" name="Picture 6" descr="Výsledek obrázku pro quant studio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504104"/>
            <a:ext cx="880213" cy="812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Obdélník 45"/>
          <p:cNvSpPr/>
          <p:nvPr/>
        </p:nvSpPr>
        <p:spPr>
          <a:xfrm>
            <a:off x="7859817" y="4581128"/>
            <a:ext cx="11842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b="1" dirty="0" smtClean="0"/>
              <a:t>5</a:t>
            </a:r>
          </a:p>
          <a:p>
            <a:pPr algn="ctr"/>
            <a:r>
              <a:rPr lang="cs-CZ" b="1" dirty="0" smtClean="0"/>
              <a:t>miRNA</a:t>
            </a:r>
            <a:endParaRPr lang="cs-CZ" b="1" dirty="0"/>
          </a:p>
        </p:txBody>
      </p:sp>
      <p:pic>
        <p:nvPicPr>
          <p:cNvPr id="48" name="Picture 9" descr="Související obrázek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244"/>
          <a:stretch/>
        </p:blipFill>
        <p:spPr bwMode="auto">
          <a:xfrm>
            <a:off x="5611071" y="2703904"/>
            <a:ext cx="424257" cy="92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Obdélník 51"/>
          <p:cNvSpPr/>
          <p:nvPr/>
        </p:nvSpPr>
        <p:spPr>
          <a:xfrm>
            <a:off x="5635774" y="3545140"/>
            <a:ext cx="5280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/>
              <a:t>15</a:t>
            </a:r>
            <a:endParaRPr lang="cs-CZ" dirty="0"/>
          </a:p>
        </p:txBody>
      </p:sp>
      <p:pic>
        <p:nvPicPr>
          <p:cNvPr id="56" name="Picture 9" descr="Související obrázek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244"/>
          <a:stretch/>
        </p:blipFill>
        <p:spPr bwMode="auto">
          <a:xfrm>
            <a:off x="4795644" y="4360088"/>
            <a:ext cx="424257" cy="92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7" name="Skupina 56"/>
          <p:cNvGrpSpPr/>
          <p:nvPr/>
        </p:nvGrpSpPr>
        <p:grpSpPr>
          <a:xfrm>
            <a:off x="5227692" y="4360088"/>
            <a:ext cx="424257" cy="921121"/>
            <a:chOff x="1331640" y="3212976"/>
            <a:chExt cx="720080" cy="1563394"/>
          </a:xfrm>
        </p:grpSpPr>
        <p:pic>
          <p:nvPicPr>
            <p:cNvPr id="58" name="Picture 9" descr="Související obrázek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244"/>
            <a:stretch/>
          </p:blipFill>
          <p:spPr bwMode="auto">
            <a:xfrm>
              <a:off x="1331640" y="3212976"/>
              <a:ext cx="720080" cy="1563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11" descr="Výsledek obrázku pro heart failure"/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80" t="9773" b="6685"/>
            <a:stretch/>
          </p:blipFill>
          <p:spPr bwMode="auto">
            <a:xfrm>
              <a:off x="1555981" y="3624697"/>
              <a:ext cx="351724" cy="437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0" name="Obdélník 59"/>
          <p:cNvSpPr/>
          <p:nvPr/>
        </p:nvSpPr>
        <p:spPr>
          <a:xfrm>
            <a:off x="4800599" y="5213984"/>
            <a:ext cx="4415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/>
              <a:t>75</a:t>
            </a:r>
            <a:endParaRPr lang="cs-CZ" dirty="0"/>
          </a:p>
        </p:txBody>
      </p:sp>
      <p:sp>
        <p:nvSpPr>
          <p:cNvPr id="61" name="Obdélník 60"/>
          <p:cNvSpPr/>
          <p:nvPr/>
        </p:nvSpPr>
        <p:spPr>
          <a:xfrm>
            <a:off x="5242163" y="5214892"/>
            <a:ext cx="4942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/>
              <a:t>75</a:t>
            </a:r>
            <a:endParaRPr lang="cs-CZ" dirty="0"/>
          </a:p>
        </p:txBody>
      </p:sp>
      <p:pic>
        <p:nvPicPr>
          <p:cNvPr id="63" name="Picture 9" descr="Související obrázek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244"/>
          <a:stretch/>
        </p:blipFill>
        <p:spPr bwMode="auto">
          <a:xfrm>
            <a:off x="5616026" y="4360088"/>
            <a:ext cx="424257" cy="92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Obdélník 66"/>
          <p:cNvSpPr/>
          <p:nvPr/>
        </p:nvSpPr>
        <p:spPr>
          <a:xfrm>
            <a:off x="5640729" y="5201324"/>
            <a:ext cx="5280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/>
              <a:t>75</a:t>
            </a:r>
            <a:endParaRPr lang="cs-CZ" dirty="0"/>
          </a:p>
        </p:txBody>
      </p:sp>
      <p:pic>
        <p:nvPicPr>
          <p:cNvPr id="68" name="Picture 11" descr="Výsledek obrázku pro heart failur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0" t="9773" b="6685"/>
          <a:stretch/>
        </p:blipFill>
        <p:spPr bwMode="auto">
          <a:xfrm>
            <a:off x="5748104" y="2950252"/>
            <a:ext cx="207229" cy="257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1" descr="Výsledek obrázku pro heart failur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0" t="9773" b="6685"/>
          <a:stretch/>
        </p:blipFill>
        <p:spPr bwMode="auto">
          <a:xfrm>
            <a:off x="5748104" y="4602666"/>
            <a:ext cx="207229" cy="257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4651628" y="5661248"/>
            <a:ext cx="44644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 smtClean="0"/>
              <a:t>Rozlišení </a:t>
            </a:r>
            <a:r>
              <a:rPr lang="cs-CZ" sz="1400" dirty="0" err="1" smtClean="0"/>
              <a:t>HFrEF</a:t>
            </a:r>
            <a:r>
              <a:rPr lang="cs-CZ" sz="1400" dirty="0" smtClean="0"/>
              <a:t> a </a:t>
            </a:r>
            <a:r>
              <a:rPr lang="cs-CZ" sz="1400" dirty="0" err="1" smtClean="0"/>
              <a:t>HFpEF</a:t>
            </a:r>
            <a:endParaRPr lang="cs-CZ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miR-30c</a:t>
            </a:r>
            <a:r>
              <a:rPr lang="de-DE" sz="1400" dirty="0"/>
              <a:t>, miR-146a, miR-221, miR-328, </a:t>
            </a:r>
            <a:r>
              <a:rPr lang="de-DE" sz="1400" b="1" u="sng" dirty="0" smtClean="0"/>
              <a:t>miR-375</a:t>
            </a:r>
            <a:r>
              <a:rPr lang="cs-CZ" sz="1400" dirty="0" smtClean="0"/>
              <a:t> (0,75)</a:t>
            </a:r>
            <a:endParaRPr lang="cs-CZ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 smtClean="0"/>
              <a:t>BNP+</a:t>
            </a:r>
            <a:r>
              <a:rPr lang="de-DE" sz="1400" dirty="0" smtClean="0"/>
              <a:t>miR-30c</a:t>
            </a:r>
            <a:r>
              <a:rPr lang="cs-CZ" sz="1400" dirty="0" smtClean="0"/>
              <a:t>+</a:t>
            </a:r>
            <a:r>
              <a:rPr lang="de-DE" sz="1400" dirty="0" smtClean="0"/>
              <a:t>miR-221</a:t>
            </a:r>
            <a:r>
              <a:rPr lang="cs-CZ" sz="1400" dirty="0" smtClean="0"/>
              <a:t>+</a:t>
            </a:r>
            <a:r>
              <a:rPr lang="de-DE" sz="1400" dirty="0" smtClean="0"/>
              <a:t>miR-328</a:t>
            </a:r>
            <a:r>
              <a:rPr lang="cs-CZ" sz="1400" dirty="0" smtClean="0"/>
              <a:t>+</a:t>
            </a:r>
            <a:r>
              <a:rPr lang="de-DE" sz="1400" dirty="0" smtClean="0"/>
              <a:t>miR-</a:t>
            </a:r>
            <a:r>
              <a:rPr lang="cs-CZ" sz="1400" dirty="0" smtClean="0"/>
              <a:t>3</a:t>
            </a:r>
            <a:r>
              <a:rPr lang="de-DE" sz="1400" dirty="0" smtClean="0"/>
              <a:t>75</a:t>
            </a:r>
            <a:r>
              <a:rPr lang="cs-CZ" sz="1400" dirty="0" smtClean="0"/>
              <a:t> = </a:t>
            </a:r>
            <a:r>
              <a:rPr lang="de-DE" sz="1400" dirty="0" smtClean="0"/>
              <a:t>AUC 0</a:t>
            </a:r>
            <a:r>
              <a:rPr lang="cs-CZ" sz="1400" dirty="0" smtClean="0"/>
              <a:t>,</a:t>
            </a:r>
            <a:r>
              <a:rPr lang="de-DE" sz="1400" dirty="0" smtClean="0"/>
              <a:t>854</a:t>
            </a:r>
            <a:endParaRPr lang="de-DE" sz="1400" dirty="0"/>
          </a:p>
          <a:p>
            <a:endParaRPr lang="cs-CZ" sz="1400" dirty="0"/>
          </a:p>
        </p:txBody>
      </p:sp>
      <p:sp>
        <p:nvSpPr>
          <p:cNvPr id="10" name="Obdélník 9"/>
          <p:cNvSpPr/>
          <p:nvPr/>
        </p:nvSpPr>
        <p:spPr>
          <a:xfrm>
            <a:off x="5235702" y="6620797"/>
            <a:ext cx="327585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European Journal of Heart Failure (2015) 17, 405–415</a:t>
            </a:r>
          </a:p>
        </p:txBody>
      </p:sp>
      <p:sp>
        <p:nvSpPr>
          <p:cNvPr id="41" name="Šipka doprava se zářezem 40"/>
          <p:cNvSpPr/>
          <p:nvPr/>
        </p:nvSpPr>
        <p:spPr>
          <a:xfrm>
            <a:off x="1672671" y="3729694"/>
            <a:ext cx="1753810" cy="180402"/>
          </a:xfrm>
          <a:prstGeom prst="notched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2" name="Picture 9" descr="Související obrázek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244"/>
          <a:stretch/>
        </p:blipFill>
        <p:spPr bwMode="auto">
          <a:xfrm>
            <a:off x="253174" y="3279060"/>
            <a:ext cx="424257" cy="92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Skupina 42"/>
          <p:cNvGrpSpPr/>
          <p:nvPr/>
        </p:nvGrpSpPr>
        <p:grpSpPr>
          <a:xfrm>
            <a:off x="685222" y="3279060"/>
            <a:ext cx="424257" cy="921121"/>
            <a:chOff x="1331640" y="3212976"/>
            <a:chExt cx="720080" cy="1563394"/>
          </a:xfrm>
        </p:grpSpPr>
        <p:pic>
          <p:nvPicPr>
            <p:cNvPr id="47" name="Picture 9" descr="Související obrázek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244"/>
            <a:stretch/>
          </p:blipFill>
          <p:spPr bwMode="auto">
            <a:xfrm>
              <a:off x="1331640" y="3212976"/>
              <a:ext cx="720080" cy="1563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11" descr="Výsledek obrázku pro heart failure"/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80" t="9773" b="6685"/>
            <a:stretch/>
          </p:blipFill>
          <p:spPr bwMode="auto">
            <a:xfrm>
              <a:off x="1555981" y="3624697"/>
              <a:ext cx="351724" cy="437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0" name="Obdélník 49"/>
          <p:cNvSpPr/>
          <p:nvPr/>
        </p:nvSpPr>
        <p:spPr>
          <a:xfrm>
            <a:off x="146636" y="2991028"/>
            <a:ext cx="4280337" cy="14474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1" name="Obdélník 50"/>
          <p:cNvSpPr/>
          <p:nvPr/>
        </p:nvSpPr>
        <p:spPr>
          <a:xfrm>
            <a:off x="258129" y="4132956"/>
            <a:ext cx="4415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/>
              <a:t>28</a:t>
            </a:r>
            <a:endParaRPr lang="cs-CZ" dirty="0"/>
          </a:p>
        </p:txBody>
      </p:sp>
      <p:sp>
        <p:nvSpPr>
          <p:cNvPr id="53" name="Obdélník 52"/>
          <p:cNvSpPr/>
          <p:nvPr/>
        </p:nvSpPr>
        <p:spPr>
          <a:xfrm>
            <a:off x="699693" y="4133864"/>
            <a:ext cx="4942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/>
              <a:t>39</a:t>
            </a:r>
            <a:endParaRPr lang="cs-CZ" dirty="0"/>
          </a:p>
        </p:txBody>
      </p:sp>
      <p:pic>
        <p:nvPicPr>
          <p:cNvPr id="54" name="Picture 2"/>
          <p:cNvPicPr>
            <a:picLocks noGrp="1"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6" t="23423"/>
          <a:stretch/>
        </p:blipFill>
        <p:spPr bwMode="auto">
          <a:xfrm>
            <a:off x="2120954" y="3396922"/>
            <a:ext cx="945487" cy="968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" name="Obdélník 54"/>
          <p:cNvSpPr/>
          <p:nvPr/>
        </p:nvSpPr>
        <p:spPr>
          <a:xfrm>
            <a:off x="3322302" y="3363842"/>
            <a:ext cx="11842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b="1" dirty="0" smtClean="0"/>
              <a:t>344</a:t>
            </a:r>
          </a:p>
          <a:p>
            <a:pPr algn="ctr"/>
            <a:r>
              <a:rPr lang="cs-CZ" b="1" dirty="0" smtClean="0"/>
              <a:t>miRNA</a:t>
            </a:r>
            <a:endParaRPr lang="cs-CZ" b="1" dirty="0"/>
          </a:p>
          <a:p>
            <a:pPr algn="ctr"/>
            <a:r>
              <a:rPr lang="cs-CZ" b="1" dirty="0" smtClean="0"/>
              <a:t>(12)</a:t>
            </a:r>
            <a:endParaRPr lang="cs-CZ" b="1" dirty="0"/>
          </a:p>
        </p:txBody>
      </p:sp>
      <p:sp>
        <p:nvSpPr>
          <p:cNvPr id="62" name="Obdélník 61"/>
          <p:cNvSpPr/>
          <p:nvPr/>
        </p:nvSpPr>
        <p:spPr>
          <a:xfrm>
            <a:off x="146636" y="2991028"/>
            <a:ext cx="42803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EXPLORAČNÍ </a:t>
            </a:r>
            <a:r>
              <a:rPr lang="cs-CZ" b="1" dirty="0" smtClean="0"/>
              <a:t>KOHORTA (C </a:t>
            </a:r>
            <a:r>
              <a:rPr lang="cs-CZ" b="1" dirty="0" err="1" smtClean="0"/>
              <a:t>vs</a:t>
            </a:r>
            <a:r>
              <a:rPr lang="cs-CZ" b="1" dirty="0" smtClean="0"/>
              <a:t> </a:t>
            </a:r>
            <a:r>
              <a:rPr lang="cs-CZ" b="1" dirty="0" err="1" smtClean="0"/>
              <a:t>rEF</a:t>
            </a:r>
            <a:r>
              <a:rPr lang="cs-CZ" b="1" dirty="0" smtClean="0"/>
              <a:t> </a:t>
            </a:r>
            <a:r>
              <a:rPr lang="cs-CZ" b="1" dirty="0" err="1" smtClean="0"/>
              <a:t>vs</a:t>
            </a:r>
            <a:r>
              <a:rPr lang="cs-CZ" b="1" dirty="0" smtClean="0"/>
              <a:t> </a:t>
            </a:r>
            <a:r>
              <a:rPr lang="cs-CZ" b="1" dirty="0" err="1" smtClean="0"/>
              <a:t>pEF</a:t>
            </a:r>
            <a:r>
              <a:rPr lang="cs-CZ" b="1" dirty="0" smtClean="0"/>
              <a:t>)</a:t>
            </a:r>
            <a:endParaRPr lang="cs-CZ" b="1" dirty="0"/>
          </a:p>
        </p:txBody>
      </p:sp>
      <p:sp>
        <p:nvSpPr>
          <p:cNvPr id="64" name="Obdélník 63"/>
          <p:cNvSpPr/>
          <p:nvPr/>
        </p:nvSpPr>
        <p:spPr>
          <a:xfrm>
            <a:off x="154256" y="4509120"/>
            <a:ext cx="4280337" cy="14474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5" name="Obdélník 64"/>
          <p:cNvSpPr/>
          <p:nvPr/>
        </p:nvSpPr>
        <p:spPr>
          <a:xfrm>
            <a:off x="168893" y="4509120"/>
            <a:ext cx="4265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/>
              <a:t>VALIDAČNÍ </a:t>
            </a:r>
            <a:r>
              <a:rPr lang="cs-CZ" b="1" dirty="0"/>
              <a:t>KOHORTA</a:t>
            </a:r>
          </a:p>
        </p:txBody>
      </p:sp>
      <p:sp>
        <p:nvSpPr>
          <p:cNvPr id="66" name="Šipka doprava se zářezem 65"/>
          <p:cNvSpPr/>
          <p:nvPr/>
        </p:nvSpPr>
        <p:spPr>
          <a:xfrm>
            <a:off x="1672671" y="5282711"/>
            <a:ext cx="1604738" cy="180402"/>
          </a:xfrm>
          <a:prstGeom prst="notched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0" name="Picture 6" descr="Výsledek obrázku pro quant studio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941168"/>
            <a:ext cx="880213" cy="812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Obdélník 70"/>
          <p:cNvSpPr/>
          <p:nvPr/>
        </p:nvSpPr>
        <p:spPr>
          <a:xfrm>
            <a:off x="3322302" y="5092849"/>
            <a:ext cx="11842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b="1" dirty="0" smtClean="0"/>
              <a:t>4</a:t>
            </a:r>
          </a:p>
          <a:p>
            <a:pPr algn="ctr"/>
            <a:r>
              <a:rPr lang="cs-CZ" b="1" dirty="0" smtClean="0"/>
              <a:t>miRNA</a:t>
            </a:r>
          </a:p>
        </p:txBody>
      </p:sp>
      <p:pic>
        <p:nvPicPr>
          <p:cNvPr id="72" name="Picture 9" descr="Související obrázek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244"/>
          <a:stretch/>
        </p:blipFill>
        <p:spPr bwMode="auto">
          <a:xfrm>
            <a:off x="1073556" y="3279060"/>
            <a:ext cx="424257" cy="92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Obdélník 72"/>
          <p:cNvSpPr/>
          <p:nvPr/>
        </p:nvSpPr>
        <p:spPr>
          <a:xfrm>
            <a:off x="1098259" y="4120296"/>
            <a:ext cx="5280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/>
              <a:t>19</a:t>
            </a:r>
            <a:endParaRPr lang="cs-CZ" dirty="0"/>
          </a:p>
        </p:txBody>
      </p:sp>
      <p:pic>
        <p:nvPicPr>
          <p:cNvPr id="74" name="Picture 9" descr="Související obrázek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244"/>
          <a:stretch/>
        </p:blipFill>
        <p:spPr bwMode="auto">
          <a:xfrm>
            <a:off x="258129" y="4797152"/>
            <a:ext cx="424257" cy="92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5" name="Skupina 74"/>
          <p:cNvGrpSpPr/>
          <p:nvPr/>
        </p:nvGrpSpPr>
        <p:grpSpPr>
          <a:xfrm>
            <a:off x="690177" y="4797152"/>
            <a:ext cx="424257" cy="921121"/>
            <a:chOff x="1331640" y="3212976"/>
            <a:chExt cx="720080" cy="1563394"/>
          </a:xfrm>
        </p:grpSpPr>
        <p:pic>
          <p:nvPicPr>
            <p:cNvPr id="76" name="Picture 9" descr="Související obrázek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244"/>
            <a:stretch/>
          </p:blipFill>
          <p:spPr bwMode="auto">
            <a:xfrm>
              <a:off x="1331640" y="3212976"/>
              <a:ext cx="720080" cy="1563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11" descr="Výsledek obrázku pro heart failure"/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80" t="9773" b="6685"/>
            <a:stretch/>
          </p:blipFill>
          <p:spPr bwMode="auto">
            <a:xfrm>
              <a:off x="1555981" y="3624697"/>
              <a:ext cx="351724" cy="437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8" name="Obdélník 77"/>
          <p:cNvSpPr/>
          <p:nvPr/>
        </p:nvSpPr>
        <p:spPr>
          <a:xfrm>
            <a:off x="263084" y="5651048"/>
            <a:ext cx="4415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/>
              <a:t>30</a:t>
            </a:r>
            <a:endParaRPr lang="cs-CZ" dirty="0"/>
          </a:p>
        </p:txBody>
      </p:sp>
      <p:sp>
        <p:nvSpPr>
          <p:cNvPr id="79" name="Obdélník 78"/>
          <p:cNvSpPr/>
          <p:nvPr/>
        </p:nvSpPr>
        <p:spPr>
          <a:xfrm>
            <a:off x="704648" y="5651956"/>
            <a:ext cx="4942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/>
              <a:t>30</a:t>
            </a:r>
            <a:endParaRPr lang="cs-CZ" dirty="0"/>
          </a:p>
        </p:txBody>
      </p:sp>
      <p:pic>
        <p:nvPicPr>
          <p:cNvPr id="80" name="Picture 9" descr="Související obrázek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244"/>
          <a:stretch/>
        </p:blipFill>
        <p:spPr bwMode="auto">
          <a:xfrm>
            <a:off x="1078511" y="4797152"/>
            <a:ext cx="424257" cy="92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Obdélník 80"/>
          <p:cNvSpPr/>
          <p:nvPr/>
        </p:nvSpPr>
        <p:spPr>
          <a:xfrm>
            <a:off x="1103214" y="5638388"/>
            <a:ext cx="5280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/>
              <a:t>30</a:t>
            </a:r>
            <a:endParaRPr lang="cs-CZ" dirty="0"/>
          </a:p>
        </p:txBody>
      </p:sp>
      <p:pic>
        <p:nvPicPr>
          <p:cNvPr id="82" name="Picture 11" descr="Výsledek obrázku pro heart failur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0" t="9773" b="6685"/>
          <a:stretch/>
        </p:blipFill>
        <p:spPr bwMode="auto">
          <a:xfrm>
            <a:off x="1210589" y="3525408"/>
            <a:ext cx="207229" cy="257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11" descr="Výsledek obrázku pro heart failur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0" t="9773" b="6685"/>
          <a:stretch/>
        </p:blipFill>
        <p:spPr bwMode="auto">
          <a:xfrm>
            <a:off x="1210589" y="5039730"/>
            <a:ext cx="207229" cy="257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Obdélník 83"/>
          <p:cNvSpPr/>
          <p:nvPr/>
        </p:nvSpPr>
        <p:spPr>
          <a:xfrm>
            <a:off x="146636" y="6007720"/>
            <a:ext cx="44644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 smtClean="0"/>
              <a:t>Rozlišení </a:t>
            </a:r>
            <a:r>
              <a:rPr lang="cs-CZ" sz="1400" dirty="0" err="1" smtClean="0"/>
              <a:t>HFrEF</a:t>
            </a:r>
            <a:r>
              <a:rPr lang="cs-CZ" sz="1400" dirty="0" smtClean="0"/>
              <a:t> a </a:t>
            </a:r>
            <a:r>
              <a:rPr lang="cs-CZ" sz="1400" dirty="0" err="1" smtClean="0"/>
              <a:t>HFpEF</a:t>
            </a:r>
            <a:endParaRPr lang="cs-CZ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miR-125a-5p, -190a, -</a:t>
            </a:r>
            <a:r>
              <a:rPr lang="en-US" sz="1400" dirty="0" smtClean="0"/>
              <a:t>550a-5p a </a:t>
            </a:r>
            <a:r>
              <a:rPr lang="en-US" sz="1400" dirty="0"/>
              <a:t>-</a:t>
            </a:r>
            <a:r>
              <a:rPr lang="en-US" sz="1400" dirty="0" smtClean="0"/>
              <a:t>638</a:t>
            </a:r>
            <a:r>
              <a:rPr lang="cs-CZ" sz="1400" dirty="0" smtClean="0"/>
              <a:t> (AUC 0,80)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511814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6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2"/>
          <p:cNvSpPr/>
          <p:nvPr/>
        </p:nvSpPr>
        <p:spPr>
          <a:xfrm>
            <a:off x="300" y="989469"/>
            <a:ext cx="9144001" cy="90010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0"/>
          <p:cNvSpPr/>
          <p:nvPr/>
        </p:nvSpPr>
        <p:spPr>
          <a:xfrm>
            <a:off x="0" y="6579350"/>
            <a:ext cx="9144000" cy="90010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28" name="Picture 2" descr="http://impact.cjv.muni.cz/wp-content/uploads/2013/05/znak_LF_cerveny_podklad-300x300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44624"/>
            <a:ext cx="864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84303" y="1729883"/>
            <a:ext cx="65039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U pacientů po zavedení standardní terapie srdečního selhání korelovalo zlepšení NYHA třídy IV -</a:t>
            </a:r>
            <a:r>
              <a:rPr lang="en-US" b="1" dirty="0" smtClean="0"/>
              <a:t>&gt;</a:t>
            </a:r>
            <a:r>
              <a:rPr lang="cs-CZ" b="1" dirty="0" smtClean="0"/>
              <a:t> III se zvýšením hladin miR-126 (= „zlepšení endotelové dysfunkce“)</a:t>
            </a:r>
          </a:p>
          <a:p>
            <a:endParaRPr lang="cs-CZ" b="1" dirty="0" smtClean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30" b="19502"/>
          <a:stretch/>
        </p:blipFill>
        <p:spPr bwMode="auto">
          <a:xfrm>
            <a:off x="6588224" y="1541779"/>
            <a:ext cx="2413620" cy="1887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644008" y="2653213"/>
            <a:ext cx="17812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i="1" dirty="0"/>
              <a:t>Circ J </a:t>
            </a:r>
            <a:r>
              <a:rPr lang="it-IT" sz="1200" dirty="0"/>
              <a:t>2011; </a:t>
            </a:r>
            <a:r>
              <a:rPr lang="it-IT" sz="1200" b="1" dirty="0"/>
              <a:t>75: </a:t>
            </a:r>
            <a:r>
              <a:rPr lang="it-IT" sz="1200" dirty="0"/>
              <a:t>336 – </a:t>
            </a:r>
            <a:r>
              <a:rPr lang="it-IT" sz="1200" dirty="0" smtClean="0"/>
              <a:t>340</a:t>
            </a:r>
            <a:endParaRPr lang="cs-CZ" sz="1200" dirty="0"/>
          </a:p>
        </p:txBody>
      </p:sp>
      <p:sp>
        <p:nvSpPr>
          <p:cNvPr id="12" name="TextBox 4"/>
          <p:cNvSpPr txBox="1"/>
          <p:nvPr/>
        </p:nvSpPr>
        <p:spPr>
          <a:xfrm>
            <a:off x="52627" y="44624"/>
            <a:ext cx="77597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 startAt="3"/>
            </a:pPr>
            <a:r>
              <a:rPr lang="cs-CZ" sz="3200" b="1" dirty="0" smtClean="0"/>
              <a:t>Změny hladin miRNA vlivem terapie</a:t>
            </a:r>
          </a:p>
          <a:p>
            <a:r>
              <a:rPr lang="cs-CZ" sz="2400" b="1" dirty="0" smtClean="0"/>
              <a:t>Nejen </a:t>
            </a:r>
            <a:r>
              <a:rPr lang="cs-CZ" sz="2400" b="1" dirty="0" err="1" smtClean="0"/>
              <a:t>markery</a:t>
            </a:r>
            <a:r>
              <a:rPr lang="cs-CZ" sz="2400" b="1" dirty="0" smtClean="0"/>
              <a:t> </a:t>
            </a:r>
            <a:r>
              <a:rPr lang="cs-CZ" sz="2400" b="1" dirty="0" smtClean="0"/>
              <a:t>kongesce</a:t>
            </a:r>
            <a:endParaRPr lang="cs-CZ" sz="2400" b="1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80855" y="4018562"/>
            <a:ext cx="65039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U pacientů ve funkční třídě NYHA II jsou nižší hladiny miR-210 ve srovnání s pacienty ve funkční třídě NYHA III-IV, po zavedení standardní terapie hladiny miR-210 klesají u pacientů, u nichž se mění NYHA třída (= „miR-210 odráží nepoměr mezi dodávkou a poptávkou kyslíku tkáním“)</a:t>
            </a:r>
          </a:p>
          <a:p>
            <a:endParaRPr lang="cs-CZ" b="1" dirty="0" smtClean="0"/>
          </a:p>
        </p:txBody>
      </p:sp>
      <p:sp>
        <p:nvSpPr>
          <p:cNvPr id="15" name="Obdélník 14"/>
          <p:cNvSpPr/>
          <p:nvPr/>
        </p:nvSpPr>
        <p:spPr>
          <a:xfrm>
            <a:off x="4355976" y="5600273"/>
            <a:ext cx="22958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Biol</a:t>
            </a:r>
            <a:r>
              <a:rPr lang="en-US" sz="1200" dirty="0"/>
              <a:t> Pharm Bull. 2013;36(1):48-54</a:t>
            </a:r>
            <a:endParaRPr lang="cs-CZ" sz="1200" b="1" u="sng" dirty="0"/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264" y="4035654"/>
            <a:ext cx="2040192" cy="1769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579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2"/>
          <p:cNvSpPr/>
          <p:nvPr/>
        </p:nvSpPr>
        <p:spPr>
          <a:xfrm>
            <a:off x="300" y="989469"/>
            <a:ext cx="9144001" cy="90010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0"/>
          <p:cNvSpPr/>
          <p:nvPr/>
        </p:nvSpPr>
        <p:spPr>
          <a:xfrm>
            <a:off x="0" y="6579350"/>
            <a:ext cx="9144000" cy="90010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28" name="Picture 2" descr="http://impact.cjv.muni.cz/wp-content/uploads/2013/05/znak_LF_cerveny_podklad-300x300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44624"/>
            <a:ext cx="864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4"/>
          <p:cNvSpPr txBox="1"/>
          <p:nvPr/>
        </p:nvSpPr>
        <p:spPr>
          <a:xfrm>
            <a:off x="52627" y="44624"/>
            <a:ext cx="77597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 startAt="3"/>
            </a:pPr>
            <a:r>
              <a:rPr lang="cs-CZ" sz="3200" b="1" dirty="0"/>
              <a:t>Změny hladin miRNA vlivem terapie</a:t>
            </a:r>
          </a:p>
          <a:p>
            <a:r>
              <a:rPr lang="cs-CZ" sz="2400" b="1" dirty="0" smtClean="0"/>
              <a:t>(markery účinnosti terapie)</a:t>
            </a:r>
            <a:endParaRPr lang="cs-CZ" sz="2400" b="1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50" y="1196752"/>
            <a:ext cx="4350842" cy="1358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724128" y="6635452"/>
            <a:ext cx="343812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European Journal of Heart Failure (2013) 15, 1277–1288</a:t>
            </a: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96752"/>
            <a:ext cx="3793232" cy="17626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25" y="3187355"/>
            <a:ext cx="3216399" cy="13937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881081"/>
            <a:ext cx="3744416" cy="15002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bdélník 16"/>
          <p:cNvSpPr/>
          <p:nvPr/>
        </p:nvSpPr>
        <p:spPr>
          <a:xfrm>
            <a:off x="179512" y="2708920"/>
            <a:ext cx="4278834" cy="369331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81 pacientů indikovaných k CRT, po roce: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 smtClean="0"/>
              <a:t>55 </a:t>
            </a:r>
            <a:r>
              <a:rPr lang="cs-CZ" dirty="0" err="1" smtClean="0"/>
              <a:t>respondérů</a:t>
            </a:r>
            <a:endParaRPr lang="cs-CZ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 smtClean="0"/>
              <a:t>26 non-</a:t>
            </a:r>
            <a:r>
              <a:rPr lang="cs-CZ" dirty="0" err="1" smtClean="0"/>
              <a:t>respondérů</a:t>
            </a:r>
            <a:endParaRPr lang="cs-CZ" dirty="0" smtClean="0"/>
          </a:p>
          <a:p>
            <a:pPr lvl="1"/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u </a:t>
            </a:r>
            <a:r>
              <a:rPr lang="cs-CZ" dirty="0" err="1" smtClean="0"/>
              <a:t>respondérů</a:t>
            </a:r>
            <a:r>
              <a:rPr lang="cs-CZ" dirty="0" smtClean="0"/>
              <a:t> došlo k restituci hladin 19 různých miRNA, u non-</a:t>
            </a:r>
            <a:r>
              <a:rPr lang="cs-CZ" dirty="0" err="1" smtClean="0"/>
              <a:t>respondérů</a:t>
            </a:r>
            <a:r>
              <a:rPr lang="cs-CZ" dirty="0" smtClean="0"/>
              <a:t> pouze 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obecně vykazovali </a:t>
            </a:r>
            <a:r>
              <a:rPr lang="cs-CZ" dirty="0" err="1" smtClean="0"/>
              <a:t>respondéři</a:t>
            </a:r>
            <a:r>
              <a:rPr lang="cs-CZ" dirty="0" smtClean="0"/>
              <a:t> vyšší hladiny vybraných miRNA (blížili se hladinám u zdravých kontrol)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fibróza, hypertrofie, </a:t>
            </a:r>
            <a:r>
              <a:rPr lang="cs-CZ" dirty="0" err="1" smtClean="0"/>
              <a:t>apoptóza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387835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4"/>
          <p:cNvSpPr txBox="1"/>
          <p:nvPr/>
        </p:nvSpPr>
        <p:spPr>
          <a:xfrm>
            <a:off x="52627" y="260648"/>
            <a:ext cx="7759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4. miRNA predikující prognózu pacientů: AHF</a:t>
            </a:r>
          </a:p>
        </p:txBody>
      </p:sp>
      <p:sp>
        <p:nvSpPr>
          <p:cNvPr id="6" name="Rectangle 12"/>
          <p:cNvSpPr/>
          <p:nvPr/>
        </p:nvSpPr>
        <p:spPr>
          <a:xfrm>
            <a:off x="300" y="989469"/>
            <a:ext cx="9144001" cy="90010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0"/>
          <p:cNvSpPr/>
          <p:nvPr/>
        </p:nvSpPr>
        <p:spPr>
          <a:xfrm>
            <a:off x="0" y="6579350"/>
            <a:ext cx="9144000" cy="90010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28" name="Picture 2" descr="http://impact.cjv.muni.cz/wp-content/uploads/2013/05/znak_LF_cerveny_podklad-300x300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44624"/>
            <a:ext cx="864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bdélník 12"/>
          <p:cNvSpPr/>
          <p:nvPr/>
        </p:nvSpPr>
        <p:spPr>
          <a:xfrm>
            <a:off x="94523" y="1519624"/>
            <a:ext cx="634968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Nižší hladiny </a:t>
            </a:r>
            <a:r>
              <a:rPr lang="cs-CZ" b="1" dirty="0" smtClean="0"/>
              <a:t>miR-423-5p</a:t>
            </a:r>
            <a:r>
              <a:rPr lang="cs-CZ" dirty="0" smtClean="0"/>
              <a:t> při přijetí u pacientů s AHF predikovaly: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častější </a:t>
            </a:r>
            <a:r>
              <a:rPr lang="cs-CZ" dirty="0" err="1" smtClean="0"/>
              <a:t>rehospitalizaci</a:t>
            </a:r>
            <a:r>
              <a:rPr lang="cs-CZ" dirty="0" smtClean="0"/>
              <a:t> pro SS v následujícím roce (OR 0.70 </a:t>
            </a:r>
            <a:r>
              <a:rPr lang="cs-CZ" dirty="0"/>
              <a:t>[0.53-0.93</a:t>
            </a:r>
            <a:r>
              <a:rPr lang="cs-CZ" dirty="0" smtClean="0"/>
              <a:t>]), n = 236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vyšší </a:t>
            </a:r>
            <a:r>
              <a:rPr lang="cs-CZ" dirty="0"/>
              <a:t>kardiovaskulární </a:t>
            </a:r>
            <a:r>
              <a:rPr lang="cs-CZ" dirty="0" smtClean="0"/>
              <a:t>mortalitu při jednoročním sledování (0.54 </a:t>
            </a:r>
            <a:r>
              <a:rPr lang="cs-CZ" dirty="0"/>
              <a:t>[0.36-0.82</a:t>
            </a:r>
            <a:r>
              <a:rPr lang="cs-CZ" dirty="0" smtClean="0"/>
              <a:t>]), n = 711</a:t>
            </a:r>
          </a:p>
        </p:txBody>
      </p:sp>
      <p:sp>
        <p:nvSpPr>
          <p:cNvPr id="10" name="Obdélník 9"/>
          <p:cNvSpPr/>
          <p:nvPr/>
        </p:nvSpPr>
        <p:spPr>
          <a:xfrm>
            <a:off x="2483768" y="2949709"/>
            <a:ext cx="388843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 err="1"/>
              <a:t>PLoS</a:t>
            </a:r>
            <a:r>
              <a:rPr lang="cs-CZ" sz="1100" dirty="0"/>
              <a:t> ONE 10(11): </a:t>
            </a:r>
            <a:r>
              <a:rPr lang="cs-CZ" sz="1100" dirty="0" smtClean="0"/>
              <a:t>e0142237. doi:10.1371/journal.pone.0142237</a:t>
            </a:r>
            <a:endParaRPr lang="cs-CZ" sz="1100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845" y="1342137"/>
            <a:ext cx="2087619" cy="1942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Obdélník 15"/>
          <p:cNvSpPr/>
          <p:nvPr/>
        </p:nvSpPr>
        <p:spPr>
          <a:xfrm>
            <a:off x="107505" y="3646765"/>
            <a:ext cx="88569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Nižší hladiny </a:t>
            </a:r>
            <a:r>
              <a:rPr lang="cs-CZ" b="1" dirty="0" smtClean="0"/>
              <a:t>miR-30d</a:t>
            </a:r>
            <a:r>
              <a:rPr lang="cs-CZ" dirty="0" smtClean="0"/>
              <a:t> při přijetí u pacientů s AHF predikovaly vyšší mortalitu při jednoročním sledování.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2483768" y="4031486"/>
            <a:ext cx="269817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Cell </a:t>
            </a:r>
            <a:r>
              <a:rPr lang="en-US" sz="1100" dirty="0" err="1"/>
              <a:t>Physiol</a:t>
            </a:r>
            <a:r>
              <a:rPr lang="en-US" sz="1100" dirty="0"/>
              <a:t> </a:t>
            </a:r>
            <a:r>
              <a:rPr lang="en-US" sz="1100" dirty="0" err="1"/>
              <a:t>Biochem</a:t>
            </a:r>
            <a:r>
              <a:rPr lang="en-US" sz="1100" dirty="0"/>
              <a:t>. 2017; 41(3): 865–874.</a:t>
            </a:r>
            <a:endParaRPr lang="cs-CZ" sz="1100" dirty="0"/>
          </a:p>
        </p:txBody>
      </p:sp>
      <p:sp>
        <p:nvSpPr>
          <p:cNvPr id="17" name="Obdélník 16"/>
          <p:cNvSpPr/>
          <p:nvPr/>
        </p:nvSpPr>
        <p:spPr>
          <a:xfrm>
            <a:off x="107505" y="4748951"/>
            <a:ext cx="63367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Vysoké vstupní hladiny a opakovaně stanovené vyšší hladiny </a:t>
            </a:r>
            <a:r>
              <a:rPr lang="cs-CZ" b="1" dirty="0" smtClean="0"/>
              <a:t>miR-1306-5p</a:t>
            </a:r>
            <a:r>
              <a:rPr lang="cs-CZ" dirty="0" smtClean="0"/>
              <a:t> predikovaly vyšší KV mortalitu v kohortě 496 pacientů s akutním srdečním selháním (HR 4.69 </a:t>
            </a:r>
            <a:r>
              <a:rPr lang="en-US" dirty="0" smtClean="0"/>
              <a:t>[</a:t>
            </a:r>
            <a:r>
              <a:rPr lang="cs-CZ" dirty="0" smtClean="0"/>
              <a:t>2.18–10.06</a:t>
            </a:r>
            <a:r>
              <a:rPr lang="en-US" dirty="0"/>
              <a:t>]</a:t>
            </a:r>
            <a:r>
              <a:rPr lang="cs-CZ" dirty="0" smtClean="0"/>
              <a:t>) při jednoročním sledování.</a:t>
            </a:r>
            <a:endParaRPr lang="cs-CZ" dirty="0"/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610" y="4620537"/>
            <a:ext cx="1807500" cy="1832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Obdélník 17"/>
          <p:cNvSpPr/>
          <p:nvPr/>
        </p:nvSpPr>
        <p:spPr>
          <a:xfrm>
            <a:off x="2483768" y="5877272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/>
              <a:t>European Journal of Heart Failure (</a:t>
            </a:r>
            <a:r>
              <a:rPr lang="en-US" sz="1100" dirty="0" smtClean="0"/>
              <a:t>2017</a:t>
            </a:r>
            <a:r>
              <a:rPr lang="cs-CZ" sz="1100" dirty="0" smtClean="0"/>
              <a:t>) doi:10.1002/ejhf.950</a:t>
            </a:r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427572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4"/>
          <p:cNvSpPr txBox="1"/>
          <p:nvPr/>
        </p:nvSpPr>
        <p:spPr>
          <a:xfrm>
            <a:off x="52627" y="260648"/>
            <a:ext cx="7759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4. miRNA predikující prognózu pacientů: </a:t>
            </a:r>
            <a:r>
              <a:rPr lang="cs-CZ" sz="3200" b="1" dirty="0" smtClean="0"/>
              <a:t>CHF</a:t>
            </a:r>
            <a:endParaRPr lang="cs-CZ" sz="3200" b="1" dirty="0"/>
          </a:p>
        </p:txBody>
      </p:sp>
      <p:sp>
        <p:nvSpPr>
          <p:cNvPr id="6" name="Rectangle 12"/>
          <p:cNvSpPr/>
          <p:nvPr/>
        </p:nvSpPr>
        <p:spPr>
          <a:xfrm>
            <a:off x="300" y="989469"/>
            <a:ext cx="9144001" cy="90010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0"/>
          <p:cNvSpPr/>
          <p:nvPr/>
        </p:nvSpPr>
        <p:spPr>
          <a:xfrm>
            <a:off x="0" y="6579350"/>
            <a:ext cx="9144000" cy="90010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28" name="Picture 2" descr="http://impact.cjv.muni.cz/wp-content/uploads/2013/05/znak_LF_cerveny_podklad-300x300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44624"/>
            <a:ext cx="864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bdélník 11"/>
          <p:cNvSpPr/>
          <p:nvPr/>
        </p:nvSpPr>
        <p:spPr>
          <a:xfrm>
            <a:off x="104146" y="1270501"/>
            <a:ext cx="88603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Vyšší hladiny </a:t>
            </a:r>
            <a:r>
              <a:rPr lang="cs-CZ" b="1" dirty="0" smtClean="0"/>
              <a:t>miR-182</a:t>
            </a:r>
            <a:r>
              <a:rPr lang="cs-CZ" dirty="0" smtClean="0"/>
              <a:t> predikovaly v souboru 22 pacientů s CHF vyšší kardiovaskulární mortalitu (</a:t>
            </a:r>
            <a:r>
              <a:rPr lang="cs-CZ" dirty="0" err="1" smtClean="0"/>
              <a:t>follow</a:t>
            </a:r>
            <a:r>
              <a:rPr lang="cs-CZ" dirty="0" smtClean="0"/>
              <a:t>-up 6M) a to lépe než </a:t>
            </a:r>
            <a:r>
              <a:rPr lang="cs-CZ" dirty="0" err="1" smtClean="0"/>
              <a:t>NTproBNP</a:t>
            </a:r>
            <a:r>
              <a:rPr lang="cs-CZ" dirty="0" smtClean="0"/>
              <a:t> nebo </a:t>
            </a:r>
            <a:r>
              <a:rPr lang="cs-CZ" dirty="0" err="1" smtClean="0"/>
              <a:t>hs</a:t>
            </a:r>
            <a:r>
              <a:rPr lang="cs-CZ" dirty="0" smtClean="0"/>
              <a:t>-CRP.</a:t>
            </a:r>
          </a:p>
        </p:txBody>
      </p:sp>
      <p:sp>
        <p:nvSpPr>
          <p:cNvPr id="9" name="Obdélník 8"/>
          <p:cNvSpPr/>
          <p:nvPr/>
        </p:nvSpPr>
        <p:spPr>
          <a:xfrm>
            <a:off x="6571138" y="1786027"/>
            <a:ext cx="224933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100" dirty="0"/>
              <a:t>J </a:t>
            </a:r>
            <a:r>
              <a:rPr lang="cs-CZ" sz="1100" dirty="0" err="1"/>
              <a:t>Cardiovasc</a:t>
            </a:r>
            <a:r>
              <a:rPr lang="cs-CZ" sz="1100" dirty="0"/>
              <a:t> Med 2015, 16:431–437</a:t>
            </a:r>
          </a:p>
        </p:txBody>
      </p:sp>
      <p:sp>
        <p:nvSpPr>
          <p:cNvPr id="18" name="Obdélník 17"/>
          <p:cNvSpPr/>
          <p:nvPr/>
        </p:nvSpPr>
        <p:spPr>
          <a:xfrm>
            <a:off x="104147" y="2361654"/>
            <a:ext cx="88603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Postupný pokles hladiny </a:t>
            </a:r>
            <a:r>
              <a:rPr lang="cs-CZ" b="1" dirty="0" smtClean="0"/>
              <a:t>miR-22-3p</a:t>
            </a:r>
            <a:r>
              <a:rPr lang="cs-CZ" dirty="0" smtClean="0"/>
              <a:t> u pacientů s CHF (měřeno pravidelně á 3 měsíce po dobu 1 roku, n = 236) predikoval vyšší kardiovaskulární mortalitu a to nezávisle na </a:t>
            </a:r>
            <a:r>
              <a:rPr lang="cs-CZ" dirty="0" err="1" smtClean="0"/>
              <a:t>NTproBNP</a:t>
            </a:r>
            <a:r>
              <a:rPr lang="cs-CZ" dirty="0" smtClean="0"/>
              <a:t>, </a:t>
            </a:r>
            <a:r>
              <a:rPr lang="cs-CZ" dirty="0" err="1" smtClean="0"/>
              <a:t>hsTnT</a:t>
            </a:r>
            <a:r>
              <a:rPr lang="cs-CZ" dirty="0" smtClean="0"/>
              <a:t> a </a:t>
            </a:r>
            <a:r>
              <a:rPr lang="cs-CZ" dirty="0" err="1" smtClean="0"/>
              <a:t>hsCRP</a:t>
            </a:r>
            <a:r>
              <a:rPr lang="cs-CZ" dirty="0" smtClean="0"/>
              <a:t>. Patofyziologicky vede nedostatek miR-22-3p k postupné dilataci srdce.</a:t>
            </a:r>
          </a:p>
        </p:txBody>
      </p:sp>
      <p:sp>
        <p:nvSpPr>
          <p:cNvPr id="2" name="Obdélník 1"/>
          <p:cNvSpPr/>
          <p:nvPr/>
        </p:nvSpPr>
        <p:spPr>
          <a:xfrm>
            <a:off x="5580112" y="3284984"/>
            <a:ext cx="337559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International Journal of Cardiology 235 (2017) </a:t>
            </a:r>
            <a:r>
              <a:rPr lang="en-US" sz="1100" dirty="0" smtClean="0"/>
              <a:t>124</a:t>
            </a:r>
            <a:r>
              <a:rPr lang="cs-CZ" sz="1100" dirty="0" smtClean="0"/>
              <a:t>-</a:t>
            </a:r>
            <a:r>
              <a:rPr lang="en-US" sz="1100" dirty="0" smtClean="0"/>
              <a:t>132</a:t>
            </a:r>
            <a:endParaRPr lang="en-US" sz="1100" dirty="0"/>
          </a:p>
        </p:txBody>
      </p:sp>
      <p:sp>
        <p:nvSpPr>
          <p:cNvPr id="20" name="Obdélník 19"/>
          <p:cNvSpPr/>
          <p:nvPr/>
        </p:nvSpPr>
        <p:spPr>
          <a:xfrm>
            <a:off x="104147" y="3801814"/>
            <a:ext cx="88603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Vyšší hladiny </a:t>
            </a:r>
            <a:r>
              <a:rPr lang="en-US" b="1" dirty="0" smtClean="0"/>
              <a:t>miR-1254</a:t>
            </a:r>
            <a:r>
              <a:rPr lang="en-US" dirty="0" smtClean="0"/>
              <a:t> a</a:t>
            </a:r>
            <a:r>
              <a:rPr lang="cs-CZ" dirty="0" smtClean="0"/>
              <a:t> </a:t>
            </a:r>
            <a:r>
              <a:rPr lang="en-US" b="1" dirty="0" smtClean="0"/>
              <a:t>miR-1306-5p</a:t>
            </a:r>
            <a:r>
              <a:rPr lang="en-US" dirty="0" smtClean="0"/>
              <a:t> </a:t>
            </a:r>
            <a:r>
              <a:rPr lang="cs-CZ" dirty="0" smtClean="0"/>
              <a:t>u dvou nezávislých kohort (n = 834 a n = 1369) pacientů s chronickým srdečním selháním predikovaly vyšší roční mortalitu i častější hospitalizace pro srdeční selhání, avšak nebyly superiorní k aktuálním biomarkerům.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5220072" y="4751566"/>
            <a:ext cx="38164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European Journal of Heart Failure (</a:t>
            </a:r>
            <a:r>
              <a:rPr lang="en-US" sz="1100" dirty="0" smtClean="0"/>
              <a:t>2017)</a:t>
            </a:r>
            <a:r>
              <a:rPr lang="cs-CZ" sz="1100" dirty="0" smtClean="0"/>
              <a:t>, doi:10.1002/ejhf.984</a:t>
            </a:r>
            <a:endParaRPr lang="cs-CZ" sz="1100" dirty="0"/>
          </a:p>
        </p:txBody>
      </p:sp>
      <p:sp>
        <p:nvSpPr>
          <p:cNvPr id="17" name="Obdélník 16"/>
          <p:cNvSpPr/>
          <p:nvPr/>
        </p:nvSpPr>
        <p:spPr>
          <a:xfrm>
            <a:off x="107505" y="5385990"/>
            <a:ext cx="87129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U pacientů s chronickým srdečním selháním (n = 953) predikují nižší hladiny </a:t>
            </a:r>
            <a:r>
              <a:rPr lang="cs-CZ" b="1" dirty="0" smtClean="0"/>
              <a:t>miR-132</a:t>
            </a:r>
            <a:r>
              <a:rPr lang="cs-CZ" dirty="0" smtClean="0"/>
              <a:t> častější </a:t>
            </a:r>
            <a:r>
              <a:rPr lang="cs-CZ" dirty="0" err="1" smtClean="0"/>
              <a:t>rehospitalizace</a:t>
            </a:r>
            <a:r>
              <a:rPr lang="cs-CZ" dirty="0" smtClean="0"/>
              <a:t> pro srdeční selhání a po přidání k </a:t>
            </a:r>
            <a:r>
              <a:rPr lang="cs-CZ" dirty="0" err="1" smtClean="0"/>
              <a:t>aktuánlím</a:t>
            </a:r>
            <a:r>
              <a:rPr lang="cs-CZ" dirty="0" smtClean="0"/>
              <a:t> biomarkerům zlepšují prognostickou stratifikaci, avšak nikoliv pro mortalitu.</a:t>
            </a:r>
            <a:endParaRPr lang="cs-CZ" dirty="0"/>
          </a:p>
        </p:txBody>
      </p:sp>
      <p:sp>
        <p:nvSpPr>
          <p:cNvPr id="19" name="Obdélník 18"/>
          <p:cNvSpPr/>
          <p:nvPr/>
        </p:nvSpPr>
        <p:spPr>
          <a:xfrm>
            <a:off x="5292080" y="6237312"/>
            <a:ext cx="377991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European Journal of Heart Failure (2017</a:t>
            </a:r>
            <a:r>
              <a:rPr lang="en-US" sz="1100" dirty="0" smtClean="0"/>
              <a:t>)</a:t>
            </a:r>
            <a:r>
              <a:rPr lang="cs-CZ" sz="1100" dirty="0" smtClean="0"/>
              <a:t>, doi:10.1002/ejhf.961</a:t>
            </a:r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176866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4"/>
          <p:cNvSpPr txBox="1"/>
          <p:nvPr/>
        </p:nvSpPr>
        <p:spPr>
          <a:xfrm>
            <a:off x="52627" y="260648"/>
            <a:ext cx="7759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5.   mikroRNA po srdeční transplantaci</a:t>
            </a:r>
            <a:endParaRPr lang="en-US" sz="3200" b="1" dirty="0"/>
          </a:p>
        </p:txBody>
      </p:sp>
      <p:sp>
        <p:nvSpPr>
          <p:cNvPr id="6" name="Rectangle 12"/>
          <p:cNvSpPr/>
          <p:nvPr/>
        </p:nvSpPr>
        <p:spPr>
          <a:xfrm>
            <a:off x="300" y="989469"/>
            <a:ext cx="9144001" cy="90010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0"/>
          <p:cNvSpPr/>
          <p:nvPr/>
        </p:nvSpPr>
        <p:spPr>
          <a:xfrm>
            <a:off x="0" y="6579350"/>
            <a:ext cx="9144000" cy="90010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28" name="Picture 2" descr="http://impact.cjv.muni.cz/wp-content/uploads/2013/05/znak_LF_cerveny_podklad-300x300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44624"/>
            <a:ext cx="864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ove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94"/>
          <a:stretch/>
        </p:blipFill>
        <p:spPr bwMode="auto">
          <a:xfrm>
            <a:off x="251520" y="2492896"/>
            <a:ext cx="4010113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327378" y="6623774"/>
            <a:ext cx="223651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cs-CZ" sz="1100" dirty="0" err="1"/>
              <a:t>Eur</a:t>
            </a:r>
            <a:r>
              <a:rPr lang="en-US" altLang="cs-CZ" sz="1100" dirty="0"/>
              <a:t> Heart J. 2014;35(45):3194-3202</a:t>
            </a:r>
            <a:endParaRPr lang="cs-CZ" sz="1100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35" y="1196752"/>
            <a:ext cx="4375357" cy="1154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2627" y="5661248"/>
            <a:ext cx="4447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Hladiny mikroRNA se mění v průběhu akutní celulární </a:t>
            </a:r>
            <a:r>
              <a:rPr lang="cs-CZ" sz="1600" dirty="0" err="1" smtClean="0"/>
              <a:t>rejekce</a:t>
            </a:r>
            <a:r>
              <a:rPr lang="cs-CZ" sz="1600" dirty="0" smtClean="0"/>
              <a:t>, a to jak v bioptickém vzorku, tak v plazmě u pacientů po OTS.</a:t>
            </a:r>
            <a:endParaRPr lang="cs-CZ" sz="1600" dirty="0"/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1228102"/>
            <a:ext cx="4248472" cy="2056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13" y="3501008"/>
            <a:ext cx="4320480" cy="2754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élník 4"/>
          <p:cNvSpPr/>
          <p:nvPr/>
        </p:nvSpPr>
        <p:spPr>
          <a:xfrm>
            <a:off x="5076056" y="6623774"/>
            <a:ext cx="367240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cs-CZ" sz="1100" dirty="0" err="1"/>
              <a:t>Eur</a:t>
            </a:r>
            <a:r>
              <a:rPr lang="en-US" altLang="cs-CZ" sz="1100" dirty="0"/>
              <a:t> Heart J</a:t>
            </a:r>
            <a:r>
              <a:rPr lang="en-US" altLang="cs-CZ" sz="1100" dirty="0" smtClean="0"/>
              <a:t>.</a:t>
            </a:r>
            <a:r>
              <a:rPr lang="cs-CZ" altLang="cs-CZ" sz="1100" dirty="0" smtClean="0"/>
              <a:t> 2017</a:t>
            </a:r>
            <a:r>
              <a:rPr lang="en-US" sz="1100" dirty="0" smtClean="0"/>
              <a:t>, </a:t>
            </a:r>
            <a:r>
              <a:rPr lang="en-US" sz="1100" dirty="0"/>
              <a:t>Volume 38, Issue suppl_1, </a:t>
            </a:r>
            <a:r>
              <a:rPr lang="cs-CZ" sz="1100" dirty="0" smtClean="0"/>
              <a:t>e</a:t>
            </a:r>
            <a:r>
              <a:rPr lang="en-US" sz="1100" dirty="0" smtClean="0"/>
              <a:t>hx493.P6030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72121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4"/>
          <p:cNvSpPr txBox="1"/>
          <p:nvPr/>
        </p:nvSpPr>
        <p:spPr>
          <a:xfrm>
            <a:off x="52627" y="260648"/>
            <a:ext cx="7759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Závěry</a:t>
            </a:r>
            <a:endParaRPr lang="en-US" sz="3200" b="1" dirty="0"/>
          </a:p>
        </p:txBody>
      </p:sp>
      <p:sp>
        <p:nvSpPr>
          <p:cNvPr id="6" name="Rectangle 12"/>
          <p:cNvSpPr/>
          <p:nvPr/>
        </p:nvSpPr>
        <p:spPr>
          <a:xfrm>
            <a:off x="300" y="989469"/>
            <a:ext cx="9144001" cy="90010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0"/>
          <p:cNvSpPr/>
          <p:nvPr/>
        </p:nvSpPr>
        <p:spPr>
          <a:xfrm>
            <a:off x="0" y="6579350"/>
            <a:ext cx="9144000" cy="90010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28" name="Picture 2" descr="http://impact.cjv.muni.cz/wp-content/uploads/2013/05/znak_LF_cerveny_podklad-300x300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44624"/>
            <a:ext cx="864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79512" y="1454050"/>
            <a:ext cx="8784976" cy="5143302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cs-CZ" dirty="0" smtClean="0"/>
              <a:t>MikroRNA nejsou superiorní v diagnostice srdečního selhání vůči standardním biomarkerům, avšak profily různých mikroRNA by mohly pomoci při prvním kontaktu s dušnými pacienty k rozlišení </a:t>
            </a:r>
            <a:r>
              <a:rPr lang="cs-CZ" dirty="0" smtClean="0"/>
              <a:t>různých příčin </a:t>
            </a:r>
            <a:r>
              <a:rPr lang="cs-CZ" dirty="0" smtClean="0"/>
              <a:t>dušnosti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Profily mikroRNA dokáží rozlišit </a:t>
            </a:r>
            <a:r>
              <a:rPr lang="cs-CZ" dirty="0" err="1" smtClean="0"/>
              <a:t>HFrEF</a:t>
            </a:r>
            <a:r>
              <a:rPr lang="cs-CZ" dirty="0" smtClean="0"/>
              <a:t> a </a:t>
            </a:r>
            <a:r>
              <a:rPr lang="cs-CZ" dirty="0" err="1" smtClean="0"/>
              <a:t>HFpEF</a:t>
            </a:r>
            <a:r>
              <a:rPr lang="cs-CZ" dirty="0" smtClean="0"/>
              <a:t>, což by mohlo vést k lepšímu pochopení rozdílné patofyziologie těchto stavů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Hladiny mikroRNA se mění vlivem farmakoterapie i přístrojové terapie (monitoring?)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Hladiny vybraných mikroRNA predikují 6/12M KV mortalitu, či počet </a:t>
            </a:r>
            <a:r>
              <a:rPr lang="cs-CZ" dirty="0" err="1" smtClean="0"/>
              <a:t>rehospitalizací</a:t>
            </a:r>
            <a:r>
              <a:rPr lang="cs-CZ" dirty="0" smtClean="0"/>
              <a:t> pro srdeční selhání, avšak nejsou superiorní vůči aktuálním </a:t>
            </a:r>
            <a:r>
              <a:rPr lang="cs-CZ" dirty="0" smtClean="0"/>
              <a:t>biomarkerům; některé mají aditivní hodnotu</a:t>
            </a:r>
            <a:endParaRPr lang="cs-CZ" dirty="0" smtClean="0"/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Nalezení vhodného profilu mikroRNA u pacientů s akutní </a:t>
            </a:r>
            <a:r>
              <a:rPr lang="cs-CZ" dirty="0" err="1" smtClean="0"/>
              <a:t>rejekcí</a:t>
            </a:r>
            <a:r>
              <a:rPr lang="cs-CZ" dirty="0" smtClean="0"/>
              <a:t> štěpu po OTS by mohlo zmenšit počet biopsií a umožnilo by neinvazivní monitoraci funkce/</a:t>
            </a:r>
            <a:r>
              <a:rPr lang="cs-CZ" dirty="0" err="1" smtClean="0"/>
              <a:t>rejekce</a:t>
            </a:r>
            <a:r>
              <a:rPr lang="cs-CZ" dirty="0" smtClean="0"/>
              <a:t> štěpu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51965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2"/>
          <p:cNvSpPr/>
          <p:nvPr/>
        </p:nvSpPr>
        <p:spPr>
          <a:xfrm>
            <a:off x="300" y="989469"/>
            <a:ext cx="9144001" cy="90010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0"/>
          <p:cNvSpPr/>
          <p:nvPr/>
        </p:nvSpPr>
        <p:spPr>
          <a:xfrm>
            <a:off x="0" y="6579350"/>
            <a:ext cx="9144000" cy="90010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4"/>
          <p:cNvSpPr txBox="1"/>
          <p:nvPr/>
        </p:nvSpPr>
        <p:spPr>
          <a:xfrm>
            <a:off x="52627" y="260648"/>
            <a:ext cx="8119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/>
              <a:t>Deklarace konfliktu zájmů</a:t>
            </a:r>
            <a:endParaRPr lang="en-US" sz="36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4"/>
          <a:stretch/>
        </p:blipFill>
        <p:spPr bwMode="auto">
          <a:xfrm>
            <a:off x="251519" y="1268760"/>
            <a:ext cx="8874749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Násobení 2"/>
          <p:cNvSpPr/>
          <p:nvPr/>
        </p:nvSpPr>
        <p:spPr>
          <a:xfrm>
            <a:off x="2796918" y="2092392"/>
            <a:ext cx="626368" cy="626368"/>
          </a:xfrm>
          <a:prstGeom prst="mathMultiply">
            <a:avLst>
              <a:gd name="adj1" fmla="val 11554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Násobení 11"/>
          <p:cNvSpPr/>
          <p:nvPr/>
        </p:nvSpPr>
        <p:spPr>
          <a:xfrm>
            <a:off x="2809134" y="2741853"/>
            <a:ext cx="626368" cy="626368"/>
          </a:xfrm>
          <a:prstGeom prst="mathMultiply">
            <a:avLst>
              <a:gd name="adj1" fmla="val 11554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Násobení 12"/>
          <p:cNvSpPr/>
          <p:nvPr/>
        </p:nvSpPr>
        <p:spPr>
          <a:xfrm>
            <a:off x="2801319" y="3316176"/>
            <a:ext cx="626368" cy="626368"/>
          </a:xfrm>
          <a:prstGeom prst="mathMultiply">
            <a:avLst>
              <a:gd name="adj1" fmla="val 11554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Násobení 13"/>
          <p:cNvSpPr/>
          <p:nvPr/>
        </p:nvSpPr>
        <p:spPr>
          <a:xfrm>
            <a:off x="2809134" y="3914012"/>
            <a:ext cx="626368" cy="626368"/>
          </a:xfrm>
          <a:prstGeom prst="mathMultiply">
            <a:avLst>
              <a:gd name="adj1" fmla="val 11554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Násobení 14"/>
          <p:cNvSpPr/>
          <p:nvPr/>
        </p:nvSpPr>
        <p:spPr>
          <a:xfrm>
            <a:off x="2809134" y="4493490"/>
            <a:ext cx="626368" cy="626368"/>
          </a:xfrm>
          <a:prstGeom prst="mathMultiply">
            <a:avLst>
              <a:gd name="adj1" fmla="val 11554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Násobení 15"/>
          <p:cNvSpPr/>
          <p:nvPr/>
        </p:nvSpPr>
        <p:spPr>
          <a:xfrm>
            <a:off x="3945632" y="5095929"/>
            <a:ext cx="626368" cy="626368"/>
          </a:xfrm>
          <a:prstGeom prst="mathMultiply">
            <a:avLst>
              <a:gd name="adj1" fmla="val 11554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Násobení 16"/>
          <p:cNvSpPr/>
          <p:nvPr/>
        </p:nvSpPr>
        <p:spPr>
          <a:xfrm>
            <a:off x="2801319" y="5715885"/>
            <a:ext cx="626368" cy="626368"/>
          </a:xfrm>
          <a:prstGeom prst="mathMultiply">
            <a:avLst>
              <a:gd name="adj1" fmla="val 11554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/>
          <p:cNvSpPr txBox="1"/>
          <p:nvPr/>
        </p:nvSpPr>
        <p:spPr>
          <a:xfrm>
            <a:off x="4860032" y="5138028"/>
            <a:ext cx="3916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 smtClean="0"/>
              <a:t>Člen týmu v grantu uděleném Agenturou pro zdravotnický výzkum (AZV) číslo 16-30537A.</a:t>
            </a:r>
            <a:endParaRPr lang="cs-CZ" sz="1400" b="1" dirty="0"/>
          </a:p>
        </p:txBody>
      </p:sp>
      <p:pic>
        <p:nvPicPr>
          <p:cNvPr id="18" name="Picture 2" descr="http://impact.cjv.muni.cz/wp-content/uploads/2013/05/znak_LF_cerveny_podklad-300x300.jp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44624"/>
            <a:ext cx="864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4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2"/>
          <p:cNvSpPr/>
          <p:nvPr/>
        </p:nvSpPr>
        <p:spPr>
          <a:xfrm>
            <a:off x="300" y="989469"/>
            <a:ext cx="9144001" cy="90010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0"/>
          <p:cNvSpPr/>
          <p:nvPr/>
        </p:nvSpPr>
        <p:spPr>
          <a:xfrm>
            <a:off x="0" y="6579350"/>
            <a:ext cx="9144000" cy="90010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969628" y="1916832"/>
            <a:ext cx="70661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5400" b="1" dirty="0" smtClean="0"/>
              <a:t>DĚKUJI ZA POZORNOST!</a:t>
            </a:r>
            <a:endParaRPr lang="en-US" sz="5400" b="1" dirty="0"/>
          </a:p>
        </p:txBody>
      </p:sp>
      <p:sp>
        <p:nvSpPr>
          <p:cNvPr id="9" name="Rectangle 9"/>
          <p:cNvSpPr/>
          <p:nvPr/>
        </p:nvSpPr>
        <p:spPr>
          <a:xfrm>
            <a:off x="83602" y="3501008"/>
            <a:ext cx="895289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MUDr. Jan Novák</a:t>
            </a:r>
          </a:p>
          <a:p>
            <a:endParaRPr lang="cs-CZ" dirty="0" smtClean="0"/>
          </a:p>
          <a:p>
            <a:r>
              <a:rPr lang="cs-CZ" dirty="0"/>
              <a:t>II. interní klinika </a:t>
            </a:r>
            <a:r>
              <a:rPr lang="cs-CZ" dirty="0" smtClean="0"/>
              <a:t>				Fyziologický </a:t>
            </a:r>
            <a:r>
              <a:rPr lang="cs-CZ" dirty="0" smtClean="0"/>
              <a:t>ústav</a:t>
            </a:r>
            <a:endParaRPr lang="cs-CZ" dirty="0" smtClean="0"/>
          </a:p>
          <a:p>
            <a:r>
              <a:rPr lang="cs-CZ" dirty="0"/>
              <a:t>Lékařská fakulta, Masarykova Univerzita 	</a:t>
            </a:r>
            <a:r>
              <a:rPr lang="cs-CZ" dirty="0" smtClean="0"/>
              <a:t>Lékařská fakulta, Masarykova Univerzita</a:t>
            </a:r>
          </a:p>
          <a:p>
            <a:r>
              <a:rPr lang="cs-CZ" dirty="0" smtClean="0"/>
              <a:t>A Fakultní </a:t>
            </a:r>
            <a:r>
              <a:rPr lang="cs-CZ" dirty="0"/>
              <a:t>Nemocnice u Sv. </a:t>
            </a:r>
            <a:r>
              <a:rPr lang="cs-CZ" dirty="0" smtClean="0"/>
              <a:t>Anny v Brně</a:t>
            </a:r>
            <a:endParaRPr lang="cs-CZ" dirty="0"/>
          </a:p>
          <a:p>
            <a:r>
              <a:rPr lang="cs-CZ" dirty="0" smtClean="0"/>
              <a:t>Pekařská 53, 65691, </a:t>
            </a:r>
            <a:r>
              <a:rPr lang="cs-CZ" dirty="0"/>
              <a:t>Brno			</a:t>
            </a:r>
            <a:r>
              <a:rPr lang="cs-CZ" dirty="0" smtClean="0"/>
              <a:t>Kamenice </a:t>
            </a:r>
            <a:r>
              <a:rPr lang="cs-CZ" dirty="0"/>
              <a:t>5, 62500, Brno</a:t>
            </a:r>
          </a:p>
          <a:p>
            <a:endParaRPr lang="cs-CZ" dirty="0"/>
          </a:p>
          <a:p>
            <a:r>
              <a:rPr lang="cs-CZ" dirty="0" smtClean="0"/>
              <a:t>Kontakt: </a:t>
            </a:r>
            <a:r>
              <a:rPr lang="cs-CZ" dirty="0">
                <a:hlinkClick r:id="rId2"/>
              </a:rPr>
              <a:t>jan.novak</a:t>
            </a:r>
            <a:r>
              <a:rPr lang="en-US" dirty="0">
                <a:hlinkClick r:id="rId2"/>
              </a:rPr>
              <a:t>@</a:t>
            </a:r>
            <a:r>
              <a:rPr lang="cs-CZ" dirty="0">
                <a:hlinkClick r:id="rId2"/>
              </a:rPr>
              <a:t>fnusa.cz</a:t>
            </a:r>
            <a:r>
              <a:rPr lang="cs-CZ" dirty="0"/>
              <a:t>, </a:t>
            </a:r>
            <a:r>
              <a:rPr lang="cs-CZ" dirty="0">
                <a:hlinkClick r:id="rId3"/>
              </a:rPr>
              <a:t>324158</a:t>
            </a:r>
            <a:r>
              <a:rPr lang="en-US" dirty="0">
                <a:hlinkClick r:id="rId3"/>
              </a:rPr>
              <a:t>@</a:t>
            </a:r>
            <a:r>
              <a:rPr lang="cs-CZ" dirty="0">
                <a:hlinkClick r:id="rId3"/>
              </a:rPr>
              <a:t>mail.muni.cz</a:t>
            </a:r>
            <a:r>
              <a:rPr lang="cs-CZ" dirty="0"/>
              <a:t> </a:t>
            </a:r>
          </a:p>
        </p:txBody>
      </p:sp>
      <p:pic>
        <p:nvPicPr>
          <p:cNvPr id="11" name="Picture 2" descr="http://www.fi.muni.cz/%7Exdohnal/logo/logo_mu.gif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0857"/>
            <a:ext cx="864096" cy="86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pact.cjv.muni.cz/wp-content/uploads/2013/05/znak_LF_cerveny_podklad-300x300.jp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3" y="42282"/>
            <a:ext cx="933584" cy="93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300" y="6063679"/>
            <a:ext cx="91437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200" i="1" dirty="0" smtClean="0"/>
              <a:t>Podpořeno grantem </a:t>
            </a:r>
            <a:r>
              <a:rPr lang="cs-CZ" sz="1200" dirty="0" smtClean="0"/>
              <a:t>16-30537A uděleným Agenturou pro Zdravotnický výzkum.</a:t>
            </a:r>
            <a:endParaRPr lang="sk-SK" sz="1200" b="1" i="1" dirty="0"/>
          </a:p>
        </p:txBody>
      </p:sp>
    </p:spTree>
    <p:extLst>
      <p:ext uri="{BB962C8B-B14F-4D97-AF65-F5344CB8AC3E}">
        <p14:creationId xmlns:p14="http://schemas.microsoft.com/office/powerpoint/2010/main" val="76817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2"/>
          <p:cNvSpPr/>
          <p:nvPr/>
        </p:nvSpPr>
        <p:spPr>
          <a:xfrm>
            <a:off x="300" y="989469"/>
            <a:ext cx="9144001" cy="90010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0"/>
          <p:cNvSpPr/>
          <p:nvPr/>
        </p:nvSpPr>
        <p:spPr>
          <a:xfrm>
            <a:off x="0" y="6579350"/>
            <a:ext cx="9144000" cy="90010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4"/>
          <p:cNvSpPr txBox="1"/>
          <p:nvPr/>
        </p:nvSpPr>
        <p:spPr>
          <a:xfrm>
            <a:off x="52627" y="260648"/>
            <a:ext cx="7759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/>
              <a:t>Nekódující RNA a mikroRNA</a:t>
            </a:r>
            <a:endParaRPr lang="en-US" sz="3600" b="1" dirty="0"/>
          </a:p>
        </p:txBody>
      </p:sp>
      <p:sp>
        <p:nvSpPr>
          <p:cNvPr id="526" name="TextovéPole 689"/>
          <p:cNvSpPr txBox="1"/>
          <p:nvPr/>
        </p:nvSpPr>
        <p:spPr>
          <a:xfrm>
            <a:off x="1867551" y="6653730"/>
            <a:ext cx="73129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000" i="1" dirty="0" smtClean="0"/>
              <a:t>(Novák J, Souček M, </a:t>
            </a:r>
            <a:r>
              <a:rPr lang="cs-CZ" sz="1000" i="1" dirty="0"/>
              <a:t>Význam mikroRNA v patofyziologii aterosklerózy a jejich možné klinické </a:t>
            </a:r>
            <a:r>
              <a:rPr lang="cs-CZ" sz="1000" i="1" dirty="0" smtClean="0"/>
              <a:t>využití, </a:t>
            </a:r>
            <a:r>
              <a:rPr lang="cs-CZ" sz="1000" i="1" dirty="0" err="1" smtClean="0"/>
              <a:t>AtheroReview</a:t>
            </a:r>
            <a:r>
              <a:rPr lang="cs-CZ" sz="1000" i="1" dirty="0" smtClean="0"/>
              <a:t> 2016 )</a:t>
            </a:r>
            <a:endParaRPr lang="cs-CZ" sz="1050" i="1" dirty="0"/>
          </a:p>
        </p:txBody>
      </p:sp>
      <p:sp>
        <p:nvSpPr>
          <p:cNvPr id="527" name="Zaoblený obdélník 297"/>
          <p:cNvSpPr/>
          <p:nvPr/>
        </p:nvSpPr>
        <p:spPr>
          <a:xfrm>
            <a:off x="110754" y="1320536"/>
            <a:ext cx="4392859" cy="5082283"/>
          </a:xfrm>
          <a:prstGeom prst="roundRect">
            <a:avLst>
              <a:gd name="adj" fmla="val 10596"/>
            </a:avLst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28" name="TextovéPole 527"/>
          <p:cNvSpPr txBox="1"/>
          <p:nvPr/>
        </p:nvSpPr>
        <p:spPr>
          <a:xfrm>
            <a:off x="4583346" y="1412776"/>
            <a:ext cx="459716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cs-CZ" dirty="0" smtClean="0"/>
              <a:t>DNA a </a:t>
            </a:r>
            <a:r>
              <a:rPr lang="en-US" dirty="0" smtClean="0"/>
              <a:t>RNA = </a:t>
            </a:r>
            <a:r>
              <a:rPr lang="cs-CZ" dirty="0" smtClean="0"/>
              <a:t>nukleové kyseliny</a:t>
            </a:r>
            <a:endParaRPr lang="en-US" dirty="0" smtClean="0"/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RNA </a:t>
            </a:r>
            <a:r>
              <a:rPr lang="cs-CZ" dirty="0" smtClean="0"/>
              <a:t>se považovaly za mezikrok syntézy proteinů („dogma molekulární biologie“)</a:t>
            </a:r>
            <a:endParaRPr lang="en-US" dirty="0" smtClean="0"/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cs-CZ" dirty="0" smtClean="0"/>
              <a:t>Projekt </a:t>
            </a:r>
            <a:r>
              <a:rPr lang="en-US" dirty="0" smtClean="0"/>
              <a:t>ENCODE </a:t>
            </a:r>
            <a:r>
              <a:rPr lang="cs-CZ" dirty="0" smtClean="0"/>
              <a:t>ukázal, že</a:t>
            </a:r>
            <a:r>
              <a:rPr lang="en-US" dirty="0" smtClean="0"/>
              <a:t>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8</a:t>
            </a:r>
            <a:r>
              <a:rPr lang="cs-CZ" dirty="0" smtClean="0"/>
              <a:t>0</a:t>
            </a:r>
            <a:r>
              <a:rPr lang="en-US" dirty="0" smtClean="0"/>
              <a:t>% </a:t>
            </a:r>
            <a:r>
              <a:rPr lang="en-US" dirty="0" err="1" smtClean="0"/>
              <a:t>genom</a:t>
            </a:r>
            <a:r>
              <a:rPr lang="cs-CZ" dirty="0" smtClean="0"/>
              <a:t>u je aktivně přepisováno</a:t>
            </a:r>
            <a:endParaRPr lang="en-US" dirty="0" smtClean="0"/>
          </a:p>
          <a:p>
            <a:pPr marL="1200150" lvl="2" indent="-285750">
              <a:buFont typeface="Arial" charset="0"/>
              <a:buChar char="•"/>
            </a:pPr>
            <a:r>
              <a:rPr lang="cs-CZ" dirty="0" smtClean="0"/>
              <a:t>jen</a:t>
            </a:r>
            <a:r>
              <a:rPr lang="en-US" dirty="0" smtClean="0"/>
              <a:t> 2 </a:t>
            </a:r>
            <a:r>
              <a:rPr lang="cs-CZ" dirty="0" smtClean="0"/>
              <a:t>–</a:t>
            </a:r>
            <a:r>
              <a:rPr lang="en-US" dirty="0" smtClean="0"/>
              <a:t> 3% = </a:t>
            </a:r>
            <a:r>
              <a:rPr lang="cs-CZ" dirty="0" smtClean="0"/>
              <a:t>kódující</a:t>
            </a:r>
            <a:r>
              <a:rPr lang="en-US" dirty="0" smtClean="0"/>
              <a:t> RNA</a:t>
            </a:r>
          </a:p>
          <a:p>
            <a:pPr marL="1200150" lvl="2" indent="-285750">
              <a:buFont typeface="Arial" charset="0"/>
              <a:buChar char="•"/>
            </a:pPr>
            <a:r>
              <a:rPr lang="cs-CZ" dirty="0" smtClean="0"/>
              <a:t>ostatní </a:t>
            </a:r>
            <a:r>
              <a:rPr lang="en-US" dirty="0" smtClean="0"/>
              <a:t>= n</a:t>
            </a:r>
            <a:r>
              <a:rPr lang="cs-CZ" dirty="0" err="1" smtClean="0"/>
              <a:t>ekódující</a:t>
            </a:r>
            <a:r>
              <a:rPr lang="en-US" dirty="0" smtClean="0"/>
              <a:t> RNA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cs-CZ" dirty="0" smtClean="0"/>
              <a:t>Dle délky rozlišujeme nekódující RNA na dlouhé a krátké </a:t>
            </a:r>
            <a:r>
              <a:rPr lang="en-US" dirty="0" smtClean="0"/>
              <a:t>(</a:t>
            </a:r>
            <a:r>
              <a:rPr lang="cs-CZ" dirty="0" smtClean="0"/>
              <a:t>hranice </a:t>
            </a:r>
            <a:r>
              <a:rPr lang="en-US" dirty="0" smtClean="0"/>
              <a:t>200 </a:t>
            </a:r>
            <a:r>
              <a:rPr lang="cs-CZ" dirty="0" smtClean="0"/>
              <a:t>nukleotidů</a:t>
            </a:r>
            <a:r>
              <a:rPr lang="en-US" dirty="0" smtClean="0"/>
              <a:t>)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mi</a:t>
            </a:r>
            <a:r>
              <a:rPr lang="cs-CZ" dirty="0" smtClean="0"/>
              <a:t>k</a:t>
            </a:r>
            <a:r>
              <a:rPr lang="en-US" dirty="0" err="1" smtClean="0"/>
              <a:t>roRNA</a:t>
            </a:r>
            <a:r>
              <a:rPr lang="en-US" dirty="0" smtClean="0"/>
              <a:t> = </a:t>
            </a:r>
            <a:r>
              <a:rPr lang="cs-CZ" dirty="0" smtClean="0"/>
              <a:t>jedna ze tříd </a:t>
            </a:r>
            <a:r>
              <a:rPr lang="cs-CZ" dirty="0" err="1" smtClean="0"/>
              <a:t>sncRNA</a:t>
            </a:r>
            <a:endParaRPr lang="en-US" dirty="0" smtClean="0"/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22 – 24 </a:t>
            </a:r>
            <a:r>
              <a:rPr lang="en-US" dirty="0" err="1" smtClean="0"/>
              <a:t>nukleotid</a:t>
            </a:r>
            <a:r>
              <a:rPr lang="cs-CZ" dirty="0" smtClean="0"/>
              <a:t>ů</a:t>
            </a:r>
          </a:p>
          <a:p>
            <a:pPr marL="742950" lvl="1" indent="-285750">
              <a:buFont typeface="Arial" charset="0"/>
              <a:buChar char="•"/>
            </a:pPr>
            <a:r>
              <a:rPr lang="cs-CZ" dirty="0" smtClean="0"/>
              <a:t>číslovány dle pořadí objevu (t.č. známo 30424 miRNA u 206 druhů živočichů)</a:t>
            </a:r>
            <a:endParaRPr lang="en-US" dirty="0" smtClean="0"/>
          </a:p>
          <a:p>
            <a:pPr marL="742950" lvl="1" indent="-285750">
              <a:buFont typeface="Arial" charset="0"/>
              <a:buChar char="•"/>
            </a:pPr>
            <a:r>
              <a:rPr lang="cs-CZ" dirty="0" smtClean="0"/>
              <a:t>negativní post-transkripční regulace</a:t>
            </a:r>
            <a:endParaRPr lang="en-US" dirty="0" smtClean="0"/>
          </a:p>
        </p:txBody>
      </p:sp>
      <p:sp>
        <p:nvSpPr>
          <p:cNvPr id="529" name="Šipka dolů 342"/>
          <p:cNvSpPr/>
          <p:nvPr/>
        </p:nvSpPr>
        <p:spPr>
          <a:xfrm>
            <a:off x="2222502" y="1974178"/>
            <a:ext cx="144304" cy="481489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050"/>
          </a:p>
        </p:txBody>
      </p:sp>
      <p:sp>
        <p:nvSpPr>
          <p:cNvPr id="530" name="TextovéPole 344"/>
          <p:cNvSpPr txBox="1"/>
          <p:nvPr/>
        </p:nvSpPr>
        <p:spPr>
          <a:xfrm>
            <a:off x="2493877" y="1987617"/>
            <a:ext cx="10775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b="1" dirty="0" smtClean="0">
                <a:solidFill>
                  <a:schemeClr val="bg1">
                    <a:lumMod val="50000"/>
                  </a:schemeClr>
                </a:solidFill>
              </a:rPr>
              <a:t>TRANSKRIPCE</a:t>
            </a:r>
          </a:p>
          <a:p>
            <a:r>
              <a:rPr lang="cs-CZ" sz="1000" b="1" dirty="0" smtClean="0">
                <a:solidFill>
                  <a:schemeClr val="bg1">
                    <a:lumMod val="50000"/>
                  </a:schemeClr>
                </a:solidFill>
              </a:rPr>
              <a:t>RNA-polymeráza</a:t>
            </a:r>
            <a:endParaRPr lang="cs-CZ" sz="1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1" name="Šipka dolů 621"/>
          <p:cNvSpPr/>
          <p:nvPr/>
        </p:nvSpPr>
        <p:spPr>
          <a:xfrm rot="3612069">
            <a:off x="1668483" y="2751159"/>
            <a:ext cx="172654" cy="123175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050"/>
          </a:p>
        </p:txBody>
      </p:sp>
      <p:grpSp>
        <p:nvGrpSpPr>
          <p:cNvPr id="532" name="Skupina 531"/>
          <p:cNvGrpSpPr/>
          <p:nvPr/>
        </p:nvGrpSpPr>
        <p:grpSpPr>
          <a:xfrm>
            <a:off x="424839" y="1535693"/>
            <a:ext cx="3519738" cy="207618"/>
            <a:chOff x="424839" y="1535693"/>
            <a:chExt cx="4646362" cy="237123"/>
          </a:xfrm>
        </p:grpSpPr>
        <p:grpSp>
          <p:nvGrpSpPr>
            <p:cNvPr id="533" name="Skupina 346"/>
            <p:cNvGrpSpPr/>
            <p:nvPr/>
          </p:nvGrpSpPr>
          <p:grpSpPr>
            <a:xfrm>
              <a:off x="1597964" y="1535693"/>
              <a:ext cx="3473237" cy="234557"/>
              <a:chOff x="296224" y="1501840"/>
              <a:chExt cx="4164327" cy="281228"/>
            </a:xfrm>
          </p:grpSpPr>
          <p:grpSp>
            <p:nvGrpSpPr>
              <p:cNvPr id="601" name="Skupina 8"/>
              <p:cNvGrpSpPr/>
              <p:nvPr/>
            </p:nvGrpSpPr>
            <p:grpSpPr>
              <a:xfrm flipV="1">
                <a:off x="590579" y="1551492"/>
                <a:ext cx="261229" cy="197349"/>
                <a:chOff x="2618678" y="1853706"/>
                <a:chExt cx="713705" cy="539181"/>
              </a:xfrm>
            </p:grpSpPr>
            <p:cxnSp>
              <p:nvCxnSpPr>
                <p:cNvPr id="784" name="Přímá spojnice 191"/>
                <p:cNvCxnSpPr/>
                <p:nvPr/>
              </p:nvCxnSpPr>
              <p:spPr>
                <a:xfrm>
                  <a:off x="2791701" y="1916832"/>
                  <a:ext cx="0" cy="476055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785" name="Přímá spojnice 192"/>
                <p:cNvCxnSpPr/>
                <p:nvPr/>
              </p:nvCxnSpPr>
              <p:spPr>
                <a:xfrm>
                  <a:off x="3159377" y="1853706"/>
                  <a:ext cx="0" cy="488950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786" name="Přímá spojnice 193"/>
                <p:cNvCxnSpPr/>
                <p:nvPr/>
              </p:nvCxnSpPr>
              <p:spPr>
                <a:xfrm flipH="1">
                  <a:off x="3332382" y="1992728"/>
                  <a:ext cx="1" cy="206911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787" name="Přímá spojnice 194"/>
                <p:cNvCxnSpPr/>
                <p:nvPr/>
              </p:nvCxnSpPr>
              <p:spPr>
                <a:xfrm flipH="1">
                  <a:off x="2618678" y="2067066"/>
                  <a:ext cx="1" cy="206911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</p:grpSp>
          <p:grpSp>
            <p:nvGrpSpPr>
              <p:cNvPr id="602" name="Skupina 9"/>
              <p:cNvGrpSpPr/>
              <p:nvPr/>
            </p:nvGrpSpPr>
            <p:grpSpPr>
              <a:xfrm flipV="1">
                <a:off x="322872" y="1557662"/>
                <a:ext cx="130688" cy="191177"/>
                <a:chOff x="2975327" y="1853706"/>
                <a:chExt cx="357056" cy="522315"/>
              </a:xfrm>
            </p:grpSpPr>
            <p:cxnSp>
              <p:nvCxnSpPr>
                <p:cNvPr id="781" name="Přímá spojnice 188"/>
                <p:cNvCxnSpPr/>
                <p:nvPr/>
              </p:nvCxnSpPr>
              <p:spPr>
                <a:xfrm flipH="1">
                  <a:off x="2975327" y="1891838"/>
                  <a:ext cx="1585" cy="484183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782" name="Přímá spojnice 189"/>
                <p:cNvCxnSpPr/>
                <p:nvPr/>
              </p:nvCxnSpPr>
              <p:spPr>
                <a:xfrm>
                  <a:off x="3159377" y="1853706"/>
                  <a:ext cx="0" cy="488950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783" name="Přímá spojnice 190"/>
                <p:cNvCxnSpPr/>
                <p:nvPr/>
              </p:nvCxnSpPr>
              <p:spPr>
                <a:xfrm flipH="1">
                  <a:off x="3332382" y="1992728"/>
                  <a:ext cx="1" cy="206911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</p:grpSp>
          <p:grpSp>
            <p:nvGrpSpPr>
              <p:cNvPr id="603" name="Skupina 10"/>
              <p:cNvGrpSpPr/>
              <p:nvPr/>
            </p:nvGrpSpPr>
            <p:grpSpPr>
              <a:xfrm flipV="1">
                <a:off x="998466" y="1546032"/>
                <a:ext cx="131120" cy="183393"/>
                <a:chOff x="2618678" y="1891838"/>
                <a:chExt cx="358234" cy="501049"/>
              </a:xfrm>
            </p:grpSpPr>
            <p:cxnSp>
              <p:nvCxnSpPr>
                <p:cNvPr id="778" name="Přímá spojnice 185"/>
                <p:cNvCxnSpPr/>
                <p:nvPr/>
              </p:nvCxnSpPr>
              <p:spPr>
                <a:xfrm>
                  <a:off x="2791701" y="1916832"/>
                  <a:ext cx="0" cy="476055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779" name="Přímá spojnice 186"/>
                <p:cNvCxnSpPr/>
                <p:nvPr/>
              </p:nvCxnSpPr>
              <p:spPr>
                <a:xfrm flipH="1">
                  <a:off x="2975327" y="1891838"/>
                  <a:ext cx="1585" cy="484183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780" name="Přímá spojnice 187"/>
                <p:cNvCxnSpPr/>
                <p:nvPr/>
              </p:nvCxnSpPr>
              <p:spPr>
                <a:xfrm flipH="1">
                  <a:off x="2618678" y="2067066"/>
                  <a:ext cx="1" cy="206911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604" name="Ovál 11"/>
              <p:cNvSpPr/>
              <p:nvPr/>
            </p:nvSpPr>
            <p:spPr>
              <a:xfrm flipV="1">
                <a:off x="296224" y="1734851"/>
                <a:ext cx="43564" cy="43564"/>
              </a:xfrm>
              <a:prstGeom prst="ellipse">
                <a:avLst/>
              </a:prstGeom>
              <a:ln w="12700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605" name="Ovál 12"/>
              <p:cNvSpPr/>
              <p:nvPr/>
            </p:nvSpPr>
            <p:spPr>
              <a:xfrm flipV="1">
                <a:off x="364990" y="1725682"/>
                <a:ext cx="39604" cy="39604"/>
              </a:xfrm>
              <a:prstGeom prst="ellipse">
                <a:avLst/>
              </a:prstGeom>
              <a:ln w="12700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606" name="Ovál 13"/>
              <p:cNvSpPr/>
              <p:nvPr/>
            </p:nvSpPr>
            <p:spPr>
              <a:xfrm flipV="1">
                <a:off x="430113" y="1699700"/>
                <a:ext cx="36004" cy="36004"/>
              </a:xfrm>
              <a:prstGeom prst="ellipse">
                <a:avLst/>
              </a:prstGeom>
              <a:ln w="12700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607" name="Ovál 14"/>
              <p:cNvSpPr/>
              <p:nvPr/>
            </p:nvSpPr>
            <p:spPr>
              <a:xfrm flipV="1">
                <a:off x="301166" y="1511355"/>
                <a:ext cx="43564" cy="43564"/>
              </a:xfrm>
              <a:prstGeom prst="ellipse">
                <a:avLst/>
              </a:prstGeom>
              <a:ln w="12700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608" name="Ovál 15"/>
              <p:cNvSpPr/>
              <p:nvPr/>
            </p:nvSpPr>
            <p:spPr>
              <a:xfrm flipV="1">
                <a:off x="358453" y="1523548"/>
                <a:ext cx="52712" cy="52712"/>
              </a:xfrm>
              <a:prstGeom prst="ellipse">
                <a:avLst/>
              </a:prstGeom>
              <a:ln w="12700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609" name="Ovál 16"/>
              <p:cNvSpPr/>
              <p:nvPr/>
            </p:nvSpPr>
            <p:spPr>
              <a:xfrm flipV="1">
                <a:off x="419045" y="1556529"/>
                <a:ext cx="63783" cy="63783"/>
              </a:xfrm>
              <a:prstGeom prst="ellipse">
                <a:avLst/>
              </a:prstGeom>
              <a:ln w="12700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610" name="Ovál 17"/>
              <p:cNvSpPr/>
              <p:nvPr/>
            </p:nvSpPr>
            <p:spPr>
              <a:xfrm flipV="1">
                <a:off x="476496" y="1612209"/>
                <a:ext cx="77177" cy="77177"/>
              </a:xfrm>
              <a:prstGeom prst="ellipse">
                <a:avLst/>
              </a:prstGeom>
              <a:ln w="12700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611" name="Ovál 18"/>
              <p:cNvSpPr/>
              <p:nvPr/>
            </p:nvSpPr>
            <p:spPr>
              <a:xfrm flipV="1">
                <a:off x="556369" y="1674881"/>
                <a:ext cx="63783" cy="63783"/>
              </a:xfrm>
              <a:prstGeom prst="ellipse">
                <a:avLst/>
              </a:prstGeom>
              <a:ln w="12700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612" name="Ovál 19"/>
              <p:cNvSpPr/>
              <p:nvPr/>
            </p:nvSpPr>
            <p:spPr>
              <a:xfrm flipV="1">
                <a:off x="624733" y="1722976"/>
                <a:ext cx="52712" cy="52712"/>
              </a:xfrm>
              <a:prstGeom prst="ellipse">
                <a:avLst/>
              </a:prstGeom>
              <a:ln w="12700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613" name="Ovál 20"/>
              <p:cNvSpPr/>
              <p:nvPr/>
            </p:nvSpPr>
            <p:spPr>
              <a:xfrm flipV="1">
                <a:off x="697097" y="1737811"/>
                <a:ext cx="43564" cy="43564"/>
              </a:xfrm>
              <a:prstGeom prst="ellipse">
                <a:avLst/>
              </a:prstGeom>
              <a:ln w="12700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614" name="Ovál 21"/>
              <p:cNvSpPr/>
              <p:nvPr/>
            </p:nvSpPr>
            <p:spPr>
              <a:xfrm flipV="1">
                <a:off x="765863" y="1728644"/>
                <a:ext cx="39604" cy="39604"/>
              </a:xfrm>
              <a:prstGeom prst="ellipse">
                <a:avLst/>
              </a:prstGeom>
              <a:ln w="12700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615" name="Ovál 22"/>
              <p:cNvSpPr/>
              <p:nvPr/>
            </p:nvSpPr>
            <p:spPr>
              <a:xfrm flipV="1">
                <a:off x="830986" y="1702660"/>
                <a:ext cx="36004" cy="36004"/>
              </a:xfrm>
              <a:prstGeom prst="ellipse">
                <a:avLst/>
              </a:prstGeom>
              <a:ln w="12700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616" name="Ovál 23"/>
              <p:cNvSpPr/>
              <p:nvPr/>
            </p:nvSpPr>
            <p:spPr>
              <a:xfrm flipV="1">
                <a:off x="570259" y="1558166"/>
                <a:ext cx="36004" cy="36004"/>
              </a:xfrm>
              <a:prstGeom prst="ellipse">
                <a:avLst/>
              </a:prstGeom>
              <a:ln w="12700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617" name="Ovál 24"/>
              <p:cNvSpPr/>
              <p:nvPr/>
            </p:nvSpPr>
            <p:spPr>
              <a:xfrm flipV="1">
                <a:off x="702039" y="1514315"/>
                <a:ext cx="43564" cy="43564"/>
              </a:xfrm>
              <a:prstGeom prst="ellipse">
                <a:avLst/>
              </a:prstGeom>
              <a:ln w="12700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618" name="Ovál 25"/>
              <p:cNvSpPr/>
              <p:nvPr/>
            </p:nvSpPr>
            <p:spPr>
              <a:xfrm flipV="1">
                <a:off x="633319" y="1526230"/>
                <a:ext cx="39604" cy="39604"/>
              </a:xfrm>
              <a:prstGeom prst="ellipse">
                <a:avLst/>
              </a:prstGeom>
              <a:ln w="12700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619" name="Ovál 26"/>
              <p:cNvSpPr/>
              <p:nvPr/>
            </p:nvSpPr>
            <p:spPr>
              <a:xfrm flipV="1">
                <a:off x="759326" y="1526508"/>
                <a:ext cx="52712" cy="52712"/>
              </a:xfrm>
              <a:prstGeom prst="ellipse">
                <a:avLst/>
              </a:prstGeom>
              <a:ln w="12700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620" name="Ovál 27"/>
              <p:cNvSpPr/>
              <p:nvPr/>
            </p:nvSpPr>
            <p:spPr>
              <a:xfrm flipV="1">
                <a:off x="819919" y="1559490"/>
                <a:ext cx="63783" cy="63783"/>
              </a:xfrm>
              <a:prstGeom prst="ellipse">
                <a:avLst/>
              </a:prstGeom>
              <a:ln w="12700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621" name="Ovál 28"/>
              <p:cNvSpPr/>
              <p:nvPr/>
            </p:nvSpPr>
            <p:spPr>
              <a:xfrm flipV="1">
                <a:off x="877370" y="1615169"/>
                <a:ext cx="77177" cy="77177"/>
              </a:xfrm>
              <a:prstGeom prst="ellipse">
                <a:avLst/>
              </a:prstGeom>
              <a:ln w="12700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622" name="Ovál 29"/>
              <p:cNvSpPr/>
              <p:nvPr/>
            </p:nvSpPr>
            <p:spPr>
              <a:xfrm flipV="1">
                <a:off x="961627" y="1671921"/>
                <a:ext cx="63783" cy="63783"/>
              </a:xfrm>
              <a:prstGeom prst="ellipse">
                <a:avLst/>
              </a:prstGeom>
              <a:ln w="12700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623" name="Ovál 30"/>
              <p:cNvSpPr/>
              <p:nvPr/>
            </p:nvSpPr>
            <p:spPr>
              <a:xfrm flipV="1">
                <a:off x="1029992" y="1720016"/>
                <a:ext cx="52712" cy="52712"/>
              </a:xfrm>
              <a:prstGeom prst="ellipse">
                <a:avLst/>
              </a:prstGeom>
              <a:ln w="12700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624" name="Ovál 31"/>
              <p:cNvSpPr/>
              <p:nvPr/>
            </p:nvSpPr>
            <p:spPr>
              <a:xfrm flipV="1">
                <a:off x="1102356" y="1734851"/>
                <a:ext cx="43564" cy="43564"/>
              </a:xfrm>
              <a:prstGeom prst="ellipse">
                <a:avLst/>
              </a:prstGeom>
              <a:ln w="12700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625" name="Ovál 32"/>
              <p:cNvSpPr/>
              <p:nvPr/>
            </p:nvSpPr>
            <p:spPr>
              <a:xfrm flipV="1">
                <a:off x="975517" y="1555206"/>
                <a:ext cx="36004" cy="36004"/>
              </a:xfrm>
              <a:prstGeom prst="ellipse">
                <a:avLst/>
              </a:prstGeom>
              <a:ln w="12700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626" name="Ovál 33"/>
              <p:cNvSpPr/>
              <p:nvPr/>
            </p:nvSpPr>
            <p:spPr>
              <a:xfrm flipV="1">
                <a:off x="1107298" y="1511355"/>
                <a:ext cx="43564" cy="43564"/>
              </a:xfrm>
              <a:prstGeom prst="ellipse">
                <a:avLst/>
              </a:prstGeom>
              <a:ln w="12700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627" name="Ovál 34"/>
              <p:cNvSpPr/>
              <p:nvPr/>
            </p:nvSpPr>
            <p:spPr>
              <a:xfrm flipV="1">
                <a:off x="1038576" y="1523270"/>
                <a:ext cx="39604" cy="39604"/>
              </a:xfrm>
              <a:prstGeom prst="ellipse">
                <a:avLst/>
              </a:prstGeom>
              <a:ln w="12700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grpSp>
            <p:nvGrpSpPr>
              <p:cNvPr id="628" name="Skupina 35"/>
              <p:cNvGrpSpPr/>
              <p:nvPr/>
            </p:nvGrpSpPr>
            <p:grpSpPr>
              <a:xfrm flipV="1">
                <a:off x="1095307" y="1503807"/>
                <a:ext cx="2841938" cy="279261"/>
                <a:chOff x="644955" y="2260739"/>
                <a:chExt cx="7764471" cy="762971"/>
              </a:xfrm>
              <a:solidFill>
                <a:schemeClr val="accent2"/>
              </a:solidFill>
            </p:grpSpPr>
            <p:grpSp>
              <p:nvGrpSpPr>
                <p:cNvPr id="654" name="Skupina 61"/>
                <p:cNvGrpSpPr/>
                <p:nvPr/>
              </p:nvGrpSpPr>
              <p:grpSpPr>
                <a:xfrm>
                  <a:off x="708876" y="2366865"/>
                  <a:ext cx="7642420" cy="561853"/>
                  <a:chOff x="1873329" y="1838198"/>
                  <a:chExt cx="7642420" cy="561853"/>
                </a:xfrm>
                <a:grpFill/>
              </p:grpSpPr>
              <p:grpSp>
                <p:nvGrpSpPr>
                  <p:cNvPr id="734" name="Skupina 141"/>
                  <p:cNvGrpSpPr/>
                  <p:nvPr/>
                </p:nvGrpSpPr>
                <p:grpSpPr>
                  <a:xfrm>
                    <a:off x="2975327" y="1845953"/>
                    <a:ext cx="5781510" cy="539181"/>
                    <a:chOff x="-2449127" y="1853706"/>
                    <a:chExt cx="5781510" cy="539181"/>
                  </a:xfrm>
                  <a:grpFill/>
                </p:grpSpPr>
                <p:cxnSp>
                  <p:nvCxnSpPr>
                    <p:cNvPr id="773" name="Přímá spojnice 180"/>
                    <p:cNvCxnSpPr/>
                    <p:nvPr/>
                  </p:nvCxnSpPr>
                  <p:spPr>
                    <a:xfrm>
                      <a:off x="2791701" y="1916832"/>
                      <a:ext cx="0" cy="476055"/>
                    </a:xfrm>
                    <a:prstGeom prst="line">
                      <a:avLst/>
                    </a:prstGeom>
                    <a:ln/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774" name="Přímá spojnice 181"/>
                    <p:cNvCxnSpPr>
                      <a:stCxn id="621" idx="4"/>
                      <a:endCxn id="609" idx="0"/>
                    </p:cNvCxnSpPr>
                    <p:nvPr/>
                  </p:nvCxnSpPr>
                  <p:spPr>
                    <a:xfrm flipH="1">
                      <a:off x="-2449127" y="1899591"/>
                      <a:ext cx="1585" cy="484183"/>
                    </a:xfrm>
                    <a:prstGeom prst="line">
                      <a:avLst/>
                    </a:prstGeom>
                    <a:ln/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775" name="Přímá spojnice 182"/>
                    <p:cNvCxnSpPr/>
                    <p:nvPr/>
                  </p:nvCxnSpPr>
                  <p:spPr>
                    <a:xfrm>
                      <a:off x="3159377" y="1853706"/>
                      <a:ext cx="0" cy="488950"/>
                    </a:xfrm>
                    <a:prstGeom prst="line">
                      <a:avLst/>
                    </a:prstGeom>
                    <a:ln/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776" name="Přímá spojnice 183"/>
                    <p:cNvCxnSpPr/>
                    <p:nvPr/>
                  </p:nvCxnSpPr>
                  <p:spPr>
                    <a:xfrm flipH="1">
                      <a:off x="3332382" y="1992728"/>
                      <a:ext cx="1" cy="206911"/>
                    </a:xfrm>
                    <a:prstGeom prst="line">
                      <a:avLst/>
                    </a:prstGeom>
                    <a:ln/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777" name="Přímá spojnice 184"/>
                    <p:cNvCxnSpPr/>
                    <p:nvPr/>
                  </p:nvCxnSpPr>
                  <p:spPr>
                    <a:xfrm flipH="1">
                      <a:off x="2618678" y="2067066"/>
                      <a:ext cx="1" cy="206911"/>
                    </a:xfrm>
                    <a:prstGeom prst="line">
                      <a:avLst/>
                    </a:prstGeom>
                    <a:ln/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</p:cxnSp>
              </p:grpSp>
              <p:grpSp>
                <p:nvGrpSpPr>
                  <p:cNvPr id="735" name="Skupina 142"/>
                  <p:cNvGrpSpPr/>
                  <p:nvPr/>
                </p:nvGrpSpPr>
                <p:grpSpPr>
                  <a:xfrm>
                    <a:off x="3691453" y="1842202"/>
                    <a:ext cx="713705" cy="539181"/>
                    <a:chOff x="2618678" y="1853706"/>
                    <a:chExt cx="713705" cy="539181"/>
                  </a:xfrm>
                  <a:grpFill/>
                </p:grpSpPr>
                <p:cxnSp>
                  <p:nvCxnSpPr>
                    <p:cNvPr id="768" name="Přímá spojnice 175"/>
                    <p:cNvCxnSpPr/>
                    <p:nvPr/>
                  </p:nvCxnSpPr>
                  <p:spPr>
                    <a:xfrm>
                      <a:off x="2791701" y="1916832"/>
                      <a:ext cx="0" cy="476055"/>
                    </a:xfrm>
                    <a:prstGeom prst="line">
                      <a:avLst/>
                    </a:prstGeom>
                    <a:ln/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769" name="Přímá spojnice 176"/>
                    <p:cNvCxnSpPr/>
                    <p:nvPr/>
                  </p:nvCxnSpPr>
                  <p:spPr>
                    <a:xfrm flipH="1">
                      <a:off x="2975327" y="1891838"/>
                      <a:ext cx="1585" cy="484183"/>
                    </a:xfrm>
                    <a:prstGeom prst="line">
                      <a:avLst/>
                    </a:prstGeom>
                    <a:ln/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770" name="Přímá spojnice 177"/>
                    <p:cNvCxnSpPr/>
                    <p:nvPr/>
                  </p:nvCxnSpPr>
                  <p:spPr>
                    <a:xfrm>
                      <a:off x="3159377" y="1853706"/>
                      <a:ext cx="0" cy="488950"/>
                    </a:xfrm>
                    <a:prstGeom prst="line">
                      <a:avLst/>
                    </a:prstGeom>
                    <a:ln/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771" name="Přímá spojnice 178"/>
                    <p:cNvCxnSpPr/>
                    <p:nvPr/>
                  </p:nvCxnSpPr>
                  <p:spPr>
                    <a:xfrm flipH="1">
                      <a:off x="3332382" y="1992728"/>
                      <a:ext cx="1" cy="206911"/>
                    </a:xfrm>
                    <a:prstGeom prst="line">
                      <a:avLst/>
                    </a:prstGeom>
                    <a:ln/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772" name="Přímá spojnice 179"/>
                    <p:cNvCxnSpPr/>
                    <p:nvPr/>
                  </p:nvCxnSpPr>
                  <p:spPr>
                    <a:xfrm flipH="1">
                      <a:off x="2618678" y="2067066"/>
                      <a:ext cx="1" cy="206911"/>
                    </a:xfrm>
                    <a:prstGeom prst="line">
                      <a:avLst/>
                    </a:prstGeom>
                    <a:ln/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</p:cxnSp>
              </p:grpSp>
              <p:grpSp>
                <p:nvGrpSpPr>
                  <p:cNvPr id="736" name="Skupina 143"/>
                  <p:cNvGrpSpPr/>
                  <p:nvPr/>
                </p:nvGrpSpPr>
                <p:grpSpPr>
                  <a:xfrm>
                    <a:off x="4759988" y="1853706"/>
                    <a:ext cx="713705" cy="539181"/>
                    <a:chOff x="2618678" y="1853706"/>
                    <a:chExt cx="713705" cy="539181"/>
                  </a:xfrm>
                  <a:grpFill/>
                </p:grpSpPr>
                <p:cxnSp>
                  <p:nvCxnSpPr>
                    <p:cNvPr id="763" name="Přímá spojnice 170"/>
                    <p:cNvCxnSpPr/>
                    <p:nvPr/>
                  </p:nvCxnSpPr>
                  <p:spPr>
                    <a:xfrm>
                      <a:off x="2791701" y="1916832"/>
                      <a:ext cx="0" cy="476055"/>
                    </a:xfrm>
                    <a:prstGeom prst="line">
                      <a:avLst/>
                    </a:prstGeom>
                    <a:ln/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764" name="Přímá spojnice 171"/>
                    <p:cNvCxnSpPr/>
                    <p:nvPr/>
                  </p:nvCxnSpPr>
                  <p:spPr>
                    <a:xfrm flipH="1">
                      <a:off x="2975327" y="1891838"/>
                      <a:ext cx="1585" cy="484183"/>
                    </a:xfrm>
                    <a:prstGeom prst="line">
                      <a:avLst/>
                    </a:prstGeom>
                    <a:ln/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765" name="Přímá spojnice 172"/>
                    <p:cNvCxnSpPr/>
                    <p:nvPr/>
                  </p:nvCxnSpPr>
                  <p:spPr>
                    <a:xfrm>
                      <a:off x="3159377" y="1853706"/>
                      <a:ext cx="0" cy="488950"/>
                    </a:xfrm>
                    <a:prstGeom prst="line">
                      <a:avLst/>
                    </a:prstGeom>
                    <a:ln/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766" name="Přímá spojnice 173"/>
                    <p:cNvCxnSpPr/>
                    <p:nvPr/>
                  </p:nvCxnSpPr>
                  <p:spPr>
                    <a:xfrm flipH="1">
                      <a:off x="3332382" y="1992728"/>
                      <a:ext cx="1" cy="206911"/>
                    </a:xfrm>
                    <a:prstGeom prst="line">
                      <a:avLst/>
                    </a:prstGeom>
                    <a:ln/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767" name="Přímá spojnice 174"/>
                    <p:cNvCxnSpPr/>
                    <p:nvPr/>
                  </p:nvCxnSpPr>
                  <p:spPr>
                    <a:xfrm flipH="1">
                      <a:off x="2618678" y="2067066"/>
                      <a:ext cx="1" cy="206911"/>
                    </a:xfrm>
                    <a:prstGeom prst="line">
                      <a:avLst/>
                    </a:prstGeom>
                    <a:ln/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</p:cxnSp>
              </p:grpSp>
              <p:grpSp>
                <p:nvGrpSpPr>
                  <p:cNvPr id="737" name="Skupina 144"/>
                  <p:cNvGrpSpPr/>
                  <p:nvPr/>
                </p:nvGrpSpPr>
                <p:grpSpPr>
                  <a:xfrm>
                    <a:off x="5850091" y="1845855"/>
                    <a:ext cx="713705" cy="539181"/>
                    <a:chOff x="2618678" y="1853706"/>
                    <a:chExt cx="713705" cy="539181"/>
                  </a:xfrm>
                  <a:grpFill/>
                </p:grpSpPr>
                <p:cxnSp>
                  <p:nvCxnSpPr>
                    <p:cNvPr id="758" name="Přímá spojnice 165"/>
                    <p:cNvCxnSpPr/>
                    <p:nvPr/>
                  </p:nvCxnSpPr>
                  <p:spPr>
                    <a:xfrm>
                      <a:off x="2791701" y="1916832"/>
                      <a:ext cx="0" cy="476055"/>
                    </a:xfrm>
                    <a:prstGeom prst="line">
                      <a:avLst/>
                    </a:prstGeom>
                    <a:ln/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759" name="Přímá spojnice 166"/>
                    <p:cNvCxnSpPr/>
                    <p:nvPr/>
                  </p:nvCxnSpPr>
                  <p:spPr>
                    <a:xfrm flipH="1">
                      <a:off x="2975327" y="1891838"/>
                      <a:ext cx="1585" cy="484183"/>
                    </a:xfrm>
                    <a:prstGeom prst="line">
                      <a:avLst/>
                    </a:prstGeom>
                    <a:ln/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760" name="Přímá spojnice 167"/>
                    <p:cNvCxnSpPr/>
                    <p:nvPr/>
                  </p:nvCxnSpPr>
                  <p:spPr>
                    <a:xfrm>
                      <a:off x="3159377" y="1853706"/>
                      <a:ext cx="0" cy="488950"/>
                    </a:xfrm>
                    <a:prstGeom prst="line">
                      <a:avLst/>
                    </a:prstGeom>
                    <a:ln/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761" name="Přímá spojnice 168"/>
                    <p:cNvCxnSpPr/>
                    <p:nvPr/>
                  </p:nvCxnSpPr>
                  <p:spPr>
                    <a:xfrm flipH="1">
                      <a:off x="3332382" y="1992728"/>
                      <a:ext cx="1" cy="206911"/>
                    </a:xfrm>
                    <a:prstGeom prst="line">
                      <a:avLst/>
                    </a:prstGeom>
                    <a:ln/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762" name="Přímá spojnice 169"/>
                    <p:cNvCxnSpPr/>
                    <p:nvPr/>
                  </p:nvCxnSpPr>
                  <p:spPr>
                    <a:xfrm flipH="1">
                      <a:off x="2618678" y="2067066"/>
                      <a:ext cx="1" cy="206911"/>
                    </a:xfrm>
                    <a:prstGeom prst="line">
                      <a:avLst/>
                    </a:prstGeom>
                    <a:ln/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</p:cxnSp>
              </p:grpSp>
              <p:grpSp>
                <p:nvGrpSpPr>
                  <p:cNvPr id="738" name="Skupina 145"/>
                  <p:cNvGrpSpPr/>
                  <p:nvPr/>
                </p:nvGrpSpPr>
                <p:grpSpPr>
                  <a:xfrm>
                    <a:off x="6955080" y="1845953"/>
                    <a:ext cx="713705" cy="539181"/>
                    <a:chOff x="2618678" y="1853706"/>
                    <a:chExt cx="713705" cy="539181"/>
                  </a:xfrm>
                  <a:grpFill/>
                </p:grpSpPr>
                <p:cxnSp>
                  <p:nvCxnSpPr>
                    <p:cNvPr id="753" name="Přímá spojnice 160"/>
                    <p:cNvCxnSpPr/>
                    <p:nvPr/>
                  </p:nvCxnSpPr>
                  <p:spPr>
                    <a:xfrm>
                      <a:off x="2791701" y="1916832"/>
                      <a:ext cx="0" cy="476055"/>
                    </a:xfrm>
                    <a:prstGeom prst="line">
                      <a:avLst/>
                    </a:prstGeom>
                    <a:ln/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754" name="Přímá spojnice 161"/>
                    <p:cNvCxnSpPr/>
                    <p:nvPr/>
                  </p:nvCxnSpPr>
                  <p:spPr>
                    <a:xfrm flipH="1">
                      <a:off x="2975327" y="1891838"/>
                      <a:ext cx="1585" cy="484183"/>
                    </a:xfrm>
                    <a:prstGeom prst="line">
                      <a:avLst/>
                    </a:prstGeom>
                    <a:ln/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755" name="Přímá spojnice 162"/>
                    <p:cNvCxnSpPr/>
                    <p:nvPr/>
                  </p:nvCxnSpPr>
                  <p:spPr>
                    <a:xfrm>
                      <a:off x="3159377" y="1853706"/>
                      <a:ext cx="0" cy="488950"/>
                    </a:xfrm>
                    <a:prstGeom prst="line">
                      <a:avLst/>
                    </a:prstGeom>
                    <a:ln/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756" name="Přímá spojnice 163"/>
                    <p:cNvCxnSpPr/>
                    <p:nvPr/>
                  </p:nvCxnSpPr>
                  <p:spPr>
                    <a:xfrm flipH="1">
                      <a:off x="3332382" y="1992728"/>
                      <a:ext cx="1" cy="206911"/>
                    </a:xfrm>
                    <a:prstGeom prst="line">
                      <a:avLst/>
                    </a:prstGeom>
                    <a:ln/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757" name="Přímá spojnice 164"/>
                    <p:cNvCxnSpPr/>
                    <p:nvPr/>
                  </p:nvCxnSpPr>
                  <p:spPr>
                    <a:xfrm flipH="1">
                      <a:off x="2618678" y="2067066"/>
                      <a:ext cx="1" cy="206911"/>
                    </a:xfrm>
                    <a:prstGeom prst="line">
                      <a:avLst/>
                    </a:prstGeom>
                    <a:ln/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</p:cxnSp>
              </p:grpSp>
              <p:grpSp>
                <p:nvGrpSpPr>
                  <p:cNvPr id="739" name="Skupina 146"/>
                  <p:cNvGrpSpPr/>
                  <p:nvPr/>
                </p:nvGrpSpPr>
                <p:grpSpPr>
                  <a:xfrm>
                    <a:off x="2611299" y="1860870"/>
                    <a:ext cx="713705" cy="539181"/>
                    <a:chOff x="2618678" y="1853706"/>
                    <a:chExt cx="713705" cy="539181"/>
                  </a:xfrm>
                  <a:grpFill/>
                </p:grpSpPr>
                <p:cxnSp>
                  <p:nvCxnSpPr>
                    <p:cNvPr id="748" name="Přímá spojnice 155"/>
                    <p:cNvCxnSpPr/>
                    <p:nvPr/>
                  </p:nvCxnSpPr>
                  <p:spPr>
                    <a:xfrm>
                      <a:off x="2791701" y="1916832"/>
                      <a:ext cx="0" cy="476055"/>
                    </a:xfrm>
                    <a:prstGeom prst="line">
                      <a:avLst/>
                    </a:prstGeom>
                    <a:ln/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749" name="Přímá spojnice 156"/>
                    <p:cNvCxnSpPr/>
                    <p:nvPr/>
                  </p:nvCxnSpPr>
                  <p:spPr>
                    <a:xfrm flipH="1">
                      <a:off x="2975327" y="1891838"/>
                      <a:ext cx="1585" cy="484183"/>
                    </a:xfrm>
                    <a:prstGeom prst="line">
                      <a:avLst/>
                    </a:prstGeom>
                    <a:ln/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750" name="Přímá spojnice 157"/>
                    <p:cNvCxnSpPr/>
                    <p:nvPr/>
                  </p:nvCxnSpPr>
                  <p:spPr>
                    <a:xfrm>
                      <a:off x="3159377" y="1853706"/>
                      <a:ext cx="0" cy="488950"/>
                    </a:xfrm>
                    <a:prstGeom prst="line">
                      <a:avLst/>
                    </a:prstGeom>
                    <a:ln/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751" name="Přímá spojnice 158"/>
                    <p:cNvCxnSpPr/>
                    <p:nvPr/>
                  </p:nvCxnSpPr>
                  <p:spPr>
                    <a:xfrm flipH="1">
                      <a:off x="3332382" y="1992728"/>
                      <a:ext cx="1" cy="206911"/>
                    </a:xfrm>
                    <a:prstGeom prst="line">
                      <a:avLst/>
                    </a:prstGeom>
                    <a:ln/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752" name="Přímá spojnice 159"/>
                    <p:cNvCxnSpPr/>
                    <p:nvPr/>
                  </p:nvCxnSpPr>
                  <p:spPr>
                    <a:xfrm flipH="1">
                      <a:off x="2618678" y="2067066"/>
                      <a:ext cx="1" cy="206911"/>
                    </a:xfrm>
                    <a:prstGeom prst="line">
                      <a:avLst/>
                    </a:prstGeom>
                    <a:ln/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</p:cxnSp>
              </p:grpSp>
              <p:grpSp>
                <p:nvGrpSpPr>
                  <p:cNvPr id="740" name="Skupina 147"/>
                  <p:cNvGrpSpPr/>
                  <p:nvPr/>
                </p:nvGrpSpPr>
                <p:grpSpPr>
                  <a:xfrm>
                    <a:off x="9157515" y="1899002"/>
                    <a:ext cx="358234" cy="501049"/>
                    <a:chOff x="2618678" y="1891838"/>
                    <a:chExt cx="358234" cy="501049"/>
                  </a:xfrm>
                  <a:grpFill/>
                </p:grpSpPr>
                <p:cxnSp>
                  <p:nvCxnSpPr>
                    <p:cNvPr id="745" name="Přímá spojnice 152"/>
                    <p:cNvCxnSpPr/>
                    <p:nvPr/>
                  </p:nvCxnSpPr>
                  <p:spPr>
                    <a:xfrm>
                      <a:off x="2791701" y="1916832"/>
                      <a:ext cx="0" cy="476055"/>
                    </a:xfrm>
                    <a:prstGeom prst="line">
                      <a:avLst/>
                    </a:prstGeom>
                    <a:ln/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746" name="Přímá spojnice 153"/>
                    <p:cNvCxnSpPr/>
                    <p:nvPr/>
                  </p:nvCxnSpPr>
                  <p:spPr>
                    <a:xfrm flipH="1">
                      <a:off x="2975327" y="1891838"/>
                      <a:ext cx="1585" cy="484183"/>
                    </a:xfrm>
                    <a:prstGeom prst="line">
                      <a:avLst/>
                    </a:prstGeom>
                    <a:ln/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747" name="Přímá spojnice 154"/>
                    <p:cNvCxnSpPr/>
                    <p:nvPr/>
                  </p:nvCxnSpPr>
                  <p:spPr>
                    <a:xfrm flipH="1">
                      <a:off x="2618678" y="2067066"/>
                      <a:ext cx="1" cy="206911"/>
                    </a:xfrm>
                    <a:prstGeom prst="line">
                      <a:avLst/>
                    </a:prstGeom>
                    <a:ln/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</p:cxnSp>
              </p:grpSp>
              <p:grpSp>
                <p:nvGrpSpPr>
                  <p:cNvPr id="741" name="Skupina 148"/>
                  <p:cNvGrpSpPr/>
                  <p:nvPr/>
                </p:nvGrpSpPr>
                <p:grpSpPr>
                  <a:xfrm>
                    <a:off x="1873329" y="1838198"/>
                    <a:ext cx="357056" cy="522315"/>
                    <a:chOff x="2975327" y="1853706"/>
                    <a:chExt cx="357056" cy="522315"/>
                  </a:xfrm>
                  <a:grpFill/>
                </p:grpSpPr>
                <p:cxnSp>
                  <p:nvCxnSpPr>
                    <p:cNvPr id="742" name="Přímá spojnice 149"/>
                    <p:cNvCxnSpPr/>
                    <p:nvPr/>
                  </p:nvCxnSpPr>
                  <p:spPr>
                    <a:xfrm flipH="1">
                      <a:off x="2975327" y="1891838"/>
                      <a:ext cx="1585" cy="484183"/>
                    </a:xfrm>
                    <a:prstGeom prst="line">
                      <a:avLst/>
                    </a:prstGeom>
                    <a:ln/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743" name="Přímá spojnice 150"/>
                    <p:cNvCxnSpPr/>
                    <p:nvPr/>
                  </p:nvCxnSpPr>
                  <p:spPr>
                    <a:xfrm>
                      <a:off x="3159377" y="1853706"/>
                      <a:ext cx="0" cy="488950"/>
                    </a:xfrm>
                    <a:prstGeom prst="line">
                      <a:avLst/>
                    </a:prstGeom>
                    <a:ln/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744" name="Přímá spojnice 151"/>
                    <p:cNvCxnSpPr/>
                    <p:nvPr/>
                  </p:nvCxnSpPr>
                  <p:spPr>
                    <a:xfrm flipH="1">
                      <a:off x="3332382" y="1992728"/>
                      <a:ext cx="1" cy="206911"/>
                    </a:xfrm>
                    <a:prstGeom prst="line">
                      <a:avLst/>
                    </a:prstGeom>
                    <a:ln/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</p:cxnSp>
              </p:grpSp>
            </p:grpSp>
            <p:sp>
              <p:nvSpPr>
                <p:cNvPr id="655" name="Ovál 62"/>
                <p:cNvSpPr/>
                <p:nvPr/>
              </p:nvSpPr>
              <p:spPr>
                <a:xfrm>
                  <a:off x="644955" y="2260739"/>
                  <a:ext cx="144016" cy="144016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656" name="Ovál 63"/>
                <p:cNvSpPr/>
                <p:nvPr/>
              </p:nvSpPr>
              <p:spPr>
                <a:xfrm>
                  <a:off x="858236" y="2329220"/>
                  <a:ext cx="119022" cy="11902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657" name="Ovál 64"/>
                <p:cNvSpPr/>
                <p:nvPr/>
              </p:nvSpPr>
              <p:spPr>
                <a:xfrm>
                  <a:off x="1041612" y="2408814"/>
                  <a:ext cx="98365" cy="9836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658" name="Ovál 65"/>
                <p:cNvSpPr/>
                <p:nvPr/>
              </p:nvSpPr>
              <p:spPr>
                <a:xfrm>
                  <a:off x="1157608" y="2533270"/>
                  <a:ext cx="210855" cy="21085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659" name="Ovál 66"/>
                <p:cNvSpPr/>
                <p:nvPr/>
              </p:nvSpPr>
              <p:spPr>
                <a:xfrm>
                  <a:off x="1391323" y="2805539"/>
                  <a:ext cx="98365" cy="9836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660" name="Ovál 67"/>
                <p:cNvSpPr/>
                <p:nvPr/>
              </p:nvSpPr>
              <p:spPr>
                <a:xfrm>
                  <a:off x="1751363" y="2904688"/>
                  <a:ext cx="119022" cy="11902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661" name="Ovál 68"/>
                <p:cNvSpPr/>
                <p:nvPr/>
              </p:nvSpPr>
              <p:spPr>
                <a:xfrm>
                  <a:off x="1563609" y="2882957"/>
                  <a:ext cx="108202" cy="10820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662" name="Ovál 69"/>
                <p:cNvSpPr/>
                <p:nvPr/>
              </p:nvSpPr>
              <p:spPr>
                <a:xfrm>
                  <a:off x="1907876" y="2846382"/>
                  <a:ext cx="144016" cy="144016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663" name="Ovál 70"/>
                <p:cNvSpPr/>
                <p:nvPr/>
              </p:nvSpPr>
              <p:spPr>
                <a:xfrm>
                  <a:off x="2073421" y="2726029"/>
                  <a:ext cx="174260" cy="174260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664" name="Ovál 71"/>
                <p:cNvSpPr/>
                <p:nvPr/>
              </p:nvSpPr>
              <p:spPr>
                <a:xfrm>
                  <a:off x="2230384" y="2537310"/>
                  <a:ext cx="210855" cy="21085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665" name="Ovál 72"/>
                <p:cNvSpPr/>
                <p:nvPr/>
              </p:nvSpPr>
              <p:spPr>
                <a:xfrm>
                  <a:off x="2441239" y="2402426"/>
                  <a:ext cx="174260" cy="174260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666" name="Ovál 73"/>
                <p:cNvSpPr/>
                <p:nvPr/>
              </p:nvSpPr>
              <p:spPr>
                <a:xfrm>
                  <a:off x="2628016" y="2301269"/>
                  <a:ext cx="144016" cy="144016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667" name="Ovál 74"/>
                <p:cNvSpPr/>
                <p:nvPr/>
              </p:nvSpPr>
              <p:spPr>
                <a:xfrm>
                  <a:off x="2825724" y="2285733"/>
                  <a:ext cx="119022" cy="11902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668" name="Ovál 75"/>
                <p:cNvSpPr/>
                <p:nvPr/>
              </p:nvSpPr>
              <p:spPr>
                <a:xfrm>
                  <a:off x="3013599" y="2321600"/>
                  <a:ext cx="108202" cy="10820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669" name="Ovál 76"/>
                <p:cNvSpPr/>
                <p:nvPr/>
              </p:nvSpPr>
              <p:spPr>
                <a:xfrm>
                  <a:off x="3191523" y="2402426"/>
                  <a:ext cx="98365" cy="9836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670" name="Ovál 77"/>
                <p:cNvSpPr/>
                <p:nvPr/>
              </p:nvSpPr>
              <p:spPr>
                <a:xfrm>
                  <a:off x="1368463" y="2418176"/>
                  <a:ext cx="174260" cy="174260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671" name="Ovál 78"/>
                <p:cNvSpPr/>
                <p:nvPr/>
              </p:nvSpPr>
              <p:spPr>
                <a:xfrm>
                  <a:off x="1555240" y="2317019"/>
                  <a:ext cx="144016" cy="144016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672" name="Ovál 79"/>
                <p:cNvSpPr/>
                <p:nvPr/>
              </p:nvSpPr>
              <p:spPr>
                <a:xfrm>
                  <a:off x="1752948" y="2301483"/>
                  <a:ext cx="119022" cy="11902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673" name="Ovál 80"/>
                <p:cNvSpPr/>
                <p:nvPr/>
              </p:nvSpPr>
              <p:spPr>
                <a:xfrm>
                  <a:off x="1940823" y="2337350"/>
                  <a:ext cx="108202" cy="10820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674" name="Ovál 81"/>
                <p:cNvSpPr/>
                <p:nvPr/>
              </p:nvSpPr>
              <p:spPr>
                <a:xfrm>
                  <a:off x="2118747" y="2418176"/>
                  <a:ext cx="98365" cy="9836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675" name="Ovál 82"/>
                <p:cNvSpPr/>
                <p:nvPr/>
              </p:nvSpPr>
              <p:spPr>
                <a:xfrm>
                  <a:off x="2479186" y="2797199"/>
                  <a:ext cx="98365" cy="9836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676" name="Ovál 83"/>
                <p:cNvSpPr/>
                <p:nvPr/>
              </p:nvSpPr>
              <p:spPr>
                <a:xfrm>
                  <a:off x="2839226" y="2896348"/>
                  <a:ext cx="119022" cy="11902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677" name="Ovál 84"/>
                <p:cNvSpPr/>
                <p:nvPr/>
              </p:nvSpPr>
              <p:spPr>
                <a:xfrm>
                  <a:off x="2651472" y="2874617"/>
                  <a:ext cx="108202" cy="10820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678" name="Ovál 85"/>
                <p:cNvSpPr/>
                <p:nvPr/>
              </p:nvSpPr>
              <p:spPr>
                <a:xfrm>
                  <a:off x="2995739" y="2838042"/>
                  <a:ext cx="144016" cy="144016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679" name="Ovál 86"/>
                <p:cNvSpPr/>
                <p:nvPr/>
              </p:nvSpPr>
              <p:spPr>
                <a:xfrm>
                  <a:off x="3161284" y="2717689"/>
                  <a:ext cx="174260" cy="174260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680" name="Ovál 87"/>
                <p:cNvSpPr/>
                <p:nvPr/>
              </p:nvSpPr>
              <p:spPr>
                <a:xfrm>
                  <a:off x="3318247" y="2528970"/>
                  <a:ext cx="210855" cy="21085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681" name="Ovál 88"/>
                <p:cNvSpPr/>
                <p:nvPr/>
              </p:nvSpPr>
              <p:spPr>
                <a:xfrm>
                  <a:off x="661583" y="2897068"/>
                  <a:ext cx="119022" cy="11902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682" name="Ovál 89"/>
                <p:cNvSpPr/>
                <p:nvPr/>
              </p:nvSpPr>
              <p:spPr>
                <a:xfrm>
                  <a:off x="818096" y="2838762"/>
                  <a:ext cx="144016" cy="144016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683" name="Ovál 90"/>
                <p:cNvSpPr/>
                <p:nvPr/>
              </p:nvSpPr>
              <p:spPr>
                <a:xfrm>
                  <a:off x="983641" y="2718409"/>
                  <a:ext cx="174260" cy="174260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684" name="Ovál 91"/>
                <p:cNvSpPr/>
                <p:nvPr/>
              </p:nvSpPr>
              <p:spPr>
                <a:xfrm>
                  <a:off x="3507242" y="2410514"/>
                  <a:ext cx="174260" cy="174260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685" name="Ovál 92"/>
                <p:cNvSpPr/>
                <p:nvPr/>
              </p:nvSpPr>
              <p:spPr>
                <a:xfrm>
                  <a:off x="3694019" y="2309357"/>
                  <a:ext cx="144016" cy="144016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686" name="Ovál 93"/>
                <p:cNvSpPr/>
                <p:nvPr/>
              </p:nvSpPr>
              <p:spPr>
                <a:xfrm>
                  <a:off x="3891727" y="2293821"/>
                  <a:ext cx="119022" cy="11902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687" name="Ovál 94"/>
                <p:cNvSpPr/>
                <p:nvPr/>
              </p:nvSpPr>
              <p:spPr>
                <a:xfrm>
                  <a:off x="4079602" y="2329688"/>
                  <a:ext cx="108202" cy="10820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688" name="Ovál 95"/>
                <p:cNvSpPr/>
                <p:nvPr/>
              </p:nvSpPr>
              <p:spPr>
                <a:xfrm>
                  <a:off x="4257526" y="2410514"/>
                  <a:ext cx="98365" cy="9836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689" name="Ovál 96"/>
                <p:cNvSpPr/>
                <p:nvPr/>
              </p:nvSpPr>
              <p:spPr>
                <a:xfrm>
                  <a:off x="3545189" y="2805287"/>
                  <a:ext cx="98365" cy="9836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690" name="Ovál 97"/>
                <p:cNvSpPr/>
                <p:nvPr/>
              </p:nvSpPr>
              <p:spPr>
                <a:xfrm>
                  <a:off x="3905229" y="2904436"/>
                  <a:ext cx="119022" cy="11902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691" name="Ovál 98"/>
                <p:cNvSpPr/>
                <p:nvPr/>
              </p:nvSpPr>
              <p:spPr>
                <a:xfrm>
                  <a:off x="3717475" y="2882705"/>
                  <a:ext cx="108202" cy="10820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692" name="Ovál 99"/>
                <p:cNvSpPr/>
                <p:nvPr/>
              </p:nvSpPr>
              <p:spPr>
                <a:xfrm>
                  <a:off x="4061742" y="2846130"/>
                  <a:ext cx="144016" cy="144016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693" name="Ovál 100"/>
                <p:cNvSpPr/>
                <p:nvPr/>
              </p:nvSpPr>
              <p:spPr>
                <a:xfrm>
                  <a:off x="4227287" y="2725777"/>
                  <a:ext cx="174260" cy="174260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694" name="Ovál 101"/>
                <p:cNvSpPr/>
                <p:nvPr/>
              </p:nvSpPr>
              <p:spPr>
                <a:xfrm>
                  <a:off x="4384250" y="2537058"/>
                  <a:ext cx="210855" cy="21085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695" name="Ovál 102"/>
                <p:cNvSpPr/>
                <p:nvPr/>
              </p:nvSpPr>
              <p:spPr>
                <a:xfrm>
                  <a:off x="4584993" y="2402426"/>
                  <a:ext cx="174260" cy="174260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696" name="Ovál 103"/>
                <p:cNvSpPr/>
                <p:nvPr/>
              </p:nvSpPr>
              <p:spPr>
                <a:xfrm>
                  <a:off x="4771770" y="2301269"/>
                  <a:ext cx="144016" cy="144016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697" name="Ovál 104"/>
                <p:cNvSpPr/>
                <p:nvPr/>
              </p:nvSpPr>
              <p:spPr>
                <a:xfrm>
                  <a:off x="4969478" y="2285733"/>
                  <a:ext cx="119022" cy="11902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698" name="Ovál 105"/>
                <p:cNvSpPr/>
                <p:nvPr/>
              </p:nvSpPr>
              <p:spPr>
                <a:xfrm>
                  <a:off x="5157353" y="2321600"/>
                  <a:ext cx="108202" cy="10820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699" name="Ovál 106"/>
                <p:cNvSpPr/>
                <p:nvPr/>
              </p:nvSpPr>
              <p:spPr>
                <a:xfrm>
                  <a:off x="5335277" y="2402426"/>
                  <a:ext cx="98365" cy="9836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700" name="Ovál 107"/>
                <p:cNvSpPr/>
                <p:nvPr/>
              </p:nvSpPr>
              <p:spPr>
                <a:xfrm>
                  <a:off x="4622940" y="2797199"/>
                  <a:ext cx="98365" cy="9836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701" name="Ovál 108"/>
                <p:cNvSpPr/>
                <p:nvPr/>
              </p:nvSpPr>
              <p:spPr>
                <a:xfrm>
                  <a:off x="4982980" y="2896348"/>
                  <a:ext cx="119022" cy="11902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702" name="Ovál 109"/>
                <p:cNvSpPr/>
                <p:nvPr/>
              </p:nvSpPr>
              <p:spPr>
                <a:xfrm>
                  <a:off x="4795226" y="2874617"/>
                  <a:ext cx="108202" cy="10820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703" name="Ovál 110"/>
                <p:cNvSpPr/>
                <p:nvPr/>
              </p:nvSpPr>
              <p:spPr>
                <a:xfrm>
                  <a:off x="5139493" y="2838042"/>
                  <a:ext cx="144016" cy="144016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704" name="Ovál 111"/>
                <p:cNvSpPr/>
                <p:nvPr/>
              </p:nvSpPr>
              <p:spPr>
                <a:xfrm>
                  <a:off x="5305038" y="2717689"/>
                  <a:ext cx="174260" cy="174260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705" name="Ovál 112"/>
                <p:cNvSpPr/>
                <p:nvPr/>
              </p:nvSpPr>
              <p:spPr>
                <a:xfrm>
                  <a:off x="5462001" y="2528970"/>
                  <a:ext cx="210855" cy="21085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706" name="Ovál 113"/>
                <p:cNvSpPr/>
                <p:nvPr/>
              </p:nvSpPr>
              <p:spPr>
                <a:xfrm>
                  <a:off x="5689982" y="2410514"/>
                  <a:ext cx="174260" cy="174260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707" name="Ovál 114"/>
                <p:cNvSpPr/>
                <p:nvPr/>
              </p:nvSpPr>
              <p:spPr>
                <a:xfrm>
                  <a:off x="5876759" y="2309357"/>
                  <a:ext cx="144016" cy="144016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708" name="Ovál 115"/>
                <p:cNvSpPr/>
                <p:nvPr/>
              </p:nvSpPr>
              <p:spPr>
                <a:xfrm>
                  <a:off x="6074467" y="2293821"/>
                  <a:ext cx="119022" cy="11902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709" name="Ovál 116"/>
                <p:cNvSpPr/>
                <p:nvPr/>
              </p:nvSpPr>
              <p:spPr>
                <a:xfrm>
                  <a:off x="6262342" y="2329688"/>
                  <a:ext cx="108202" cy="10820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710" name="Ovál 117"/>
                <p:cNvSpPr/>
                <p:nvPr/>
              </p:nvSpPr>
              <p:spPr>
                <a:xfrm>
                  <a:off x="6440266" y="2410514"/>
                  <a:ext cx="98365" cy="9836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711" name="Ovál 118"/>
                <p:cNvSpPr/>
                <p:nvPr/>
              </p:nvSpPr>
              <p:spPr>
                <a:xfrm>
                  <a:off x="5727929" y="2805287"/>
                  <a:ext cx="98365" cy="9836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712" name="Ovál 119"/>
                <p:cNvSpPr/>
                <p:nvPr/>
              </p:nvSpPr>
              <p:spPr>
                <a:xfrm>
                  <a:off x="6087969" y="2904436"/>
                  <a:ext cx="119022" cy="11902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713" name="Ovál 120"/>
                <p:cNvSpPr/>
                <p:nvPr/>
              </p:nvSpPr>
              <p:spPr>
                <a:xfrm>
                  <a:off x="5900215" y="2882705"/>
                  <a:ext cx="108202" cy="10820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714" name="Ovál 121"/>
                <p:cNvSpPr/>
                <p:nvPr/>
              </p:nvSpPr>
              <p:spPr>
                <a:xfrm>
                  <a:off x="6244482" y="2846130"/>
                  <a:ext cx="144016" cy="144016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715" name="Ovál 122"/>
                <p:cNvSpPr/>
                <p:nvPr/>
              </p:nvSpPr>
              <p:spPr>
                <a:xfrm>
                  <a:off x="6410027" y="2725777"/>
                  <a:ext cx="174260" cy="174260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716" name="Ovál 123"/>
                <p:cNvSpPr/>
                <p:nvPr/>
              </p:nvSpPr>
              <p:spPr>
                <a:xfrm>
                  <a:off x="6566990" y="2537058"/>
                  <a:ext cx="210855" cy="21085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717" name="Ovál 124"/>
                <p:cNvSpPr/>
                <p:nvPr/>
              </p:nvSpPr>
              <p:spPr>
                <a:xfrm>
                  <a:off x="6785209" y="2402426"/>
                  <a:ext cx="174260" cy="174260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718" name="Ovál 125"/>
                <p:cNvSpPr/>
                <p:nvPr/>
              </p:nvSpPr>
              <p:spPr>
                <a:xfrm>
                  <a:off x="6971986" y="2301269"/>
                  <a:ext cx="144016" cy="144016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719" name="Ovál 126"/>
                <p:cNvSpPr/>
                <p:nvPr/>
              </p:nvSpPr>
              <p:spPr>
                <a:xfrm>
                  <a:off x="7169694" y="2285733"/>
                  <a:ext cx="119022" cy="11902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720" name="Ovál 127"/>
                <p:cNvSpPr/>
                <p:nvPr/>
              </p:nvSpPr>
              <p:spPr>
                <a:xfrm>
                  <a:off x="7357569" y="2321600"/>
                  <a:ext cx="108202" cy="10820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721" name="Ovál 128"/>
                <p:cNvSpPr/>
                <p:nvPr/>
              </p:nvSpPr>
              <p:spPr>
                <a:xfrm>
                  <a:off x="7535493" y="2402426"/>
                  <a:ext cx="98365" cy="9836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722" name="Ovál 129"/>
                <p:cNvSpPr/>
                <p:nvPr/>
              </p:nvSpPr>
              <p:spPr>
                <a:xfrm>
                  <a:off x="6823156" y="2797199"/>
                  <a:ext cx="98365" cy="9836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723" name="Ovál 130"/>
                <p:cNvSpPr/>
                <p:nvPr/>
              </p:nvSpPr>
              <p:spPr>
                <a:xfrm>
                  <a:off x="7183196" y="2896348"/>
                  <a:ext cx="119022" cy="11902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724" name="Ovál 131"/>
                <p:cNvSpPr/>
                <p:nvPr/>
              </p:nvSpPr>
              <p:spPr>
                <a:xfrm>
                  <a:off x="6995442" y="2874617"/>
                  <a:ext cx="108202" cy="10820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725" name="Ovál 132"/>
                <p:cNvSpPr/>
                <p:nvPr/>
              </p:nvSpPr>
              <p:spPr>
                <a:xfrm>
                  <a:off x="7339709" y="2838042"/>
                  <a:ext cx="144016" cy="144016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726" name="Ovál 133"/>
                <p:cNvSpPr/>
                <p:nvPr/>
              </p:nvSpPr>
              <p:spPr>
                <a:xfrm>
                  <a:off x="7505254" y="2717689"/>
                  <a:ext cx="174260" cy="174260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727" name="Ovál 134"/>
                <p:cNvSpPr/>
                <p:nvPr/>
              </p:nvSpPr>
              <p:spPr>
                <a:xfrm>
                  <a:off x="7662217" y="2528970"/>
                  <a:ext cx="210855" cy="21085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728" name="Ovál 135"/>
                <p:cNvSpPr/>
                <p:nvPr/>
              </p:nvSpPr>
              <p:spPr>
                <a:xfrm>
                  <a:off x="7892417" y="2410514"/>
                  <a:ext cx="174260" cy="174260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729" name="Ovál 136"/>
                <p:cNvSpPr/>
                <p:nvPr/>
              </p:nvSpPr>
              <p:spPr>
                <a:xfrm>
                  <a:off x="8079194" y="2309357"/>
                  <a:ext cx="144016" cy="144016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730" name="Ovál 137"/>
                <p:cNvSpPr/>
                <p:nvPr/>
              </p:nvSpPr>
              <p:spPr>
                <a:xfrm>
                  <a:off x="8276902" y="2293821"/>
                  <a:ext cx="119022" cy="11902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731" name="Ovál 138"/>
                <p:cNvSpPr/>
                <p:nvPr/>
              </p:nvSpPr>
              <p:spPr>
                <a:xfrm>
                  <a:off x="7930364" y="2805287"/>
                  <a:ext cx="98365" cy="9836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732" name="Ovál 139"/>
                <p:cNvSpPr/>
                <p:nvPr/>
              </p:nvSpPr>
              <p:spPr>
                <a:xfrm>
                  <a:off x="8290404" y="2904436"/>
                  <a:ext cx="119022" cy="11902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733" name="Ovál 140"/>
                <p:cNvSpPr/>
                <p:nvPr/>
              </p:nvSpPr>
              <p:spPr>
                <a:xfrm>
                  <a:off x="8102650" y="2882705"/>
                  <a:ext cx="108202" cy="10820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</p:grpSp>
          <p:cxnSp>
            <p:nvCxnSpPr>
              <p:cNvPr id="629" name="Přímá spojnice 36"/>
              <p:cNvCxnSpPr>
                <a:stCxn id="591" idx="4"/>
                <a:endCxn id="586" idx="0"/>
              </p:cNvCxnSpPr>
              <p:nvPr/>
            </p:nvCxnSpPr>
            <p:spPr>
              <a:xfrm flipH="1" flipV="1">
                <a:off x="4372586" y="1545408"/>
                <a:ext cx="580" cy="177219"/>
              </a:xfrm>
              <a:prstGeom prst="line">
                <a:avLst/>
              </a:prstGeom>
              <a:ln w="12700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grpSp>
            <p:nvGrpSpPr>
              <p:cNvPr id="630" name="Skupina 37"/>
              <p:cNvGrpSpPr/>
              <p:nvPr/>
            </p:nvGrpSpPr>
            <p:grpSpPr>
              <a:xfrm flipV="1">
                <a:off x="4239095" y="1536609"/>
                <a:ext cx="197906" cy="197349"/>
                <a:chOff x="2618678" y="1853706"/>
                <a:chExt cx="540699" cy="539181"/>
              </a:xfrm>
            </p:grpSpPr>
            <p:cxnSp>
              <p:nvCxnSpPr>
                <p:cNvPr id="650" name="Přímá spojnice 57"/>
                <p:cNvCxnSpPr/>
                <p:nvPr/>
              </p:nvCxnSpPr>
              <p:spPr>
                <a:xfrm>
                  <a:off x="2791701" y="1916832"/>
                  <a:ext cx="0" cy="476055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651" name="Přímá spojnice 58"/>
                <p:cNvCxnSpPr/>
                <p:nvPr/>
              </p:nvCxnSpPr>
              <p:spPr>
                <a:xfrm flipH="1">
                  <a:off x="2975327" y="1891838"/>
                  <a:ext cx="1585" cy="484183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652" name="Přímá spojnice 59"/>
                <p:cNvCxnSpPr/>
                <p:nvPr/>
              </p:nvCxnSpPr>
              <p:spPr>
                <a:xfrm>
                  <a:off x="3159377" y="1853706"/>
                  <a:ext cx="0" cy="488950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653" name="Přímá spojnice 60"/>
                <p:cNvCxnSpPr/>
                <p:nvPr/>
              </p:nvCxnSpPr>
              <p:spPr>
                <a:xfrm flipH="1">
                  <a:off x="2618678" y="2067066"/>
                  <a:ext cx="1" cy="206911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</p:grpSp>
          <p:grpSp>
            <p:nvGrpSpPr>
              <p:cNvPr id="631" name="Skupina 38"/>
              <p:cNvGrpSpPr/>
              <p:nvPr/>
            </p:nvGrpSpPr>
            <p:grpSpPr>
              <a:xfrm flipV="1">
                <a:off x="3968984" y="1551080"/>
                <a:ext cx="130688" cy="191177"/>
                <a:chOff x="2975327" y="1853706"/>
                <a:chExt cx="357056" cy="522315"/>
              </a:xfrm>
            </p:grpSpPr>
            <p:cxnSp>
              <p:nvCxnSpPr>
                <p:cNvPr id="647" name="Přímá spojnice 54"/>
                <p:cNvCxnSpPr/>
                <p:nvPr/>
              </p:nvCxnSpPr>
              <p:spPr>
                <a:xfrm flipH="1">
                  <a:off x="2975327" y="1891838"/>
                  <a:ext cx="1585" cy="484183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648" name="Přímá spojnice 55"/>
                <p:cNvCxnSpPr/>
                <p:nvPr/>
              </p:nvCxnSpPr>
              <p:spPr>
                <a:xfrm>
                  <a:off x="3159377" y="1853706"/>
                  <a:ext cx="0" cy="488950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649" name="Přímá spojnice 56"/>
                <p:cNvCxnSpPr/>
                <p:nvPr/>
              </p:nvCxnSpPr>
              <p:spPr>
                <a:xfrm flipH="1">
                  <a:off x="3332382" y="1992728"/>
                  <a:ext cx="1" cy="206911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632" name="Ovál 39"/>
              <p:cNvSpPr/>
              <p:nvPr/>
            </p:nvSpPr>
            <p:spPr>
              <a:xfrm flipV="1">
                <a:off x="3945587" y="1728389"/>
                <a:ext cx="52712" cy="52712"/>
              </a:xfrm>
              <a:prstGeom prst="ellipse">
                <a:avLst/>
              </a:prstGeom>
              <a:ln w="12700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633" name="Ovál 40"/>
              <p:cNvSpPr/>
              <p:nvPr/>
            </p:nvSpPr>
            <p:spPr>
              <a:xfrm flipV="1">
                <a:off x="4023651" y="1712471"/>
                <a:ext cx="43564" cy="43564"/>
              </a:xfrm>
              <a:prstGeom prst="ellipse">
                <a:avLst/>
              </a:prstGeom>
              <a:ln w="12700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634" name="Ovál 41"/>
              <p:cNvSpPr/>
              <p:nvPr/>
            </p:nvSpPr>
            <p:spPr>
              <a:xfrm flipV="1">
                <a:off x="4090771" y="1690900"/>
                <a:ext cx="36004" cy="36004"/>
              </a:xfrm>
              <a:prstGeom prst="ellipse">
                <a:avLst/>
              </a:prstGeom>
              <a:ln w="12700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635" name="Ovál 42"/>
              <p:cNvSpPr/>
              <p:nvPr/>
            </p:nvSpPr>
            <p:spPr>
              <a:xfrm flipV="1">
                <a:off x="4133226" y="1604174"/>
                <a:ext cx="77177" cy="77177"/>
              </a:xfrm>
              <a:prstGeom prst="ellipse">
                <a:avLst/>
              </a:prstGeom>
              <a:ln w="12700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636" name="Ovál 43"/>
              <p:cNvSpPr/>
              <p:nvPr/>
            </p:nvSpPr>
            <p:spPr>
              <a:xfrm flipV="1">
                <a:off x="4218772" y="1545691"/>
                <a:ext cx="36004" cy="36004"/>
              </a:xfrm>
              <a:prstGeom prst="ellipse">
                <a:avLst/>
              </a:prstGeom>
              <a:ln w="12700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637" name="Ovál 44"/>
              <p:cNvSpPr/>
              <p:nvPr/>
            </p:nvSpPr>
            <p:spPr>
              <a:xfrm flipV="1">
                <a:off x="4350552" y="1501840"/>
                <a:ext cx="43564" cy="43564"/>
              </a:xfrm>
              <a:prstGeom prst="ellipse">
                <a:avLst/>
              </a:prstGeom>
              <a:ln w="12700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638" name="Ovál 45"/>
              <p:cNvSpPr/>
              <p:nvPr/>
            </p:nvSpPr>
            <p:spPr>
              <a:xfrm flipV="1">
                <a:off x="4281831" y="1513755"/>
                <a:ext cx="39604" cy="39604"/>
              </a:xfrm>
              <a:prstGeom prst="ellipse">
                <a:avLst/>
              </a:prstGeom>
              <a:ln w="12700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639" name="Ovál 46"/>
              <p:cNvSpPr/>
              <p:nvPr/>
            </p:nvSpPr>
            <p:spPr>
              <a:xfrm flipV="1">
                <a:off x="4407839" y="1514033"/>
                <a:ext cx="52712" cy="52712"/>
              </a:xfrm>
              <a:prstGeom prst="ellipse">
                <a:avLst/>
              </a:prstGeom>
              <a:ln w="12700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640" name="Ovál 47"/>
              <p:cNvSpPr/>
              <p:nvPr/>
            </p:nvSpPr>
            <p:spPr>
              <a:xfrm flipV="1">
                <a:off x="4210403" y="1659694"/>
                <a:ext cx="63783" cy="63783"/>
              </a:xfrm>
              <a:prstGeom prst="ellipse">
                <a:avLst/>
              </a:prstGeom>
              <a:ln w="12700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641" name="Ovál 48"/>
              <p:cNvSpPr/>
              <p:nvPr/>
            </p:nvSpPr>
            <p:spPr>
              <a:xfrm flipV="1">
                <a:off x="4278767" y="1707789"/>
                <a:ext cx="52712" cy="52712"/>
              </a:xfrm>
              <a:prstGeom prst="ellipse">
                <a:avLst/>
              </a:prstGeom>
              <a:ln w="12700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642" name="Ovál 49"/>
              <p:cNvSpPr/>
              <p:nvPr/>
            </p:nvSpPr>
            <p:spPr>
              <a:xfrm flipV="1">
                <a:off x="4351132" y="1722624"/>
                <a:ext cx="43564" cy="43564"/>
              </a:xfrm>
              <a:prstGeom prst="ellipse">
                <a:avLst/>
              </a:prstGeom>
              <a:ln w="12700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643" name="Ovál 50"/>
              <p:cNvSpPr/>
              <p:nvPr/>
            </p:nvSpPr>
            <p:spPr>
              <a:xfrm flipV="1">
                <a:off x="4419898" y="1713456"/>
                <a:ext cx="39604" cy="39604"/>
              </a:xfrm>
              <a:prstGeom prst="ellipse">
                <a:avLst/>
              </a:prstGeom>
              <a:ln w="12700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644" name="Ovál 51"/>
              <p:cNvSpPr/>
              <p:nvPr/>
            </p:nvSpPr>
            <p:spPr>
              <a:xfrm flipV="1">
                <a:off x="3951672" y="1504629"/>
                <a:ext cx="43564" cy="43564"/>
              </a:xfrm>
              <a:prstGeom prst="ellipse">
                <a:avLst/>
              </a:prstGeom>
              <a:ln w="12700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645" name="Ovál 52"/>
              <p:cNvSpPr/>
              <p:nvPr/>
            </p:nvSpPr>
            <p:spPr>
              <a:xfrm flipV="1">
                <a:off x="4008959" y="1516822"/>
                <a:ext cx="52712" cy="52712"/>
              </a:xfrm>
              <a:prstGeom prst="ellipse">
                <a:avLst/>
              </a:prstGeom>
              <a:ln w="12700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646" name="Ovál 53"/>
              <p:cNvSpPr/>
              <p:nvPr/>
            </p:nvSpPr>
            <p:spPr>
              <a:xfrm flipV="1">
                <a:off x="4069552" y="1549803"/>
                <a:ext cx="63783" cy="63783"/>
              </a:xfrm>
              <a:prstGeom prst="ellipse">
                <a:avLst/>
              </a:prstGeom>
              <a:ln w="12700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</p:grpSp>
        <p:grpSp>
          <p:nvGrpSpPr>
            <p:cNvPr id="534" name="Skupina 141"/>
            <p:cNvGrpSpPr/>
            <p:nvPr/>
          </p:nvGrpSpPr>
          <p:grpSpPr>
            <a:xfrm flipV="1">
              <a:off x="787719" y="1575094"/>
              <a:ext cx="217877" cy="164599"/>
              <a:chOff x="2618678" y="1853706"/>
              <a:chExt cx="713705" cy="539181"/>
            </a:xfrm>
            <a:solidFill>
              <a:schemeClr val="tx1"/>
            </a:solidFill>
          </p:grpSpPr>
          <p:cxnSp>
            <p:nvCxnSpPr>
              <p:cNvPr id="597" name="Přímá spojnice 180"/>
              <p:cNvCxnSpPr/>
              <p:nvPr/>
            </p:nvCxnSpPr>
            <p:spPr>
              <a:xfrm>
                <a:off x="2791701" y="1916832"/>
                <a:ext cx="0" cy="476055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</p:cxnSp>
          <p:cxnSp>
            <p:nvCxnSpPr>
              <p:cNvPr id="598" name="Přímá spojnice 182"/>
              <p:cNvCxnSpPr/>
              <p:nvPr/>
            </p:nvCxnSpPr>
            <p:spPr>
              <a:xfrm>
                <a:off x="3159377" y="1853706"/>
                <a:ext cx="0" cy="48895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</p:cxnSp>
          <p:cxnSp>
            <p:nvCxnSpPr>
              <p:cNvPr id="599" name="Přímá spojnice 183"/>
              <p:cNvCxnSpPr/>
              <p:nvPr/>
            </p:nvCxnSpPr>
            <p:spPr>
              <a:xfrm flipH="1">
                <a:off x="3332382" y="1992728"/>
                <a:ext cx="1" cy="206911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</p:cxnSp>
          <p:cxnSp>
            <p:nvCxnSpPr>
              <p:cNvPr id="600" name="Přímá spojnice 184"/>
              <p:cNvCxnSpPr/>
              <p:nvPr/>
            </p:nvCxnSpPr>
            <p:spPr>
              <a:xfrm flipH="1">
                <a:off x="2618678" y="2067066"/>
                <a:ext cx="1" cy="206911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</p:cxnSp>
        </p:grpSp>
        <p:grpSp>
          <p:nvGrpSpPr>
            <p:cNvPr id="535" name="Skupina 145"/>
            <p:cNvGrpSpPr/>
            <p:nvPr/>
          </p:nvGrpSpPr>
          <p:grpSpPr>
            <a:xfrm flipV="1">
              <a:off x="455561" y="1575094"/>
              <a:ext cx="217877" cy="164599"/>
              <a:chOff x="2618678" y="1853706"/>
              <a:chExt cx="713705" cy="539181"/>
            </a:xfrm>
            <a:solidFill>
              <a:schemeClr val="tx1"/>
            </a:solidFill>
          </p:grpSpPr>
          <p:cxnSp>
            <p:nvCxnSpPr>
              <p:cNvPr id="592" name="Přímá spojnice 160"/>
              <p:cNvCxnSpPr/>
              <p:nvPr/>
            </p:nvCxnSpPr>
            <p:spPr>
              <a:xfrm>
                <a:off x="2791701" y="1916832"/>
                <a:ext cx="0" cy="476055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</p:cxnSp>
          <p:cxnSp>
            <p:nvCxnSpPr>
              <p:cNvPr id="593" name="Přímá spojnice 161"/>
              <p:cNvCxnSpPr/>
              <p:nvPr/>
            </p:nvCxnSpPr>
            <p:spPr>
              <a:xfrm flipH="1">
                <a:off x="2975327" y="1891838"/>
                <a:ext cx="1585" cy="484183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</p:cxnSp>
          <p:cxnSp>
            <p:nvCxnSpPr>
              <p:cNvPr id="594" name="Přímá spojnice 162"/>
              <p:cNvCxnSpPr/>
              <p:nvPr/>
            </p:nvCxnSpPr>
            <p:spPr>
              <a:xfrm>
                <a:off x="3159377" y="1853706"/>
                <a:ext cx="0" cy="48895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</p:cxnSp>
          <p:cxnSp>
            <p:nvCxnSpPr>
              <p:cNvPr id="595" name="Přímá spojnice 163"/>
              <p:cNvCxnSpPr/>
              <p:nvPr/>
            </p:nvCxnSpPr>
            <p:spPr>
              <a:xfrm flipH="1">
                <a:off x="3332382" y="1992728"/>
                <a:ext cx="1" cy="206911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</p:cxnSp>
          <p:cxnSp>
            <p:nvCxnSpPr>
              <p:cNvPr id="596" name="Přímá spojnice 164"/>
              <p:cNvCxnSpPr/>
              <p:nvPr/>
            </p:nvCxnSpPr>
            <p:spPr>
              <a:xfrm flipH="1">
                <a:off x="2618678" y="2067066"/>
                <a:ext cx="1" cy="206911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</p:cxnSp>
        </p:grpSp>
        <p:grpSp>
          <p:nvGrpSpPr>
            <p:cNvPr id="536" name="Skupina 147"/>
            <p:cNvGrpSpPr/>
            <p:nvPr/>
          </p:nvGrpSpPr>
          <p:grpSpPr>
            <a:xfrm flipV="1">
              <a:off x="1127912" y="1570539"/>
              <a:ext cx="109360" cy="152958"/>
              <a:chOff x="2618678" y="1891838"/>
              <a:chExt cx="358234" cy="501049"/>
            </a:xfrm>
            <a:solidFill>
              <a:schemeClr val="tx1"/>
            </a:solidFill>
          </p:grpSpPr>
          <p:cxnSp>
            <p:nvCxnSpPr>
              <p:cNvPr id="589" name="Přímá spojnice 152"/>
              <p:cNvCxnSpPr/>
              <p:nvPr/>
            </p:nvCxnSpPr>
            <p:spPr>
              <a:xfrm>
                <a:off x="2791701" y="1916832"/>
                <a:ext cx="0" cy="476055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</p:cxnSp>
          <p:cxnSp>
            <p:nvCxnSpPr>
              <p:cNvPr id="590" name="Přímá spojnice 153"/>
              <p:cNvCxnSpPr/>
              <p:nvPr/>
            </p:nvCxnSpPr>
            <p:spPr>
              <a:xfrm flipH="1">
                <a:off x="2975327" y="1891838"/>
                <a:ext cx="1585" cy="484183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</p:cxnSp>
          <p:cxnSp>
            <p:nvCxnSpPr>
              <p:cNvPr id="591" name="Přímá spojnice 154"/>
              <p:cNvCxnSpPr/>
              <p:nvPr/>
            </p:nvCxnSpPr>
            <p:spPr>
              <a:xfrm flipH="1">
                <a:off x="2618678" y="2067066"/>
                <a:ext cx="1" cy="206911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</p:cxnSp>
        </p:grpSp>
        <p:sp>
          <p:nvSpPr>
            <p:cNvPr id="537" name="Ovál 536"/>
            <p:cNvSpPr/>
            <p:nvPr/>
          </p:nvSpPr>
          <p:spPr>
            <a:xfrm flipV="1">
              <a:off x="424839" y="1675536"/>
              <a:ext cx="53197" cy="5319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538" name="Ovál 537"/>
            <p:cNvSpPr/>
            <p:nvPr/>
          </p:nvSpPr>
          <p:spPr>
            <a:xfrm flipV="1">
              <a:off x="481857" y="1715651"/>
              <a:ext cx="43964" cy="4396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539" name="Ovál 538"/>
            <p:cNvSpPr/>
            <p:nvPr/>
          </p:nvSpPr>
          <p:spPr>
            <a:xfrm flipV="1">
              <a:off x="542212" y="1728023"/>
              <a:ext cx="36335" cy="3633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540" name="Ovál 539"/>
            <p:cNvSpPr/>
            <p:nvPr/>
          </p:nvSpPr>
          <p:spPr>
            <a:xfrm flipV="1">
              <a:off x="599566" y="1720377"/>
              <a:ext cx="33031" cy="3303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541" name="Ovál 540"/>
            <p:cNvSpPr/>
            <p:nvPr/>
          </p:nvSpPr>
          <p:spPr>
            <a:xfrm flipV="1">
              <a:off x="653882" y="1698706"/>
              <a:ext cx="30028" cy="300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542" name="Ovál 119"/>
            <p:cNvSpPr/>
            <p:nvPr/>
          </p:nvSpPr>
          <p:spPr>
            <a:xfrm flipV="1">
              <a:off x="546333" y="1541616"/>
              <a:ext cx="36335" cy="3633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543" name="Ovál 120"/>
            <p:cNvSpPr/>
            <p:nvPr/>
          </p:nvSpPr>
          <p:spPr>
            <a:xfrm flipV="1">
              <a:off x="489017" y="1551554"/>
              <a:ext cx="33031" cy="3303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544" name="Ovál 121"/>
            <p:cNvSpPr/>
            <p:nvPr/>
          </p:nvSpPr>
          <p:spPr>
            <a:xfrm flipV="1">
              <a:off x="594113" y="1551786"/>
              <a:ext cx="43964" cy="4396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545" name="Ovál 122"/>
            <p:cNvSpPr/>
            <p:nvPr/>
          </p:nvSpPr>
          <p:spPr>
            <a:xfrm flipV="1">
              <a:off x="644650" y="1579296"/>
              <a:ext cx="53197" cy="5319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546" name="Ovál 123"/>
            <p:cNvSpPr/>
            <p:nvPr/>
          </p:nvSpPr>
          <p:spPr>
            <a:xfrm flipV="1">
              <a:off x="692568" y="1625735"/>
              <a:ext cx="64370" cy="6437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547" name="Ovál 124"/>
            <p:cNvSpPr/>
            <p:nvPr/>
          </p:nvSpPr>
          <p:spPr>
            <a:xfrm flipV="1">
              <a:off x="759184" y="1678006"/>
              <a:ext cx="53197" cy="5319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548" name="Ovál 125"/>
            <p:cNvSpPr/>
            <p:nvPr/>
          </p:nvSpPr>
          <p:spPr>
            <a:xfrm flipV="1">
              <a:off x="816203" y="1718120"/>
              <a:ext cx="43964" cy="4396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549" name="Ovál 126"/>
            <p:cNvSpPr/>
            <p:nvPr/>
          </p:nvSpPr>
          <p:spPr>
            <a:xfrm flipV="1">
              <a:off x="876558" y="1730492"/>
              <a:ext cx="36335" cy="3633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550" name="Ovál 127"/>
            <p:cNvSpPr/>
            <p:nvPr/>
          </p:nvSpPr>
          <p:spPr>
            <a:xfrm flipV="1">
              <a:off x="933913" y="1722845"/>
              <a:ext cx="33031" cy="3303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551" name="Ovál 128"/>
            <p:cNvSpPr/>
            <p:nvPr/>
          </p:nvSpPr>
          <p:spPr>
            <a:xfrm flipV="1">
              <a:off x="988228" y="1701174"/>
              <a:ext cx="30028" cy="300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552" name="Ovál 129"/>
            <p:cNvSpPr/>
            <p:nvPr/>
          </p:nvSpPr>
          <p:spPr>
            <a:xfrm flipV="1">
              <a:off x="770769" y="1580660"/>
              <a:ext cx="30028" cy="300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553" name="Ovál 130"/>
            <p:cNvSpPr/>
            <p:nvPr/>
          </p:nvSpPr>
          <p:spPr>
            <a:xfrm flipV="1">
              <a:off x="880680" y="1544086"/>
              <a:ext cx="36335" cy="3633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554" name="Ovál 131"/>
            <p:cNvSpPr/>
            <p:nvPr/>
          </p:nvSpPr>
          <p:spPr>
            <a:xfrm flipV="1">
              <a:off x="823364" y="1554023"/>
              <a:ext cx="33031" cy="3303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555" name="Ovál 132"/>
            <p:cNvSpPr/>
            <p:nvPr/>
          </p:nvSpPr>
          <p:spPr>
            <a:xfrm flipV="1">
              <a:off x="928460" y="1554255"/>
              <a:ext cx="43964" cy="4396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556" name="Ovál 133"/>
            <p:cNvSpPr/>
            <p:nvPr/>
          </p:nvSpPr>
          <p:spPr>
            <a:xfrm flipV="1">
              <a:off x="978996" y="1581764"/>
              <a:ext cx="53197" cy="5319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557" name="Ovál 134"/>
            <p:cNvSpPr/>
            <p:nvPr/>
          </p:nvSpPr>
          <p:spPr>
            <a:xfrm flipV="1">
              <a:off x="1026914" y="1628204"/>
              <a:ext cx="64370" cy="6437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558" name="Ovál 135"/>
            <p:cNvSpPr/>
            <p:nvPr/>
          </p:nvSpPr>
          <p:spPr>
            <a:xfrm flipV="1">
              <a:off x="1097189" y="1675536"/>
              <a:ext cx="53197" cy="5319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559" name="Ovál 136"/>
            <p:cNvSpPr/>
            <p:nvPr/>
          </p:nvSpPr>
          <p:spPr>
            <a:xfrm flipV="1">
              <a:off x="1154207" y="1715651"/>
              <a:ext cx="43964" cy="4396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560" name="Ovál 137"/>
            <p:cNvSpPr/>
            <p:nvPr/>
          </p:nvSpPr>
          <p:spPr>
            <a:xfrm flipV="1">
              <a:off x="1214562" y="1728023"/>
              <a:ext cx="36335" cy="3633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561" name="Ovál 138"/>
            <p:cNvSpPr/>
            <p:nvPr/>
          </p:nvSpPr>
          <p:spPr>
            <a:xfrm flipV="1">
              <a:off x="1108773" y="1578190"/>
              <a:ext cx="30028" cy="300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562" name="Ovál 139"/>
            <p:cNvSpPr/>
            <p:nvPr/>
          </p:nvSpPr>
          <p:spPr>
            <a:xfrm flipV="1">
              <a:off x="1218685" y="1541616"/>
              <a:ext cx="36335" cy="3633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563" name="Ovál 140"/>
            <p:cNvSpPr/>
            <p:nvPr/>
          </p:nvSpPr>
          <p:spPr>
            <a:xfrm flipV="1">
              <a:off x="1161367" y="1551554"/>
              <a:ext cx="33031" cy="3303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cxnSp>
          <p:nvCxnSpPr>
            <p:cNvPr id="564" name="Přímá spojnice 36"/>
            <p:cNvCxnSpPr>
              <a:endCxn id="888" idx="0"/>
            </p:cNvCxnSpPr>
            <p:nvPr/>
          </p:nvCxnSpPr>
          <p:spPr>
            <a:xfrm flipH="1" flipV="1">
              <a:off x="1618112" y="1576237"/>
              <a:ext cx="484" cy="147809"/>
            </a:xfrm>
            <a:prstGeom prst="lin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grpSp>
          <p:nvGrpSpPr>
            <p:cNvPr id="565" name="Skupina 37"/>
            <p:cNvGrpSpPr/>
            <p:nvPr/>
          </p:nvGrpSpPr>
          <p:grpSpPr>
            <a:xfrm flipV="1">
              <a:off x="1506774" y="1568898"/>
              <a:ext cx="165062" cy="164598"/>
              <a:chOff x="2618678" y="1853706"/>
              <a:chExt cx="540699" cy="539181"/>
            </a:xfrm>
            <a:solidFill>
              <a:schemeClr val="tx1"/>
            </a:solidFill>
          </p:grpSpPr>
          <p:cxnSp>
            <p:nvCxnSpPr>
              <p:cNvPr id="585" name="Přímá spojnice 57"/>
              <p:cNvCxnSpPr/>
              <p:nvPr/>
            </p:nvCxnSpPr>
            <p:spPr>
              <a:xfrm>
                <a:off x="2791701" y="1916832"/>
                <a:ext cx="0" cy="476055"/>
              </a:xfrm>
              <a:prstGeom prst="lin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586" name="Přímá spojnice 58"/>
              <p:cNvCxnSpPr/>
              <p:nvPr/>
            </p:nvCxnSpPr>
            <p:spPr>
              <a:xfrm flipH="1">
                <a:off x="2975327" y="1891838"/>
                <a:ext cx="1585" cy="484183"/>
              </a:xfrm>
              <a:prstGeom prst="lin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587" name="Přímá spojnice 59"/>
              <p:cNvCxnSpPr/>
              <p:nvPr/>
            </p:nvCxnSpPr>
            <p:spPr>
              <a:xfrm>
                <a:off x="3159377" y="1853706"/>
                <a:ext cx="0" cy="488950"/>
              </a:xfrm>
              <a:prstGeom prst="lin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588" name="Přímá spojnice 60"/>
              <p:cNvCxnSpPr/>
              <p:nvPr/>
            </p:nvCxnSpPr>
            <p:spPr>
              <a:xfrm flipH="1">
                <a:off x="2618678" y="2067066"/>
                <a:ext cx="1" cy="206911"/>
              </a:xfrm>
              <a:prstGeom prst="lin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</p:grpSp>
        <p:grpSp>
          <p:nvGrpSpPr>
            <p:cNvPr id="566" name="Skupina 38"/>
            <p:cNvGrpSpPr/>
            <p:nvPr/>
          </p:nvGrpSpPr>
          <p:grpSpPr>
            <a:xfrm flipV="1">
              <a:off x="1281491" y="1580968"/>
              <a:ext cx="109000" cy="159450"/>
              <a:chOff x="2975327" y="1853706"/>
              <a:chExt cx="357056" cy="522315"/>
            </a:xfrm>
            <a:solidFill>
              <a:schemeClr val="tx1"/>
            </a:solidFill>
          </p:grpSpPr>
          <p:cxnSp>
            <p:nvCxnSpPr>
              <p:cNvPr id="582" name="Přímá spojnice 54"/>
              <p:cNvCxnSpPr/>
              <p:nvPr/>
            </p:nvCxnSpPr>
            <p:spPr>
              <a:xfrm flipH="1">
                <a:off x="2975327" y="1891838"/>
                <a:ext cx="1585" cy="484183"/>
              </a:xfrm>
              <a:prstGeom prst="lin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583" name="Přímá spojnice 55"/>
              <p:cNvCxnSpPr/>
              <p:nvPr/>
            </p:nvCxnSpPr>
            <p:spPr>
              <a:xfrm>
                <a:off x="3159377" y="1853706"/>
                <a:ext cx="0" cy="488950"/>
              </a:xfrm>
              <a:prstGeom prst="lin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584" name="Přímá spojnice 56"/>
              <p:cNvCxnSpPr/>
              <p:nvPr/>
            </p:nvCxnSpPr>
            <p:spPr>
              <a:xfrm flipH="1">
                <a:off x="3332382" y="1992728"/>
                <a:ext cx="1" cy="206911"/>
              </a:xfrm>
              <a:prstGeom prst="lin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</p:grpSp>
        <p:sp>
          <p:nvSpPr>
            <p:cNvPr id="567" name="Ovál 39"/>
            <p:cNvSpPr/>
            <p:nvPr/>
          </p:nvSpPr>
          <p:spPr>
            <a:xfrm flipV="1">
              <a:off x="1261976" y="1728852"/>
              <a:ext cx="43964" cy="43964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568" name="Ovál 40"/>
            <p:cNvSpPr/>
            <p:nvPr/>
          </p:nvSpPr>
          <p:spPr>
            <a:xfrm flipV="1">
              <a:off x="1327086" y="1715576"/>
              <a:ext cx="36335" cy="3633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569" name="Ovál 41"/>
            <p:cNvSpPr/>
            <p:nvPr/>
          </p:nvSpPr>
          <p:spPr>
            <a:xfrm flipV="1">
              <a:off x="1383066" y="1697584"/>
              <a:ext cx="30028" cy="3002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570" name="Ovál 42"/>
            <p:cNvSpPr/>
            <p:nvPr/>
          </p:nvSpPr>
          <p:spPr>
            <a:xfrm flipV="1">
              <a:off x="1418475" y="1625252"/>
              <a:ext cx="64370" cy="6437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571" name="Ovál 43"/>
            <p:cNvSpPr/>
            <p:nvPr/>
          </p:nvSpPr>
          <p:spPr>
            <a:xfrm flipV="1">
              <a:off x="1489825" y="1576473"/>
              <a:ext cx="30028" cy="3002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572" name="Ovál 44"/>
            <p:cNvSpPr/>
            <p:nvPr/>
          </p:nvSpPr>
          <p:spPr>
            <a:xfrm flipV="1">
              <a:off x="1599736" y="1539899"/>
              <a:ext cx="36335" cy="3633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573" name="Ovál 45"/>
            <p:cNvSpPr/>
            <p:nvPr/>
          </p:nvSpPr>
          <p:spPr>
            <a:xfrm flipV="1">
              <a:off x="1542418" y="1549837"/>
              <a:ext cx="33031" cy="33031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574" name="Ovál 46"/>
            <p:cNvSpPr/>
            <p:nvPr/>
          </p:nvSpPr>
          <p:spPr>
            <a:xfrm flipV="1">
              <a:off x="1647516" y="1550069"/>
              <a:ext cx="43964" cy="43964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575" name="Ovál 47"/>
            <p:cNvSpPr/>
            <p:nvPr/>
          </p:nvSpPr>
          <p:spPr>
            <a:xfrm flipV="1">
              <a:off x="1482845" y="1671558"/>
              <a:ext cx="53198" cy="5319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576" name="Ovál 48"/>
            <p:cNvSpPr/>
            <p:nvPr/>
          </p:nvSpPr>
          <p:spPr>
            <a:xfrm flipV="1">
              <a:off x="1539863" y="1711671"/>
              <a:ext cx="43964" cy="43964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577" name="Ovál 49"/>
            <p:cNvSpPr/>
            <p:nvPr/>
          </p:nvSpPr>
          <p:spPr>
            <a:xfrm flipV="1">
              <a:off x="1600219" y="1724043"/>
              <a:ext cx="36335" cy="3633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578" name="Ovál 50"/>
            <p:cNvSpPr/>
            <p:nvPr/>
          </p:nvSpPr>
          <p:spPr>
            <a:xfrm flipV="1">
              <a:off x="1657573" y="1716397"/>
              <a:ext cx="33031" cy="33031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579" name="Ovál 51"/>
            <p:cNvSpPr/>
            <p:nvPr/>
          </p:nvSpPr>
          <p:spPr>
            <a:xfrm flipV="1">
              <a:off x="1267052" y="1542225"/>
              <a:ext cx="36335" cy="3633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580" name="Ovál 52"/>
            <p:cNvSpPr/>
            <p:nvPr/>
          </p:nvSpPr>
          <p:spPr>
            <a:xfrm flipV="1">
              <a:off x="1314832" y="1552395"/>
              <a:ext cx="43964" cy="43964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581" name="Ovál 53"/>
            <p:cNvSpPr/>
            <p:nvPr/>
          </p:nvSpPr>
          <p:spPr>
            <a:xfrm flipV="1">
              <a:off x="1365368" y="1579903"/>
              <a:ext cx="53198" cy="5319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</p:grpSp>
      <p:grpSp>
        <p:nvGrpSpPr>
          <p:cNvPr id="788" name="Skupina 548"/>
          <p:cNvGrpSpPr/>
          <p:nvPr/>
        </p:nvGrpSpPr>
        <p:grpSpPr>
          <a:xfrm>
            <a:off x="780790" y="2708920"/>
            <a:ext cx="2971284" cy="204134"/>
            <a:chOff x="435459" y="3585162"/>
            <a:chExt cx="4702808" cy="279535"/>
          </a:xfrm>
        </p:grpSpPr>
        <p:sp>
          <p:nvSpPr>
            <p:cNvPr id="789" name="Ovál 549"/>
            <p:cNvSpPr/>
            <p:nvPr/>
          </p:nvSpPr>
          <p:spPr>
            <a:xfrm flipV="1">
              <a:off x="435459" y="3594677"/>
              <a:ext cx="43564" cy="4356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790" name="Ovál 550"/>
            <p:cNvSpPr/>
            <p:nvPr/>
          </p:nvSpPr>
          <p:spPr>
            <a:xfrm flipV="1">
              <a:off x="492746" y="3606870"/>
              <a:ext cx="52712" cy="52712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791" name="Ovál 551"/>
            <p:cNvSpPr/>
            <p:nvPr/>
          </p:nvSpPr>
          <p:spPr>
            <a:xfrm flipV="1">
              <a:off x="553338" y="3639851"/>
              <a:ext cx="63783" cy="63783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792" name="Ovál 552"/>
            <p:cNvSpPr/>
            <p:nvPr/>
          </p:nvSpPr>
          <p:spPr>
            <a:xfrm flipV="1">
              <a:off x="610789" y="3695531"/>
              <a:ext cx="77177" cy="77177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793" name="Ovál 553"/>
            <p:cNvSpPr/>
            <p:nvPr/>
          </p:nvSpPr>
          <p:spPr>
            <a:xfrm flipV="1">
              <a:off x="690662" y="3758203"/>
              <a:ext cx="63783" cy="63783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794" name="Ovál 554"/>
            <p:cNvSpPr/>
            <p:nvPr/>
          </p:nvSpPr>
          <p:spPr>
            <a:xfrm flipV="1">
              <a:off x="759026" y="3806298"/>
              <a:ext cx="52712" cy="52712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795" name="Ovál 555"/>
            <p:cNvSpPr/>
            <p:nvPr/>
          </p:nvSpPr>
          <p:spPr>
            <a:xfrm flipV="1">
              <a:off x="831390" y="3821133"/>
              <a:ext cx="43564" cy="4356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796" name="Ovál 556"/>
            <p:cNvSpPr/>
            <p:nvPr/>
          </p:nvSpPr>
          <p:spPr>
            <a:xfrm flipV="1">
              <a:off x="900156" y="3811966"/>
              <a:ext cx="39604" cy="3960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797" name="Ovál 557"/>
            <p:cNvSpPr/>
            <p:nvPr/>
          </p:nvSpPr>
          <p:spPr>
            <a:xfrm flipV="1">
              <a:off x="965279" y="3785982"/>
              <a:ext cx="36004" cy="3600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798" name="Ovál 558"/>
            <p:cNvSpPr/>
            <p:nvPr/>
          </p:nvSpPr>
          <p:spPr>
            <a:xfrm flipV="1">
              <a:off x="1011663" y="3698491"/>
              <a:ext cx="77177" cy="77177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799" name="Ovál 559"/>
            <p:cNvSpPr/>
            <p:nvPr/>
          </p:nvSpPr>
          <p:spPr>
            <a:xfrm flipV="1">
              <a:off x="1109810" y="3638528"/>
              <a:ext cx="36004" cy="3600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00" name="Ovál 560"/>
            <p:cNvSpPr/>
            <p:nvPr/>
          </p:nvSpPr>
          <p:spPr>
            <a:xfrm flipV="1">
              <a:off x="1241591" y="3594677"/>
              <a:ext cx="43564" cy="4356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01" name="Ovál 561"/>
            <p:cNvSpPr/>
            <p:nvPr/>
          </p:nvSpPr>
          <p:spPr>
            <a:xfrm flipV="1">
              <a:off x="1172869" y="3606592"/>
              <a:ext cx="39604" cy="3960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02" name="Ovál 562"/>
            <p:cNvSpPr/>
            <p:nvPr/>
          </p:nvSpPr>
          <p:spPr>
            <a:xfrm flipV="1">
              <a:off x="1417240" y="3689462"/>
              <a:ext cx="77177" cy="77177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03" name="Ovál 563"/>
            <p:cNvSpPr/>
            <p:nvPr/>
          </p:nvSpPr>
          <p:spPr>
            <a:xfrm flipV="1">
              <a:off x="1809896" y="3687983"/>
              <a:ext cx="77177" cy="77177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04" name="Ovál 564"/>
            <p:cNvSpPr/>
            <p:nvPr/>
          </p:nvSpPr>
          <p:spPr>
            <a:xfrm flipV="1">
              <a:off x="1494417" y="3744983"/>
              <a:ext cx="63782" cy="63782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05" name="Ovál 565"/>
            <p:cNvSpPr/>
            <p:nvPr/>
          </p:nvSpPr>
          <p:spPr>
            <a:xfrm flipV="1">
              <a:off x="1562781" y="3793078"/>
              <a:ext cx="52712" cy="52712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06" name="Ovál 566"/>
            <p:cNvSpPr/>
            <p:nvPr/>
          </p:nvSpPr>
          <p:spPr>
            <a:xfrm flipV="1">
              <a:off x="1635146" y="3807913"/>
              <a:ext cx="43564" cy="4356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07" name="Ovál 567"/>
            <p:cNvSpPr/>
            <p:nvPr/>
          </p:nvSpPr>
          <p:spPr>
            <a:xfrm flipV="1">
              <a:off x="1703911" y="3798745"/>
              <a:ext cx="39604" cy="3960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08" name="Ovál 568"/>
            <p:cNvSpPr/>
            <p:nvPr/>
          </p:nvSpPr>
          <p:spPr>
            <a:xfrm flipV="1">
              <a:off x="1769035" y="3772762"/>
              <a:ext cx="36003" cy="36003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09" name="Ovál 569"/>
            <p:cNvSpPr/>
            <p:nvPr/>
          </p:nvSpPr>
          <p:spPr>
            <a:xfrm flipV="1">
              <a:off x="1900962" y="3634033"/>
              <a:ext cx="36003" cy="36003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10" name="Ovál 570"/>
            <p:cNvSpPr/>
            <p:nvPr/>
          </p:nvSpPr>
          <p:spPr>
            <a:xfrm flipV="1">
              <a:off x="2032743" y="3590182"/>
              <a:ext cx="43564" cy="4356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11" name="Ovál 571"/>
            <p:cNvSpPr/>
            <p:nvPr/>
          </p:nvSpPr>
          <p:spPr>
            <a:xfrm flipV="1">
              <a:off x="1964022" y="3602096"/>
              <a:ext cx="39604" cy="3960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12" name="Ovál 572"/>
            <p:cNvSpPr/>
            <p:nvPr/>
          </p:nvSpPr>
          <p:spPr>
            <a:xfrm flipV="1">
              <a:off x="2090030" y="3602374"/>
              <a:ext cx="52712" cy="52712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13" name="Ovál 573"/>
            <p:cNvSpPr/>
            <p:nvPr/>
          </p:nvSpPr>
          <p:spPr>
            <a:xfrm flipV="1">
              <a:off x="2150622" y="3635356"/>
              <a:ext cx="63782" cy="63782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14" name="Ovál 574"/>
            <p:cNvSpPr/>
            <p:nvPr/>
          </p:nvSpPr>
          <p:spPr>
            <a:xfrm flipV="1">
              <a:off x="2208074" y="3691036"/>
              <a:ext cx="77177" cy="77177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15" name="Ovál 575"/>
            <p:cNvSpPr/>
            <p:nvPr/>
          </p:nvSpPr>
          <p:spPr>
            <a:xfrm flipV="1">
              <a:off x="1235686" y="3589918"/>
              <a:ext cx="43564" cy="4356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16" name="Ovál 576"/>
            <p:cNvSpPr/>
            <p:nvPr/>
          </p:nvSpPr>
          <p:spPr>
            <a:xfrm flipV="1">
              <a:off x="1292973" y="3602111"/>
              <a:ext cx="52712" cy="52712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17" name="Ovál 577"/>
            <p:cNvSpPr/>
            <p:nvPr/>
          </p:nvSpPr>
          <p:spPr>
            <a:xfrm flipV="1">
              <a:off x="1353565" y="3635092"/>
              <a:ext cx="63782" cy="63782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18" name="Ovál 578"/>
            <p:cNvSpPr/>
            <p:nvPr/>
          </p:nvSpPr>
          <p:spPr>
            <a:xfrm flipV="1">
              <a:off x="2277249" y="3747787"/>
              <a:ext cx="63782" cy="63782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19" name="Ovál 579"/>
            <p:cNvSpPr/>
            <p:nvPr/>
          </p:nvSpPr>
          <p:spPr>
            <a:xfrm flipV="1">
              <a:off x="2345613" y="3795883"/>
              <a:ext cx="52712" cy="52712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20" name="Ovál 580"/>
            <p:cNvSpPr/>
            <p:nvPr/>
          </p:nvSpPr>
          <p:spPr>
            <a:xfrm flipV="1">
              <a:off x="2417978" y="3810717"/>
              <a:ext cx="43564" cy="4356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21" name="Ovál 581"/>
            <p:cNvSpPr/>
            <p:nvPr/>
          </p:nvSpPr>
          <p:spPr>
            <a:xfrm flipV="1">
              <a:off x="2486743" y="3801550"/>
              <a:ext cx="39604" cy="3960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22" name="Ovál 582"/>
            <p:cNvSpPr/>
            <p:nvPr/>
          </p:nvSpPr>
          <p:spPr>
            <a:xfrm flipV="1">
              <a:off x="2551867" y="3775566"/>
              <a:ext cx="36003" cy="36003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23" name="Ovál 583"/>
            <p:cNvSpPr/>
            <p:nvPr/>
          </p:nvSpPr>
          <p:spPr>
            <a:xfrm flipV="1">
              <a:off x="2598250" y="3688076"/>
              <a:ext cx="77177" cy="77177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24" name="Ovál 584"/>
            <p:cNvSpPr/>
            <p:nvPr/>
          </p:nvSpPr>
          <p:spPr>
            <a:xfrm flipV="1">
              <a:off x="2685615" y="3634033"/>
              <a:ext cx="36003" cy="36003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25" name="Ovál 585"/>
            <p:cNvSpPr/>
            <p:nvPr/>
          </p:nvSpPr>
          <p:spPr>
            <a:xfrm flipV="1">
              <a:off x="2817396" y="3590182"/>
              <a:ext cx="43564" cy="4356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26" name="Ovál 586"/>
            <p:cNvSpPr/>
            <p:nvPr/>
          </p:nvSpPr>
          <p:spPr>
            <a:xfrm flipV="1">
              <a:off x="2748675" y="3602096"/>
              <a:ext cx="39604" cy="3960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27" name="Ovál 587"/>
            <p:cNvSpPr/>
            <p:nvPr/>
          </p:nvSpPr>
          <p:spPr>
            <a:xfrm flipV="1">
              <a:off x="2874683" y="3602374"/>
              <a:ext cx="52712" cy="52712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28" name="Ovál 588"/>
            <p:cNvSpPr/>
            <p:nvPr/>
          </p:nvSpPr>
          <p:spPr>
            <a:xfrm flipV="1">
              <a:off x="2935275" y="3635356"/>
              <a:ext cx="63782" cy="63782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29" name="Ovál 589"/>
            <p:cNvSpPr/>
            <p:nvPr/>
          </p:nvSpPr>
          <p:spPr>
            <a:xfrm flipV="1">
              <a:off x="2992727" y="3691036"/>
              <a:ext cx="77177" cy="77177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30" name="Ovál 590"/>
            <p:cNvSpPr/>
            <p:nvPr/>
          </p:nvSpPr>
          <p:spPr>
            <a:xfrm flipV="1">
              <a:off x="3076172" y="3747787"/>
              <a:ext cx="63782" cy="63782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31" name="Ovál 591"/>
            <p:cNvSpPr/>
            <p:nvPr/>
          </p:nvSpPr>
          <p:spPr>
            <a:xfrm flipV="1">
              <a:off x="3144536" y="3795883"/>
              <a:ext cx="52712" cy="52712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32" name="Ovál 592"/>
            <p:cNvSpPr/>
            <p:nvPr/>
          </p:nvSpPr>
          <p:spPr>
            <a:xfrm flipV="1">
              <a:off x="3216900" y="3810717"/>
              <a:ext cx="43564" cy="4356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33" name="Ovál 593"/>
            <p:cNvSpPr/>
            <p:nvPr/>
          </p:nvSpPr>
          <p:spPr>
            <a:xfrm flipV="1">
              <a:off x="3285666" y="3801550"/>
              <a:ext cx="39604" cy="3960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34" name="Ovál 594"/>
            <p:cNvSpPr/>
            <p:nvPr/>
          </p:nvSpPr>
          <p:spPr>
            <a:xfrm flipV="1">
              <a:off x="3350790" y="3775566"/>
              <a:ext cx="36003" cy="36003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35" name="Ovál 595"/>
            <p:cNvSpPr/>
            <p:nvPr/>
          </p:nvSpPr>
          <p:spPr>
            <a:xfrm flipV="1">
              <a:off x="3397173" y="3688076"/>
              <a:ext cx="77177" cy="77177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36" name="Ovál 596"/>
            <p:cNvSpPr/>
            <p:nvPr/>
          </p:nvSpPr>
          <p:spPr>
            <a:xfrm flipV="1">
              <a:off x="3490934" y="3634033"/>
              <a:ext cx="36003" cy="36003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37" name="Ovál 597"/>
            <p:cNvSpPr/>
            <p:nvPr/>
          </p:nvSpPr>
          <p:spPr>
            <a:xfrm flipV="1">
              <a:off x="3622715" y="3590182"/>
              <a:ext cx="43564" cy="4356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38" name="Ovál 598"/>
            <p:cNvSpPr/>
            <p:nvPr/>
          </p:nvSpPr>
          <p:spPr>
            <a:xfrm flipV="1">
              <a:off x="3553994" y="3602096"/>
              <a:ext cx="39604" cy="3960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39" name="Ovál 599"/>
            <p:cNvSpPr/>
            <p:nvPr/>
          </p:nvSpPr>
          <p:spPr>
            <a:xfrm flipV="1">
              <a:off x="3680002" y="3602374"/>
              <a:ext cx="52712" cy="52712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40" name="Ovál 600"/>
            <p:cNvSpPr/>
            <p:nvPr/>
          </p:nvSpPr>
          <p:spPr>
            <a:xfrm flipV="1">
              <a:off x="3740595" y="3635356"/>
              <a:ext cx="63782" cy="63782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41" name="Ovál 601"/>
            <p:cNvSpPr/>
            <p:nvPr/>
          </p:nvSpPr>
          <p:spPr>
            <a:xfrm flipV="1">
              <a:off x="3798046" y="3691036"/>
              <a:ext cx="77177" cy="77177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42" name="Ovál 602"/>
            <p:cNvSpPr/>
            <p:nvPr/>
          </p:nvSpPr>
          <p:spPr>
            <a:xfrm flipV="1">
              <a:off x="3882303" y="3747787"/>
              <a:ext cx="63782" cy="63782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43" name="Ovál 603"/>
            <p:cNvSpPr/>
            <p:nvPr/>
          </p:nvSpPr>
          <p:spPr>
            <a:xfrm flipV="1">
              <a:off x="3950667" y="3795883"/>
              <a:ext cx="52712" cy="52712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44" name="Ovál 604"/>
            <p:cNvSpPr/>
            <p:nvPr/>
          </p:nvSpPr>
          <p:spPr>
            <a:xfrm flipV="1">
              <a:off x="4023032" y="3810717"/>
              <a:ext cx="43564" cy="4356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45" name="Ovál 605"/>
            <p:cNvSpPr/>
            <p:nvPr/>
          </p:nvSpPr>
          <p:spPr>
            <a:xfrm flipV="1">
              <a:off x="4079880" y="3811711"/>
              <a:ext cx="52712" cy="52712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46" name="Ovál 606"/>
            <p:cNvSpPr/>
            <p:nvPr/>
          </p:nvSpPr>
          <p:spPr>
            <a:xfrm flipV="1">
              <a:off x="4157944" y="3795793"/>
              <a:ext cx="43564" cy="4356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47" name="Ovál 607"/>
            <p:cNvSpPr/>
            <p:nvPr/>
          </p:nvSpPr>
          <p:spPr>
            <a:xfrm flipV="1">
              <a:off x="4225064" y="3774222"/>
              <a:ext cx="36004" cy="3600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48" name="Ovál 608"/>
            <p:cNvSpPr/>
            <p:nvPr/>
          </p:nvSpPr>
          <p:spPr>
            <a:xfrm flipV="1">
              <a:off x="4267519" y="3687496"/>
              <a:ext cx="77177" cy="77177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49" name="Ovál 609"/>
            <p:cNvSpPr/>
            <p:nvPr/>
          </p:nvSpPr>
          <p:spPr>
            <a:xfrm flipV="1">
              <a:off x="4353065" y="3629013"/>
              <a:ext cx="36004" cy="3600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50" name="Ovál 610"/>
            <p:cNvSpPr/>
            <p:nvPr/>
          </p:nvSpPr>
          <p:spPr>
            <a:xfrm flipV="1">
              <a:off x="4484845" y="3585162"/>
              <a:ext cx="43564" cy="4356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51" name="Ovál 611"/>
            <p:cNvSpPr/>
            <p:nvPr/>
          </p:nvSpPr>
          <p:spPr>
            <a:xfrm flipV="1">
              <a:off x="4416124" y="3597077"/>
              <a:ext cx="39604" cy="3960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52" name="Ovál 612"/>
            <p:cNvSpPr/>
            <p:nvPr/>
          </p:nvSpPr>
          <p:spPr>
            <a:xfrm flipV="1">
              <a:off x="4542132" y="3597355"/>
              <a:ext cx="52712" cy="52712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53" name="Ovál 613"/>
            <p:cNvSpPr/>
            <p:nvPr/>
          </p:nvSpPr>
          <p:spPr>
            <a:xfrm flipV="1">
              <a:off x="4602765" y="3630336"/>
              <a:ext cx="63783" cy="63783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54" name="Ovál 614"/>
            <p:cNvSpPr/>
            <p:nvPr/>
          </p:nvSpPr>
          <p:spPr>
            <a:xfrm flipV="1">
              <a:off x="4660216" y="3686016"/>
              <a:ext cx="77177" cy="77177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55" name="Ovál 615"/>
            <p:cNvSpPr/>
            <p:nvPr/>
          </p:nvSpPr>
          <p:spPr>
            <a:xfrm flipV="1">
              <a:off x="4740089" y="3748688"/>
              <a:ext cx="63783" cy="63783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56" name="Ovál 616"/>
            <p:cNvSpPr/>
            <p:nvPr/>
          </p:nvSpPr>
          <p:spPr>
            <a:xfrm flipV="1">
              <a:off x="4808453" y="3796783"/>
              <a:ext cx="52712" cy="52712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57" name="Ovál 617"/>
            <p:cNvSpPr/>
            <p:nvPr/>
          </p:nvSpPr>
          <p:spPr>
            <a:xfrm flipV="1">
              <a:off x="4880817" y="3811618"/>
              <a:ext cx="43564" cy="4356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58" name="Ovál 618"/>
            <p:cNvSpPr/>
            <p:nvPr/>
          </p:nvSpPr>
          <p:spPr>
            <a:xfrm flipV="1">
              <a:off x="4949583" y="3802451"/>
              <a:ext cx="39604" cy="3960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59" name="Ovál 619"/>
            <p:cNvSpPr/>
            <p:nvPr/>
          </p:nvSpPr>
          <p:spPr>
            <a:xfrm flipV="1">
              <a:off x="5014706" y="3776467"/>
              <a:ext cx="36004" cy="3600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60" name="Ovál 620"/>
            <p:cNvSpPr/>
            <p:nvPr/>
          </p:nvSpPr>
          <p:spPr>
            <a:xfrm flipV="1">
              <a:off x="5061090" y="3688976"/>
              <a:ext cx="77177" cy="77177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</p:grpSp>
      <p:grpSp>
        <p:nvGrpSpPr>
          <p:cNvPr id="861" name="Skupina 1033"/>
          <p:cNvGrpSpPr/>
          <p:nvPr/>
        </p:nvGrpSpPr>
        <p:grpSpPr>
          <a:xfrm>
            <a:off x="467544" y="5896460"/>
            <a:ext cx="1325096" cy="123287"/>
            <a:chOff x="1169574" y="5661248"/>
            <a:chExt cx="3074471" cy="278348"/>
          </a:xfrm>
        </p:grpSpPr>
        <p:sp>
          <p:nvSpPr>
            <p:cNvPr id="862" name="Zaoblený obdélník 1023"/>
            <p:cNvSpPr/>
            <p:nvPr/>
          </p:nvSpPr>
          <p:spPr>
            <a:xfrm>
              <a:off x="1169574" y="5712582"/>
              <a:ext cx="180931" cy="180931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63" name="Rovnoramenný trojúhelník 1024"/>
            <p:cNvSpPr/>
            <p:nvPr/>
          </p:nvSpPr>
          <p:spPr>
            <a:xfrm>
              <a:off x="1521178" y="5723318"/>
              <a:ext cx="209880" cy="180931"/>
            </a:xfrm>
            <a:prstGeom prst="triangle">
              <a:avLst/>
            </a:prstGeom>
            <a:solidFill>
              <a:schemeClr val="accent2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64" name="Kosočtverec 1026"/>
            <p:cNvSpPr/>
            <p:nvPr/>
          </p:nvSpPr>
          <p:spPr>
            <a:xfrm>
              <a:off x="3651054" y="5751713"/>
              <a:ext cx="180931" cy="180931"/>
            </a:xfrm>
            <a:prstGeom prst="diamond">
              <a:avLst/>
            </a:prstGeom>
            <a:solidFill>
              <a:schemeClr val="accent2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65" name="Vývojový diagram: rozhodnutí 1027"/>
            <p:cNvSpPr/>
            <p:nvPr/>
          </p:nvSpPr>
          <p:spPr>
            <a:xfrm>
              <a:off x="1694315" y="5742435"/>
              <a:ext cx="180931" cy="121224"/>
            </a:xfrm>
            <a:prstGeom prst="flowChartDecision">
              <a:avLst/>
            </a:prstGeom>
            <a:solidFill>
              <a:schemeClr val="accent2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66" name="Zaoblený obdélník 627"/>
            <p:cNvSpPr/>
            <p:nvPr/>
          </p:nvSpPr>
          <p:spPr>
            <a:xfrm>
              <a:off x="1902506" y="5742435"/>
              <a:ext cx="180931" cy="180931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67" name="Rovnoramenný trojúhelník 628"/>
            <p:cNvSpPr/>
            <p:nvPr/>
          </p:nvSpPr>
          <p:spPr>
            <a:xfrm>
              <a:off x="2259908" y="5744973"/>
              <a:ext cx="209880" cy="180931"/>
            </a:xfrm>
            <a:prstGeom prst="triangle">
              <a:avLst/>
            </a:prstGeom>
            <a:solidFill>
              <a:schemeClr val="accent2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68" name="Kosočtverec 629"/>
            <p:cNvSpPr/>
            <p:nvPr/>
          </p:nvSpPr>
          <p:spPr>
            <a:xfrm>
              <a:off x="3041370" y="5745327"/>
              <a:ext cx="180931" cy="180931"/>
            </a:xfrm>
            <a:prstGeom prst="diamond">
              <a:avLst/>
            </a:prstGeom>
            <a:solidFill>
              <a:schemeClr val="accent2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69" name="Vývojový diagram: rozhodnutí 630"/>
            <p:cNvSpPr/>
            <p:nvPr/>
          </p:nvSpPr>
          <p:spPr>
            <a:xfrm>
              <a:off x="2426827" y="5758665"/>
              <a:ext cx="180931" cy="121224"/>
            </a:xfrm>
            <a:prstGeom prst="flowChartDecision">
              <a:avLst/>
            </a:prstGeom>
            <a:solidFill>
              <a:schemeClr val="accent2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70" name="Zaoblený obdélník 631"/>
            <p:cNvSpPr/>
            <p:nvPr/>
          </p:nvSpPr>
          <p:spPr>
            <a:xfrm>
              <a:off x="3853016" y="5751712"/>
              <a:ext cx="180931" cy="180931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71" name="Rovnoramenný trojúhelník 632"/>
            <p:cNvSpPr/>
            <p:nvPr/>
          </p:nvSpPr>
          <p:spPr>
            <a:xfrm>
              <a:off x="2823258" y="5661248"/>
              <a:ext cx="209880" cy="180931"/>
            </a:xfrm>
            <a:prstGeom prst="triangle">
              <a:avLst/>
            </a:prstGeom>
            <a:solidFill>
              <a:schemeClr val="accent2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72" name="Kosočtverec 633"/>
            <p:cNvSpPr/>
            <p:nvPr/>
          </p:nvSpPr>
          <p:spPr>
            <a:xfrm>
              <a:off x="1371172" y="5712582"/>
              <a:ext cx="180931" cy="180931"/>
            </a:xfrm>
            <a:prstGeom prst="diamond">
              <a:avLst/>
            </a:prstGeom>
            <a:solidFill>
              <a:schemeClr val="accent2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73" name="Vývojový diagram: rozhodnutí 634"/>
            <p:cNvSpPr/>
            <p:nvPr/>
          </p:nvSpPr>
          <p:spPr>
            <a:xfrm>
              <a:off x="3233926" y="5774826"/>
              <a:ext cx="180931" cy="121224"/>
            </a:xfrm>
            <a:prstGeom prst="flowChartDecision">
              <a:avLst/>
            </a:prstGeom>
            <a:solidFill>
              <a:schemeClr val="accent2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74" name="Zaoblený obdélník 635"/>
            <p:cNvSpPr/>
            <p:nvPr/>
          </p:nvSpPr>
          <p:spPr>
            <a:xfrm>
              <a:off x="2625297" y="5758665"/>
              <a:ext cx="180931" cy="180931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75" name="Rovnoramenný trojúhelník 636"/>
            <p:cNvSpPr/>
            <p:nvPr/>
          </p:nvSpPr>
          <p:spPr>
            <a:xfrm>
              <a:off x="3427235" y="5661248"/>
              <a:ext cx="209880" cy="180931"/>
            </a:xfrm>
            <a:prstGeom prst="triangle">
              <a:avLst/>
            </a:prstGeom>
            <a:solidFill>
              <a:schemeClr val="accent2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76" name="Kosočtverec 637"/>
            <p:cNvSpPr/>
            <p:nvPr/>
          </p:nvSpPr>
          <p:spPr>
            <a:xfrm>
              <a:off x="2111055" y="5742434"/>
              <a:ext cx="180931" cy="180931"/>
            </a:xfrm>
            <a:prstGeom prst="diamond">
              <a:avLst/>
            </a:prstGeom>
            <a:solidFill>
              <a:schemeClr val="accent2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77" name="Vývojový diagram: rozhodnutí 638"/>
            <p:cNvSpPr/>
            <p:nvPr/>
          </p:nvSpPr>
          <p:spPr>
            <a:xfrm>
              <a:off x="4063114" y="5781565"/>
              <a:ext cx="180931" cy="121224"/>
            </a:xfrm>
            <a:prstGeom prst="flowChartDecision">
              <a:avLst/>
            </a:prstGeom>
            <a:solidFill>
              <a:schemeClr val="accent2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</p:grpSp>
      <p:sp>
        <p:nvSpPr>
          <p:cNvPr id="878" name="Šipka dolů 621"/>
          <p:cNvSpPr/>
          <p:nvPr/>
        </p:nvSpPr>
        <p:spPr>
          <a:xfrm rot="17987931" flipH="1">
            <a:off x="2710101" y="2752225"/>
            <a:ext cx="172654" cy="123175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050"/>
          </a:p>
        </p:txBody>
      </p:sp>
      <p:sp>
        <p:nvSpPr>
          <p:cNvPr id="879" name="TextovéPole 344"/>
          <p:cNvSpPr txBox="1"/>
          <p:nvPr/>
        </p:nvSpPr>
        <p:spPr>
          <a:xfrm>
            <a:off x="251521" y="4901098"/>
            <a:ext cx="805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000" b="1" dirty="0" smtClean="0">
                <a:solidFill>
                  <a:schemeClr val="bg1">
                    <a:lumMod val="50000"/>
                  </a:schemeClr>
                </a:solidFill>
              </a:rPr>
              <a:t>TRANSLACE</a:t>
            </a:r>
          </a:p>
          <a:p>
            <a:pPr algn="ctr"/>
            <a:r>
              <a:rPr lang="cs-CZ" sz="1000" b="1" dirty="0" err="1" smtClean="0">
                <a:solidFill>
                  <a:schemeClr val="bg1">
                    <a:lumMod val="50000"/>
                  </a:schemeClr>
                </a:solidFill>
              </a:rPr>
              <a:t>ribosomy</a:t>
            </a:r>
            <a:endParaRPr lang="cs-CZ" sz="1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80" name="TextovéPole 344"/>
          <p:cNvSpPr txBox="1"/>
          <p:nvPr/>
        </p:nvSpPr>
        <p:spPr>
          <a:xfrm>
            <a:off x="224232" y="1788678"/>
            <a:ext cx="4267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b="1" smtClean="0"/>
              <a:t>DNA</a:t>
            </a:r>
            <a:endParaRPr lang="cs-CZ" sz="1000" b="1" dirty="0"/>
          </a:p>
        </p:txBody>
      </p:sp>
      <p:sp>
        <p:nvSpPr>
          <p:cNvPr id="881" name="TextovéPole 344"/>
          <p:cNvSpPr txBox="1"/>
          <p:nvPr/>
        </p:nvSpPr>
        <p:spPr>
          <a:xfrm>
            <a:off x="107504" y="2721607"/>
            <a:ext cx="9012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000" b="1" dirty="0" smtClean="0"/>
              <a:t>RNA</a:t>
            </a:r>
          </a:p>
          <a:p>
            <a:pPr algn="ctr"/>
            <a:r>
              <a:rPr lang="cs-CZ" sz="1000" b="1" dirty="0" smtClean="0"/>
              <a:t>(„</a:t>
            </a:r>
            <a:r>
              <a:rPr lang="cs-CZ" sz="1000" b="1" dirty="0" err="1" smtClean="0"/>
              <a:t>transkript</a:t>
            </a:r>
            <a:r>
              <a:rPr lang="cs-CZ" sz="1000" b="1" dirty="0" smtClean="0"/>
              <a:t>“)</a:t>
            </a:r>
            <a:endParaRPr lang="cs-CZ" sz="1000" b="1" dirty="0"/>
          </a:p>
        </p:txBody>
      </p:sp>
      <p:sp>
        <p:nvSpPr>
          <p:cNvPr id="882" name="TextovéPole 344"/>
          <p:cNvSpPr txBox="1"/>
          <p:nvPr/>
        </p:nvSpPr>
        <p:spPr>
          <a:xfrm>
            <a:off x="793053" y="6063099"/>
            <a:ext cx="7184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b="1" dirty="0" smtClean="0"/>
              <a:t>PROTEINY</a:t>
            </a:r>
            <a:endParaRPr lang="cs-CZ" sz="1000" b="1" dirty="0"/>
          </a:p>
        </p:txBody>
      </p:sp>
      <p:sp>
        <p:nvSpPr>
          <p:cNvPr id="883" name="TextovéPole 344"/>
          <p:cNvSpPr txBox="1"/>
          <p:nvPr/>
        </p:nvSpPr>
        <p:spPr>
          <a:xfrm>
            <a:off x="2555776" y="3814763"/>
            <a:ext cx="14499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/>
              <a:t>NEKÓDUJÍCÍ RNA</a:t>
            </a:r>
            <a:endParaRPr lang="cs-CZ" sz="1400" b="1" dirty="0"/>
          </a:p>
        </p:txBody>
      </p:sp>
      <p:grpSp>
        <p:nvGrpSpPr>
          <p:cNvPr id="884" name="Skupina 548"/>
          <p:cNvGrpSpPr/>
          <p:nvPr/>
        </p:nvGrpSpPr>
        <p:grpSpPr>
          <a:xfrm>
            <a:off x="198659" y="4223121"/>
            <a:ext cx="2066642" cy="141983"/>
            <a:chOff x="435459" y="3585162"/>
            <a:chExt cx="4702808" cy="279535"/>
          </a:xfrm>
        </p:grpSpPr>
        <p:sp>
          <p:nvSpPr>
            <p:cNvPr id="885" name="Ovál 549"/>
            <p:cNvSpPr/>
            <p:nvPr/>
          </p:nvSpPr>
          <p:spPr>
            <a:xfrm flipV="1">
              <a:off x="435459" y="3594677"/>
              <a:ext cx="43564" cy="43564"/>
            </a:xfrm>
            <a:prstGeom prst="ellipse">
              <a:avLst/>
            </a:prstGeom>
            <a:ln w="127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86" name="Ovál 550"/>
            <p:cNvSpPr/>
            <p:nvPr/>
          </p:nvSpPr>
          <p:spPr>
            <a:xfrm flipV="1">
              <a:off x="492746" y="3606870"/>
              <a:ext cx="52712" cy="52712"/>
            </a:xfrm>
            <a:prstGeom prst="ellipse">
              <a:avLst/>
            </a:prstGeom>
            <a:ln w="127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87" name="Ovál 551"/>
            <p:cNvSpPr/>
            <p:nvPr/>
          </p:nvSpPr>
          <p:spPr>
            <a:xfrm flipV="1">
              <a:off x="553338" y="3639851"/>
              <a:ext cx="63783" cy="63783"/>
            </a:xfrm>
            <a:prstGeom prst="ellipse">
              <a:avLst/>
            </a:prstGeom>
            <a:ln w="127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88" name="Ovál 552"/>
            <p:cNvSpPr/>
            <p:nvPr/>
          </p:nvSpPr>
          <p:spPr>
            <a:xfrm flipV="1">
              <a:off x="610789" y="3695531"/>
              <a:ext cx="77177" cy="77177"/>
            </a:xfrm>
            <a:prstGeom prst="ellipse">
              <a:avLst/>
            </a:prstGeom>
            <a:ln w="127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89" name="Ovál 553"/>
            <p:cNvSpPr/>
            <p:nvPr/>
          </p:nvSpPr>
          <p:spPr>
            <a:xfrm flipV="1">
              <a:off x="690662" y="3758203"/>
              <a:ext cx="63783" cy="63783"/>
            </a:xfrm>
            <a:prstGeom prst="ellipse">
              <a:avLst/>
            </a:prstGeom>
            <a:ln w="127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90" name="Ovál 554"/>
            <p:cNvSpPr/>
            <p:nvPr/>
          </p:nvSpPr>
          <p:spPr>
            <a:xfrm flipV="1">
              <a:off x="759026" y="3806298"/>
              <a:ext cx="52712" cy="52712"/>
            </a:xfrm>
            <a:prstGeom prst="ellipse">
              <a:avLst/>
            </a:prstGeom>
            <a:ln w="127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91" name="Ovál 555"/>
            <p:cNvSpPr/>
            <p:nvPr/>
          </p:nvSpPr>
          <p:spPr>
            <a:xfrm flipV="1">
              <a:off x="831390" y="3821133"/>
              <a:ext cx="43564" cy="43564"/>
            </a:xfrm>
            <a:prstGeom prst="ellipse">
              <a:avLst/>
            </a:prstGeom>
            <a:ln w="127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92" name="Ovál 556"/>
            <p:cNvSpPr/>
            <p:nvPr/>
          </p:nvSpPr>
          <p:spPr>
            <a:xfrm flipV="1">
              <a:off x="900156" y="3811966"/>
              <a:ext cx="39604" cy="39604"/>
            </a:xfrm>
            <a:prstGeom prst="ellipse">
              <a:avLst/>
            </a:prstGeom>
            <a:ln w="127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93" name="Ovál 557"/>
            <p:cNvSpPr/>
            <p:nvPr/>
          </p:nvSpPr>
          <p:spPr>
            <a:xfrm flipV="1">
              <a:off x="965279" y="3785982"/>
              <a:ext cx="36004" cy="36004"/>
            </a:xfrm>
            <a:prstGeom prst="ellipse">
              <a:avLst/>
            </a:prstGeom>
            <a:ln w="127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94" name="Ovál 558"/>
            <p:cNvSpPr/>
            <p:nvPr/>
          </p:nvSpPr>
          <p:spPr>
            <a:xfrm flipV="1">
              <a:off x="1011663" y="3698491"/>
              <a:ext cx="77177" cy="77177"/>
            </a:xfrm>
            <a:prstGeom prst="ellipse">
              <a:avLst/>
            </a:prstGeom>
            <a:ln w="127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95" name="Ovál 559"/>
            <p:cNvSpPr/>
            <p:nvPr/>
          </p:nvSpPr>
          <p:spPr>
            <a:xfrm flipV="1">
              <a:off x="1109810" y="3638528"/>
              <a:ext cx="36004" cy="36004"/>
            </a:xfrm>
            <a:prstGeom prst="ellipse">
              <a:avLst/>
            </a:prstGeom>
            <a:ln w="127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96" name="Ovál 560"/>
            <p:cNvSpPr/>
            <p:nvPr/>
          </p:nvSpPr>
          <p:spPr>
            <a:xfrm flipV="1">
              <a:off x="1241591" y="3594677"/>
              <a:ext cx="43564" cy="43564"/>
            </a:xfrm>
            <a:prstGeom prst="ellipse">
              <a:avLst/>
            </a:prstGeom>
            <a:ln w="127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97" name="Ovál 561"/>
            <p:cNvSpPr/>
            <p:nvPr/>
          </p:nvSpPr>
          <p:spPr>
            <a:xfrm flipV="1">
              <a:off x="1172869" y="3606592"/>
              <a:ext cx="39604" cy="39604"/>
            </a:xfrm>
            <a:prstGeom prst="ellipse">
              <a:avLst/>
            </a:prstGeom>
            <a:ln w="127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98" name="Ovál 562"/>
            <p:cNvSpPr/>
            <p:nvPr/>
          </p:nvSpPr>
          <p:spPr>
            <a:xfrm flipV="1">
              <a:off x="1417240" y="3689462"/>
              <a:ext cx="77177" cy="77177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899" name="Ovál 563"/>
            <p:cNvSpPr/>
            <p:nvPr/>
          </p:nvSpPr>
          <p:spPr>
            <a:xfrm flipV="1">
              <a:off x="1809896" y="3687983"/>
              <a:ext cx="77177" cy="77177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00" name="Ovál 564"/>
            <p:cNvSpPr/>
            <p:nvPr/>
          </p:nvSpPr>
          <p:spPr>
            <a:xfrm flipV="1">
              <a:off x="1494417" y="3744983"/>
              <a:ext cx="63782" cy="63782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01" name="Ovál 565"/>
            <p:cNvSpPr/>
            <p:nvPr/>
          </p:nvSpPr>
          <p:spPr>
            <a:xfrm flipV="1">
              <a:off x="1562781" y="3793078"/>
              <a:ext cx="52712" cy="52712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02" name="Ovál 566"/>
            <p:cNvSpPr/>
            <p:nvPr/>
          </p:nvSpPr>
          <p:spPr>
            <a:xfrm flipV="1">
              <a:off x="1635146" y="3807913"/>
              <a:ext cx="43564" cy="4356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03" name="Ovál 567"/>
            <p:cNvSpPr/>
            <p:nvPr/>
          </p:nvSpPr>
          <p:spPr>
            <a:xfrm flipV="1">
              <a:off x="1703911" y="3798745"/>
              <a:ext cx="39604" cy="3960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04" name="Ovál 568"/>
            <p:cNvSpPr/>
            <p:nvPr/>
          </p:nvSpPr>
          <p:spPr>
            <a:xfrm flipV="1">
              <a:off x="1769035" y="3772762"/>
              <a:ext cx="36003" cy="36003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05" name="Ovál 569"/>
            <p:cNvSpPr/>
            <p:nvPr/>
          </p:nvSpPr>
          <p:spPr>
            <a:xfrm flipV="1">
              <a:off x="1900962" y="3634033"/>
              <a:ext cx="36003" cy="36003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06" name="Ovál 570"/>
            <p:cNvSpPr/>
            <p:nvPr/>
          </p:nvSpPr>
          <p:spPr>
            <a:xfrm flipV="1">
              <a:off x="2032743" y="3590182"/>
              <a:ext cx="43564" cy="4356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07" name="Ovál 571"/>
            <p:cNvSpPr/>
            <p:nvPr/>
          </p:nvSpPr>
          <p:spPr>
            <a:xfrm flipV="1">
              <a:off x="1964022" y="3602096"/>
              <a:ext cx="39604" cy="3960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08" name="Ovál 572"/>
            <p:cNvSpPr/>
            <p:nvPr/>
          </p:nvSpPr>
          <p:spPr>
            <a:xfrm flipV="1">
              <a:off x="2090030" y="3602374"/>
              <a:ext cx="52712" cy="52712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09" name="Ovál 573"/>
            <p:cNvSpPr/>
            <p:nvPr/>
          </p:nvSpPr>
          <p:spPr>
            <a:xfrm flipV="1">
              <a:off x="2150622" y="3635356"/>
              <a:ext cx="63782" cy="63782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10" name="Ovál 574"/>
            <p:cNvSpPr/>
            <p:nvPr/>
          </p:nvSpPr>
          <p:spPr>
            <a:xfrm flipV="1">
              <a:off x="2208074" y="3691036"/>
              <a:ext cx="77177" cy="77177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11" name="Ovál 575"/>
            <p:cNvSpPr/>
            <p:nvPr/>
          </p:nvSpPr>
          <p:spPr>
            <a:xfrm flipV="1">
              <a:off x="1235686" y="3589918"/>
              <a:ext cx="43564" cy="4356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12" name="Ovál 576"/>
            <p:cNvSpPr/>
            <p:nvPr/>
          </p:nvSpPr>
          <p:spPr>
            <a:xfrm flipV="1">
              <a:off x="1292973" y="3602111"/>
              <a:ext cx="52712" cy="52712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13" name="Ovál 577"/>
            <p:cNvSpPr/>
            <p:nvPr/>
          </p:nvSpPr>
          <p:spPr>
            <a:xfrm flipV="1">
              <a:off x="1353565" y="3635092"/>
              <a:ext cx="63782" cy="63782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14" name="Ovál 578"/>
            <p:cNvSpPr/>
            <p:nvPr/>
          </p:nvSpPr>
          <p:spPr>
            <a:xfrm flipV="1">
              <a:off x="2277249" y="3747787"/>
              <a:ext cx="63782" cy="63782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15" name="Ovál 579"/>
            <p:cNvSpPr/>
            <p:nvPr/>
          </p:nvSpPr>
          <p:spPr>
            <a:xfrm flipV="1">
              <a:off x="2345613" y="3795883"/>
              <a:ext cx="52712" cy="52712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16" name="Ovál 580"/>
            <p:cNvSpPr/>
            <p:nvPr/>
          </p:nvSpPr>
          <p:spPr>
            <a:xfrm flipV="1">
              <a:off x="2417978" y="3810717"/>
              <a:ext cx="43564" cy="4356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17" name="Ovál 581"/>
            <p:cNvSpPr/>
            <p:nvPr/>
          </p:nvSpPr>
          <p:spPr>
            <a:xfrm flipV="1">
              <a:off x="2486743" y="3801550"/>
              <a:ext cx="39604" cy="3960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18" name="Ovál 582"/>
            <p:cNvSpPr/>
            <p:nvPr/>
          </p:nvSpPr>
          <p:spPr>
            <a:xfrm flipV="1">
              <a:off x="2551867" y="3775566"/>
              <a:ext cx="36003" cy="36003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19" name="Ovál 583"/>
            <p:cNvSpPr/>
            <p:nvPr/>
          </p:nvSpPr>
          <p:spPr>
            <a:xfrm flipV="1">
              <a:off x="2598250" y="3688076"/>
              <a:ext cx="77177" cy="77177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20" name="Ovál 584"/>
            <p:cNvSpPr/>
            <p:nvPr/>
          </p:nvSpPr>
          <p:spPr>
            <a:xfrm flipV="1">
              <a:off x="2685615" y="3634033"/>
              <a:ext cx="36003" cy="36003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21" name="Ovál 585"/>
            <p:cNvSpPr/>
            <p:nvPr/>
          </p:nvSpPr>
          <p:spPr>
            <a:xfrm flipV="1">
              <a:off x="2817396" y="3590182"/>
              <a:ext cx="43564" cy="4356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22" name="Ovál 586"/>
            <p:cNvSpPr/>
            <p:nvPr/>
          </p:nvSpPr>
          <p:spPr>
            <a:xfrm flipV="1">
              <a:off x="2748675" y="3602096"/>
              <a:ext cx="39604" cy="3960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23" name="Ovál 587"/>
            <p:cNvSpPr/>
            <p:nvPr/>
          </p:nvSpPr>
          <p:spPr>
            <a:xfrm flipV="1">
              <a:off x="2874683" y="3602374"/>
              <a:ext cx="52712" cy="52712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24" name="Ovál 588"/>
            <p:cNvSpPr/>
            <p:nvPr/>
          </p:nvSpPr>
          <p:spPr>
            <a:xfrm flipV="1">
              <a:off x="2935275" y="3635356"/>
              <a:ext cx="63782" cy="63782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25" name="Ovál 589"/>
            <p:cNvSpPr/>
            <p:nvPr/>
          </p:nvSpPr>
          <p:spPr>
            <a:xfrm flipV="1">
              <a:off x="2992727" y="3691036"/>
              <a:ext cx="77177" cy="77177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26" name="Ovál 590"/>
            <p:cNvSpPr/>
            <p:nvPr/>
          </p:nvSpPr>
          <p:spPr>
            <a:xfrm flipV="1">
              <a:off x="3076172" y="3747787"/>
              <a:ext cx="63782" cy="63782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27" name="Ovál 591"/>
            <p:cNvSpPr/>
            <p:nvPr/>
          </p:nvSpPr>
          <p:spPr>
            <a:xfrm flipV="1">
              <a:off x="3144536" y="3795883"/>
              <a:ext cx="52712" cy="52712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28" name="Ovál 592"/>
            <p:cNvSpPr/>
            <p:nvPr/>
          </p:nvSpPr>
          <p:spPr>
            <a:xfrm flipV="1">
              <a:off x="3216900" y="3810717"/>
              <a:ext cx="43564" cy="4356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29" name="Ovál 593"/>
            <p:cNvSpPr/>
            <p:nvPr/>
          </p:nvSpPr>
          <p:spPr>
            <a:xfrm flipV="1">
              <a:off x="3285666" y="3801550"/>
              <a:ext cx="39604" cy="3960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30" name="Ovál 594"/>
            <p:cNvSpPr/>
            <p:nvPr/>
          </p:nvSpPr>
          <p:spPr>
            <a:xfrm flipV="1">
              <a:off x="3350790" y="3775566"/>
              <a:ext cx="36003" cy="36003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31" name="Ovál 595"/>
            <p:cNvSpPr/>
            <p:nvPr/>
          </p:nvSpPr>
          <p:spPr>
            <a:xfrm flipV="1">
              <a:off x="3397173" y="3688076"/>
              <a:ext cx="77177" cy="77177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32" name="Ovál 596"/>
            <p:cNvSpPr/>
            <p:nvPr/>
          </p:nvSpPr>
          <p:spPr>
            <a:xfrm flipV="1">
              <a:off x="3490934" y="3634033"/>
              <a:ext cx="36003" cy="36003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33" name="Ovál 597"/>
            <p:cNvSpPr/>
            <p:nvPr/>
          </p:nvSpPr>
          <p:spPr>
            <a:xfrm flipV="1">
              <a:off x="3622715" y="3590182"/>
              <a:ext cx="43564" cy="4356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34" name="Ovál 598"/>
            <p:cNvSpPr/>
            <p:nvPr/>
          </p:nvSpPr>
          <p:spPr>
            <a:xfrm flipV="1">
              <a:off x="3553994" y="3602096"/>
              <a:ext cx="39604" cy="3960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35" name="Ovál 599"/>
            <p:cNvSpPr/>
            <p:nvPr/>
          </p:nvSpPr>
          <p:spPr>
            <a:xfrm flipV="1">
              <a:off x="3680002" y="3602374"/>
              <a:ext cx="52712" cy="52712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36" name="Ovál 600"/>
            <p:cNvSpPr/>
            <p:nvPr/>
          </p:nvSpPr>
          <p:spPr>
            <a:xfrm flipV="1">
              <a:off x="3740595" y="3635356"/>
              <a:ext cx="63782" cy="63782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37" name="Ovál 601"/>
            <p:cNvSpPr/>
            <p:nvPr/>
          </p:nvSpPr>
          <p:spPr>
            <a:xfrm flipV="1">
              <a:off x="3798046" y="3691036"/>
              <a:ext cx="77177" cy="77177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38" name="Ovál 602"/>
            <p:cNvSpPr/>
            <p:nvPr/>
          </p:nvSpPr>
          <p:spPr>
            <a:xfrm flipV="1">
              <a:off x="3882303" y="3747787"/>
              <a:ext cx="63782" cy="63782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39" name="Ovál 603"/>
            <p:cNvSpPr/>
            <p:nvPr/>
          </p:nvSpPr>
          <p:spPr>
            <a:xfrm flipV="1">
              <a:off x="3950667" y="3795883"/>
              <a:ext cx="52712" cy="52712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40" name="Ovál 604"/>
            <p:cNvSpPr/>
            <p:nvPr/>
          </p:nvSpPr>
          <p:spPr>
            <a:xfrm flipV="1">
              <a:off x="4023032" y="3810717"/>
              <a:ext cx="43564" cy="4356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41" name="Ovál 605"/>
            <p:cNvSpPr/>
            <p:nvPr/>
          </p:nvSpPr>
          <p:spPr>
            <a:xfrm flipV="1">
              <a:off x="4079880" y="3811711"/>
              <a:ext cx="52712" cy="52712"/>
            </a:xfrm>
            <a:prstGeom prst="ellipse">
              <a:avLst/>
            </a:prstGeom>
            <a:ln w="127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42" name="Ovál 606"/>
            <p:cNvSpPr/>
            <p:nvPr/>
          </p:nvSpPr>
          <p:spPr>
            <a:xfrm flipV="1">
              <a:off x="4157944" y="3795793"/>
              <a:ext cx="43564" cy="43564"/>
            </a:xfrm>
            <a:prstGeom prst="ellipse">
              <a:avLst/>
            </a:prstGeom>
            <a:ln w="127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43" name="Ovál 607"/>
            <p:cNvSpPr/>
            <p:nvPr/>
          </p:nvSpPr>
          <p:spPr>
            <a:xfrm flipV="1">
              <a:off x="4225064" y="3774222"/>
              <a:ext cx="36004" cy="36004"/>
            </a:xfrm>
            <a:prstGeom prst="ellipse">
              <a:avLst/>
            </a:prstGeom>
            <a:ln w="127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44" name="Ovál 608"/>
            <p:cNvSpPr/>
            <p:nvPr/>
          </p:nvSpPr>
          <p:spPr>
            <a:xfrm flipV="1">
              <a:off x="4267519" y="3687496"/>
              <a:ext cx="77177" cy="77177"/>
            </a:xfrm>
            <a:prstGeom prst="ellipse">
              <a:avLst/>
            </a:prstGeom>
            <a:ln w="127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45" name="Ovál 609"/>
            <p:cNvSpPr/>
            <p:nvPr/>
          </p:nvSpPr>
          <p:spPr>
            <a:xfrm flipV="1">
              <a:off x="4353065" y="3629013"/>
              <a:ext cx="36004" cy="36004"/>
            </a:xfrm>
            <a:prstGeom prst="ellipse">
              <a:avLst/>
            </a:prstGeom>
            <a:ln w="127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46" name="Ovál 610"/>
            <p:cNvSpPr/>
            <p:nvPr/>
          </p:nvSpPr>
          <p:spPr>
            <a:xfrm flipV="1">
              <a:off x="4484845" y="3585162"/>
              <a:ext cx="43564" cy="43564"/>
            </a:xfrm>
            <a:prstGeom prst="ellipse">
              <a:avLst/>
            </a:prstGeom>
            <a:ln w="127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47" name="Ovál 611"/>
            <p:cNvSpPr/>
            <p:nvPr/>
          </p:nvSpPr>
          <p:spPr>
            <a:xfrm flipV="1">
              <a:off x="4416124" y="3597077"/>
              <a:ext cx="39604" cy="39604"/>
            </a:xfrm>
            <a:prstGeom prst="ellipse">
              <a:avLst/>
            </a:prstGeom>
            <a:ln w="127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48" name="Ovál 612"/>
            <p:cNvSpPr/>
            <p:nvPr/>
          </p:nvSpPr>
          <p:spPr>
            <a:xfrm flipV="1">
              <a:off x="4542132" y="3597355"/>
              <a:ext cx="52712" cy="52712"/>
            </a:xfrm>
            <a:prstGeom prst="ellipse">
              <a:avLst/>
            </a:prstGeom>
            <a:ln w="127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49" name="Ovál 613"/>
            <p:cNvSpPr/>
            <p:nvPr/>
          </p:nvSpPr>
          <p:spPr>
            <a:xfrm flipV="1">
              <a:off x="4602765" y="3630336"/>
              <a:ext cx="63783" cy="63783"/>
            </a:xfrm>
            <a:prstGeom prst="ellipse">
              <a:avLst/>
            </a:prstGeom>
            <a:ln w="127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50" name="Ovál 614"/>
            <p:cNvSpPr/>
            <p:nvPr/>
          </p:nvSpPr>
          <p:spPr>
            <a:xfrm flipV="1">
              <a:off x="4660216" y="3686016"/>
              <a:ext cx="77177" cy="77177"/>
            </a:xfrm>
            <a:prstGeom prst="ellipse">
              <a:avLst/>
            </a:prstGeom>
            <a:ln w="127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51" name="Ovál 615"/>
            <p:cNvSpPr/>
            <p:nvPr/>
          </p:nvSpPr>
          <p:spPr>
            <a:xfrm flipV="1">
              <a:off x="4740089" y="3748688"/>
              <a:ext cx="63783" cy="63783"/>
            </a:xfrm>
            <a:prstGeom prst="ellipse">
              <a:avLst/>
            </a:prstGeom>
            <a:ln w="127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52" name="Ovál 616"/>
            <p:cNvSpPr/>
            <p:nvPr/>
          </p:nvSpPr>
          <p:spPr>
            <a:xfrm flipV="1">
              <a:off x="4808453" y="3796783"/>
              <a:ext cx="52712" cy="52712"/>
            </a:xfrm>
            <a:prstGeom prst="ellipse">
              <a:avLst/>
            </a:prstGeom>
            <a:ln w="127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53" name="Ovál 617"/>
            <p:cNvSpPr/>
            <p:nvPr/>
          </p:nvSpPr>
          <p:spPr>
            <a:xfrm flipV="1">
              <a:off x="4880817" y="3811618"/>
              <a:ext cx="43564" cy="43564"/>
            </a:xfrm>
            <a:prstGeom prst="ellipse">
              <a:avLst/>
            </a:prstGeom>
            <a:ln w="127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54" name="Ovál 618"/>
            <p:cNvSpPr/>
            <p:nvPr/>
          </p:nvSpPr>
          <p:spPr>
            <a:xfrm flipV="1">
              <a:off x="4949583" y="3802451"/>
              <a:ext cx="39604" cy="39604"/>
            </a:xfrm>
            <a:prstGeom prst="ellipse">
              <a:avLst/>
            </a:prstGeom>
            <a:ln w="127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55" name="Ovál 619"/>
            <p:cNvSpPr/>
            <p:nvPr/>
          </p:nvSpPr>
          <p:spPr>
            <a:xfrm flipV="1">
              <a:off x="5014706" y="3776467"/>
              <a:ext cx="36004" cy="36004"/>
            </a:xfrm>
            <a:prstGeom prst="ellipse">
              <a:avLst/>
            </a:prstGeom>
            <a:ln w="127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56" name="Ovál 620"/>
            <p:cNvSpPr/>
            <p:nvPr/>
          </p:nvSpPr>
          <p:spPr>
            <a:xfrm flipV="1">
              <a:off x="5061090" y="3688976"/>
              <a:ext cx="77177" cy="77177"/>
            </a:xfrm>
            <a:prstGeom prst="ellipse">
              <a:avLst/>
            </a:prstGeom>
            <a:ln w="127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</p:grpSp>
      <p:sp>
        <p:nvSpPr>
          <p:cNvPr id="957" name="TextovéPole 344"/>
          <p:cNvSpPr txBox="1"/>
          <p:nvPr/>
        </p:nvSpPr>
        <p:spPr>
          <a:xfrm>
            <a:off x="539552" y="3813622"/>
            <a:ext cx="12431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/>
              <a:t>KÓDUJÍCÍ RNA</a:t>
            </a:r>
            <a:endParaRPr lang="cs-CZ" sz="1400" b="1" dirty="0"/>
          </a:p>
        </p:txBody>
      </p:sp>
      <p:sp>
        <p:nvSpPr>
          <p:cNvPr id="958" name="Šipka dolů 621"/>
          <p:cNvSpPr/>
          <p:nvPr/>
        </p:nvSpPr>
        <p:spPr>
          <a:xfrm>
            <a:off x="1057672" y="4514990"/>
            <a:ext cx="172654" cy="123175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050"/>
          </a:p>
        </p:txBody>
      </p:sp>
      <p:sp>
        <p:nvSpPr>
          <p:cNvPr id="959" name="Šipka dolů 621"/>
          <p:cNvSpPr/>
          <p:nvPr/>
        </p:nvSpPr>
        <p:spPr>
          <a:xfrm rot="3612069">
            <a:off x="2977274" y="4082893"/>
            <a:ext cx="172654" cy="68427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050"/>
          </a:p>
        </p:txBody>
      </p:sp>
      <p:sp>
        <p:nvSpPr>
          <p:cNvPr id="960" name="Šipka dolů 621"/>
          <p:cNvSpPr/>
          <p:nvPr/>
        </p:nvSpPr>
        <p:spPr>
          <a:xfrm rot="17987931" flipH="1">
            <a:off x="3554740" y="4077619"/>
            <a:ext cx="172654" cy="709482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050"/>
          </a:p>
        </p:txBody>
      </p:sp>
      <p:grpSp>
        <p:nvGrpSpPr>
          <p:cNvPr id="961" name="Skupina 548"/>
          <p:cNvGrpSpPr/>
          <p:nvPr/>
        </p:nvGrpSpPr>
        <p:grpSpPr>
          <a:xfrm rot="8147504">
            <a:off x="1916066" y="5278997"/>
            <a:ext cx="1366340" cy="93871"/>
            <a:chOff x="435459" y="3585162"/>
            <a:chExt cx="4702808" cy="279535"/>
          </a:xfrm>
        </p:grpSpPr>
        <p:sp>
          <p:nvSpPr>
            <p:cNvPr id="962" name="Ovál 549"/>
            <p:cNvSpPr/>
            <p:nvPr/>
          </p:nvSpPr>
          <p:spPr>
            <a:xfrm flipV="1">
              <a:off x="435459" y="3594677"/>
              <a:ext cx="43564" cy="4356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63" name="Ovál 550"/>
            <p:cNvSpPr/>
            <p:nvPr/>
          </p:nvSpPr>
          <p:spPr>
            <a:xfrm flipV="1">
              <a:off x="492746" y="3606870"/>
              <a:ext cx="52712" cy="52712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64" name="Ovál 551"/>
            <p:cNvSpPr/>
            <p:nvPr/>
          </p:nvSpPr>
          <p:spPr>
            <a:xfrm flipV="1">
              <a:off x="553338" y="3639851"/>
              <a:ext cx="63783" cy="63783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65" name="Ovál 552"/>
            <p:cNvSpPr/>
            <p:nvPr/>
          </p:nvSpPr>
          <p:spPr>
            <a:xfrm flipV="1">
              <a:off x="610789" y="3695531"/>
              <a:ext cx="77177" cy="77177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66" name="Ovál 553"/>
            <p:cNvSpPr/>
            <p:nvPr/>
          </p:nvSpPr>
          <p:spPr>
            <a:xfrm flipV="1">
              <a:off x="690662" y="3758203"/>
              <a:ext cx="63783" cy="63783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67" name="Ovál 554"/>
            <p:cNvSpPr/>
            <p:nvPr/>
          </p:nvSpPr>
          <p:spPr>
            <a:xfrm flipV="1">
              <a:off x="759026" y="3806298"/>
              <a:ext cx="52712" cy="52712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68" name="Ovál 555"/>
            <p:cNvSpPr/>
            <p:nvPr/>
          </p:nvSpPr>
          <p:spPr>
            <a:xfrm flipV="1">
              <a:off x="831390" y="3821133"/>
              <a:ext cx="43564" cy="4356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69" name="Ovál 556"/>
            <p:cNvSpPr/>
            <p:nvPr/>
          </p:nvSpPr>
          <p:spPr>
            <a:xfrm flipV="1">
              <a:off x="900156" y="3811966"/>
              <a:ext cx="39604" cy="3960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70" name="Ovál 557"/>
            <p:cNvSpPr/>
            <p:nvPr/>
          </p:nvSpPr>
          <p:spPr>
            <a:xfrm flipV="1">
              <a:off x="965279" y="3785982"/>
              <a:ext cx="36004" cy="3600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71" name="Ovál 558"/>
            <p:cNvSpPr/>
            <p:nvPr/>
          </p:nvSpPr>
          <p:spPr>
            <a:xfrm flipV="1">
              <a:off x="1011663" y="3698491"/>
              <a:ext cx="77177" cy="77177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72" name="Ovál 559"/>
            <p:cNvSpPr/>
            <p:nvPr/>
          </p:nvSpPr>
          <p:spPr>
            <a:xfrm flipV="1">
              <a:off x="1109810" y="3638528"/>
              <a:ext cx="36004" cy="3600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73" name="Ovál 560"/>
            <p:cNvSpPr/>
            <p:nvPr/>
          </p:nvSpPr>
          <p:spPr>
            <a:xfrm flipV="1">
              <a:off x="1241591" y="3594677"/>
              <a:ext cx="43564" cy="4356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74" name="Ovál 561"/>
            <p:cNvSpPr/>
            <p:nvPr/>
          </p:nvSpPr>
          <p:spPr>
            <a:xfrm flipV="1">
              <a:off x="1172869" y="3606592"/>
              <a:ext cx="39604" cy="3960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75" name="Ovál 562"/>
            <p:cNvSpPr/>
            <p:nvPr/>
          </p:nvSpPr>
          <p:spPr>
            <a:xfrm flipV="1">
              <a:off x="1417240" y="3689462"/>
              <a:ext cx="77177" cy="77177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76" name="Ovál 563"/>
            <p:cNvSpPr/>
            <p:nvPr/>
          </p:nvSpPr>
          <p:spPr>
            <a:xfrm flipV="1">
              <a:off x="1809896" y="3687983"/>
              <a:ext cx="77177" cy="77177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77" name="Ovál 564"/>
            <p:cNvSpPr/>
            <p:nvPr/>
          </p:nvSpPr>
          <p:spPr>
            <a:xfrm flipV="1">
              <a:off x="1494417" y="3744983"/>
              <a:ext cx="63782" cy="63782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78" name="Ovál 565"/>
            <p:cNvSpPr/>
            <p:nvPr/>
          </p:nvSpPr>
          <p:spPr>
            <a:xfrm flipV="1">
              <a:off x="1562781" y="3793078"/>
              <a:ext cx="52712" cy="52712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79" name="Ovál 566"/>
            <p:cNvSpPr/>
            <p:nvPr/>
          </p:nvSpPr>
          <p:spPr>
            <a:xfrm flipV="1">
              <a:off x="1635146" y="3807913"/>
              <a:ext cx="43564" cy="4356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80" name="Ovál 567"/>
            <p:cNvSpPr/>
            <p:nvPr/>
          </p:nvSpPr>
          <p:spPr>
            <a:xfrm flipV="1">
              <a:off x="1703911" y="3798745"/>
              <a:ext cx="39604" cy="3960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81" name="Ovál 568"/>
            <p:cNvSpPr/>
            <p:nvPr/>
          </p:nvSpPr>
          <p:spPr>
            <a:xfrm flipV="1">
              <a:off x="1769035" y="3772762"/>
              <a:ext cx="36003" cy="36003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82" name="Ovál 569"/>
            <p:cNvSpPr/>
            <p:nvPr/>
          </p:nvSpPr>
          <p:spPr>
            <a:xfrm flipV="1">
              <a:off x="1900962" y="3634033"/>
              <a:ext cx="36003" cy="36003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83" name="Ovál 570"/>
            <p:cNvSpPr/>
            <p:nvPr/>
          </p:nvSpPr>
          <p:spPr>
            <a:xfrm flipV="1">
              <a:off x="2032743" y="3590182"/>
              <a:ext cx="43564" cy="4356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84" name="Ovál 571"/>
            <p:cNvSpPr/>
            <p:nvPr/>
          </p:nvSpPr>
          <p:spPr>
            <a:xfrm flipV="1">
              <a:off x="1964022" y="3602096"/>
              <a:ext cx="39604" cy="3960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85" name="Ovál 572"/>
            <p:cNvSpPr/>
            <p:nvPr/>
          </p:nvSpPr>
          <p:spPr>
            <a:xfrm flipV="1">
              <a:off x="2090030" y="3602374"/>
              <a:ext cx="52712" cy="52712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86" name="Ovál 573"/>
            <p:cNvSpPr/>
            <p:nvPr/>
          </p:nvSpPr>
          <p:spPr>
            <a:xfrm flipV="1">
              <a:off x="2150622" y="3635356"/>
              <a:ext cx="63782" cy="63782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87" name="Ovál 574"/>
            <p:cNvSpPr/>
            <p:nvPr/>
          </p:nvSpPr>
          <p:spPr>
            <a:xfrm flipV="1">
              <a:off x="2208074" y="3691036"/>
              <a:ext cx="77177" cy="77177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88" name="Ovál 575"/>
            <p:cNvSpPr/>
            <p:nvPr/>
          </p:nvSpPr>
          <p:spPr>
            <a:xfrm flipV="1">
              <a:off x="1235686" y="3589918"/>
              <a:ext cx="43564" cy="4356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89" name="Ovál 576"/>
            <p:cNvSpPr/>
            <p:nvPr/>
          </p:nvSpPr>
          <p:spPr>
            <a:xfrm flipV="1">
              <a:off x="1292973" y="3602111"/>
              <a:ext cx="52712" cy="52712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90" name="Ovál 577"/>
            <p:cNvSpPr/>
            <p:nvPr/>
          </p:nvSpPr>
          <p:spPr>
            <a:xfrm flipV="1">
              <a:off x="1353565" y="3635092"/>
              <a:ext cx="63782" cy="63782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91" name="Ovál 578"/>
            <p:cNvSpPr/>
            <p:nvPr/>
          </p:nvSpPr>
          <p:spPr>
            <a:xfrm flipV="1">
              <a:off x="2277249" y="3747787"/>
              <a:ext cx="63782" cy="63782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92" name="Ovál 579"/>
            <p:cNvSpPr/>
            <p:nvPr/>
          </p:nvSpPr>
          <p:spPr>
            <a:xfrm flipV="1">
              <a:off x="2345613" y="3795883"/>
              <a:ext cx="52712" cy="52712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93" name="Ovál 580"/>
            <p:cNvSpPr/>
            <p:nvPr/>
          </p:nvSpPr>
          <p:spPr>
            <a:xfrm flipV="1">
              <a:off x="2417978" y="3810717"/>
              <a:ext cx="43564" cy="4356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94" name="Ovál 581"/>
            <p:cNvSpPr/>
            <p:nvPr/>
          </p:nvSpPr>
          <p:spPr>
            <a:xfrm flipV="1">
              <a:off x="2486743" y="3801550"/>
              <a:ext cx="39604" cy="3960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95" name="Ovál 582"/>
            <p:cNvSpPr/>
            <p:nvPr/>
          </p:nvSpPr>
          <p:spPr>
            <a:xfrm flipV="1">
              <a:off x="2551867" y="3775566"/>
              <a:ext cx="36003" cy="36003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96" name="Ovál 583"/>
            <p:cNvSpPr/>
            <p:nvPr/>
          </p:nvSpPr>
          <p:spPr>
            <a:xfrm flipV="1">
              <a:off x="2598250" y="3688076"/>
              <a:ext cx="77177" cy="77177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97" name="Ovál 584"/>
            <p:cNvSpPr/>
            <p:nvPr/>
          </p:nvSpPr>
          <p:spPr>
            <a:xfrm flipV="1">
              <a:off x="2685615" y="3634033"/>
              <a:ext cx="36003" cy="36003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98" name="Ovál 585"/>
            <p:cNvSpPr/>
            <p:nvPr/>
          </p:nvSpPr>
          <p:spPr>
            <a:xfrm flipV="1">
              <a:off x="2817396" y="3590182"/>
              <a:ext cx="43564" cy="4356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99" name="Ovál 586"/>
            <p:cNvSpPr/>
            <p:nvPr/>
          </p:nvSpPr>
          <p:spPr>
            <a:xfrm flipV="1">
              <a:off x="2748675" y="3602096"/>
              <a:ext cx="39604" cy="3960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1000" name="Ovál 587"/>
            <p:cNvSpPr/>
            <p:nvPr/>
          </p:nvSpPr>
          <p:spPr>
            <a:xfrm flipV="1">
              <a:off x="2874683" y="3602374"/>
              <a:ext cx="52712" cy="52712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1001" name="Ovál 588"/>
            <p:cNvSpPr/>
            <p:nvPr/>
          </p:nvSpPr>
          <p:spPr>
            <a:xfrm flipV="1">
              <a:off x="2935275" y="3635356"/>
              <a:ext cx="63782" cy="63782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1002" name="Ovál 589"/>
            <p:cNvSpPr/>
            <p:nvPr/>
          </p:nvSpPr>
          <p:spPr>
            <a:xfrm flipV="1">
              <a:off x="2992727" y="3691036"/>
              <a:ext cx="77177" cy="77177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1003" name="Ovál 590"/>
            <p:cNvSpPr/>
            <p:nvPr/>
          </p:nvSpPr>
          <p:spPr>
            <a:xfrm flipV="1">
              <a:off x="3076172" y="3747787"/>
              <a:ext cx="63782" cy="63782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1004" name="Ovál 591"/>
            <p:cNvSpPr/>
            <p:nvPr/>
          </p:nvSpPr>
          <p:spPr>
            <a:xfrm flipV="1">
              <a:off x="3144536" y="3795883"/>
              <a:ext cx="52712" cy="52712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1005" name="Ovál 592"/>
            <p:cNvSpPr/>
            <p:nvPr/>
          </p:nvSpPr>
          <p:spPr>
            <a:xfrm flipV="1">
              <a:off x="3216900" y="3810717"/>
              <a:ext cx="43564" cy="4356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1006" name="Ovál 593"/>
            <p:cNvSpPr/>
            <p:nvPr/>
          </p:nvSpPr>
          <p:spPr>
            <a:xfrm flipV="1">
              <a:off x="3285666" y="3801550"/>
              <a:ext cx="39604" cy="3960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1007" name="Ovál 594"/>
            <p:cNvSpPr/>
            <p:nvPr/>
          </p:nvSpPr>
          <p:spPr>
            <a:xfrm flipV="1">
              <a:off x="3350790" y="3775566"/>
              <a:ext cx="36003" cy="36003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1008" name="Ovál 595"/>
            <p:cNvSpPr/>
            <p:nvPr/>
          </p:nvSpPr>
          <p:spPr>
            <a:xfrm flipV="1">
              <a:off x="3397173" y="3688076"/>
              <a:ext cx="77177" cy="77177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1009" name="Ovál 596"/>
            <p:cNvSpPr/>
            <p:nvPr/>
          </p:nvSpPr>
          <p:spPr>
            <a:xfrm flipV="1">
              <a:off x="3490934" y="3634033"/>
              <a:ext cx="36003" cy="36003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1010" name="Ovál 597"/>
            <p:cNvSpPr/>
            <p:nvPr/>
          </p:nvSpPr>
          <p:spPr>
            <a:xfrm flipV="1">
              <a:off x="3622715" y="3590182"/>
              <a:ext cx="43564" cy="4356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1011" name="Ovál 598"/>
            <p:cNvSpPr/>
            <p:nvPr/>
          </p:nvSpPr>
          <p:spPr>
            <a:xfrm flipV="1">
              <a:off x="3553994" y="3602096"/>
              <a:ext cx="39604" cy="3960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1012" name="Ovál 599"/>
            <p:cNvSpPr/>
            <p:nvPr/>
          </p:nvSpPr>
          <p:spPr>
            <a:xfrm flipV="1">
              <a:off x="3680002" y="3602374"/>
              <a:ext cx="52712" cy="52712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1013" name="Ovál 600"/>
            <p:cNvSpPr/>
            <p:nvPr/>
          </p:nvSpPr>
          <p:spPr>
            <a:xfrm flipV="1">
              <a:off x="3740595" y="3635356"/>
              <a:ext cx="63782" cy="63782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1014" name="Ovál 601"/>
            <p:cNvSpPr/>
            <p:nvPr/>
          </p:nvSpPr>
          <p:spPr>
            <a:xfrm flipV="1">
              <a:off x="3798046" y="3691036"/>
              <a:ext cx="77177" cy="77177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1015" name="Ovál 602"/>
            <p:cNvSpPr/>
            <p:nvPr/>
          </p:nvSpPr>
          <p:spPr>
            <a:xfrm flipV="1">
              <a:off x="3882303" y="3747787"/>
              <a:ext cx="63782" cy="63782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1016" name="Ovál 603"/>
            <p:cNvSpPr/>
            <p:nvPr/>
          </p:nvSpPr>
          <p:spPr>
            <a:xfrm flipV="1">
              <a:off x="3950667" y="3795883"/>
              <a:ext cx="52712" cy="52712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1017" name="Ovál 604"/>
            <p:cNvSpPr/>
            <p:nvPr/>
          </p:nvSpPr>
          <p:spPr>
            <a:xfrm flipV="1">
              <a:off x="4023032" y="3810717"/>
              <a:ext cx="43564" cy="4356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1018" name="Ovál 605"/>
            <p:cNvSpPr/>
            <p:nvPr/>
          </p:nvSpPr>
          <p:spPr>
            <a:xfrm flipV="1">
              <a:off x="4079880" y="3811711"/>
              <a:ext cx="52712" cy="52712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1019" name="Ovál 606"/>
            <p:cNvSpPr/>
            <p:nvPr/>
          </p:nvSpPr>
          <p:spPr>
            <a:xfrm flipV="1">
              <a:off x="4157944" y="3795793"/>
              <a:ext cx="43564" cy="4356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1020" name="Ovál 607"/>
            <p:cNvSpPr/>
            <p:nvPr/>
          </p:nvSpPr>
          <p:spPr>
            <a:xfrm flipV="1">
              <a:off x="4225064" y="3774222"/>
              <a:ext cx="36004" cy="3600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1021" name="Ovál 608"/>
            <p:cNvSpPr/>
            <p:nvPr/>
          </p:nvSpPr>
          <p:spPr>
            <a:xfrm flipV="1">
              <a:off x="4267519" y="3687496"/>
              <a:ext cx="77177" cy="77177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1022" name="Ovál 609"/>
            <p:cNvSpPr/>
            <p:nvPr/>
          </p:nvSpPr>
          <p:spPr>
            <a:xfrm flipV="1">
              <a:off x="4353065" y="3629013"/>
              <a:ext cx="36004" cy="3600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1023" name="Ovál 610"/>
            <p:cNvSpPr/>
            <p:nvPr/>
          </p:nvSpPr>
          <p:spPr>
            <a:xfrm flipV="1">
              <a:off x="4484845" y="3585162"/>
              <a:ext cx="43564" cy="4356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1024" name="Ovál 611"/>
            <p:cNvSpPr/>
            <p:nvPr/>
          </p:nvSpPr>
          <p:spPr>
            <a:xfrm flipV="1">
              <a:off x="4416124" y="3597077"/>
              <a:ext cx="39604" cy="3960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1025" name="Ovál 612"/>
            <p:cNvSpPr/>
            <p:nvPr/>
          </p:nvSpPr>
          <p:spPr>
            <a:xfrm flipV="1">
              <a:off x="4542132" y="3597355"/>
              <a:ext cx="52712" cy="52712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1026" name="Ovál 613"/>
            <p:cNvSpPr/>
            <p:nvPr/>
          </p:nvSpPr>
          <p:spPr>
            <a:xfrm flipV="1">
              <a:off x="4602765" y="3630336"/>
              <a:ext cx="63783" cy="63783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1027" name="Ovál 614"/>
            <p:cNvSpPr/>
            <p:nvPr/>
          </p:nvSpPr>
          <p:spPr>
            <a:xfrm flipV="1">
              <a:off x="4660216" y="3686016"/>
              <a:ext cx="77177" cy="77177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1028" name="Ovál 615"/>
            <p:cNvSpPr/>
            <p:nvPr/>
          </p:nvSpPr>
          <p:spPr>
            <a:xfrm flipV="1">
              <a:off x="4740089" y="3748688"/>
              <a:ext cx="63783" cy="63783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1029" name="Ovál 616"/>
            <p:cNvSpPr/>
            <p:nvPr/>
          </p:nvSpPr>
          <p:spPr>
            <a:xfrm flipV="1">
              <a:off x="4808453" y="3796783"/>
              <a:ext cx="52712" cy="52712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1030" name="Ovál 617"/>
            <p:cNvSpPr/>
            <p:nvPr/>
          </p:nvSpPr>
          <p:spPr>
            <a:xfrm flipV="1">
              <a:off x="4880817" y="3811618"/>
              <a:ext cx="43564" cy="4356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1031" name="Ovál 618"/>
            <p:cNvSpPr/>
            <p:nvPr/>
          </p:nvSpPr>
          <p:spPr>
            <a:xfrm flipV="1">
              <a:off x="4949583" y="3802451"/>
              <a:ext cx="39604" cy="3960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1032" name="Ovál 619"/>
            <p:cNvSpPr/>
            <p:nvPr/>
          </p:nvSpPr>
          <p:spPr>
            <a:xfrm flipV="1">
              <a:off x="5014706" y="3776467"/>
              <a:ext cx="36004" cy="3600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1033" name="Ovál 620"/>
            <p:cNvSpPr/>
            <p:nvPr/>
          </p:nvSpPr>
          <p:spPr>
            <a:xfrm flipV="1">
              <a:off x="5061090" y="3688976"/>
              <a:ext cx="77177" cy="77177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</p:grpSp>
      <p:sp>
        <p:nvSpPr>
          <p:cNvPr id="1034" name="TextovéPole 344"/>
          <p:cNvSpPr txBox="1"/>
          <p:nvPr/>
        </p:nvSpPr>
        <p:spPr>
          <a:xfrm>
            <a:off x="2268308" y="5949280"/>
            <a:ext cx="7296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err="1" smtClean="0"/>
              <a:t>lncRNA</a:t>
            </a:r>
            <a:endParaRPr lang="cs-CZ" sz="1400" b="1" dirty="0"/>
          </a:p>
        </p:txBody>
      </p:sp>
      <p:grpSp>
        <p:nvGrpSpPr>
          <p:cNvPr id="1035" name="Skupina 1034"/>
          <p:cNvGrpSpPr/>
          <p:nvPr/>
        </p:nvGrpSpPr>
        <p:grpSpPr>
          <a:xfrm>
            <a:off x="3627861" y="4725144"/>
            <a:ext cx="565333" cy="285612"/>
            <a:chOff x="1022221" y="1397005"/>
            <a:chExt cx="4213150" cy="2128529"/>
          </a:xfrm>
        </p:grpSpPr>
        <p:grpSp>
          <p:nvGrpSpPr>
            <p:cNvPr id="1036" name="Skupina 1035"/>
            <p:cNvGrpSpPr/>
            <p:nvPr/>
          </p:nvGrpSpPr>
          <p:grpSpPr>
            <a:xfrm>
              <a:off x="1022221" y="1397005"/>
              <a:ext cx="4213150" cy="2128529"/>
              <a:chOff x="1022221" y="1397005"/>
              <a:chExt cx="4213150" cy="2128529"/>
            </a:xfrm>
          </p:grpSpPr>
          <p:grpSp>
            <p:nvGrpSpPr>
              <p:cNvPr id="1046" name="Skupina 1045"/>
              <p:cNvGrpSpPr/>
              <p:nvPr/>
            </p:nvGrpSpPr>
            <p:grpSpPr>
              <a:xfrm>
                <a:off x="1022221" y="1723893"/>
                <a:ext cx="1131357" cy="1629849"/>
                <a:chOff x="3931006" y="1700349"/>
                <a:chExt cx="1131357" cy="1629849"/>
              </a:xfrm>
            </p:grpSpPr>
            <p:sp>
              <p:nvSpPr>
                <p:cNvPr id="1116" name="Ovál 65"/>
                <p:cNvSpPr/>
                <p:nvPr/>
              </p:nvSpPr>
              <p:spPr>
                <a:xfrm>
                  <a:off x="4146779" y="3089457"/>
                  <a:ext cx="83329" cy="83329"/>
                </a:xfrm>
                <a:prstGeom prst="ellipse">
                  <a:avLst/>
                </a:prstGeom>
                <a:solidFill>
                  <a:srgbClr val="7030A0"/>
                </a:solidFill>
                <a:ln w="3175"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1117" name="Ovál 67"/>
                <p:cNvSpPr/>
                <p:nvPr/>
              </p:nvSpPr>
              <p:spPr>
                <a:xfrm>
                  <a:off x="4511746" y="2798129"/>
                  <a:ext cx="68866" cy="68866"/>
                </a:xfrm>
                <a:prstGeom prst="ellipse">
                  <a:avLst/>
                </a:prstGeom>
                <a:solidFill>
                  <a:srgbClr val="7030A0"/>
                </a:solidFill>
                <a:ln w="3175"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1118" name="Ovál 77"/>
                <p:cNvSpPr/>
                <p:nvPr/>
              </p:nvSpPr>
              <p:spPr>
                <a:xfrm>
                  <a:off x="4265424" y="3019501"/>
                  <a:ext cx="68866" cy="68866"/>
                </a:xfrm>
                <a:prstGeom prst="ellipse">
                  <a:avLst/>
                </a:prstGeom>
                <a:solidFill>
                  <a:srgbClr val="7030A0"/>
                </a:solidFill>
                <a:ln w="3175"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1119" name="Ovál 78"/>
                <p:cNvSpPr/>
                <p:nvPr/>
              </p:nvSpPr>
              <p:spPr>
                <a:xfrm>
                  <a:off x="4357511" y="2944996"/>
                  <a:ext cx="83325" cy="83325"/>
                </a:xfrm>
                <a:prstGeom prst="ellipse">
                  <a:avLst/>
                </a:prstGeom>
                <a:solidFill>
                  <a:srgbClr val="7030A0"/>
                </a:solidFill>
                <a:ln w="3175"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1120" name="Ovál 79"/>
                <p:cNvSpPr/>
                <p:nvPr/>
              </p:nvSpPr>
              <p:spPr>
                <a:xfrm>
                  <a:off x="4444405" y="2866995"/>
                  <a:ext cx="68866" cy="68866"/>
                </a:xfrm>
                <a:prstGeom prst="ellipse">
                  <a:avLst/>
                </a:prstGeom>
                <a:solidFill>
                  <a:srgbClr val="7030A0"/>
                </a:solidFill>
                <a:ln w="3175"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1121" name="Ovál 80"/>
                <p:cNvSpPr/>
                <p:nvPr/>
              </p:nvSpPr>
              <p:spPr>
                <a:xfrm>
                  <a:off x="4557955" y="2694875"/>
                  <a:ext cx="62608" cy="62608"/>
                </a:xfrm>
                <a:prstGeom prst="ellipse">
                  <a:avLst/>
                </a:prstGeom>
                <a:solidFill>
                  <a:srgbClr val="7030A0"/>
                </a:solidFill>
                <a:ln w="3175"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1122" name="Ovál 81"/>
                <p:cNvSpPr/>
                <p:nvPr/>
              </p:nvSpPr>
              <p:spPr>
                <a:xfrm>
                  <a:off x="4042755" y="1700349"/>
                  <a:ext cx="56911" cy="56911"/>
                </a:xfrm>
                <a:prstGeom prst="ellipse">
                  <a:avLst/>
                </a:prstGeom>
                <a:solidFill>
                  <a:srgbClr val="7030A0"/>
                </a:solidFill>
                <a:ln w="3175"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1123" name="Ovál 89"/>
                <p:cNvSpPr/>
                <p:nvPr/>
              </p:nvSpPr>
              <p:spPr>
                <a:xfrm>
                  <a:off x="3931006" y="3246873"/>
                  <a:ext cx="83325" cy="83325"/>
                </a:xfrm>
                <a:prstGeom prst="ellipse">
                  <a:avLst/>
                </a:prstGeom>
                <a:solidFill>
                  <a:srgbClr val="7030A0"/>
                </a:solidFill>
                <a:ln w="3175"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1124" name="Ovál 90"/>
                <p:cNvSpPr/>
                <p:nvPr/>
              </p:nvSpPr>
              <p:spPr>
                <a:xfrm>
                  <a:off x="4042768" y="3193219"/>
                  <a:ext cx="68866" cy="68866"/>
                </a:xfrm>
                <a:prstGeom prst="ellipse">
                  <a:avLst/>
                </a:prstGeom>
                <a:solidFill>
                  <a:srgbClr val="7030A0"/>
                </a:solidFill>
                <a:ln w="3175"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grpSp>
              <p:nvGrpSpPr>
                <p:cNvPr id="1125" name="Skupina 1124"/>
                <p:cNvGrpSpPr/>
                <p:nvPr/>
              </p:nvGrpSpPr>
              <p:grpSpPr>
                <a:xfrm rot="2140976" flipV="1">
                  <a:off x="3976506" y="1876978"/>
                  <a:ext cx="1085857" cy="417493"/>
                  <a:chOff x="4892105" y="2931570"/>
                  <a:chExt cx="1085857" cy="417493"/>
                </a:xfrm>
              </p:grpSpPr>
              <p:sp>
                <p:nvSpPr>
                  <p:cNvPr id="1138" name="Ovál 82"/>
                  <p:cNvSpPr/>
                  <p:nvPr/>
                </p:nvSpPr>
                <p:spPr>
                  <a:xfrm>
                    <a:off x="4892105" y="3222827"/>
                    <a:ext cx="56911" cy="56911"/>
                  </a:xfrm>
                  <a:prstGeom prst="ellipse">
                    <a:avLst/>
                  </a:prstGeom>
                  <a:solidFill>
                    <a:srgbClr val="7030A0"/>
                  </a:solidFill>
                  <a:ln w="3175"/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050"/>
                  </a:p>
                </p:txBody>
              </p:sp>
              <p:sp>
                <p:nvSpPr>
                  <p:cNvPr id="1139" name="Ovál 83"/>
                  <p:cNvSpPr/>
                  <p:nvPr/>
                </p:nvSpPr>
                <p:spPr>
                  <a:xfrm>
                    <a:off x="5100424" y="3280197"/>
                    <a:ext cx="68866" cy="68866"/>
                  </a:xfrm>
                  <a:prstGeom prst="ellipse">
                    <a:avLst/>
                  </a:prstGeom>
                  <a:solidFill>
                    <a:srgbClr val="7030A0"/>
                  </a:solidFill>
                  <a:ln w="3175"/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050"/>
                  </a:p>
                </p:txBody>
              </p:sp>
              <p:sp>
                <p:nvSpPr>
                  <p:cNvPr id="1140" name="Ovál 84"/>
                  <p:cNvSpPr/>
                  <p:nvPr/>
                </p:nvSpPr>
                <p:spPr>
                  <a:xfrm>
                    <a:off x="4991790" y="3267618"/>
                    <a:ext cx="62608" cy="62608"/>
                  </a:xfrm>
                  <a:prstGeom prst="ellipse">
                    <a:avLst/>
                  </a:prstGeom>
                  <a:solidFill>
                    <a:srgbClr val="7030A0"/>
                  </a:solidFill>
                  <a:ln w="3175"/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050"/>
                  </a:p>
                </p:txBody>
              </p:sp>
              <p:sp>
                <p:nvSpPr>
                  <p:cNvPr id="1141" name="Ovál 85"/>
                  <p:cNvSpPr/>
                  <p:nvPr/>
                </p:nvSpPr>
                <p:spPr>
                  <a:xfrm>
                    <a:off x="5190982" y="3246457"/>
                    <a:ext cx="83325" cy="83325"/>
                  </a:xfrm>
                  <a:prstGeom prst="ellipse">
                    <a:avLst/>
                  </a:prstGeom>
                  <a:solidFill>
                    <a:srgbClr val="7030A0"/>
                  </a:solidFill>
                  <a:ln w="3175"/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050"/>
                  </a:p>
                </p:txBody>
              </p:sp>
              <p:sp>
                <p:nvSpPr>
                  <p:cNvPr id="1142" name="Ovál 86"/>
                  <p:cNvSpPr/>
                  <p:nvPr/>
                </p:nvSpPr>
                <p:spPr>
                  <a:xfrm>
                    <a:off x="5299308" y="3189360"/>
                    <a:ext cx="75753" cy="75753"/>
                  </a:xfrm>
                  <a:prstGeom prst="ellipse">
                    <a:avLst/>
                  </a:prstGeom>
                  <a:solidFill>
                    <a:srgbClr val="7030A0"/>
                  </a:solidFill>
                  <a:ln w="3175"/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050"/>
                  </a:p>
                </p:txBody>
              </p:sp>
              <p:sp>
                <p:nvSpPr>
                  <p:cNvPr id="1143" name="Ovál 87"/>
                  <p:cNvSpPr/>
                  <p:nvPr/>
                </p:nvSpPr>
                <p:spPr>
                  <a:xfrm>
                    <a:off x="5392758" y="3086966"/>
                    <a:ext cx="91662" cy="83329"/>
                  </a:xfrm>
                  <a:prstGeom prst="ellipse">
                    <a:avLst/>
                  </a:prstGeom>
                  <a:solidFill>
                    <a:srgbClr val="7030A0"/>
                  </a:solidFill>
                  <a:ln w="3175"/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050"/>
                  </a:p>
                </p:txBody>
              </p:sp>
              <p:sp>
                <p:nvSpPr>
                  <p:cNvPr id="1144" name="Ovál 91"/>
                  <p:cNvSpPr/>
                  <p:nvPr/>
                </p:nvSpPr>
                <p:spPr>
                  <a:xfrm>
                    <a:off x="5502919" y="3015075"/>
                    <a:ext cx="68866" cy="68866"/>
                  </a:xfrm>
                  <a:prstGeom prst="ellipse">
                    <a:avLst/>
                  </a:prstGeom>
                  <a:solidFill>
                    <a:srgbClr val="7030A0"/>
                  </a:solidFill>
                  <a:ln w="3175"/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050"/>
                  </a:p>
                </p:txBody>
              </p:sp>
              <p:sp>
                <p:nvSpPr>
                  <p:cNvPr id="1145" name="Ovál 92"/>
                  <p:cNvSpPr/>
                  <p:nvPr/>
                </p:nvSpPr>
                <p:spPr>
                  <a:xfrm>
                    <a:off x="5595006" y="2940561"/>
                    <a:ext cx="83325" cy="83325"/>
                  </a:xfrm>
                  <a:prstGeom prst="ellipse">
                    <a:avLst/>
                  </a:prstGeom>
                  <a:solidFill>
                    <a:srgbClr val="7030A0"/>
                  </a:solidFill>
                  <a:ln w="3175"/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050"/>
                  </a:p>
                </p:txBody>
              </p:sp>
              <p:sp>
                <p:nvSpPr>
                  <p:cNvPr id="1146" name="Ovál 93"/>
                  <p:cNvSpPr/>
                  <p:nvPr/>
                </p:nvSpPr>
                <p:spPr>
                  <a:xfrm>
                    <a:off x="5709402" y="2931570"/>
                    <a:ext cx="68866" cy="68866"/>
                  </a:xfrm>
                  <a:prstGeom prst="ellipse">
                    <a:avLst/>
                  </a:prstGeom>
                  <a:solidFill>
                    <a:srgbClr val="7030A0"/>
                  </a:solidFill>
                  <a:ln w="3175"/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050"/>
                  </a:p>
                </p:txBody>
              </p:sp>
              <p:sp>
                <p:nvSpPr>
                  <p:cNvPr id="1147" name="Ovál 94"/>
                  <p:cNvSpPr/>
                  <p:nvPr/>
                </p:nvSpPr>
                <p:spPr>
                  <a:xfrm>
                    <a:off x="5818108" y="2952330"/>
                    <a:ext cx="62608" cy="62608"/>
                  </a:xfrm>
                  <a:prstGeom prst="ellipse">
                    <a:avLst/>
                  </a:prstGeom>
                  <a:solidFill>
                    <a:srgbClr val="7030A0"/>
                  </a:solidFill>
                  <a:ln w="3175"/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050"/>
                  </a:p>
                </p:txBody>
              </p:sp>
              <p:sp>
                <p:nvSpPr>
                  <p:cNvPr id="1148" name="Ovál 95"/>
                  <p:cNvSpPr/>
                  <p:nvPr/>
                </p:nvSpPr>
                <p:spPr>
                  <a:xfrm>
                    <a:off x="5921051" y="2999094"/>
                    <a:ext cx="56911" cy="56911"/>
                  </a:xfrm>
                  <a:prstGeom prst="ellipse">
                    <a:avLst/>
                  </a:prstGeom>
                  <a:solidFill>
                    <a:srgbClr val="7030A0"/>
                  </a:solidFill>
                  <a:ln w="3175"/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050"/>
                  </a:p>
                </p:txBody>
              </p:sp>
            </p:grpSp>
            <p:grpSp>
              <p:nvGrpSpPr>
                <p:cNvPr id="1126" name="Skupina 1125"/>
                <p:cNvGrpSpPr/>
                <p:nvPr/>
              </p:nvGrpSpPr>
              <p:grpSpPr>
                <a:xfrm rot="15049543">
                  <a:off x="3768950" y="2060723"/>
                  <a:ext cx="1085857" cy="417493"/>
                  <a:chOff x="4892105" y="2931570"/>
                  <a:chExt cx="1085857" cy="417493"/>
                </a:xfrm>
              </p:grpSpPr>
              <p:sp>
                <p:nvSpPr>
                  <p:cNvPr id="1127" name="Ovál 82"/>
                  <p:cNvSpPr/>
                  <p:nvPr/>
                </p:nvSpPr>
                <p:spPr>
                  <a:xfrm>
                    <a:off x="4892105" y="3222827"/>
                    <a:ext cx="56911" cy="56911"/>
                  </a:xfrm>
                  <a:prstGeom prst="ellipse">
                    <a:avLst/>
                  </a:prstGeom>
                  <a:solidFill>
                    <a:srgbClr val="7030A0"/>
                  </a:solidFill>
                  <a:ln w="3175"/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050"/>
                  </a:p>
                </p:txBody>
              </p:sp>
              <p:sp>
                <p:nvSpPr>
                  <p:cNvPr id="1128" name="Ovál 83"/>
                  <p:cNvSpPr/>
                  <p:nvPr/>
                </p:nvSpPr>
                <p:spPr>
                  <a:xfrm>
                    <a:off x="5100424" y="3280197"/>
                    <a:ext cx="68866" cy="68866"/>
                  </a:xfrm>
                  <a:prstGeom prst="ellipse">
                    <a:avLst/>
                  </a:prstGeom>
                  <a:solidFill>
                    <a:srgbClr val="7030A0"/>
                  </a:solidFill>
                  <a:ln w="3175"/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050"/>
                  </a:p>
                </p:txBody>
              </p:sp>
              <p:sp>
                <p:nvSpPr>
                  <p:cNvPr id="1129" name="Ovál 84"/>
                  <p:cNvSpPr/>
                  <p:nvPr/>
                </p:nvSpPr>
                <p:spPr>
                  <a:xfrm>
                    <a:off x="4991790" y="3267618"/>
                    <a:ext cx="62608" cy="62608"/>
                  </a:xfrm>
                  <a:prstGeom prst="ellipse">
                    <a:avLst/>
                  </a:prstGeom>
                  <a:solidFill>
                    <a:srgbClr val="7030A0"/>
                  </a:solidFill>
                  <a:ln w="3175"/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050"/>
                  </a:p>
                </p:txBody>
              </p:sp>
              <p:sp>
                <p:nvSpPr>
                  <p:cNvPr id="1130" name="Ovál 85"/>
                  <p:cNvSpPr/>
                  <p:nvPr/>
                </p:nvSpPr>
                <p:spPr>
                  <a:xfrm>
                    <a:off x="5190982" y="3246457"/>
                    <a:ext cx="83325" cy="83325"/>
                  </a:xfrm>
                  <a:prstGeom prst="ellipse">
                    <a:avLst/>
                  </a:prstGeom>
                  <a:solidFill>
                    <a:srgbClr val="7030A0"/>
                  </a:solidFill>
                  <a:ln w="3175"/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050"/>
                  </a:p>
                </p:txBody>
              </p:sp>
              <p:sp>
                <p:nvSpPr>
                  <p:cNvPr id="1131" name="Ovál 86"/>
                  <p:cNvSpPr/>
                  <p:nvPr/>
                </p:nvSpPr>
                <p:spPr>
                  <a:xfrm>
                    <a:off x="5286771" y="3176823"/>
                    <a:ext cx="100827" cy="100827"/>
                  </a:xfrm>
                  <a:prstGeom prst="ellipse">
                    <a:avLst/>
                  </a:prstGeom>
                  <a:solidFill>
                    <a:srgbClr val="7030A0"/>
                  </a:solidFill>
                  <a:ln w="3175"/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050"/>
                  </a:p>
                </p:txBody>
              </p:sp>
              <p:sp>
                <p:nvSpPr>
                  <p:cNvPr id="1132" name="Ovál 87"/>
                  <p:cNvSpPr/>
                  <p:nvPr/>
                </p:nvSpPr>
                <p:spPr>
                  <a:xfrm>
                    <a:off x="5396924" y="3086966"/>
                    <a:ext cx="83329" cy="83329"/>
                  </a:xfrm>
                  <a:prstGeom prst="ellipse">
                    <a:avLst/>
                  </a:prstGeom>
                  <a:solidFill>
                    <a:srgbClr val="7030A0"/>
                  </a:solidFill>
                  <a:ln w="3175"/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050"/>
                  </a:p>
                </p:txBody>
              </p:sp>
              <p:sp>
                <p:nvSpPr>
                  <p:cNvPr id="1133" name="Ovál 91"/>
                  <p:cNvSpPr/>
                  <p:nvPr/>
                </p:nvSpPr>
                <p:spPr>
                  <a:xfrm>
                    <a:off x="5499476" y="3011631"/>
                    <a:ext cx="75753" cy="75753"/>
                  </a:xfrm>
                  <a:prstGeom prst="ellipse">
                    <a:avLst/>
                  </a:prstGeom>
                  <a:solidFill>
                    <a:srgbClr val="7030A0"/>
                  </a:solidFill>
                  <a:ln w="3175"/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050"/>
                  </a:p>
                </p:txBody>
              </p:sp>
              <p:sp>
                <p:nvSpPr>
                  <p:cNvPr id="1134" name="Ovál 92"/>
                  <p:cNvSpPr/>
                  <p:nvPr/>
                </p:nvSpPr>
                <p:spPr>
                  <a:xfrm>
                    <a:off x="5595006" y="2940561"/>
                    <a:ext cx="83325" cy="83325"/>
                  </a:xfrm>
                  <a:prstGeom prst="ellipse">
                    <a:avLst/>
                  </a:prstGeom>
                  <a:solidFill>
                    <a:srgbClr val="7030A0"/>
                  </a:solidFill>
                  <a:ln w="3175"/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050"/>
                  </a:p>
                </p:txBody>
              </p:sp>
              <p:sp>
                <p:nvSpPr>
                  <p:cNvPr id="1135" name="Ovál 93"/>
                  <p:cNvSpPr/>
                  <p:nvPr/>
                </p:nvSpPr>
                <p:spPr>
                  <a:xfrm>
                    <a:off x="5709402" y="2931570"/>
                    <a:ext cx="68866" cy="68866"/>
                  </a:xfrm>
                  <a:prstGeom prst="ellipse">
                    <a:avLst/>
                  </a:prstGeom>
                  <a:solidFill>
                    <a:srgbClr val="7030A0"/>
                  </a:solidFill>
                  <a:ln w="3175"/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050"/>
                  </a:p>
                </p:txBody>
              </p:sp>
              <p:sp>
                <p:nvSpPr>
                  <p:cNvPr id="1136" name="Ovál 94"/>
                  <p:cNvSpPr/>
                  <p:nvPr/>
                </p:nvSpPr>
                <p:spPr>
                  <a:xfrm>
                    <a:off x="5818108" y="2952330"/>
                    <a:ext cx="62608" cy="62608"/>
                  </a:xfrm>
                  <a:prstGeom prst="ellipse">
                    <a:avLst/>
                  </a:prstGeom>
                  <a:solidFill>
                    <a:srgbClr val="7030A0"/>
                  </a:solidFill>
                  <a:ln w="3175"/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050"/>
                  </a:p>
                </p:txBody>
              </p:sp>
              <p:sp>
                <p:nvSpPr>
                  <p:cNvPr id="1137" name="Ovál 95"/>
                  <p:cNvSpPr/>
                  <p:nvPr/>
                </p:nvSpPr>
                <p:spPr>
                  <a:xfrm>
                    <a:off x="5921051" y="2999094"/>
                    <a:ext cx="56911" cy="56911"/>
                  </a:xfrm>
                  <a:prstGeom prst="ellipse">
                    <a:avLst/>
                  </a:prstGeom>
                  <a:solidFill>
                    <a:srgbClr val="7030A0"/>
                  </a:solidFill>
                  <a:ln w="3175"/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050"/>
                  </a:p>
                </p:txBody>
              </p:sp>
            </p:grpSp>
          </p:grpSp>
          <p:sp>
            <p:nvSpPr>
              <p:cNvPr id="1047" name="Ovál 67"/>
              <p:cNvSpPr/>
              <p:nvPr/>
            </p:nvSpPr>
            <p:spPr>
              <a:xfrm rot="2446223">
                <a:off x="3421771" y="2537108"/>
                <a:ext cx="68866" cy="68866"/>
              </a:xfrm>
              <a:prstGeom prst="ellipse">
                <a:avLst/>
              </a:prstGeom>
              <a:solidFill>
                <a:srgbClr val="7030A0"/>
              </a:solidFill>
              <a:ln w="3175"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1048" name="Ovál 77"/>
              <p:cNvSpPr/>
              <p:nvPr/>
            </p:nvSpPr>
            <p:spPr>
              <a:xfrm rot="2446223">
                <a:off x="3090661" y="2543905"/>
                <a:ext cx="68866" cy="68866"/>
              </a:xfrm>
              <a:prstGeom prst="ellipse">
                <a:avLst/>
              </a:prstGeom>
              <a:solidFill>
                <a:srgbClr val="7030A0"/>
              </a:solidFill>
              <a:ln w="3175"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1049" name="Ovál 78"/>
              <p:cNvSpPr/>
              <p:nvPr/>
            </p:nvSpPr>
            <p:spPr>
              <a:xfrm rot="2446223">
                <a:off x="3209810" y="2557812"/>
                <a:ext cx="68864" cy="68864"/>
              </a:xfrm>
              <a:prstGeom prst="ellipse">
                <a:avLst/>
              </a:prstGeom>
              <a:solidFill>
                <a:srgbClr val="7030A0"/>
              </a:solidFill>
              <a:ln w="3175"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1050" name="Ovál 79"/>
              <p:cNvSpPr/>
              <p:nvPr/>
            </p:nvSpPr>
            <p:spPr>
              <a:xfrm rot="2446223">
                <a:off x="3325800" y="2545287"/>
                <a:ext cx="68866" cy="68866"/>
              </a:xfrm>
              <a:prstGeom prst="ellipse">
                <a:avLst/>
              </a:prstGeom>
              <a:solidFill>
                <a:srgbClr val="7030A0"/>
              </a:solidFill>
              <a:ln w="3175"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1051" name="Ovál 80"/>
              <p:cNvSpPr/>
              <p:nvPr/>
            </p:nvSpPr>
            <p:spPr>
              <a:xfrm rot="2446223">
                <a:off x="3526997" y="2487802"/>
                <a:ext cx="62608" cy="62608"/>
              </a:xfrm>
              <a:prstGeom prst="ellipse">
                <a:avLst/>
              </a:prstGeom>
              <a:solidFill>
                <a:srgbClr val="7030A0"/>
              </a:solidFill>
              <a:ln w="3175"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1052" name="Ovál 81"/>
              <p:cNvSpPr/>
              <p:nvPr/>
            </p:nvSpPr>
            <p:spPr>
              <a:xfrm rot="2446223">
                <a:off x="3788825" y="1397005"/>
                <a:ext cx="56911" cy="56911"/>
              </a:xfrm>
              <a:prstGeom prst="ellipse">
                <a:avLst/>
              </a:prstGeom>
              <a:solidFill>
                <a:srgbClr val="7030A0"/>
              </a:solidFill>
              <a:ln w="3175"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grpSp>
            <p:nvGrpSpPr>
              <p:cNvPr id="1053" name="Skupina 1052"/>
              <p:cNvGrpSpPr/>
              <p:nvPr/>
            </p:nvGrpSpPr>
            <p:grpSpPr>
              <a:xfrm rot="4587199" flipV="1">
                <a:off x="3380727" y="1779725"/>
                <a:ext cx="1085857" cy="417493"/>
                <a:chOff x="4892105" y="2931570"/>
                <a:chExt cx="1085857" cy="417493"/>
              </a:xfrm>
            </p:grpSpPr>
            <p:sp>
              <p:nvSpPr>
                <p:cNvPr id="1105" name="Ovál 82"/>
                <p:cNvSpPr/>
                <p:nvPr/>
              </p:nvSpPr>
              <p:spPr>
                <a:xfrm>
                  <a:off x="4892105" y="3222827"/>
                  <a:ext cx="56911" cy="56911"/>
                </a:xfrm>
                <a:prstGeom prst="ellipse">
                  <a:avLst/>
                </a:prstGeom>
                <a:solidFill>
                  <a:srgbClr val="7030A0"/>
                </a:solidFill>
                <a:ln w="3175"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1106" name="Ovál 83"/>
                <p:cNvSpPr/>
                <p:nvPr/>
              </p:nvSpPr>
              <p:spPr>
                <a:xfrm>
                  <a:off x="5100424" y="3280197"/>
                  <a:ext cx="68866" cy="68866"/>
                </a:xfrm>
                <a:prstGeom prst="ellipse">
                  <a:avLst/>
                </a:prstGeom>
                <a:solidFill>
                  <a:srgbClr val="7030A0"/>
                </a:solidFill>
                <a:ln w="3175"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1107" name="Ovál 84"/>
                <p:cNvSpPr/>
                <p:nvPr/>
              </p:nvSpPr>
              <p:spPr>
                <a:xfrm>
                  <a:off x="4991790" y="3267618"/>
                  <a:ext cx="62608" cy="62608"/>
                </a:xfrm>
                <a:prstGeom prst="ellipse">
                  <a:avLst/>
                </a:prstGeom>
                <a:solidFill>
                  <a:srgbClr val="7030A0"/>
                </a:solidFill>
                <a:ln w="3175"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1108" name="Ovál 85"/>
                <p:cNvSpPr/>
                <p:nvPr/>
              </p:nvSpPr>
              <p:spPr>
                <a:xfrm>
                  <a:off x="5190982" y="3246457"/>
                  <a:ext cx="83325" cy="83325"/>
                </a:xfrm>
                <a:prstGeom prst="ellipse">
                  <a:avLst/>
                </a:prstGeom>
                <a:solidFill>
                  <a:srgbClr val="7030A0"/>
                </a:solidFill>
                <a:ln w="3175"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1109" name="Ovál 86"/>
                <p:cNvSpPr/>
                <p:nvPr/>
              </p:nvSpPr>
              <p:spPr>
                <a:xfrm>
                  <a:off x="5299308" y="3189360"/>
                  <a:ext cx="75753" cy="75753"/>
                </a:xfrm>
                <a:prstGeom prst="ellipse">
                  <a:avLst/>
                </a:prstGeom>
                <a:solidFill>
                  <a:srgbClr val="7030A0"/>
                </a:solidFill>
                <a:ln w="3175"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1110" name="Ovál 87"/>
                <p:cNvSpPr/>
                <p:nvPr/>
              </p:nvSpPr>
              <p:spPr>
                <a:xfrm>
                  <a:off x="5392758" y="3086966"/>
                  <a:ext cx="91662" cy="83329"/>
                </a:xfrm>
                <a:prstGeom prst="ellipse">
                  <a:avLst/>
                </a:prstGeom>
                <a:solidFill>
                  <a:srgbClr val="7030A0"/>
                </a:solidFill>
                <a:ln w="3175"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1111" name="Ovál 91"/>
                <p:cNvSpPr/>
                <p:nvPr/>
              </p:nvSpPr>
              <p:spPr>
                <a:xfrm>
                  <a:off x="5502919" y="3015075"/>
                  <a:ext cx="68866" cy="68866"/>
                </a:xfrm>
                <a:prstGeom prst="ellipse">
                  <a:avLst/>
                </a:prstGeom>
                <a:solidFill>
                  <a:srgbClr val="7030A0"/>
                </a:solidFill>
                <a:ln w="3175"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1112" name="Ovál 92"/>
                <p:cNvSpPr/>
                <p:nvPr/>
              </p:nvSpPr>
              <p:spPr>
                <a:xfrm>
                  <a:off x="5595006" y="2940561"/>
                  <a:ext cx="83325" cy="83325"/>
                </a:xfrm>
                <a:prstGeom prst="ellipse">
                  <a:avLst/>
                </a:prstGeom>
                <a:solidFill>
                  <a:srgbClr val="7030A0"/>
                </a:solidFill>
                <a:ln w="3175"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1113" name="Ovál 93"/>
                <p:cNvSpPr/>
                <p:nvPr/>
              </p:nvSpPr>
              <p:spPr>
                <a:xfrm>
                  <a:off x="5709402" y="2931570"/>
                  <a:ext cx="68866" cy="68866"/>
                </a:xfrm>
                <a:prstGeom prst="ellipse">
                  <a:avLst/>
                </a:prstGeom>
                <a:solidFill>
                  <a:srgbClr val="7030A0"/>
                </a:solidFill>
                <a:ln w="3175"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1114" name="Ovál 94"/>
                <p:cNvSpPr/>
                <p:nvPr/>
              </p:nvSpPr>
              <p:spPr>
                <a:xfrm>
                  <a:off x="5818108" y="2952330"/>
                  <a:ext cx="62608" cy="62608"/>
                </a:xfrm>
                <a:prstGeom prst="ellipse">
                  <a:avLst/>
                </a:prstGeom>
                <a:solidFill>
                  <a:srgbClr val="7030A0"/>
                </a:solidFill>
                <a:ln w="3175"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1115" name="Ovál 95"/>
                <p:cNvSpPr/>
                <p:nvPr/>
              </p:nvSpPr>
              <p:spPr>
                <a:xfrm>
                  <a:off x="5921051" y="2999094"/>
                  <a:ext cx="56911" cy="56911"/>
                </a:xfrm>
                <a:prstGeom prst="ellipse">
                  <a:avLst/>
                </a:prstGeom>
                <a:solidFill>
                  <a:srgbClr val="7030A0"/>
                </a:solidFill>
                <a:ln w="3175"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</p:grpSp>
          <p:grpSp>
            <p:nvGrpSpPr>
              <p:cNvPr id="1054" name="Skupina 1053"/>
              <p:cNvGrpSpPr/>
              <p:nvPr/>
            </p:nvGrpSpPr>
            <p:grpSpPr>
              <a:xfrm rot="17495766">
                <a:off x="3103548" y="1783341"/>
                <a:ext cx="1085857" cy="417493"/>
                <a:chOff x="4892105" y="2931570"/>
                <a:chExt cx="1085857" cy="417493"/>
              </a:xfrm>
            </p:grpSpPr>
            <p:sp>
              <p:nvSpPr>
                <p:cNvPr id="1094" name="Ovál 82"/>
                <p:cNvSpPr/>
                <p:nvPr/>
              </p:nvSpPr>
              <p:spPr>
                <a:xfrm>
                  <a:off x="4892105" y="3222827"/>
                  <a:ext cx="56911" cy="56911"/>
                </a:xfrm>
                <a:prstGeom prst="ellipse">
                  <a:avLst/>
                </a:prstGeom>
                <a:solidFill>
                  <a:srgbClr val="7030A0"/>
                </a:solidFill>
                <a:ln w="3175"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1095" name="Ovál 83"/>
                <p:cNvSpPr/>
                <p:nvPr/>
              </p:nvSpPr>
              <p:spPr>
                <a:xfrm>
                  <a:off x="5100424" y="3280197"/>
                  <a:ext cx="68866" cy="68866"/>
                </a:xfrm>
                <a:prstGeom prst="ellipse">
                  <a:avLst/>
                </a:prstGeom>
                <a:solidFill>
                  <a:srgbClr val="7030A0"/>
                </a:solidFill>
                <a:ln w="3175"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1096" name="Ovál 84"/>
                <p:cNvSpPr/>
                <p:nvPr/>
              </p:nvSpPr>
              <p:spPr>
                <a:xfrm>
                  <a:off x="4991790" y="3267618"/>
                  <a:ext cx="62608" cy="62608"/>
                </a:xfrm>
                <a:prstGeom prst="ellipse">
                  <a:avLst/>
                </a:prstGeom>
                <a:solidFill>
                  <a:srgbClr val="7030A0"/>
                </a:solidFill>
                <a:ln w="3175"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1097" name="Ovál 85"/>
                <p:cNvSpPr/>
                <p:nvPr/>
              </p:nvSpPr>
              <p:spPr>
                <a:xfrm>
                  <a:off x="5190982" y="3246457"/>
                  <a:ext cx="83325" cy="83325"/>
                </a:xfrm>
                <a:prstGeom prst="ellipse">
                  <a:avLst/>
                </a:prstGeom>
                <a:solidFill>
                  <a:srgbClr val="7030A0"/>
                </a:solidFill>
                <a:ln w="3175"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1098" name="Ovál 86"/>
                <p:cNvSpPr/>
                <p:nvPr/>
              </p:nvSpPr>
              <p:spPr>
                <a:xfrm>
                  <a:off x="5286771" y="3176823"/>
                  <a:ext cx="100827" cy="100827"/>
                </a:xfrm>
                <a:prstGeom prst="ellipse">
                  <a:avLst/>
                </a:prstGeom>
                <a:solidFill>
                  <a:srgbClr val="7030A0"/>
                </a:solidFill>
                <a:ln w="3175"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1099" name="Ovál 87"/>
                <p:cNvSpPr/>
                <p:nvPr/>
              </p:nvSpPr>
              <p:spPr>
                <a:xfrm>
                  <a:off x="5396924" y="3086966"/>
                  <a:ext cx="83329" cy="83329"/>
                </a:xfrm>
                <a:prstGeom prst="ellipse">
                  <a:avLst/>
                </a:prstGeom>
                <a:solidFill>
                  <a:srgbClr val="7030A0"/>
                </a:solidFill>
                <a:ln w="3175"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1100" name="Ovál 91"/>
                <p:cNvSpPr/>
                <p:nvPr/>
              </p:nvSpPr>
              <p:spPr>
                <a:xfrm>
                  <a:off x="5499476" y="3011631"/>
                  <a:ext cx="75753" cy="75753"/>
                </a:xfrm>
                <a:prstGeom prst="ellipse">
                  <a:avLst/>
                </a:prstGeom>
                <a:solidFill>
                  <a:srgbClr val="7030A0"/>
                </a:solidFill>
                <a:ln w="3175"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1101" name="Ovál 92"/>
                <p:cNvSpPr/>
                <p:nvPr/>
              </p:nvSpPr>
              <p:spPr>
                <a:xfrm>
                  <a:off x="5595006" y="2940561"/>
                  <a:ext cx="83325" cy="83325"/>
                </a:xfrm>
                <a:prstGeom prst="ellipse">
                  <a:avLst/>
                </a:prstGeom>
                <a:solidFill>
                  <a:srgbClr val="7030A0"/>
                </a:solidFill>
                <a:ln w="3175"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1102" name="Ovál 93"/>
                <p:cNvSpPr/>
                <p:nvPr/>
              </p:nvSpPr>
              <p:spPr>
                <a:xfrm>
                  <a:off x="5709402" y="2931570"/>
                  <a:ext cx="68866" cy="68866"/>
                </a:xfrm>
                <a:prstGeom prst="ellipse">
                  <a:avLst/>
                </a:prstGeom>
                <a:solidFill>
                  <a:srgbClr val="7030A0"/>
                </a:solidFill>
                <a:ln w="3175"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1103" name="Ovál 94"/>
                <p:cNvSpPr/>
                <p:nvPr/>
              </p:nvSpPr>
              <p:spPr>
                <a:xfrm>
                  <a:off x="5818108" y="2952330"/>
                  <a:ext cx="62608" cy="62608"/>
                </a:xfrm>
                <a:prstGeom prst="ellipse">
                  <a:avLst/>
                </a:prstGeom>
                <a:solidFill>
                  <a:srgbClr val="7030A0"/>
                </a:solidFill>
                <a:ln w="3175"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1104" name="Ovál 95"/>
                <p:cNvSpPr/>
                <p:nvPr/>
              </p:nvSpPr>
              <p:spPr>
                <a:xfrm>
                  <a:off x="5921051" y="2999094"/>
                  <a:ext cx="56911" cy="56911"/>
                </a:xfrm>
                <a:prstGeom prst="ellipse">
                  <a:avLst/>
                </a:prstGeom>
                <a:solidFill>
                  <a:srgbClr val="7030A0"/>
                </a:solidFill>
                <a:ln w="3175"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</p:grpSp>
          <p:sp>
            <p:nvSpPr>
              <p:cNvPr id="1055" name="Ovál 65"/>
              <p:cNvSpPr/>
              <p:nvPr/>
            </p:nvSpPr>
            <p:spPr>
              <a:xfrm rot="2446223">
                <a:off x="2186806" y="2487370"/>
                <a:ext cx="68867" cy="68867"/>
              </a:xfrm>
              <a:prstGeom prst="ellipse">
                <a:avLst/>
              </a:prstGeom>
              <a:solidFill>
                <a:srgbClr val="7030A0"/>
              </a:solidFill>
              <a:ln w="3175"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1056" name="Ovál 77"/>
              <p:cNvSpPr/>
              <p:nvPr/>
            </p:nvSpPr>
            <p:spPr>
              <a:xfrm rot="2446223">
                <a:off x="2321590" y="2501671"/>
                <a:ext cx="68866" cy="68866"/>
              </a:xfrm>
              <a:prstGeom prst="ellipse">
                <a:avLst/>
              </a:prstGeom>
              <a:solidFill>
                <a:srgbClr val="7030A0"/>
              </a:solidFill>
              <a:ln w="3175"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1057" name="Ovál 78"/>
              <p:cNvSpPr/>
              <p:nvPr/>
            </p:nvSpPr>
            <p:spPr>
              <a:xfrm rot="2446223">
                <a:off x="2440739" y="2515578"/>
                <a:ext cx="68864" cy="68864"/>
              </a:xfrm>
              <a:prstGeom prst="ellipse">
                <a:avLst/>
              </a:prstGeom>
              <a:solidFill>
                <a:srgbClr val="7030A0"/>
              </a:solidFill>
              <a:ln w="3175"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1058" name="Ovál 89"/>
              <p:cNvSpPr/>
              <p:nvPr/>
            </p:nvSpPr>
            <p:spPr>
              <a:xfrm rot="2446223">
                <a:off x="1913368" y="2458449"/>
                <a:ext cx="83325" cy="83325"/>
              </a:xfrm>
              <a:prstGeom prst="ellipse">
                <a:avLst/>
              </a:prstGeom>
              <a:solidFill>
                <a:srgbClr val="7030A0"/>
              </a:solidFill>
              <a:ln w="3175"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1059" name="Ovál 90"/>
              <p:cNvSpPr/>
              <p:nvPr/>
            </p:nvSpPr>
            <p:spPr>
              <a:xfrm rot="2446223">
                <a:off x="2039522" y="2487832"/>
                <a:ext cx="68866" cy="68866"/>
              </a:xfrm>
              <a:prstGeom prst="ellipse">
                <a:avLst/>
              </a:prstGeom>
              <a:solidFill>
                <a:srgbClr val="7030A0"/>
              </a:solidFill>
              <a:ln w="3175"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grpSp>
            <p:nvGrpSpPr>
              <p:cNvPr id="1060" name="Skupina 1059"/>
              <p:cNvGrpSpPr/>
              <p:nvPr/>
            </p:nvGrpSpPr>
            <p:grpSpPr>
              <a:xfrm flipH="1">
                <a:off x="4149514" y="1963798"/>
                <a:ext cx="1085857" cy="1561736"/>
                <a:chOff x="3976506" y="1700349"/>
                <a:chExt cx="1085857" cy="1561736"/>
              </a:xfrm>
            </p:grpSpPr>
            <p:sp>
              <p:nvSpPr>
                <p:cNvPr id="1062" name="Ovál 65"/>
                <p:cNvSpPr/>
                <p:nvPr/>
              </p:nvSpPr>
              <p:spPr>
                <a:xfrm>
                  <a:off x="4146779" y="3089457"/>
                  <a:ext cx="83329" cy="83329"/>
                </a:xfrm>
                <a:prstGeom prst="ellipse">
                  <a:avLst/>
                </a:prstGeom>
                <a:solidFill>
                  <a:srgbClr val="7030A0"/>
                </a:solidFill>
                <a:ln w="3175"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1063" name="Ovál 67"/>
                <p:cNvSpPr/>
                <p:nvPr/>
              </p:nvSpPr>
              <p:spPr>
                <a:xfrm>
                  <a:off x="4511746" y="2798129"/>
                  <a:ext cx="68866" cy="68866"/>
                </a:xfrm>
                <a:prstGeom prst="ellipse">
                  <a:avLst/>
                </a:prstGeom>
                <a:solidFill>
                  <a:srgbClr val="7030A0"/>
                </a:solidFill>
                <a:ln w="3175"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1064" name="Ovál 77"/>
                <p:cNvSpPr/>
                <p:nvPr/>
              </p:nvSpPr>
              <p:spPr>
                <a:xfrm>
                  <a:off x="4265424" y="3019501"/>
                  <a:ext cx="68866" cy="68866"/>
                </a:xfrm>
                <a:prstGeom prst="ellipse">
                  <a:avLst/>
                </a:prstGeom>
                <a:solidFill>
                  <a:srgbClr val="7030A0"/>
                </a:solidFill>
                <a:ln w="3175"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1065" name="Ovál 78"/>
                <p:cNvSpPr/>
                <p:nvPr/>
              </p:nvSpPr>
              <p:spPr>
                <a:xfrm>
                  <a:off x="4357511" y="2944996"/>
                  <a:ext cx="83325" cy="83325"/>
                </a:xfrm>
                <a:prstGeom prst="ellipse">
                  <a:avLst/>
                </a:prstGeom>
                <a:solidFill>
                  <a:srgbClr val="7030A0"/>
                </a:solidFill>
                <a:ln w="3175"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1066" name="Ovál 79"/>
                <p:cNvSpPr/>
                <p:nvPr/>
              </p:nvSpPr>
              <p:spPr>
                <a:xfrm>
                  <a:off x="4444405" y="2866995"/>
                  <a:ext cx="68866" cy="68866"/>
                </a:xfrm>
                <a:prstGeom prst="ellipse">
                  <a:avLst/>
                </a:prstGeom>
                <a:solidFill>
                  <a:srgbClr val="7030A0"/>
                </a:solidFill>
                <a:ln w="3175"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1067" name="Ovál 80"/>
                <p:cNvSpPr/>
                <p:nvPr/>
              </p:nvSpPr>
              <p:spPr>
                <a:xfrm>
                  <a:off x="4557955" y="2694875"/>
                  <a:ext cx="62608" cy="62608"/>
                </a:xfrm>
                <a:prstGeom prst="ellipse">
                  <a:avLst/>
                </a:prstGeom>
                <a:solidFill>
                  <a:srgbClr val="7030A0"/>
                </a:solidFill>
                <a:ln w="3175"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1068" name="Ovál 81"/>
                <p:cNvSpPr/>
                <p:nvPr/>
              </p:nvSpPr>
              <p:spPr>
                <a:xfrm>
                  <a:off x="4042755" y="1700349"/>
                  <a:ext cx="56911" cy="56911"/>
                </a:xfrm>
                <a:prstGeom prst="ellipse">
                  <a:avLst/>
                </a:prstGeom>
                <a:solidFill>
                  <a:srgbClr val="7030A0"/>
                </a:solidFill>
                <a:ln w="3175"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1069" name="Ovál 90"/>
                <p:cNvSpPr/>
                <p:nvPr/>
              </p:nvSpPr>
              <p:spPr>
                <a:xfrm>
                  <a:off x="4042768" y="3193219"/>
                  <a:ext cx="68866" cy="68866"/>
                </a:xfrm>
                <a:prstGeom prst="ellipse">
                  <a:avLst/>
                </a:prstGeom>
                <a:solidFill>
                  <a:srgbClr val="7030A0"/>
                </a:solidFill>
                <a:ln w="3175"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grpSp>
              <p:nvGrpSpPr>
                <p:cNvPr id="1070" name="Skupina 1069"/>
                <p:cNvGrpSpPr/>
                <p:nvPr/>
              </p:nvGrpSpPr>
              <p:grpSpPr>
                <a:xfrm rot="2140976" flipV="1">
                  <a:off x="3976506" y="1876978"/>
                  <a:ext cx="1085857" cy="417493"/>
                  <a:chOff x="4892105" y="2931570"/>
                  <a:chExt cx="1085857" cy="417493"/>
                </a:xfrm>
              </p:grpSpPr>
              <p:sp>
                <p:nvSpPr>
                  <p:cNvPr id="1083" name="Ovál 82"/>
                  <p:cNvSpPr/>
                  <p:nvPr/>
                </p:nvSpPr>
                <p:spPr>
                  <a:xfrm>
                    <a:off x="4892105" y="3222827"/>
                    <a:ext cx="56911" cy="56911"/>
                  </a:xfrm>
                  <a:prstGeom prst="ellipse">
                    <a:avLst/>
                  </a:prstGeom>
                  <a:solidFill>
                    <a:srgbClr val="7030A0"/>
                  </a:solidFill>
                  <a:ln w="3175"/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050"/>
                  </a:p>
                </p:txBody>
              </p:sp>
              <p:sp>
                <p:nvSpPr>
                  <p:cNvPr id="1084" name="Ovál 83"/>
                  <p:cNvSpPr/>
                  <p:nvPr/>
                </p:nvSpPr>
                <p:spPr>
                  <a:xfrm>
                    <a:off x="5100424" y="3280197"/>
                    <a:ext cx="68866" cy="68866"/>
                  </a:xfrm>
                  <a:prstGeom prst="ellipse">
                    <a:avLst/>
                  </a:prstGeom>
                  <a:solidFill>
                    <a:srgbClr val="7030A0"/>
                  </a:solidFill>
                  <a:ln w="3175"/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050"/>
                  </a:p>
                </p:txBody>
              </p:sp>
              <p:sp>
                <p:nvSpPr>
                  <p:cNvPr id="1085" name="Ovál 84"/>
                  <p:cNvSpPr/>
                  <p:nvPr/>
                </p:nvSpPr>
                <p:spPr>
                  <a:xfrm>
                    <a:off x="4991790" y="3267618"/>
                    <a:ext cx="62608" cy="62608"/>
                  </a:xfrm>
                  <a:prstGeom prst="ellipse">
                    <a:avLst/>
                  </a:prstGeom>
                  <a:solidFill>
                    <a:srgbClr val="7030A0"/>
                  </a:solidFill>
                  <a:ln w="3175"/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050"/>
                  </a:p>
                </p:txBody>
              </p:sp>
              <p:sp>
                <p:nvSpPr>
                  <p:cNvPr id="1086" name="Ovál 85"/>
                  <p:cNvSpPr/>
                  <p:nvPr/>
                </p:nvSpPr>
                <p:spPr>
                  <a:xfrm>
                    <a:off x="5190982" y="3246457"/>
                    <a:ext cx="83325" cy="83325"/>
                  </a:xfrm>
                  <a:prstGeom prst="ellipse">
                    <a:avLst/>
                  </a:prstGeom>
                  <a:solidFill>
                    <a:srgbClr val="7030A0"/>
                  </a:solidFill>
                  <a:ln w="3175"/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050"/>
                  </a:p>
                </p:txBody>
              </p:sp>
              <p:sp>
                <p:nvSpPr>
                  <p:cNvPr id="1087" name="Ovál 86"/>
                  <p:cNvSpPr/>
                  <p:nvPr/>
                </p:nvSpPr>
                <p:spPr>
                  <a:xfrm>
                    <a:off x="5299308" y="3189360"/>
                    <a:ext cx="75753" cy="75753"/>
                  </a:xfrm>
                  <a:prstGeom prst="ellipse">
                    <a:avLst/>
                  </a:prstGeom>
                  <a:solidFill>
                    <a:srgbClr val="7030A0"/>
                  </a:solidFill>
                  <a:ln w="3175"/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050"/>
                  </a:p>
                </p:txBody>
              </p:sp>
              <p:sp>
                <p:nvSpPr>
                  <p:cNvPr id="1088" name="Ovál 87"/>
                  <p:cNvSpPr/>
                  <p:nvPr/>
                </p:nvSpPr>
                <p:spPr>
                  <a:xfrm>
                    <a:off x="5392758" y="3086966"/>
                    <a:ext cx="91662" cy="83329"/>
                  </a:xfrm>
                  <a:prstGeom prst="ellipse">
                    <a:avLst/>
                  </a:prstGeom>
                  <a:solidFill>
                    <a:srgbClr val="7030A0"/>
                  </a:solidFill>
                  <a:ln w="3175"/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050"/>
                  </a:p>
                </p:txBody>
              </p:sp>
              <p:sp>
                <p:nvSpPr>
                  <p:cNvPr id="1089" name="Ovál 91"/>
                  <p:cNvSpPr/>
                  <p:nvPr/>
                </p:nvSpPr>
                <p:spPr>
                  <a:xfrm>
                    <a:off x="5502919" y="3015075"/>
                    <a:ext cx="68866" cy="68866"/>
                  </a:xfrm>
                  <a:prstGeom prst="ellipse">
                    <a:avLst/>
                  </a:prstGeom>
                  <a:solidFill>
                    <a:srgbClr val="7030A0"/>
                  </a:solidFill>
                  <a:ln w="3175"/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050"/>
                  </a:p>
                </p:txBody>
              </p:sp>
              <p:sp>
                <p:nvSpPr>
                  <p:cNvPr id="1090" name="Ovál 92"/>
                  <p:cNvSpPr/>
                  <p:nvPr/>
                </p:nvSpPr>
                <p:spPr>
                  <a:xfrm>
                    <a:off x="5595006" y="2940561"/>
                    <a:ext cx="83325" cy="83325"/>
                  </a:xfrm>
                  <a:prstGeom prst="ellipse">
                    <a:avLst/>
                  </a:prstGeom>
                  <a:solidFill>
                    <a:srgbClr val="7030A0"/>
                  </a:solidFill>
                  <a:ln w="3175"/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050"/>
                  </a:p>
                </p:txBody>
              </p:sp>
              <p:sp>
                <p:nvSpPr>
                  <p:cNvPr id="1091" name="Ovál 93"/>
                  <p:cNvSpPr/>
                  <p:nvPr/>
                </p:nvSpPr>
                <p:spPr>
                  <a:xfrm>
                    <a:off x="5709402" y="2931570"/>
                    <a:ext cx="68866" cy="68866"/>
                  </a:xfrm>
                  <a:prstGeom prst="ellipse">
                    <a:avLst/>
                  </a:prstGeom>
                  <a:solidFill>
                    <a:srgbClr val="7030A0"/>
                  </a:solidFill>
                  <a:ln w="3175"/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050"/>
                  </a:p>
                </p:txBody>
              </p:sp>
              <p:sp>
                <p:nvSpPr>
                  <p:cNvPr id="1092" name="Ovál 94"/>
                  <p:cNvSpPr/>
                  <p:nvPr/>
                </p:nvSpPr>
                <p:spPr>
                  <a:xfrm>
                    <a:off x="5818108" y="2952330"/>
                    <a:ext cx="62608" cy="62608"/>
                  </a:xfrm>
                  <a:prstGeom prst="ellipse">
                    <a:avLst/>
                  </a:prstGeom>
                  <a:solidFill>
                    <a:srgbClr val="7030A0"/>
                  </a:solidFill>
                  <a:ln w="3175"/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050"/>
                  </a:p>
                </p:txBody>
              </p:sp>
              <p:sp>
                <p:nvSpPr>
                  <p:cNvPr id="1093" name="Ovál 95"/>
                  <p:cNvSpPr/>
                  <p:nvPr/>
                </p:nvSpPr>
                <p:spPr>
                  <a:xfrm>
                    <a:off x="5921051" y="2999094"/>
                    <a:ext cx="56911" cy="56911"/>
                  </a:xfrm>
                  <a:prstGeom prst="ellipse">
                    <a:avLst/>
                  </a:prstGeom>
                  <a:solidFill>
                    <a:srgbClr val="7030A0"/>
                  </a:solidFill>
                  <a:ln w="3175"/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050"/>
                  </a:p>
                </p:txBody>
              </p:sp>
            </p:grpSp>
            <p:grpSp>
              <p:nvGrpSpPr>
                <p:cNvPr id="1071" name="Skupina 1070"/>
                <p:cNvGrpSpPr/>
                <p:nvPr/>
              </p:nvGrpSpPr>
              <p:grpSpPr>
                <a:xfrm rot="15049543">
                  <a:off x="3768950" y="2060723"/>
                  <a:ext cx="1085857" cy="417493"/>
                  <a:chOff x="4892105" y="2931570"/>
                  <a:chExt cx="1085857" cy="417493"/>
                </a:xfrm>
              </p:grpSpPr>
              <p:sp>
                <p:nvSpPr>
                  <p:cNvPr id="1072" name="Ovál 82"/>
                  <p:cNvSpPr/>
                  <p:nvPr/>
                </p:nvSpPr>
                <p:spPr>
                  <a:xfrm>
                    <a:off x="4892105" y="3222827"/>
                    <a:ext cx="56911" cy="56911"/>
                  </a:xfrm>
                  <a:prstGeom prst="ellipse">
                    <a:avLst/>
                  </a:prstGeom>
                  <a:solidFill>
                    <a:srgbClr val="7030A0"/>
                  </a:solidFill>
                  <a:ln w="3175"/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050"/>
                  </a:p>
                </p:txBody>
              </p:sp>
              <p:sp>
                <p:nvSpPr>
                  <p:cNvPr id="1073" name="Ovál 83"/>
                  <p:cNvSpPr/>
                  <p:nvPr/>
                </p:nvSpPr>
                <p:spPr>
                  <a:xfrm>
                    <a:off x="5100424" y="3280197"/>
                    <a:ext cx="68866" cy="68866"/>
                  </a:xfrm>
                  <a:prstGeom prst="ellipse">
                    <a:avLst/>
                  </a:prstGeom>
                  <a:solidFill>
                    <a:srgbClr val="7030A0"/>
                  </a:solidFill>
                  <a:ln w="3175"/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050"/>
                  </a:p>
                </p:txBody>
              </p:sp>
              <p:sp>
                <p:nvSpPr>
                  <p:cNvPr id="1074" name="Ovál 84"/>
                  <p:cNvSpPr/>
                  <p:nvPr/>
                </p:nvSpPr>
                <p:spPr>
                  <a:xfrm>
                    <a:off x="4991790" y="3267618"/>
                    <a:ext cx="62608" cy="62608"/>
                  </a:xfrm>
                  <a:prstGeom prst="ellipse">
                    <a:avLst/>
                  </a:prstGeom>
                  <a:solidFill>
                    <a:srgbClr val="7030A0"/>
                  </a:solidFill>
                  <a:ln w="3175"/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050"/>
                  </a:p>
                </p:txBody>
              </p:sp>
              <p:sp>
                <p:nvSpPr>
                  <p:cNvPr id="1075" name="Ovál 85"/>
                  <p:cNvSpPr/>
                  <p:nvPr/>
                </p:nvSpPr>
                <p:spPr>
                  <a:xfrm>
                    <a:off x="5190982" y="3246457"/>
                    <a:ext cx="83325" cy="83325"/>
                  </a:xfrm>
                  <a:prstGeom prst="ellipse">
                    <a:avLst/>
                  </a:prstGeom>
                  <a:solidFill>
                    <a:srgbClr val="7030A0"/>
                  </a:solidFill>
                  <a:ln w="3175"/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050"/>
                  </a:p>
                </p:txBody>
              </p:sp>
              <p:sp>
                <p:nvSpPr>
                  <p:cNvPr id="1076" name="Ovál 86"/>
                  <p:cNvSpPr/>
                  <p:nvPr/>
                </p:nvSpPr>
                <p:spPr>
                  <a:xfrm>
                    <a:off x="5286771" y="3176823"/>
                    <a:ext cx="100827" cy="100827"/>
                  </a:xfrm>
                  <a:prstGeom prst="ellipse">
                    <a:avLst/>
                  </a:prstGeom>
                  <a:solidFill>
                    <a:srgbClr val="7030A0"/>
                  </a:solidFill>
                  <a:ln w="3175"/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050"/>
                  </a:p>
                </p:txBody>
              </p:sp>
              <p:sp>
                <p:nvSpPr>
                  <p:cNvPr id="1077" name="Ovál 87"/>
                  <p:cNvSpPr/>
                  <p:nvPr/>
                </p:nvSpPr>
                <p:spPr>
                  <a:xfrm>
                    <a:off x="5396924" y="3086966"/>
                    <a:ext cx="83329" cy="83329"/>
                  </a:xfrm>
                  <a:prstGeom prst="ellipse">
                    <a:avLst/>
                  </a:prstGeom>
                  <a:solidFill>
                    <a:srgbClr val="7030A0"/>
                  </a:solidFill>
                  <a:ln w="3175"/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050"/>
                  </a:p>
                </p:txBody>
              </p:sp>
              <p:sp>
                <p:nvSpPr>
                  <p:cNvPr id="1078" name="Ovál 91"/>
                  <p:cNvSpPr/>
                  <p:nvPr/>
                </p:nvSpPr>
                <p:spPr>
                  <a:xfrm>
                    <a:off x="5499476" y="3011631"/>
                    <a:ext cx="75753" cy="75753"/>
                  </a:xfrm>
                  <a:prstGeom prst="ellipse">
                    <a:avLst/>
                  </a:prstGeom>
                  <a:solidFill>
                    <a:srgbClr val="7030A0"/>
                  </a:solidFill>
                  <a:ln w="3175"/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050"/>
                  </a:p>
                </p:txBody>
              </p:sp>
              <p:sp>
                <p:nvSpPr>
                  <p:cNvPr id="1079" name="Ovál 92"/>
                  <p:cNvSpPr/>
                  <p:nvPr/>
                </p:nvSpPr>
                <p:spPr>
                  <a:xfrm>
                    <a:off x="5595006" y="2940561"/>
                    <a:ext cx="83325" cy="83325"/>
                  </a:xfrm>
                  <a:prstGeom prst="ellipse">
                    <a:avLst/>
                  </a:prstGeom>
                  <a:solidFill>
                    <a:srgbClr val="7030A0"/>
                  </a:solidFill>
                  <a:ln w="3175"/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050"/>
                  </a:p>
                </p:txBody>
              </p:sp>
              <p:sp>
                <p:nvSpPr>
                  <p:cNvPr id="1080" name="Ovál 93"/>
                  <p:cNvSpPr/>
                  <p:nvPr/>
                </p:nvSpPr>
                <p:spPr>
                  <a:xfrm>
                    <a:off x="5709402" y="2931570"/>
                    <a:ext cx="68866" cy="68866"/>
                  </a:xfrm>
                  <a:prstGeom prst="ellipse">
                    <a:avLst/>
                  </a:prstGeom>
                  <a:solidFill>
                    <a:srgbClr val="7030A0"/>
                  </a:solidFill>
                  <a:ln w="3175"/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050"/>
                  </a:p>
                </p:txBody>
              </p:sp>
              <p:sp>
                <p:nvSpPr>
                  <p:cNvPr id="1081" name="Ovál 94"/>
                  <p:cNvSpPr/>
                  <p:nvPr/>
                </p:nvSpPr>
                <p:spPr>
                  <a:xfrm>
                    <a:off x="5818108" y="2952330"/>
                    <a:ext cx="62608" cy="62608"/>
                  </a:xfrm>
                  <a:prstGeom prst="ellipse">
                    <a:avLst/>
                  </a:prstGeom>
                  <a:solidFill>
                    <a:srgbClr val="7030A0"/>
                  </a:solidFill>
                  <a:ln w="3175"/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050"/>
                  </a:p>
                </p:txBody>
              </p:sp>
              <p:sp>
                <p:nvSpPr>
                  <p:cNvPr id="1082" name="Ovál 95"/>
                  <p:cNvSpPr/>
                  <p:nvPr/>
                </p:nvSpPr>
                <p:spPr>
                  <a:xfrm>
                    <a:off x="5921051" y="2999094"/>
                    <a:ext cx="56911" cy="56911"/>
                  </a:xfrm>
                  <a:prstGeom prst="ellipse">
                    <a:avLst/>
                  </a:prstGeom>
                  <a:solidFill>
                    <a:srgbClr val="7030A0"/>
                  </a:solidFill>
                  <a:ln w="3175"/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050"/>
                  </a:p>
                </p:txBody>
              </p:sp>
            </p:grpSp>
          </p:grpSp>
          <p:sp>
            <p:nvSpPr>
              <p:cNvPr id="1061" name="Ovál 77"/>
              <p:cNvSpPr/>
              <p:nvPr/>
            </p:nvSpPr>
            <p:spPr>
              <a:xfrm rot="4129675">
                <a:off x="3985309" y="2548423"/>
                <a:ext cx="68866" cy="68866"/>
              </a:xfrm>
              <a:prstGeom prst="ellipse">
                <a:avLst/>
              </a:prstGeom>
              <a:solidFill>
                <a:srgbClr val="7030A0"/>
              </a:solidFill>
              <a:ln w="3175"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</p:grpSp>
        <p:cxnSp>
          <p:nvCxnSpPr>
            <p:cNvPr id="1037" name="Přímá spojnice 1036"/>
            <p:cNvCxnSpPr/>
            <p:nvPr/>
          </p:nvCxnSpPr>
          <p:spPr>
            <a:xfrm flipV="1">
              <a:off x="1549109" y="2257131"/>
              <a:ext cx="67520" cy="63221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8" name="Přímá spojnice 1037"/>
            <p:cNvCxnSpPr/>
            <p:nvPr/>
          </p:nvCxnSpPr>
          <p:spPr>
            <a:xfrm flipV="1">
              <a:off x="1609851" y="2350105"/>
              <a:ext cx="67520" cy="63221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9" name="Přímá spojnice 1038"/>
            <p:cNvCxnSpPr/>
            <p:nvPr/>
          </p:nvCxnSpPr>
          <p:spPr>
            <a:xfrm flipV="1">
              <a:off x="1682566" y="2435629"/>
              <a:ext cx="67520" cy="63221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0" name="Přímá spojnice 1039"/>
            <p:cNvCxnSpPr/>
            <p:nvPr/>
          </p:nvCxnSpPr>
          <p:spPr>
            <a:xfrm>
              <a:off x="3728408" y="2110277"/>
              <a:ext cx="103760" cy="157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1" name="Přímá spojnice 1040"/>
            <p:cNvCxnSpPr/>
            <p:nvPr/>
          </p:nvCxnSpPr>
          <p:spPr>
            <a:xfrm>
              <a:off x="3692727" y="2233880"/>
              <a:ext cx="103760" cy="157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2" name="Přímá spojnice 1041"/>
            <p:cNvCxnSpPr/>
            <p:nvPr/>
          </p:nvCxnSpPr>
          <p:spPr>
            <a:xfrm>
              <a:off x="3709412" y="2333772"/>
              <a:ext cx="103760" cy="157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3" name="Přímá spojnice 1042"/>
            <p:cNvCxnSpPr/>
            <p:nvPr/>
          </p:nvCxnSpPr>
          <p:spPr>
            <a:xfrm>
              <a:off x="4684735" y="2508142"/>
              <a:ext cx="72969" cy="6033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4" name="Přímá spojnice 1043"/>
            <p:cNvCxnSpPr/>
            <p:nvPr/>
          </p:nvCxnSpPr>
          <p:spPr>
            <a:xfrm>
              <a:off x="4611591" y="2598572"/>
              <a:ext cx="72969" cy="6033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5" name="Přímá spojnice 1044"/>
            <p:cNvCxnSpPr/>
            <p:nvPr/>
          </p:nvCxnSpPr>
          <p:spPr>
            <a:xfrm>
              <a:off x="4556446" y="2690711"/>
              <a:ext cx="72969" cy="6033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49" name="Skupina 1148"/>
          <p:cNvGrpSpPr/>
          <p:nvPr/>
        </p:nvGrpSpPr>
        <p:grpSpPr>
          <a:xfrm>
            <a:off x="3880807" y="5133538"/>
            <a:ext cx="168006" cy="239608"/>
            <a:chOff x="2465643" y="3260320"/>
            <a:chExt cx="1108985" cy="1581622"/>
          </a:xfrm>
        </p:grpSpPr>
        <p:grpSp>
          <p:nvGrpSpPr>
            <p:cNvPr id="1150" name="Skupina 1149"/>
            <p:cNvGrpSpPr/>
            <p:nvPr/>
          </p:nvGrpSpPr>
          <p:grpSpPr>
            <a:xfrm>
              <a:off x="2465643" y="3281084"/>
              <a:ext cx="1108985" cy="1518918"/>
              <a:chOff x="2313243" y="3128684"/>
              <a:chExt cx="122993" cy="168457"/>
            </a:xfrm>
          </p:grpSpPr>
          <p:grpSp>
            <p:nvGrpSpPr>
              <p:cNvPr id="1163" name="Skupina 1"/>
              <p:cNvGrpSpPr/>
              <p:nvPr/>
            </p:nvGrpSpPr>
            <p:grpSpPr>
              <a:xfrm rot="3508841">
                <a:off x="2309306" y="3164958"/>
                <a:ext cx="163204" cy="90656"/>
                <a:chOff x="4326661" y="2588820"/>
                <a:chExt cx="464799" cy="258186"/>
              </a:xfrm>
              <a:solidFill>
                <a:srgbClr val="7030A0"/>
              </a:solidFill>
            </p:grpSpPr>
            <p:grpSp>
              <p:nvGrpSpPr>
                <p:cNvPr id="1179" name="Skupina 88"/>
                <p:cNvGrpSpPr/>
                <p:nvPr/>
              </p:nvGrpSpPr>
              <p:grpSpPr>
                <a:xfrm rot="5608945">
                  <a:off x="4370138" y="2545343"/>
                  <a:ext cx="167700" cy="254654"/>
                  <a:chOff x="2116441" y="5936811"/>
                  <a:chExt cx="167700" cy="254654"/>
                </a:xfrm>
                <a:grpFill/>
              </p:grpSpPr>
              <p:sp>
                <p:nvSpPr>
                  <p:cNvPr id="1187" name="Ovál 90"/>
                  <p:cNvSpPr/>
                  <p:nvPr/>
                </p:nvSpPr>
                <p:spPr>
                  <a:xfrm rot="14147069" flipV="1">
                    <a:off x="2117923" y="6160348"/>
                    <a:ext cx="29635" cy="32599"/>
                  </a:xfrm>
                  <a:prstGeom prst="ellipse">
                    <a:avLst/>
                  </a:prstGeom>
                  <a:grpFill/>
                  <a:ln w="3175"/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050" b="1"/>
                  </a:p>
                </p:txBody>
              </p:sp>
              <p:sp>
                <p:nvSpPr>
                  <p:cNvPr id="1188" name="Ovál 91"/>
                  <p:cNvSpPr/>
                  <p:nvPr/>
                </p:nvSpPr>
                <p:spPr>
                  <a:xfrm rot="14147069" flipV="1">
                    <a:off x="2117803" y="6114945"/>
                    <a:ext cx="26942" cy="29636"/>
                  </a:xfrm>
                  <a:prstGeom prst="ellipse">
                    <a:avLst/>
                  </a:prstGeom>
                  <a:grpFill/>
                  <a:ln w="3175"/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050" b="1"/>
                  </a:p>
                </p:txBody>
              </p:sp>
              <p:sp>
                <p:nvSpPr>
                  <p:cNvPr id="1189" name="Ovál 92"/>
                  <p:cNvSpPr/>
                  <p:nvPr/>
                </p:nvSpPr>
                <p:spPr>
                  <a:xfrm rot="14147069" flipV="1">
                    <a:off x="2133940" y="6074600"/>
                    <a:ext cx="26942" cy="26942"/>
                  </a:xfrm>
                  <a:prstGeom prst="ellipse">
                    <a:avLst/>
                  </a:prstGeom>
                  <a:grpFill/>
                  <a:ln w="3175"/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050" b="1"/>
                  </a:p>
                </p:txBody>
              </p:sp>
              <p:sp>
                <p:nvSpPr>
                  <p:cNvPr id="1190" name="Ovál 93"/>
                  <p:cNvSpPr/>
                  <p:nvPr/>
                </p:nvSpPr>
                <p:spPr>
                  <a:xfrm rot="2216736" flipV="1">
                    <a:off x="2257199" y="5936811"/>
                    <a:ext cx="26942" cy="26942"/>
                  </a:xfrm>
                  <a:prstGeom prst="ellipse">
                    <a:avLst/>
                  </a:prstGeom>
                  <a:grpFill/>
                  <a:ln w="3175"/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050" b="1"/>
                  </a:p>
                </p:txBody>
              </p:sp>
              <p:sp>
                <p:nvSpPr>
                  <p:cNvPr id="1191" name="Ovál 95"/>
                  <p:cNvSpPr/>
                  <p:nvPr/>
                </p:nvSpPr>
                <p:spPr>
                  <a:xfrm rot="2216736" flipV="1">
                    <a:off x="2187849" y="5988593"/>
                    <a:ext cx="26942" cy="26942"/>
                  </a:xfrm>
                  <a:prstGeom prst="ellipse">
                    <a:avLst/>
                  </a:prstGeom>
                  <a:grpFill/>
                  <a:ln w="3175"/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050" b="1"/>
                  </a:p>
                </p:txBody>
              </p:sp>
              <p:sp>
                <p:nvSpPr>
                  <p:cNvPr id="1192" name="Ovál 96"/>
                  <p:cNvSpPr/>
                  <p:nvPr/>
                </p:nvSpPr>
                <p:spPr>
                  <a:xfrm rot="2216736" flipV="1">
                    <a:off x="2153990" y="6025692"/>
                    <a:ext cx="26942" cy="26942"/>
                  </a:xfrm>
                  <a:prstGeom prst="ellipse">
                    <a:avLst/>
                  </a:prstGeom>
                  <a:grpFill/>
                  <a:ln w="3175"/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050" b="1"/>
                  </a:p>
                </p:txBody>
              </p:sp>
            </p:grpSp>
            <p:grpSp>
              <p:nvGrpSpPr>
                <p:cNvPr id="1180" name="Skupina 97"/>
                <p:cNvGrpSpPr/>
                <p:nvPr/>
              </p:nvGrpSpPr>
              <p:grpSpPr>
                <a:xfrm rot="15578371">
                  <a:off x="4580283" y="2635829"/>
                  <a:ext cx="167700" cy="254654"/>
                  <a:chOff x="2116441" y="5936811"/>
                  <a:chExt cx="167700" cy="254654"/>
                </a:xfrm>
                <a:grpFill/>
              </p:grpSpPr>
              <p:sp>
                <p:nvSpPr>
                  <p:cNvPr id="1181" name="Ovál 98"/>
                  <p:cNvSpPr/>
                  <p:nvPr/>
                </p:nvSpPr>
                <p:spPr>
                  <a:xfrm rot="14147069" flipV="1">
                    <a:off x="2117923" y="6160348"/>
                    <a:ext cx="29635" cy="32599"/>
                  </a:xfrm>
                  <a:prstGeom prst="ellipse">
                    <a:avLst/>
                  </a:prstGeom>
                  <a:grpFill/>
                  <a:ln w="3175"/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050" b="1"/>
                  </a:p>
                </p:txBody>
              </p:sp>
              <p:sp>
                <p:nvSpPr>
                  <p:cNvPr id="1182" name="Ovál 99"/>
                  <p:cNvSpPr/>
                  <p:nvPr/>
                </p:nvSpPr>
                <p:spPr>
                  <a:xfrm rot="14147069" flipV="1">
                    <a:off x="2117803" y="6114945"/>
                    <a:ext cx="26942" cy="29636"/>
                  </a:xfrm>
                  <a:prstGeom prst="ellipse">
                    <a:avLst/>
                  </a:prstGeom>
                  <a:grpFill/>
                  <a:ln w="3175"/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050" b="1"/>
                  </a:p>
                </p:txBody>
              </p:sp>
              <p:sp>
                <p:nvSpPr>
                  <p:cNvPr id="1183" name="Ovál 100"/>
                  <p:cNvSpPr/>
                  <p:nvPr/>
                </p:nvSpPr>
                <p:spPr>
                  <a:xfrm rot="14147069" flipV="1">
                    <a:off x="2133940" y="6074600"/>
                    <a:ext cx="26942" cy="26942"/>
                  </a:xfrm>
                  <a:prstGeom prst="ellipse">
                    <a:avLst/>
                  </a:prstGeom>
                  <a:grpFill/>
                  <a:ln w="3175"/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050" b="1"/>
                  </a:p>
                </p:txBody>
              </p:sp>
              <p:sp>
                <p:nvSpPr>
                  <p:cNvPr id="1184" name="Ovál 101"/>
                  <p:cNvSpPr/>
                  <p:nvPr/>
                </p:nvSpPr>
                <p:spPr>
                  <a:xfrm rot="2216736" flipV="1">
                    <a:off x="2257199" y="5936811"/>
                    <a:ext cx="26942" cy="26942"/>
                  </a:xfrm>
                  <a:prstGeom prst="ellipse">
                    <a:avLst/>
                  </a:prstGeom>
                  <a:grpFill/>
                  <a:ln w="3175"/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050" b="1"/>
                  </a:p>
                </p:txBody>
              </p:sp>
              <p:sp>
                <p:nvSpPr>
                  <p:cNvPr id="1185" name="Ovál 103"/>
                  <p:cNvSpPr/>
                  <p:nvPr/>
                </p:nvSpPr>
                <p:spPr>
                  <a:xfrm rot="2216736" flipV="1">
                    <a:off x="2187849" y="5988593"/>
                    <a:ext cx="26942" cy="26942"/>
                  </a:xfrm>
                  <a:prstGeom prst="ellipse">
                    <a:avLst/>
                  </a:prstGeom>
                  <a:grpFill/>
                  <a:ln w="3175"/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050" b="1"/>
                  </a:p>
                </p:txBody>
              </p:sp>
              <p:sp>
                <p:nvSpPr>
                  <p:cNvPr id="1186" name="Ovál 104"/>
                  <p:cNvSpPr/>
                  <p:nvPr/>
                </p:nvSpPr>
                <p:spPr>
                  <a:xfrm rot="2216736" flipV="1">
                    <a:off x="2153990" y="6025692"/>
                    <a:ext cx="26942" cy="26942"/>
                  </a:xfrm>
                  <a:prstGeom prst="ellipse">
                    <a:avLst/>
                  </a:prstGeom>
                  <a:grpFill/>
                  <a:ln w="3175"/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050" b="1"/>
                  </a:p>
                </p:txBody>
              </p:sp>
            </p:grpSp>
          </p:grpSp>
          <p:grpSp>
            <p:nvGrpSpPr>
              <p:cNvPr id="1164" name="Skupina 1"/>
              <p:cNvGrpSpPr/>
              <p:nvPr/>
            </p:nvGrpSpPr>
            <p:grpSpPr>
              <a:xfrm rot="3508841">
                <a:off x="2276969" y="3170211"/>
                <a:ext cx="163204" cy="90656"/>
                <a:chOff x="4326661" y="2588820"/>
                <a:chExt cx="464799" cy="258186"/>
              </a:xfrm>
              <a:solidFill>
                <a:srgbClr val="7030A0"/>
              </a:solidFill>
            </p:grpSpPr>
            <p:grpSp>
              <p:nvGrpSpPr>
                <p:cNvPr id="1165" name="Skupina 88"/>
                <p:cNvGrpSpPr/>
                <p:nvPr/>
              </p:nvGrpSpPr>
              <p:grpSpPr>
                <a:xfrm rot="5608945">
                  <a:off x="4370138" y="2545343"/>
                  <a:ext cx="167700" cy="254654"/>
                  <a:chOff x="2116441" y="5936811"/>
                  <a:chExt cx="167700" cy="254654"/>
                </a:xfrm>
                <a:grpFill/>
              </p:grpSpPr>
              <p:sp>
                <p:nvSpPr>
                  <p:cNvPr id="1173" name="Ovál 90"/>
                  <p:cNvSpPr/>
                  <p:nvPr/>
                </p:nvSpPr>
                <p:spPr>
                  <a:xfrm rot="14147069" flipV="1">
                    <a:off x="2117923" y="6160348"/>
                    <a:ext cx="29635" cy="32599"/>
                  </a:xfrm>
                  <a:prstGeom prst="ellipse">
                    <a:avLst/>
                  </a:prstGeom>
                  <a:grpFill/>
                  <a:ln w="3175"/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050" b="1"/>
                  </a:p>
                </p:txBody>
              </p:sp>
              <p:sp>
                <p:nvSpPr>
                  <p:cNvPr id="1174" name="Ovál 91"/>
                  <p:cNvSpPr/>
                  <p:nvPr/>
                </p:nvSpPr>
                <p:spPr>
                  <a:xfrm rot="14147069" flipV="1">
                    <a:off x="2117803" y="6114945"/>
                    <a:ext cx="26942" cy="29636"/>
                  </a:xfrm>
                  <a:prstGeom prst="ellipse">
                    <a:avLst/>
                  </a:prstGeom>
                  <a:grpFill/>
                  <a:ln w="3175"/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050" b="1"/>
                  </a:p>
                </p:txBody>
              </p:sp>
              <p:sp>
                <p:nvSpPr>
                  <p:cNvPr id="1175" name="Ovál 92"/>
                  <p:cNvSpPr/>
                  <p:nvPr/>
                </p:nvSpPr>
                <p:spPr>
                  <a:xfrm rot="14147069" flipV="1">
                    <a:off x="2133940" y="6074600"/>
                    <a:ext cx="26942" cy="26942"/>
                  </a:xfrm>
                  <a:prstGeom prst="ellipse">
                    <a:avLst/>
                  </a:prstGeom>
                  <a:grpFill/>
                  <a:ln w="3175"/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050" b="1"/>
                  </a:p>
                </p:txBody>
              </p:sp>
              <p:sp>
                <p:nvSpPr>
                  <p:cNvPr id="1176" name="Ovál 93"/>
                  <p:cNvSpPr/>
                  <p:nvPr/>
                </p:nvSpPr>
                <p:spPr>
                  <a:xfrm rot="2216736" flipV="1">
                    <a:off x="2257199" y="5936811"/>
                    <a:ext cx="26942" cy="26942"/>
                  </a:xfrm>
                  <a:prstGeom prst="ellipse">
                    <a:avLst/>
                  </a:prstGeom>
                  <a:grpFill/>
                  <a:ln w="3175"/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050" b="1"/>
                  </a:p>
                </p:txBody>
              </p:sp>
              <p:sp>
                <p:nvSpPr>
                  <p:cNvPr id="1177" name="Ovál 95"/>
                  <p:cNvSpPr/>
                  <p:nvPr/>
                </p:nvSpPr>
                <p:spPr>
                  <a:xfrm rot="2216736" flipV="1">
                    <a:off x="2187849" y="5988593"/>
                    <a:ext cx="26942" cy="26942"/>
                  </a:xfrm>
                  <a:prstGeom prst="ellipse">
                    <a:avLst/>
                  </a:prstGeom>
                  <a:grpFill/>
                  <a:ln w="3175"/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050" b="1"/>
                  </a:p>
                </p:txBody>
              </p:sp>
              <p:sp>
                <p:nvSpPr>
                  <p:cNvPr id="1178" name="Ovál 96"/>
                  <p:cNvSpPr/>
                  <p:nvPr/>
                </p:nvSpPr>
                <p:spPr>
                  <a:xfrm rot="2216736" flipV="1">
                    <a:off x="2153990" y="6025692"/>
                    <a:ext cx="26942" cy="26942"/>
                  </a:xfrm>
                  <a:prstGeom prst="ellipse">
                    <a:avLst/>
                  </a:prstGeom>
                  <a:grpFill/>
                  <a:ln w="3175"/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050" b="1"/>
                  </a:p>
                </p:txBody>
              </p:sp>
            </p:grpSp>
            <p:grpSp>
              <p:nvGrpSpPr>
                <p:cNvPr id="1166" name="Skupina 97"/>
                <p:cNvGrpSpPr/>
                <p:nvPr/>
              </p:nvGrpSpPr>
              <p:grpSpPr>
                <a:xfrm rot="15578371">
                  <a:off x="4580283" y="2635829"/>
                  <a:ext cx="167700" cy="254654"/>
                  <a:chOff x="2116441" y="5936811"/>
                  <a:chExt cx="167700" cy="254654"/>
                </a:xfrm>
                <a:grpFill/>
              </p:grpSpPr>
              <p:sp>
                <p:nvSpPr>
                  <p:cNvPr id="1167" name="Ovál 98"/>
                  <p:cNvSpPr/>
                  <p:nvPr/>
                </p:nvSpPr>
                <p:spPr>
                  <a:xfrm rot="14147069" flipV="1">
                    <a:off x="2117923" y="6160348"/>
                    <a:ext cx="29635" cy="32599"/>
                  </a:xfrm>
                  <a:prstGeom prst="ellipse">
                    <a:avLst/>
                  </a:prstGeom>
                  <a:grpFill/>
                  <a:ln w="3175"/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050" b="1"/>
                  </a:p>
                </p:txBody>
              </p:sp>
              <p:sp>
                <p:nvSpPr>
                  <p:cNvPr id="1168" name="Ovál 99"/>
                  <p:cNvSpPr/>
                  <p:nvPr/>
                </p:nvSpPr>
                <p:spPr>
                  <a:xfrm rot="14147069" flipV="1">
                    <a:off x="2117803" y="6114945"/>
                    <a:ext cx="26942" cy="29636"/>
                  </a:xfrm>
                  <a:prstGeom prst="ellipse">
                    <a:avLst/>
                  </a:prstGeom>
                  <a:grpFill/>
                  <a:ln w="3175"/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050" b="1"/>
                  </a:p>
                </p:txBody>
              </p:sp>
              <p:sp>
                <p:nvSpPr>
                  <p:cNvPr id="1169" name="Ovál 100"/>
                  <p:cNvSpPr/>
                  <p:nvPr/>
                </p:nvSpPr>
                <p:spPr>
                  <a:xfrm rot="14147069" flipV="1">
                    <a:off x="2133940" y="6074600"/>
                    <a:ext cx="26942" cy="26942"/>
                  </a:xfrm>
                  <a:prstGeom prst="ellipse">
                    <a:avLst/>
                  </a:prstGeom>
                  <a:grpFill/>
                  <a:ln w="3175"/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050" b="1"/>
                  </a:p>
                </p:txBody>
              </p:sp>
              <p:sp>
                <p:nvSpPr>
                  <p:cNvPr id="1170" name="Ovál 101"/>
                  <p:cNvSpPr/>
                  <p:nvPr/>
                </p:nvSpPr>
                <p:spPr>
                  <a:xfrm rot="2216736" flipV="1">
                    <a:off x="2257199" y="5936811"/>
                    <a:ext cx="26942" cy="26942"/>
                  </a:xfrm>
                  <a:prstGeom prst="ellipse">
                    <a:avLst/>
                  </a:prstGeom>
                  <a:grpFill/>
                  <a:ln w="3175"/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050" b="1"/>
                  </a:p>
                </p:txBody>
              </p:sp>
              <p:sp>
                <p:nvSpPr>
                  <p:cNvPr id="1171" name="Ovál 103"/>
                  <p:cNvSpPr/>
                  <p:nvPr/>
                </p:nvSpPr>
                <p:spPr>
                  <a:xfrm rot="2216736" flipV="1">
                    <a:off x="2187849" y="5988593"/>
                    <a:ext cx="26942" cy="26942"/>
                  </a:xfrm>
                  <a:prstGeom prst="ellipse">
                    <a:avLst/>
                  </a:prstGeom>
                  <a:grpFill/>
                  <a:ln w="3175"/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050" b="1"/>
                  </a:p>
                </p:txBody>
              </p:sp>
              <p:sp>
                <p:nvSpPr>
                  <p:cNvPr id="1172" name="Ovál 104"/>
                  <p:cNvSpPr/>
                  <p:nvPr/>
                </p:nvSpPr>
                <p:spPr>
                  <a:xfrm rot="2216736" flipV="1">
                    <a:off x="2153990" y="6025692"/>
                    <a:ext cx="26942" cy="26942"/>
                  </a:xfrm>
                  <a:prstGeom prst="ellipse">
                    <a:avLst/>
                  </a:prstGeom>
                  <a:grpFill/>
                  <a:ln w="3175"/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050" b="1"/>
                  </a:p>
                </p:txBody>
              </p:sp>
            </p:grpSp>
          </p:grpSp>
        </p:grpSp>
        <p:cxnSp>
          <p:nvCxnSpPr>
            <p:cNvPr id="1151" name="Přímá spojnice 1150"/>
            <p:cNvCxnSpPr/>
            <p:nvPr/>
          </p:nvCxnSpPr>
          <p:spPr>
            <a:xfrm flipV="1">
              <a:off x="2890227" y="3260320"/>
              <a:ext cx="198879" cy="13664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2" name="Přímá spojnice 1151"/>
            <p:cNvCxnSpPr/>
            <p:nvPr/>
          </p:nvCxnSpPr>
          <p:spPr>
            <a:xfrm flipV="1">
              <a:off x="2959884" y="3387622"/>
              <a:ext cx="207303" cy="16729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3" name="Přímá spojnice 1152"/>
            <p:cNvCxnSpPr/>
            <p:nvPr/>
          </p:nvCxnSpPr>
          <p:spPr>
            <a:xfrm flipV="1">
              <a:off x="2975430" y="3525474"/>
              <a:ext cx="210111" cy="22066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4" name="Přímá spojnice 1153"/>
            <p:cNvCxnSpPr/>
            <p:nvPr/>
          </p:nvCxnSpPr>
          <p:spPr>
            <a:xfrm flipV="1">
              <a:off x="2993588" y="3672728"/>
              <a:ext cx="207303" cy="60574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5" name="Přímá spojnice 1154"/>
            <p:cNvCxnSpPr/>
            <p:nvPr/>
          </p:nvCxnSpPr>
          <p:spPr>
            <a:xfrm flipV="1">
              <a:off x="2954180" y="3826787"/>
              <a:ext cx="207303" cy="60574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6" name="Přímá spojnice 1155"/>
            <p:cNvCxnSpPr/>
            <p:nvPr/>
          </p:nvCxnSpPr>
          <p:spPr>
            <a:xfrm flipV="1">
              <a:off x="2893906" y="3961859"/>
              <a:ext cx="206589" cy="4002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7" name="Přímá spojnice 1156"/>
            <p:cNvCxnSpPr/>
            <p:nvPr/>
          </p:nvCxnSpPr>
          <p:spPr>
            <a:xfrm flipV="1">
              <a:off x="2837444" y="4074692"/>
              <a:ext cx="207303" cy="60574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8" name="Přímá spojnice 1157"/>
            <p:cNvCxnSpPr/>
            <p:nvPr/>
          </p:nvCxnSpPr>
          <p:spPr>
            <a:xfrm flipV="1">
              <a:off x="2839875" y="4230494"/>
              <a:ext cx="206589" cy="4002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9" name="Přímá spojnice 1158"/>
            <p:cNvCxnSpPr/>
            <p:nvPr/>
          </p:nvCxnSpPr>
          <p:spPr>
            <a:xfrm flipV="1">
              <a:off x="2838472" y="4389507"/>
              <a:ext cx="206589" cy="4002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0" name="Přímá spojnice 1159"/>
            <p:cNvCxnSpPr/>
            <p:nvPr/>
          </p:nvCxnSpPr>
          <p:spPr>
            <a:xfrm flipV="1">
              <a:off x="2893486" y="4533254"/>
              <a:ext cx="208773" cy="67862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1" name="Přímá spojnice 1160"/>
            <p:cNvCxnSpPr/>
            <p:nvPr/>
          </p:nvCxnSpPr>
          <p:spPr>
            <a:xfrm flipV="1">
              <a:off x="2943564" y="4665638"/>
              <a:ext cx="208773" cy="67862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2" name="Přímá spojnice 1161"/>
            <p:cNvCxnSpPr/>
            <p:nvPr/>
          </p:nvCxnSpPr>
          <p:spPr>
            <a:xfrm flipV="1">
              <a:off x="3050251" y="4772032"/>
              <a:ext cx="200497" cy="6991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93" name="Group 1052"/>
          <p:cNvGrpSpPr/>
          <p:nvPr/>
        </p:nvGrpSpPr>
        <p:grpSpPr>
          <a:xfrm rot="6757355" flipV="1">
            <a:off x="3949646" y="5346701"/>
            <a:ext cx="477037" cy="61690"/>
            <a:chOff x="5154397" y="3297410"/>
            <a:chExt cx="1645492" cy="131742"/>
          </a:xfrm>
        </p:grpSpPr>
        <p:sp>
          <p:nvSpPr>
            <p:cNvPr id="1194" name="Ovál 562"/>
            <p:cNvSpPr/>
            <p:nvPr/>
          </p:nvSpPr>
          <p:spPr>
            <a:xfrm flipV="1">
              <a:off x="5218072" y="3346935"/>
              <a:ext cx="77177" cy="38499"/>
            </a:xfrm>
            <a:prstGeom prst="ellipse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1195" name="Ovál 563"/>
            <p:cNvSpPr/>
            <p:nvPr/>
          </p:nvSpPr>
          <p:spPr>
            <a:xfrm flipV="1">
              <a:off x="5610728" y="3346197"/>
              <a:ext cx="77177" cy="38499"/>
            </a:xfrm>
            <a:prstGeom prst="ellipse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1196" name="Ovál 564"/>
            <p:cNvSpPr/>
            <p:nvPr/>
          </p:nvSpPr>
          <p:spPr>
            <a:xfrm flipV="1">
              <a:off x="5295249" y="3374630"/>
              <a:ext cx="63782" cy="31817"/>
            </a:xfrm>
            <a:prstGeom prst="ellipse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1197" name="Ovál 565"/>
            <p:cNvSpPr/>
            <p:nvPr/>
          </p:nvSpPr>
          <p:spPr>
            <a:xfrm flipV="1">
              <a:off x="5363613" y="3398622"/>
              <a:ext cx="52712" cy="26295"/>
            </a:xfrm>
            <a:prstGeom prst="ellipse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1198" name="Ovál 566"/>
            <p:cNvSpPr/>
            <p:nvPr/>
          </p:nvSpPr>
          <p:spPr>
            <a:xfrm flipV="1">
              <a:off x="5435978" y="3406022"/>
              <a:ext cx="43564" cy="21731"/>
            </a:xfrm>
            <a:prstGeom prst="ellipse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1199" name="Ovál 567"/>
            <p:cNvSpPr/>
            <p:nvPr/>
          </p:nvSpPr>
          <p:spPr>
            <a:xfrm flipV="1">
              <a:off x="5504743" y="3401449"/>
              <a:ext cx="39604" cy="19756"/>
            </a:xfrm>
            <a:prstGeom prst="ellipse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1200" name="Ovál 568"/>
            <p:cNvSpPr/>
            <p:nvPr/>
          </p:nvSpPr>
          <p:spPr>
            <a:xfrm flipV="1">
              <a:off x="5569867" y="3388488"/>
              <a:ext cx="36003" cy="17960"/>
            </a:xfrm>
            <a:prstGeom prst="ellipse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1201" name="Ovál 569"/>
            <p:cNvSpPr/>
            <p:nvPr/>
          </p:nvSpPr>
          <p:spPr>
            <a:xfrm flipV="1">
              <a:off x="5701794" y="3319285"/>
              <a:ext cx="36003" cy="17960"/>
            </a:xfrm>
            <a:prstGeom prst="ellipse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1202" name="Ovál 570"/>
            <p:cNvSpPr/>
            <p:nvPr/>
          </p:nvSpPr>
          <p:spPr>
            <a:xfrm flipV="1">
              <a:off x="5833575" y="3297410"/>
              <a:ext cx="43564" cy="21731"/>
            </a:xfrm>
            <a:prstGeom prst="ellipse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1203" name="Ovál 571"/>
            <p:cNvSpPr/>
            <p:nvPr/>
          </p:nvSpPr>
          <p:spPr>
            <a:xfrm flipV="1">
              <a:off x="5764854" y="3303353"/>
              <a:ext cx="39604" cy="19756"/>
            </a:xfrm>
            <a:prstGeom prst="ellipse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1204" name="Ovál 572"/>
            <p:cNvSpPr/>
            <p:nvPr/>
          </p:nvSpPr>
          <p:spPr>
            <a:xfrm flipV="1">
              <a:off x="5890862" y="3303492"/>
              <a:ext cx="52712" cy="26295"/>
            </a:xfrm>
            <a:prstGeom prst="ellipse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1205" name="Ovál 573"/>
            <p:cNvSpPr/>
            <p:nvPr/>
          </p:nvSpPr>
          <p:spPr>
            <a:xfrm flipV="1">
              <a:off x="5951454" y="3319945"/>
              <a:ext cx="63782" cy="31817"/>
            </a:xfrm>
            <a:prstGeom prst="ellipse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1206" name="Ovál 574"/>
            <p:cNvSpPr/>
            <p:nvPr/>
          </p:nvSpPr>
          <p:spPr>
            <a:xfrm flipV="1">
              <a:off x="6008906" y="3347720"/>
              <a:ext cx="77177" cy="38499"/>
            </a:xfrm>
            <a:prstGeom prst="ellipse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1207" name="Ovál 577"/>
            <p:cNvSpPr/>
            <p:nvPr/>
          </p:nvSpPr>
          <p:spPr>
            <a:xfrm flipV="1">
              <a:off x="5154397" y="3319813"/>
              <a:ext cx="63782" cy="31817"/>
            </a:xfrm>
            <a:prstGeom prst="ellipse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1208" name="Ovál 578"/>
            <p:cNvSpPr/>
            <p:nvPr/>
          </p:nvSpPr>
          <p:spPr>
            <a:xfrm flipV="1">
              <a:off x="6078081" y="3376029"/>
              <a:ext cx="63782" cy="31817"/>
            </a:xfrm>
            <a:prstGeom prst="ellipse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1209" name="Ovál 579"/>
            <p:cNvSpPr/>
            <p:nvPr/>
          </p:nvSpPr>
          <p:spPr>
            <a:xfrm flipV="1">
              <a:off x="6146445" y="3400021"/>
              <a:ext cx="52712" cy="26295"/>
            </a:xfrm>
            <a:prstGeom prst="ellipse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1210" name="Ovál 580"/>
            <p:cNvSpPr/>
            <p:nvPr/>
          </p:nvSpPr>
          <p:spPr>
            <a:xfrm flipV="1">
              <a:off x="6218810" y="3407421"/>
              <a:ext cx="43564" cy="21731"/>
            </a:xfrm>
            <a:prstGeom prst="ellipse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1211" name="Ovál 581"/>
            <p:cNvSpPr/>
            <p:nvPr/>
          </p:nvSpPr>
          <p:spPr>
            <a:xfrm flipV="1">
              <a:off x="6287575" y="3402848"/>
              <a:ext cx="39604" cy="19756"/>
            </a:xfrm>
            <a:prstGeom prst="ellipse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1212" name="Ovál 582"/>
            <p:cNvSpPr/>
            <p:nvPr/>
          </p:nvSpPr>
          <p:spPr>
            <a:xfrm flipV="1">
              <a:off x="6352699" y="3389886"/>
              <a:ext cx="36003" cy="17960"/>
            </a:xfrm>
            <a:prstGeom prst="ellipse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1213" name="Ovál 583"/>
            <p:cNvSpPr/>
            <p:nvPr/>
          </p:nvSpPr>
          <p:spPr>
            <a:xfrm flipV="1">
              <a:off x="6399082" y="3346243"/>
              <a:ext cx="77177" cy="38499"/>
            </a:xfrm>
            <a:prstGeom prst="ellipse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1214" name="Ovál 584"/>
            <p:cNvSpPr/>
            <p:nvPr/>
          </p:nvSpPr>
          <p:spPr>
            <a:xfrm flipV="1">
              <a:off x="6486447" y="3319285"/>
              <a:ext cx="36003" cy="17960"/>
            </a:xfrm>
            <a:prstGeom prst="ellipse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1215" name="Ovál 585"/>
            <p:cNvSpPr/>
            <p:nvPr/>
          </p:nvSpPr>
          <p:spPr>
            <a:xfrm flipV="1">
              <a:off x="6618228" y="3297410"/>
              <a:ext cx="43564" cy="21731"/>
            </a:xfrm>
            <a:prstGeom prst="ellipse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1216" name="Ovál 586"/>
            <p:cNvSpPr/>
            <p:nvPr/>
          </p:nvSpPr>
          <p:spPr>
            <a:xfrm flipV="1">
              <a:off x="6549507" y="3303353"/>
              <a:ext cx="39604" cy="19756"/>
            </a:xfrm>
            <a:prstGeom prst="ellipse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1217" name="Ovál 587"/>
            <p:cNvSpPr/>
            <p:nvPr/>
          </p:nvSpPr>
          <p:spPr>
            <a:xfrm flipV="1">
              <a:off x="6675515" y="3303492"/>
              <a:ext cx="52712" cy="26295"/>
            </a:xfrm>
            <a:prstGeom prst="ellipse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1218" name="Ovál 588"/>
            <p:cNvSpPr/>
            <p:nvPr/>
          </p:nvSpPr>
          <p:spPr>
            <a:xfrm flipV="1">
              <a:off x="6736107" y="3319945"/>
              <a:ext cx="63782" cy="31817"/>
            </a:xfrm>
            <a:prstGeom prst="ellipse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</p:grpSp>
      <p:grpSp>
        <p:nvGrpSpPr>
          <p:cNvPr id="1219" name="Group 931"/>
          <p:cNvGrpSpPr/>
          <p:nvPr/>
        </p:nvGrpSpPr>
        <p:grpSpPr>
          <a:xfrm rot="1941651">
            <a:off x="3461135" y="5541757"/>
            <a:ext cx="671678" cy="86860"/>
            <a:chOff x="5154397" y="3297410"/>
            <a:chExt cx="1645492" cy="131742"/>
          </a:xfrm>
        </p:grpSpPr>
        <p:sp>
          <p:nvSpPr>
            <p:cNvPr id="1220" name="Ovál 562"/>
            <p:cNvSpPr/>
            <p:nvPr/>
          </p:nvSpPr>
          <p:spPr>
            <a:xfrm flipV="1">
              <a:off x="5218072" y="3346935"/>
              <a:ext cx="77177" cy="38499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21" name="Ovál 563"/>
            <p:cNvSpPr/>
            <p:nvPr/>
          </p:nvSpPr>
          <p:spPr>
            <a:xfrm flipV="1">
              <a:off x="5610728" y="3346197"/>
              <a:ext cx="77177" cy="38499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22" name="Ovál 564"/>
            <p:cNvSpPr/>
            <p:nvPr/>
          </p:nvSpPr>
          <p:spPr>
            <a:xfrm flipV="1">
              <a:off x="5295249" y="3374630"/>
              <a:ext cx="63782" cy="31817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23" name="Ovál 565"/>
            <p:cNvSpPr/>
            <p:nvPr/>
          </p:nvSpPr>
          <p:spPr>
            <a:xfrm flipV="1">
              <a:off x="5363613" y="3398622"/>
              <a:ext cx="52712" cy="26295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24" name="Ovál 566"/>
            <p:cNvSpPr/>
            <p:nvPr/>
          </p:nvSpPr>
          <p:spPr>
            <a:xfrm flipV="1">
              <a:off x="5435978" y="3406022"/>
              <a:ext cx="43564" cy="21731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25" name="Ovál 567"/>
            <p:cNvSpPr/>
            <p:nvPr/>
          </p:nvSpPr>
          <p:spPr>
            <a:xfrm flipV="1">
              <a:off x="5504743" y="3401449"/>
              <a:ext cx="39604" cy="19756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26" name="Ovál 568"/>
            <p:cNvSpPr/>
            <p:nvPr/>
          </p:nvSpPr>
          <p:spPr>
            <a:xfrm flipV="1">
              <a:off x="5569867" y="3388488"/>
              <a:ext cx="36003" cy="17960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27" name="Ovál 569"/>
            <p:cNvSpPr/>
            <p:nvPr/>
          </p:nvSpPr>
          <p:spPr>
            <a:xfrm flipV="1">
              <a:off x="5701794" y="3319285"/>
              <a:ext cx="36003" cy="17960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28" name="Ovál 570"/>
            <p:cNvSpPr/>
            <p:nvPr/>
          </p:nvSpPr>
          <p:spPr>
            <a:xfrm flipV="1">
              <a:off x="5833575" y="3297410"/>
              <a:ext cx="43564" cy="21731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29" name="Ovál 571"/>
            <p:cNvSpPr/>
            <p:nvPr/>
          </p:nvSpPr>
          <p:spPr>
            <a:xfrm flipV="1">
              <a:off x="5764854" y="3303353"/>
              <a:ext cx="39604" cy="19756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30" name="Ovál 572"/>
            <p:cNvSpPr/>
            <p:nvPr/>
          </p:nvSpPr>
          <p:spPr>
            <a:xfrm flipV="1">
              <a:off x="5890862" y="3303492"/>
              <a:ext cx="52712" cy="26295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31" name="Ovál 573"/>
            <p:cNvSpPr/>
            <p:nvPr/>
          </p:nvSpPr>
          <p:spPr>
            <a:xfrm flipV="1">
              <a:off x="5951454" y="3319945"/>
              <a:ext cx="63782" cy="31817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32" name="Ovál 574"/>
            <p:cNvSpPr/>
            <p:nvPr/>
          </p:nvSpPr>
          <p:spPr>
            <a:xfrm flipV="1">
              <a:off x="6008906" y="3347720"/>
              <a:ext cx="77177" cy="38499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33" name="Ovál 577"/>
            <p:cNvSpPr/>
            <p:nvPr/>
          </p:nvSpPr>
          <p:spPr>
            <a:xfrm flipV="1">
              <a:off x="5154397" y="3319813"/>
              <a:ext cx="63782" cy="31817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34" name="Ovál 578"/>
            <p:cNvSpPr/>
            <p:nvPr/>
          </p:nvSpPr>
          <p:spPr>
            <a:xfrm flipV="1">
              <a:off x="6078081" y="3376029"/>
              <a:ext cx="63782" cy="31817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35" name="Ovál 579"/>
            <p:cNvSpPr/>
            <p:nvPr/>
          </p:nvSpPr>
          <p:spPr>
            <a:xfrm flipV="1">
              <a:off x="6146445" y="3400021"/>
              <a:ext cx="52712" cy="26295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36" name="Ovál 580"/>
            <p:cNvSpPr/>
            <p:nvPr/>
          </p:nvSpPr>
          <p:spPr>
            <a:xfrm flipV="1">
              <a:off x="6218810" y="3407421"/>
              <a:ext cx="43564" cy="21731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37" name="Ovál 581"/>
            <p:cNvSpPr/>
            <p:nvPr/>
          </p:nvSpPr>
          <p:spPr>
            <a:xfrm flipV="1">
              <a:off x="6287575" y="3402848"/>
              <a:ext cx="39604" cy="19756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38" name="Ovál 582"/>
            <p:cNvSpPr/>
            <p:nvPr/>
          </p:nvSpPr>
          <p:spPr>
            <a:xfrm flipV="1">
              <a:off x="6352699" y="3389886"/>
              <a:ext cx="36003" cy="17960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39" name="Ovál 583"/>
            <p:cNvSpPr/>
            <p:nvPr/>
          </p:nvSpPr>
          <p:spPr>
            <a:xfrm flipV="1">
              <a:off x="6399082" y="3346243"/>
              <a:ext cx="77177" cy="38499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40" name="Ovál 584"/>
            <p:cNvSpPr/>
            <p:nvPr/>
          </p:nvSpPr>
          <p:spPr>
            <a:xfrm flipV="1">
              <a:off x="6486447" y="3319285"/>
              <a:ext cx="36003" cy="17960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41" name="Ovál 585"/>
            <p:cNvSpPr/>
            <p:nvPr/>
          </p:nvSpPr>
          <p:spPr>
            <a:xfrm flipV="1">
              <a:off x="6618228" y="3297410"/>
              <a:ext cx="43564" cy="21731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42" name="Ovál 586"/>
            <p:cNvSpPr/>
            <p:nvPr/>
          </p:nvSpPr>
          <p:spPr>
            <a:xfrm flipV="1">
              <a:off x="6549507" y="3303353"/>
              <a:ext cx="39604" cy="19756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43" name="Ovál 587"/>
            <p:cNvSpPr/>
            <p:nvPr/>
          </p:nvSpPr>
          <p:spPr>
            <a:xfrm flipV="1">
              <a:off x="6675515" y="3303492"/>
              <a:ext cx="52712" cy="26295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44" name="Ovál 588"/>
            <p:cNvSpPr/>
            <p:nvPr/>
          </p:nvSpPr>
          <p:spPr>
            <a:xfrm flipV="1">
              <a:off x="6736107" y="3319945"/>
              <a:ext cx="63782" cy="31817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1245" name="Skupina 588"/>
          <p:cNvGrpSpPr/>
          <p:nvPr/>
        </p:nvGrpSpPr>
        <p:grpSpPr>
          <a:xfrm rot="15749168">
            <a:off x="3477681" y="4986587"/>
            <a:ext cx="295374" cy="367621"/>
            <a:chOff x="1626990" y="3541622"/>
            <a:chExt cx="354146" cy="440768"/>
          </a:xfrm>
        </p:grpSpPr>
        <p:sp>
          <p:nvSpPr>
            <p:cNvPr id="1246" name="Ovál 589"/>
            <p:cNvSpPr/>
            <p:nvPr/>
          </p:nvSpPr>
          <p:spPr>
            <a:xfrm rot="14147069" flipV="1">
              <a:off x="1768179" y="3951273"/>
              <a:ext cx="29635" cy="32599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47" name="Ovál 590"/>
            <p:cNvSpPr/>
            <p:nvPr/>
          </p:nvSpPr>
          <p:spPr>
            <a:xfrm rot="14147069" flipV="1">
              <a:off x="1768059" y="3905870"/>
              <a:ext cx="26942" cy="29636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48" name="Ovál 591"/>
            <p:cNvSpPr/>
            <p:nvPr/>
          </p:nvSpPr>
          <p:spPr>
            <a:xfrm rot="14147069" flipV="1">
              <a:off x="1784196" y="3865525"/>
              <a:ext cx="26942" cy="26942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49" name="Ovál 592"/>
            <p:cNvSpPr/>
            <p:nvPr/>
          </p:nvSpPr>
          <p:spPr>
            <a:xfrm rot="14147069" flipV="1">
              <a:off x="1812112" y="3823045"/>
              <a:ext cx="26942" cy="26942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50" name="Ovál 593"/>
            <p:cNvSpPr/>
            <p:nvPr/>
          </p:nvSpPr>
          <p:spPr>
            <a:xfrm rot="14147069" flipV="1">
              <a:off x="1724981" y="3827310"/>
              <a:ext cx="32599" cy="32599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51" name="Ovál 594"/>
            <p:cNvSpPr/>
            <p:nvPr/>
          </p:nvSpPr>
          <p:spPr>
            <a:xfrm rot="14147069" flipV="1">
              <a:off x="1764826" y="3794243"/>
              <a:ext cx="29636" cy="29636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52" name="Ovál 595"/>
            <p:cNvSpPr/>
            <p:nvPr/>
          </p:nvSpPr>
          <p:spPr>
            <a:xfrm rot="14147069" flipV="1">
              <a:off x="1681938" y="3856738"/>
              <a:ext cx="39445" cy="39445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53" name="Ovál 596"/>
            <p:cNvSpPr/>
            <p:nvPr/>
          </p:nvSpPr>
          <p:spPr>
            <a:xfrm rot="14147069" flipV="1">
              <a:off x="1626990" y="3877351"/>
              <a:ext cx="47729" cy="47729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grpSp>
          <p:nvGrpSpPr>
            <p:cNvPr id="1254" name="Skupina 597"/>
            <p:cNvGrpSpPr/>
            <p:nvPr/>
          </p:nvGrpSpPr>
          <p:grpSpPr>
            <a:xfrm rot="2216736">
              <a:off x="1799423" y="3541622"/>
              <a:ext cx="181713" cy="319729"/>
              <a:chOff x="1501954" y="2665305"/>
              <a:chExt cx="181713" cy="319729"/>
            </a:xfrm>
          </p:grpSpPr>
          <p:sp>
            <p:nvSpPr>
              <p:cNvPr id="1255" name="Ovál 598"/>
              <p:cNvSpPr/>
              <p:nvPr/>
            </p:nvSpPr>
            <p:spPr>
              <a:xfrm flipV="1">
                <a:off x="1561597" y="2665305"/>
                <a:ext cx="57752" cy="57752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256" name="Ovál 599"/>
              <p:cNvSpPr/>
              <p:nvPr/>
            </p:nvSpPr>
            <p:spPr>
              <a:xfrm flipV="1">
                <a:off x="1529327" y="2723057"/>
                <a:ext cx="26942" cy="26942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257" name="Ovál 600"/>
              <p:cNvSpPr/>
              <p:nvPr/>
            </p:nvSpPr>
            <p:spPr>
              <a:xfrm flipV="1">
                <a:off x="1501954" y="2766091"/>
                <a:ext cx="32599" cy="32599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258" name="Ovál 601"/>
              <p:cNvSpPr/>
              <p:nvPr/>
            </p:nvSpPr>
            <p:spPr>
              <a:xfrm flipV="1">
                <a:off x="1644222" y="2769812"/>
                <a:ext cx="39445" cy="39445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259" name="Ovál 602"/>
              <p:cNvSpPr/>
              <p:nvPr/>
            </p:nvSpPr>
            <p:spPr>
              <a:xfrm flipV="1">
                <a:off x="1626651" y="2724816"/>
                <a:ext cx="26942" cy="26942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260" name="Ovál 603"/>
              <p:cNvSpPr/>
              <p:nvPr/>
            </p:nvSpPr>
            <p:spPr>
              <a:xfrm flipV="1">
                <a:off x="1528452" y="2817880"/>
                <a:ext cx="26942" cy="26942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261" name="Ovál 604"/>
              <p:cNvSpPr/>
              <p:nvPr/>
            </p:nvSpPr>
            <p:spPr>
              <a:xfrm flipV="1">
                <a:off x="1627707" y="2825023"/>
                <a:ext cx="26942" cy="26942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262" name="Ovál 605"/>
              <p:cNvSpPr/>
              <p:nvPr/>
            </p:nvSpPr>
            <p:spPr>
              <a:xfrm flipV="1">
                <a:off x="1559723" y="2854789"/>
                <a:ext cx="26942" cy="26942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263" name="Ovál 606"/>
              <p:cNvSpPr/>
              <p:nvPr/>
            </p:nvSpPr>
            <p:spPr>
              <a:xfrm flipV="1">
                <a:off x="1600765" y="2858939"/>
                <a:ext cx="26942" cy="26942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264" name="Ovál 607"/>
              <p:cNvSpPr/>
              <p:nvPr/>
            </p:nvSpPr>
            <p:spPr>
              <a:xfrm flipV="1">
                <a:off x="1562364" y="2903941"/>
                <a:ext cx="26942" cy="26942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265" name="Ovál 608"/>
              <p:cNvSpPr/>
              <p:nvPr/>
            </p:nvSpPr>
            <p:spPr>
              <a:xfrm flipV="1">
                <a:off x="1603406" y="2908091"/>
                <a:ext cx="26942" cy="26942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266" name="Ovál 609"/>
              <p:cNvSpPr/>
              <p:nvPr/>
            </p:nvSpPr>
            <p:spPr>
              <a:xfrm flipV="1">
                <a:off x="1557602" y="2953942"/>
                <a:ext cx="26942" cy="26942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267" name="Ovál 610"/>
              <p:cNvSpPr/>
              <p:nvPr/>
            </p:nvSpPr>
            <p:spPr>
              <a:xfrm flipV="1">
                <a:off x="1598644" y="2958092"/>
                <a:ext cx="26942" cy="26942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</p:grpSp>
      <p:grpSp>
        <p:nvGrpSpPr>
          <p:cNvPr id="1268" name="Skupina 1"/>
          <p:cNvGrpSpPr/>
          <p:nvPr/>
        </p:nvGrpSpPr>
        <p:grpSpPr>
          <a:xfrm>
            <a:off x="3465424" y="5621738"/>
            <a:ext cx="387664" cy="215339"/>
            <a:chOff x="4326661" y="2588820"/>
            <a:chExt cx="464799" cy="258186"/>
          </a:xfrm>
        </p:grpSpPr>
        <p:grpSp>
          <p:nvGrpSpPr>
            <p:cNvPr id="1269" name="Skupina 88"/>
            <p:cNvGrpSpPr/>
            <p:nvPr/>
          </p:nvGrpSpPr>
          <p:grpSpPr>
            <a:xfrm rot="5608945">
              <a:off x="4370138" y="2545343"/>
              <a:ext cx="167700" cy="254654"/>
              <a:chOff x="2116441" y="5936811"/>
              <a:chExt cx="167700" cy="254654"/>
            </a:xfrm>
          </p:grpSpPr>
          <p:sp>
            <p:nvSpPr>
              <p:cNvPr id="1277" name="Ovál 90"/>
              <p:cNvSpPr/>
              <p:nvPr/>
            </p:nvSpPr>
            <p:spPr>
              <a:xfrm rot="14147069" flipV="1">
                <a:off x="2117923" y="6160348"/>
                <a:ext cx="29635" cy="32599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b="1"/>
              </a:p>
            </p:txBody>
          </p:sp>
          <p:sp>
            <p:nvSpPr>
              <p:cNvPr id="1278" name="Ovál 91"/>
              <p:cNvSpPr/>
              <p:nvPr/>
            </p:nvSpPr>
            <p:spPr>
              <a:xfrm rot="14147069" flipV="1">
                <a:off x="2117803" y="6114945"/>
                <a:ext cx="26942" cy="29636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b="1"/>
              </a:p>
            </p:txBody>
          </p:sp>
          <p:sp>
            <p:nvSpPr>
              <p:cNvPr id="1279" name="Ovál 92"/>
              <p:cNvSpPr/>
              <p:nvPr/>
            </p:nvSpPr>
            <p:spPr>
              <a:xfrm rot="14147069" flipV="1">
                <a:off x="2133940" y="6074600"/>
                <a:ext cx="26942" cy="26942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b="1"/>
              </a:p>
            </p:txBody>
          </p:sp>
          <p:sp>
            <p:nvSpPr>
              <p:cNvPr id="1280" name="Ovál 93"/>
              <p:cNvSpPr/>
              <p:nvPr/>
            </p:nvSpPr>
            <p:spPr>
              <a:xfrm rot="2216736" flipV="1">
                <a:off x="2257199" y="5936811"/>
                <a:ext cx="26942" cy="26942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b="1"/>
              </a:p>
            </p:txBody>
          </p:sp>
          <p:sp>
            <p:nvSpPr>
              <p:cNvPr id="1281" name="Ovál 95"/>
              <p:cNvSpPr/>
              <p:nvPr/>
            </p:nvSpPr>
            <p:spPr>
              <a:xfrm rot="2216736" flipV="1">
                <a:off x="2187849" y="5988593"/>
                <a:ext cx="26942" cy="26942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b="1"/>
              </a:p>
            </p:txBody>
          </p:sp>
          <p:sp>
            <p:nvSpPr>
              <p:cNvPr id="1282" name="Ovál 96"/>
              <p:cNvSpPr/>
              <p:nvPr/>
            </p:nvSpPr>
            <p:spPr>
              <a:xfrm rot="2216736" flipV="1">
                <a:off x="2153990" y="6025692"/>
                <a:ext cx="26942" cy="26942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b="1"/>
              </a:p>
            </p:txBody>
          </p:sp>
        </p:grpSp>
        <p:grpSp>
          <p:nvGrpSpPr>
            <p:cNvPr id="1270" name="Skupina 97"/>
            <p:cNvGrpSpPr/>
            <p:nvPr/>
          </p:nvGrpSpPr>
          <p:grpSpPr>
            <a:xfrm rot="15578371">
              <a:off x="4580283" y="2635829"/>
              <a:ext cx="167700" cy="254654"/>
              <a:chOff x="2116441" y="5936811"/>
              <a:chExt cx="167700" cy="254654"/>
            </a:xfrm>
          </p:grpSpPr>
          <p:sp>
            <p:nvSpPr>
              <p:cNvPr id="1271" name="Ovál 98"/>
              <p:cNvSpPr/>
              <p:nvPr/>
            </p:nvSpPr>
            <p:spPr>
              <a:xfrm rot="14147069" flipV="1">
                <a:off x="2117923" y="6160348"/>
                <a:ext cx="29635" cy="32599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b="1"/>
              </a:p>
            </p:txBody>
          </p:sp>
          <p:sp>
            <p:nvSpPr>
              <p:cNvPr id="1272" name="Ovál 99"/>
              <p:cNvSpPr/>
              <p:nvPr/>
            </p:nvSpPr>
            <p:spPr>
              <a:xfrm rot="14147069" flipV="1">
                <a:off x="2117803" y="6114945"/>
                <a:ext cx="26942" cy="29636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b="1"/>
              </a:p>
            </p:txBody>
          </p:sp>
          <p:sp>
            <p:nvSpPr>
              <p:cNvPr id="1273" name="Ovál 100"/>
              <p:cNvSpPr/>
              <p:nvPr/>
            </p:nvSpPr>
            <p:spPr>
              <a:xfrm rot="14147069" flipV="1">
                <a:off x="2133940" y="6074600"/>
                <a:ext cx="26942" cy="26942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b="1"/>
              </a:p>
            </p:txBody>
          </p:sp>
          <p:sp>
            <p:nvSpPr>
              <p:cNvPr id="1274" name="Ovál 101"/>
              <p:cNvSpPr/>
              <p:nvPr/>
            </p:nvSpPr>
            <p:spPr>
              <a:xfrm rot="2216736" flipV="1">
                <a:off x="2257199" y="5936811"/>
                <a:ext cx="26942" cy="26942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b="1"/>
              </a:p>
            </p:txBody>
          </p:sp>
          <p:sp>
            <p:nvSpPr>
              <p:cNvPr id="1275" name="Ovál 103"/>
              <p:cNvSpPr/>
              <p:nvPr/>
            </p:nvSpPr>
            <p:spPr>
              <a:xfrm rot="2216736" flipV="1">
                <a:off x="2187849" y="5988593"/>
                <a:ext cx="26942" cy="26942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b="1"/>
              </a:p>
            </p:txBody>
          </p:sp>
          <p:sp>
            <p:nvSpPr>
              <p:cNvPr id="1276" name="Ovál 104"/>
              <p:cNvSpPr/>
              <p:nvPr/>
            </p:nvSpPr>
            <p:spPr>
              <a:xfrm rot="2216736" flipV="1">
                <a:off x="2153990" y="6025692"/>
                <a:ext cx="26942" cy="26942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b="1"/>
              </a:p>
            </p:txBody>
          </p:sp>
        </p:grpSp>
      </p:grpSp>
      <p:sp>
        <p:nvSpPr>
          <p:cNvPr id="1283" name="TextovéPole 344"/>
          <p:cNvSpPr txBox="1"/>
          <p:nvPr/>
        </p:nvSpPr>
        <p:spPr>
          <a:xfrm>
            <a:off x="3338257" y="5929535"/>
            <a:ext cx="7569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err="1" smtClean="0"/>
              <a:t>sncRNA</a:t>
            </a:r>
            <a:endParaRPr lang="cs-CZ" sz="1400" b="1" dirty="0"/>
          </a:p>
        </p:txBody>
      </p:sp>
      <p:grpSp>
        <p:nvGrpSpPr>
          <p:cNvPr id="524" name="Skupina 523"/>
          <p:cNvGrpSpPr/>
          <p:nvPr/>
        </p:nvGrpSpPr>
        <p:grpSpPr>
          <a:xfrm>
            <a:off x="1650942" y="1959868"/>
            <a:ext cx="587020" cy="484720"/>
            <a:chOff x="-718510" y="1472258"/>
            <a:chExt cx="587020" cy="484720"/>
          </a:xfrm>
        </p:grpSpPr>
        <p:sp>
          <p:nvSpPr>
            <p:cNvPr id="422" name="Ovál 421"/>
            <p:cNvSpPr/>
            <p:nvPr/>
          </p:nvSpPr>
          <p:spPr>
            <a:xfrm>
              <a:off x="-684584" y="1472258"/>
              <a:ext cx="484720" cy="484720"/>
            </a:xfrm>
            <a:prstGeom prst="ellipse">
              <a:avLst/>
            </a:prstGeom>
            <a:solidFill>
              <a:srgbClr val="FFFF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>
                <a:solidFill>
                  <a:schemeClr val="tx1"/>
                </a:solidFill>
              </a:endParaRPr>
            </a:p>
          </p:txBody>
        </p:sp>
        <p:sp>
          <p:nvSpPr>
            <p:cNvPr id="523" name="Obdélník 522"/>
            <p:cNvSpPr/>
            <p:nvPr/>
          </p:nvSpPr>
          <p:spPr>
            <a:xfrm>
              <a:off x="-718510" y="1528164"/>
              <a:ext cx="58702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cs-CZ" b="1" dirty="0" smtClean="0"/>
                <a:t>80%</a:t>
              </a:r>
              <a:endParaRPr lang="cs-CZ" b="1" dirty="0"/>
            </a:p>
          </p:txBody>
        </p:sp>
      </p:grpSp>
      <p:grpSp>
        <p:nvGrpSpPr>
          <p:cNvPr id="1287" name="Skupina 1286"/>
          <p:cNvGrpSpPr/>
          <p:nvPr/>
        </p:nvGrpSpPr>
        <p:grpSpPr>
          <a:xfrm>
            <a:off x="1430373" y="3127240"/>
            <a:ext cx="559769" cy="484720"/>
            <a:chOff x="-704885" y="1472258"/>
            <a:chExt cx="559769" cy="484720"/>
          </a:xfrm>
        </p:grpSpPr>
        <p:sp>
          <p:nvSpPr>
            <p:cNvPr id="1288" name="Ovál 1287"/>
            <p:cNvSpPr/>
            <p:nvPr/>
          </p:nvSpPr>
          <p:spPr>
            <a:xfrm>
              <a:off x="-684584" y="1472258"/>
              <a:ext cx="484720" cy="484720"/>
            </a:xfrm>
            <a:prstGeom prst="ellipse">
              <a:avLst/>
            </a:prstGeom>
            <a:solidFill>
              <a:srgbClr val="FFFF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>
                <a:solidFill>
                  <a:schemeClr val="tx1"/>
                </a:solidFill>
              </a:endParaRPr>
            </a:p>
          </p:txBody>
        </p:sp>
        <p:sp>
          <p:nvSpPr>
            <p:cNvPr id="1289" name="Obdélník 1288"/>
            <p:cNvSpPr/>
            <p:nvPr/>
          </p:nvSpPr>
          <p:spPr>
            <a:xfrm>
              <a:off x="-704885" y="1528164"/>
              <a:ext cx="55976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cs-CZ" sz="1400" b="1" dirty="0" smtClean="0"/>
                <a:t>~</a:t>
              </a:r>
              <a:r>
                <a:rPr lang="cs-CZ" b="1" dirty="0" smtClean="0"/>
                <a:t>3%</a:t>
              </a:r>
              <a:endParaRPr lang="cs-CZ" b="1" dirty="0"/>
            </a:p>
          </p:txBody>
        </p:sp>
      </p:grpSp>
      <p:grpSp>
        <p:nvGrpSpPr>
          <p:cNvPr id="1290" name="Skupina 1289"/>
          <p:cNvGrpSpPr/>
          <p:nvPr/>
        </p:nvGrpSpPr>
        <p:grpSpPr>
          <a:xfrm>
            <a:off x="2472621" y="3140968"/>
            <a:ext cx="676788" cy="484720"/>
            <a:chOff x="-763394" y="1472258"/>
            <a:chExt cx="676788" cy="484720"/>
          </a:xfrm>
        </p:grpSpPr>
        <p:sp>
          <p:nvSpPr>
            <p:cNvPr id="1291" name="Ovál 1290"/>
            <p:cNvSpPr/>
            <p:nvPr/>
          </p:nvSpPr>
          <p:spPr>
            <a:xfrm>
              <a:off x="-684584" y="1472258"/>
              <a:ext cx="484720" cy="484720"/>
            </a:xfrm>
            <a:prstGeom prst="ellipse">
              <a:avLst/>
            </a:prstGeom>
            <a:solidFill>
              <a:srgbClr val="FFFF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>
                <a:solidFill>
                  <a:schemeClr val="tx1"/>
                </a:solidFill>
              </a:endParaRPr>
            </a:p>
          </p:txBody>
        </p:sp>
        <p:sp>
          <p:nvSpPr>
            <p:cNvPr id="1292" name="Obdélník 1291"/>
            <p:cNvSpPr/>
            <p:nvPr/>
          </p:nvSpPr>
          <p:spPr>
            <a:xfrm>
              <a:off x="-763394" y="1528164"/>
              <a:ext cx="67678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cs-CZ" sz="1400" b="1" dirty="0" smtClean="0"/>
                <a:t>~</a:t>
              </a:r>
              <a:r>
                <a:rPr lang="cs-CZ" b="1" dirty="0" smtClean="0"/>
                <a:t>97%</a:t>
              </a:r>
              <a:endParaRPr lang="cs-CZ" b="1" dirty="0"/>
            </a:p>
          </p:txBody>
        </p:sp>
      </p:grpSp>
      <p:pic>
        <p:nvPicPr>
          <p:cNvPr id="1284" name="Picture 2" descr="http://impact.cjv.muni.cz/wp-content/uploads/2013/05/znak_LF_cerveny_podklad-300x300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44624"/>
            <a:ext cx="864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5" name="TextovéPole 1284"/>
          <p:cNvSpPr txBox="1"/>
          <p:nvPr/>
        </p:nvSpPr>
        <p:spPr>
          <a:xfrm>
            <a:off x="7236296" y="3920936"/>
            <a:ext cx="17524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/>
              <a:t>Science 2012, 337, 1159-1161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393390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10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1000"/>
                                        <p:tgtEl>
                                          <p:spTgt spid="1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1000"/>
                                        <p:tgtEl>
                                          <p:spTgt spid="1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7" dur="2000"/>
                                        <p:tgtEl>
                                          <p:spTgt spid="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0" dur="2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3" dur="2000"/>
                                        <p:tgtEl>
                                          <p:spTgt spid="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6" dur="2000"/>
                                        <p:tgtEl>
                                          <p:spTgt spid="1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9" dur="2000"/>
                                        <p:tgtEl>
                                          <p:spTgt spid="1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2000"/>
                                        <p:tgtEl>
                                          <p:spTgt spid="1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5" dur="2000"/>
                                        <p:tgtEl>
                                          <p:spTgt spid="1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2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2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2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2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12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12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1" grpId="0" animBg="1"/>
      <p:bldP spid="878" grpId="0" animBg="1"/>
      <p:bldP spid="879" grpId="0"/>
      <p:bldP spid="882" grpId="0"/>
      <p:bldP spid="883" grpId="0"/>
      <p:bldP spid="957" grpId="0"/>
      <p:bldP spid="958" grpId="0" animBg="1"/>
      <p:bldP spid="959" grpId="0" animBg="1"/>
      <p:bldP spid="960" grpId="0" animBg="1"/>
      <p:bldP spid="1034" grpId="0"/>
      <p:bldP spid="1283" grpId="0"/>
      <p:bldP spid="128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2"/>
          <p:cNvSpPr/>
          <p:nvPr/>
        </p:nvSpPr>
        <p:spPr>
          <a:xfrm>
            <a:off x="300" y="989469"/>
            <a:ext cx="9144001" cy="90010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0"/>
          <p:cNvSpPr/>
          <p:nvPr/>
        </p:nvSpPr>
        <p:spPr>
          <a:xfrm>
            <a:off x="0" y="6579350"/>
            <a:ext cx="9144000" cy="90010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4"/>
          <p:cNvSpPr txBox="1"/>
          <p:nvPr/>
        </p:nvSpPr>
        <p:spPr>
          <a:xfrm>
            <a:off x="52627" y="260648"/>
            <a:ext cx="7759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/>
              <a:t>Jak mikroRNA fungují?</a:t>
            </a:r>
            <a:endParaRPr lang="en-US" sz="3600" b="1" dirty="0"/>
          </a:p>
        </p:txBody>
      </p:sp>
      <p:sp>
        <p:nvSpPr>
          <p:cNvPr id="21" name="Zaoblený obdélník 297"/>
          <p:cNvSpPr/>
          <p:nvPr/>
        </p:nvSpPr>
        <p:spPr>
          <a:xfrm>
            <a:off x="72007" y="1333893"/>
            <a:ext cx="4605221" cy="5082283"/>
          </a:xfrm>
          <a:prstGeom prst="roundRect">
            <a:avLst>
              <a:gd name="adj" fmla="val 10596"/>
            </a:avLst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2" name="TextovéPole 689"/>
          <p:cNvSpPr txBox="1"/>
          <p:nvPr/>
        </p:nvSpPr>
        <p:spPr>
          <a:xfrm>
            <a:off x="4677229" y="6639163"/>
            <a:ext cx="45752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000" i="1" dirty="0" smtClean="0"/>
              <a:t>(Novák et al., microRNA-206: A Promising Theranostic Marker; Theranostics, 2014)</a:t>
            </a:r>
            <a:endParaRPr lang="cs-CZ" sz="1050" i="1" dirty="0"/>
          </a:p>
        </p:txBody>
      </p:sp>
      <p:sp>
        <p:nvSpPr>
          <p:cNvPr id="235" name="TextovéPole 234"/>
          <p:cNvSpPr txBox="1"/>
          <p:nvPr/>
        </p:nvSpPr>
        <p:spPr>
          <a:xfrm>
            <a:off x="4677229" y="1412776"/>
            <a:ext cx="436342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cs-CZ" dirty="0" smtClean="0"/>
              <a:t>vzniklá zralá miRNA se váže s RNA vazebnými proteiny (Ago-2</a:t>
            </a:r>
            <a:r>
              <a:rPr lang="mr-IN" dirty="0" smtClean="0"/>
              <a:t>…</a:t>
            </a:r>
            <a:r>
              <a:rPr lang="cs-CZ" dirty="0" smtClean="0"/>
              <a:t>)</a:t>
            </a:r>
          </a:p>
          <a:p>
            <a:pPr marL="285750" indent="-285750">
              <a:buFont typeface="Arial" charset="0"/>
              <a:buChar char="•"/>
            </a:pPr>
            <a:endParaRPr lang="cs-CZ" dirty="0" smtClean="0"/>
          </a:p>
          <a:p>
            <a:pPr marL="285750" indent="-285750">
              <a:buFont typeface="Arial" charset="0"/>
              <a:buChar char="•"/>
            </a:pPr>
            <a:r>
              <a:rPr lang="cs-CZ" dirty="0" smtClean="0"/>
              <a:t>vzniklou strukturu nazýváme </a:t>
            </a:r>
            <a:r>
              <a:rPr lang="cs-CZ" dirty="0" err="1" smtClean="0"/>
              <a:t>miRISC</a:t>
            </a:r>
            <a:endParaRPr lang="cs-CZ" dirty="0" smtClean="0"/>
          </a:p>
          <a:p>
            <a:pPr marL="285750" indent="-285750">
              <a:buFont typeface="Arial" charset="0"/>
              <a:buChar char="•"/>
            </a:pPr>
            <a:endParaRPr lang="cs-CZ" dirty="0" smtClean="0"/>
          </a:p>
          <a:p>
            <a:pPr marL="285750" indent="-285750">
              <a:buFont typeface="Arial" charset="0"/>
              <a:buChar char="•"/>
            </a:pPr>
            <a:r>
              <a:rPr lang="cs-CZ" dirty="0" err="1" smtClean="0"/>
              <a:t>miRISC</a:t>
            </a:r>
            <a:r>
              <a:rPr lang="cs-CZ" dirty="0" smtClean="0"/>
              <a:t> následně cílí na molekuly kódujících RNA, konkrétně na mRNA</a:t>
            </a:r>
          </a:p>
          <a:p>
            <a:pPr marL="285750" indent="-285750">
              <a:buFont typeface="Arial" charset="0"/>
              <a:buChar char="•"/>
            </a:pPr>
            <a:endParaRPr lang="cs-CZ" dirty="0" smtClean="0"/>
          </a:p>
          <a:p>
            <a:pPr marL="285750" indent="-285750">
              <a:buFont typeface="Arial" charset="0"/>
              <a:buChar char="•"/>
            </a:pPr>
            <a:r>
              <a:rPr lang="cs-CZ" dirty="0" smtClean="0"/>
              <a:t>Vazba na mRNA probíhá na základě komplementarity bází</a:t>
            </a:r>
          </a:p>
          <a:p>
            <a:pPr marL="285750" indent="-285750">
              <a:buFont typeface="Arial" charset="0"/>
              <a:buChar char="•"/>
            </a:pPr>
            <a:endParaRPr lang="cs-CZ" dirty="0" smtClean="0"/>
          </a:p>
          <a:p>
            <a:pPr marL="285750" indent="-285750">
              <a:buFont typeface="Arial" charset="0"/>
              <a:buChar char="•"/>
            </a:pPr>
            <a:r>
              <a:rPr lang="cs-CZ" dirty="0" smtClean="0"/>
              <a:t>vazba </a:t>
            </a:r>
            <a:r>
              <a:rPr lang="cs-CZ" dirty="0" err="1" smtClean="0"/>
              <a:t>miRISC</a:t>
            </a:r>
            <a:r>
              <a:rPr lang="cs-CZ" dirty="0" smtClean="0"/>
              <a:t> způsobí, že daná mRNA bude zablokována pro translaci = sníží se hladiny cílových proteinů</a:t>
            </a:r>
            <a:endParaRPr lang="cs-CZ" dirty="0"/>
          </a:p>
          <a:p>
            <a:pPr marL="285750" indent="-285750">
              <a:buFont typeface="Arial" charset="0"/>
              <a:buChar char="•"/>
            </a:pPr>
            <a:endParaRPr lang="cs-CZ" dirty="0" smtClean="0"/>
          </a:p>
          <a:p>
            <a:pPr marL="285750" indent="-285750">
              <a:buFont typeface="Arial" charset="0"/>
              <a:buChar char="•"/>
            </a:pPr>
            <a:r>
              <a:rPr lang="cs-CZ" dirty="0" smtClean="0"/>
              <a:t>RNA INTERFERENCE/RNA SILENCING (podstata různých anti-</a:t>
            </a:r>
            <a:r>
              <a:rPr lang="cs-CZ" dirty="0" err="1" smtClean="0"/>
              <a:t>sense</a:t>
            </a:r>
            <a:r>
              <a:rPr lang="cs-CZ" dirty="0" smtClean="0"/>
              <a:t> terapií)</a:t>
            </a:r>
          </a:p>
        </p:txBody>
      </p:sp>
      <p:sp>
        <p:nvSpPr>
          <p:cNvPr id="236" name="TextovéPole 395"/>
          <p:cNvSpPr txBox="1"/>
          <p:nvPr/>
        </p:nvSpPr>
        <p:spPr>
          <a:xfrm>
            <a:off x="2843808" y="2750404"/>
            <a:ext cx="926857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sz="2000" b="1" dirty="0" err="1" smtClean="0"/>
              <a:t>miRISC</a:t>
            </a:r>
            <a:endParaRPr lang="cs-CZ" sz="2000" b="1" dirty="0"/>
          </a:p>
        </p:txBody>
      </p:sp>
      <p:grpSp>
        <p:nvGrpSpPr>
          <p:cNvPr id="237" name="Skupina 236"/>
          <p:cNvGrpSpPr/>
          <p:nvPr/>
        </p:nvGrpSpPr>
        <p:grpSpPr>
          <a:xfrm>
            <a:off x="1486450" y="2711659"/>
            <a:ext cx="1213342" cy="501317"/>
            <a:chOff x="7164288" y="188640"/>
            <a:chExt cx="599187" cy="247566"/>
          </a:xfrm>
        </p:grpSpPr>
        <p:grpSp>
          <p:nvGrpSpPr>
            <p:cNvPr id="238" name="Skupina 237"/>
            <p:cNvGrpSpPr/>
            <p:nvPr/>
          </p:nvGrpSpPr>
          <p:grpSpPr>
            <a:xfrm>
              <a:off x="7164288" y="188640"/>
              <a:ext cx="599187" cy="247566"/>
              <a:chOff x="5653812" y="320454"/>
              <a:chExt cx="599187" cy="247566"/>
            </a:xfrm>
          </p:grpSpPr>
          <p:sp>
            <p:nvSpPr>
              <p:cNvPr id="254" name="Volný tvar 265"/>
              <p:cNvSpPr/>
              <p:nvPr/>
            </p:nvSpPr>
            <p:spPr>
              <a:xfrm>
                <a:off x="5653812" y="320454"/>
                <a:ext cx="599187" cy="247566"/>
              </a:xfrm>
              <a:custGeom>
                <a:avLst/>
                <a:gdLst>
                  <a:gd name="connsiteX0" fmla="*/ 60960 w 1386853"/>
                  <a:gd name="connsiteY0" fmla="*/ 312595 h 394474"/>
                  <a:gd name="connsiteX1" fmla="*/ 0 w 1386853"/>
                  <a:gd name="connsiteY1" fmla="*/ 144955 h 394474"/>
                  <a:gd name="connsiteX2" fmla="*/ 251460 w 1386853"/>
                  <a:gd name="connsiteY2" fmla="*/ 175 h 394474"/>
                  <a:gd name="connsiteX3" fmla="*/ 754380 w 1386853"/>
                  <a:gd name="connsiteY3" fmla="*/ 114475 h 394474"/>
                  <a:gd name="connsiteX4" fmla="*/ 1135380 w 1386853"/>
                  <a:gd name="connsiteY4" fmla="*/ 76375 h 394474"/>
                  <a:gd name="connsiteX5" fmla="*/ 1386840 w 1386853"/>
                  <a:gd name="connsiteY5" fmla="*/ 251635 h 394474"/>
                  <a:gd name="connsiteX6" fmla="*/ 1143000 w 1386853"/>
                  <a:gd name="connsiteY6" fmla="*/ 373555 h 394474"/>
                  <a:gd name="connsiteX7" fmla="*/ 434340 w 1386853"/>
                  <a:gd name="connsiteY7" fmla="*/ 388795 h 394474"/>
                  <a:gd name="connsiteX8" fmla="*/ 60960 w 1386853"/>
                  <a:gd name="connsiteY8" fmla="*/ 312595 h 39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86853" h="394474">
                    <a:moveTo>
                      <a:pt x="60960" y="312595"/>
                    </a:moveTo>
                    <a:cubicBezTo>
                      <a:pt x="-11430" y="271955"/>
                      <a:pt x="-31750" y="197025"/>
                      <a:pt x="0" y="144955"/>
                    </a:cubicBezTo>
                    <a:cubicBezTo>
                      <a:pt x="31750" y="92885"/>
                      <a:pt x="125730" y="5255"/>
                      <a:pt x="251460" y="175"/>
                    </a:cubicBezTo>
                    <a:cubicBezTo>
                      <a:pt x="377190" y="-4905"/>
                      <a:pt x="607060" y="101775"/>
                      <a:pt x="754380" y="114475"/>
                    </a:cubicBezTo>
                    <a:cubicBezTo>
                      <a:pt x="901700" y="127175"/>
                      <a:pt x="1029970" y="53515"/>
                      <a:pt x="1135380" y="76375"/>
                    </a:cubicBezTo>
                    <a:cubicBezTo>
                      <a:pt x="1240790" y="99235"/>
                      <a:pt x="1385570" y="202105"/>
                      <a:pt x="1386840" y="251635"/>
                    </a:cubicBezTo>
                    <a:cubicBezTo>
                      <a:pt x="1388110" y="301165"/>
                      <a:pt x="1301750" y="350695"/>
                      <a:pt x="1143000" y="373555"/>
                    </a:cubicBezTo>
                    <a:cubicBezTo>
                      <a:pt x="984250" y="396415"/>
                      <a:pt x="609600" y="398955"/>
                      <a:pt x="434340" y="388795"/>
                    </a:cubicBezTo>
                    <a:cubicBezTo>
                      <a:pt x="259080" y="378635"/>
                      <a:pt x="133350" y="353235"/>
                      <a:pt x="60960" y="312595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  <a:alpha val="26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55" name="Ovál 254"/>
              <p:cNvSpPr/>
              <p:nvPr/>
            </p:nvSpPr>
            <p:spPr>
              <a:xfrm>
                <a:off x="5991959" y="326533"/>
                <a:ext cx="112981" cy="92765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239" name="Skupina 1"/>
            <p:cNvGrpSpPr/>
            <p:nvPr/>
          </p:nvGrpSpPr>
          <p:grpSpPr>
            <a:xfrm rot="20765194">
              <a:off x="7289775" y="276598"/>
              <a:ext cx="222934" cy="123836"/>
              <a:chOff x="4326661" y="2588820"/>
              <a:chExt cx="464799" cy="258186"/>
            </a:xfrm>
            <a:solidFill>
              <a:srgbClr val="7030A0"/>
            </a:solidFill>
          </p:grpSpPr>
          <p:grpSp>
            <p:nvGrpSpPr>
              <p:cNvPr id="240" name="Skupina 88"/>
              <p:cNvGrpSpPr/>
              <p:nvPr/>
            </p:nvGrpSpPr>
            <p:grpSpPr>
              <a:xfrm rot="5608945">
                <a:off x="4370138" y="2545343"/>
                <a:ext cx="167700" cy="254654"/>
                <a:chOff x="2116441" y="5936811"/>
                <a:chExt cx="167700" cy="254654"/>
              </a:xfrm>
              <a:grpFill/>
            </p:grpSpPr>
            <p:sp>
              <p:nvSpPr>
                <p:cNvPr id="248" name="Ovál 90"/>
                <p:cNvSpPr/>
                <p:nvPr/>
              </p:nvSpPr>
              <p:spPr>
                <a:xfrm rot="14147069" flipV="1">
                  <a:off x="2117923" y="6160348"/>
                  <a:ext cx="29635" cy="32599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 b="1"/>
                </a:p>
              </p:txBody>
            </p:sp>
            <p:sp>
              <p:nvSpPr>
                <p:cNvPr id="249" name="Ovál 91"/>
                <p:cNvSpPr/>
                <p:nvPr/>
              </p:nvSpPr>
              <p:spPr>
                <a:xfrm rot="14147069" flipV="1">
                  <a:off x="2117803" y="6114945"/>
                  <a:ext cx="26942" cy="29636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 b="1"/>
                </a:p>
              </p:txBody>
            </p:sp>
            <p:sp>
              <p:nvSpPr>
                <p:cNvPr id="250" name="Ovál 92"/>
                <p:cNvSpPr/>
                <p:nvPr/>
              </p:nvSpPr>
              <p:spPr>
                <a:xfrm rot="14147069" flipV="1">
                  <a:off x="2133940" y="6074600"/>
                  <a:ext cx="26942" cy="26942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 b="1"/>
                </a:p>
              </p:txBody>
            </p:sp>
            <p:sp>
              <p:nvSpPr>
                <p:cNvPr id="251" name="Ovál 93"/>
                <p:cNvSpPr/>
                <p:nvPr/>
              </p:nvSpPr>
              <p:spPr>
                <a:xfrm rot="2216736" flipV="1">
                  <a:off x="2257199" y="5936811"/>
                  <a:ext cx="26942" cy="26942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 b="1"/>
                </a:p>
              </p:txBody>
            </p:sp>
            <p:sp>
              <p:nvSpPr>
                <p:cNvPr id="252" name="Ovál 95"/>
                <p:cNvSpPr/>
                <p:nvPr/>
              </p:nvSpPr>
              <p:spPr>
                <a:xfrm rot="2216736" flipV="1">
                  <a:off x="2187849" y="5988593"/>
                  <a:ext cx="26942" cy="26942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 b="1"/>
                </a:p>
              </p:txBody>
            </p:sp>
            <p:sp>
              <p:nvSpPr>
                <p:cNvPr id="253" name="Ovál 96"/>
                <p:cNvSpPr/>
                <p:nvPr/>
              </p:nvSpPr>
              <p:spPr>
                <a:xfrm rot="2216736" flipV="1">
                  <a:off x="2153990" y="6025692"/>
                  <a:ext cx="26942" cy="26942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 b="1"/>
                </a:p>
              </p:txBody>
            </p:sp>
          </p:grpSp>
          <p:grpSp>
            <p:nvGrpSpPr>
              <p:cNvPr id="241" name="Skupina 97"/>
              <p:cNvGrpSpPr/>
              <p:nvPr/>
            </p:nvGrpSpPr>
            <p:grpSpPr>
              <a:xfrm rot="15578371">
                <a:off x="4580283" y="2635829"/>
                <a:ext cx="167700" cy="254654"/>
                <a:chOff x="2116441" y="5936811"/>
                <a:chExt cx="167700" cy="254654"/>
              </a:xfrm>
              <a:grpFill/>
            </p:grpSpPr>
            <p:sp>
              <p:nvSpPr>
                <p:cNvPr id="242" name="Ovál 98"/>
                <p:cNvSpPr/>
                <p:nvPr/>
              </p:nvSpPr>
              <p:spPr>
                <a:xfrm rot="14147069" flipV="1">
                  <a:off x="2117923" y="6160348"/>
                  <a:ext cx="29635" cy="32599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 b="1"/>
                </a:p>
              </p:txBody>
            </p:sp>
            <p:sp>
              <p:nvSpPr>
                <p:cNvPr id="243" name="Ovál 99"/>
                <p:cNvSpPr/>
                <p:nvPr/>
              </p:nvSpPr>
              <p:spPr>
                <a:xfrm rot="14147069" flipV="1">
                  <a:off x="2117803" y="6114945"/>
                  <a:ext cx="26942" cy="29636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 b="1"/>
                </a:p>
              </p:txBody>
            </p:sp>
            <p:sp>
              <p:nvSpPr>
                <p:cNvPr id="244" name="Ovál 100"/>
                <p:cNvSpPr/>
                <p:nvPr/>
              </p:nvSpPr>
              <p:spPr>
                <a:xfrm rot="14147069" flipV="1">
                  <a:off x="2133940" y="6074600"/>
                  <a:ext cx="26942" cy="26942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 b="1"/>
                </a:p>
              </p:txBody>
            </p:sp>
            <p:sp>
              <p:nvSpPr>
                <p:cNvPr id="245" name="Ovál 101"/>
                <p:cNvSpPr/>
                <p:nvPr/>
              </p:nvSpPr>
              <p:spPr>
                <a:xfrm rot="2216736" flipV="1">
                  <a:off x="2257199" y="5936811"/>
                  <a:ext cx="26942" cy="26942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 b="1"/>
                </a:p>
              </p:txBody>
            </p:sp>
            <p:sp>
              <p:nvSpPr>
                <p:cNvPr id="246" name="Ovál 103"/>
                <p:cNvSpPr/>
                <p:nvPr/>
              </p:nvSpPr>
              <p:spPr>
                <a:xfrm rot="2216736" flipV="1">
                  <a:off x="2187849" y="5988593"/>
                  <a:ext cx="26942" cy="26942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 b="1"/>
                </a:p>
              </p:txBody>
            </p:sp>
            <p:sp>
              <p:nvSpPr>
                <p:cNvPr id="247" name="Ovál 104"/>
                <p:cNvSpPr/>
                <p:nvPr/>
              </p:nvSpPr>
              <p:spPr>
                <a:xfrm rot="2216736" flipV="1">
                  <a:off x="2153990" y="6025692"/>
                  <a:ext cx="26942" cy="26942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 b="1"/>
                </a:p>
              </p:txBody>
            </p:sp>
          </p:grpSp>
        </p:grpSp>
      </p:grpSp>
      <p:grpSp>
        <p:nvGrpSpPr>
          <p:cNvPr id="8" name="Skupina 7"/>
          <p:cNvGrpSpPr/>
          <p:nvPr/>
        </p:nvGrpSpPr>
        <p:grpSpPr>
          <a:xfrm>
            <a:off x="304529" y="3852578"/>
            <a:ext cx="3979439" cy="236538"/>
            <a:chOff x="274502" y="3852578"/>
            <a:chExt cx="3979439" cy="236538"/>
          </a:xfrm>
        </p:grpSpPr>
        <p:sp>
          <p:nvSpPr>
            <p:cNvPr id="256" name="Ovál 549"/>
            <p:cNvSpPr/>
            <p:nvPr/>
          </p:nvSpPr>
          <p:spPr>
            <a:xfrm flipV="1">
              <a:off x="274502" y="3860630"/>
              <a:ext cx="36864" cy="36864"/>
            </a:xfrm>
            <a:prstGeom prst="ellipse">
              <a:avLst/>
            </a:prstGeom>
            <a:ln w="127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257" name="Ovál 550"/>
            <p:cNvSpPr/>
            <p:nvPr/>
          </p:nvSpPr>
          <p:spPr>
            <a:xfrm flipV="1">
              <a:off x="322977" y="3870947"/>
              <a:ext cx="44604" cy="44604"/>
            </a:xfrm>
            <a:prstGeom prst="ellipse">
              <a:avLst/>
            </a:prstGeom>
            <a:ln w="127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258" name="Ovál 551"/>
            <p:cNvSpPr/>
            <p:nvPr/>
          </p:nvSpPr>
          <p:spPr>
            <a:xfrm flipV="1">
              <a:off x="374249" y="3898856"/>
              <a:ext cx="53972" cy="53972"/>
            </a:xfrm>
            <a:prstGeom prst="ellipse">
              <a:avLst/>
            </a:prstGeom>
            <a:ln w="127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259" name="Ovál 552"/>
            <p:cNvSpPr/>
            <p:nvPr/>
          </p:nvSpPr>
          <p:spPr>
            <a:xfrm flipV="1">
              <a:off x="422863" y="3945971"/>
              <a:ext cx="65306" cy="65306"/>
            </a:xfrm>
            <a:prstGeom prst="ellipse">
              <a:avLst/>
            </a:prstGeom>
            <a:ln w="127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260" name="Ovál 553"/>
            <p:cNvSpPr/>
            <p:nvPr/>
          </p:nvSpPr>
          <p:spPr>
            <a:xfrm flipV="1">
              <a:off x="490451" y="3999003"/>
              <a:ext cx="53972" cy="53972"/>
            </a:xfrm>
            <a:prstGeom prst="ellipse">
              <a:avLst/>
            </a:prstGeom>
            <a:ln w="127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261" name="Ovál 554"/>
            <p:cNvSpPr/>
            <p:nvPr/>
          </p:nvSpPr>
          <p:spPr>
            <a:xfrm flipV="1">
              <a:off x="548299" y="4039700"/>
              <a:ext cx="44604" cy="44604"/>
            </a:xfrm>
            <a:prstGeom prst="ellipse">
              <a:avLst/>
            </a:prstGeom>
            <a:ln w="127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262" name="Ovál 555"/>
            <p:cNvSpPr/>
            <p:nvPr/>
          </p:nvSpPr>
          <p:spPr>
            <a:xfrm flipV="1">
              <a:off x="609532" y="4052252"/>
              <a:ext cx="36864" cy="36864"/>
            </a:xfrm>
            <a:prstGeom prst="ellipse">
              <a:avLst/>
            </a:prstGeom>
            <a:ln w="127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263" name="Ovál 556"/>
            <p:cNvSpPr/>
            <p:nvPr/>
          </p:nvSpPr>
          <p:spPr>
            <a:xfrm flipV="1">
              <a:off x="667721" y="4044496"/>
              <a:ext cx="33512" cy="33512"/>
            </a:xfrm>
            <a:prstGeom prst="ellipse">
              <a:avLst/>
            </a:prstGeom>
            <a:ln w="127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264" name="Ovál 557"/>
            <p:cNvSpPr/>
            <p:nvPr/>
          </p:nvSpPr>
          <p:spPr>
            <a:xfrm flipV="1">
              <a:off x="722828" y="4022508"/>
              <a:ext cx="30466" cy="30466"/>
            </a:xfrm>
            <a:prstGeom prst="ellipse">
              <a:avLst/>
            </a:prstGeom>
            <a:ln w="127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265" name="Ovál 558"/>
            <p:cNvSpPr/>
            <p:nvPr/>
          </p:nvSpPr>
          <p:spPr>
            <a:xfrm flipV="1">
              <a:off x="762076" y="3948476"/>
              <a:ext cx="65306" cy="65306"/>
            </a:xfrm>
            <a:prstGeom prst="ellipse">
              <a:avLst/>
            </a:prstGeom>
            <a:ln w="127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266" name="Ovál 559"/>
            <p:cNvSpPr/>
            <p:nvPr/>
          </p:nvSpPr>
          <p:spPr>
            <a:xfrm flipV="1">
              <a:off x="845126" y="3897736"/>
              <a:ext cx="30466" cy="30466"/>
            </a:xfrm>
            <a:prstGeom prst="ellipse">
              <a:avLst/>
            </a:prstGeom>
            <a:ln w="127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267" name="Ovál 560"/>
            <p:cNvSpPr/>
            <p:nvPr/>
          </p:nvSpPr>
          <p:spPr>
            <a:xfrm flipV="1">
              <a:off x="956639" y="3860630"/>
              <a:ext cx="36864" cy="36864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268" name="Ovál 561"/>
            <p:cNvSpPr/>
            <p:nvPr/>
          </p:nvSpPr>
          <p:spPr>
            <a:xfrm flipV="1">
              <a:off x="898487" y="3870712"/>
              <a:ext cx="33512" cy="33512"/>
            </a:xfrm>
            <a:prstGeom prst="ellipse">
              <a:avLst/>
            </a:prstGeom>
            <a:ln w="127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269" name="Ovál 562"/>
            <p:cNvSpPr/>
            <p:nvPr/>
          </p:nvSpPr>
          <p:spPr>
            <a:xfrm flipV="1">
              <a:off x="1105270" y="3940835"/>
              <a:ext cx="65306" cy="65306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270" name="Ovál 563"/>
            <p:cNvSpPr/>
            <p:nvPr/>
          </p:nvSpPr>
          <p:spPr>
            <a:xfrm flipV="1">
              <a:off x="1437528" y="3939584"/>
              <a:ext cx="65306" cy="65306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271" name="Ovál 564"/>
            <p:cNvSpPr/>
            <p:nvPr/>
          </p:nvSpPr>
          <p:spPr>
            <a:xfrm flipV="1">
              <a:off x="1170575" y="3987816"/>
              <a:ext cx="53971" cy="53971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272" name="Ovál 565"/>
            <p:cNvSpPr/>
            <p:nvPr/>
          </p:nvSpPr>
          <p:spPr>
            <a:xfrm flipV="1">
              <a:off x="1228424" y="4028513"/>
              <a:ext cx="44604" cy="44604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273" name="Ovál 566"/>
            <p:cNvSpPr/>
            <p:nvPr/>
          </p:nvSpPr>
          <p:spPr>
            <a:xfrm flipV="1">
              <a:off x="1289658" y="4041066"/>
              <a:ext cx="36864" cy="36864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274" name="Ovál 567"/>
            <p:cNvSpPr/>
            <p:nvPr/>
          </p:nvSpPr>
          <p:spPr>
            <a:xfrm flipV="1">
              <a:off x="1347846" y="4033308"/>
              <a:ext cx="33512" cy="33512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275" name="Ovál 568"/>
            <p:cNvSpPr/>
            <p:nvPr/>
          </p:nvSpPr>
          <p:spPr>
            <a:xfrm flipV="1">
              <a:off x="1402953" y="4011322"/>
              <a:ext cx="30466" cy="30466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276" name="Ovál 569"/>
            <p:cNvSpPr/>
            <p:nvPr/>
          </p:nvSpPr>
          <p:spPr>
            <a:xfrm flipV="1">
              <a:off x="1514586" y="3893933"/>
              <a:ext cx="30466" cy="30466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277" name="Ovál 570"/>
            <p:cNvSpPr/>
            <p:nvPr/>
          </p:nvSpPr>
          <p:spPr>
            <a:xfrm flipV="1">
              <a:off x="1626099" y="3856827"/>
              <a:ext cx="36864" cy="36864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278" name="Ovál 571"/>
            <p:cNvSpPr/>
            <p:nvPr/>
          </p:nvSpPr>
          <p:spPr>
            <a:xfrm flipV="1">
              <a:off x="1567947" y="3866908"/>
              <a:ext cx="33512" cy="33512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279" name="Ovál 572"/>
            <p:cNvSpPr/>
            <p:nvPr/>
          </p:nvSpPr>
          <p:spPr>
            <a:xfrm flipV="1">
              <a:off x="1674574" y="3867143"/>
              <a:ext cx="44604" cy="44604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280" name="Ovál 573"/>
            <p:cNvSpPr/>
            <p:nvPr/>
          </p:nvSpPr>
          <p:spPr>
            <a:xfrm flipV="1">
              <a:off x="1725846" y="3895051"/>
              <a:ext cx="53971" cy="53971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281" name="Ovál 574"/>
            <p:cNvSpPr/>
            <p:nvPr/>
          </p:nvSpPr>
          <p:spPr>
            <a:xfrm flipV="1">
              <a:off x="1774460" y="3942167"/>
              <a:ext cx="65306" cy="65306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282" name="Ovál 575"/>
            <p:cNvSpPr/>
            <p:nvPr/>
          </p:nvSpPr>
          <p:spPr>
            <a:xfrm flipV="1">
              <a:off x="951641" y="3856603"/>
              <a:ext cx="36864" cy="36864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283" name="Ovál 576"/>
            <p:cNvSpPr/>
            <p:nvPr/>
          </p:nvSpPr>
          <p:spPr>
            <a:xfrm flipV="1">
              <a:off x="1000116" y="3866921"/>
              <a:ext cx="44604" cy="44604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284" name="Ovál 577"/>
            <p:cNvSpPr/>
            <p:nvPr/>
          </p:nvSpPr>
          <p:spPr>
            <a:xfrm flipV="1">
              <a:off x="1051388" y="3894828"/>
              <a:ext cx="53971" cy="53971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285" name="Ovál 578"/>
            <p:cNvSpPr/>
            <p:nvPr/>
          </p:nvSpPr>
          <p:spPr>
            <a:xfrm flipV="1">
              <a:off x="1832994" y="3990188"/>
              <a:ext cx="53971" cy="53971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286" name="Ovál 579"/>
            <p:cNvSpPr/>
            <p:nvPr/>
          </p:nvSpPr>
          <p:spPr>
            <a:xfrm flipV="1">
              <a:off x="1890844" y="4030887"/>
              <a:ext cx="44604" cy="44604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287" name="Ovál 580"/>
            <p:cNvSpPr/>
            <p:nvPr/>
          </p:nvSpPr>
          <p:spPr>
            <a:xfrm flipV="1">
              <a:off x="1952077" y="4043439"/>
              <a:ext cx="36864" cy="36864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288" name="Ovál 581"/>
            <p:cNvSpPr/>
            <p:nvPr/>
          </p:nvSpPr>
          <p:spPr>
            <a:xfrm flipV="1">
              <a:off x="2010266" y="4035683"/>
              <a:ext cx="33512" cy="33512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289" name="Ovál 582"/>
            <p:cNvSpPr/>
            <p:nvPr/>
          </p:nvSpPr>
          <p:spPr>
            <a:xfrm flipV="1">
              <a:off x="2065372" y="4013695"/>
              <a:ext cx="30466" cy="30466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290" name="Ovál 583"/>
            <p:cNvSpPr/>
            <p:nvPr/>
          </p:nvSpPr>
          <p:spPr>
            <a:xfrm flipV="1">
              <a:off x="2104621" y="3939662"/>
              <a:ext cx="65306" cy="65306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291" name="Ovál 584"/>
            <p:cNvSpPr/>
            <p:nvPr/>
          </p:nvSpPr>
          <p:spPr>
            <a:xfrm flipV="1">
              <a:off x="2178548" y="3893933"/>
              <a:ext cx="30466" cy="30466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292" name="Ovál 585"/>
            <p:cNvSpPr/>
            <p:nvPr/>
          </p:nvSpPr>
          <p:spPr>
            <a:xfrm flipV="1">
              <a:off x="2290059" y="3856827"/>
              <a:ext cx="36864" cy="36864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293" name="Ovál 586"/>
            <p:cNvSpPr/>
            <p:nvPr/>
          </p:nvSpPr>
          <p:spPr>
            <a:xfrm flipV="1">
              <a:off x="2231908" y="3866908"/>
              <a:ext cx="33512" cy="33512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294" name="Ovál 587"/>
            <p:cNvSpPr/>
            <p:nvPr/>
          </p:nvSpPr>
          <p:spPr>
            <a:xfrm flipV="1">
              <a:off x="2338534" y="3867143"/>
              <a:ext cx="44604" cy="44604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295" name="Ovál 588"/>
            <p:cNvSpPr/>
            <p:nvPr/>
          </p:nvSpPr>
          <p:spPr>
            <a:xfrm flipV="1">
              <a:off x="2389806" y="3895051"/>
              <a:ext cx="53971" cy="53971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296" name="Ovál 589"/>
            <p:cNvSpPr/>
            <p:nvPr/>
          </p:nvSpPr>
          <p:spPr>
            <a:xfrm flipV="1">
              <a:off x="2438421" y="3942167"/>
              <a:ext cx="65306" cy="65306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297" name="Ovál 590"/>
            <p:cNvSpPr/>
            <p:nvPr/>
          </p:nvSpPr>
          <p:spPr>
            <a:xfrm flipV="1">
              <a:off x="2509031" y="3990188"/>
              <a:ext cx="53971" cy="53971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298" name="Ovál 591"/>
            <p:cNvSpPr/>
            <p:nvPr/>
          </p:nvSpPr>
          <p:spPr>
            <a:xfrm flipV="1">
              <a:off x="2566879" y="4030887"/>
              <a:ext cx="44604" cy="44604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299" name="Ovál 592"/>
            <p:cNvSpPr/>
            <p:nvPr/>
          </p:nvSpPr>
          <p:spPr>
            <a:xfrm flipV="1">
              <a:off x="2628112" y="4043439"/>
              <a:ext cx="36864" cy="36864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300" name="Ovál 593"/>
            <p:cNvSpPr/>
            <p:nvPr/>
          </p:nvSpPr>
          <p:spPr>
            <a:xfrm flipV="1">
              <a:off x="2686300" y="4035683"/>
              <a:ext cx="33512" cy="33512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301" name="Ovál 594"/>
            <p:cNvSpPr/>
            <p:nvPr/>
          </p:nvSpPr>
          <p:spPr>
            <a:xfrm flipV="1">
              <a:off x="2741407" y="4013695"/>
              <a:ext cx="30466" cy="30466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302" name="Ovál 595"/>
            <p:cNvSpPr/>
            <p:nvPr/>
          </p:nvSpPr>
          <p:spPr>
            <a:xfrm flipV="1">
              <a:off x="2780657" y="3939662"/>
              <a:ext cx="65306" cy="65306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303" name="Ovál 596"/>
            <p:cNvSpPr/>
            <p:nvPr/>
          </p:nvSpPr>
          <p:spPr>
            <a:xfrm flipV="1">
              <a:off x="2859995" y="3893933"/>
              <a:ext cx="30466" cy="30466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304" name="Ovál 597"/>
            <p:cNvSpPr/>
            <p:nvPr/>
          </p:nvSpPr>
          <p:spPr>
            <a:xfrm flipV="1">
              <a:off x="2971506" y="3856827"/>
              <a:ext cx="36864" cy="36864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305" name="Ovál 598"/>
            <p:cNvSpPr/>
            <p:nvPr/>
          </p:nvSpPr>
          <p:spPr>
            <a:xfrm flipV="1">
              <a:off x="2913355" y="3866908"/>
              <a:ext cx="33512" cy="33512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306" name="Ovál 599"/>
            <p:cNvSpPr/>
            <p:nvPr/>
          </p:nvSpPr>
          <p:spPr>
            <a:xfrm flipV="1">
              <a:off x="3019981" y="3867143"/>
              <a:ext cx="44604" cy="44604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307" name="Ovál 600"/>
            <p:cNvSpPr/>
            <p:nvPr/>
          </p:nvSpPr>
          <p:spPr>
            <a:xfrm flipV="1">
              <a:off x="3071254" y="3895051"/>
              <a:ext cx="53971" cy="53971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308" name="Ovál 601"/>
            <p:cNvSpPr/>
            <p:nvPr/>
          </p:nvSpPr>
          <p:spPr>
            <a:xfrm flipV="1">
              <a:off x="3119868" y="3942167"/>
              <a:ext cx="65306" cy="65306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309" name="Ovál 602"/>
            <p:cNvSpPr/>
            <p:nvPr/>
          </p:nvSpPr>
          <p:spPr>
            <a:xfrm flipV="1">
              <a:off x="3191165" y="3990188"/>
              <a:ext cx="53971" cy="53971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310" name="Ovál 603"/>
            <p:cNvSpPr/>
            <p:nvPr/>
          </p:nvSpPr>
          <p:spPr>
            <a:xfrm flipV="1">
              <a:off x="3249014" y="4030887"/>
              <a:ext cx="44604" cy="44604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311" name="Ovál 604"/>
            <p:cNvSpPr/>
            <p:nvPr/>
          </p:nvSpPr>
          <p:spPr>
            <a:xfrm flipV="1">
              <a:off x="3310248" y="4043439"/>
              <a:ext cx="36864" cy="36864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312" name="Ovál 605"/>
            <p:cNvSpPr/>
            <p:nvPr/>
          </p:nvSpPr>
          <p:spPr>
            <a:xfrm flipV="1">
              <a:off x="3358353" y="4044280"/>
              <a:ext cx="44604" cy="44604"/>
            </a:xfrm>
            <a:prstGeom prst="ellipse">
              <a:avLst/>
            </a:prstGeom>
            <a:ln w="127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313" name="Ovál 606"/>
            <p:cNvSpPr/>
            <p:nvPr/>
          </p:nvSpPr>
          <p:spPr>
            <a:xfrm flipV="1">
              <a:off x="3424408" y="4030811"/>
              <a:ext cx="36864" cy="36864"/>
            </a:xfrm>
            <a:prstGeom prst="ellipse">
              <a:avLst/>
            </a:prstGeom>
            <a:ln w="127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314" name="Ovál 607"/>
            <p:cNvSpPr/>
            <p:nvPr/>
          </p:nvSpPr>
          <p:spPr>
            <a:xfrm flipV="1">
              <a:off x="3481205" y="4012557"/>
              <a:ext cx="30466" cy="30466"/>
            </a:xfrm>
            <a:prstGeom prst="ellipse">
              <a:avLst/>
            </a:prstGeom>
            <a:ln w="127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315" name="Ovál 608"/>
            <p:cNvSpPr/>
            <p:nvPr/>
          </p:nvSpPr>
          <p:spPr>
            <a:xfrm flipV="1">
              <a:off x="3517129" y="3939172"/>
              <a:ext cx="65306" cy="65306"/>
            </a:xfrm>
            <a:prstGeom prst="ellipse">
              <a:avLst/>
            </a:prstGeom>
            <a:ln w="127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316" name="Ovál 609"/>
            <p:cNvSpPr/>
            <p:nvPr/>
          </p:nvSpPr>
          <p:spPr>
            <a:xfrm flipV="1">
              <a:off x="3589517" y="3889684"/>
              <a:ext cx="30466" cy="30466"/>
            </a:xfrm>
            <a:prstGeom prst="ellipse">
              <a:avLst/>
            </a:prstGeom>
            <a:ln w="127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317" name="Ovál 610"/>
            <p:cNvSpPr/>
            <p:nvPr/>
          </p:nvSpPr>
          <p:spPr>
            <a:xfrm flipV="1">
              <a:off x="3701027" y="3852578"/>
              <a:ext cx="36864" cy="36864"/>
            </a:xfrm>
            <a:prstGeom prst="ellipse">
              <a:avLst/>
            </a:prstGeom>
            <a:ln w="127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318" name="Ovál 611"/>
            <p:cNvSpPr/>
            <p:nvPr/>
          </p:nvSpPr>
          <p:spPr>
            <a:xfrm flipV="1">
              <a:off x="3642876" y="3862661"/>
              <a:ext cx="33512" cy="33512"/>
            </a:xfrm>
            <a:prstGeom prst="ellipse">
              <a:avLst/>
            </a:prstGeom>
            <a:ln w="127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319" name="Ovál 612"/>
            <p:cNvSpPr/>
            <p:nvPr/>
          </p:nvSpPr>
          <p:spPr>
            <a:xfrm flipV="1">
              <a:off x="3749502" y="3862896"/>
              <a:ext cx="44604" cy="44604"/>
            </a:xfrm>
            <a:prstGeom prst="ellipse">
              <a:avLst/>
            </a:prstGeom>
            <a:ln w="127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320" name="Ovál 613"/>
            <p:cNvSpPr/>
            <p:nvPr/>
          </p:nvSpPr>
          <p:spPr>
            <a:xfrm flipV="1">
              <a:off x="3800809" y="3890805"/>
              <a:ext cx="53972" cy="53972"/>
            </a:xfrm>
            <a:prstGeom prst="ellipse">
              <a:avLst/>
            </a:prstGeom>
            <a:ln w="127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321" name="Ovál 614"/>
            <p:cNvSpPr/>
            <p:nvPr/>
          </p:nvSpPr>
          <p:spPr>
            <a:xfrm flipV="1">
              <a:off x="3849423" y="3937919"/>
              <a:ext cx="65306" cy="65306"/>
            </a:xfrm>
            <a:prstGeom prst="ellipse">
              <a:avLst/>
            </a:prstGeom>
            <a:ln w="127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322" name="Ovál 615"/>
            <p:cNvSpPr/>
            <p:nvPr/>
          </p:nvSpPr>
          <p:spPr>
            <a:xfrm flipV="1">
              <a:off x="3917010" y="3990952"/>
              <a:ext cx="53972" cy="53972"/>
            </a:xfrm>
            <a:prstGeom prst="ellipse">
              <a:avLst/>
            </a:prstGeom>
            <a:ln w="127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323" name="Ovál 616"/>
            <p:cNvSpPr/>
            <p:nvPr/>
          </p:nvSpPr>
          <p:spPr>
            <a:xfrm flipV="1">
              <a:off x="3974858" y="4031649"/>
              <a:ext cx="44604" cy="44604"/>
            </a:xfrm>
            <a:prstGeom prst="ellipse">
              <a:avLst/>
            </a:prstGeom>
            <a:ln w="127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324" name="Ovál 617"/>
            <p:cNvSpPr/>
            <p:nvPr/>
          </p:nvSpPr>
          <p:spPr>
            <a:xfrm flipV="1">
              <a:off x="4036092" y="4044201"/>
              <a:ext cx="36864" cy="36864"/>
            </a:xfrm>
            <a:prstGeom prst="ellipse">
              <a:avLst/>
            </a:prstGeom>
            <a:ln w="127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325" name="Ovál 618"/>
            <p:cNvSpPr/>
            <p:nvPr/>
          </p:nvSpPr>
          <p:spPr>
            <a:xfrm flipV="1">
              <a:off x="4094280" y="4036445"/>
              <a:ext cx="33512" cy="33512"/>
            </a:xfrm>
            <a:prstGeom prst="ellipse">
              <a:avLst/>
            </a:prstGeom>
            <a:ln w="127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326" name="Ovál 619"/>
            <p:cNvSpPr/>
            <p:nvPr/>
          </p:nvSpPr>
          <p:spPr>
            <a:xfrm flipV="1">
              <a:off x="4149387" y="4014457"/>
              <a:ext cx="30466" cy="30466"/>
            </a:xfrm>
            <a:prstGeom prst="ellipse">
              <a:avLst/>
            </a:prstGeom>
            <a:ln w="127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327" name="Ovál 620"/>
            <p:cNvSpPr/>
            <p:nvPr/>
          </p:nvSpPr>
          <p:spPr>
            <a:xfrm flipV="1">
              <a:off x="4188635" y="3940423"/>
              <a:ext cx="65306" cy="65306"/>
            </a:xfrm>
            <a:prstGeom prst="ellipse">
              <a:avLst/>
            </a:prstGeom>
            <a:ln w="127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</p:grpSp>
      <p:sp>
        <p:nvSpPr>
          <p:cNvPr id="347" name="TextovéPole 395"/>
          <p:cNvSpPr txBox="1"/>
          <p:nvPr/>
        </p:nvSpPr>
        <p:spPr>
          <a:xfrm>
            <a:off x="107172" y="4149080"/>
            <a:ext cx="861133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sz="2000" b="1" smtClean="0"/>
              <a:t>mRNA</a:t>
            </a:r>
            <a:endParaRPr lang="cs-CZ" sz="2000" b="1" dirty="0"/>
          </a:p>
        </p:txBody>
      </p:sp>
      <p:sp>
        <p:nvSpPr>
          <p:cNvPr id="2" name="Šipka dolů 1"/>
          <p:cNvSpPr/>
          <p:nvPr/>
        </p:nvSpPr>
        <p:spPr>
          <a:xfrm>
            <a:off x="2065372" y="4362317"/>
            <a:ext cx="254714" cy="1154915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5" name="Skupina 4"/>
          <p:cNvGrpSpPr/>
          <p:nvPr/>
        </p:nvGrpSpPr>
        <p:grpSpPr>
          <a:xfrm>
            <a:off x="1043608" y="5749209"/>
            <a:ext cx="2284778" cy="200071"/>
            <a:chOff x="899592" y="5373216"/>
            <a:chExt cx="2585788" cy="226429"/>
          </a:xfrm>
        </p:grpSpPr>
        <p:sp>
          <p:nvSpPr>
            <p:cNvPr id="3" name="Kosočtverec 2"/>
            <p:cNvSpPr/>
            <p:nvPr/>
          </p:nvSpPr>
          <p:spPr>
            <a:xfrm>
              <a:off x="899592" y="5373216"/>
              <a:ext cx="226429" cy="226429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50" name="Kosočtverec 349"/>
            <p:cNvSpPr/>
            <p:nvPr/>
          </p:nvSpPr>
          <p:spPr>
            <a:xfrm>
              <a:off x="1109116" y="5373216"/>
              <a:ext cx="226429" cy="226429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51" name="Kosočtverec 350"/>
            <p:cNvSpPr/>
            <p:nvPr/>
          </p:nvSpPr>
          <p:spPr>
            <a:xfrm>
              <a:off x="1314735" y="5373216"/>
              <a:ext cx="226429" cy="226429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52" name="Kosočtverec 351"/>
            <p:cNvSpPr/>
            <p:nvPr/>
          </p:nvSpPr>
          <p:spPr>
            <a:xfrm>
              <a:off x="1530759" y="5373216"/>
              <a:ext cx="226429" cy="226429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53" name="Kosočtverec 352"/>
            <p:cNvSpPr/>
            <p:nvPr/>
          </p:nvSpPr>
          <p:spPr>
            <a:xfrm>
              <a:off x="1746783" y="5373216"/>
              <a:ext cx="226429" cy="226429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54" name="Kosočtverec 353"/>
            <p:cNvSpPr/>
            <p:nvPr/>
          </p:nvSpPr>
          <p:spPr>
            <a:xfrm>
              <a:off x="2178831" y="5373216"/>
              <a:ext cx="226429" cy="226429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55" name="Kosočtverec 354"/>
            <p:cNvSpPr/>
            <p:nvPr/>
          </p:nvSpPr>
          <p:spPr>
            <a:xfrm>
              <a:off x="1962807" y="5373216"/>
              <a:ext cx="226429" cy="226429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56" name="Kosočtverec 355"/>
            <p:cNvSpPr/>
            <p:nvPr/>
          </p:nvSpPr>
          <p:spPr>
            <a:xfrm>
              <a:off x="2394855" y="5373216"/>
              <a:ext cx="226429" cy="226429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57" name="Kosočtverec 356"/>
            <p:cNvSpPr/>
            <p:nvPr/>
          </p:nvSpPr>
          <p:spPr>
            <a:xfrm>
              <a:off x="2610879" y="5373216"/>
              <a:ext cx="226429" cy="226429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58" name="Kosočtverec 357"/>
            <p:cNvSpPr/>
            <p:nvPr/>
          </p:nvSpPr>
          <p:spPr>
            <a:xfrm>
              <a:off x="2826903" y="5373216"/>
              <a:ext cx="226429" cy="226429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59" name="Kosočtverec 358"/>
            <p:cNvSpPr/>
            <p:nvPr/>
          </p:nvSpPr>
          <p:spPr>
            <a:xfrm>
              <a:off x="3042927" y="5373216"/>
              <a:ext cx="226429" cy="226429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60" name="Kosočtverec 359"/>
            <p:cNvSpPr/>
            <p:nvPr/>
          </p:nvSpPr>
          <p:spPr>
            <a:xfrm>
              <a:off x="3258951" y="5373216"/>
              <a:ext cx="226429" cy="226429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363" name="TextovéPole 395"/>
          <p:cNvSpPr txBox="1"/>
          <p:nvPr/>
        </p:nvSpPr>
        <p:spPr>
          <a:xfrm>
            <a:off x="1691680" y="6021288"/>
            <a:ext cx="1119537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sz="2000" b="1" dirty="0" smtClean="0"/>
              <a:t>PROTEIN</a:t>
            </a:r>
            <a:endParaRPr lang="cs-CZ" sz="2000" b="1" dirty="0"/>
          </a:p>
        </p:txBody>
      </p:sp>
      <p:grpSp>
        <p:nvGrpSpPr>
          <p:cNvPr id="365" name="Skupina 364"/>
          <p:cNvGrpSpPr/>
          <p:nvPr/>
        </p:nvGrpSpPr>
        <p:grpSpPr>
          <a:xfrm>
            <a:off x="2915816" y="1484784"/>
            <a:ext cx="1166647" cy="482024"/>
            <a:chOff x="5653813" y="310545"/>
            <a:chExt cx="599187" cy="247566"/>
          </a:xfrm>
        </p:grpSpPr>
        <p:sp>
          <p:nvSpPr>
            <p:cNvPr id="381" name="Volný tvar 265"/>
            <p:cNvSpPr/>
            <p:nvPr/>
          </p:nvSpPr>
          <p:spPr>
            <a:xfrm>
              <a:off x="5653813" y="310545"/>
              <a:ext cx="599187" cy="247566"/>
            </a:xfrm>
            <a:custGeom>
              <a:avLst/>
              <a:gdLst>
                <a:gd name="connsiteX0" fmla="*/ 60960 w 1386853"/>
                <a:gd name="connsiteY0" fmla="*/ 312595 h 394474"/>
                <a:gd name="connsiteX1" fmla="*/ 0 w 1386853"/>
                <a:gd name="connsiteY1" fmla="*/ 144955 h 394474"/>
                <a:gd name="connsiteX2" fmla="*/ 251460 w 1386853"/>
                <a:gd name="connsiteY2" fmla="*/ 175 h 394474"/>
                <a:gd name="connsiteX3" fmla="*/ 754380 w 1386853"/>
                <a:gd name="connsiteY3" fmla="*/ 114475 h 394474"/>
                <a:gd name="connsiteX4" fmla="*/ 1135380 w 1386853"/>
                <a:gd name="connsiteY4" fmla="*/ 76375 h 394474"/>
                <a:gd name="connsiteX5" fmla="*/ 1386840 w 1386853"/>
                <a:gd name="connsiteY5" fmla="*/ 251635 h 394474"/>
                <a:gd name="connsiteX6" fmla="*/ 1143000 w 1386853"/>
                <a:gd name="connsiteY6" fmla="*/ 373555 h 394474"/>
                <a:gd name="connsiteX7" fmla="*/ 434340 w 1386853"/>
                <a:gd name="connsiteY7" fmla="*/ 388795 h 394474"/>
                <a:gd name="connsiteX8" fmla="*/ 60960 w 1386853"/>
                <a:gd name="connsiteY8" fmla="*/ 312595 h 394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6853" h="394474">
                  <a:moveTo>
                    <a:pt x="60960" y="312595"/>
                  </a:moveTo>
                  <a:cubicBezTo>
                    <a:pt x="-11430" y="271955"/>
                    <a:pt x="-31750" y="197025"/>
                    <a:pt x="0" y="144955"/>
                  </a:cubicBezTo>
                  <a:cubicBezTo>
                    <a:pt x="31750" y="92885"/>
                    <a:pt x="125730" y="5255"/>
                    <a:pt x="251460" y="175"/>
                  </a:cubicBezTo>
                  <a:cubicBezTo>
                    <a:pt x="377190" y="-4905"/>
                    <a:pt x="607060" y="101775"/>
                    <a:pt x="754380" y="114475"/>
                  </a:cubicBezTo>
                  <a:cubicBezTo>
                    <a:pt x="901700" y="127175"/>
                    <a:pt x="1029970" y="53515"/>
                    <a:pt x="1135380" y="76375"/>
                  </a:cubicBezTo>
                  <a:cubicBezTo>
                    <a:pt x="1240790" y="99235"/>
                    <a:pt x="1385570" y="202105"/>
                    <a:pt x="1386840" y="251635"/>
                  </a:cubicBezTo>
                  <a:cubicBezTo>
                    <a:pt x="1388110" y="301165"/>
                    <a:pt x="1301750" y="350695"/>
                    <a:pt x="1143000" y="373555"/>
                  </a:cubicBezTo>
                  <a:cubicBezTo>
                    <a:pt x="984250" y="396415"/>
                    <a:pt x="609600" y="398955"/>
                    <a:pt x="434340" y="388795"/>
                  </a:cubicBezTo>
                  <a:cubicBezTo>
                    <a:pt x="259080" y="378635"/>
                    <a:pt x="133350" y="353235"/>
                    <a:pt x="60960" y="312595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  <a:alpha val="26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82" name="Ovál 381"/>
            <p:cNvSpPr/>
            <p:nvPr/>
          </p:nvSpPr>
          <p:spPr>
            <a:xfrm>
              <a:off x="5991959" y="326533"/>
              <a:ext cx="112981" cy="9276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366" name="Skupina 1"/>
          <p:cNvGrpSpPr/>
          <p:nvPr/>
        </p:nvGrpSpPr>
        <p:grpSpPr>
          <a:xfrm rot="20765194">
            <a:off x="635087" y="1674151"/>
            <a:ext cx="451437" cy="250766"/>
            <a:chOff x="4326661" y="2588820"/>
            <a:chExt cx="464799" cy="258186"/>
          </a:xfrm>
          <a:solidFill>
            <a:srgbClr val="7030A0"/>
          </a:solidFill>
        </p:grpSpPr>
        <p:grpSp>
          <p:nvGrpSpPr>
            <p:cNvPr id="367" name="Skupina 88"/>
            <p:cNvGrpSpPr/>
            <p:nvPr/>
          </p:nvGrpSpPr>
          <p:grpSpPr>
            <a:xfrm rot="5608945">
              <a:off x="4370138" y="2545343"/>
              <a:ext cx="167700" cy="254654"/>
              <a:chOff x="2116441" y="5936811"/>
              <a:chExt cx="167700" cy="254654"/>
            </a:xfrm>
            <a:grpFill/>
          </p:grpSpPr>
          <p:sp>
            <p:nvSpPr>
              <p:cNvPr id="375" name="Ovál 90"/>
              <p:cNvSpPr/>
              <p:nvPr/>
            </p:nvSpPr>
            <p:spPr>
              <a:xfrm rot="14147069" flipV="1">
                <a:off x="2117923" y="6160348"/>
                <a:ext cx="29635" cy="32599"/>
              </a:xfrm>
              <a:prstGeom prst="ellipse">
                <a:avLst/>
              </a:prstGeom>
              <a:grpFill/>
              <a:ln w="3175"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 b="1"/>
              </a:p>
            </p:txBody>
          </p:sp>
          <p:sp>
            <p:nvSpPr>
              <p:cNvPr id="376" name="Ovál 91"/>
              <p:cNvSpPr/>
              <p:nvPr/>
            </p:nvSpPr>
            <p:spPr>
              <a:xfrm rot="14147069" flipV="1">
                <a:off x="2117803" y="6114945"/>
                <a:ext cx="26942" cy="29636"/>
              </a:xfrm>
              <a:prstGeom prst="ellipse">
                <a:avLst/>
              </a:prstGeom>
              <a:grpFill/>
              <a:ln w="3175"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 b="1"/>
              </a:p>
            </p:txBody>
          </p:sp>
          <p:sp>
            <p:nvSpPr>
              <p:cNvPr id="377" name="Ovál 92"/>
              <p:cNvSpPr/>
              <p:nvPr/>
            </p:nvSpPr>
            <p:spPr>
              <a:xfrm rot="14147069" flipV="1">
                <a:off x="2133940" y="6074600"/>
                <a:ext cx="26942" cy="26942"/>
              </a:xfrm>
              <a:prstGeom prst="ellipse">
                <a:avLst/>
              </a:prstGeom>
              <a:grpFill/>
              <a:ln w="3175"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 b="1"/>
              </a:p>
            </p:txBody>
          </p:sp>
          <p:sp>
            <p:nvSpPr>
              <p:cNvPr id="378" name="Ovál 93"/>
              <p:cNvSpPr/>
              <p:nvPr/>
            </p:nvSpPr>
            <p:spPr>
              <a:xfrm rot="2216736" flipV="1">
                <a:off x="2257199" y="5936811"/>
                <a:ext cx="26942" cy="26942"/>
              </a:xfrm>
              <a:prstGeom prst="ellipse">
                <a:avLst/>
              </a:prstGeom>
              <a:grpFill/>
              <a:ln w="3175"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 b="1"/>
              </a:p>
            </p:txBody>
          </p:sp>
          <p:sp>
            <p:nvSpPr>
              <p:cNvPr id="379" name="Ovál 95"/>
              <p:cNvSpPr/>
              <p:nvPr/>
            </p:nvSpPr>
            <p:spPr>
              <a:xfrm rot="2216736" flipV="1">
                <a:off x="2187849" y="5988593"/>
                <a:ext cx="26942" cy="26942"/>
              </a:xfrm>
              <a:prstGeom prst="ellipse">
                <a:avLst/>
              </a:prstGeom>
              <a:grpFill/>
              <a:ln w="3175"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 b="1"/>
              </a:p>
            </p:txBody>
          </p:sp>
          <p:sp>
            <p:nvSpPr>
              <p:cNvPr id="380" name="Ovál 96"/>
              <p:cNvSpPr/>
              <p:nvPr/>
            </p:nvSpPr>
            <p:spPr>
              <a:xfrm rot="2216736" flipV="1">
                <a:off x="2153990" y="6025692"/>
                <a:ext cx="26942" cy="26942"/>
              </a:xfrm>
              <a:prstGeom prst="ellipse">
                <a:avLst/>
              </a:prstGeom>
              <a:grpFill/>
              <a:ln w="3175"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 b="1"/>
              </a:p>
            </p:txBody>
          </p:sp>
        </p:grpSp>
        <p:grpSp>
          <p:nvGrpSpPr>
            <p:cNvPr id="368" name="Skupina 97"/>
            <p:cNvGrpSpPr/>
            <p:nvPr/>
          </p:nvGrpSpPr>
          <p:grpSpPr>
            <a:xfrm rot="15578371">
              <a:off x="4580283" y="2635829"/>
              <a:ext cx="167700" cy="254654"/>
              <a:chOff x="2116441" y="5936811"/>
              <a:chExt cx="167700" cy="254654"/>
            </a:xfrm>
            <a:grpFill/>
          </p:grpSpPr>
          <p:sp>
            <p:nvSpPr>
              <p:cNvPr id="369" name="Ovál 98"/>
              <p:cNvSpPr/>
              <p:nvPr/>
            </p:nvSpPr>
            <p:spPr>
              <a:xfrm rot="14147069" flipV="1">
                <a:off x="2117923" y="6160348"/>
                <a:ext cx="29635" cy="32599"/>
              </a:xfrm>
              <a:prstGeom prst="ellipse">
                <a:avLst/>
              </a:prstGeom>
              <a:grpFill/>
              <a:ln w="3175"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 b="1"/>
              </a:p>
            </p:txBody>
          </p:sp>
          <p:sp>
            <p:nvSpPr>
              <p:cNvPr id="370" name="Ovál 99"/>
              <p:cNvSpPr/>
              <p:nvPr/>
            </p:nvSpPr>
            <p:spPr>
              <a:xfrm rot="14147069" flipV="1">
                <a:off x="2117803" y="6114945"/>
                <a:ext cx="26942" cy="29636"/>
              </a:xfrm>
              <a:prstGeom prst="ellipse">
                <a:avLst/>
              </a:prstGeom>
              <a:grpFill/>
              <a:ln w="3175"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 b="1"/>
              </a:p>
            </p:txBody>
          </p:sp>
          <p:sp>
            <p:nvSpPr>
              <p:cNvPr id="371" name="Ovál 100"/>
              <p:cNvSpPr/>
              <p:nvPr/>
            </p:nvSpPr>
            <p:spPr>
              <a:xfrm rot="14147069" flipV="1">
                <a:off x="2133940" y="6074600"/>
                <a:ext cx="26942" cy="26942"/>
              </a:xfrm>
              <a:prstGeom prst="ellipse">
                <a:avLst/>
              </a:prstGeom>
              <a:grpFill/>
              <a:ln w="3175"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 b="1"/>
              </a:p>
            </p:txBody>
          </p:sp>
          <p:sp>
            <p:nvSpPr>
              <p:cNvPr id="372" name="Ovál 101"/>
              <p:cNvSpPr/>
              <p:nvPr/>
            </p:nvSpPr>
            <p:spPr>
              <a:xfrm rot="2216736" flipV="1">
                <a:off x="2257199" y="5936811"/>
                <a:ext cx="26942" cy="26942"/>
              </a:xfrm>
              <a:prstGeom prst="ellipse">
                <a:avLst/>
              </a:prstGeom>
              <a:grpFill/>
              <a:ln w="3175"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 b="1"/>
              </a:p>
            </p:txBody>
          </p:sp>
          <p:sp>
            <p:nvSpPr>
              <p:cNvPr id="373" name="Ovál 103"/>
              <p:cNvSpPr/>
              <p:nvPr/>
            </p:nvSpPr>
            <p:spPr>
              <a:xfrm rot="2216736" flipV="1">
                <a:off x="2187849" y="5988593"/>
                <a:ext cx="26942" cy="26942"/>
              </a:xfrm>
              <a:prstGeom prst="ellipse">
                <a:avLst/>
              </a:prstGeom>
              <a:grpFill/>
              <a:ln w="3175"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 b="1"/>
              </a:p>
            </p:txBody>
          </p:sp>
          <p:sp>
            <p:nvSpPr>
              <p:cNvPr id="374" name="Ovál 104"/>
              <p:cNvSpPr/>
              <p:nvPr/>
            </p:nvSpPr>
            <p:spPr>
              <a:xfrm rot="2216736" flipV="1">
                <a:off x="2153990" y="6025692"/>
                <a:ext cx="26942" cy="26942"/>
              </a:xfrm>
              <a:prstGeom prst="ellipse">
                <a:avLst/>
              </a:prstGeom>
              <a:grpFill/>
              <a:ln w="3175"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 b="1"/>
              </a:p>
            </p:txBody>
          </p:sp>
        </p:grpSp>
      </p:grpSp>
      <p:cxnSp>
        <p:nvCxnSpPr>
          <p:cNvPr id="10" name="Zakřivená spojnice 9"/>
          <p:cNvCxnSpPr/>
          <p:nvPr/>
        </p:nvCxnSpPr>
        <p:spPr>
          <a:xfrm rot="16200000" flipH="1">
            <a:off x="1336435" y="1963912"/>
            <a:ext cx="648072" cy="546181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7" name="Zakřivená spojnice 386"/>
          <p:cNvCxnSpPr/>
          <p:nvPr/>
        </p:nvCxnSpPr>
        <p:spPr>
          <a:xfrm rot="5400000">
            <a:off x="2174673" y="1967778"/>
            <a:ext cx="648072" cy="546181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8" name="TextovéPole 395"/>
          <p:cNvSpPr txBox="1"/>
          <p:nvPr/>
        </p:nvSpPr>
        <p:spPr>
          <a:xfrm>
            <a:off x="323528" y="1911199"/>
            <a:ext cx="923651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sz="2000" b="1" smtClean="0"/>
              <a:t>miRNA</a:t>
            </a:r>
            <a:endParaRPr lang="cs-CZ" sz="2000" b="1" dirty="0"/>
          </a:p>
        </p:txBody>
      </p:sp>
      <p:sp>
        <p:nvSpPr>
          <p:cNvPr id="389" name="TextovéPole 395"/>
          <p:cNvSpPr txBox="1"/>
          <p:nvPr/>
        </p:nvSpPr>
        <p:spPr>
          <a:xfrm>
            <a:off x="3072285" y="1916832"/>
            <a:ext cx="805926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sz="2000" b="1" dirty="0" smtClean="0"/>
              <a:t>Ago-2</a:t>
            </a:r>
            <a:endParaRPr lang="cs-CZ" sz="2000" b="1" dirty="0"/>
          </a:p>
        </p:txBody>
      </p:sp>
      <p:grpSp>
        <p:nvGrpSpPr>
          <p:cNvPr id="17" name="Skupina 16"/>
          <p:cNvGrpSpPr/>
          <p:nvPr/>
        </p:nvGrpSpPr>
        <p:grpSpPr>
          <a:xfrm>
            <a:off x="2627784" y="4066820"/>
            <a:ext cx="1806869" cy="1472634"/>
            <a:chOff x="2627784" y="4066820"/>
            <a:chExt cx="1806869" cy="1472634"/>
          </a:xfrm>
        </p:grpSpPr>
        <p:cxnSp>
          <p:nvCxnSpPr>
            <p:cNvPr id="390" name="Přímá spojnice 389"/>
            <p:cNvCxnSpPr/>
            <p:nvPr/>
          </p:nvCxnSpPr>
          <p:spPr>
            <a:xfrm flipV="1">
              <a:off x="2636390" y="4084304"/>
              <a:ext cx="854909" cy="276915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Přímá spojnice 390"/>
            <p:cNvCxnSpPr/>
            <p:nvPr/>
          </p:nvCxnSpPr>
          <p:spPr>
            <a:xfrm>
              <a:off x="2629434" y="5463583"/>
              <a:ext cx="1805219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Přímá spojnice 391"/>
            <p:cNvCxnSpPr/>
            <p:nvPr/>
          </p:nvCxnSpPr>
          <p:spPr>
            <a:xfrm>
              <a:off x="4434653" y="4402740"/>
              <a:ext cx="0" cy="106084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4" name="TextovéPole 395"/>
            <p:cNvSpPr txBox="1"/>
            <p:nvPr/>
          </p:nvSpPr>
          <p:spPr>
            <a:xfrm>
              <a:off x="2815257" y="4297733"/>
              <a:ext cx="324128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cs-CZ" b="1" dirty="0"/>
                <a:t>A</a:t>
              </a:r>
            </a:p>
          </p:txBody>
        </p:sp>
        <p:sp>
          <p:nvSpPr>
            <p:cNvPr id="395" name="TextovéPole 395"/>
            <p:cNvSpPr txBox="1"/>
            <p:nvPr/>
          </p:nvSpPr>
          <p:spPr>
            <a:xfrm>
              <a:off x="3059832" y="5170122"/>
              <a:ext cx="332142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cs-CZ" b="1" dirty="0" smtClean="0"/>
                <a:t>G</a:t>
              </a:r>
              <a:endParaRPr lang="cs-CZ" b="1" dirty="0"/>
            </a:p>
          </p:txBody>
        </p:sp>
        <p:sp>
          <p:nvSpPr>
            <p:cNvPr id="396" name="TextovéPole 395"/>
            <p:cNvSpPr txBox="1"/>
            <p:nvPr/>
          </p:nvSpPr>
          <p:spPr>
            <a:xfrm>
              <a:off x="2796492" y="5170049"/>
              <a:ext cx="335348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cs-CZ" b="1" dirty="0" smtClean="0"/>
                <a:t>U</a:t>
              </a:r>
              <a:endParaRPr lang="cs-CZ" b="1" dirty="0"/>
            </a:p>
          </p:txBody>
        </p:sp>
        <p:sp>
          <p:nvSpPr>
            <p:cNvPr id="397" name="TextovéPole 395"/>
            <p:cNvSpPr txBox="1"/>
            <p:nvPr/>
          </p:nvSpPr>
          <p:spPr>
            <a:xfrm>
              <a:off x="3061869" y="4300300"/>
              <a:ext cx="306494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cs-CZ" b="1" dirty="0" smtClean="0"/>
                <a:t>C</a:t>
              </a:r>
              <a:endParaRPr lang="cs-CZ" b="1" dirty="0"/>
            </a:p>
          </p:txBody>
        </p:sp>
        <p:sp>
          <p:nvSpPr>
            <p:cNvPr id="398" name="TextovéPole 395"/>
            <p:cNvSpPr txBox="1"/>
            <p:nvPr/>
          </p:nvSpPr>
          <p:spPr>
            <a:xfrm>
              <a:off x="3835992" y="5159709"/>
              <a:ext cx="332142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cs-CZ" b="1" dirty="0" smtClean="0"/>
                <a:t>G</a:t>
              </a:r>
              <a:endParaRPr lang="cs-CZ" b="1" dirty="0"/>
            </a:p>
          </p:txBody>
        </p:sp>
        <p:sp>
          <p:nvSpPr>
            <p:cNvPr id="399" name="TextovéPole 395"/>
            <p:cNvSpPr txBox="1"/>
            <p:nvPr/>
          </p:nvSpPr>
          <p:spPr>
            <a:xfrm>
              <a:off x="3824330" y="4297733"/>
              <a:ext cx="306494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cs-CZ" b="1" dirty="0" smtClean="0"/>
                <a:t>C</a:t>
              </a:r>
              <a:endParaRPr lang="cs-CZ" b="1" dirty="0"/>
            </a:p>
          </p:txBody>
        </p:sp>
        <p:sp>
          <p:nvSpPr>
            <p:cNvPr id="400" name="TextovéPole 395"/>
            <p:cNvSpPr txBox="1"/>
            <p:nvPr/>
          </p:nvSpPr>
          <p:spPr>
            <a:xfrm>
              <a:off x="3329539" y="5159709"/>
              <a:ext cx="324128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cs-CZ" b="1" dirty="0"/>
                <a:t>A</a:t>
              </a:r>
            </a:p>
          </p:txBody>
        </p:sp>
        <p:sp>
          <p:nvSpPr>
            <p:cNvPr id="401" name="TextovéPole 395"/>
            <p:cNvSpPr txBox="1"/>
            <p:nvPr/>
          </p:nvSpPr>
          <p:spPr>
            <a:xfrm>
              <a:off x="3317878" y="4297733"/>
              <a:ext cx="335348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cs-CZ" b="1" dirty="0" smtClean="0"/>
                <a:t>U</a:t>
              </a:r>
              <a:endParaRPr lang="cs-CZ" b="1" dirty="0"/>
            </a:p>
          </p:txBody>
        </p:sp>
        <p:sp>
          <p:nvSpPr>
            <p:cNvPr id="402" name="TextovéPole 395"/>
            <p:cNvSpPr txBox="1"/>
            <p:nvPr/>
          </p:nvSpPr>
          <p:spPr>
            <a:xfrm>
              <a:off x="3590016" y="5159709"/>
              <a:ext cx="306494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cs-CZ" b="1" dirty="0" smtClean="0"/>
                <a:t>C</a:t>
              </a:r>
              <a:endParaRPr lang="cs-CZ" b="1" dirty="0"/>
            </a:p>
          </p:txBody>
        </p:sp>
        <p:sp>
          <p:nvSpPr>
            <p:cNvPr id="403" name="TextovéPole 395"/>
            <p:cNvSpPr txBox="1"/>
            <p:nvPr/>
          </p:nvSpPr>
          <p:spPr>
            <a:xfrm>
              <a:off x="3578354" y="4297733"/>
              <a:ext cx="332142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cs-CZ" b="1" dirty="0" smtClean="0"/>
                <a:t>G</a:t>
              </a:r>
              <a:endParaRPr lang="cs-CZ" b="1" dirty="0"/>
            </a:p>
          </p:txBody>
        </p:sp>
        <p:sp>
          <p:nvSpPr>
            <p:cNvPr id="404" name="TextovéPole 395"/>
            <p:cNvSpPr txBox="1"/>
            <p:nvPr/>
          </p:nvSpPr>
          <p:spPr>
            <a:xfrm>
              <a:off x="4092636" y="5155073"/>
              <a:ext cx="335348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cs-CZ" b="1" dirty="0" smtClean="0"/>
                <a:t>U</a:t>
              </a:r>
              <a:endParaRPr lang="cs-CZ" b="1" dirty="0"/>
            </a:p>
          </p:txBody>
        </p:sp>
        <p:sp>
          <p:nvSpPr>
            <p:cNvPr id="405" name="TextovéPole 395"/>
            <p:cNvSpPr txBox="1"/>
            <p:nvPr/>
          </p:nvSpPr>
          <p:spPr>
            <a:xfrm>
              <a:off x="4080975" y="4293096"/>
              <a:ext cx="324128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cs-CZ" b="1" dirty="0" smtClean="0"/>
                <a:t>A</a:t>
              </a:r>
              <a:endParaRPr lang="cs-CZ" b="1" dirty="0"/>
            </a:p>
          </p:txBody>
        </p:sp>
        <p:sp>
          <p:nvSpPr>
            <p:cNvPr id="406" name="Dvojitá šipka 124"/>
            <p:cNvSpPr/>
            <p:nvPr/>
          </p:nvSpPr>
          <p:spPr>
            <a:xfrm rot="5400000" flipV="1">
              <a:off x="4084771" y="5032661"/>
              <a:ext cx="291523" cy="100765"/>
            </a:xfrm>
            <a:prstGeom prst="chevron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407" name="Vývojový diagram: uložená data 125"/>
            <p:cNvSpPr/>
            <p:nvPr/>
          </p:nvSpPr>
          <p:spPr>
            <a:xfrm rot="16200000" flipV="1">
              <a:off x="3812034" y="5011839"/>
              <a:ext cx="333170" cy="100765"/>
            </a:xfrm>
            <a:prstGeom prst="flowChartOnlineStorag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08" name="Vývojový diagram: zpoždění 126"/>
            <p:cNvSpPr/>
            <p:nvPr/>
          </p:nvSpPr>
          <p:spPr>
            <a:xfrm rot="16200000" flipV="1">
              <a:off x="3601766" y="5053485"/>
              <a:ext cx="249877" cy="100765"/>
            </a:xfrm>
            <a:prstGeom prst="flowChartDelay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09" name="Pětiúhelník 133"/>
            <p:cNvSpPr/>
            <p:nvPr/>
          </p:nvSpPr>
          <p:spPr>
            <a:xfrm rot="5400000">
              <a:off x="4082743" y="4730474"/>
              <a:ext cx="291523" cy="100765"/>
            </a:xfrm>
            <a:prstGeom prst="homePlat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10" name="Vývojový diagram: zpoždění 134"/>
            <p:cNvSpPr/>
            <p:nvPr/>
          </p:nvSpPr>
          <p:spPr>
            <a:xfrm rot="5400000">
              <a:off x="3851653" y="4709652"/>
              <a:ext cx="249878" cy="100765"/>
            </a:xfrm>
            <a:prstGeom prst="flowChartDelay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11" name="Vývojový diagram: uložená data 135"/>
            <p:cNvSpPr/>
            <p:nvPr/>
          </p:nvSpPr>
          <p:spPr>
            <a:xfrm rot="5400000">
              <a:off x="3558094" y="4751298"/>
              <a:ext cx="333171" cy="100765"/>
            </a:xfrm>
            <a:prstGeom prst="flowChartOnlineStorag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12" name="Vývojový diagram: zpoždění 134"/>
            <p:cNvSpPr/>
            <p:nvPr/>
          </p:nvSpPr>
          <p:spPr>
            <a:xfrm rot="5400000">
              <a:off x="3084973" y="4703737"/>
              <a:ext cx="249878" cy="100765"/>
            </a:xfrm>
            <a:prstGeom prst="flowChartDelay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13" name="Vývojový diagram: uložená data 125"/>
            <p:cNvSpPr/>
            <p:nvPr/>
          </p:nvSpPr>
          <p:spPr>
            <a:xfrm rot="16200000" flipV="1">
              <a:off x="3043569" y="4987536"/>
              <a:ext cx="333170" cy="100765"/>
            </a:xfrm>
            <a:prstGeom prst="flowChartOnlineStorag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14" name="Pětiúhelník 121"/>
            <p:cNvSpPr/>
            <p:nvPr/>
          </p:nvSpPr>
          <p:spPr>
            <a:xfrm rot="16200000" flipV="1">
              <a:off x="3314560" y="5012134"/>
              <a:ext cx="291523" cy="100765"/>
            </a:xfrm>
            <a:prstGeom prst="homePlat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15" name="Dvojitá šipka 123"/>
            <p:cNvSpPr/>
            <p:nvPr/>
          </p:nvSpPr>
          <p:spPr>
            <a:xfrm rot="5400000" flipV="1">
              <a:off x="2810733" y="5012134"/>
              <a:ext cx="291523" cy="100765"/>
            </a:xfrm>
            <a:prstGeom prst="chevron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416" name="Dvojitá šipka 130"/>
            <p:cNvSpPr/>
            <p:nvPr/>
          </p:nvSpPr>
          <p:spPr>
            <a:xfrm rot="16200000">
              <a:off x="3312533" y="4709954"/>
              <a:ext cx="291525" cy="100765"/>
            </a:xfrm>
            <a:prstGeom prst="chevron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417" name="Pětiúhelník 132"/>
            <p:cNvSpPr/>
            <p:nvPr/>
          </p:nvSpPr>
          <p:spPr>
            <a:xfrm rot="5400000">
              <a:off x="2808706" y="4709954"/>
              <a:ext cx="291525" cy="100765"/>
            </a:xfrm>
            <a:prstGeom prst="homePlat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grpSp>
          <p:nvGrpSpPr>
            <p:cNvPr id="418" name="Skupina 417"/>
            <p:cNvGrpSpPr/>
            <p:nvPr/>
          </p:nvGrpSpPr>
          <p:grpSpPr>
            <a:xfrm>
              <a:off x="2784185" y="4583949"/>
              <a:ext cx="1540774" cy="658123"/>
              <a:chOff x="7762336" y="1531380"/>
              <a:chExt cx="1055032" cy="450644"/>
            </a:xfrm>
          </p:grpSpPr>
          <p:sp>
            <p:nvSpPr>
              <p:cNvPr id="419" name="Obdélník 1023"/>
              <p:cNvSpPr/>
              <p:nvPr/>
            </p:nvSpPr>
            <p:spPr>
              <a:xfrm>
                <a:off x="7762336" y="1936305"/>
                <a:ext cx="1049205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420" name="Obdélník 155"/>
              <p:cNvSpPr/>
              <p:nvPr/>
            </p:nvSpPr>
            <p:spPr>
              <a:xfrm>
                <a:off x="7773466" y="1531380"/>
                <a:ext cx="1043902" cy="55061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cxnSp>
          <p:nvCxnSpPr>
            <p:cNvPr id="679" name="Přímá spojnice 678"/>
            <p:cNvCxnSpPr/>
            <p:nvPr/>
          </p:nvCxnSpPr>
          <p:spPr>
            <a:xfrm>
              <a:off x="2627784" y="4365104"/>
              <a:ext cx="0" cy="106084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0" name="Přímá spojnice 679"/>
            <p:cNvCxnSpPr/>
            <p:nvPr/>
          </p:nvCxnSpPr>
          <p:spPr>
            <a:xfrm flipH="1" flipV="1">
              <a:off x="3910496" y="4066820"/>
              <a:ext cx="517488" cy="33592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1" name="Skupina 680"/>
          <p:cNvGrpSpPr/>
          <p:nvPr/>
        </p:nvGrpSpPr>
        <p:grpSpPr>
          <a:xfrm>
            <a:off x="1486450" y="2708920"/>
            <a:ext cx="1213342" cy="501317"/>
            <a:chOff x="7164288" y="188640"/>
            <a:chExt cx="599187" cy="247566"/>
          </a:xfrm>
        </p:grpSpPr>
        <p:grpSp>
          <p:nvGrpSpPr>
            <p:cNvPr id="682" name="Skupina 681"/>
            <p:cNvGrpSpPr/>
            <p:nvPr/>
          </p:nvGrpSpPr>
          <p:grpSpPr>
            <a:xfrm>
              <a:off x="7164288" y="188640"/>
              <a:ext cx="599187" cy="247566"/>
              <a:chOff x="5653812" y="320454"/>
              <a:chExt cx="599187" cy="247566"/>
            </a:xfrm>
          </p:grpSpPr>
          <p:sp>
            <p:nvSpPr>
              <p:cNvPr id="698" name="Volný tvar 265"/>
              <p:cNvSpPr/>
              <p:nvPr/>
            </p:nvSpPr>
            <p:spPr>
              <a:xfrm>
                <a:off x="5653812" y="320454"/>
                <a:ext cx="599187" cy="247566"/>
              </a:xfrm>
              <a:custGeom>
                <a:avLst/>
                <a:gdLst>
                  <a:gd name="connsiteX0" fmla="*/ 60960 w 1386853"/>
                  <a:gd name="connsiteY0" fmla="*/ 312595 h 394474"/>
                  <a:gd name="connsiteX1" fmla="*/ 0 w 1386853"/>
                  <a:gd name="connsiteY1" fmla="*/ 144955 h 394474"/>
                  <a:gd name="connsiteX2" fmla="*/ 251460 w 1386853"/>
                  <a:gd name="connsiteY2" fmla="*/ 175 h 394474"/>
                  <a:gd name="connsiteX3" fmla="*/ 754380 w 1386853"/>
                  <a:gd name="connsiteY3" fmla="*/ 114475 h 394474"/>
                  <a:gd name="connsiteX4" fmla="*/ 1135380 w 1386853"/>
                  <a:gd name="connsiteY4" fmla="*/ 76375 h 394474"/>
                  <a:gd name="connsiteX5" fmla="*/ 1386840 w 1386853"/>
                  <a:gd name="connsiteY5" fmla="*/ 251635 h 394474"/>
                  <a:gd name="connsiteX6" fmla="*/ 1143000 w 1386853"/>
                  <a:gd name="connsiteY6" fmla="*/ 373555 h 394474"/>
                  <a:gd name="connsiteX7" fmla="*/ 434340 w 1386853"/>
                  <a:gd name="connsiteY7" fmla="*/ 388795 h 394474"/>
                  <a:gd name="connsiteX8" fmla="*/ 60960 w 1386853"/>
                  <a:gd name="connsiteY8" fmla="*/ 312595 h 39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86853" h="394474">
                    <a:moveTo>
                      <a:pt x="60960" y="312595"/>
                    </a:moveTo>
                    <a:cubicBezTo>
                      <a:pt x="-11430" y="271955"/>
                      <a:pt x="-31750" y="197025"/>
                      <a:pt x="0" y="144955"/>
                    </a:cubicBezTo>
                    <a:cubicBezTo>
                      <a:pt x="31750" y="92885"/>
                      <a:pt x="125730" y="5255"/>
                      <a:pt x="251460" y="175"/>
                    </a:cubicBezTo>
                    <a:cubicBezTo>
                      <a:pt x="377190" y="-4905"/>
                      <a:pt x="607060" y="101775"/>
                      <a:pt x="754380" y="114475"/>
                    </a:cubicBezTo>
                    <a:cubicBezTo>
                      <a:pt x="901700" y="127175"/>
                      <a:pt x="1029970" y="53515"/>
                      <a:pt x="1135380" y="76375"/>
                    </a:cubicBezTo>
                    <a:cubicBezTo>
                      <a:pt x="1240790" y="99235"/>
                      <a:pt x="1385570" y="202105"/>
                      <a:pt x="1386840" y="251635"/>
                    </a:cubicBezTo>
                    <a:cubicBezTo>
                      <a:pt x="1388110" y="301165"/>
                      <a:pt x="1301750" y="350695"/>
                      <a:pt x="1143000" y="373555"/>
                    </a:cubicBezTo>
                    <a:cubicBezTo>
                      <a:pt x="984250" y="396415"/>
                      <a:pt x="609600" y="398955"/>
                      <a:pt x="434340" y="388795"/>
                    </a:cubicBezTo>
                    <a:cubicBezTo>
                      <a:pt x="259080" y="378635"/>
                      <a:pt x="133350" y="353235"/>
                      <a:pt x="60960" y="312595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  <a:alpha val="26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699" name="Ovál 698"/>
              <p:cNvSpPr/>
              <p:nvPr/>
            </p:nvSpPr>
            <p:spPr>
              <a:xfrm>
                <a:off x="5991959" y="326533"/>
                <a:ext cx="112981" cy="92765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683" name="Skupina 1"/>
            <p:cNvGrpSpPr/>
            <p:nvPr/>
          </p:nvGrpSpPr>
          <p:grpSpPr>
            <a:xfrm rot="20765194">
              <a:off x="7289775" y="276598"/>
              <a:ext cx="222934" cy="123836"/>
              <a:chOff x="4326661" y="2588820"/>
              <a:chExt cx="464799" cy="258186"/>
            </a:xfrm>
            <a:solidFill>
              <a:srgbClr val="7030A0"/>
            </a:solidFill>
          </p:grpSpPr>
          <p:grpSp>
            <p:nvGrpSpPr>
              <p:cNvPr id="684" name="Skupina 88"/>
              <p:cNvGrpSpPr/>
              <p:nvPr/>
            </p:nvGrpSpPr>
            <p:grpSpPr>
              <a:xfrm rot="5608945">
                <a:off x="4370138" y="2545343"/>
                <a:ext cx="167700" cy="254654"/>
                <a:chOff x="2116441" y="5936811"/>
                <a:chExt cx="167700" cy="254654"/>
              </a:xfrm>
              <a:grpFill/>
            </p:grpSpPr>
            <p:sp>
              <p:nvSpPr>
                <p:cNvPr id="692" name="Ovál 90"/>
                <p:cNvSpPr/>
                <p:nvPr/>
              </p:nvSpPr>
              <p:spPr>
                <a:xfrm rot="14147069" flipV="1">
                  <a:off x="2117923" y="6160348"/>
                  <a:ext cx="29635" cy="32599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 b="1"/>
                </a:p>
              </p:txBody>
            </p:sp>
            <p:sp>
              <p:nvSpPr>
                <p:cNvPr id="693" name="Ovál 91"/>
                <p:cNvSpPr/>
                <p:nvPr/>
              </p:nvSpPr>
              <p:spPr>
                <a:xfrm rot="14147069" flipV="1">
                  <a:off x="2117803" y="6114945"/>
                  <a:ext cx="26942" cy="29636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 b="1"/>
                </a:p>
              </p:txBody>
            </p:sp>
            <p:sp>
              <p:nvSpPr>
                <p:cNvPr id="694" name="Ovál 92"/>
                <p:cNvSpPr/>
                <p:nvPr/>
              </p:nvSpPr>
              <p:spPr>
                <a:xfrm rot="14147069" flipV="1">
                  <a:off x="2133940" y="6074600"/>
                  <a:ext cx="26942" cy="26942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 b="1"/>
                </a:p>
              </p:txBody>
            </p:sp>
            <p:sp>
              <p:nvSpPr>
                <p:cNvPr id="695" name="Ovál 93"/>
                <p:cNvSpPr/>
                <p:nvPr/>
              </p:nvSpPr>
              <p:spPr>
                <a:xfrm rot="2216736" flipV="1">
                  <a:off x="2257199" y="5936811"/>
                  <a:ext cx="26942" cy="26942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 b="1"/>
                </a:p>
              </p:txBody>
            </p:sp>
            <p:sp>
              <p:nvSpPr>
                <p:cNvPr id="696" name="Ovál 95"/>
                <p:cNvSpPr/>
                <p:nvPr/>
              </p:nvSpPr>
              <p:spPr>
                <a:xfrm rot="2216736" flipV="1">
                  <a:off x="2187849" y="5988593"/>
                  <a:ext cx="26942" cy="26942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 b="1"/>
                </a:p>
              </p:txBody>
            </p:sp>
            <p:sp>
              <p:nvSpPr>
                <p:cNvPr id="697" name="Ovál 96"/>
                <p:cNvSpPr/>
                <p:nvPr/>
              </p:nvSpPr>
              <p:spPr>
                <a:xfrm rot="2216736" flipV="1">
                  <a:off x="2153990" y="6025692"/>
                  <a:ext cx="26942" cy="26942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 b="1"/>
                </a:p>
              </p:txBody>
            </p:sp>
          </p:grpSp>
          <p:grpSp>
            <p:nvGrpSpPr>
              <p:cNvPr id="685" name="Skupina 97"/>
              <p:cNvGrpSpPr/>
              <p:nvPr/>
            </p:nvGrpSpPr>
            <p:grpSpPr>
              <a:xfrm rot="15578371">
                <a:off x="4580283" y="2635829"/>
                <a:ext cx="167700" cy="254654"/>
                <a:chOff x="2116441" y="5936811"/>
                <a:chExt cx="167700" cy="254654"/>
              </a:xfrm>
              <a:grpFill/>
            </p:grpSpPr>
            <p:sp>
              <p:nvSpPr>
                <p:cNvPr id="686" name="Ovál 98"/>
                <p:cNvSpPr/>
                <p:nvPr/>
              </p:nvSpPr>
              <p:spPr>
                <a:xfrm rot="14147069" flipV="1">
                  <a:off x="2117923" y="6160348"/>
                  <a:ext cx="29635" cy="32599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 b="1"/>
                </a:p>
              </p:txBody>
            </p:sp>
            <p:sp>
              <p:nvSpPr>
                <p:cNvPr id="687" name="Ovál 99"/>
                <p:cNvSpPr/>
                <p:nvPr/>
              </p:nvSpPr>
              <p:spPr>
                <a:xfrm rot="14147069" flipV="1">
                  <a:off x="2117803" y="6114945"/>
                  <a:ext cx="26942" cy="29636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 b="1"/>
                </a:p>
              </p:txBody>
            </p:sp>
            <p:sp>
              <p:nvSpPr>
                <p:cNvPr id="688" name="Ovál 100"/>
                <p:cNvSpPr/>
                <p:nvPr/>
              </p:nvSpPr>
              <p:spPr>
                <a:xfrm rot="14147069" flipV="1">
                  <a:off x="2133940" y="6074600"/>
                  <a:ext cx="26942" cy="26942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 b="1"/>
                </a:p>
              </p:txBody>
            </p:sp>
            <p:sp>
              <p:nvSpPr>
                <p:cNvPr id="689" name="Ovál 101"/>
                <p:cNvSpPr/>
                <p:nvPr/>
              </p:nvSpPr>
              <p:spPr>
                <a:xfrm rot="2216736" flipV="1">
                  <a:off x="2257199" y="5936811"/>
                  <a:ext cx="26942" cy="26942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 b="1"/>
                </a:p>
              </p:txBody>
            </p:sp>
            <p:sp>
              <p:nvSpPr>
                <p:cNvPr id="690" name="Ovál 103"/>
                <p:cNvSpPr/>
                <p:nvPr/>
              </p:nvSpPr>
              <p:spPr>
                <a:xfrm rot="2216736" flipV="1">
                  <a:off x="2187849" y="5988593"/>
                  <a:ext cx="26942" cy="26942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 b="1"/>
                </a:p>
              </p:txBody>
            </p:sp>
            <p:sp>
              <p:nvSpPr>
                <p:cNvPr id="691" name="Ovál 104"/>
                <p:cNvSpPr/>
                <p:nvPr/>
              </p:nvSpPr>
              <p:spPr>
                <a:xfrm rot="2216736" flipV="1">
                  <a:off x="2153990" y="6025692"/>
                  <a:ext cx="26942" cy="26942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 b="1"/>
                </a:p>
              </p:txBody>
            </p:sp>
          </p:grpSp>
        </p:grpSp>
      </p:grpSp>
      <p:sp>
        <p:nvSpPr>
          <p:cNvPr id="20" name="Kříž 19"/>
          <p:cNvSpPr/>
          <p:nvPr/>
        </p:nvSpPr>
        <p:spPr>
          <a:xfrm rot="2726871">
            <a:off x="1740049" y="4413473"/>
            <a:ext cx="914400" cy="914400"/>
          </a:xfrm>
          <a:prstGeom prst="plus">
            <a:avLst>
              <a:gd name="adj" fmla="val 4233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94" name="Picture 2" descr="http://impact.cjv.muni.cz/wp-content/uploads/2013/05/znak_LF_cerveny_podklad-300x300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44624"/>
            <a:ext cx="864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43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44444E-6 L 0.2158 0.1287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81" y="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7" grpId="0"/>
      <p:bldP spid="2" grpId="0" animBg="1"/>
      <p:bldP spid="363" grpId="0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4"/>
          <p:cNvSpPr txBox="1"/>
          <p:nvPr/>
        </p:nvSpPr>
        <p:spPr>
          <a:xfrm>
            <a:off x="52627" y="188640"/>
            <a:ext cx="7759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/>
              <a:t>Význam mikroRNA v KV vývoji 1</a:t>
            </a:r>
            <a:endParaRPr lang="en-US" sz="2000" b="1" dirty="0"/>
          </a:p>
        </p:txBody>
      </p:sp>
      <p:sp>
        <p:nvSpPr>
          <p:cNvPr id="6" name="Rectangle 12"/>
          <p:cNvSpPr/>
          <p:nvPr/>
        </p:nvSpPr>
        <p:spPr>
          <a:xfrm>
            <a:off x="300" y="989469"/>
            <a:ext cx="9144001" cy="90010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0"/>
          <p:cNvSpPr/>
          <p:nvPr/>
        </p:nvSpPr>
        <p:spPr>
          <a:xfrm>
            <a:off x="0" y="6579350"/>
            <a:ext cx="9144000" cy="90010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28" name="Picture 2" descr="http://impact.cjv.muni.cz/wp-content/uploads/2013/05/znak_LF_cerveny_podklad-300x300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44624"/>
            <a:ext cx="864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5974060" y="6644977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cs-CZ" sz="1050" i="1" dirty="0"/>
              <a:t>Cell</a:t>
            </a:r>
            <a:r>
              <a:rPr lang="en-US" altLang="cs-CZ" sz="1050" dirty="0"/>
              <a:t> 2007 129, 303-317DOI: (10.1016/j.cell.2007.03.030)</a:t>
            </a:r>
            <a:endParaRPr lang="cs-CZ" sz="1050" dirty="0"/>
          </a:p>
        </p:txBody>
      </p:sp>
      <p:sp>
        <p:nvSpPr>
          <p:cNvPr id="12" name="Zaoblený obdélník 297"/>
          <p:cNvSpPr/>
          <p:nvPr/>
        </p:nvSpPr>
        <p:spPr>
          <a:xfrm>
            <a:off x="72007" y="1333893"/>
            <a:ext cx="4605221" cy="5082283"/>
          </a:xfrm>
          <a:prstGeom prst="roundRect">
            <a:avLst>
              <a:gd name="adj" fmla="val 10596"/>
            </a:avLst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4788024" y="1412776"/>
            <a:ext cx="436342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 smtClean="0"/>
          </a:p>
          <a:p>
            <a:pPr marL="285750" indent="-285750">
              <a:buFont typeface="Arial" charset="0"/>
              <a:buChar char="•"/>
            </a:pPr>
            <a:r>
              <a:rPr lang="cs-CZ" dirty="0" smtClean="0"/>
              <a:t>Pro syntézu většiny mikroRNA je nezbytný enzym </a:t>
            </a:r>
            <a:r>
              <a:rPr lang="cs-CZ" b="1" dirty="0" smtClean="0"/>
              <a:t>DICER</a:t>
            </a:r>
            <a:r>
              <a:rPr lang="cs-CZ" dirty="0" smtClean="0"/>
              <a:t> (zajišťuje „zrání“ mikroRNA)</a:t>
            </a:r>
            <a:endParaRPr lang="cs-CZ" b="1" dirty="0" smtClean="0"/>
          </a:p>
          <a:p>
            <a:pPr marL="285750" indent="-285750">
              <a:buFont typeface="Arial" charset="0"/>
              <a:buChar char="•"/>
            </a:pPr>
            <a:endParaRPr lang="cs-CZ" dirty="0" smtClean="0"/>
          </a:p>
          <a:p>
            <a:pPr marL="285750" indent="-285750">
              <a:buFont typeface="Arial" charset="0"/>
              <a:buChar char="•"/>
            </a:pPr>
            <a:endParaRPr lang="cs-CZ" dirty="0"/>
          </a:p>
          <a:p>
            <a:pPr marL="285750" indent="-285750">
              <a:buFont typeface="Arial" charset="0"/>
              <a:buChar char="•"/>
            </a:pP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pPr marL="285750" indent="-285750">
              <a:buFont typeface="Arial" charset="0"/>
              <a:buChar char="•"/>
            </a:pPr>
            <a:r>
              <a:rPr lang="cs-CZ" dirty="0" smtClean="0"/>
              <a:t>jeho „</a:t>
            </a:r>
            <a:r>
              <a:rPr lang="cs-CZ" dirty="0" err="1" smtClean="0"/>
              <a:t>knock-out</a:t>
            </a:r>
            <a:r>
              <a:rPr lang="cs-CZ" dirty="0" smtClean="0"/>
              <a:t>“ u myších embryí vede k </a:t>
            </a:r>
            <a:r>
              <a:rPr lang="cs-CZ" b="1" dirty="0" smtClean="0"/>
              <a:t>embryonální letalitě</a:t>
            </a:r>
            <a:r>
              <a:rPr lang="cs-CZ" dirty="0" smtClean="0"/>
              <a:t> (ED 12,5)</a:t>
            </a:r>
          </a:p>
          <a:p>
            <a:pPr marL="285750" indent="-285750">
              <a:buFont typeface="Arial" charset="0"/>
              <a:buChar char="•"/>
            </a:pPr>
            <a:endParaRPr lang="cs-CZ" dirty="0" smtClean="0"/>
          </a:p>
          <a:p>
            <a:pPr marL="285750" indent="-285750">
              <a:buFont typeface="Arial" charset="0"/>
              <a:buChar char="•"/>
            </a:pPr>
            <a:endParaRPr lang="cs-CZ" dirty="0"/>
          </a:p>
          <a:p>
            <a:pPr marL="285750" indent="-285750">
              <a:buFont typeface="Arial" charset="0"/>
              <a:buChar char="•"/>
            </a:pPr>
            <a:r>
              <a:rPr lang="cs-CZ" b="1" dirty="0" smtClean="0"/>
              <a:t>srdce</a:t>
            </a:r>
            <a:r>
              <a:rPr lang="cs-CZ" dirty="0" smtClean="0"/>
              <a:t> myších  </a:t>
            </a:r>
            <a:r>
              <a:rPr lang="cs-CZ" dirty="0" err="1" smtClean="0"/>
              <a:t>embryií</a:t>
            </a:r>
            <a:r>
              <a:rPr lang="cs-CZ" dirty="0" smtClean="0"/>
              <a:t> přitom </a:t>
            </a:r>
            <a:r>
              <a:rPr lang="cs-CZ" b="1" dirty="0" smtClean="0"/>
              <a:t>vykazují</a:t>
            </a:r>
            <a:r>
              <a:rPr lang="cs-CZ" dirty="0" smtClean="0"/>
              <a:t>:</a:t>
            </a:r>
          </a:p>
          <a:p>
            <a:pPr marL="742950" lvl="1" indent="-285750">
              <a:buFont typeface="Arial" charset="0"/>
              <a:buChar char="•"/>
            </a:pPr>
            <a:r>
              <a:rPr lang="cs-CZ" b="1" dirty="0" smtClean="0"/>
              <a:t>opožděný vývoj</a:t>
            </a:r>
          </a:p>
          <a:p>
            <a:pPr marL="742950" lvl="1" indent="-285750">
              <a:buFont typeface="Arial" charset="0"/>
              <a:buChar char="•"/>
            </a:pPr>
            <a:r>
              <a:rPr lang="cs-CZ" b="1" dirty="0" smtClean="0"/>
              <a:t>peri-kardiální edém</a:t>
            </a:r>
          </a:p>
          <a:p>
            <a:pPr marL="742950" lvl="1" indent="-285750">
              <a:buFont typeface="Arial" charset="0"/>
              <a:buChar char="•"/>
            </a:pPr>
            <a:r>
              <a:rPr lang="cs-CZ" b="1" dirty="0" smtClean="0"/>
              <a:t>tenkostěnný myokard</a:t>
            </a:r>
          </a:p>
          <a:p>
            <a:pPr marL="742950" lvl="1" indent="-285750">
              <a:buFont typeface="Arial" charset="0"/>
              <a:buChar char="•"/>
            </a:pPr>
            <a:endParaRPr lang="cs-CZ" dirty="0" smtClean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50" r="995" b="69166"/>
          <a:stretch/>
        </p:blipFill>
        <p:spPr bwMode="auto">
          <a:xfrm>
            <a:off x="539552" y="3448421"/>
            <a:ext cx="3744416" cy="2866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4" name="Picture 2" descr="Výsledek obrázku pro dicer microRNA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86"/>
          <a:stretch/>
        </p:blipFill>
        <p:spPr bwMode="auto">
          <a:xfrm>
            <a:off x="515715" y="1484784"/>
            <a:ext cx="3696245" cy="1815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604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4"/>
          <p:cNvSpPr txBox="1"/>
          <p:nvPr/>
        </p:nvSpPr>
        <p:spPr>
          <a:xfrm>
            <a:off x="52627" y="188640"/>
            <a:ext cx="7759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/>
              <a:t>Význam mikroRNA v KV vývoji 2</a:t>
            </a:r>
            <a:endParaRPr lang="en-US" sz="2000" b="1" dirty="0"/>
          </a:p>
        </p:txBody>
      </p:sp>
      <p:sp>
        <p:nvSpPr>
          <p:cNvPr id="6" name="Rectangle 12"/>
          <p:cNvSpPr/>
          <p:nvPr/>
        </p:nvSpPr>
        <p:spPr>
          <a:xfrm>
            <a:off x="300" y="989469"/>
            <a:ext cx="9144001" cy="90010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0"/>
          <p:cNvSpPr/>
          <p:nvPr/>
        </p:nvSpPr>
        <p:spPr>
          <a:xfrm>
            <a:off x="0" y="6579350"/>
            <a:ext cx="9144000" cy="90010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28" name="Picture 2" descr="http://impact.cjv.muni.cz/wp-content/uploads/2013/05/znak_LF_cerveny_podklad-300x300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44624"/>
            <a:ext cx="864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75" y="2348880"/>
            <a:ext cx="8604250" cy="3884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4788024" y="6682755"/>
            <a:ext cx="4319588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5pPr>
            <a:lvl6pPr marL="1536700" indent="-2159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6pPr>
            <a:lvl7pPr marL="1993900" indent="-2159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7pPr>
            <a:lvl8pPr marL="2451100" indent="-2159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8pPr>
            <a:lvl9pPr marL="2908300" indent="-2159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9pPr>
          </a:lstStyle>
          <a:p>
            <a:pPr algn="r" eaLnBrk="1"/>
            <a:r>
              <a:rPr lang="en-GB" altLang="cs-CZ" sz="1100" dirty="0">
                <a:solidFill>
                  <a:srgbClr val="000000"/>
                </a:solidFill>
                <a:latin typeface="Arial" charset="0"/>
              </a:rPr>
              <a:t>Thomas </a:t>
            </a:r>
            <a:r>
              <a:rPr lang="en-GB" altLang="cs-CZ" sz="1100" dirty="0" err="1">
                <a:solidFill>
                  <a:srgbClr val="000000"/>
                </a:solidFill>
                <a:latin typeface="Arial" charset="0"/>
              </a:rPr>
              <a:t>Thum</a:t>
            </a:r>
            <a:r>
              <a:rPr lang="en-GB" altLang="cs-CZ" sz="1100" dirty="0">
                <a:solidFill>
                  <a:srgbClr val="000000"/>
                </a:solidFill>
                <a:latin typeface="Arial" charset="0"/>
              </a:rPr>
              <a:t> Circulation. 2008;118:1524-1527</a:t>
            </a:r>
          </a:p>
        </p:txBody>
      </p:sp>
      <p:sp>
        <p:nvSpPr>
          <p:cNvPr id="19" name="Text Box 1"/>
          <p:cNvSpPr txBox="1">
            <a:spLocks noChangeArrowheads="1"/>
          </p:cNvSpPr>
          <p:nvPr/>
        </p:nvSpPr>
        <p:spPr bwMode="auto">
          <a:xfrm>
            <a:off x="52627" y="1340768"/>
            <a:ext cx="9054985" cy="817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5pPr>
            <a:lvl6pPr marL="1536700" indent="-2159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6pPr>
            <a:lvl7pPr marL="1993900" indent="-2159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7pPr>
            <a:lvl8pPr marL="2451100" indent="-2159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8pPr>
            <a:lvl9pPr marL="2908300" indent="-2159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9pPr>
          </a:lstStyle>
          <a:p>
            <a:pPr algn="ctr" eaLnBrk="1"/>
            <a:r>
              <a:rPr lang="cs-CZ" altLang="cs-CZ" sz="2000" b="1" dirty="0" smtClean="0">
                <a:solidFill>
                  <a:srgbClr val="000000"/>
                </a:solidFill>
                <a:latin typeface="+mn-lt"/>
              </a:rPr>
              <a:t>Umlčení DICERU post-natálně v </a:t>
            </a:r>
            <a:r>
              <a:rPr lang="cs-CZ" altLang="cs-CZ" sz="2000" b="1" dirty="0" err="1" smtClean="0">
                <a:solidFill>
                  <a:srgbClr val="000000"/>
                </a:solidFill>
                <a:latin typeface="+mn-lt"/>
              </a:rPr>
              <a:t>kardiomyocytech</a:t>
            </a:r>
            <a:r>
              <a:rPr lang="cs-CZ" altLang="cs-CZ" sz="2000" b="1" dirty="0" smtClean="0">
                <a:solidFill>
                  <a:srgbClr val="000000"/>
                </a:solidFill>
                <a:latin typeface="+mn-lt"/>
              </a:rPr>
              <a:t> vede k „chaosu“ a fenotypu připomínajícímu srdeční selhání.</a:t>
            </a:r>
            <a:endParaRPr lang="en-GB" altLang="cs-CZ" sz="2000" b="1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1295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Zaoblený obdélník 297"/>
          <p:cNvSpPr/>
          <p:nvPr/>
        </p:nvSpPr>
        <p:spPr>
          <a:xfrm>
            <a:off x="182762" y="1196752"/>
            <a:ext cx="4605262" cy="5082283"/>
          </a:xfrm>
          <a:prstGeom prst="roundRect">
            <a:avLst>
              <a:gd name="adj" fmla="val 10596"/>
            </a:avLst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Box 4"/>
          <p:cNvSpPr txBox="1"/>
          <p:nvPr/>
        </p:nvSpPr>
        <p:spPr>
          <a:xfrm>
            <a:off x="52627" y="260648"/>
            <a:ext cx="7759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/>
              <a:t>Za hranicí buněčné membrány</a:t>
            </a:r>
            <a:endParaRPr lang="en-US" sz="3600" b="1" dirty="0"/>
          </a:p>
        </p:txBody>
      </p:sp>
      <p:sp>
        <p:nvSpPr>
          <p:cNvPr id="6" name="Rectangle 12"/>
          <p:cNvSpPr/>
          <p:nvPr/>
        </p:nvSpPr>
        <p:spPr>
          <a:xfrm>
            <a:off x="300" y="989469"/>
            <a:ext cx="9144001" cy="90010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0"/>
          <p:cNvSpPr/>
          <p:nvPr/>
        </p:nvSpPr>
        <p:spPr>
          <a:xfrm>
            <a:off x="0" y="6579350"/>
            <a:ext cx="9144000" cy="90010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3" name="Volný tvar 1112"/>
          <p:cNvSpPr/>
          <p:nvPr/>
        </p:nvSpPr>
        <p:spPr>
          <a:xfrm>
            <a:off x="611560" y="1297535"/>
            <a:ext cx="3572480" cy="1789808"/>
          </a:xfrm>
          <a:custGeom>
            <a:avLst/>
            <a:gdLst>
              <a:gd name="connsiteX0" fmla="*/ 815309 w 8617326"/>
              <a:gd name="connsiteY0" fmla="*/ 870695 h 3888042"/>
              <a:gd name="connsiteX1" fmla="*/ 2005934 w 8617326"/>
              <a:gd name="connsiteY1" fmla="*/ 642095 h 3888042"/>
              <a:gd name="connsiteX2" fmla="*/ 4215734 w 8617326"/>
              <a:gd name="connsiteY2" fmla="*/ 756395 h 3888042"/>
              <a:gd name="connsiteX3" fmla="*/ 7120859 w 8617326"/>
              <a:gd name="connsiteY3" fmla="*/ 232520 h 3888042"/>
              <a:gd name="connsiteX4" fmla="*/ 7968584 w 8617326"/>
              <a:gd name="connsiteY4" fmla="*/ 22970 h 3888042"/>
              <a:gd name="connsiteX5" fmla="*/ 8301959 w 8617326"/>
              <a:gd name="connsiteY5" fmla="*/ 746870 h 3888042"/>
              <a:gd name="connsiteX6" fmla="*/ 8397209 w 8617326"/>
              <a:gd name="connsiteY6" fmla="*/ 1280270 h 3888042"/>
              <a:gd name="connsiteX7" fmla="*/ 7482809 w 8617326"/>
              <a:gd name="connsiteY7" fmla="*/ 1727945 h 3888042"/>
              <a:gd name="connsiteX8" fmla="*/ 6968459 w 8617326"/>
              <a:gd name="connsiteY8" fmla="*/ 2013695 h 3888042"/>
              <a:gd name="connsiteX9" fmla="*/ 8063834 w 8617326"/>
              <a:gd name="connsiteY9" fmla="*/ 1851770 h 3888042"/>
              <a:gd name="connsiteX10" fmla="*/ 8606759 w 8617326"/>
              <a:gd name="connsiteY10" fmla="*/ 1937495 h 3888042"/>
              <a:gd name="connsiteX11" fmla="*/ 8416259 w 8617326"/>
              <a:gd name="connsiteY11" fmla="*/ 2670920 h 3888042"/>
              <a:gd name="connsiteX12" fmla="*/ 8330534 w 8617326"/>
              <a:gd name="connsiteY12" fmla="*/ 3718670 h 3888042"/>
              <a:gd name="connsiteX13" fmla="*/ 7673309 w 8617326"/>
              <a:gd name="connsiteY13" fmla="*/ 3785345 h 3888042"/>
              <a:gd name="connsiteX14" fmla="*/ 5796884 w 8617326"/>
              <a:gd name="connsiteY14" fmla="*/ 3547220 h 3888042"/>
              <a:gd name="connsiteX15" fmla="*/ 3729959 w 8617326"/>
              <a:gd name="connsiteY15" fmla="*/ 3661520 h 3888042"/>
              <a:gd name="connsiteX16" fmla="*/ 1320134 w 8617326"/>
              <a:gd name="connsiteY16" fmla="*/ 3709145 h 3888042"/>
              <a:gd name="connsiteX17" fmla="*/ 329534 w 8617326"/>
              <a:gd name="connsiteY17" fmla="*/ 3880595 h 3888042"/>
              <a:gd name="connsiteX18" fmla="*/ 62834 w 8617326"/>
              <a:gd name="connsiteY18" fmla="*/ 3432920 h 3888042"/>
              <a:gd name="connsiteX19" fmla="*/ 91409 w 8617326"/>
              <a:gd name="connsiteY19" fmla="*/ 2642345 h 3888042"/>
              <a:gd name="connsiteX20" fmla="*/ 539084 w 8617326"/>
              <a:gd name="connsiteY20" fmla="*/ 2423270 h 3888042"/>
              <a:gd name="connsiteX21" fmla="*/ 72359 w 8617326"/>
              <a:gd name="connsiteY21" fmla="*/ 2404220 h 3888042"/>
              <a:gd name="connsiteX22" fmla="*/ 43784 w 8617326"/>
              <a:gd name="connsiteY22" fmla="*/ 1594595 h 3888042"/>
              <a:gd name="connsiteX23" fmla="*/ 34259 w 8617326"/>
              <a:gd name="connsiteY23" fmla="*/ 1194545 h 3888042"/>
              <a:gd name="connsiteX24" fmla="*/ 520034 w 8617326"/>
              <a:gd name="connsiteY24" fmla="*/ 956420 h 3888042"/>
              <a:gd name="connsiteX25" fmla="*/ 815309 w 8617326"/>
              <a:gd name="connsiteY25" fmla="*/ 870695 h 3888042"/>
              <a:gd name="connsiteX0" fmla="*/ 815309 w 8617326"/>
              <a:gd name="connsiteY0" fmla="*/ 870695 h 3888042"/>
              <a:gd name="connsiteX1" fmla="*/ 2005934 w 8617326"/>
              <a:gd name="connsiteY1" fmla="*/ 642095 h 3888042"/>
              <a:gd name="connsiteX2" fmla="*/ 4215734 w 8617326"/>
              <a:gd name="connsiteY2" fmla="*/ 756395 h 3888042"/>
              <a:gd name="connsiteX3" fmla="*/ 7120859 w 8617326"/>
              <a:gd name="connsiteY3" fmla="*/ 232520 h 3888042"/>
              <a:gd name="connsiteX4" fmla="*/ 7968584 w 8617326"/>
              <a:gd name="connsiteY4" fmla="*/ 22970 h 3888042"/>
              <a:gd name="connsiteX5" fmla="*/ 8301959 w 8617326"/>
              <a:gd name="connsiteY5" fmla="*/ 746870 h 3888042"/>
              <a:gd name="connsiteX6" fmla="*/ 8397209 w 8617326"/>
              <a:gd name="connsiteY6" fmla="*/ 1280270 h 3888042"/>
              <a:gd name="connsiteX7" fmla="*/ 7482809 w 8617326"/>
              <a:gd name="connsiteY7" fmla="*/ 1727945 h 3888042"/>
              <a:gd name="connsiteX8" fmla="*/ 6968459 w 8617326"/>
              <a:gd name="connsiteY8" fmla="*/ 2013695 h 3888042"/>
              <a:gd name="connsiteX9" fmla="*/ 8063834 w 8617326"/>
              <a:gd name="connsiteY9" fmla="*/ 1851770 h 3888042"/>
              <a:gd name="connsiteX10" fmla="*/ 8606759 w 8617326"/>
              <a:gd name="connsiteY10" fmla="*/ 1937495 h 3888042"/>
              <a:gd name="connsiteX11" fmla="*/ 8416259 w 8617326"/>
              <a:gd name="connsiteY11" fmla="*/ 2670920 h 3888042"/>
              <a:gd name="connsiteX12" fmla="*/ 8330534 w 8617326"/>
              <a:gd name="connsiteY12" fmla="*/ 3718670 h 3888042"/>
              <a:gd name="connsiteX13" fmla="*/ 7673309 w 8617326"/>
              <a:gd name="connsiteY13" fmla="*/ 3785345 h 3888042"/>
              <a:gd name="connsiteX14" fmla="*/ 5796884 w 8617326"/>
              <a:gd name="connsiteY14" fmla="*/ 3547220 h 3888042"/>
              <a:gd name="connsiteX15" fmla="*/ 3729959 w 8617326"/>
              <a:gd name="connsiteY15" fmla="*/ 3661520 h 3888042"/>
              <a:gd name="connsiteX16" fmla="*/ 1320134 w 8617326"/>
              <a:gd name="connsiteY16" fmla="*/ 3709145 h 3888042"/>
              <a:gd name="connsiteX17" fmla="*/ 329534 w 8617326"/>
              <a:gd name="connsiteY17" fmla="*/ 3880595 h 3888042"/>
              <a:gd name="connsiteX18" fmla="*/ 62834 w 8617326"/>
              <a:gd name="connsiteY18" fmla="*/ 3432920 h 3888042"/>
              <a:gd name="connsiteX19" fmla="*/ 91409 w 8617326"/>
              <a:gd name="connsiteY19" fmla="*/ 2642345 h 3888042"/>
              <a:gd name="connsiteX20" fmla="*/ 539084 w 8617326"/>
              <a:gd name="connsiteY20" fmla="*/ 2423270 h 3888042"/>
              <a:gd name="connsiteX21" fmla="*/ 72359 w 8617326"/>
              <a:gd name="connsiteY21" fmla="*/ 2404220 h 3888042"/>
              <a:gd name="connsiteX22" fmla="*/ 43784 w 8617326"/>
              <a:gd name="connsiteY22" fmla="*/ 1594595 h 3888042"/>
              <a:gd name="connsiteX23" fmla="*/ 34259 w 8617326"/>
              <a:gd name="connsiteY23" fmla="*/ 1194545 h 3888042"/>
              <a:gd name="connsiteX24" fmla="*/ 815309 w 8617326"/>
              <a:gd name="connsiteY24" fmla="*/ 870695 h 3888042"/>
              <a:gd name="connsiteX0" fmla="*/ 815309 w 8617326"/>
              <a:gd name="connsiteY0" fmla="*/ 870695 h 4317765"/>
              <a:gd name="connsiteX1" fmla="*/ 2005934 w 8617326"/>
              <a:gd name="connsiteY1" fmla="*/ 642095 h 4317765"/>
              <a:gd name="connsiteX2" fmla="*/ 4215734 w 8617326"/>
              <a:gd name="connsiteY2" fmla="*/ 756395 h 4317765"/>
              <a:gd name="connsiteX3" fmla="*/ 7120859 w 8617326"/>
              <a:gd name="connsiteY3" fmla="*/ 232520 h 4317765"/>
              <a:gd name="connsiteX4" fmla="*/ 7968584 w 8617326"/>
              <a:gd name="connsiteY4" fmla="*/ 22970 h 4317765"/>
              <a:gd name="connsiteX5" fmla="*/ 8301959 w 8617326"/>
              <a:gd name="connsiteY5" fmla="*/ 746870 h 4317765"/>
              <a:gd name="connsiteX6" fmla="*/ 8397209 w 8617326"/>
              <a:gd name="connsiteY6" fmla="*/ 1280270 h 4317765"/>
              <a:gd name="connsiteX7" fmla="*/ 7482809 w 8617326"/>
              <a:gd name="connsiteY7" fmla="*/ 1727945 h 4317765"/>
              <a:gd name="connsiteX8" fmla="*/ 6968459 w 8617326"/>
              <a:gd name="connsiteY8" fmla="*/ 2013695 h 4317765"/>
              <a:gd name="connsiteX9" fmla="*/ 8063834 w 8617326"/>
              <a:gd name="connsiteY9" fmla="*/ 1851770 h 4317765"/>
              <a:gd name="connsiteX10" fmla="*/ 8606759 w 8617326"/>
              <a:gd name="connsiteY10" fmla="*/ 1937495 h 4317765"/>
              <a:gd name="connsiteX11" fmla="*/ 8416259 w 8617326"/>
              <a:gd name="connsiteY11" fmla="*/ 2670920 h 4317765"/>
              <a:gd name="connsiteX12" fmla="*/ 8330534 w 8617326"/>
              <a:gd name="connsiteY12" fmla="*/ 3718670 h 4317765"/>
              <a:gd name="connsiteX13" fmla="*/ 7673309 w 8617326"/>
              <a:gd name="connsiteY13" fmla="*/ 3785345 h 4317765"/>
              <a:gd name="connsiteX14" fmla="*/ 5796884 w 8617326"/>
              <a:gd name="connsiteY14" fmla="*/ 3547220 h 4317765"/>
              <a:gd name="connsiteX15" fmla="*/ 3729959 w 8617326"/>
              <a:gd name="connsiteY15" fmla="*/ 3661520 h 4317765"/>
              <a:gd name="connsiteX16" fmla="*/ 1320134 w 8617326"/>
              <a:gd name="connsiteY16" fmla="*/ 3709145 h 4317765"/>
              <a:gd name="connsiteX17" fmla="*/ 532301 w 8617326"/>
              <a:gd name="connsiteY17" fmla="*/ 4315953 h 4317765"/>
              <a:gd name="connsiteX18" fmla="*/ 329534 w 8617326"/>
              <a:gd name="connsiteY18" fmla="*/ 3880595 h 4317765"/>
              <a:gd name="connsiteX19" fmla="*/ 62834 w 8617326"/>
              <a:gd name="connsiteY19" fmla="*/ 3432920 h 4317765"/>
              <a:gd name="connsiteX20" fmla="*/ 91409 w 8617326"/>
              <a:gd name="connsiteY20" fmla="*/ 2642345 h 4317765"/>
              <a:gd name="connsiteX21" fmla="*/ 539084 w 8617326"/>
              <a:gd name="connsiteY21" fmla="*/ 2423270 h 4317765"/>
              <a:gd name="connsiteX22" fmla="*/ 72359 w 8617326"/>
              <a:gd name="connsiteY22" fmla="*/ 2404220 h 4317765"/>
              <a:gd name="connsiteX23" fmla="*/ 43784 w 8617326"/>
              <a:gd name="connsiteY23" fmla="*/ 1594595 h 4317765"/>
              <a:gd name="connsiteX24" fmla="*/ 34259 w 8617326"/>
              <a:gd name="connsiteY24" fmla="*/ 1194545 h 4317765"/>
              <a:gd name="connsiteX25" fmla="*/ 815309 w 8617326"/>
              <a:gd name="connsiteY25" fmla="*/ 870695 h 4317765"/>
              <a:gd name="connsiteX0" fmla="*/ 815309 w 8617326"/>
              <a:gd name="connsiteY0" fmla="*/ 870695 h 4317765"/>
              <a:gd name="connsiteX1" fmla="*/ 2005934 w 8617326"/>
              <a:gd name="connsiteY1" fmla="*/ 642095 h 4317765"/>
              <a:gd name="connsiteX2" fmla="*/ 4215734 w 8617326"/>
              <a:gd name="connsiteY2" fmla="*/ 756395 h 4317765"/>
              <a:gd name="connsiteX3" fmla="*/ 7120859 w 8617326"/>
              <a:gd name="connsiteY3" fmla="*/ 232520 h 4317765"/>
              <a:gd name="connsiteX4" fmla="*/ 7968584 w 8617326"/>
              <a:gd name="connsiteY4" fmla="*/ 22970 h 4317765"/>
              <a:gd name="connsiteX5" fmla="*/ 8301959 w 8617326"/>
              <a:gd name="connsiteY5" fmla="*/ 746870 h 4317765"/>
              <a:gd name="connsiteX6" fmla="*/ 8397209 w 8617326"/>
              <a:gd name="connsiteY6" fmla="*/ 1280270 h 4317765"/>
              <a:gd name="connsiteX7" fmla="*/ 7482809 w 8617326"/>
              <a:gd name="connsiteY7" fmla="*/ 1727945 h 4317765"/>
              <a:gd name="connsiteX8" fmla="*/ 6968459 w 8617326"/>
              <a:gd name="connsiteY8" fmla="*/ 2013695 h 4317765"/>
              <a:gd name="connsiteX9" fmla="*/ 8063834 w 8617326"/>
              <a:gd name="connsiteY9" fmla="*/ 1851770 h 4317765"/>
              <a:gd name="connsiteX10" fmla="*/ 8606759 w 8617326"/>
              <a:gd name="connsiteY10" fmla="*/ 1937495 h 4317765"/>
              <a:gd name="connsiteX11" fmla="*/ 8416259 w 8617326"/>
              <a:gd name="connsiteY11" fmla="*/ 2670920 h 4317765"/>
              <a:gd name="connsiteX12" fmla="*/ 8330534 w 8617326"/>
              <a:gd name="connsiteY12" fmla="*/ 3718670 h 4317765"/>
              <a:gd name="connsiteX13" fmla="*/ 7673309 w 8617326"/>
              <a:gd name="connsiteY13" fmla="*/ 3785345 h 4317765"/>
              <a:gd name="connsiteX14" fmla="*/ 5796884 w 8617326"/>
              <a:gd name="connsiteY14" fmla="*/ 3547220 h 4317765"/>
              <a:gd name="connsiteX15" fmla="*/ 3729959 w 8617326"/>
              <a:gd name="connsiteY15" fmla="*/ 3661520 h 4317765"/>
              <a:gd name="connsiteX16" fmla="*/ 1320134 w 8617326"/>
              <a:gd name="connsiteY16" fmla="*/ 3709145 h 4317765"/>
              <a:gd name="connsiteX17" fmla="*/ 532301 w 8617326"/>
              <a:gd name="connsiteY17" fmla="*/ 4315953 h 4317765"/>
              <a:gd name="connsiteX18" fmla="*/ 329534 w 8617326"/>
              <a:gd name="connsiteY18" fmla="*/ 3880595 h 4317765"/>
              <a:gd name="connsiteX19" fmla="*/ 62834 w 8617326"/>
              <a:gd name="connsiteY19" fmla="*/ 3432920 h 4317765"/>
              <a:gd name="connsiteX20" fmla="*/ 91409 w 8617326"/>
              <a:gd name="connsiteY20" fmla="*/ 2642345 h 4317765"/>
              <a:gd name="connsiteX21" fmla="*/ 539084 w 8617326"/>
              <a:gd name="connsiteY21" fmla="*/ 2423270 h 4317765"/>
              <a:gd name="connsiteX22" fmla="*/ 72359 w 8617326"/>
              <a:gd name="connsiteY22" fmla="*/ 2404220 h 4317765"/>
              <a:gd name="connsiteX23" fmla="*/ 43784 w 8617326"/>
              <a:gd name="connsiteY23" fmla="*/ 1594595 h 4317765"/>
              <a:gd name="connsiteX24" fmla="*/ 34259 w 8617326"/>
              <a:gd name="connsiteY24" fmla="*/ 1194545 h 4317765"/>
              <a:gd name="connsiteX25" fmla="*/ 815309 w 8617326"/>
              <a:gd name="connsiteY25" fmla="*/ 870695 h 4317765"/>
              <a:gd name="connsiteX0" fmla="*/ 815309 w 8617326"/>
              <a:gd name="connsiteY0" fmla="*/ 870695 h 4316712"/>
              <a:gd name="connsiteX1" fmla="*/ 2005934 w 8617326"/>
              <a:gd name="connsiteY1" fmla="*/ 642095 h 4316712"/>
              <a:gd name="connsiteX2" fmla="*/ 4215734 w 8617326"/>
              <a:gd name="connsiteY2" fmla="*/ 756395 h 4316712"/>
              <a:gd name="connsiteX3" fmla="*/ 7120859 w 8617326"/>
              <a:gd name="connsiteY3" fmla="*/ 232520 h 4316712"/>
              <a:gd name="connsiteX4" fmla="*/ 7968584 w 8617326"/>
              <a:gd name="connsiteY4" fmla="*/ 22970 h 4316712"/>
              <a:gd name="connsiteX5" fmla="*/ 8301959 w 8617326"/>
              <a:gd name="connsiteY5" fmla="*/ 746870 h 4316712"/>
              <a:gd name="connsiteX6" fmla="*/ 8397209 w 8617326"/>
              <a:gd name="connsiteY6" fmla="*/ 1280270 h 4316712"/>
              <a:gd name="connsiteX7" fmla="*/ 7482809 w 8617326"/>
              <a:gd name="connsiteY7" fmla="*/ 1727945 h 4316712"/>
              <a:gd name="connsiteX8" fmla="*/ 6968459 w 8617326"/>
              <a:gd name="connsiteY8" fmla="*/ 2013695 h 4316712"/>
              <a:gd name="connsiteX9" fmla="*/ 8063834 w 8617326"/>
              <a:gd name="connsiteY9" fmla="*/ 1851770 h 4316712"/>
              <a:gd name="connsiteX10" fmla="*/ 8606759 w 8617326"/>
              <a:gd name="connsiteY10" fmla="*/ 1937495 h 4316712"/>
              <a:gd name="connsiteX11" fmla="*/ 8416259 w 8617326"/>
              <a:gd name="connsiteY11" fmla="*/ 2670920 h 4316712"/>
              <a:gd name="connsiteX12" fmla="*/ 8330534 w 8617326"/>
              <a:gd name="connsiteY12" fmla="*/ 3718670 h 4316712"/>
              <a:gd name="connsiteX13" fmla="*/ 7673309 w 8617326"/>
              <a:gd name="connsiteY13" fmla="*/ 3785345 h 4316712"/>
              <a:gd name="connsiteX14" fmla="*/ 5796884 w 8617326"/>
              <a:gd name="connsiteY14" fmla="*/ 3547220 h 4316712"/>
              <a:gd name="connsiteX15" fmla="*/ 3729959 w 8617326"/>
              <a:gd name="connsiteY15" fmla="*/ 3661520 h 4316712"/>
              <a:gd name="connsiteX16" fmla="*/ 1320134 w 8617326"/>
              <a:gd name="connsiteY16" fmla="*/ 3709145 h 4316712"/>
              <a:gd name="connsiteX17" fmla="*/ 532301 w 8617326"/>
              <a:gd name="connsiteY17" fmla="*/ 4315953 h 4316712"/>
              <a:gd name="connsiteX18" fmla="*/ 329534 w 8617326"/>
              <a:gd name="connsiteY18" fmla="*/ 3880595 h 4316712"/>
              <a:gd name="connsiteX19" fmla="*/ 62834 w 8617326"/>
              <a:gd name="connsiteY19" fmla="*/ 3432920 h 4316712"/>
              <a:gd name="connsiteX20" fmla="*/ 91409 w 8617326"/>
              <a:gd name="connsiteY20" fmla="*/ 2642345 h 4316712"/>
              <a:gd name="connsiteX21" fmla="*/ 539084 w 8617326"/>
              <a:gd name="connsiteY21" fmla="*/ 2423270 h 4316712"/>
              <a:gd name="connsiteX22" fmla="*/ 72359 w 8617326"/>
              <a:gd name="connsiteY22" fmla="*/ 2404220 h 4316712"/>
              <a:gd name="connsiteX23" fmla="*/ 43784 w 8617326"/>
              <a:gd name="connsiteY23" fmla="*/ 1594595 h 4316712"/>
              <a:gd name="connsiteX24" fmla="*/ 34259 w 8617326"/>
              <a:gd name="connsiteY24" fmla="*/ 1194545 h 4316712"/>
              <a:gd name="connsiteX25" fmla="*/ 815309 w 8617326"/>
              <a:gd name="connsiteY25" fmla="*/ 870695 h 4316712"/>
              <a:gd name="connsiteX0" fmla="*/ 815309 w 8617326"/>
              <a:gd name="connsiteY0" fmla="*/ 870695 h 4317309"/>
              <a:gd name="connsiteX1" fmla="*/ 2005934 w 8617326"/>
              <a:gd name="connsiteY1" fmla="*/ 642095 h 4317309"/>
              <a:gd name="connsiteX2" fmla="*/ 4215734 w 8617326"/>
              <a:gd name="connsiteY2" fmla="*/ 756395 h 4317309"/>
              <a:gd name="connsiteX3" fmla="*/ 7120859 w 8617326"/>
              <a:gd name="connsiteY3" fmla="*/ 232520 h 4317309"/>
              <a:gd name="connsiteX4" fmla="*/ 7968584 w 8617326"/>
              <a:gd name="connsiteY4" fmla="*/ 22970 h 4317309"/>
              <a:gd name="connsiteX5" fmla="*/ 8301959 w 8617326"/>
              <a:gd name="connsiteY5" fmla="*/ 746870 h 4317309"/>
              <a:gd name="connsiteX6" fmla="*/ 8397209 w 8617326"/>
              <a:gd name="connsiteY6" fmla="*/ 1280270 h 4317309"/>
              <a:gd name="connsiteX7" fmla="*/ 7482809 w 8617326"/>
              <a:gd name="connsiteY7" fmla="*/ 1727945 h 4317309"/>
              <a:gd name="connsiteX8" fmla="*/ 6968459 w 8617326"/>
              <a:gd name="connsiteY8" fmla="*/ 2013695 h 4317309"/>
              <a:gd name="connsiteX9" fmla="*/ 8063834 w 8617326"/>
              <a:gd name="connsiteY9" fmla="*/ 1851770 h 4317309"/>
              <a:gd name="connsiteX10" fmla="*/ 8606759 w 8617326"/>
              <a:gd name="connsiteY10" fmla="*/ 1937495 h 4317309"/>
              <a:gd name="connsiteX11" fmla="*/ 8416259 w 8617326"/>
              <a:gd name="connsiteY11" fmla="*/ 2670920 h 4317309"/>
              <a:gd name="connsiteX12" fmla="*/ 8330534 w 8617326"/>
              <a:gd name="connsiteY12" fmla="*/ 3718670 h 4317309"/>
              <a:gd name="connsiteX13" fmla="*/ 7673309 w 8617326"/>
              <a:gd name="connsiteY13" fmla="*/ 3785345 h 4317309"/>
              <a:gd name="connsiteX14" fmla="*/ 5796884 w 8617326"/>
              <a:gd name="connsiteY14" fmla="*/ 3547220 h 4317309"/>
              <a:gd name="connsiteX15" fmla="*/ 3729959 w 8617326"/>
              <a:gd name="connsiteY15" fmla="*/ 3661520 h 4317309"/>
              <a:gd name="connsiteX16" fmla="*/ 1320134 w 8617326"/>
              <a:gd name="connsiteY16" fmla="*/ 3709145 h 4317309"/>
              <a:gd name="connsiteX17" fmla="*/ 656904 w 8617326"/>
              <a:gd name="connsiteY17" fmla="*/ 3890225 h 4317309"/>
              <a:gd name="connsiteX18" fmla="*/ 532301 w 8617326"/>
              <a:gd name="connsiteY18" fmla="*/ 4315953 h 4317309"/>
              <a:gd name="connsiteX19" fmla="*/ 329534 w 8617326"/>
              <a:gd name="connsiteY19" fmla="*/ 3880595 h 4317309"/>
              <a:gd name="connsiteX20" fmla="*/ 62834 w 8617326"/>
              <a:gd name="connsiteY20" fmla="*/ 3432920 h 4317309"/>
              <a:gd name="connsiteX21" fmla="*/ 91409 w 8617326"/>
              <a:gd name="connsiteY21" fmla="*/ 2642345 h 4317309"/>
              <a:gd name="connsiteX22" fmla="*/ 539084 w 8617326"/>
              <a:gd name="connsiteY22" fmla="*/ 2423270 h 4317309"/>
              <a:gd name="connsiteX23" fmla="*/ 72359 w 8617326"/>
              <a:gd name="connsiteY23" fmla="*/ 2404220 h 4317309"/>
              <a:gd name="connsiteX24" fmla="*/ 43784 w 8617326"/>
              <a:gd name="connsiteY24" fmla="*/ 1594595 h 4317309"/>
              <a:gd name="connsiteX25" fmla="*/ 34259 w 8617326"/>
              <a:gd name="connsiteY25" fmla="*/ 1194545 h 4317309"/>
              <a:gd name="connsiteX26" fmla="*/ 815309 w 8617326"/>
              <a:gd name="connsiteY26" fmla="*/ 870695 h 4317309"/>
              <a:gd name="connsiteX0" fmla="*/ 815309 w 8617326"/>
              <a:gd name="connsiteY0" fmla="*/ 870695 h 4317270"/>
              <a:gd name="connsiteX1" fmla="*/ 2005934 w 8617326"/>
              <a:gd name="connsiteY1" fmla="*/ 642095 h 4317270"/>
              <a:gd name="connsiteX2" fmla="*/ 4215734 w 8617326"/>
              <a:gd name="connsiteY2" fmla="*/ 756395 h 4317270"/>
              <a:gd name="connsiteX3" fmla="*/ 7120859 w 8617326"/>
              <a:gd name="connsiteY3" fmla="*/ 232520 h 4317270"/>
              <a:gd name="connsiteX4" fmla="*/ 7968584 w 8617326"/>
              <a:gd name="connsiteY4" fmla="*/ 22970 h 4317270"/>
              <a:gd name="connsiteX5" fmla="*/ 8301959 w 8617326"/>
              <a:gd name="connsiteY5" fmla="*/ 746870 h 4317270"/>
              <a:gd name="connsiteX6" fmla="*/ 8397209 w 8617326"/>
              <a:gd name="connsiteY6" fmla="*/ 1280270 h 4317270"/>
              <a:gd name="connsiteX7" fmla="*/ 7482809 w 8617326"/>
              <a:gd name="connsiteY7" fmla="*/ 1727945 h 4317270"/>
              <a:gd name="connsiteX8" fmla="*/ 6968459 w 8617326"/>
              <a:gd name="connsiteY8" fmla="*/ 2013695 h 4317270"/>
              <a:gd name="connsiteX9" fmla="*/ 8063834 w 8617326"/>
              <a:gd name="connsiteY9" fmla="*/ 1851770 h 4317270"/>
              <a:gd name="connsiteX10" fmla="*/ 8606759 w 8617326"/>
              <a:gd name="connsiteY10" fmla="*/ 1937495 h 4317270"/>
              <a:gd name="connsiteX11" fmla="*/ 8416259 w 8617326"/>
              <a:gd name="connsiteY11" fmla="*/ 2670920 h 4317270"/>
              <a:gd name="connsiteX12" fmla="*/ 8330534 w 8617326"/>
              <a:gd name="connsiteY12" fmla="*/ 3718670 h 4317270"/>
              <a:gd name="connsiteX13" fmla="*/ 7673309 w 8617326"/>
              <a:gd name="connsiteY13" fmla="*/ 3785345 h 4317270"/>
              <a:gd name="connsiteX14" fmla="*/ 5796884 w 8617326"/>
              <a:gd name="connsiteY14" fmla="*/ 3547220 h 4317270"/>
              <a:gd name="connsiteX15" fmla="*/ 3729959 w 8617326"/>
              <a:gd name="connsiteY15" fmla="*/ 3661520 h 4317270"/>
              <a:gd name="connsiteX16" fmla="*/ 1320134 w 8617326"/>
              <a:gd name="connsiteY16" fmla="*/ 3709145 h 4317270"/>
              <a:gd name="connsiteX17" fmla="*/ 797083 w 8617326"/>
              <a:gd name="connsiteY17" fmla="*/ 4155007 h 4317270"/>
              <a:gd name="connsiteX18" fmla="*/ 656904 w 8617326"/>
              <a:gd name="connsiteY18" fmla="*/ 3890225 h 4317270"/>
              <a:gd name="connsiteX19" fmla="*/ 532301 w 8617326"/>
              <a:gd name="connsiteY19" fmla="*/ 4315953 h 4317270"/>
              <a:gd name="connsiteX20" fmla="*/ 329534 w 8617326"/>
              <a:gd name="connsiteY20" fmla="*/ 3880595 h 4317270"/>
              <a:gd name="connsiteX21" fmla="*/ 62834 w 8617326"/>
              <a:gd name="connsiteY21" fmla="*/ 3432920 h 4317270"/>
              <a:gd name="connsiteX22" fmla="*/ 91409 w 8617326"/>
              <a:gd name="connsiteY22" fmla="*/ 2642345 h 4317270"/>
              <a:gd name="connsiteX23" fmla="*/ 539084 w 8617326"/>
              <a:gd name="connsiteY23" fmla="*/ 2423270 h 4317270"/>
              <a:gd name="connsiteX24" fmla="*/ 72359 w 8617326"/>
              <a:gd name="connsiteY24" fmla="*/ 2404220 h 4317270"/>
              <a:gd name="connsiteX25" fmla="*/ 43784 w 8617326"/>
              <a:gd name="connsiteY25" fmla="*/ 1594595 h 4317270"/>
              <a:gd name="connsiteX26" fmla="*/ 34259 w 8617326"/>
              <a:gd name="connsiteY26" fmla="*/ 1194545 h 4317270"/>
              <a:gd name="connsiteX27" fmla="*/ 815309 w 8617326"/>
              <a:gd name="connsiteY27" fmla="*/ 870695 h 4317270"/>
              <a:gd name="connsiteX0" fmla="*/ 815309 w 8617326"/>
              <a:gd name="connsiteY0" fmla="*/ 870695 h 4317270"/>
              <a:gd name="connsiteX1" fmla="*/ 2005934 w 8617326"/>
              <a:gd name="connsiteY1" fmla="*/ 642095 h 4317270"/>
              <a:gd name="connsiteX2" fmla="*/ 4215734 w 8617326"/>
              <a:gd name="connsiteY2" fmla="*/ 756395 h 4317270"/>
              <a:gd name="connsiteX3" fmla="*/ 7120859 w 8617326"/>
              <a:gd name="connsiteY3" fmla="*/ 232520 h 4317270"/>
              <a:gd name="connsiteX4" fmla="*/ 7968584 w 8617326"/>
              <a:gd name="connsiteY4" fmla="*/ 22970 h 4317270"/>
              <a:gd name="connsiteX5" fmla="*/ 8301959 w 8617326"/>
              <a:gd name="connsiteY5" fmla="*/ 746870 h 4317270"/>
              <a:gd name="connsiteX6" fmla="*/ 8397209 w 8617326"/>
              <a:gd name="connsiteY6" fmla="*/ 1280270 h 4317270"/>
              <a:gd name="connsiteX7" fmla="*/ 7482809 w 8617326"/>
              <a:gd name="connsiteY7" fmla="*/ 1727945 h 4317270"/>
              <a:gd name="connsiteX8" fmla="*/ 6968459 w 8617326"/>
              <a:gd name="connsiteY8" fmla="*/ 2013695 h 4317270"/>
              <a:gd name="connsiteX9" fmla="*/ 8063834 w 8617326"/>
              <a:gd name="connsiteY9" fmla="*/ 1851770 h 4317270"/>
              <a:gd name="connsiteX10" fmla="*/ 8606759 w 8617326"/>
              <a:gd name="connsiteY10" fmla="*/ 1937495 h 4317270"/>
              <a:gd name="connsiteX11" fmla="*/ 8416259 w 8617326"/>
              <a:gd name="connsiteY11" fmla="*/ 2670920 h 4317270"/>
              <a:gd name="connsiteX12" fmla="*/ 8330534 w 8617326"/>
              <a:gd name="connsiteY12" fmla="*/ 3718670 h 4317270"/>
              <a:gd name="connsiteX13" fmla="*/ 7673309 w 8617326"/>
              <a:gd name="connsiteY13" fmla="*/ 3785345 h 4317270"/>
              <a:gd name="connsiteX14" fmla="*/ 5796884 w 8617326"/>
              <a:gd name="connsiteY14" fmla="*/ 3547220 h 4317270"/>
              <a:gd name="connsiteX15" fmla="*/ 3729959 w 8617326"/>
              <a:gd name="connsiteY15" fmla="*/ 3661520 h 4317270"/>
              <a:gd name="connsiteX16" fmla="*/ 1320134 w 8617326"/>
              <a:gd name="connsiteY16" fmla="*/ 3709145 h 4317270"/>
              <a:gd name="connsiteX17" fmla="*/ 854193 w 8617326"/>
              <a:gd name="connsiteY17" fmla="*/ 3879842 h 4317270"/>
              <a:gd name="connsiteX18" fmla="*/ 797083 w 8617326"/>
              <a:gd name="connsiteY18" fmla="*/ 4155007 h 4317270"/>
              <a:gd name="connsiteX19" fmla="*/ 656904 w 8617326"/>
              <a:gd name="connsiteY19" fmla="*/ 3890225 h 4317270"/>
              <a:gd name="connsiteX20" fmla="*/ 532301 w 8617326"/>
              <a:gd name="connsiteY20" fmla="*/ 4315953 h 4317270"/>
              <a:gd name="connsiteX21" fmla="*/ 329534 w 8617326"/>
              <a:gd name="connsiteY21" fmla="*/ 3880595 h 4317270"/>
              <a:gd name="connsiteX22" fmla="*/ 62834 w 8617326"/>
              <a:gd name="connsiteY22" fmla="*/ 3432920 h 4317270"/>
              <a:gd name="connsiteX23" fmla="*/ 91409 w 8617326"/>
              <a:gd name="connsiteY23" fmla="*/ 2642345 h 4317270"/>
              <a:gd name="connsiteX24" fmla="*/ 539084 w 8617326"/>
              <a:gd name="connsiteY24" fmla="*/ 2423270 h 4317270"/>
              <a:gd name="connsiteX25" fmla="*/ 72359 w 8617326"/>
              <a:gd name="connsiteY25" fmla="*/ 2404220 h 4317270"/>
              <a:gd name="connsiteX26" fmla="*/ 43784 w 8617326"/>
              <a:gd name="connsiteY26" fmla="*/ 1594595 h 4317270"/>
              <a:gd name="connsiteX27" fmla="*/ 34259 w 8617326"/>
              <a:gd name="connsiteY27" fmla="*/ 1194545 h 4317270"/>
              <a:gd name="connsiteX28" fmla="*/ 815309 w 8617326"/>
              <a:gd name="connsiteY28" fmla="*/ 870695 h 4317270"/>
              <a:gd name="connsiteX0" fmla="*/ 815309 w 8617326"/>
              <a:gd name="connsiteY0" fmla="*/ 870695 h 4317270"/>
              <a:gd name="connsiteX1" fmla="*/ 2005934 w 8617326"/>
              <a:gd name="connsiteY1" fmla="*/ 642095 h 4317270"/>
              <a:gd name="connsiteX2" fmla="*/ 4215734 w 8617326"/>
              <a:gd name="connsiteY2" fmla="*/ 756395 h 4317270"/>
              <a:gd name="connsiteX3" fmla="*/ 7120859 w 8617326"/>
              <a:gd name="connsiteY3" fmla="*/ 232520 h 4317270"/>
              <a:gd name="connsiteX4" fmla="*/ 7968584 w 8617326"/>
              <a:gd name="connsiteY4" fmla="*/ 22970 h 4317270"/>
              <a:gd name="connsiteX5" fmla="*/ 8301959 w 8617326"/>
              <a:gd name="connsiteY5" fmla="*/ 746870 h 4317270"/>
              <a:gd name="connsiteX6" fmla="*/ 8397209 w 8617326"/>
              <a:gd name="connsiteY6" fmla="*/ 1280270 h 4317270"/>
              <a:gd name="connsiteX7" fmla="*/ 7482809 w 8617326"/>
              <a:gd name="connsiteY7" fmla="*/ 1727945 h 4317270"/>
              <a:gd name="connsiteX8" fmla="*/ 6968459 w 8617326"/>
              <a:gd name="connsiteY8" fmla="*/ 2013695 h 4317270"/>
              <a:gd name="connsiteX9" fmla="*/ 8063834 w 8617326"/>
              <a:gd name="connsiteY9" fmla="*/ 1851770 h 4317270"/>
              <a:gd name="connsiteX10" fmla="*/ 8606759 w 8617326"/>
              <a:gd name="connsiteY10" fmla="*/ 1937495 h 4317270"/>
              <a:gd name="connsiteX11" fmla="*/ 8416259 w 8617326"/>
              <a:gd name="connsiteY11" fmla="*/ 2670920 h 4317270"/>
              <a:gd name="connsiteX12" fmla="*/ 8330534 w 8617326"/>
              <a:gd name="connsiteY12" fmla="*/ 3718670 h 4317270"/>
              <a:gd name="connsiteX13" fmla="*/ 7673309 w 8617326"/>
              <a:gd name="connsiteY13" fmla="*/ 3785345 h 4317270"/>
              <a:gd name="connsiteX14" fmla="*/ 5796884 w 8617326"/>
              <a:gd name="connsiteY14" fmla="*/ 3547220 h 4317270"/>
              <a:gd name="connsiteX15" fmla="*/ 3729959 w 8617326"/>
              <a:gd name="connsiteY15" fmla="*/ 3661520 h 4317270"/>
              <a:gd name="connsiteX16" fmla="*/ 1658921 w 8617326"/>
              <a:gd name="connsiteY16" fmla="*/ 3885033 h 4317270"/>
              <a:gd name="connsiteX17" fmla="*/ 1320134 w 8617326"/>
              <a:gd name="connsiteY17" fmla="*/ 3709145 h 4317270"/>
              <a:gd name="connsiteX18" fmla="*/ 854193 w 8617326"/>
              <a:gd name="connsiteY18" fmla="*/ 3879842 h 4317270"/>
              <a:gd name="connsiteX19" fmla="*/ 797083 w 8617326"/>
              <a:gd name="connsiteY19" fmla="*/ 4155007 h 4317270"/>
              <a:gd name="connsiteX20" fmla="*/ 656904 w 8617326"/>
              <a:gd name="connsiteY20" fmla="*/ 3890225 h 4317270"/>
              <a:gd name="connsiteX21" fmla="*/ 532301 w 8617326"/>
              <a:gd name="connsiteY21" fmla="*/ 4315953 h 4317270"/>
              <a:gd name="connsiteX22" fmla="*/ 329534 w 8617326"/>
              <a:gd name="connsiteY22" fmla="*/ 3880595 h 4317270"/>
              <a:gd name="connsiteX23" fmla="*/ 62834 w 8617326"/>
              <a:gd name="connsiteY23" fmla="*/ 3432920 h 4317270"/>
              <a:gd name="connsiteX24" fmla="*/ 91409 w 8617326"/>
              <a:gd name="connsiteY24" fmla="*/ 2642345 h 4317270"/>
              <a:gd name="connsiteX25" fmla="*/ 539084 w 8617326"/>
              <a:gd name="connsiteY25" fmla="*/ 2423270 h 4317270"/>
              <a:gd name="connsiteX26" fmla="*/ 72359 w 8617326"/>
              <a:gd name="connsiteY26" fmla="*/ 2404220 h 4317270"/>
              <a:gd name="connsiteX27" fmla="*/ 43784 w 8617326"/>
              <a:gd name="connsiteY27" fmla="*/ 1594595 h 4317270"/>
              <a:gd name="connsiteX28" fmla="*/ 34259 w 8617326"/>
              <a:gd name="connsiteY28" fmla="*/ 1194545 h 4317270"/>
              <a:gd name="connsiteX29" fmla="*/ 815309 w 8617326"/>
              <a:gd name="connsiteY29" fmla="*/ 870695 h 4317270"/>
              <a:gd name="connsiteX0" fmla="*/ 815309 w 8617326"/>
              <a:gd name="connsiteY0" fmla="*/ 870695 h 4317270"/>
              <a:gd name="connsiteX1" fmla="*/ 2005934 w 8617326"/>
              <a:gd name="connsiteY1" fmla="*/ 642095 h 4317270"/>
              <a:gd name="connsiteX2" fmla="*/ 4215734 w 8617326"/>
              <a:gd name="connsiteY2" fmla="*/ 756395 h 4317270"/>
              <a:gd name="connsiteX3" fmla="*/ 7120859 w 8617326"/>
              <a:gd name="connsiteY3" fmla="*/ 232520 h 4317270"/>
              <a:gd name="connsiteX4" fmla="*/ 7968584 w 8617326"/>
              <a:gd name="connsiteY4" fmla="*/ 22970 h 4317270"/>
              <a:gd name="connsiteX5" fmla="*/ 8301959 w 8617326"/>
              <a:gd name="connsiteY5" fmla="*/ 746870 h 4317270"/>
              <a:gd name="connsiteX6" fmla="*/ 8397209 w 8617326"/>
              <a:gd name="connsiteY6" fmla="*/ 1280270 h 4317270"/>
              <a:gd name="connsiteX7" fmla="*/ 7482809 w 8617326"/>
              <a:gd name="connsiteY7" fmla="*/ 1727945 h 4317270"/>
              <a:gd name="connsiteX8" fmla="*/ 6968459 w 8617326"/>
              <a:gd name="connsiteY8" fmla="*/ 2013695 h 4317270"/>
              <a:gd name="connsiteX9" fmla="*/ 8063834 w 8617326"/>
              <a:gd name="connsiteY9" fmla="*/ 1851770 h 4317270"/>
              <a:gd name="connsiteX10" fmla="*/ 8606759 w 8617326"/>
              <a:gd name="connsiteY10" fmla="*/ 1937495 h 4317270"/>
              <a:gd name="connsiteX11" fmla="*/ 8416259 w 8617326"/>
              <a:gd name="connsiteY11" fmla="*/ 2670920 h 4317270"/>
              <a:gd name="connsiteX12" fmla="*/ 8330534 w 8617326"/>
              <a:gd name="connsiteY12" fmla="*/ 3718670 h 4317270"/>
              <a:gd name="connsiteX13" fmla="*/ 7673309 w 8617326"/>
              <a:gd name="connsiteY13" fmla="*/ 3785345 h 4317270"/>
              <a:gd name="connsiteX14" fmla="*/ 5796884 w 8617326"/>
              <a:gd name="connsiteY14" fmla="*/ 3547220 h 4317270"/>
              <a:gd name="connsiteX15" fmla="*/ 3729959 w 8617326"/>
              <a:gd name="connsiteY15" fmla="*/ 3661520 h 4317270"/>
              <a:gd name="connsiteX16" fmla="*/ 1658921 w 8617326"/>
              <a:gd name="connsiteY16" fmla="*/ 3885033 h 4317270"/>
              <a:gd name="connsiteX17" fmla="*/ 1320134 w 8617326"/>
              <a:gd name="connsiteY17" fmla="*/ 3709145 h 4317270"/>
              <a:gd name="connsiteX18" fmla="*/ 1139741 w 8617326"/>
              <a:gd name="connsiteY18" fmla="*/ 4149816 h 4317270"/>
              <a:gd name="connsiteX19" fmla="*/ 854193 w 8617326"/>
              <a:gd name="connsiteY19" fmla="*/ 3879842 h 4317270"/>
              <a:gd name="connsiteX20" fmla="*/ 797083 w 8617326"/>
              <a:gd name="connsiteY20" fmla="*/ 4155007 h 4317270"/>
              <a:gd name="connsiteX21" fmla="*/ 656904 w 8617326"/>
              <a:gd name="connsiteY21" fmla="*/ 3890225 h 4317270"/>
              <a:gd name="connsiteX22" fmla="*/ 532301 w 8617326"/>
              <a:gd name="connsiteY22" fmla="*/ 4315953 h 4317270"/>
              <a:gd name="connsiteX23" fmla="*/ 329534 w 8617326"/>
              <a:gd name="connsiteY23" fmla="*/ 3880595 h 4317270"/>
              <a:gd name="connsiteX24" fmla="*/ 62834 w 8617326"/>
              <a:gd name="connsiteY24" fmla="*/ 3432920 h 4317270"/>
              <a:gd name="connsiteX25" fmla="*/ 91409 w 8617326"/>
              <a:gd name="connsiteY25" fmla="*/ 2642345 h 4317270"/>
              <a:gd name="connsiteX26" fmla="*/ 539084 w 8617326"/>
              <a:gd name="connsiteY26" fmla="*/ 2423270 h 4317270"/>
              <a:gd name="connsiteX27" fmla="*/ 72359 w 8617326"/>
              <a:gd name="connsiteY27" fmla="*/ 2404220 h 4317270"/>
              <a:gd name="connsiteX28" fmla="*/ 43784 w 8617326"/>
              <a:gd name="connsiteY28" fmla="*/ 1594595 h 4317270"/>
              <a:gd name="connsiteX29" fmla="*/ 34259 w 8617326"/>
              <a:gd name="connsiteY29" fmla="*/ 1194545 h 4317270"/>
              <a:gd name="connsiteX30" fmla="*/ 815309 w 8617326"/>
              <a:gd name="connsiteY30" fmla="*/ 870695 h 4317270"/>
              <a:gd name="connsiteX0" fmla="*/ 815309 w 8617326"/>
              <a:gd name="connsiteY0" fmla="*/ 870695 h 4317270"/>
              <a:gd name="connsiteX1" fmla="*/ 2005934 w 8617326"/>
              <a:gd name="connsiteY1" fmla="*/ 642095 h 4317270"/>
              <a:gd name="connsiteX2" fmla="*/ 4215734 w 8617326"/>
              <a:gd name="connsiteY2" fmla="*/ 756395 h 4317270"/>
              <a:gd name="connsiteX3" fmla="*/ 7120859 w 8617326"/>
              <a:gd name="connsiteY3" fmla="*/ 232520 h 4317270"/>
              <a:gd name="connsiteX4" fmla="*/ 7968584 w 8617326"/>
              <a:gd name="connsiteY4" fmla="*/ 22970 h 4317270"/>
              <a:gd name="connsiteX5" fmla="*/ 8301959 w 8617326"/>
              <a:gd name="connsiteY5" fmla="*/ 746870 h 4317270"/>
              <a:gd name="connsiteX6" fmla="*/ 8397209 w 8617326"/>
              <a:gd name="connsiteY6" fmla="*/ 1280270 h 4317270"/>
              <a:gd name="connsiteX7" fmla="*/ 7482809 w 8617326"/>
              <a:gd name="connsiteY7" fmla="*/ 1727945 h 4317270"/>
              <a:gd name="connsiteX8" fmla="*/ 6968459 w 8617326"/>
              <a:gd name="connsiteY8" fmla="*/ 2013695 h 4317270"/>
              <a:gd name="connsiteX9" fmla="*/ 8063834 w 8617326"/>
              <a:gd name="connsiteY9" fmla="*/ 1851770 h 4317270"/>
              <a:gd name="connsiteX10" fmla="*/ 8606759 w 8617326"/>
              <a:gd name="connsiteY10" fmla="*/ 1937495 h 4317270"/>
              <a:gd name="connsiteX11" fmla="*/ 8416259 w 8617326"/>
              <a:gd name="connsiteY11" fmla="*/ 2670920 h 4317270"/>
              <a:gd name="connsiteX12" fmla="*/ 8330534 w 8617326"/>
              <a:gd name="connsiteY12" fmla="*/ 3718670 h 4317270"/>
              <a:gd name="connsiteX13" fmla="*/ 7673309 w 8617326"/>
              <a:gd name="connsiteY13" fmla="*/ 3785345 h 4317270"/>
              <a:gd name="connsiteX14" fmla="*/ 5796884 w 8617326"/>
              <a:gd name="connsiteY14" fmla="*/ 3547220 h 4317270"/>
              <a:gd name="connsiteX15" fmla="*/ 3729959 w 8617326"/>
              <a:gd name="connsiteY15" fmla="*/ 3661520 h 4317270"/>
              <a:gd name="connsiteX16" fmla="*/ 1658921 w 8617326"/>
              <a:gd name="connsiteY16" fmla="*/ 3885033 h 4317270"/>
              <a:gd name="connsiteX17" fmla="*/ 1320134 w 8617326"/>
              <a:gd name="connsiteY17" fmla="*/ 3709145 h 4317270"/>
              <a:gd name="connsiteX18" fmla="*/ 1139741 w 8617326"/>
              <a:gd name="connsiteY18" fmla="*/ 4149816 h 4317270"/>
              <a:gd name="connsiteX19" fmla="*/ 952836 w 8617326"/>
              <a:gd name="connsiteY19" fmla="*/ 4071938 h 4317270"/>
              <a:gd name="connsiteX20" fmla="*/ 854193 w 8617326"/>
              <a:gd name="connsiteY20" fmla="*/ 3879842 h 4317270"/>
              <a:gd name="connsiteX21" fmla="*/ 797083 w 8617326"/>
              <a:gd name="connsiteY21" fmla="*/ 4155007 h 4317270"/>
              <a:gd name="connsiteX22" fmla="*/ 656904 w 8617326"/>
              <a:gd name="connsiteY22" fmla="*/ 3890225 h 4317270"/>
              <a:gd name="connsiteX23" fmla="*/ 532301 w 8617326"/>
              <a:gd name="connsiteY23" fmla="*/ 4315953 h 4317270"/>
              <a:gd name="connsiteX24" fmla="*/ 329534 w 8617326"/>
              <a:gd name="connsiteY24" fmla="*/ 3880595 h 4317270"/>
              <a:gd name="connsiteX25" fmla="*/ 62834 w 8617326"/>
              <a:gd name="connsiteY25" fmla="*/ 3432920 h 4317270"/>
              <a:gd name="connsiteX26" fmla="*/ 91409 w 8617326"/>
              <a:gd name="connsiteY26" fmla="*/ 2642345 h 4317270"/>
              <a:gd name="connsiteX27" fmla="*/ 539084 w 8617326"/>
              <a:gd name="connsiteY27" fmla="*/ 2423270 h 4317270"/>
              <a:gd name="connsiteX28" fmla="*/ 72359 w 8617326"/>
              <a:gd name="connsiteY28" fmla="*/ 2404220 h 4317270"/>
              <a:gd name="connsiteX29" fmla="*/ 43784 w 8617326"/>
              <a:gd name="connsiteY29" fmla="*/ 1594595 h 4317270"/>
              <a:gd name="connsiteX30" fmla="*/ 34259 w 8617326"/>
              <a:gd name="connsiteY30" fmla="*/ 1194545 h 4317270"/>
              <a:gd name="connsiteX31" fmla="*/ 815309 w 8617326"/>
              <a:gd name="connsiteY31" fmla="*/ 870695 h 4317270"/>
              <a:gd name="connsiteX0" fmla="*/ 815309 w 8617326"/>
              <a:gd name="connsiteY0" fmla="*/ 870695 h 4317270"/>
              <a:gd name="connsiteX1" fmla="*/ 2005934 w 8617326"/>
              <a:gd name="connsiteY1" fmla="*/ 642095 h 4317270"/>
              <a:gd name="connsiteX2" fmla="*/ 4215734 w 8617326"/>
              <a:gd name="connsiteY2" fmla="*/ 756395 h 4317270"/>
              <a:gd name="connsiteX3" fmla="*/ 7120859 w 8617326"/>
              <a:gd name="connsiteY3" fmla="*/ 232520 h 4317270"/>
              <a:gd name="connsiteX4" fmla="*/ 7968584 w 8617326"/>
              <a:gd name="connsiteY4" fmla="*/ 22970 h 4317270"/>
              <a:gd name="connsiteX5" fmla="*/ 8301959 w 8617326"/>
              <a:gd name="connsiteY5" fmla="*/ 746870 h 4317270"/>
              <a:gd name="connsiteX6" fmla="*/ 8397209 w 8617326"/>
              <a:gd name="connsiteY6" fmla="*/ 1280270 h 4317270"/>
              <a:gd name="connsiteX7" fmla="*/ 7482809 w 8617326"/>
              <a:gd name="connsiteY7" fmla="*/ 1727945 h 4317270"/>
              <a:gd name="connsiteX8" fmla="*/ 6968459 w 8617326"/>
              <a:gd name="connsiteY8" fmla="*/ 2013695 h 4317270"/>
              <a:gd name="connsiteX9" fmla="*/ 8063834 w 8617326"/>
              <a:gd name="connsiteY9" fmla="*/ 1851770 h 4317270"/>
              <a:gd name="connsiteX10" fmla="*/ 8606759 w 8617326"/>
              <a:gd name="connsiteY10" fmla="*/ 1937495 h 4317270"/>
              <a:gd name="connsiteX11" fmla="*/ 8416259 w 8617326"/>
              <a:gd name="connsiteY11" fmla="*/ 2670920 h 4317270"/>
              <a:gd name="connsiteX12" fmla="*/ 8330534 w 8617326"/>
              <a:gd name="connsiteY12" fmla="*/ 3718670 h 4317270"/>
              <a:gd name="connsiteX13" fmla="*/ 7673309 w 8617326"/>
              <a:gd name="connsiteY13" fmla="*/ 3785345 h 4317270"/>
              <a:gd name="connsiteX14" fmla="*/ 5796884 w 8617326"/>
              <a:gd name="connsiteY14" fmla="*/ 3547220 h 4317270"/>
              <a:gd name="connsiteX15" fmla="*/ 3729959 w 8617326"/>
              <a:gd name="connsiteY15" fmla="*/ 3661520 h 4317270"/>
              <a:gd name="connsiteX16" fmla="*/ 1658921 w 8617326"/>
              <a:gd name="connsiteY16" fmla="*/ 3885033 h 4317270"/>
              <a:gd name="connsiteX17" fmla="*/ 1320134 w 8617326"/>
              <a:gd name="connsiteY17" fmla="*/ 3709145 h 4317270"/>
              <a:gd name="connsiteX18" fmla="*/ 1139741 w 8617326"/>
              <a:gd name="connsiteY18" fmla="*/ 4149816 h 4317270"/>
              <a:gd name="connsiteX19" fmla="*/ 952836 w 8617326"/>
              <a:gd name="connsiteY19" fmla="*/ 4071938 h 4317270"/>
              <a:gd name="connsiteX20" fmla="*/ 854193 w 8617326"/>
              <a:gd name="connsiteY20" fmla="*/ 3879842 h 4317270"/>
              <a:gd name="connsiteX21" fmla="*/ 797083 w 8617326"/>
              <a:gd name="connsiteY21" fmla="*/ 4155007 h 4317270"/>
              <a:gd name="connsiteX22" fmla="*/ 656904 w 8617326"/>
              <a:gd name="connsiteY22" fmla="*/ 3890225 h 4317270"/>
              <a:gd name="connsiteX23" fmla="*/ 532301 w 8617326"/>
              <a:gd name="connsiteY23" fmla="*/ 4315953 h 4317270"/>
              <a:gd name="connsiteX24" fmla="*/ 329534 w 8617326"/>
              <a:gd name="connsiteY24" fmla="*/ 3880595 h 4317270"/>
              <a:gd name="connsiteX25" fmla="*/ 62834 w 8617326"/>
              <a:gd name="connsiteY25" fmla="*/ 3432920 h 4317270"/>
              <a:gd name="connsiteX26" fmla="*/ 91409 w 8617326"/>
              <a:gd name="connsiteY26" fmla="*/ 2642345 h 4317270"/>
              <a:gd name="connsiteX27" fmla="*/ 539084 w 8617326"/>
              <a:gd name="connsiteY27" fmla="*/ 2423270 h 4317270"/>
              <a:gd name="connsiteX28" fmla="*/ 72359 w 8617326"/>
              <a:gd name="connsiteY28" fmla="*/ 2404220 h 4317270"/>
              <a:gd name="connsiteX29" fmla="*/ 43784 w 8617326"/>
              <a:gd name="connsiteY29" fmla="*/ 1594595 h 4317270"/>
              <a:gd name="connsiteX30" fmla="*/ 34259 w 8617326"/>
              <a:gd name="connsiteY30" fmla="*/ 1194545 h 4317270"/>
              <a:gd name="connsiteX31" fmla="*/ 815309 w 8617326"/>
              <a:gd name="connsiteY31" fmla="*/ 870695 h 4317270"/>
              <a:gd name="connsiteX0" fmla="*/ 815309 w 8617326"/>
              <a:gd name="connsiteY0" fmla="*/ 870695 h 4317270"/>
              <a:gd name="connsiteX1" fmla="*/ 2005934 w 8617326"/>
              <a:gd name="connsiteY1" fmla="*/ 642095 h 4317270"/>
              <a:gd name="connsiteX2" fmla="*/ 4215734 w 8617326"/>
              <a:gd name="connsiteY2" fmla="*/ 756395 h 4317270"/>
              <a:gd name="connsiteX3" fmla="*/ 7120859 w 8617326"/>
              <a:gd name="connsiteY3" fmla="*/ 232520 h 4317270"/>
              <a:gd name="connsiteX4" fmla="*/ 7968584 w 8617326"/>
              <a:gd name="connsiteY4" fmla="*/ 22970 h 4317270"/>
              <a:gd name="connsiteX5" fmla="*/ 8301959 w 8617326"/>
              <a:gd name="connsiteY5" fmla="*/ 746870 h 4317270"/>
              <a:gd name="connsiteX6" fmla="*/ 8397209 w 8617326"/>
              <a:gd name="connsiteY6" fmla="*/ 1280270 h 4317270"/>
              <a:gd name="connsiteX7" fmla="*/ 7482809 w 8617326"/>
              <a:gd name="connsiteY7" fmla="*/ 1727945 h 4317270"/>
              <a:gd name="connsiteX8" fmla="*/ 6968459 w 8617326"/>
              <a:gd name="connsiteY8" fmla="*/ 2013695 h 4317270"/>
              <a:gd name="connsiteX9" fmla="*/ 8063834 w 8617326"/>
              <a:gd name="connsiteY9" fmla="*/ 1851770 h 4317270"/>
              <a:gd name="connsiteX10" fmla="*/ 8606759 w 8617326"/>
              <a:gd name="connsiteY10" fmla="*/ 1937495 h 4317270"/>
              <a:gd name="connsiteX11" fmla="*/ 8416259 w 8617326"/>
              <a:gd name="connsiteY11" fmla="*/ 2670920 h 4317270"/>
              <a:gd name="connsiteX12" fmla="*/ 8330534 w 8617326"/>
              <a:gd name="connsiteY12" fmla="*/ 3718670 h 4317270"/>
              <a:gd name="connsiteX13" fmla="*/ 7673309 w 8617326"/>
              <a:gd name="connsiteY13" fmla="*/ 3785345 h 4317270"/>
              <a:gd name="connsiteX14" fmla="*/ 5796884 w 8617326"/>
              <a:gd name="connsiteY14" fmla="*/ 3547220 h 4317270"/>
              <a:gd name="connsiteX15" fmla="*/ 3729959 w 8617326"/>
              <a:gd name="connsiteY15" fmla="*/ 3661520 h 4317270"/>
              <a:gd name="connsiteX16" fmla="*/ 1658921 w 8617326"/>
              <a:gd name="connsiteY16" fmla="*/ 3885033 h 4317270"/>
              <a:gd name="connsiteX17" fmla="*/ 1320134 w 8617326"/>
              <a:gd name="connsiteY17" fmla="*/ 3709145 h 4317270"/>
              <a:gd name="connsiteX18" fmla="*/ 1139741 w 8617326"/>
              <a:gd name="connsiteY18" fmla="*/ 4149816 h 4317270"/>
              <a:gd name="connsiteX19" fmla="*/ 952836 w 8617326"/>
              <a:gd name="connsiteY19" fmla="*/ 4071938 h 4317270"/>
              <a:gd name="connsiteX20" fmla="*/ 854193 w 8617326"/>
              <a:gd name="connsiteY20" fmla="*/ 3879842 h 4317270"/>
              <a:gd name="connsiteX21" fmla="*/ 797083 w 8617326"/>
              <a:gd name="connsiteY21" fmla="*/ 4155007 h 4317270"/>
              <a:gd name="connsiteX22" fmla="*/ 656904 w 8617326"/>
              <a:gd name="connsiteY22" fmla="*/ 3890225 h 4317270"/>
              <a:gd name="connsiteX23" fmla="*/ 532301 w 8617326"/>
              <a:gd name="connsiteY23" fmla="*/ 4315953 h 4317270"/>
              <a:gd name="connsiteX24" fmla="*/ 329534 w 8617326"/>
              <a:gd name="connsiteY24" fmla="*/ 3880595 h 4317270"/>
              <a:gd name="connsiteX25" fmla="*/ 62834 w 8617326"/>
              <a:gd name="connsiteY25" fmla="*/ 3432920 h 4317270"/>
              <a:gd name="connsiteX26" fmla="*/ 91409 w 8617326"/>
              <a:gd name="connsiteY26" fmla="*/ 2642345 h 4317270"/>
              <a:gd name="connsiteX27" fmla="*/ 539084 w 8617326"/>
              <a:gd name="connsiteY27" fmla="*/ 2423270 h 4317270"/>
              <a:gd name="connsiteX28" fmla="*/ 72359 w 8617326"/>
              <a:gd name="connsiteY28" fmla="*/ 2404220 h 4317270"/>
              <a:gd name="connsiteX29" fmla="*/ 43784 w 8617326"/>
              <a:gd name="connsiteY29" fmla="*/ 1594595 h 4317270"/>
              <a:gd name="connsiteX30" fmla="*/ 34259 w 8617326"/>
              <a:gd name="connsiteY30" fmla="*/ 1194545 h 4317270"/>
              <a:gd name="connsiteX31" fmla="*/ 815309 w 8617326"/>
              <a:gd name="connsiteY31" fmla="*/ 870695 h 4317270"/>
              <a:gd name="connsiteX0" fmla="*/ 815309 w 8617326"/>
              <a:gd name="connsiteY0" fmla="*/ 870695 h 4317270"/>
              <a:gd name="connsiteX1" fmla="*/ 2005934 w 8617326"/>
              <a:gd name="connsiteY1" fmla="*/ 642095 h 4317270"/>
              <a:gd name="connsiteX2" fmla="*/ 4215734 w 8617326"/>
              <a:gd name="connsiteY2" fmla="*/ 756395 h 4317270"/>
              <a:gd name="connsiteX3" fmla="*/ 7120859 w 8617326"/>
              <a:gd name="connsiteY3" fmla="*/ 232520 h 4317270"/>
              <a:gd name="connsiteX4" fmla="*/ 7968584 w 8617326"/>
              <a:gd name="connsiteY4" fmla="*/ 22970 h 4317270"/>
              <a:gd name="connsiteX5" fmla="*/ 8301959 w 8617326"/>
              <a:gd name="connsiteY5" fmla="*/ 746870 h 4317270"/>
              <a:gd name="connsiteX6" fmla="*/ 8397209 w 8617326"/>
              <a:gd name="connsiteY6" fmla="*/ 1280270 h 4317270"/>
              <a:gd name="connsiteX7" fmla="*/ 7482809 w 8617326"/>
              <a:gd name="connsiteY7" fmla="*/ 1727945 h 4317270"/>
              <a:gd name="connsiteX8" fmla="*/ 6968459 w 8617326"/>
              <a:gd name="connsiteY8" fmla="*/ 2013695 h 4317270"/>
              <a:gd name="connsiteX9" fmla="*/ 8063834 w 8617326"/>
              <a:gd name="connsiteY9" fmla="*/ 1851770 h 4317270"/>
              <a:gd name="connsiteX10" fmla="*/ 8606759 w 8617326"/>
              <a:gd name="connsiteY10" fmla="*/ 1937495 h 4317270"/>
              <a:gd name="connsiteX11" fmla="*/ 8416259 w 8617326"/>
              <a:gd name="connsiteY11" fmla="*/ 2670920 h 4317270"/>
              <a:gd name="connsiteX12" fmla="*/ 8330534 w 8617326"/>
              <a:gd name="connsiteY12" fmla="*/ 3718670 h 4317270"/>
              <a:gd name="connsiteX13" fmla="*/ 7673309 w 8617326"/>
              <a:gd name="connsiteY13" fmla="*/ 3785345 h 4317270"/>
              <a:gd name="connsiteX14" fmla="*/ 5796884 w 8617326"/>
              <a:gd name="connsiteY14" fmla="*/ 3547220 h 4317270"/>
              <a:gd name="connsiteX15" fmla="*/ 3729959 w 8617326"/>
              <a:gd name="connsiteY15" fmla="*/ 3661520 h 4317270"/>
              <a:gd name="connsiteX16" fmla="*/ 1658921 w 8617326"/>
              <a:gd name="connsiteY16" fmla="*/ 3885033 h 4317270"/>
              <a:gd name="connsiteX17" fmla="*/ 1320134 w 8617326"/>
              <a:gd name="connsiteY17" fmla="*/ 3709145 h 4317270"/>
              <a:gd name="connsiteX18" fmla="*/ 1139741 w 8617326"/>
              <a:gd name="connsiteY18" fmla="*/ 4149816 h 4317270"/>
              <a:gd name="connsiteX19" fmla="*/ 952836 w 8617326"/>
              <a:gd name="connsiteY19" fmla="*/ 4071938 h 4317270"/>
              <a:gd name="connsiteX20" fmla="*/ 854193 w 8617326"/>
              <a:gd name="connsiteY20" fmla="*/ 3879842 h 4317270"/>
              <a:gd name="connsiteX21" fmla="*/ 797083 w 8617326"/>
              <a:gd name="connsiteY21" fmla="*/ 4155007 h 4317270"/>
              <a:gd name="connsiteX22" fmla="*/ 656904 w 8617326"/>
              <a:gd name="connsiteY22" fmla="*/ 3890225 h 4317270"/>
              <a:gd name="connsiteX23" fmla="*/ 532301 w 8617326"/>
              <a:gd name="connsiteY23" fmla="*/ 4315953 h 4317270"/>
              <a:gd name="connsiteX24" fmla="*/ 329534 w 8617326"/>
              <a:gd name="connsiteY24" fmla="*/ 3880595 h 4317270"/>
              <a:gd name="connsiteX25" fmla="*/ 62834 w 8617326"/>
              <a:gd name="connsiteY25" fmla="*/ 3432920 h 4317270"/>
              <a:gd name="connsiteX26" fmla="*/ 91409 w 8617326"/>
              <a:gd name="connsiteY26" fmla="*/ 2642345 h 4317270"/>
              <a:gd name="connsiteX27" fmla="*/ 539084 w 8617326"/>
              <a:gd name="connsiteY27" fmla="*/ 2423270 h 4317270"/>
              <a:gd name="connsiteX28" fmla="*/ 72359 w 8617326"/>
              <a:gd name="connsiteY28" fmla="*/ 2404220 h 4317270"/>
              <a:gd name="connsiteX29" fmla="*/ 43784 w 8617326"/>
              <a:gd name="connsiteY29" fmla="*/ 1594595 h 4317270"/>
              <a:gd name="connsiteX30" fmla="*/ 34259 w 8617326"/>
              <a:gd name="connsiteY30" fmla="*/ 1194545 h 4317270"/>
              <a:gd name="connsiteX31" fmla="*/ 815309 w 8617326"/>
              <a:gd name="connsiteY31" fmla="*/ 870695 h 4317270"/>
              <a:gd name="connsiteX0" fmla="*/ 815309 w 8617326"/>
              <a:gd name="connsiteY0" fmla="*/ 870695 h 4317270"/>
              <a:gd name="connsiteX1" fmla="*/ 2005934 w 8617326"/>
              <a:gd name="connsiteY1" fmla="*/ 642095 h 4317270"/>
              <a:gd name="connsiteX2" fmla="*/ 4215734 w 8617326"/>
              <a:gd name="connsiteY2" fmla="*/ 756395 h 4317270"/>
              <a:gd name="connsiteX3" fmla="*/ 7120859 w 8617326"/>
              <a:gd name="connsiteY3" fmla="*/ 232520 h 4317270"/>
              <a:gd name="connsiteX4" fmla="*/ 7968584 w 8617326"/>
              <a:gd name="connsiteY4" fmla="*/ 22970 h 4317270"/>
              <a:gd name="connsiteX5" fmla="*/ 8301959 w 8617326"/>
              <a:gd name="connsiteY5" fmla="*/ 746870 h 4317270"/>
              <a:gd name="connsiteX6" fmla="*/ 8397209 w 8617326"/>
              <a:gd name="connsiteY6" fmla="*/ 1280270 h 4317270"/>
              <a:gd name="connsiteX7" fmla="*/ 7482809 w 8617326"/>
              <a:gd name="connsiteY7" fmla="*/ 1727945 h 4317270"/>
              <a:gd name="connsiteX8" fmla="*/ 6968459 w 8617326"/>
              <a:gd name="connsiteY8" fmla="*/ 2013695 h 4317270"/>
              <a:gd name="connsiteX9" fmla="*/ 8063834 w 8617326"/>
              <a:gd name="connsiteY9" fmla="*/ 1851770 h 4317270"/>
              <a:gd name="connsiteX10" fmla="*/ 8606759 w 8617326"/>
              <a:gd name="connsiteY10" fmla="*/ 1937495 h 4317270"/>
              <a:gd name="connsiteX11" fmla="*/ 8416259 w 8617326"/>
              <a:gd name="connsiteY11" fmla="*/ 2670920 h 4317270"/>
              <a:gd name="connsiteX12" fmla="*/ 8330534 w 8617326"/>
              <a:gd name="connsiteY12" fmla="*/ 3718670 h 4317270"/>
              <a:gd name="connsiteX13" fmla="*/ 7673309 w 8617326"/>
              <a:gd name="connsiteY13" fmla="*/ 3785345 h 4317270"/>
              <a:gd name="connsiteX14" fmla="*/ 5796884 w 8617326"/>
              <a:gd name="connsiteY14" fmla="*/ 3547220 h 4317270"/>
              <a:gd name="connsiteX15" fmla="*/ 3729959 w 8617326"/>
              <a:gd name="connsiteY15" fmla="*/ 3661520 h 4317270"/>
              <a:gd name="connsiteX16" fmla="*/ 1658921 w 8617326"/>
              <a:gd name="connsiteY16" fmla="*/ 3885033 h 4317270"/>
              <a:gd name="connsiteX17" fmla="*/ 1320134 w 8617326"/>
              <a:gd name="connsiteY17" fmla="*/ 3709145 h 4317270"/>
              <a:gd name="connsiteX18" fmla="*/ 1139741 w 8617326"/>
              <a:gd name="connsiteY18" fmla="*/ 4149816 h 4317270"/>
              <a:gd name="connsiteX19" fmla="*/ 952836 w 8617326"/>
              <a:gd name="connsiteY19" fmla="*/ 4071938 h 4317270"/>
              <a:gd name="connsiteX20" fmla="*/ 854193 w 8617326"/>
              <a:gd name="connsiteY20" fmla="*/ 3879842 h 4317270"/>
              <a:gd name="connsiteX21" fmla="*/ 797083 w 8617326"/>
              <a:gd name="connsiteY21" fmla="*/ 4155007 h 4317270"/>
              <a:gd name="connsiteX22" fmla="*/ 656904 w 8617326"/>
              <a:gd name="connsiteY22" fmla="*/ 3890225 h 4317270"/>
              <a:gd name="connsiteX23" fmla="*/ 532301 w 8617326"/>
              <a:gd name="connsiteY23" fmla="*/ 4315953 h 4317270"/>
              <a:gd name="connsiteX24" fmla="*/ 329534 w 8617326"/>
              <a:gd name="connsiteY24" fmla="*/ 3880595 h 4317270"/>
              <a:gd name="connsiteX25" fmla="*/ 62834 w 8617326"/>
              <a:gd name="connsiteY25" fmla="*/ 3432920 h 4317270"/>
              <a:gd name="connsiteX26" fmla="*/ 91409 w 8617326"/>
              <a:gd name="connsiteY26" fmla="*/ 2642345 h 4317270"/>
              <a:gd name="connsiteX27" fmla="*/ 539084 w 8617326"/>
              <a:gd name="connsiteY27" fmla="*/ 2423270 h 4317270"/>
              <a:gd name="connsiteX28" fmla="*/ 72359 w 8617326"/>
              <a:gd name="connsiteY28" fmla="*/ 2404220 h 4317270"/>
              <a:gd name="connsiteX29" fmla="*/ 43784 w 8617326"/>
              <a:gd name="connsiteY29" fmla="*/ 1594595 h 4317270"/>
              <a:gd name="connsiteX30" fmla="*/ 34259 w 8617326"/>
              <a:gd name="connsiteY30" fmla="*/ 1194545 h 4317270"/>
              <a:gd name="connsiteX31" fmla="*/ 815309 w 8617326"/>
              <a:gd name="connsiteY31" fmla="*/ 870695 h 4317270"/>
              <a:gd name="connsiteX0" fmla="*/ 815309 w 8617326"/>
              <a:gd name="connsiteY0" fmla="*/ 870695 h 4317270"/>
              <a:gd name="connsiteX1" fmla="*/ 2005934 w 8617326"/>
              <a:gd name="connsiteY1" fmla="*/ 642095 h 4317270"/>
              <a:gd name="connsiteX2" fmla="*/ 4215734 w 8617326"/>
              <a:gd name="connsiteY2" fmla="*/ 756395 h 4317270"/>
              <a:gd name="connsiteX3" fmla="*/ 7120859 w 8617326"/>
              <a:gd name="connsiteY3" fmla="*/ 232520 h 4317270"/>
              <a:gd name="connsiteX4" fmla="*/ 7968584 w 8617326"/>
              <a:gd name="connsiteY4" fmla="*/ 22970 h 4317270"/>
              <a:gd name="connsiteX5" fmla="*/ 8301959 w 8617326"/>
              <a:gd name="connsiteY5" fmla="*/ 746870 h 4317270"/>
              <a:gd name="connsiteX6" fmla="*/ 8397209 w 8617326"/>
              <a:gd name="connsiteY6" fmla="*/ 1280270 h 4317270"/>
              <a:gd name="connsiteX7" fmla="*/ 7482809 w 8617326"/>
              <a:gd name="connsiteY7" fmla="*/ 1727945 h 4317270"/>
              <a:gd name="connsiteX8" fmla="*/ 6968459 w 8617326"/>
              <a:gd name="connsiteY8" fmla="*/ 2013695 h 4317270"/>
              <a:gd name="connsiteX9" fmla="*/ 8063834 w 8617326"/>
              <a:gd name="connsiteY9" fmla="*/ 1851770 h 4317270"/>
              <a:gd name="connsiteX10" fmla="*/ 8606759 w 8617326"/>
              <a:gd name="connsiteY10" fmla="*/ 1937495 h 4317270"/>
              <a:gd name="connsiteX11" fmla="*/ 8416259 w 8617326"/>
              <a:gd name="connsiteY11" fmla="*/ 2670920 h 4317270"/>
              <a:gd name="connsiteX12" fmla="*/ 8330534 w 8617326"/>
              <a:gd name="connsiteY12" fmla="*/ 3718670 h 4317270"/>
              <a:gd name="connsiteX13" fmla="*/ 7673309 w 8617326"/>
              <a:gd name="connsiteY13" fmla="*/ 3785345 h 4317270"/>
              <a:gd name="connsiteX14" fmla="*/ 5796884 w 8617326"/>
              <a:gd name="connsiteY14" fmla="*/ 3547220 h 4317270"/>
              <a:gd name="connsiteX15" fmla="*/ 3729959 w 8617326"/>
              <a:gd name="connsiteY15" fmla="*/ 3661520 h 4317270"/>
              <a:gd name="connsiteX16" fmla="*/ 1658921 w 8617326"/>
              <a:gd name="connsiteY16" fmla="*/ 3885033 h 4317270"/>
              <a:gd name="connsiteX17" fmla="*/ 1591428 w 8617326"/>
              <a:gd name="connsiteY17" fmla="*/ 3641018 h 4317270"/>
              <a:gd name="connsiteX18" fmla="*/ 1320134 w 8617326"/>
              <a:gd name="connsiteY18" fmla="*/ 3709145 h 4317270"/>
              <a:gd name="connsiteX19" fmla="*/ 1139741 w 8617326"/>
              <a:gd name="connsiteY19" fmla="*/ 4149816 h 4317270"/>
              <a:gd name="connsiteX20" fmla="*/ 952836 w 8617326"/>
              <a:gd name="connsiteY20" fmla="*/ 4071938 h 4317270"/>
              <a:gd name="connsiteX21" fmla="*/ 854193 w 8617326"/>
              <a:gd name="connsiteY21" fmla="*/ 3879842 h 4317270"/>
              <a:gd name="connsiteX22" fmla="*/ 797083 w 8617326"/>
              <a:gd name="connsiteY22" fmla="*/ 4155007 h 4317270"/>
              <a:gd name="connsiteX23" fmla="*/ 656904 w 8617326"/>
              <a:gd name="connsiteY23" fmla="*/ 3890225 h 4317270"/>
              <a:gd name="connsiteX24" fmla="*/ 532301 w 8617326"/>
              <a:gd name="connsiteY24" fmla="*/ 4315953 h 4317270"/>
              <a:gd name="connsiteX25" fmla="*/ 329534 w 8617326"/>
              <a:gd name="connsiteY25" fmla="*/ 3880595 h 4317270"/>
              <a:gd name="connsiteX26" fmla="*/ 62834 w 8617326"/>
              <a:gd name="connsiteY26" fmla="*/ 3432920 h 4317270"/>
              <a:gd name="connsiteX27" fmla="*/ 91409 w 8617326"/>
              <a:gd name="connsiteY27" fmla="*/ 2642345 h 4317270"/>
              <a:gd name="connsiteX28" fmla="*/ 539084 w 8617326"/>
              <a:gd name="connsiteY28" fmla="*/ 2423270 h 4317270"/>
              <a:gd name="connsiteX29" fmla="*/ 72359 w 8617326"/>
              <a:gd name="connsiteY29" fmla="*/ 2404220 h 4317270"/>
              <a:gd name="connsiteX30" fmla="*/ 43784 w 8617326"/>
              <a:gd name="connsiteY30" fmla="*/ 1594595 h 4317270"/>
              <a:gd name="connsiteX31" fmla="*/ 34259 w 8617326"/>
              <a:gd name="connsiteY31" fmla="*/ 1194545 h 4317270"/>
              <a:gd name="connsiteX32" fmla="*/ 815309 w 8617326"/>
              <a:gd name="connsiteY32" fmla="*/ 870695 h 4317270"/>
              <a:gd name="connsiteX0" fmla="*/ 815309 w 8617326"/>
              <a:gd name="connsiteY0" fmla="*/ 870695 h 4317270"/>
              <a:gd name="connsiteX1" fmla="*/ 2005934 w 8617326"/>
              <a:gd name="connsiteY1" fmla="*/ 642095 h 4317270"/>
              <a:gd name="connsiteX2" fmla="*/ 4215734 w 8617326"/>
              <a:gd name="connsiteY2" fmla="*/ 756395 h 4317270"/>
              <a:gd name="connsiteX3" fmla="*/ 7120859 w 8617326"/>
              <a:gd name="connsiteY3" fmla="*/ 232520 h 4317270"/>
              <a:gd name="connsiteX4" fmla="*/ 7968584 w 8617326"/>
              <a:gd name="connsiteY4" fmla="*/ 22970 h 4317270"/>
              <a:gd name="connsiteX5" fmla="*/ 8301959 w 8617326"/>
              <a:gd name="connsiteY5" fmla="*/ 746870 h 4317270"/>
              <a:gd name="connsiteX6" fmla="*/ 8397209 w 8617326"/>
              <a:gd name="connsiteY6" fmla="*/ 1280270 h 4317270"/>
              <a:gd name="connsiteX7" fmla="*/ 7482809 w 8617326"/>
              <a:gd name="connsiteY7" fmla="*/ 1727945 h 4317270"/>
              <a:gd name="connsiteX8" fmla="*/ 6968459 w 8617326"/>
              <a:gd name="connsiteY8" fmla="*/ 2013695 h 4317270"/>
              <a:gd name="connsiteX9" fmla="*/ 8063834 w 8617326"/>
              <a:gd name="connsiteY9" fmla="*/ 1851770 h 4317270"/>
              <a:gd name="connsiteX10" fmla="*/ 8606759 w 8617326"/>
              <a:gd name="connsiteY10" fmla="*/ 1937495 h 4317270"/>
              <a:gd name="connsiteX11" fmla="*/ 8416259 w 8617326"/>
              <a:gd name="connsiteY11" fmla="*/ 2670920 h 4317270"/>
              <a:gd name="connsiteX12" fmla="*/ 8330534 w 8617326"/>
              <a:gd name="connsiteY12" fmla="*/ 3718670 h 4317270"/>
              <a:gd name="connsiteX13" fmla="*/ 7673309 w 8617326"/>
              <a:gd name="connsiteY13" fmla="*/ 3785345 h 4317270"/>
              <a:gd name="connsiteX14" fmla="*/ 5796884 w 8617326"/>
              <a:gd name="connsiteY14" fmla="*/ 3547220 h 4317270"/>
              <a:gd name="connsiteX15" fmla="*/ 3729959 w 8617326"/>
              <a:gd name="connsiteY15" fmla="*/ 3661520 h 4317270"/>
              <a:gd name="connsiteX16" fmla="*/ 1658921 w 8617326"/>
              <a:gd name="connsiteY16" fmla="*/ 3885033 h 4317270"/>
              <a:gd name="connsiteX17" fmla="*/ 1591428 w 8617326"/>
              <a:gd name="connsiteY17" fmla="*/ 3641018 h 4317270"/>
              <a:gd name="connsiteX18" fmla="*/ 1320134 w 8617326"/>
              <a:gd name="connsiteY18" fmla="*/ 3709145 h 4317270"/>
              <a:gd name="connsiteX19" fmla="*/ 1368180 w 8617326"/>
              <a:gd name="connsiteY19" fmla="*/ 3947335 h 4317270"/>
              <a:gd name="connsiteX20" fmla="*/ 1139741 w 8617326"/>
              <a:gd name="connsiteY20" fmla="*/ 4149816 h 4317270"/>
              <a:gd name="connsiteX21" fmla="*/ 952836 w 8617326"/>
              <a:gd name="connsiteY21" fmla="*/ 4071938 h 4317270"/>
              <a:gd name="connsiteX22" fmla="*/ 854193 w 8617326"/>
              <a:gd name="connsiteY22" fmla="*/ 3879842 h 4317270"/>
              <a:gd name="connsiteX23" fmla="*/ 797083 w 8617326"/>
              <a:gd name="connsiteY23" fmla="*/ 4155007 h 4317270"/>
              <a:gd name="connsiteX24" fmla="*/ 656904 w 8617326"/>
              <a:gd name="connsiteY24" fmla="*/ 3890225 h 4317270"/>
              <a:gd name="connsiteX25" fmla="*/ 532301 w 8617326"/>
              <a:gd name="connsiteY25" fmla="*/ 4315953 h 4317270"/>
              <a:gd name="connsiteX26" fmla="*/ 329534 w 8617326"/>
              <a:gd name="connsiteY26" fmla="*/ 3880595 h 4317270"/>
              <a:gd name="connsiteX27" fmla="*/ 62834 w 8617326"/>
              <a:gd name="connsiteY27" fmla="*/ 3432920 h 4317270"/>
              <a:gd name="connsiteX28" fmla="*/ 91409 w 8617326"/>
              <a:gd name="connsiteY28" fmla="*/ 2642345 h 4317270"/>
              <a:gd name="connsiteX29" fmla="*/ 539084 w 8617326"/>
              <a:gd name="connsiteY29" fmla="*/ 2423270 h 4317270"/>
              <a:gd name="connsiteX30" fmla="*/ 72359 w 8617326"/>
              <a:gd name="connsiteY30" fmla="*/ 2404220 h 4317270"/>
              <a:gd name="connsiteX31" fmla="*/ 43784 w 8617326"/>
              <a:gd name="connsiteY31" fmla="*/ 1594595 h 4317270"/>
              <a:gd name="connsiteX32" fmla="*/ 34259 w 8617326"/>
              <a:gd name="connsiteY32" fmla="*/ 1194545 h 4317270"/>
              <a:gd name="connsiteX33" fmla="*/ 815309 w 8617326"/>
              <a:gd name="connsiteY33" fmla="*/ 870695 h 4317270"/>
              <a:gd name="connsiteX0" fmla="*/ 815309 w 8617326"/>
              <a:gd name="connsiteY0" fmla="*/ 870695 h 4317270"/>
              <a:gd name="connsiteX1" fmla="*/ 2005934 w 8617326"/>
              <a:gd name="connsiteY1" fmla="*/ 642095 h 4317270"/>
              <a:gd name="connsiteX2" fmla="*/ 4215734 w 8617326"/>
              <a:gd name="connsiteY2" fmla="*/ 756395 h 4317270"/>
              <a:gd name="connsiteX3" fmla="*/ 7120859 w 8617326"/>
              <a:gd name="connsiteY3" fmla="*/ 232520 h 4317270"/>
              <a:gd name="connsiteX4" fmla="*/ 7968584 w 8617326"/>
              <a:gd name="connsiteY4" fmla="*/ 22970 h 4317270"/>
              <a:gd name="connsiteX5" fmla="*/ 8301959 w 8617326"/>
              <a:gd name="connsiteY5" fmla="*/ 746870 h 4317270"/>
              <a:gd name="connsiteX6" fmla="*/ 8397209 w 8617326"/>
              <a:gd name="connsiteY6" fmla="*/ 1280270 h 4317270"/>
              <a:gd name="connsiteX7" fmla="*/ 7482809 w 8617326"/>
              <a:gd name="connsiteY7" fmla="*/ 1727945 h 4317270"/>
              <a:gd name="connsiteX8" fmla="*/ 6968459 w 8617326"/>
              <a:gd name="connsiteY8" fmla="*/ 2013695 h 4317270"/>
              <a:gd name="connsiteX9" fmla="*/ 8063834 w 8617326"/>
              <a:gd name="connsiteY9" fmla="*/ 1851770 h 4317270"/>
              <a:gd name="connsiteX10" fmla="*/ 8606759 w 8617326"/>
              <a:gd name="connsiteY10" fmla="*/ 1937495 h 4317270"/>
              <a:gd name="connsiteX11" fmla="*/ 8416259 w 8617326"/>
              <a:gd name="connsiteY11" fmla="*/ 2670920 h 4317270"/>
              <a:gd name="connsiteX12" fmla="*/ 8330534 w 8617326"/>
              <a:gd name="connsiteY12" fmla="*/ 3718670 h 4317270"/>
              <a:gd name="connsiteX13" fmla="*/ 7673309 w 8617326"/>
              <a:gd name="connsiteY13" fmla="*/ 3785345 h 4317270"/>
              <a:gd name="connsiteX14" fmla="*/ 5796884 w 8617326"/>
              <a:gd name="connsiteY14" fmla="*/ 3547220 h 4317270"/>
              <a:gd name="connsiteX15" fmla="*/ 3729959 w 8617326"/>
              <a:gd name="connsiteY15" fmla="*/ 3661520 h 4317270"/>
              <a:gd name="connsiteX16" fmla="*/ 1658921 w 8617326"/>
              <a:gd name="connsiteY16" fmla="*/ 3885033 h 4317270"/>
              <a:gd name="connsiteX17" fmla="*/ 1591428 w 8617326"/>
              <a:gd name="connsiteY17" fmla="*/ 3641018 h 4317270"/>
              <a:gd name="connsiteX18" fmla="*/ 1320134 w 8617326"/>
              <a:gd name="connsiteY18" fmla="*/ 3709145 h 4317270"/>
              <a:gd name="connsiteX19" fmla="*/ 1368180 w 8617326"/>
              <a:gd name="connsiteY19" fmla="*/ 3947335 h 4317270"/>
              <a:gd name="connsiteX20" fmla="*/ 1139741 w 8617326"/>
              <a:gd name="connsiteY20" fmla="*/ 4149816 h 4317270"/>
              <a:gd name="connsiteX21" fmla="*/ 952836 w 8617326"/>
              <a:gd name="connsiteY21" fmla="*/ 4071938 h 4317270"/>
              <a:gd name="connsiteX22" fmla="*/ 854193 w 8617326"/>
              <a:gd name="connsiteY22" fmla="*/ 3879842 h 4317270"/>
              <a:gd name="connsiteX23" fmla="*/ 797083 w 8617326"/>
              <a:gd name="connsiteY23" fmla="*/ 4155007 h 4317270"/>
              <a:gd name="connsiteX24" fmla="*/ 656904 w 8617326"/>
              <a:gd name="connsiteY24" fmla="*/ 3890225 h 4317270"/>
              <a:gd name="connsiteX25" fmla="*/ 532301 w 8617326"/>
              <a:gd name="connsiteY25" fmla="*/ 4315953 h 4317270"/>
              <a:gd name="connsiteX26" fmla="*/ 329534 w 8617326"/>
              <a:gd name="connsiteY26" fmla="*/ 3880595 h 4317270"/>
              <a:gd name="connsiteX27" fmla="*/ 62834 w 8617326"/>
              <a:gd name="connsiteY27" fmla="*/ 3432920 h 4317270"/>
              <a:gd name="connsiteX28" fmla="*/ 91409 w 8617326"/>
              <a:gd name="connsiteY28" fmla="*/ 2642345 h 4317270"/>
              <a:gd name="connsiteX29" fmla="*/ 539084 w 8617326"/>
              <a:gd name="connsiteY29" fmla="*/ 2423270 h 4317270"/>
              <a:gd name="connsiteX30" fmla="*/ 72359 w 8617326"/>
              <a:gd name="connsiteY30" fmla="*/ 2404220 h 4317270"/>
              <a:gd name="connsiteX31" fmla="*/ 43784 w 8617326"/>
              <a:gd name="connsiteY31" fmla="*/ 1594595 h 4317270"/>
              <a:gd name="connsiteX32" fmla="*/ 34259 w 8617326"/>
              <a:gd name="connsiteY32" fmla="*/ 1194545 h 4317270"/>
              <a:gd name="connsiteX33" fmla="*/ 815309 w 8617326"/>
              <a:gd name="connsiteY33" fmla="*/ 870695 h 4317270"/>
              <a:gd name="connsiteX0" fmla="*/ 815309 w 8617326"/>
              <a:gd name="connsiteY0" fmla="*/ 870695 h 4317270"/>
              <a:gd name="connsiteX1" fmla="*/ 2005934 w 8617326"/>
              <a:gd name="connsiteY1" fmla="*/ 642095 h 4317270"/>
              <a:gd name="connsiteX2" fmla="*/ 4215734 w 8617326"/>
              <a:gd name="connsiteY2" fmla="*/ 756395 h 4317270"/>
              <a:gd name="connsiteX3" fmla="*/ 7120859 w 8617326"/>
              <a:gd name="connsiteY3" fmla="*/ 232520 h 4317270"/>
              <a:gd name="connsiteX4" fmla="*/ 7968584 w 8617326"/>
              <a:gd name="connsiteY4" fmla="*/ 22970 h 4317270"/>
              <a:gd name="connsiteX5" fmla="*/ 8301959 w 8617326"/>
              <a:gd name="connsiteY5" fmla="*/ 746870 h 4317270"/>
              <a:gd name="connsiteX6" fmla="*/ 8397209 w 8617326"/>
              <a:gd name="connsiteY6" fmla="*/ 1280270 h 4317270"/>
              <a:gd name="connsiteX7" fmla="*/ 7482809 w 8617326"/>
              <a:gd name="connsiteY7" fmla="*/ 1727945 h 4317270"/>
              <a:gd name="connsiteX8" fmla="*/ 6968459 w 8617326"/>
              <a:gd name="connsiteY8" fmla="*/ 2013695 h 4317270"/>
              <a:gd name="connsiteX9" fmla="*/ 8063834 w 8617326"/>
              <a:gd name="connsiteY9" fmla="*/ 1851770 h 4317270"/>
              <a:gd name="connsiteX10" fmla="*/ 8606759 w 8617326"/>
              <a:gd name="connsiteY10" fmla="*/ 1937495 h 4317270"/>
              <a:gd name="connsiteX11" fmla="*/ 8416259 w 8617326"/>
              <a:gd name="connsiteY11" fmla="*/ 2670920 h 4317270"/>
              <a:gd name="connsiteX12" fmla="*/ 8330534 w 8617326"/>
              <a:gd name="connsiteY12" fmla="*/ 3718670 h 4317270"/>
              <a:gd name="connsiteX13" fmla="*/ 7673309 w 8617326"/>
              <a:gd name="connsiteY13" fmla="*/ 3785345 h 4317270"/>
              <a:gd name="connsiteX14" fmla="*/ 5796884 w 8617326"/>
              <a:gd name="connsiteY14" fmla="*/ 3547220 h 4317270"/>
              <a:gd name="connsiteX15" fmla="*/ 3729959 w 8617326"/>
              <a:gd name="connsiteY15" fmla="*/ 3661520 h 4317270"/>
              <a:gd name="connsiteX16" fmla="*/ 2084649 w 8617326"/>
              <a:gd name="connsiteY16" fmla="*/ 3594293 h 4317270"/>
              <a:gd name="connsiteX17" fmla="*/ 1658921 w 8617326"/>
              <a:gd name="connsiteY17" fmla="*/ 3885033 h 4317270"/>
              <a:gd name="connsiteX18" fmla="*/ 1591428 w 8617326"/>
              <a:gd name="connsiteY18" fmla="*/ 3641018 h 4317270"/>
              <a:gd name="connsiteX19" fmla="*/ 1320134 w 8617326"/>
              <a:gd name="connsiteY19" fmla="*/ 3709145 h 4317270"/>
              <a:gd name="connsiteX20" fmla="*/ 1368180 w 8617326"/>
              <a:gd name="connsiteY20" fmla="*/ 3947335 h 4317270"/>
              <a:gd name="connsiteX21" fmla="*/ 1139741 w 8617326"/>
              <a:gd name="connsiteY21" fmla="*/ 4149816 h 4317270"/>
              <a:gd name="connsiteX22" fmla="*/ 952836 w 8617326"/>
              <a:gd name="connsiteY22" fmla="*/ 4071938 h 4317270"/>
              <a:gd name="connsiteX23" fmla="*/ 854193 w 8617326"/>
              <a:gd name="connsiteY23" fmla="*/ 3879842 h 4317270"/>
              <a:gd name="connsiteX24" fmla="*/ 797083 w 8617326"/>
              <a:gd name="connsiteY24" fmla="*/ 4155007 h 4317270"/>
              <a:gd name="connsiteX25" fmla="*/ 656904 w 8617326"/>
              <a:gd name="connsiteY25" fmla="*/ 3890225 h 4317270"/>
              <a:gd name="connsiteX26" fmla="*/ 532301 w 8617326"/>
              <a:gd name="connsiteY26" fmla="*/ 4315953 h 4317270"/>
              <a:gd name="connsiteX27" fmla="*/ 329534 w 8617326"/>
              <a:gd name="connsiteY27" fmla="*/ 3880595 h 4317270"/>
              <a:gd name="connsiteX28" fmla="*/ 62834 w 8617326"/>
              <a:gd name="connsiteY28" fmla="*/ 3432920 h 4317270"/>
              <a:gd name="connsiteX29" fmla="*/ 91409 w 8617326"/>
              <a:gd name="connsiteY29" fmla="*/ 2642345 h 4317270"/>
              <a:gd name="connsiteX30" fmla="*/ 539084 w 8617326"/>
              <a:gd name="connsiteY30" fmla="*/ 2423270 h 4317270"/>
              <a:gd name="connsiteX31" fmla="*/ 72359 w 8617326"/>
              <a:gd name="connsiteY31" fmla="*/ 2404220 h 4317270"/>
              <a:gd name="connsiteX32" fmla="*/ 43784 w 8617326"/>
              <a:gd name="connsiteY32" fmla="*/ 1594595 h 4317270"/>
              <a:gd name="connsiteX33" fmla="*/ 34259 w 8617326"/>
              <a:gd name="connsiteY33" fmla="*/ 1194545 h 4317270"/>
              <a:gd name="connsiteX34" fmla="*/ 815309 w 8617326"/>
              <a:gd name="connsiteY34" fmla="*/ 870695 h 4317270"/>
              <a:gd name="connsiteX0" fmla="*/ 815309 w 8617326"/>
              <a:gd name="connsiteY0" fmla="*/ 870695 h 4317270"/>
              <a:gd name="connsiteX1" fmla="*/ 2005934 w 8617326"/>
              <a:gd name="connsiteY1" fmla="*/ 642095 h 4317270"/>
              <a:gd name="connsiteX2" fmla="*/ 4215734 w 8617326"/>
              <a:gd name="connsiteY2" fmla="*/ 756395 h 4317270"/>
              <a:gd name="connsiteX3" fmla="*/ 7120859 w 8617326"/>
              <a:gd name="connsiteY3" fmla="*/ 232520 h 4317270"/>
              <a:gd name="connsiteX4" fmla="*/ 7968584 w 8617326"/>
              <a:gd name="connsiteY4" fmla="*/ 22970 h 4317270"/>
              <a:gd name="connsiteX5" fmla="*/ 8301959 w 8617326"/>
              <a:gd name="connsiteY5" fmla="*/ 746870 h 4317270"/>
              <a:gd name="connsiteX6" fmla="*/ 8397209 w 8617326"/>
              <a:gd name="connsiteY6" fmla="*/ 1280270 h 4317270"/>
              <a:gd name="connsiteX7" fmla="*/ 7482809 w 8617326"/>
              <a:gd name="connsiteY7" fmla="*/ 1727945 h 4317270"/>
              <a:gd name="connsiteX8" fmla="*/ 6968459 w 8617326"/>
              <a:gd name="connsiteY8" fmla="*/ 2013695 h 4317270"/>
              <a:gd name="connsiteX9" fmla="*/ 8063834 w 8617326"/>
              <a:gd name="connsiteY9" fmla="*/ 1851770 h 4317270"/>
              <a:gd name="connsiteX10" fmla="*/ 8606759 w 8617326"/>
              <a:gd name="connsiteY10" fmla="*/ 1937495 h 4317270"/>
              <a:gd name="connsiteX11" fmla="*/ 8416259 w 8617326"/>
              <a:gd name="connsiteY11" fmla="*/ 2670920 h 4317270"/>
              <a:gd name="connsiteX12" fmla="*/ 8330534 w 8617326"/>
              <a:gd name="connsiteY12" fmla="*/ 3718670 h 4317270"/>
              <a:gd name="connsiteX13" fmla="*/ 7673309 w 8617326"/>
              <a:gd name="connsiteY13" fmla="*/ 3785345 h 4317270"/>
              <a:gd name="connsiteX14" fmla="*/ 5796884 w 8617326"/>
              <a:gd name="connsiteY14" fmla="*/ 3547220 h 4317270"/>
              <a:gd name="connsiteX15" fmla="*/ 3729959 w 8617326"/>
              <a:gd name="connsiteY15" fmla="*/ 3661520 h 4317270"/>
              <a:gd name="connsiteX16" fmla="*/ 2427307 w 8617326"/>
              <a:gd name="connsiteY16" fmla="*/ 3859075 h 4317270"/>
              <a:gd name="connsiteX17" fmla="*/ 2084649 w 8617326"/>
              <a:gd name="connsiteY17" fmla="*/ 3594293 h 4317270"/>
              <a:gd name="connsiteX18" fmla="*/ 1658921 w 8617326"/>
              <a:gd name="connsiteY18" fmla="*/ 3885033 h 4317270"/>
              <a:gd name="connsiteX19" fmla="*/ 1591428 w 8617326"/>
              <a:gd name="connsiteY19" fmla="*/ 3641018 h 4317270"/>
              <a:gd name="connsiteX20" fmla="*/ 1320134 w 8617326"/>
              <a:gd name="connsiteY20" fmla="*/ 3709145 h 4317270"/>
              <a:gd name="connsiteX21" fmla="*/ 1368180 w 8617326"/>
              <a:gd name="connsiteY21" fmla="*/ 3947335 h 4317270"/>
              <a:gd name="connsiteX22" fmla="*/ 1139741 w 8617326"/>
              <a:gd name="connsiteY22" fmla="*/ 4149816 h 4317270"/>
              <a:gd name="connsiteX23" fmla="*/ 952836 w 8617326"/>
              <a:gd name="connsiteY23" fmla="*/ 4071938 h 4317270"/>
              <a:gd name="connsiteX24" fmla="*/ 854193 w 8617326"/>
              <a:gd name="connsiteY24" fmla="*/ 3879842 h 4317270"/>
              <a:gd name="connsiteX25" fmla="*/ 797083 w 8617326"/>
              <a:gd name="connsiteY25" fmla="*/ 4155007 h 4317270"/>
              <a:gd name="connsiteX26" fmla="*/ 656904 w 8617326"/>
              <a:gd name="connsiteY26" fmla="*/ 3890225 h 4317270"/>
              <a:gd name="connsiteX27" fmla="*/ 532301 w 8617326"/>
              <a:gd name="connsiteY27" fmla="*/ 4315953 h 4317270"/>
              <a:gd name="connsiteX28" fmla="*/ 329534 w 8617326"/>
              <a:gd name="connsiteY28" fmla="*/ 3880595 h 4317270"/>
              <a:gd name="connsiteX29" fmla="*/ 62834 w 8617326"/>
              <a:gd name="connsiteY29" fmla="*/ 3432920 h 4317270"/>
              <a:gd name="connsiteX30" fmla="*/ 91409 w 8617326"/>
              <a:gd name="connsiteY30" fmla="*/ 2642345 h 4317270"/>
              <a:gd name="connsiteX31" fmla="*/ 539084 w 8617326"/>
              <a:gd name="connsiteY31" fmla="*/ 2423270 h 4317270"/>
              <a:gd name="connsiteX32" fmla="*/ 72359 w 8617326"/>
              <a:gd name="connsiteY32" fmla="*/ 2404220 h 4317270"/>
              <a:gd name="connsiteX33" fmla="*/ 43784 w 8617326"/>
              <a:gd name="connsiteY33" fmla="*/ 1594595 h 4317270"/>
              <a:gd name="connsiteX34" fmla="*/ 34259 w 8617326"/>
              <a:gd name="connsiteY34" fmla="*/ 1194545 h 4317270"/>
              <a:gd name="connsiteX35" fmla="*/ 815309 w 8617326"/>
              <a:gd name="connsiteY35" fmla="*/ 870695 h 4317270"/>
              <a:gd name="connsiteX0" fmla="*/ 815309 w 8617326"/>
              <a:gd name="connsiteY0" fmla="*/ 870695 h 4317270"/>
              <a:gd name="connsiteX1" fmla="*/ 2005934 w 8617326"/>
              <a:gd name="connsiteY1" fmla="*/ 642095 h 4317270"/>
              <a:gd name="connsiteX2" fmla="*/ 4215734 w 8617326"/>
              <a:gd name="connsiteY2" fmla="*/ 756395 h 4317270"/>
              <a:gd name="connsiteX3" fmla="*/ 7120859 w 8617326"/>
              <a:gd name="connsiteY3" fmla="*/ 232520 h 4317270"/>
              <a:gd name="connsiteX4" fmla="*/ 7968584 w 8617326"/>
              <a:gd name="connsiteY4" fmla="*/ 22970 h 4317270"/>
              <a:gd name="connsiteX5" fmla="*/ 8301959 w 8617326"/>
              <a:gd name="connsiteY5" fmla="*/ 746870 h 4317270"/>
              <a:gd name="connsiteX6" fmla="*/ 8397209 w 8617326"/>
              <a:gd name="connsiteY6" fmla="*/ 1280270 h 4317270"/>
              <a:gd name="connsiteX7" fmla="*/ 7482809 w 8617326"/>
              <a:gd name="connsiteY7" fmla="*/ 1727945 h 4317270"/>
              <a:gd name="connsiteX8" fmla="*/ 6968459 w 8617326"/>
              <a:gd name="connsiteY8" fmla="*/ 2013695 h 4317270"/>
              <a:gd name="connsiteX9" fmla="*/ 8063834 w 8617326"/>
              <a:gd name="connsiteY9" fmla="*/ 1851770 h 4317270"/>
              <a:gd name="connsiteX10" fmla="*/ 8606759 w 8617326"/>
              <a:gd name="connsiteY10" fmla="*/ 1937495 h 4317270"/>
              <a:gd name="connsiteX11" fmla="*/ 8416259 w 8617326"/>
              <a:gd name="connsiteY11" fmla="*/ 2670920 h 4317270"/>
              <a:gd name="connsiteX12" fmla="*/ 8330534 w 8617326"/>
              <a:gd name="connsiteY12" fmla="*/ 3718670 h 4317270"/>
              <a:gd name="connsiteX13" fmla="*/ 7673309 w 8617326"/>
              <a:gd name="connsiteY13" fmla="*/ 3785345 h 4317270"/>
              <a:gd name="connsiteX14" fmla="*/ 5796884 w 8617326"/>
              <a:gd name="connsiteY14" fmla="*/ 3547220 h 4317270"/>
              <a:gd name="connsiteX15" fmla="*/ 3729959 w 8617326"/>
              <a:gd name="connsiteY15" fmla="*/ 3661520 h 4317270"/>
              <a:gd name="connsiteX16" fmla="*/ 2427307 w 8617326"/>
              <a:gd name="connsiteY16" fmla="*/ 3859075 h 4317270"/>
              <a:gd name="connsiteX17" fmla="*/ 2084649 w 8617326"/>
              <a:gd name="connsiteY17" fmla="*/ 3594293 h 4317270"/>
              <a:gd name="connsiteX18" fmla="*/ 2022348 w 8617326"/>
              <a:gd name="connsiteY18" fmla="*/ 3807156 h 4317270"/>
              <a:gd name="connsiteX19" fmla="*/ 1658921 w 8617326"/>
              <a:gd name="connsiteY19" fmla="*/ 3885033 h 4317270"/>
              <a:gd name="connsiteX20" fmla="*/ 1591428 w 8617326"/>
              <a:gd name="connsiteY20" fmla="*/ 3641018 h 4317270"/>
              <a:gd name="connsiteX21" fmla="*/ 1320134 w 8617326"/>
              <a:gd name="connsiteY21" fmla="*/ 3709145 h 4317270"/>
              <a:gd name="connsiteX22" fmla="*/ 1368180 w 8617326"/>
              <a:gd name="connsiteY22" fmla="*/ 3947335 h 4317270"/>
              <a:gd name="connsiteX23" fmla="*/ 1139741 w 8617326"/>
              <a:gd name="connsiteY23" fmla="*/ 4149816 h 4317270"/>
              <a:gd name="connsiteX24" fmla="*/ 952836 w 8617326"/>
              <a:gd name="connsiteY24" fmla="*/ 4071938 h 4317270"/>
              <a:gd name="connsiteX25" fmla="*/ 854193 w 8617326"/>
              <a:gd name="connsiteY25" fmla="*/ 3879842 h 4317270"/>
              <a:gd name="connsiteX26" fmla="*/ 797083 w 8617326"/>
              <a:gd name="connsiteY26" fmla="*/ 4155007 h 4317270"/>
              <a:gd name="connsiteX27" fmla="*/ 656904 w 8617326"/>
              <a:gd name="connsiteY27" fmla="*/ 3890225 h 4317270"/>
              <a:gd name="connsiteX28" fmla="*/ 532301 w 8617326"/>
              <a:gd name="connsiteY28" fmla="*/ 4315953 h 4317270"/>
              <a:gd name="connsiteX29" fmla="*/ 329534 w 8617326"/>
              <a:gd name="connsiteY29" fmla="*/ 3880595 h 4317270"/>
              <a:gd name="connsiteX30" fmla="*/ 62834 w 8617326"/>
              <a:gd name="connsiteY30" fmla="*/ 3432920 h 4317270"/>
              <a:gd name="connsiteX31" fmla="*/ 91409 w 8617326"/>
              <a:gd name="connsiteY31" fmla="*/ 2642345 h 4317270"/>
              <a:gd name="connsiteX32" fmla="*/ 539084 w 8617326"/>
              <a:gd name="connsiteY32" fmla="*/ 2423270 h 4317270"/>
              <a:gd name="connsiteX33" fmla="*/ 72359 w 8617326"/>
              <a:gd name="connsiteY33" fmla="*/ 2404220 h 4317270"/>
              <a:gd name="connsiteX34" fmla="*/ 43784 w 8617326"/>
              <a:gd name="connsiteY34" fmla="*/ 1594595 h 4317270"/>
              <a:gd name="connsiteX35" fmla="*/ 34259 w 8617326"/>
              <a:gd name="connsiteY35" fmla="*/ 1194545 h 4317270"/>
              <a:gd name="connsiteX36" fmla="*/ 815309 w 8617326"/>
              <a:gd name="connsiteY36" fmla="*/ 870695 h 4317270"/>
              <a:gd name="connsiteX0" fmla="*/ 815309 w 8617326"/>
              <a:gd name="connsiteY0" fmla="*/ 870695 h 4317270"/>
              <a:gd name="connsiteX1" fmla="*/ 2005934 w 8617326"/>
              <a:gd name="connsiteY1" fmla="*/ 642095 h 4317270"/>
              <a:gd name="connsiteX2" fmla="*/ 4215734 w 8617326"/>
              <a:gd name="connsiteY2" fmla="*/ 756395 h 4317270"/>
              <a:gd name="connsiteX3" fmla="*/ 7120859 w 8617326"/>
              <a:gd name="connsiteY3" fmla="*/ 232520 h 4317270"/>
              <a:gd name="connsiteX4" fmla="*/ 7968584 w 8617326"/>
              <a:gd name="connsiteY4" fmla="*/ 22970 h 4317270"/>
              <a:gd name="connsiteX5" fmla="*/ 8301959 w 8617326"/>
              <a:gd name="connsiteY5" fmla="*/ 746870 h 4317270"/>
              <a:gd name="connsiteX6" fmla="*/ 8397209 w 8617326"/>
              <a:gd name="connsiteY6" fmla="*/ 1280270 h 4317270"/>
              <a:gd name="connsiteX7" fmla="*/ 7482809 w 8617326"/>
              <a:gd name="connsiteY7" fmla="*/ 1727945 h 4317270"/>
              <a:gd name="connsiteX8" fmla="*/ 6968459 w 8617326"/>
              <a:gd name="connsiteY8" fmla="*/ 2013695 h 4317270"/>
              <a:gd name="connsiteX9" fmla="*/ 8063834 w 8617326"/>
              <a:gd name="connsiteY9" fmla="*/ 1851770 h 4317270"/>
              <a:gd name="connsiteX10" fmla="*/ 8606759 w 8617326"/>
              <a:gd name="connsiteY10" fmla="*/ 1937495 h 4317270"/>
              <a:gd name="connsiteX11" fmla="*/ 8416259 w 8617326"/>
              <a:gd name="connsiteY11" fmla="*/ 2670920 h 4317270"/>
              <a:gd name="connsiteX12" fmla="*/ 8330534 w 8617326"/>
              <a:gd name="connsiteY12" fmla="*/ 3718670 h 4317270"/>
              <a:gd name="connsiteX13" fmla="*/ 7673309 w 8617326"/>
              <a:gd name="connsiteY13" fmla="*/ 3785345 h 4317270"/>
              <a:gd name="connsiteX14" fmla="*/ 5796884 w 8617326"/>
              <a:gd name="connsiteY14" fmla="*/ 3547220 h 4317270"/>
              <a:gd name="connsiteX15" fmla="*/ 3729959 w 8617326"/>
              <a:gd name="connsiteY15" fmla="*/ 3661520 h 4317270"/>
              <a:gd name="connsiteX16" fmla="*/ 2427307 w 8617326"/>
              <a:gd name="connsiteY16" fmla="*/ 3859075 h 4317270"/>
              <a:gd name="connsiteX17" fmla="*/ 2084649 w 8617326"/>
              <a:gd name="connsiteY17" fmla="*/ 3594293 h 4317270"/>
              <a:gd name="connsiteX18" fmla="*/ 2022348 w 8617326"/>
              <a:gd name="connsiteY18" fmla="*/ 3807156 h 4317270"/>
              <a:gd name="connsiteX19" fmla="*/ 1809484 w 8617326"/>
              <a:gd name="connsiteY19" fmla="*/ 4123857 h 4317270"/>
              <a:gd name="connsiteX20" fmla="*/ 1658921 w 8617326"/>
              <a:gd name="connsiteY20" fmla="*/ 3885033 h 4317270"/>
              <a:gd name="connsiteX21" fmla="*/ 1591428 w 8617326"/>
              <a:gd name="connsiteY21" fmla="*/ 3641018 h 4317270"/>
              <a:gd name="connsiteX22" fmla="*/ 1320134 w 8617326"/>
              <a:gd name="connsiteY22" fmla="*/ 3709145 h 4317270"/>
              <a:gd name="connsiteX23" fmla="*/ 1368180 w 8617326"/>
              <a:gd name="connsiteY23" fmla="*/ 3947335 h 4317270"/>
              <a:gd name="connsiteX24" fmla="*/ 1139741 w 8617326"/>
              <a:gd name="connsiteY24" fmla="*/ 4149816 h 4317270"/>
              <a:gd name="connsiteX25" fmla="*/ 952836 w 8617326"/>
              <a:gd name="connsiteY25" fmla="*/ 4071938 h 4317270"/>
              <a:gd name="connsiteX26" fmla="*/ 854193 w 8617326"/>
              <a:gd name="connsiteY26" fmla="*/ 3879842 h 4317270"/>
              <a:gd name="connsiteX27" fmla="*/ 797083 w 8617326"/>
              <a:gd name="connsiteY27" fmla="*/ 4155007 h 4317270"/>
              <a:gd name="connsiteX28" fmla="*/ 656904 w 8617326"/>
              <a:gd name="connsiteY28" fmla="*/ 3890225 h 4317270"/>
              <a:gd name="connsiteX29" fmla="*/ 532301 w 8617326"/>
              <a:gd name="connsiteY29" fmla="*/ 4315953 h 4317270"/>
              <a:gd name="connsiteX30" fmla="*/ 329534 w 8617326"/>
              <a:gd name="connsiteY30" fmla="*/ 3880595 h 4317270"/>
              <a:gd name="connsiteX31" fmla="*/ 62834 w 8617326"/>
              <a:gd name="connsiteY31" fmla="*/ 3432920 h 4317270"/>
              <a:gd name="connsiteX32" fmla="*/ 91409 w 8617326"/>
              <a:gd name="connsiteY32" fmla="*/ 2642345 h 4317270"/>
              <a:gd name="connsiteX33" fmla="*/ 539084 w 8617326"/>
              <a:gd name="connsiteY33" fmla="*/ 2423270 h 4317270"/>
              <a:gd name="connsiteX34" fmla="*/ 72359 w 8617326"/>
              <a:gd name="connsiteY34" fmla="*/ 2404220 h 4317270"/>
              <a:gd name="connsiteX35" fmla="*/ 43784 w 8617326"/>
              <a:gd name="connsiteY35" fmla="*/ 1594595 h 4317270"/>
              <a:gd name="connsiteX36" fmla="*/ 34259 w 8617326"/>
              <a:gd name="connsiteY36" fmla="*/ 1194545 h 4317270"/>
              <a:gd name="connsiteX37" fmla="*/ 815309 w 8617326"/>
              <a:gd name="connsiteY37" fmla="*/ 870695 h 4317270"/>
              <a:gd name="connsiteX0" fmla="*/ 815309 w 8617326"/>
              <a:gd name="connsiteY0" fmla="*/ 870695 h 4317270"/>
              <a:gd name="connsiteX1" fmla="*/ 2005934 w 8617326"/>
              <a:gd name="connsiteY1" fmla="*/ 642095 h 4317270"/>
              <a:gd name="connsiteX2" fmla="*/ 4215734 w 8617326"/>
              <a:gd name="connsiteY2" fmla="*/ 756395 h 4317270"/>
              <a:gd name="connsiteX3" fmla="*/ 7120859 w 8617326"/>
              <a:gd name="connsiteY3" fmla="*/ 232520 h 4317270"/>
              <a:gd name="connsiteX4" fmla="*/ 7968584 w 8617326"/>
              <a:gd name="connsiteY4" fmla="*/ 22970 h 4317270"/>
              <a:gd name="connsiteX5" fmla="*/ 8301959 w 8617326"/>
              <a:gd name="connsiteY5" fmla="*/ 746870 h 4317270"/>
              <a:gd name="connsiteX6" fmla="*/ 8397209 w 8617326"/>
              <a:gd name="connsiteY6" fmla="*/ 1280270 h 4317270"/>
              <a:gd name="connsiteX7" fmla="*/ 7482809 w 8617326"/>
              <a:gd name="connsiteY7" fmla="*/ 1727945 h 4317270"/>
              <a:gd name="connsiteX8" fmla="*/ 6968459 w 8617326"/>
              <a:gd name="connsiteY8" fmla="*/ 2013695 h 4317270"/>
              <a:gd name="connsiteX9" fmla="*/ 8063834 w 8617326"/>
              <a:gd name="connsiteY9" fmla="*/ 1851770 h 4317270"/>
              <a:gd name="connsiteX10" fmla="*/ 8606759 w 8617326"/>
              <a:gd name="connsiteY10" fmla="*/ 1937495 h 4317270"/>
              <a:gd name="connsiteX11" fmla="*/ 8416259 w 8617326"/>
              <a:gd name="connsiteY11" fmla="*/ 2670920 h 4317270"/>
              <a:gd name="connsiteX12" fmla="*/ 8330534 w 8617326"/>
              <a:gd name="connsiteY12" fmla="*/ 3718670 h 4317270"/>
              <a:gd name="connsiteX13" fmla="*/ 7673309 w 8617326"/>
              <a:gd name="connsiteY13" fmla="*/ 3785345 h 4317270"/>
              <a:gd name="connsiteX14" fmla="*/ 5796884 w 8617326"/>
              <a:gd name="connsiteY14" fmla="*/ 3547220 h 4317270"/>
              <a:gd name="connsiteX15" fmla="*/ 3729959 w 8617326"/>
              <a:gd name="connsiteY15" fmla="*/ 3661520 h 4317270"/>
              <a:gd name="connsiteX16" fmla="*/ 2427307 w 8617326"/>
              <a:gd name="connsiteY16" fmla="*/ 3859075 h 4317270"/>
              <a:gd name="connsiteX17" fmla="*/ 2084649 w 8617326"/>
              <a:gd name="connsiteY17" fmla="*/ 3594293 h 4317270"/>
              <a:gd name="connsiteX18" fmla="*/ 2022348 w 8617326"/>
              <a:gd name="connsiteY18" fmla="*/ 3807156 h 4317270"/>
              <a:gd name="connsiteX19" fmla="*/ 1809484 w 8617326"/>
              <a:gd name="connsiteY19" fmla="*/ 4123857 h 4317270"/>
              <a:gd name="connsiteX20" fmla="*/ 1830252 w 8617326"/>
              <a:gd name="connsiteY20" fmla="*/ 3656594 h 4317270"/>
              <a:gd name="connsiteX21" fmla="*/ 1658921 w 8617326"/>
              <a:gd name="connsiteY21" fmla="*/ 3885033 h 4317270"/>
              <a:gd name="connsiteX22" fmla="*/ 1591428 w 8617326"/>
              <a:gd name="connsiteY22" fmla="*/ 3641018 h 4317270"/>
              <a:gd name="connsiteX23" fmla="*/ 1320134 w 8617326"/>
              <a:gd name="connsiteY23" fmla="*/ 3709145 h 4317270"/>
              <a:gd name="connsiteX24" fmla="*/ 1368180 w 8617326"/>
              <a:gd name="connsiteY24" fmla="*/ 3947335 h 4317270"/>
              <a:gd name="connsiteX25" fmla="*/ 1139741 w 8617326"/>
              <a:gd name="connsiteY25" fmla="*/ 4149816 h 4317270"/>
              <a:gd name="connsiteX26" fmla="*/ 952836 w 8617326"/>
              <a:gd name="connsiteY26" fmla="*/ 4071938 h 4317270"/>
              <a:gd name="connsiteX27" fmla="*/ 854193 w 8617326"/>
              <a:gd name="connsiteY27" fmla="*/ 3879842 h 4317270"/>
              <a:gd name="connsiteX28" fmla="*/ 797083 w 8617326"/>
              <a:gd name="connsiteY28" fmla="*/ 4155007 h 4317270"/>
              <a:gd name="connsiteX29" fmla="*/ 656904 w 8617326"/>
              <a:gd name="connsiteY29" fmla="*/ 3890225 h 4317270"/>
              <a:gd name="connsiteX30" fmla="*/ 532301 w 8617326"/>
              <a:gd name="connsiteY30" fmla="*/ 4315953 h 4317270"/>
              <a:gd name="connsiteX31" fmla="*/ 329534 w 8617326"/>
              <a:gd name="connsiteY31" fmla="*/ 3880595 h 4317270"/>
              <a:gd name="connsiteX32" fmla="*/ 62834 w 8617326"/>
              <a:gd name="connsiteY32" fmla="*/ 3432920 h 4317270"/>
              <a:gd name="connsiteX33" fmla="*/ 91409 w 8617326"/>
              <a:gd name="connsiteY33" fmla="*/ 2642345 h 4317270"/>
              <a:gd name="connsiteX34" fmla="*/ 539084 w 8617326"/>
              <a:gd name="connsiteY34" fmla="*/ 2423270 h 4317270"/>
              <a:gd name="connsiteX35" fmla="*/ 72359 w 8617326"/>
              <a:gd name="connsiteY35" fmla="*/ 2404220 h 4317270"/>
              <a:gd name="connsiteX36" fmla="*/ 43784 w 8617326"/>
              <a:gd name="connsiteY36" fmla="*/ 1594595 h 4317270"/>
              <a:gd name="connsiteX37" fmla="*/ 34259 w 8617326"/>
              <a:gd name="connsiteY37" fmla="*/ 1194545 h 4317270"/>
              <a:gd name="connsiteX38" fmla="*/ 815309 w 8617326"/>
              <a:gd name="connsiteY38" fmla="*/ 870695 h 4317270"/>
              <a:gd name="connsiteX0" fmla="*/ 815309 w 8617326"/>
              <a:gd name="connsiteY0" fmla="*/ 870695 h 4317270"/>
              <a:gd name="connsiteX1" fmla="*/ 2005934 w 8617326"/>
              <a:gd name="connsiteY1" fmla="*/ 642095 h 4317270"/>
              <a:gd name="connsiteX2" fmla="*/ 4215734 w 8617326"/>
              <a:gd name="connsiteY2" fmla="*/ 756395 h 4317270"/>
              <a:gd name="connsiteX3" fmla="*/ 7120859 w 8617326"/>
              <a:gd name="connsiteY3" fmla="*/ 232520 h 4317270"/>
              <a:gd name="connsiteX4" fmla="*/ 7968584 w 8617326"/>
              <a:gd name="connsiteY4" fmla="*/ 22970 h 4317270"/>
              <a:gd name="connsiteX5" fmla="*/ 8301959 w 8617326"/>
              <a:gd name="connsiteY5" fmla="*/ 746870 h 4317270"/>
              <a:gd name="connsiteX6" fmla="*/ 8397209 w 8617326"/>
              <a:gd name="connsiteY6" fmla="*/ 1280270 h 4317270"/>
              <a:gd name="connsiteX7" fmla="*/ 7482809 w 8617326"/>
              <a:gd name="connsiteY7" fmla="*/ 1727945 h 4317270"/>
              <a:gd name="connsiteX8" fmla="*/ 6968459 w 8617326"/>
              <a:gd name="connsiteY8" fmla="*/ 2013695 h 4317270"/>
              <a:gd name="connsiteX9" fmla="*/ 8063834 w 8617326"/>
              <a:gd name="connsiteY9" fmla="*/ 1851770 h 4317270"/>
              <a:gd name="connsiteX10" fmla="*/ 8606759 w 8617326"/>
              <a:gd name="connsiteY10" fmla="*/ 1937495 h 4317270"/>
              <a:gd name="connsiteX11" fmla="*/ 8416259 w 8617326"/>
              <a:gd name="connsiteY11" fmla="*/ 2670920 h 4317270"/>
              <a:gd name="connsiteX12" fmla="*/ 8330534 w 8617326"/>
              <a:gd name="connsiteY12" fmla="*/ 3718670 h 4317270"/>
              <a:gd name="connsiteX13" fmla="*/ 7673309 w 8617326"/>
              <a:gd name="connsiteY13" fmla="*/ 3785345 h 4317270"/>
              <a:gd name="connsiteX14" fmla="*/ 5796884 w 8617326"/>
              <a:gd name="connsiteY14" fmla="*/ 3547220 h 4317270"/>
              <a:gd name="connsiteX15" fmla="*/ 3729959 w 8617326"/>
              <a:gd name="connsiteY15" fmla="*/ 3661520 h 4317270"/>
              <a:gd name="connsiteX16" fmla="*/ 2427307 w 8617326"/>
              <a:gd name="connsiteY16" fmla="*/ 3859075 h 4317270"/>
              <a:gd name="connsiteX17" fmla="*/ 2084649 w 8617326"/>
              <a:gd name="connsiteY17" fmla="*/ 3594293 h 4317270"/>
              <a:gd name="connsiteX18" fmla="*/ 2022348 w 8617326"/>
              <a:gd name="connsiteY18" fmla="*/ 3807156 h 4317270"/>
              <a:gd name="connsiteX19" fmla="*/ 1934088 w 8617326"/>
              <a:gd name="connsiteY19" fmla="*/ 3796773 h 4317270"/>
              <a:gd name="connsiteX20" fmla="*/ 1809484 w 8617326"/>
              <a:gd name="connsiteY20" fmla="*/ 4123857 h 4317270"/>
              <a:gd name="connsiteX21" fmla="*/ 1830252 w 8617326"/>
              <a:gd name="connsiteY21" fmla="*/ 3656594 h 4317270"/>
              <a:gd name="connsiteX22" fmla="*/ 1658921 w 8617326"/>
              <a:gd name="connsiteY22" fmla="*/ 3885033 h 4317270"/>
              <a:gd name="connsiteX23" fmla="*/ 1591428 w 8617326"/>
              <a:gd name="connsiteY23" fmla="*/ 3641018 h 4317270"/>
              <a:gd name="connsiteX24" fmla="*/ 1320134 w 8617326"/>
              <a:gd name="connsiteY24" fmla="*/ 3709145 h 4317270"/>
              <a:gd name="connsiteX25" fmla="*/ 1368180 w 8617326"/>
              <a:gd name="connsiteY25" fmla="*/ 3947335 h 4317270"/>
              <a:gd name="connsiteX26" fmla="*/ 1139741 w 8617326"/>
              <a:gd name="connsiteY26" fmla="*/ 4149816 h 4317270"/>
              <a:gd name="connsiteX27" fmla="*/ 952836 w 8617326"/>
              <a:gd name="connsiteY27" fmla="*/ 4071938 h 4317270"/>
              <a:gd name="connsiteX28" fmla="*/ 854193 w 8617326"/>
              <a:gd name="connsiteY28" fmla="*/ 3879842 h 4317270"/>
              <a:gd name="connsiteX29" fmla="*/ 797083 w 8617326"/>
              <a:gd name="connsiteY29" fmla="*/ 4155007 h 4317270"/>
              <a:gd name="connsiteX30" fmla="*/ 656904 w 8617326"/>
              <a:gd name="connsiteY30" fmla="*/ 3890225 h 4317270"/>
              <a:gd name="connsiteX31" fmla="*/ 532301 w 8617326"/>
              <a:gd name="connsiteY31" fmla="*/ 4315953 h 4317270"/>
              <a:gd name="connsiteX32" fmla="*/ 329534 w 8617326"/>
              <a:gd name="connsiteY32" fmla="*/ 3880595 h 4317270"/>
              <a:gd name="connsiteX33" fmla="*/ 62834 w 8617326"/>
              <a:gd name="connsiteY33" fmla="*/ 3432920 h 4317270"/>
              <a:gd name="connsiteX34" fmla="*/ 91409 w 8617326"/>
              <a:gd name="connsiteY34" fmla="*/ 2642345 h 4317270"/>
              <a:gd name="connsiteX35" fmla="*/ 539084 w 8617326"/>
              <a:gd name="connsiteY35" fmla="*/ 2423270 h 4317270"/>
              <a:gd name="connsiteX36" fmla="*/ 72359 w 8617326"/>
              <a:gd name="connsiteY36" fmla="*/ 2404220 h 4317270"/>
              <a:gd name="connsiteX37" fmla="*/ 43784 w 8617326"/>
              <a:gd name="connsiteY37" fmla="*/ 1594595 h 4317270"/>
              <a:gd name="connsiteX38" fmla="*/ 34259 w 8617326"/>
              <a:gd name="connsiteY38" fmla="*/ 1194545 h 4317270"/>
              <a:gd name="connsiteX39" fmla="*/ 815309 w 8617326"/>
              <a:gd name="connsiteY39" fmla="*/ 870695 h 4317270"/>
              <a:gd name="connsiteX0" fmla="*/ 815309 w 8617326"/>
              <a:gd name="connsiteY0" fmla="*/ 870695 h 4317270"/>
              <a:gd name="connsiteX1" fmla="*/ 2005934 w 8617326"/>
              <a:gd name="connsiteY1" fmla="*/ 642095 h 4317270"/>
              <a:gd name="connsiteX2" fmla="*/ 4215734 w 8617326"/>
              <a:gd name="connsiteY2" fmla="*/ 756395 h 4317270"/>
              <a:gd name="connsiteX3" fmla="*/ 7120859 w 8617326"/>
              <a:gd name="connsiteY3" fmla="*/ 232520 h 4317270"/>
              <a:gd name="connsiteX4" fmla="*/ 7968584 w 8617326"/>
              <a:gd name="connsiteY4" fmla="*/ 22970 h 4317270"/>
              <a:gd name="connsiteX5" fmla="*/ 8301959 w 8617326"/>
              <a:gd name="connsiteY5" fmla="*/ 746870 h 4317270"/>
              <a:gd name="connsiteX6" fmla="*/ 8397209 w 8617326"/>
              <a:gd name="connsiteY6" fmla="*/ 1280270 h 4317270"/>
              <a:gd name="connsiteX7" fmla="*/ 7482809 w 8617326"/>
              <a:gd name="connsiteY7" fmla="*/ 1727945 h 4317270"/>
              <a:gd name="connsiteX8" fmla="*/ 6968459 w 8617326"/>
              <a:gd name="connsiteY8" fmla="*/ 2013695 h 4317270"/>
              <a:gd name="connsiteX9" fmla="*/ 8063834 w 8617326"/>
              <a:gd name="connsiteY9" fmla="*/ 1851770 h 4317270"/>
              <a:gd name="connsiteX10" fmla="*/ 8606759 w 8617326"/>
              <a:gd name="connsiteY10" fmla="*/ 1937495 h 4317270"/>
              <a:gd name="connsiteX11" fmla="*/ 8416259 w 8617326"/>
              <a:gd name="connsiteY11" fmla="*/ 2670920 h 4317270"/>
              <a:gd name="connsiteX12" fmla="*/ 8330534 w 8617326"/>
              <a:gd name="connsiteY12" fmla="*/ 3718670 h 4317270"/>
              <a:gd name="connsiteX13" fmla="*/ 7673309 w 8617326"/>
              <a:gd name="connsiteY13" fmla="*/ 3785345 h 4317270"/>
              <a:gd name="connsiteX14" fmla="*/ 5796884 w 8617326"/>
              <a:gd name="connsiteY14" fmla="*/ 3547220 h 4317270"/>
              <a:gd name="connsiteX15" fmla="*/ 3729959 w 8617326"/>
              <a:gd name="connsiteY15" fmla="*/ 3661520 h 4317270"/>
              <a:gd name="connsiteX16" fmla="*/ 2427307 w 8617326"/>
              <a:gd name="connsiteY16" fmla="*/ 3859075 h 4317270"/>
              <a:gd name="connsiteX17" fmla="*/ 2359814 w 8617326"/>
              <a:gd name="connsiteY17" fmla="*/ 3615060 h 4317270"/>
              <a:gd name="connsiteX18" fmla="*/ 2084649 w 8617326"/>
              <a:gd name="connsiteY18" fmla="*/ 3594293 h 4317270"/>
              <a:gd name="connsiteX19" fmla="*/ 2022348 w 8617326"/>
              <a:gd name="connsiteY19" fmla="*/ 3807156 h 4317270"/>
              <a:gd name="connsiteX20" fmla="*/ 1934088 w 8617326"/>
              <a:gd name="connsiteY20" fmla="*/ 3796773 h 4317270"/>
              <a:gd name="connsiteX21" fmla="*/ 1809484 w 8617326"/>
              <a:gd name="connsiteY21" fmla="*/ 4123857 h 4317270"/>
              <a:gd name="connsiteX22" fmla="*/ 1830252 w 8617326"/>
              <a:gd name="connsiteY22" fmla="*/ 3656594 h 4317270"/>
              <a:gd name="connsiteX23" fmla="*/ 1658921 w 8617326"/>
              <a:gd name="connsiteY23" fmla="*/ 3885033 h 4317270"/>
              <a:gd name="connsiteX24" fmla="*/ 1591428 w 8617326"/>
              <a:gd name="connsiteY24" fmla="*/ 3641018 h 4317270"/>
              <a:gd name="connsiteX25" fmla="*/ 1320134 w 8617326"/>
              <a:gd name="connsiteY25" fmla="*/ 3709145 h 4317270"/>
              <a:gd name="connsiteX26" fmla="*/ 1368180 w 8617326"/>
              <a:gd name="connsiteY26" fmla="*/ 3947335 h 4317270"/>
              <a:gd name="connsiteX27" fmla="*/ 1139741 w 8617326"/>
              <a:gd name="connsiteY27" fmla="*/ 4149816 h 4317270"/>
              <a:gd name="connsiteX28" fmla="*/ 952836 w 8617326"/>
              <a:gd name="connsiteY28" fmla="*/ 4071938 h 4317270"/>
              <a:gd name="connsiteX29" fmla="*/ 854193 w 8617326"/>
              <a:gd name="connsiteY29" fmla="*/ 3879842 h 4317270"/>
              <a:gd name="connsiteX30" fmla="*/ 797083 w 8617326"/>
              <a:gd name="connsiteY30" fmla="*/ 4155007 h 4317270"/>
              <a:gd name="connsiteX31" fmla="*/ 656904 w 8617326"/>
              <a:gd name="connsiteY31" fmla="*/ 3890225 h 4317270"/>
              <a:gd name="connsiteX32" fmla="*/ 532301 w 8617326"/>
              <a:gd name="connsiteY32" fmla="*/ 4315953 h 4317270"/>
              <a:gd name="connsiteX33" fmla="*/ 329534 w 8617326"/>
              <a:gd name="connsiteY33" fmla="*/ 3880595 h 4317270"/>
              <a:gd name="connsiteX34" fmla="*/ 62834 w 8617326"/>
              <a:gd name="connsiteY34" fmla="*/ 3432920 h 4317270"/>
              <a:gd name="connsiteX35" fmla="*/ 91409 w 8617326"/>
              <a:gd name="connsiteY35" fmla="*/ 2642345 h 4317270"/>
              <a:gd name="connsiteX36" fmla="*/ 539084 w 8617326"/>
              <a:gd name="connsiteY36" fmla="*/ 2423270 h 4317270"/>
              <a:gd name="connsiteX37" fmla="*/ 72359 w 8617326"/>
              <a:gd name="connsiteY37" fmla="*/ 2404220 h 4317270"/>
              <a:gd name="connsiteX38" fmla="*/ 43784 w 8617326"/>
              <a:gd name="connsiteY38" fmla="*/ 1594595 h 4317270"/>
              <a:gd name="connsiteX39" fmla="*/ 34259 w 8617326"/>
              <a:gd name="connsiteY39" fmla="*/ 1194545 h 4317270"/>
              <a:gd name="connsiteX40" fmla="*/ 815309 w 8617326"/>
              <a:gd name="connsiteY40" fmla="*/ 870695 h 4317270"/>
              <a:gd name="connsiteX0" fmla="*/ 815309 w 8617326"/>
              <a:gd name="connsiteY0" fmla="*/ 870695 h 4317270"/>
              <a:gd name="connsiteX1" fmla="*/ 2005934 w 8617326"/>
              <a:gd name="connsiteY1" fmla="*/ 642095 h 4317270"/>
              <a:gd name="connsiteX2" fmla="*/ 4215734 w 8617326"/>
              <a:gd name="connsiteY2" fmla="*/ 756395 h 4317270"/>
              <a:gd name="connsiteX3" fmla="*/ 7120859 w 8617326"/>
              <a:gd name="connsiteY3" fmla="*/ 232520 h 4317270"/>
              <a:gd name="connsiteX4" fmla="*/ 7968584 w 8617326"/>
              <a:gd name="connsiteY4" fmla="*/ 22970 h 4317270"/>
              <a:gd name="connsiteX5" fmla="*/ 8301959 w 8617326"/>
              <a:gd name="connsiteY5" fmla="*/ 746870 h 4317270"/>
              <a:gd name="connsiteX6" fmla="*/ 8397209 w 8617326"/>
              <a:gd name="connsiteY6" fmla="*/ 1280270 h 4317270"/>
              <a:gd name="connsiteX7" fmla="*/ 7482809 w 8617326"/>
              <a:gd name="connsiteY7" fmla="*/ 1727945 h 4317270"/>
              <a:gd name="connsiteX8" fmla="*/ 6968459 w 8617326"/>
              <a:gd name="connsiteY8" fmla="*/ 2013695 h 4317270"/>
              <a:gd name="connsiteX9" fmla="*/ 8063834 w 8617326"/>
              <a:gd name="connsiteY9" fmla="*/ 1851770 h 4317270"/>
              <a:gd name="connsiteX10" fmla="*/ 8606759 w 8617326"/>
              <a:gd name="connsiteY10" fmla="*/ 1937495 h 4317270"/>
              <a:gd name="connsiteX11" fmla="*/ 8416259 w 8617326"/>
              <a:gd name="connsiteY11" fmla="*/ 2670920 h 4317270"/>
              <a:gd name="connsiteX12" fmla="*/ 8330534 w 8617326"/>
              <a:gd name="connsiteY12" fmla="*/ 3718670 h 4317270"/>
              <a:gd name="connsiteX13" fmla="*/ 7673309 w 8617326"/>
              <a:gd name="connsiteY13" fmla="*/ 3785345 h 4317270"/>
              <a:gd name="connsiteX14" fmla="*/ 5796884 w 8617326"/>
              <a:gd name="connsiteY14" fmla="*/ 3547220 h 4317270"/>
              <a:gd name="connsiteX15" fmla="*/ 3729959 w 8617326"/>
              <a:gd name="connsiteY15" fmla="*/ 3661520 h 4317270"/>
              <a:gd name="connsiteX16" fmla="*/ 2427307 w 8617326"/>
              <a:gd name="connsiteY16" fmla="*/ 3859075 h 4317270"/>
              <a:gd name="connsiteX17" fmla="*/ 2359814 w 8617326"/>
              <a:gd name="connsiteY17" fmla="*/ 3615060 h 4317270"/>
              <a:gd name="connsiteX18" fmla="*/ 2172909 w 8617326"/>
              <a:gd name="connsiteY18" fmla="*/ 3807156 h 4317270"/>
              <a:gd name="connsiteX19" fmla="*/ 2084649 w 8617326"/>
              <a:gd name="connsiteY19" fmla="*/ 3594293 h 4317270"/>
              <a:gd name="connsiteX20" fmla="*/ 2022348 w 8617326"/>
              <a:gd name="connsiteY20" fmla="*/ 3807156 h 4317270"/>
              <a:gd name="connsiteX21" fmla="*/ 1934088 w 8617326"/>
              <a:gd name="connsiteY21" fmla="*/ 3796773 h 4317270"/>
              <a:gd name="connsiteX22" fmla="*/ 1809484 w 8617326"/>
              <a:gd name="connsiteY22" fmla="*/ 4123857 h 4317270"/>
              <a:gd name="connsiteX23" fmla="*/ 1830252 w 8617326"/>
              <a:gd name="connsiteY23" fmla="*/ 3656594 h 4317270"/>
              <a:gd name="connsiteX24" fmla="*/ 1658921 w 8617326"/>
              <a:gd name="connsiteY24" fmla="*/ 3885033 h 4317270"/>
              <a:gd name="connsiteX25" fmla="*/ 1591428 w 8617326"/>
              <a:gd name="connsiteY25" fmla="*/ 3641018 h 4317270"/>
              <a:gd name="connsiteX26" fmla="*/ 1320134 w 8617326"/>
              <a:gd name="connsiteY26" fmla="*/ 3709145 h 4317270"/>
              <a:gd name="connsiteX27" fmla="*/ 1368180 w 8617326"/>
              <a:gd name="connsiteY27" fmla="*/ 3947335 h 4317270"/>
              <a:gd name="connsiteX28" fmla="*/ 1139741 w 8617326"/>
              <a:gd name="connsiteY28" fmla="*/ 4149816 h 4317270"/>
              <a:gd name="connsiteX29" fmla="*/ 952836 w 8617326"/>
              <a:gd name="connsiteY29" fmla="*/ 4071938 h 4317270"/>
              <a:gd name="connsiteX30" fmla="*/ 854193 w 8617326"/>
              <a:gd name="connsiteY30" fmla="*/ 3879842 h 4317270"/>
              <a:gd name="connsiteX31" fmla="*/ 797083 w 8617326"/>
              <a:gd name="connsiteY31" fmla="*/ 4155007 h 4317270"/>
              <a:gd name="connsiteX32" fmla="*/ 656904 w 8617326"/>
              <a:gd name="connsiteY32" fmla="*/ 3890225 h 4317270"/>
              <a:gd name="connsiteX33" fmla="*/ 532301 w 8617326"/>
              <a:gd name="connsiteY33" fmla="*/ 4315953 h 4317270"/>
              <a:gd name="connsiteX34" fmla="*/ 329534 w 8617326"/>
              <a:gd name="connsiteY34" fmla="*/ 3880595 h 4317270"/>
              <a:gd name="connsiteX35" fmla="*/ 62834 w 8617326"/>
              <a:gd name="connsiteY35" fmla="*/ 3432920 h 4317270"/>
              <a:gd name="connsiteX36" fmla="*/ 91409 w 8617326"/>
              <a:gd name="connsiteY36" fmla="*/ 2642345 h 4317270"/>
              <a:gd name="connsiteX37" fmla="*/ 539084 w 8617326"/>
              <a:gd name="connsiteY37" fmla="*/ 2423270 h 4317270"/>
              <a:gd name="connsiteX38" fmla="*/ 72359 w 8617326"/>
              <a:gd name="connsiteY38" fmla="*/ 2404220 h 4317270"/>
              <a:gd name="connsiteX39" fmla="*/ 43784 w 8617326"/>
              <a:gd name="connsiteY39" fmla="*/ 1594595 h 4317270"/>
              <a:gd name="connsiteX40" fmla="*/ 34259 w 8617326"/>
              <a:gd name="connsiteY40" fmla="*/ 1194545 h 4317270"/>
              <a:gd name="connsiteX41" fmla="*/ 815309 w 8617326"/>
              <a:gd name="connsiteY41" fmla="*/ 870695 h 4317270"/>
              <a:gd name="connsiteX0" fmla="*/ 815309 w 8617326"/>
              <a:gd name="connsiteY0" fmla="*/ 870695 h 4317270"/>
              <a:gd name="connsiteX1" fmla="*/ 2005934 w 8617326"/>
              <a:gd name="connsiteY1" fmla="*/ 642095 h 4317270"/>
              <a:gd name="connsiteX2" fmla="*/ 4215734 w 8617326"/>
              <a:gd name="connsiteY2" fmla="*/ 756395 h 4317270"/>
              <a:gd name="connsiteX3" fmla="*/ 7120859 w 8617326"/>
              <a:gd name="connsiteY3" fmla="*/ 232520 h 4317270"/>
              <a:gd name="connsiteX4" fmla="*/ 7968584 w 8617326"/>
              <a:gd name="connsiteY4" fmla="*/ 22970 h 4317270"/>
              <a:gd name="connsiteX5" fmla="*/ 8301959 w 8617326"/>
              <a:gd name="connsiteY5" fmla="*/ 746870 h 4317270"/>
              <a:gd name="connsiteX6" fmla="*/ 8397209 w 8617326"/>
              <a:gd name="connsiteY6" fmla="*/ 1280270 h 4317270"/>
              <a:gd name="connsiteX7" fmla="*/ 7482809 w 8617326"/>
              <a:gd name="connsiteY7" fmla="*/ 1727945 h 4317270"/>
              <a:gd name="connsiteX8" fmla="*/ 6968459 w 8617326"/>
              <a:gd name="connsiteY8" fmla="*/ 2013695 h 4317270"/>
              <a:gd name="connsiteX9" fmla="*/ 8063834 w 8617326"/>
              <a:gd name="connsiteY9" fmla="*/ 1851770 h 4317270"/>
              <a:gd name="connsiteX10" fmla="*/ 8606759 w 8617326"/>
              <a:gd name="connsiteY10" fmla="*/ 1937495 h 4317270"/>
              <a:gd name="connsiteX11" fmla="*/ 8416259 w 8617326"/>
              <a:gd name="connsiteY11" fmla="*/ 2670920 h 4317270"/>
              <a:gd name="connsiteX12" fmla="*/ 8330534 w 8617326"/>
              <a:gd name="connsiteY12" fmla="*/ 3718670 h 4317270"/>
              <a:gd name="connsiteX13" fmla="*/ 7673309 w 8617326"/>
              <a:gd name="connsiteY13" fmla="*/ 3785345 h 4317270"/>
              <a:gd name="connsiteX14" fmla="*/ 5796884 w 8617326"/>
              <a:gd name="connsiteY14" fmla="*/ 3547220 h 4317270"/>
              <a:gd name="connsiteX15" fmla="*/ 3729959 w 8617326"/>
              <a:gd name="connsiteY15" fmla="*/ 3661520 h 4317270"/>
              <a:gd name="connsiteX16" fmla="*/ 2427307 w 8617326"/>
              <a:gd name="connsiteY16" fmla="*/ 3859075 h 4317270"/>
              <a:gd name="connsiteX17" fmla="*/ 2359814 w 8617326"/>
              <a:gd name="connsiteY17" fmla="*/ 3615060 h 4317270"/>
              <a:gd name="connsiteX18" fmla="*/ 2172909 w 8617326"/>
              <a:gd name="connsiteY18" fmla="*/ 3807156 h 4317270"/>
              <a:gd name="connsiteX19" fmla="*/ 2084649 w 8617326"/>
              <a:gd name="connsiteY19" fmla="*/ 3594293 h 4317270"/>
              <a:gd name="connsiteX20" fmla="*/ 2022348 w 8617326"/>
              <a:gd name="connsiteY20" fmla="*/ 3807156 h 4317270"/>
              <a:gd name="connsiteX21" fmla="*/ 1934088 w 8617326"/>
              <a:gd name="connsiteY21" fmla="*/ 3796773 h 4317270"/>
              <a:gd name="connsiteX22" fmla="*/ 1809484 w 8617326"/>
              <a:gd name="connsiteY22" fmla="*/ 4123857 h 4317270"/>
              <a:gd name="connsiteX23" fmla="*/ 1830252 w 8617326"/>
              <a:gd name="connsiteY23" fmla="*/ 3656594 h 4317270"/>
              <a:gd name="connsiteX24" fmla="*/ 1658921 w 8617326"/>
              <a:gd name="connsiteY24" fmla="*/ 3885033 h 4317270"/>
              <a:gd name="connsiteX25" fmla="*/ 1591428 w 8617326"/>
              <a:gd name="connsiteY25" fmla="*/ 3641018 h 4317270"/>
              <a:gd name="connsiteX26" fmla="*/ 1320134 w 8617326"/>
              <a:gd name="connsiteY26" fmla="*/ 3709145 h 4317270"/>
              <a:gd name="connsiteX27" fmla="*/ 1368180 w 8617326"/>
              <a:gd name="connsiteY27" fmla="*/ 3947335 h 4317270"/>
              <a:gd name="connsiteX28" fmla="*/ 1139741 w 8617326"/>
              <a:gd name="connsiteY28" fmla="*/ 4149816 h 4317270"/>
              <a:gd name="connsiteX29" fmla="*/ 1082633 w 8617326"/>
              <a:gd name="connsiteY29" fmla="*/ 3807156 h 4317270"/>
              <a:gd name="connsiteX30" fmla="*/ 952836 w 8617326"/>
              <a:gd name="connsiteY30" fmla="*/ 4071938 h 4317270"/>
              <a:gd name="connsiteX31" fmla="*/ 854193 w 8617326"/>
              <a:gd name="connsiteY31" fmla="*/ 3879842 h 4317270"/>
              <a:gd name="connsiteX32" fmla="*/ 797083 w 8617326"/>
              <a:gd name="connsiteY32" fmla="*/ 4155007 h 4317270"/>
              <a:gd name="connsiteX33" fmla="*/ 656904 w 8617326"/>
              <a:gd name="connsiteY33" fmla="*/ 3890225 h 4317270"/>
              <a:gd name="connsiteX34" fmla="*/ 532301 w 8617326"/>
              <a:gd name="connsiteY34" fmla="*/ 4315953 h 4317270"/>
              <a:gd name="connsiteX35" fmla="*/ 329534 w 8617326"/>
              <a:gd name="connsiteY35" fmla="*/ 3880595 h 4317270"/>
              <a:gd name="connsiteX36" fmla="*/ 62834 w 8617326"/>
              <a:gd name="connsiteY36" fmla="*/ 3432920 h 4317270"/>
              <a:gd name="connsiteX37" fmla="*/ 91409 w 8617326"/>
              <a:gd name="connsiteY37" fmla="*/ 2642345 h 4317270"/>
              <a:gd name="connsiteX38" fmla="*/ 539084 w 8617326"/>
              <a:gd name="connsiteY38" fmla="*/ 2423270 h 4317270"/>
              <a:gd name="connsiteX39" fmla="*/ 72359 w 8617326"/>
              <a:gd name="connsiteY39" fmla="*/ 2404220 h 4317270"/>
              <a:gd name="connsiteX40" fmla="*/ 43784 w 8617326"/>
              <a:gd name="connsiteY40" fmla="*/ 1594595 h 4317270"/>
              <a:gd name="connsiteX41" fmla="*/ 34259 w 8617326"/>
              <a:gd name="connsiteY41" fmla="*/ 1194545 h 4317270"/>
              <a:gd name="connsiteX42" fmla="*/ 815309 w 8617326"/>
              <a:gd name="connsiteY42" fmla="*/ 870695 h 4317270"/>
              <a:gd name="connsiteX0" fmla="*/ 815309 w 8617326"/>
              <a:gd name="connsiteY0" fmla="*/ 870695 h 4317270"/>
              <a:gd name="connsiteX1" fmla="*/ 2005934 w 8617326"/>
              <a:gd name="connsiteY1" fmla="*/ 642095 h 4317270"/>
              <a:gd name="connsiteX2" fmla="*/ 4215734 w 8617326"/>
              <a:gd name="connsiteY2" fmla="*/ 756395 h 4317270"/>
              <a:gd name="connsiteX3" fmla="*/ 7120859 w 8617326"/>
              <a:gd name="connsiteY3" fmla="*/ 232520 h 4317270"/>
              <a:gd name="connsiteX4" fmla="*/ 7968584 w 8617326"/>
              <a:gd name="connsiteY4" fmla="*/ 22970 h 4317270"/>
              <a:gd name="connsiteX5" fmla="*/ 8301959 w 8617326"/>
              <a:gd name="connsiteY5" fmla="*/ 746870 h 4317270"/>
              <a:gd name="connsiteX6" fmla="*/ 8397209 w 8617326"/>
              <a:gd name="connsiteY6" fmla="*/ 1280270 h 4317270"/>
              <a:gd name="connsiteX7" fmla="*/ 7482809 w 8617326"/>
              <a:gd name="connsiteY7" fmla="*/ 1727945 h 4317270"/>
              <a:gd name="connsiteX8" fmla="*/ 6968459 w 8617326"/>
              <a:gd name="connsiteY8" fmla="*/ 2013695 h 4317270"/>
              <a:gd name="connsiteX9" fmla="*/ 8063834 w 8617326"/>
              <a:gd name="connsiteY9" fmla="*/ 1851770 h 4317270"/>
              <a:gd name="connsiteX10" fmla="*/ 8606759 w 8617326"/>
              <a:gd name="connsiteY10" fmla="*/ 1937495 h 4317270"/>
              <a:gd name="connsiteX11" fmla="*/ 8416259 w 8617326"/>
              <a:gd name="connsiteY11" fmla="*/ 2670920 h 4317270"/>
              <a:gd name="connsiteX12" fmla="*/ 8330534 w 8617326"/>
              <a:gd name="connsiteY12" fmla="*/ 3718670 h 4317270"/>
              <a:gd name="connsiteX13" fmla="*/ 7673309 w 8617326"/>
              <a:gd name="connsiteY13" fmla="*/ 3785345 h 4317270"/>
              <a:gd name="connsiteX14" fmla="*/ 6835145 w 8617326"/>
              <a:gd name="connsiteY14" fmla="*/ 3298361 h 4317270"/>
              <a:gd name="connsiteX15" fmla="*/ 5796884 w 8617326"/>
              <a:gd name="connsiteY15" fmla="*/ 3547220 h 4317270"/>
              <a:gd name="connsiteX16" fmla="*/ 3729959 w 8617326"/>
              <a:gd name="connsiteY16" fmla="*/ 3661520 h 4317270"/>
              <a:gd name="connsiteX17" fmla="*/ 2427307 w 8617326"/>
              <a:gd name="connsiteY17" fmla="*/ 3859075 h 4317270"/>
              <a:gd name="connsiteX18" fmla="*/ 2359814 w 8617326"/>
              <a:gd name="connsiteY18" fmla="*/ 3615060 h 4317270"/>
              <a:gd name="connsiteX19" fmla="*/ 2172909 w 8617326"/>
              <a:gd name="connsiteY19" fmla="*/ 3807156 h 4317270"/>
              <a:gd name="connsiteX20" fmla="*/ 2084649 w 8617326"/>
              <a:gd name="connsiteY20" fmla="*/ 3594293 h 4317270"/>
              <a:gd name="connsiteX21" fmla="*/ 2022348 w 8617326"/>
              <a:gd name="connsiteY21" fmla="*/ 3807156 h 4317270"/>
              <a:gd name="connsiteX22" fmla="*/ 1934088 w 8617326"/>
              <a:gd name="connsiteY22" fmla="*/ 3796773 h 4317270"/>
              <a:gd name="connsiteX23" fmla="*/ 1809484 w 8617326"/>
              <a:gd name="connsiteY23" fmla="*/ 4123857 h 4317270"/>
              <a:gd name="connsiteX24" fmla="*/ 1830252 w 8617326"/>
              <a:gd name="connsiteY24" fmla="*/ 3656594 h 4317270"/>
              <a:gd name="connsiteX25" fmla="*/ 1658921 w 8617326"/>
              <a:gd name="connsiteY25" fmla="*/ 3885033 h 4317270"/>
              <a:gd name="connsiteX26" fmla="*/ 1591428 w 8617326"/>
              <a:gd name="connsiteY26" fmla="*/ 3641018 h 4317270"/>
              <a:gd name="connsiteX27" fmla="*/ 1320134 w 8617326"/>
              <a:gd name="connsiteY27" fmla="*/ 3709145 h 4317270"/>
              <a:gd name="connsiteX28" fmla="*/ 1368180 w 8617326"/>
              <a:gd name="connsiteY28" fmla="*/ 3947335 h 4317270"/>
              <a:gd name="connsiteX29" fmla="*/ 1139741 w 8617326"/>
              <a:gd name="connsiteY29" fmla="*/ 4149816 h 4317270"/>
              <a:gd name="connsiteX30" fmla="*/ 1082633 w 8617326"/>
              <a:gd name="connsiteY30" fmla="*/ 3807156 h 4317270"/>
              <a:gd name="connsiteX31" fmla="*/ 952836 w 8617326"/>
              <a:gd name="connsiteY31" fmla="*/ 4071938 h 4317270"/>
              <a:gd name="connsiteX32" fmla="*/ 854193 w 8617326"/>
              <a:gd name="connsiteY32" fmla="*/ 3879842 h 4317270"/>
              <a:gd name="connsiteX33" fmla="*/ 797083 w 8617326"/>
              <a:gd name="connsiteY33" fmla="*/ 4155007 h 4317270"/>
              <a:gd name="connsiteX34" fmla="*/ 656904 w 8617326"/>
              <a:gd name="connsiteY34" fmla="*/ 3890225 h 4317270"/>
              <a:gd name="connsiteX35" fmla="*/ 532301 w 8617326"/>
              <a:gd name="connsiteY35" fmla="*/ 4315953 h 4317270"/>
              <a:gd name="connsiteX36" fmla="*/ 329534 w 8617326"/>
              <a:gd name="connsiteY36" fmla="*/ 3880595 h 4317270"/>
              <a:gd name="connsiteX37" fmla="*/ 62834 w 8617326"/>
              <a:gd name="connsiteY37" fmla="*/ 3432920 h 4317270"/>
              <a:gd name="connsiteX38" fmla="*/ 91409 w 8617326"/>
              <a:gd name="connsiteY38" fmla="*/ 2642345 h 4317270"/>
              <a:gd name="connsiteX39" fmla="*/ 539084 w 8617326"/>
              <a:gd name="connsiteY39" fmla="*/ 2423270 h 4317270"/>
              <a:gd name="connsiteX40" fmla="*/ 72359 w 8617326"/>
              <a:gd name="connsiteY40" fmla="*/ 2404220 h 4317270"/>
              <a:gd name="connsiteX41" fmla="*/ 43784 w 8617326"/>
              <a:gd name="connsiteY41" fmla="*/ 1594595 h 4317270"/>
              <a:gd name="connsiteX42" fmla="*/ 34259 w 8617326"/>
              <a:gd name="connsiteY42" fmla="*/ 1194545 h 4317270"/>
              <a:gd name="connsiteX43" fmla="*/ 815309 w 8617326"/>
              <a:gd name="connsiteY43" fmla="*/ 870695 h 4317270"/>
              <a:gd name="connsiteX0" fmla="*/ 815309 w 8617326"/>
              <a:gd name="connsiteY0" fmla="*/ 870695 h 4317270"/>
              <a:gd name="connsiteX1" fmla="*/ 2005934 w 8617326"/>
              <a:gd name="connsiteY1" fmla="*/ 642095 h 4317270"/>
              <a:gd name="connsiteX2" fmla="*/ 4215734 w 8617326"/>
              <a:gd name="connsiteY2" fmla="*/ 756395 h 4317270"/>
              <a:gd name="connsiteX3" fmla="*/ 7120859 w 8617326"/>
              <a:gd name="connsiteY3" fmla="*/ 232520 h 4317270"/>
              <a:gd name="connsiteX4" fmla="*/ 7968584 w 8617326"/>
              <a:gd name="connsiteY4" fmla="*/ 22970 h 4317270"/>
              <a:gd name="connsiteX5" fmla="*/ 8301959 w 8617326"/>
              <a:gd name="connsiteY5" fmla="*/ 746870 h 4317270"/>
              <a:gd name="connsiteX6" fmla="*/ 8397209 w 8617326"/>
              <a:gd name="connsiteY6" fmla="*/ 1280270 h 4317270"/>
              <a:gd name="connsiteX7" fmla="*/ 7482809 w 8617326"/>
              <a:gd name="connsiteY7" fmla="*/ 1727945 h 4317270"/>
              <a:gd name="connsiteX8" fmla="*/ 6968459 w 8617326"/>
              <a:gd name="connsiteY8" fmla="*/ 2013695 h 4317270"/>
              <a:gd name="connsiteX9" fmla="*/ 8063834 w 8617326"/>
              <a:gd name="connsiteY9" fmla="*/ 1851770 h 4317270"/>
              <a:gd name="connsiteX10" fmla="*/ 8606759 w 8617326"/>
              <a:gd name="connsiteY10" fmla="*/ 1937495 h 4317270"/>
              <a:gd name="connsiteX11" fmla="*/ 8416259 w 8617326"/>
              <a:gd name="connsiteY11" fmla="*/ 2670920 h 4317270"/>
              <a:gd name="connsiteX12" fmla="*/ 8330534 w 8617326"/>
              <a:gd name="connsiteY12" fmla="*/ 3718670 h 4317270"/>
              <a:gd name="connsiteX13" fmla="*/ 7673309 w 8617326"/>
              <a:gd name="connsiteY13" fmla="*/ 3785345 h 4317270"/>
              <a:gd name="connsiteX14" fmla="*/ 6835145 w 8617326"/>
              <a:gd name="connsiteY14" fmla="*/ 3298361 h 4317270"/>
              <a:gd name="connsiteX15" fmla="*/ 6440569 w 8617326"/>
              <a:gd name="connsiteY15" fmla="*/ 3609868 h 4317270"/>
              <a:gd name="connsiteX16" fmla="*/ 5796884 w 8617326"/>
              <a:gd name="connsiteY16" fmla="*/ 3547220 h 4317270"/>
              <a:gd name="connsiteX17" fmla="*/ 3729959 w 8617326"/>
              <a:gd name="connsiteY17" fmla="*/ 3661520 h 4317270"/>
              <a:gd name="connsiteX18" fmla="*/ 2427307 w 8617326"/>
              <a:gd name="connsiteY18" fmla="*/ 3859075 h 4317270"/>
              <a:gd name="connsiteX19" fmla="*/ 2359814 w 8617326"/>
              <a:gd name="connsiteY19" fmla="*/ 3615060 h 4317270"/>
              <a:gd name="connsiteX20" fmla="*/ 2172909 w 8617326"/>
              <a:gd name="connsiteY20" fmla="*/ 3807156 h 4317270"/>
              <a:gd name="connsiteX21" fmla="*/ 2084649 w 8617326"/>
              <a:gd name="connsiteY21" fmla="*/ 3594293 h 4317270"/>
              <a:gd name="connsiteX22" fmla="*/ 2022348 w 8617326"/>
              <a:gd name="connsiteY22" fmla="*/ 3807156 h 4317270"/>
              <a:gd name="connsiteX23" fmla="*/ 1934088 w 8617326"/>
              <a:gd name="connsiteY23" fmla="*/ 3796773 h 4317270"/>
              <a:gd name="connsiteX24" fmla="*/ 1809484 w 8617326"/>
              <a:gd name="connsiteY24" fmla="*/ 4123857 h 4317270"/>
              <a:gd name="connsiteX25" fmla="*/ 1830252 w 8617326"/>
              <a:gd name="connsiteY25" fmla="*/ 3656594 h 4317270"/>
              <a:gd name="connsiteX26" fmla="*/ 1658921 w 8617326"/>
              <a:gd name="connsiteY26" fmla="*/ 3885033 h 4317270"/>
              <a:gd name="connsiteX27" fmla="*/ 1591428 w 8617326"/>
              <a:gd name="connsiteY27" fmla="*/ 3641018 h 4317270"/>
              <a:gd name="connsiteX28" fmla="*/ 1320134 w 8617326"/>
              <a:gd name="connsiteY28" fmla="*/ 3709145 h 4317270"/>
              <a:gd name="connsiteX29" fmla="*/ 1368180 w 8617326"/>
              <a:gd name="connsiteY29" fmla="*/ 3947335 h 4317270"/>
              <a:gd name="connsiteX30" fmla="*/ 1139741 w 8617326"/>
              <a:gd name="connsiteY30" fmla="*/ 4149816 h 4317270"/>
              <a:gd name="connsiteX31" fmla="*/ 1082633 w 8617326"/>
              <a:gd name="connsiteY31" fmla="*/ 3807156 h 4317270"/>
              <a:gd name="connsiteX32" fmla="*/ 952836 w 8617326"/>
              <a:gd name="connsiteY32" fmla="*/ 4071938 h 4317270"/>
              <a:gd name="connsiteX33" fmla="*/ 854193 w 8617326"/>
              <a:gd name="connsiteY33" fmla="*/ 3879842 h 4317270"/>
              <a:gd name="connsiteX34" fmla="*/ 797083 w 8617326"/>
              <a:gd name="connsiteY34" fmla="*/ 4155007 h 4317270"/>
              <a:gd name="connsiteX35" fmla="*/ 656904 w 8617326"/>
              <a:gd name="connsiteY35" fmla="*/ 3890225 h 4317270"/>
              <a:gd name="connsiteX36" fmla="*/ 532301 w 8617326"/>
              <a:gd name="connsiteY36" fmla="*/ 4315953 h 4317270"/>
              <a:gd name="connsiteX37" fmla="*/ 329534 w 8617326"/>
              <a:gd name="connsiteY37" fmla="*/ 3880595 h 4317270"/>
              <a:gd name="connsiteX38" fmla="*/ 62834 w 8617326"/>
              <a:gd name="connsiteY38" fmla="*/ 3432920 h 4317270"/>
              <a:gd name="connsiteX39" fmla="*/ 91409 w 8617326"/>
              <a:gd name="connsiteY39" fmla="*/ 2642345 h 4317270"/>
              <a:gd name="connsiteX40" fmla="*/ 539084 w 8617326"/>
              <a:gd name="connsiteY40" fmla="*/ 2423270 h 4317270"/>
              <a:gd name="connsiteX41" fmla="*/ 72359 w 8617326"/>
              <a:gd name="connsiteY41" fmla="*/ 2404220 h 4317270"/>
              <a:gd name="connsiteX42" fmla="*/ 43784 w 8617326"/>
              <a:gd name="connsiteY42" fmla="*/ 1594595 h 4317270"/>
              <a:gd name="connsiteX43" fmla="*/ 34259 w 8617326"/>
              <a:gd name="connsiteY43" fmla="*/ 1194545 h 4317270"/>
              <a:gd name="connsiteX44" fmla="*/ 815309 w 8617326"/>
              <a:gd name="connsiteY44" fmla="*/ 870695 h 4317270"/>
              <a:gd name="connsiteX0" fmla="*/ 815309 w 8617326"/>
              <a:gd name="connsiteY0" fmla="*/ 870695 h 4317270"/>
              <a:gd name="connsiteX1" fmla="*/ 2005934 w 8617326"/>
              <a:gd name="connsiteY1" fmla="*/ 642095 h 4317270"/>
              <a:gd name="connsiteX2" fmla="*/ 4215734 w 8617326"/>
              <a:gd name="connsiteY2" fmla="*/ 756395 h 4317270"/>
              <a:gd name="connsiteX3" fmla="*/ 7120859 w 8617326"/>
              <a:gd name="connsiteY3" fmla="*/ 232520 h 4317270"/>
              <a:gd name="connsiteX4" fmla="*/ 7968584 w 8617326"/>
              <a:gd name="connsiteY4" fmla="*/ 22970 h 4317270"/>
              <a:gd name="connsiteX5" fmla="*/ 8301959 w 8617326"/>
              <a:gd name="connsiteY5" fmla="*/ 746870 h 4317270"/>
              <a:gd name="connsiteX6" fmla="*/ 8397209 w 8617326"/>
              <a:gd name="connsiteY6" fmla="*/ 1280270 h 4317270"/>
              <a:gd name="connsiteX7" fmla="*/ 7482809 w 8617326"/>
              <a:gd name="connsiteY7" fmla="*/ 1727945 h 4317270"/>
              <a:gd name="connsiteX8" fmla="*/ 6968459 w 8617326"/>
              <a:gd name="connsiteY8" fmla="*/ 2013695 h 4317270"/>
              <a:gd name="connsiteX9" fmla="*/ 8063834 w 8617326"/>
              <a:gd name="connsiteY9" fmla="*/ 1851770 h 4317270"/>
              <a:gd name="connsiteX10" fmla="*/ 8606759 w 8617326"/>
              <a:gd name="connsiteY10" fmla="*/ 1937495 h 4317270"/>
              <a:gd name="connsiteX11" fmla="*/ 8416259 w 8617326"/>
              <a:gd name="connsiteY11" fmla="*/ 2670920 h 4317270"/>
              <a:gd name="connsiteX12" fmla="*/ 8330534 w 8617326"/>
              <a:gd name="connsiteY12" fmla="*/ 3718670 h 4317270"/>
              <a:gd name="connsiteX13" fmla="*/ 7673309 w 8617326"/>
              <a:gd name="connsiteY13" fmla="*/ 3785345 h 4317270"/>
              <a:gd name="connsiteX14" fmla="*/ 7110310 w 8617326"/>
              <a:gd name="connsiteY14" fmla="*/ 3703320 h 4317270"/>
              <a:gd name="connsiteX15" fmla="*/ 6835145 w 8617326"/>
              <a:gd name="connsiteY15" fmla="*/ 3298361 h 4317270"/>
              <a:gd name="connsiteX16" fmla="*/ 6440569 w 8617326"/>
              <a:gd name="connsiteY16" fmla="*/ 3609868 h 4317270"/>
              <a:gd name="connsiteX17" fmla="*/ 5796884 w 8617326"/>
              <a:gd name="connsiteY17" fmla="*/ 3547220 h 4317270"/>
              <a:gd name="connsiteX18" fmla="*/ 3729959 w 8617326"/>
              <a:gd name="connsiteY18" fmla="*/ 3661520 h 4317270"/>
              <a:gd name="connsiteX19" fmla="*/ 2427307 w 8617326"/>
              <a:gd name="connsiteY19" fmla="*/ 3859075 h 4317270"/>
              <a:gd name="connsiteX20" fmla="*/ 2359814 w 8617326"/>
              <a:gd name="connsiteY20" fmla="*/ 3615060 h 4317270"/>
              <a:gd name="connsiteX21" fmla="*/ 2172909 w 8617326"/>
              <a:gd name="connsiteY21" fmla="*/ 3807156 h 4317270"/>
              <a:gd name="connsiteX22" fmla="*/ 2084649 w 8617326"/>
              <a:gd name="connsiteY22" fmla="*/ 3594293 h 4317270"/>
              <a:gd name="connsiteX23" fmla="*/ 2022348 w 8617326"/>
              <a:gd name="connsiteY23" fmla="*/ 3807156 h 4317270"/>
              <a:gd name="connsiteX24" fmla="*/ 1934088 w 8617326"/>
              <a:gd name="connsiteY24" fmla="*/ 3796773 h 4317270"/>
              <a:gd name="connsiteX25" fmla="*/ 1809484 w 8617326"/>
              <a:gd name="connsiteY25" fmla="*/ 4123857 h 4317270"/>
              <a:gd name="connsiteX26" fmla="*/ 1830252 w 8617326"/>
              <a:gd name="connsiteY26" fmla="*/ 3656594 h 4317270"/>
              <a:gd name="connsiteX27" fmla="*/ 1658921 w 8617326"/>
              <a:gd name="connsiteY27" fmla="*/ 3885033 h 4317270"/>
              <a:gd name="connsiteX28" fmla="*/ 1591428 w 8617326"/>
              <a:gd name="connsiteY28" fmla="*/ 3641018 h 4317270"/>
              <a:gd name="connsiteX29" fmla="*/ 1320134 w 8617326"/>
              <a:gd name="connsiteY29" fmla="*/ 3709145 h 4317270"/>
              <a:gd name="connsiteX30" fmla="*/ 1368180 w 8617326"/>
              <a:gd name="connsiteY30" fmla="*/ 3947335 h 4317270"/>
              <a:gd name="connsiteX31" fmla="*/ 1139741 w 8617326"/>
              <a:gd name="connsiteY31" fmla="*/ 4149816 h 4317270"/>
              <a:gd name="connsiteX32" fmla="*/ 1082633 w 8617326"/>
              <a:gd name="connsiteY32" fmla="*/ 3807156 h 4317270"/>
              <a:gd name="connsiteX33" fmla="*/ 952836 w 8617326"/>
              <a:gd name="connsiteY33" fmla="*/ 4071938 h 4317270"/>
              <a:gd name="connsiteX34" fmla="*/ 854193 w 8617326"/>
              <a:gd name="connsiteY34" fmla="*/ 3879842 h 4317270"/>
              <a:gd name="connsiteX35" fmla="*/ 797083 w 8617326"/>
              <a:gd name="connsiteY35" fmla="*/ 4155007 h 4317270"/>
              <a:gd name="connsiteX36" fmla="*/ 656904 w 8617326"/>
              <a:gd name="connsiteY36" fmla="*/ 3890225 h 4317270"/>
              <a:gd name="connsiteX37" fmla="*/ 532301 w 8617326"/>
              <a:gd name="connsiteY37" fmla="*/ 4315953 h 4317270"/>
              <a:gd name="connsiteX38" fmla="*/ 329534 w 8617326"/>
              <a:gd name="connsiteY38" fmla="*/ 3880595 h 4317270"/>
              <a:gd name="connsiteX39" fmla="*/ 62834 w 8617326"/>
              <a:gd name="connsiteY39" fmla="*/ 3432920 h 4317270"/>
              <a:gd name="connsiteX40" fmla="*/ 91409 w 8617326"/>
              <a:gd name="connsiteY40" fmla="*/ 2642345 h 4317270"/>
              <a:gd name="connsiteX41" fmla="*/ 539084 w 8617326"/>
              <a:gd name="connsiteY41" fmla="*/ 2423270 h 4317270"/>
              <a:gd name="connsiteX42" fmla="*/ 72359 w 8617326"/>
              <a:gd name="connsiteY42" fmla="*/ 2404220 h 4317270"/>
              <a:gd name="connsiteX43" fmla="*/ 43784 w 8617326"/>
              <a:gd name="connsiteY43" fmla="*/ 1594595 h 4317270"/>
              <a:gd name="connsiteX44" fmla="*/ 34259 w 8617326"/>
              <a:gd name="connsiteY44" fmla="*/ 1194545 h 4317270"/>
              <a:gd name="connsiteX45" fmla="*/ 815309 w 8617326"/>
              <a:gd name="connsiteY45" fmla="*/ 870695 h 4317270"/>
              <a:gd name="connsiteX0" fmla="*/ 815309 w 8617326"/>
              <a:gd name="connsiteY0" fmla="*/ 870695 h 4317270"/>
              <a:gd name="connsiteX1" fmla="*/ 2005934 w 8617326"/>
              <a:gd name="connsiteY1" fmla="*/ 642095 h 4317270"/>
              <a:gd name="connsiteX2" fmla="*/ 4215734 w 8617326"/>
              <a:gd name="connsiteY2" fmla="*/ 756395 h 4317270"/>
              <a:gd name="connsiteX3" fmla="*/ 7120859 w 8617326"/>
              <a:gd name="connsiteY3" fmla="*/ 232520 h 4317270"/>
              <a:gd name="connsiteX4" fmla="*/ 7968584 w 8617326"/>
              <a:gd name="connsiteY4" fmla="*/ 22970 h 4317270"/>
              <a:gd name="connsiteX5" fmla="*/ 8301959 w 8617326"/>
              <a:gd name="connsiteY5" fmla="*/ 746870 h 4317270"/>
              <a:gd name="connsiteX6" fmla="*/ 8397209 w 8617326"/>
              <a:gd name="connsiteY6" fmla="*/ 1280270 h 4317270"/>
              <a:gd name="connsiteX7" fmla="*/ 7482809 w 8617326"/>
              <a:gd name="connsiteY7" fmla="*/ 1727945 h 4317270"/>
              <a:gd name="connsiteX8" fmla="*/ 6968459 w 8617326"/>
              <a:gd name="connsiteY8" fmla="*/ 2013695 h 4317270"/>
              <a:gd name="connsiteX9" fmla="*/ 8063834 w 8617326"/>
              <a:gd name="connsiteY9" fmla="*/ 1851770 h 4317270"/>
              <a:gd name="connsiteX10" fmla="*/ 8606759 w 8617326"/>
              <a:gd name="connsiteY10" fmla="*/ 1937495 h 4317270"/>
              <a:gd name="connsiteX11" fmla="*/ 8416259 w 8617326"/>
              <a:gd name="connsiteY11" fmla="*/ 2670920 h 4317270"/>
              <a:gd name="connsiteX12" fmla="*/ 8330534 w 8617326"/>
              <a:gd name="connsiteY12" fmla="*/ 3718670 h 4317270"/>
              <a:gd name="connsiteX13" fmla="*/ 7673309 w 8617326"/>
              <a:gd name="connsiteY13" fmla="*/ 3785345 h 4317270"/>
              <a:gd name="connsiteX14" fmla="*/ 7110310 w 8617326"/>
              <a:gd name="connsiteY14" fmla="*/ 3703320 h 4317270"/>
              <a:gd name="connsiteX15" fmla="*/ 6835145 w 8617326"/>
              <a:gd name="connsiteY15" fmla="*/ 3298361 h 4317270"/>
              <a:gd name="connsiteX16" fmla="*/ 6570363 w 8617326"/>
              <a:gd name="connsiteY16" fmla="*/ 3391812 h 4317270"/>
              <a:gd name="connsiteX17" fmla="*/ 6440569 w 8617326"/>
              <a:gd name="connsiteY17" fmla="*/ 3609868 h 4317270"/>
              <a:gd name="connsiteX18" fmla="*/ 5796884 w 8617326"/>
              <a:gd name="connsiteY18" fmla="*/ 3547220 h 4317270"/>
              <a:gd name="connsiteX19" fmla="*/ 3729959 w 8617326"/>
              <a:gd name="connsiteY19" fmla="*/ 3661520 h 4317270"/>
              <a:gd name="connsiteX20" fmla="*/ 2427307 w 8617326"/>
              <a:gd name="connsiteY20" fmla="*/ 3859075 h 4317270"/>
              <a:gd name="connsiteX21" fmla="*/ 2359814 w 8617326"/>
              <a:gd name="connsiteY21" fmla="*/ 3615060 h 4317270"/>
              <a:gd name="connsiteX22" fmla="*/ 2172909 w 8617326"/>
              <a:gd name="connsiteY22" fmla="*/ 3807156 h 4317270"/>
              <a:gd name="connsiteX23" fmla="*/ 2084649 w 8617326"/>
              <a:gd name="connsiteY23" fmla="*/ 3594293 h 4317270"/>
              <a:gd name="connsiteX24" fmla="*/ 2022348 w 8617326"/>
              <a:gd name="connsiteY24" fmla="*/ 3807156 h 4317270"/>
              <a:gd name="connsiteX25" fmla="*/ 1934088 w 8617326"/>
              <a:gd name="connsiteY25" fmla="*/ 3796773 h 4317270"/>
              <a:gd name="connsiteX26" fmla="*/ 1809484 w 8617326"/>
              <a:gd name="connsiteY26" fmla="*/ 4123857 h 4317270"/>
              <a:gd name="connsiteX27" fmla="*/ 1830252 w 8617326"/>
              <a:gd name="connsiteY27" fmla="*/ 3656594 h 4317270"/>
              <a:gd name="connsiteX28" fmla="*/ 1658921 w 8617326"/>
              <a:gd name="connsiteY28" fmla="*/ 3885033 h 4317270"/>
              <a:gd name="connsiteX29" fmla="*/ 1591428 w 8617326"/>
              <a:gd name="connsiteY29" fmla="*/ 3641018 h 4317270"/>
              <a:gd name="connsiteX30" fmla="*/ 1320134 w 8617326"/>
              <a:gd name="connsiteY30" fmla="*/ 3709145 h 4317270"/>
              <a:gd name="connsiteX31" fmla="*/ 1368180 w 8617326"/>
              <a:gd name="connsiteY31" fmla="*/ 3947335 h 4317270"/>
              <a:gd name="connsiteX32" fmla="*/ 1139741 w 8617326"/>
              <a:gd name="connsiteY32" fmla="*/ 4149816 h 4317270"/>
              <a:gd name="connsiteX33" fmla="*/ 1082633 w 8617326"/>
              <a:gd name="connsiteY33" fmla="*/ 3807156 h 4317270"/>
              <a:gd name="connsiteX34" fmla="*/ 952836 w 8617326"/>
              <a:gd name="connsiteY34" fmla="*/ 4071938 h 4317270"/>
              <a:gd name="connsiteX35" fmla="*/ 854193 w 8617326"/>
              <a:gd name="connsiteY35" fmla="*/ 3879842 h 4317270"/>
              <a:gd name="connsiteX36" fmla="*/ 797083 w 8617326"/>
              <a:gd name="connsiteY36" fmla="*/ 4155007 h 4317270"/>
              <a:gd name="connsiteX37" fmla="*/ 656904 w 8617326"/>
              <a:gd name="connsiteY37" fmla="*/ 3890225 h 4317270"/>
              <a:gd name="connsiteX38" fmla="*/ 532301 w 8617326"/>
              <a:gd name="connsiteY38" fmla="*/ 4315953 h 4317270"/>
              <a:gd name="connsiteX39" fmla="*/ 329534 w 8617326"/>
              <a:gd name="connsiteY39" fmla="*/ 3880595 h 4317270"/>
              <a:gd name="connsiteX40" fmla="*/ 62834 w 8617326"/>
              <a:gd name="connsiteY40" fmla="*/ 3432920 h 4317270"/>
              <a:gd name="connsiteX41" fmla="*/ 91409 w 8617326"/>
              <a:gd name="connsiteY41" fmla="*/ 2642345 h 4317270"/>
              <a:gd name="connsiteX42" fmla="*/ 539084 w 8617326"/>
              <a:gd name="connsiteY42" fmla="*/ 2423270 h 4317270"/>
              <a:gd name="connsiteX43" fmla="*/ 72359 w 8617326"/>
              <a:gd name="connsiteY43" fmla="*/ 2404220 h 4317270"/>
              <a:gd name="connsiteX44" fmla="*/ 43784 w 8617326"/>
              <a:gd name="connsiteY44" fmla="*/ 1594595 h 4317270"/>
              <a:gd name="connsiteX45" fmla="*/ 34259 w 8617326"/>
              <a:gd name="connsiteY45" fmla="*/ 1194545 h 4317270"/>
              <a:gd name="connsiteX46" fmla="*/ 815309 w 8617326"/>
              <a:gd name="connsiteY46" fmla="*/ 870695 h 4317270"/>
              <a:gd name="connsiteX0" fmla="*/ 815309 w 8617326"/>
              <a:gd name="connsiteY0" fmla="*/ 870695 h 4317270"/>
              <a:gd name="connsiteX1" fmla="*/ 2005934 w 8617326"/>
              <a:gd name="connsiteY1" fmla="*/ 642095 h 4317270"/>
              <a:gd name="connsiteX2" fmla="*/ 4215734 w 8617326"/>
              <a:gd name="connsiteY2" fmla="*/ 756395 h 4317270"/>
              <a:gd name="connsiteX3" fmla="*/ 7120859 w 8617326"/>
              <a:gd name="connsiteY3" fmla="*/ 232520 h 4317270"/>
              <a:gd name="connsiteX4" fmla="*/ 7968584 w 8617326"/>
              <a:gd name="connsiteY4" fmla="*/ 22970 h 4317270"/>
              <a:gd name="connsiteX5" fmla="*/ 8301959 w 8617326"/>
              <a:gd name="connsiteY5" fmla="*/ 746870 h 4317270"/>
              <a:gd name="connsiteX6" fmla="*/ 8397209 w 8617326"/>
              <a:gd name="connsiteY6" fmla="*/ 1280270 h 4317270"/>
              <a:gd name="connsiteX7" fmla="*/ 7482809 w 8617326"/>
              <a:gd name="connsiteY7" fmla="*/ 1727945 h 4317270"/>
              <a:gd name="connsiteX8" fmla="*/ 6968459 w 8617326"/>
              <a:gd name="connsiteY8" fmla="*/ 2013695 h 4317270"/>
              <a:gd name="connsiteX9" fmla="*/ 8063834 w 8617326"/>
              <a:gd name="connsiteY9" fmla="*/ 1851770 h 4317270"/>
              <a:gd name="connsiteX10" fmla="*/ 8606759 w 8617326"/>
              <a:gd name="connsiteY10" fmla="*/ 1937495 h 4317270"/>
              <a:gd name="connsiteX11" fmla="*/ 8416259 w 8617326"/>
              <a:gd name="connsiteY11" fmla="*/ 2670920 h 4317270"/>
              <a:gd name="connsiteX12" fmla="*/ 8330534 w 8617326"/>
              <a:gd name="connsiteY12" fmla="*/ 3718670 h 4317270"/>
              <a:gd name="connsiteX13" fmla="*/ 7673309 w 8617326"/>
              <a:gd name="connsiteY13" fmla="*/ 3785345 h 4317270"/>
              <a:gd name="connsiteX14" fmla="*/ 7110310 w 8617326"/>
              <a:gd name="connsiteY14" fmla="*/ 3703320 h 4317270"/>
              <a:gd name="connsiteX15" fmla="*/ 7001283 w 8617326"/>
              <a:gd name="connsiteY15" fmla="*/ 3438540 h 4317270"/>
              <a:gd name="connsiteX16" fmla="*/ 6835145 w 8617326"/>
              <a:gd name="connsiteY16" fmla="*/ 3298361 h 4317270"/>
              <a:gd name="connsiteX17" fmla="*/ 6570363 w 8617326"/>
              <a:gd name="connsiteY17" fmla="*/ 3391812 h 4317270"/>
              <a:gd name="connsiteX18" fmla="*/ 6440569 w 8617326"/>
              <a:gd name="connsiteY18" fmla="*/ 3609868 h 4317270"/>
              <a:gd name="connsiteX19" fmla="*/ 5796884 w 8617326"/>
              <a:gd name="connsiteY19" fmla="*/ 3547220 h 4317270"/>
              <a:gd name="connsiteX20" fmla="*/ 3729959 w 8617326"/>
              <a:gd name="connsiteY20" fmla="*/ 3661520 h 4317270"/>
              <a:gd name="connsiteX21" fmla="*/ 2427307 w 8617326"/>
              <a:gd name="connsiteY21" fmla="*/ 3859075 h 4317270"/>
              <a:gd name="connsiteX22" fmla="*/ 2359814 w 8617326"/>
              <a:gd name="connsiteY22" fmla="*/ 3615060 h 4317270"/>
              <a:gd name="connsiteX23" fmla="*/ 2172909 w 8617326"/>
              <a:gd name="connsiteY23" fmla="*/ 3807156 h 4317270"/>
              <a:gd name="connsiteX24" fmla="*/ 2084649 w 8617326"/>
              <a:gd name="connsiteY24" fmla="*/ 3594293 h 4317270"/>
              <a:gd name="connsiteX25" fmla="*/ 2022348 w 8617326"/>
              <a:gd name="connsiteY25" fmla="*/ 3807156 h 4317270"/>
              <a:gd name="connsiteX26" fmla="*/ 1934088 w 8617326"/>
              <a:gd name="connsiteY26" fmla="*/ 3796773 h 4317270"/>
              <a:gd name="connsiteX27" fmla="*/ 1809484 w 8617326"/>
              <a:gd name="connsiteY27" fmla="*/ 4123857 h 4317270"/>
              <a:gd name="connsiteX28" fmla="*/ 1830252 w 8617326"/>
              <a:gd name="connsiteY28" fmla="*/ 3656594 h 4317270"/>
              <a:gd name="connsiteX29" fmla="*/ 1658921 w 8617326"/>
              <a:gd name="connsiteY29" fmla="*/ 3885033 h 4317270"/>
              <a:gd name="connsiteX30" fmla="*/ 1591428 w 8617326"/>
              <a:gd name="connsiteY30" fmla="*/ 3641018 h 4317270"/>
              <a:gd name="connsiteX31" fmla="*/ 1320134 w 8617326"/>
              <a:gd name="connsiteY31" fmla="*/ 3709145 h 4317270"/>
              <a:gd name="connsiteX32" fmla="*/ 1368180 w 8617326"/>
              <a:gd name="connsiteY32" fmla="*/ 3947335 h 4317270"/>
              <a:gd name="connsiteX33" fmla="*/ 1139741 w 8617326"/>
              <a:gd name="connsiteY33" fmla="*/ 4149816 h 4317270"/>
              <a:gd name="connsiteX34" fmla="*/ 1082633 w 8617326"/>
              <a:gd name="connsiteY34" fmla="*/ 3807156 h 4317270"/>
              <a:gd name="connsiteX35" fmla="*/ 952836 w 8617326"/>
              <a:gd name="connsiteY35" fmla="*/ 4071938 h 4317270"/>
              <a:gd name="connsiteX36" fmla="*/ 854193 w 8617326"/>
              <a:gd name="connsiteY36" fmla="*/ 3879842 h 4317270"/>
              <a:gd name="connsiteX37" fmla="*/ 797083 w 8617326"/>
              <a:gd name="connsiteY37" fmla="*/ 4155007 h 4317270"/>
              <a:gd name="connsiteX38" fmla="*/ 656904 w 8617326"/>
              <a:gd name="connsiteY38" fmla="*/ 3890225 h 4317270"/>
              <a:gd name="connsiteX39" fmla="*/ 532301 w 8617326"/>
              <a:gd name="connsiteY39" fmla="*/ 4315953 h 4317270"/>
              <a:gd name="connsiteX40" fmla="*/ 329534 w 8617326"/>
              <a:gd name="connsiteY40" fmla="*/ 3880595 h 4317270"/>
              <a:gd name="connsiteX41" fmla="*/ 62834 w 8617326"/>
              <a:gd name="connsiteY41" fmla="*/ 3432920 h 4317270"/>
              <a:gd name="connsiteX42" fmla="*/ 91409 w 8617326"/>
              <a:gd name="connsiteY42" fmla="*/ 2642345 h 4317270"/>
              <a:gd name="connsiteX43" fmla="*/ 539084 w 8617326"/>
              <a:gd name="connsiteY43" fmla="*/ 2423270 h 4317270"/>
              <a:gd name="connsiteX44" fmla="*/ 72359 w 8617326"/>
              <a:gd name="connsiteY44" fmla="*/ 2404220 h 4317270"/>
              <a:gd name="connsiteX45" fmla="*/ 43784 w 8617326"/>
              <a:gd name="connsiteY45" fmla="*/ 1594595 h 4317270"/>
              <a:gd name="connsiteX46" fmla="*/ 34259 w 8617326"/>
              <a:gd name="connsiteY46" fmla="*/ 1194545 h 4317270"/>
              <a:gd name="connsiteX47" fmla="*/ 815309 w 8617326"/>
              <a:gd name="connsiteY47" fmla="*/ 870695 h 4317270"/>
              <a:gd name="connsiteX0" fmla="*/ 815309 w 8617326"/>
              <a:gd name="connsiteY0" fmla="*/ 870695 h 4317270"/>
              <a:gd name="connsiteX1" fmla="*/ 2005934 w 8617326"/>
              <a:gd name="connsiteY1" fmla="*/ 642095 h 4317270"/>
              <a:gd name="connsiteX2" fmla="*/ 4215734 w 8617326"/>
              <a:gd name="connsiteY2" fmla="*/ 756395 h 4317270"/>
              <a:gd name="connsiteX3" fmla="*/ 7120859 w 8617326"/>
              <a:gd name="connsiteY3" fmla="*/ 232520 h 4317270"/>
              <a:gd name="connsiteX4" fmla="*/ 7968584 w 8617326"/>
              <a:gd name="connsiteY4" fmla="*/ 22970 h 4317270"/>
              <a:gd name="connsiteX5" fmla="*/ 8301959 w 8617326"/>
              <a:gd name="connsiteY5" fmla="*/ 746870 h 4317270"/>
              <a:gd name="connsiteX6" fmla="*/ 8397209 w 8617326"/>
              <a:gd name="connsiteY6" fmla="*/ 1280270 h 4317270"/>
              <a:gd name="connsiteX7" fmla="*/ 7482809 w 8617326"/>
              <a:gd name="connsiteY7" fmla="*/ 1727945 h 4317270"/>
              <a:gd name="connsiteX8" fmla="*/ 6968459 w 8617326"/>
              <a:gd name="connsiteY8" fmla="*/ 2013695 h 4317270"/>
              <a:gd name="connsiteX9" fmla="*/ 8063834 w 8617326"/>
              <a:gd name="connsiteY9" fmla="*/ 1851770 h 4317270"/>
              <a:gd name="connsiteX10" fmla="*/ 8606759 w 8617326"/>
              <a:gd name="connsiteY10" fmla="*/ 1937495 h 4317270"/>
              <a:gd name="connsiteX11" fmla="*/ 8416259 w 8617326"/>
              <a:gd name="connsiteY11" fmla="*/ 2670920 h 4317270"/>
              <a:gd name="connsiteX12" fmla="*/ 8330534 w 8617326"/>
              <a:gd name="connsiteY12" fmla="*/ 3718670 h 4317270"/>
              <a:gd name="connsiteX13" fmla="*/ 7673309 w 8617326"/>
              <a:gd name="connsiteY13" fmla="*/ 3785345 h 4317270"/>
              <a:gd name="connsiteX14" fmla="*/ 7110310 w 8617326"/>
              <a:gd name="connsiteY14" fmla="*/ 3703320 h 4317270"/>
              <a:gd name="connsiteX15" fmla="*/ 7001283 w 8617326"/>
              <a:gd name="connsiteY15" fmla="*/ 3438540 h 4317270"/>
              <a:gd name="connsiteX16" fmla="*/ 6835145 w 8617326"/>
              <a:gd name="connsiteY16" fmla="*/ 3298361 h 4317270"/>
              <a:gd name="connsiteX17" fmla="*/ 6570363 w 8617326"/>
              <a:gd name="connsiteY17" fmla="*/ 3391812 h 4317270"/>
              <a:gd name="connsiteX18" fmla="*/ 6440569 w 8617326"/>
              <a:gd name="connsiteY18" fmla="*/ 3609868 h 4317270"/>
              <a:gd name="connsiteX19" fmla="*/ 5796884 w 8617326"/>
              <a:gd name="connsiteY19" fmla="*/ 3547220 h 4317270"/>
              <a:gd name="connsiteX20" fmla="*/ 3729959 w 8617326"/>
              <a:gd name="connsiteY20" fmla="*/ 3661520 h 4317270"/>
              <a:gd name="connsiteX21" fmla="*/ 2427307 w 8617326"/>
              <a:gd name="connsiteY21" fmla="*/ 3859075 h 4317270"/>
              <a:gd name="connsiteX22" fmla="*/ 2359814 w 8617326"/>
              <a:gd name="connsiteY22" fmla="*/ 3615060 h 4317270"/>
              <a:gd name="connsiteX23" fmla="*/ 2172909 w 8617326"/>
              <a:gd name="connsiteY23" fmla="*/ 3807156 h 4317270"/>
              <a:gd name="connsiteX24" fmla="*/ 2084649 w 8617326"/>
              <a:gd name="connsiteY24" fmla="*/ 3594293 h 4317270"/>
              <a:gd name="connsiteX25" fmla="*/ 2022348 w 8617326"/>
              <a:gd name="connsiteY25" fmla="*/ 3807156 h 4317270"/>
              <a:gd name="connsiteX26" fmla="*/ 1934088 w 8617326"/>
              <a:gd name="connsiteY26" fmla="*/ 3796773 h 4317270"/>
              <a:gd name="connsiteX27" fmla="*/ 1809484 w 8617326"/>
              <a:gd name="connsiteY27" fmla="*/ 4123857 h 4317270"/>
              <a:gd name="connsiteX28" fmla="*/ 1830252 w 8617326"/>
              <a:gd name="connsiteY28" fmla="*/ 3656594 h 4317270"/>
              <a:gd name="connsiteX29" fmla="*/ 1658921 w 8617326"/>
              <a:gd name="connsiteY29" fmla="*/ 3885033 h 4317270"/>
              <a:gd name="connsiteX30" fmla="*/ 1591428 w 8617326"/>
              <a:gd name="connsiteY30" fmla="*/ 3641018 h 4317270"/>
              <a:gd name="connsiteX31" fmla="*/ 1320134 w 8617326"/>
              <a:gd name="connsiteY31" fmla="*/ 3709145 h 4317270"/>
              <a:gd name="connsiteX32" fmla="*/ 1368180 w 8617326"/>
              <a:gd name="connsiteY32" fmla="*/ 3947335 h 4317270"/>
              <a:gd name="connsiteX33" fmla="*/ 1139741 w 8617326"/>
              <a:gd name="connsiteY33" fmla="*/ 4149816 h 4317270"/>
              <a:gd name="connsiteX34" fmla="*/ 1082633 w 8617326"/>
              <a:gd name="connsiteY34" fmla="*/ 3807156 h 4317270"/>
              <a:gd name="connsiteX35" fmla="*/ 952836 w 8617326"/>
              <a:gd name="connsiteY35" fmla="*/ 4071938 h 4317270"/>
              <a:gd name="connsiteX36" fmla="*/ 854193 w 8617326"/>
              <a:gd name="connsiteY36" fmla="*/ 3879842 h 4317270"/>
              <a:gd name="connsiteX37" fmla="*/ 797083 w 8617326"/>
              <a:gd name="connsiteY37" fmla="*/ 4155007 h 4317270"/>
              <a:gd name="connsiteX38" fmla="*/ 656904 w 8617326"/>
              <a:gd name="connsiteY38" fmla="*/ 3890225 h 4317270"/>
              <a:gd name="connsiteX39" fmla="*/ 532301 w 8617326"/>
              <a:gd name="connsiteY39" fmla="*/ 4315953 h 4317270"/>
              <a:gd name="connsiteX40" fmla="*/ 329534 w 8617326"/>
              <a:gd name="connsiteY40" fmla="*/ 3880595 h 4317270"/>
              <a:gd name="connsiteX41" fmla="*/ 62834 w 8617326"/>
              <a:gd name="connsiteY41" fmla="*/ 3432920 h 4317270"/>
              <a:gd name="connsiteX42" fmla="*/ 91409 w 8617326"/>
              <a:gd name="connsiteY42" fmla="*/ 2642345 h 4317270"/>
              <a:gd name="connsiteX43" fmla="*/ 539084 w 8617326"/>
              <a:gd name="connsiteY43" fmla="*/ 2423270 h 4317270"/>
              <a:gd name="connsiteX44" fmla="*/ 72359 w 8617326"/>
              <a:gd name="connsiteY44" fmla="*/ 2404220 h 4317270"/>
              <a:gd name="connsiteX45" fmla="*/ 43784 w 8617326"/>
              <a:gd name="connsiteY45" fmla="*/ 1594595 h 4317270"/>
              <a:gd name="connsiteX46" fmla="*/ 34259 w 8617326"/>
              <a:gd name="connsiteY46" fmla="*/ 1194545 h 4317270"/>
              <a:gd name="connsiteX47" fmla="*/ 815309 w 8617326"/>
              <a:gd name="connsiteY47" fmla="*/ 870695 h 4317270"/>
              <a:gd name="connsiteX0" fmla="*/ 815309 w 8617326"/>
              <a:gd name="connsiteY0" fmla="*/ 870695 h 4317270"/>
              <a:gd name="connsiteX1" fmla="*/ 2005934 w 8617326"/>
              <a:gd name="connsiteY1" fmla="*/ 642095 h 4317270"/>
              <a:gd name="connsiteX2" fmla="*/ 4215734 w 8617326"/>
              <a:gd name="connsiteY2" fmla="*/ 756395 h 4317270"/>
              <a:gd name="connsiteX3" fmla="*/ 7120859 w 8617326"/>
              <a:gd name="connsiteY3" fmla="*/ 232520 h 4317270"/>
              <a:gd name="connsiteX4" fmla="*/ 7968584 w 8617326"/>
              <a:gd name="connsiteY4" fmla="*/ 22970 h 4317270"/>
              <a:gd name="connsiteX5" fmla="*/ 8301959 w 8617326"/>
              <a:gd name="connsiteY5" fmla="*/ 746870 h 4317270"/>
              <a:gd name="connsiteX6" fmla="*/ 8397209 w 8617326"/>
              <a:gd name="connsiteY6" fmla="*/ 1280270 h 4317270"/>
              <a:gd name="connsiteX7" fmla="*/ 7482809 w 8617326"/>
              <a:gd name="connsiteY7" fmla="*/ 1727945 h 4317270"/>
              <a:gd name="connsiteX8" fmla="*/ 6968459 w 8617326"/>
              <a:gd name="connsiteY8" fmla="*/ 2013695 h 4317270"/>
              <a:gd name="connsiteX9" fmla="*/ 8063834 w 8617326"/>
              <a:gd name="connsiteY9" fmla="*/ 1851770 h 4317270"/>
              <a:gd name="connsiteX10" fmla="*/ 8606759 w 8617326"/>
              <a:gd name="connsiteY10" fmla="*/ 1937495 h 4317270"/>
              <a:gd name="connsiteX11" fmla="*/ 8416259 w 8617326"/>
              <a:gd name="connsiteY11" fmla="*/ 2670920 h 4317270"/>
              <a:gd name="connsiteX12" fmla="*/ 8330534 w 8617326"/>
              <a:gd name="connsiteY12" fmla="*/ 3718670 h 4317270"/>
              <a:gd name="connsiteX13" fmla="*/ 7673309 w 8617326"/>
              <a:gd name="connsiteY13" fmla="*/ 3785345 h 4317270"/>
              <a:gd name="connsiteX14" fmla="*/ 7110310 w 8617326"/>
              <a:gd name="connsiteY14" fmla="*/ 3703320 h 4317270"/>
              <a:gd name="connsiteX15" fmla="*/ 7001283 w 8617326"/>
              <a:gd name="connsiteY15" fmla="*/ 3438540 h 4317270"/>
              <a:gd name="connsiteX16" fmla="*/ 6835145 w 8617326"/>
              <a:gd name="connsiteY16" fmla="*/ 3298361 h 4317270"/>
              <a:gd name="connsiteX17" fmla="*/ 6575554 w 8617326"/>
              <a:gd name="connsiteY17" fmla="*/ 3355469 h 4317270"/>
              <a:gd name="connsiteX18" fmla="*/ 6440569 w 8617326"/>
              <a:gd name="connsiteY18" fmla="*/ 3609868 h 4317270"/>
              <a:gd name="connsiteX19" fmla="*/ 5796884 w 8617326"/>
              <a:gd name="connsiteY19" fmla="*/ 3547220 h 4317270"/>
              <a:gd name="connsiteX20" fmla="*/ 3729959 w 8617326"/>
              <a:gd name="connsiteY20" fmla="*/ 3661520 h 4317270"/>
              <a:gd name="connsiteX21" fmla="*/ 2427307 w 8617326"/>
              <a:gd name="connsiteY21" fmla="*/ 3859075 h 4317270"/>
              <a:gd name="connsiteX22" fmla="*/ 2359814 w 8617326"/>
              <a:gd name="connsiteY22" fmla="*/ 3615060 h 4317270"/>
              <a:gd name="connsiteX23" fmla="*/ 2172909 w 8617326"/>
              <a:gd name="connsiteY23" fmla="*/ 3807156 h 4317270"/>
              <a:gd name="connsiteX24" fmla="*/ 2084649 w 8617326"/>
              <a:gd name="connsiteY24" fmla="*/ 3594293 h 4317270"/>
              <a:gd name="connsiteX25" fmla="*/ 2022348 w 8617326"/>
              <a:gd name="connsiteY25" fmla="*/ 3807156 h 4317270"/>
              <a:gd name="connsiteX26" fmla="*/ 1934088 w 8617326"/>
              <a:gd name="connsiteY26" fmla="*/ 3796773 h 4317270"/>
              <a:gd name="connsiteX27" fmla="*/ 1809484 w 8617326"/>
              <a:gd name="connsiteY27" fmla="*/ 4123857 h 4317270"/>
              <a:gd name="connsiteX28" fmla="*/ 1830252 w 8617326"/>
              <a:gd name="connsiteY28" fmla="*/ 3656594 h 4317270"/>
              <a:gd name="connsiteX29" fmla="*/ 1658921 w 8617326"/>
              <a:gd name="connsiteY29" fmla="*/ 3885033 h 4317270"/>
              <a:gd name="connsiteX30" fmla="*/ 1591428 w 8617326"/>
              <a:gd name="connsiteY30" fmla="*/ 3641018 h 4317270"/>
              <a:gd name="connsiteX31" fmla="*/ 1320134 w 8617326"/>
              <a:gd name="connsiteY31" fmla="*/ 3709145 h 4317270"/>
              <a:gd name="connsiteX32" fmla="*/ 1368180 w 8617326"/>
              <a:gd name="connsiteY32" fmla="*/ 3947335 h 4317270"/>
              <a:gd name="connsiteX33" fmla="*/ 1139741 w 8617326"/>
              <a:gd name="connsiteY33" fmla="*/ 4149816 h 4317270"/>
              <a:gd name="connsiteX34" fmla="*/ 1082633 w 8617326"/>
              <a:gd name="connsiteY34" fmla="*/ 3807156 h 4317270"/>
              <a:gd name="connsiteX35" fmla="*/ 952836 w 8617326"/>
              <a:gd name="connsiteY35" fmla="*/ 4071938 h 4317270"/>
              <a:gd name="connsiteX36" fmla="*/ 854193 w 8617326"/>
              <a:gd name="connsiteY36" fmla="*/ 3879842 h 4317270"/>
              <a:gd name="connsiteX37" fmla="*/ 797083 w 8617326"/>
              <a:gd name="connsiteY37" fmla="*/ 4155007 h 4317270"/>
              <a:gd name="connsiteX38" fmla="*/ 656904 w 8617326"/>
              <a:gd name="connsiteY38" fmla="*/ 3890225 h 4317270"/>
              <a:gd name="connsiteX39" fmla="*/ 532301 w 8617326"/>
              <a:gd name="connsiteY39" fmla="*/ 4315953 h 4317270"/>
              <a:gd name="connsiteX40" fmla="*/ 329534 w 8617326"/>
              <a:gd name="connsiteY40" fmla="*/ 3880595 h 4317270"/>
              <a:gd name="connsiteX41" fmla="*/ 62834 w 8617326"/>
              <a:gd name="connsiteY41" fmla="*/ 3432920 h 4317270"/>
              <a:gd name="connsiteX42" fmla="*/ 91409 w 8617326"/>
              <a:gd name="connsiteY42" fmla="*/ 2642345 h 4317270"/>
              <a:gd name="connsiteX43" fmla="*/ 539084 w 8617326"/>
              <a:gd name="connsiteY43" fmla="*/ 2423270 h 4317270"/>
              <a:gd name="connsiteX44" fmla="*/ 72359 w 8617326"/>
              <a:gd name="connsiteY44" fmla="*/ 2404220 h 4317270"/>
              <a:gd name="connsiteX45" fmla="*/ 43784 w 8617326"/>
              <a:gd name="connsiteY45" fmla="*/ 1594595 h 4317270"/>
              <a:gd name="connsiteX46" fmla="*/ 34259 w 8617326"/>
              <a:gd name="connsiteY46" fmla="*/ 1194545 h 4317270"/>
              <a:gd name="connsiteX47" fmla="*/ 815309 w 8617326"/>
              <a:gd name="connsiteY47" fmla="*/ 870695 h 4317270"/>
              <a:gd name="connsiteX0" fmla="*/ 815309 w 8617326"/>
              <a:gd name="connsiteY0" fmla="*/ 870695 h 4317270"/>
              <a:gd name="connsiteX1" fmla="*/ 2005934 w 8617326"/>
              <a:gd name="connsiteY1" fmla="*/ 642095 h 4317270"/>
              <a:gd name="connsiteX2" fmla="*/ 4215734 w 8617326"/>
              <a:gd name="connsiteY2" fmla="*/ 756395 h 4317270"/>
              <a:gd name="connsiteX3" fmla="*/ 7120859 w 8617326"/>
              <a:gd name="connsiteY3" fmla="*/ 232520 h 4317270"/>
              <a:gd name="connsiteX4" fmla="*/ 7968584 w 8617326"/>
              <a:gd name="connsiteY4" fmla="*/ 22970 h 4317270"/>
              <a:gd name="connsiteX5" fmla="*/ 8301959 w 8617326"/>
              <a:gd name="connsiteY5" fmla="*/ 746870 h 4317270"/>
              <a:gd name="connsiteX6" fmla="*/ 8397209 w 8617326"/>
              <a:gd name="connsiteY6" fmla="*/ 1280270 h 4317270"/>
              <a:gd name="connsiteX7" fmla="*/ 7482809 w 8617326"/>
              <a:gd name="connsiteY7" fmla="*/ 1727945 h 4317270"/>
              <a:gd name="connsiteX8" fmla="*/ 6968459 w 8617326"/>
              <a:gd name="connsiteY8" fmla="*/ 2013695 h 4317270"/>
              <a:gd name="connsiteX9" fmla="*/ 8063834 w 8617326"/>
              <a:gd name="connsiteY9" fmla="*/ 1851770 h 4317270"/>
              <a:gd name="connsiteX10" fmla="*/ 8606759 w 8617326"/>
              <a:gd name="connsiteY10" fmla="*/ 1937495 h 4317270"/>
              <a:gd name="connsiteX11" fmla="*/ 8416259 w 8617326"/>
              <a:gd name="connsiteY11" fmla="*/ 2670920 h 4317270"/>
              <a:gd name="connsiteX12" fmla="*/ 8330534 w 8617326"/>
              <a:gd name="connsiteY12" fmla="*/ 3718670 h 4317270"/>
              <a:gd name="connsiteX13" fmla="*/ 7673309 w 8617326"/>
              <a:gd name="connsiteY13" fmla="*/ 3785345 h 4317270"/>
              <a:gd name="connsiteX14" fmla="*/ 7110310 w 8617326"/>
              <a:gd name="connsiteY14" fmla="*/ 3703320 h 4317270"/>
              <a:gd name="connsiteX15" fmla="*/ 7001283 w 8617326"/>
              <a:gd name="connsiteY15" fmla="*/ 3438540 h 4317270"/>
              <a:gd name="connsiteX16" fmla="*/ 6835145 w 8617326"/>
              <a:gd name="connsiteY16" fmla="*/ 3298361 h 4317270"/>
              <a:gd name="connsiteX17" fmla="*/ 6591130 w 8617326"/>
              <a:gd name="connsiteY17" fmla="*/ 3936950 h 4317270"/>
              <a:gd name="connsiteX18" fmla="*/ 6440569 w 8617326"/>
              <a:gd name="connsiteY18" fmla="*/ 3609868 h 4317270"/>
              <a:gd name="connsiteX19" fmla="*/ 5796884 w 8617326"/>
              <a:gd name="connsiteY19" fmla="*/ 3547220 h 4317270"/>
              <a:gd name="connsiteX20" fmla="*/ 3729959 w 8617326"/>
              <a:gd name="connsiteY20" fmla="*/ 3661520 h 4317270"/>
              <a:gd name="connsiteX21" fmla="*/ 2427307 w 8617326"/>
              <a:gd name="connsiteY21" fmla="*/ 3859075 h 4317270"/>
              <a:gd name="connsiteX22" fmla="*/ 2359814 w 8617326"/>
              <a:gd name="connsiteY22" fmla="*/ 3615060 h 4317270"/>
              <a:gd name="connsiteX23" fmla="*/ 2172909 w 8617326"/>
              <a:gd name="connsiteY23" fmla="*/ 3807156 h 4317270"/>
              <a:gd name="connsiteX24" fmla="*/ 2084649 w 8617326"/>
              <a:gd name="connsiteY24" fmla="*/ 3594293 h 4317270"/>
              <a:gd name="connsiteX25" fmla="*/ 2022348 w 8617326"/>
              <a:gd name="connsiteY25" fmla="*/ 3807156 h 4317270"/>
              <a:gd name="connsiteX26" fmla="*/ 1934088 w 8617326"/>
              <a:gd name="connsiteY26" fmla="*/ 3796773 h 4317270"/>
              <a:gd name="connsiteX27" fmla="*/ 1809484 w 8617326"/>
              <a:gd name="connsiteY27" fmla="*/ 4123857 h 4317270"/>
              <a:gd name="connsiteX28" fmla="*/ 1830252 w 8617326"/>
              <a:gd name="connsiteY28" fmla="*/ 3656594 h 4317270"/>
              <a:gd name="connsiteX29" fmla="*/ 1658921 w 8617326"/>
              <a:gd name="connsiteY29" fmla="*/ 3885033 h 4317270"/>
              <a:gd name="connsiteX30" fmla="*/ 1591428 w 8617326"/>
              <a:gd name="connsiteY30" fmla="*/ 3641018 h 4317270"/>
              <a:gd name="connsiteX31" fmla="*/ 1320134 w 8617326"/>
              <a:gd name="connsiteY31" fmla="*/ 3709145 h 4317270"/>
              <a:gd name="connsiteX32" fmla="*/ 1368180 w 8617326"/>
              <a:gd name="connsiteY32" fmla="*/ 3947335 h 4317270"/>
              <a:gd name="connsiteX33" fmla="*/ 1139741 w 8617326"/>
              <a:gd name="connsiteY33" fmla="*/ 4149816 h 4317270"/>
              <a:gd name="connsiteX34" fmla="*/ 1082633 w 8617326"/>
              <a:gd name="connsiteY34" fmla="*/ 3807156 h 4317270"/>
              <a:gd name="connsiteX35" fmla="*/ 952836 w 8617326"/>
              <a:gd name="connsiteY35" fmla="*/ 4071938 h 4317270"/>
              <a:gd name="connsiteX36" fmla="*/ 854193 w 8617326"/>
              <a:gd name="connsiteY36" fmla="*/ 3879842 h 4317270"/>
              <a:gd name="connsiteX37" fmla="*/ 797083 w 8617326"/>
              <a:gd name="connsiteY37" fmla="*/ 4155007 h 4317270"/>
              <a:gd name="connsiteX38" fmla="*/ 656904 w 8617326"/>
              <a:gd name="connsiteY38" fmla="*/ 3890225 h 4317270"/>
              <a:gd name="connsiteX39" fmla="*/ 532301 w 8617326"/>
              <a:gd name="connsiteY39" fmla="*/ 4315953 h 4317270"/>
              <a:gd name="connsiteX40" fmla="*/ 329534 w 8617326"/>
              <a:gd name="connsiteY40" fmla="*/ 3880595 h 4317270"/>
              <a:gd name="connsiteX41" fmla="*/ 62834 w 8617326"/>
              <a:gd name="connsiteY41" fmla="*/ 3432920 h 4317270"/>
              <a:gd name="connsiteX42" fmla="*/ 91409 w 8617326"/>
              <a:gd name="connsiteY42" fmla="*/ 2642345 h 4317270"/>
              <a:gd name="connsiteX43" fmla="*/ 539084 w 8617326"/>
              <a:gd name="connsiteY43" fmla="*/ 2423270 h 4317270"/>
              <a:gd name="connsiteX44" fmla="*/ 72359 w 8617326"/>
              <a:gd name="connsiteY44" fmla="*/ 2404220 h 4317270"/>
              <a:gd name="connsiteX45" fmla="*/ 43784 w 8617326"/>
              <a:gd name="connsiteY45" fmla="*/ 1594595 h 4317270"/>
              <a:gd name="connsiteX46" fmla="*/ 34259 w 8617326"/>
              <a:gd name="connsiteY46" fmla="*/ 1194545 h 4317270"/>
              <a:gd name="connsiteX47" fmla="*/ 815309 w 8617326"/>
              <a:gd name="connsiteY47" fmla="*/ 870695 h 4317270"/>
              <a:gd name="connsiteX0" fmla="*/ 815309 w 8617326"/>
              <a:gd name="connsiteY0" fmla="*/ 870695 h 4317270"/>
              <a:gd name="connsiteX1" fmla="*/ 2005934 w 8617326"/>
              <a:gd name="connsiteY1" fmla="*/ 642095 h 4317270"/>
              <a:gd name="connsiteX2" fmla="*/ 4215734 w 8617326"/>
              <a:gd name="connsiteY2" fmla="*/ 756395 h 4317270"/>
              <a:gd name="connsiteX3" fmla="*/ 7120859 w 8617326"/>
              <a:gd name="connsiteY3" fmla="*/ 232520 h 4317270"/>
              <a:gd name="connsiteX4" fmla="*/ 7968584 w 8617326"/>
              <a:gd name="connsiteY4" fmla="*/ 22970 h 4317270"/>
              <a:gd name="connsiteX5" fmla="*/ 8301959 w 8617326"/>
              <a:gd name="connsiteY5" fmla="*/ 746870 h 4317270"/>
              <a:gd name="connsiteX6" fmla="*/ 8397209 w 8617326"/>
              <a:gd name="connsiteY6" fmla="*/ 1280270 h 4317270"/>
              <a:gd name="connsiteX7" fmla="*/ 7482809 w 8617326"/>
              <a:gd name="connsiteY7" fmla="*/ 1727945 h 4317270"/>
              <a:gd name="connsiteX8" fmla="*/ 6968459 w 8617326"/>
              <a:gd name="connsiteY8" fmla="*/ 2013695 h 4317270"/>
              <a:gd name="connsiteX9" fmla="*/ 8063834 w 8617326"/>
              <a:gd name="connsiteY9" fmla="*/ 1851770 h 4317270"/>
              <a:gd name="connsiteX10" fmla="*/ 8606759 w 8617326"/>
              <a:gd name="connsiteY10" fmla="*/ 1937495 h 4317270"/>
              <a:gd name="connsiteX11" fmla="*/ 8416259 w 8617326"/>
              <a:gd name="connsiteY11" fmla="*/ 2670920 h 4317270"/>
              <a:gd name="connsiteX12" fmla="*/ 8330534 w 8617326"/>
              <a:gd name="connsiteY12" fmla="*/ 3718670 h 4317270"/>
              <a:gd name="connsiteX13" fmla="*/ 7673309 w 8617326"/>
              <a:gd name="connsiteY13" fmla="*/ 3785345 h 4317270"/>
              <a:gd name="connsiteX14" fmla="*/ 7110310 w 8617326"/>
              <a:gd name="connsiteY14" fmla="*/ 3703320 h 4317270"/>
              <a:gd name="connsiteX15" fmla="*/ 6902638 w 8617326"/>
              <a:gd name="connsiteY15" fmla="*/ 3734472 h 4317270"/>
              <a:gd name="connsiteX16" fmla="*/ 6835145 w 8617326"/>
              <a:gd name="connsiteY16" fmla="*/ 3298361 h 4317270"/>
              <a:gd name="connsiteX17" fmla="*/ 6591130 w 8617326"/>
              <a:gd name="connsiteY17" fmla="*/ 3936950 h 4317270"/>
              <a:gd name="connsiteX18" fmla="*/ 6440569 w 8617326"/>
              <a:gd name="connsiteY18" fmla="*/ 3609868 h 4317270"/>
              <a:gd name="connsiteX19" fmla="*/ 5796884 w 8617326"/>
              <a:gd name="connsiteY19" fmla="*/ 3547220 h 4317270"/>
              <a:gd name="connsiteX20" fmla="*/ 3729959 w 8617326"/>
              <a:gd name="connsiteY20" fmla="*/ 3661520 h 4317270"/>
              <a:gd name="connsiteX21" fmla="*/ 2427307 w 8617326"/>
              <a:gd name="connsiteY21" fmla="*/ 3859075 h 4317270"/>
              <a:gd name="connsiteX22" fmla="*/ 2359814 w 8617326"/>
              <a:gd name="connsiteY22" fmla="*/ 3615060 h 4317270"/>
              <a:gd name="connsiteX23" fmla="*/ 2172909 w 8617326"/>
              <a:gd name="connsiteY23" fmla="*/ 3807156 h 4317270"/>
              <a:gd name="connsiteX24" fmla="*/ 2084649 w 8617326"/>
              <a:gd name="connsiteY24" fmla="*/ 3594293 h 4317270"/>
              <a:gd name="connsiteX25" fmla="*/ 2022348 w 8617326"/>
              <a:gd name="connsiteY25" fmla="*/ 3807156 h 4317270"/>
              <a:gd name="connsiteX26" fmla="*/ 1934088 w 8617326"/>
              <a:gd name="connsiteY26" fmla="*/ 3796773 h 4317270"/>
              <a:gd name="connsiteX27" fmla="*/ 1809484 w 8617326"/>
              <a:gd name="connsiteY27" fmla="*/ 4123857 h 4317270"/>
              <a:gd name="connsiteX28" fmla="*/ 1830252 w 8617326"/>
              <a:gd name="connsiteY28" fmla="*/ 3656594 h 4317270"/>
              <a:gd name="connsiteX29" fmla="*/ 1658921 w 8617326"/>
              <a:gd name="connsiteY29" fmla="*/ 3885033 h 4317270"/>
              <a:gd name="connsiteX30" fmla="*/ 1591428 w 8617326"/>
              <a:gd name="connsiteY30" fmla="*/ 3641018 h 4317270"/>
              <a:gd name="connsiteX31" fmla="*/ 1320134 w 8617326"/>
              <a:gd name="connsiteY31" fmla="*/ 3709145 h 4317270"/>
              <a:gd name="connsiteX32" fmla="*/ 1368180 w 8617326"/>
              <a:gd name="connsiteY32" fmla="*/ 3947335 h 4317270"/>
              <a:gd name="connsiteX33" fmla="*/ 1139741 w 8617326"/>
              <a:gd name="connsiteY33" fmla="*/ 4149816 h 4317270"/>
              <a:gd name="connsiteX34" fmla="*/ 1082633 w 8617326"/>
              <a:gd name="connsiteY34" fmla="*/ 3807156 h 4317270"/>
              <a:gd name="connsiteX35" fmla="*/ 952836 w 8617326"/>
              <a:gd name="connsiteY35" fmla="*/ 4071938 h 4317270"/>
              <a:gd name="connsiteX36" fmla="*/ 854193 w 8617326"/>
              <a:gd name="connsiteY36" fmla="*/ 3879842 h 4317270"/>
              <a:gd name="connsiteX37" fmla="*/ 797083 w 8617326"/>
              <a:gd name="connsiteY37" fmla="*/ 4155007 h 4317270"/>
              <a:gd name="connsiteX38" fmla="*/ 656904 w 8617326"/>
              <a:gd name="connsiteY38" fmla="*/ 3890225 h 4317270"/>
              <a:gd name="connsiteX39" fmla="*/ 532301 w 8617326"/>
              <a:gd name="connsiteY39" fmla="*/ 4315953 h 4317270"/>
              <a:gd name="connsiteX40" fmla="*/ 329534 w 8617326"/>
              <a:gd name="connsiteY40" fmla="*/ 3880595 h 4317270"/>
              <a:gd name="connsiteX41" fmla="*/ 62834 w 8617326"/>
              <a:gd name="connsiteY41" fmla="*/ 3432920 h 4317270"/>
              <a:gd name="connsiteX42" fmla="*/ 91409 w 8617326"/>
              <a:gd name="connsiteY42" fmla="*/ 2642345 h 4317270"/>
              <a:gd name="connsiteX43" fmla="*/ 539084 w 8617326"/>
              <a:gd name="connsiteY43" fmla="*/ 2423270 h 4317270"/>
              <a:gd name="connsiteX44" fmla="*/ 72359 w 8617326"/>
              <a:gd name="connsiteY44" fmla="*/ 2404220 h 4317270"/>
              <a:gd name="connsiteX45" fmla="*/ 43784 w 8617326"/>
              <a:gd name="connsiteY45" fmla="*/ 1594595 h 4317270"/>
              <a:gd name="connsiteX46" fmla="*/ 34259 w 8617326"/>
              <a:gd name="connsiteY46" fmla="*/ 1194545 h 4317270"/>
              <a:gd name="connsiteX47" fmla="*/ 815309 w 8617326"/>
              <a:gd name="connsiteY47" fmla="*/ 870695 h 4317270"/>
              <a:gd name="connsiteX0" fmla="*/ 815309 w 8617326"/>
              <a:gd name="connsiteY0" fmla="*/ 870695 h 4317270"/>
              <a:gd name="connsiteX1" fmla="*/ 2005934 w 8617326"/>
              <a:gd name="connsiteY1" fmla="*/ 642095 h 4317270"/>
              <a:gd name="connsiteX2" fmla="*/ 4215734 w 8617326"/>
              <a:gd name="connsiteY2" fmla="*/ 756395 h 4317270"/>
              <a:gd name="connsiteX3" fmla="*/ 7120859 w 8617326"/>
              <a:gd name="connsiteY3" fmla="*/ 232520 h 4317270"/>
              <a:gd name="connsiteX4" fmla="*/ 7968584 w 8617326"/>
              <a:gd name="connsiteY4" fmla="*/ 22970 h 4317270"/>
              <a:gd name="connsiteX5" fmla="*/ 8301959 w 8617326"/>
              <a:gd name="connsiteY5" fmla="*/ 746870 h 4317270"/>
              <a:gd name="connsiteX6" fmla="*/ 8397209 w 8617326"/>
              <a:gd name="connsiteY6" fmla="*/ 1280270 h 4317270"/>
              <a:gd name="connsiteX7" fmla="*/ 7482809 w 8617326"/>
              <a:gd name="connsiteY7" fmla="*/ 1727945 h 4317270"/>
              <a:gd name="connsiteX8" fmla="*/ 6968459 w 8617326"/>
              <a:gd name="connsiteY8" fmla="*/ 2013695 h 4317270"/>
              <a:gd name="connsiteX9" fmla="*/ 8063834 w 8617326"/>
              <a:gd name="connsiteY9" fmla="*/ 1851770 h 4317270"/>
              <a:gd name="connsiteX10" fmla="*/ 8606759 w 8617326"/>
              <a:gd name="connsiteY10" fmla="*/ 1937495 h 4317270"/>
              <a:gd name="connsiteX11" fmla="*/ 8416259 w 8617326"/>
              <a:gd name="connsiteY11" fmla="*/ 2670920 h 4317270"/>
              <a:gd name="connsiteX12" fmla="*/ 8330534 w 8617326"/>
              <a:gd name="connsiteY12" fmla="*/ 3718670 h 4317270"/>
              <a:gd name="connsiteX13" fmla="*/ 7673309 w 8617326"/>
              <a:gd name="connsiteY13" fmla="*/ 3785345 h 4317270"/>
              <a:gd name="connsiteX14" fmla="*/ 7110310 w 8617326"/>
              <a:gd name="connsiteY14" fmla="*/ 3703320 h 4317270"/>
              <a:gd name="connsiteX15" fmla="*/ 6902638 w 8617326"/>
              <a:gd name="connsiteY15" fmla="*/ 3734472 h 4317270"/>
              <a:gd name="connsiteX16" fmla="*/ 6855913 w 8617326"/>
              <a:gd name="connsiteY16" fmla="*/ 4108281 h 4317270"/>
              <a:gd name="connsiteX17" fmla="*/ 6591130 w 8617326"/>
              <a:gd name="connsiteY17" fmla="*/ 3936950 h 4317270"/>
              <a:gd name="connsiteX18" fmla="*/ 6440569 w 8617326"/>
              <a:gd name="connsiteY18" fmla="*/ 3609868 h 4317270"/>
              <a:gd name="connsiteX19" fmla="*/ 5796884 w 8617326"/>
              <a:gd name="connsiteY19" fmla="*/ 3547220 h 4317270"/>
              <a:gd name="connsiteX20" fmla="*/ 3729959 w 8617326"/>
              <a:gd name="connsiteY20" fmla="*/ 3661520 h 4317270"/>
              <a:gd name="connsiteX21" fmla="*/ 2427307 w 8617326"/>
              <a:gd name="connsiteY21" fmla="*/ 3859075 h 4317270"/>
              <a:gd name="connsiteX22" fmla="*/ 2359814 w 8617326"/>
              <a:gd name="connsiteY22" fmla="*/ 3615060 h 4317270"/>
              <a:gd name="connsiteX23" fmla="*/ 2172909 w 8617326"/>
              <a:gd name="connsiteY23" fmla="*/ 3807156 h 4317270"/>
              <a:gd name="connsiteX24" fmla="*/ 2084649 w 8617326"/>
              <a:gd name="connsiteY24" fmla="*/ 3594293 h 4317270"/>
              <a:gd name="connsiteX25" fmla="*/ 2022348 w 8617326"/>
              <a:gd name="connsiteY25" fmla="*/ 3807156 h 4317270"/>
              <a:gd name="connsiteX26" fmla="*/ 1934088 w 8617326"/>
              <a:gd name="connsiteY26" fmla="*/ 3796773 h 4317270"/>
              <a:gd name="connsiteX27" fmla="*/ 1809484 w 8617326"/>
              <a:gd name="connsiteY27" fmla="*/ 4123857 h 4317270"/>
              <a:gd name="connsiteX28" fmla="*/ 1830252 w 8617326"/>
              <a:gd name="connsiteY28" fmla="*/ 3656594 h 4317270"/>
              <a:gd name="connsiteX29" fmla="*/ 1658921 w 8617326"/>
              <a:gd name="connsiteY29" fmla="*/ 3885033 h 4317270"/>
              <a:gd name="connsiteX30" fmla="*/ 1591428 w 8617326"/>
              <a:gd name="connsiteY30" fmla="*/ 3641018 h 4317270"/>
              <a:gd name="connsiteX31" fmla="*/ 1320134 w 8617326"/>
              <a:gd name="connsiteY31" fmla="*/ 3709145 h 4317270"/>
              <a:gd name="connsiteX32" fmla="*/ 1368180 w 8617326"/>
              <a:gd name="connsiteY32" fmla="*/ 3947335 h 4317270"/>
              <a:gd name="connsiteX33" fmla="*/ 1139741 w 8617326"/>
              <a:gd name="connsiteY33" fmla="*/ 4149816 h 4317270"/>
              <a:gd name="connsiteX34" fmla="*/ 1082633 w 8617326"/>
              <a:gd name="connsiteY34" fmla="*/ 3807156 h 4317270"/>
              <a:gd name="connsiteX35" fmla="*/ 952836 w 8617326"/>
              <a:gd name="connsiteY35" fmla="*/ 4071938 h 4317270"/>
              <a:gd name="connsiteX36" fmla="*/ 854193 w 8617326"/>
              <a:gd name="connsiteY36" fmla="*/ 3879842 h 4317270"/>
              <a:gd name="connsiteX37" fmla="*/ 797083 w 8617326"/>
              <a:gd name="connsiteY37" fmla="*/ 4155007 h 4317270"/>
              <a:gd name="connsiteX38" fmla="*/ 656904 w 8617326"/>
              <a:gd name="connsiteY38" fmla="*/ 3890225 h 4317270"/>
              <a:gd name="connsiteX39" fmla="*/ 532301 w 8617326"/>
              <a:gd name="connsiteY39" fmla="*/ 4315953 h 4317270"/>
              <a:gd name="connsiteX40" fmla="*/ 329534 w 8617326"/>
              <a:gd name="connsiteY40" fmla="*/ 3880595 h 4317270"/>
              <a:gd name="connsiteX41" fmla="*/ 62834 w 8617326"/>
              <a:gd name="connsiteY41" fmla="*/ 3432920 h 4317270"/>
              <a:gd name="connsiteX42" fmla="*/ 91409 w 8617326"/>
              <a:gd name="connsiteY42" fmla="*/ 2642345 h 4317270"/>
              <a:gd name="connsiteX43" fmla="*/ 539084 w 8617326"/>
              <a:gd name="connsiteY43" fmla="*/ 2423270 h 4317270"/>
              <a:gd name="connsiteX44" fmla="*/ 72359 w 8617326"/>
              <a:gd name="connsiteY44" fmla="*/ 2404220 h 4317270"/>
              <a:gd name="connsiteX45" fmla="*/ 43784 w 8617326"/>
              <a:gd name="connsiteY45" fmla="*/ 1594595 h 4317270"/>
              <a:gd name="connsiteX46" fmla="*/ 34259 w 8617326"/>
              <a:gd name="connsiteY46" fmla="*/ 1194545 h 4317270"/>
              <a:gd name="connsiteX47" fmla="*/ 815309 w 8617326"/>
              <a:gd name="connsiteY47" fmla="*/ 870695 h 4317270"/>
              <a:gd name="connsiteX0" fmla="*/ 815309 w 8617326"/>
              <a:gd name="connsiteY0" fmla="*/ 870695 h 4317270"/>
              <a:gd name="connsiteX1" fmla="*/ 2005934 w 8617326"/>
              <a:gd name="connsiteY1" fmla="*/ 642095 h 4317270"/>
              <a:gd name="connsiteX2" fmla="*/ 4215734 w 8617326"/>
              <a:gd name="connsiteY2" fmla="*/ 756395 h 4317270"/>
              <a:gd name="connsiteX3" fmla="*/ 7120859 w 8617326"/>
              <a:gd name="connsiteY3" fmla="*/ 232520 h 4317270"/>
              <a:gd name="connsiteX4" fmla="*/ 7968584 w 8617326"/>
              <a:gd name="connsiteY4" fmla="*/ 22970 h 4317270"/>
              <a:gd name="connsiteX5" fmla="*/ 8301959 w 8617326"/>
              <a:gd name="connsiteY5" fmla="*/ 746870 h 4317270"/>
              <a:gd name="connsiteX6" fmla="*/ 8397209 w 8617326"/>
              <a:gd name="connsiteY6" fmla="*/ 1280270 h 4317270"/>
              <a:gd name="connsiteX7" fmla="*/ 7482809 w 8617326"/>
              <a:gd name="connsiteY7" fmla="*/ 1727945 h 4317270"/>
              <a:gd name="connsiteX8" fmla="*/ 6968459 w 8617326"/>
              <a:gd name="connsiteY8" fmla="*/ 2013695 h 4317270"/>
              <a:gd name="connsiteX9" fmla="*/ 8063834 w 8617326"/>
              <a:gd name="connsiteY9" fmla="*/ 1851770 h 4317270"/>
              <a:gd name="connsiteX10" fmla="*/ 8606759 w 8617326"/>
              <a:gd name="connsiteY10" fmla="*/ 1937495 h 4317270"/>
              <a:gd name="connsiteX11" fmla="*/ 8416259 w 8617326"/>
              <a:gd name="connsiteY11" fmla="*/ 2670920 h 4317270"/>
              <a:gd name="connsiteX12" fmla="*/ 8330534 w 8617326"/>
              <a:gd name="connsiteY12" fmla="*/ 3718670 h 4317270"/>
              <a:gd name="connsiteX13" fmla="*/ 7673309 w 8617326"/>
              <a:gd name="connsiteY13" fmla="*/ 3785345 h 4317270"/>
              <a:gd name="connsiteX14" fmla="*/ 7110310 w 8617326"/>
              <a:gd name="connsiteY14" fmla="*/ 3703320 h 4317270"/>
              <a:gd name="connsiteX15" fmla="*/ 6902638 w 8617326"/>
              <a:gd name="connsiteY15" fmla="*/ 3734472 h 4317270"/>
              <a:gd name="connsiteX16" fmla="*/ 6855913 w 8617326"/>
              <a:gd name="connsiteY16" fmla="*/ 4108281 h 4317270"/>
              <a:gd name="connsiteX17" fmla="*/ 6487294 w 8617326"/>
              <a:gd name="connsiteY17" fmla="*/ 4035595 h 4317270"/>
              <a:gd name="connsiteX18" fmla="*/ 6440569 w 8617326"/>
              <a:gd name="connsiteY18" fmla="*/ 3609868 h 4317270"/>
              <a:gd name="connsiteX19" fmla="*/ 5796884 w 8617326"/>
              <a:gd name="connsiteY19" fmla="*/ 3547220 h 4317270"/>
              <a:gd name="connsiteX20" fmla="*/ 3729959 w 8617326"/>
              <a:gd name="connsiteY20" fmla="*/ 3661520 h 4317270"/>
              <a:gd name="connsiteX21" fmla="*/ 2427307 w 8617326"/>
              <a:gd name="connsiteY21" fmla="*/ 3859075 h 4317270"/>
              <a:gd name="connsiteX22" fmla="*/ 2359814 w 8617326"/>
              <a:gd name="connsiteY22" fmla="*/ 3615060 h 4317270"/>
              <a:gd name="connsiteX23" fmla="*/ 2172909 w 8617326"/>
              <a:gd name="connsiteY23" fmla="*/ 3807156 h 4317270"/>
              <a:gd name="connsiteX24" fmla="*/ 2084649 w 8617326"/>
              <a:gd name="connsiteY24" fmla="*/ 3594293 h 4317270"/>
              <a:gd name="connsiteX25" fmla="*/ 2022348 w 8617326"/>
              <a:gd name="connsiteY25" fmla="*/ 3807156 h 4317270"/>
              <a:gd name="connsiteX26" fmla="*/ 1934088 w 8617326"/>
              <a:gd name="connsiteY26" fmla="*/ 3796773 h 4317270"/>
              <a:gd name="connsiteX27" fmla="*/ 1809484 w 8617326"/>
              <a:gd name="connsiteY27" fmla="*/ 4123857 h 4317270"/>
              <a:gd name="connsiteX28" fmla="*/ 1830252 w 8617326"/>
              <a:gd name="connsiteY28" fmla="*/ 3656594 h 4317270"/>
              <a:gd name="connsiteX29" fmla="*/ 1658921 w 8617326"/>
              <a:gd name="connsiteY29" fmla="*/ 3885033 h 4317270"/>
              <a:gd name="connsiteX30" fmla="*/ 1591428 w 8617326"/>
              <a:gd name="connsiteY30" fmla="*/ 3641018 h 4317270"/>
              <a:gd name="connsiteX31" fmla="*/ 1320134 w 8617326"/>
              <a:gd name="connsiteY31" fmla="*/ 3709145 h 4317270"/>
              <a:gd name="connsiteX32" fmla="*/ 1368180 w 8617326"/>
              <a:gd name="connsiteY32" fmla="*/ 3947335 h 4317270"/>
              <a:gd name="connsiteX33" fmla="*/ 1139741 w 8617326"/>
              <a:gd name="connsiteY33" fmla="*/ 4149816 h 4317270"/>
              <a:gd name="connsiteX34" fmla="*/ 1082633 w 8617326"/>
              <a:gd name="connsiteY34" fmla="*/ 3807156 h 4317270"/>
              <a:gd name="connsiteX35" fmla="*/ 952836 w 8617326"/>
              <a:gd name="connsiteY35" fmla="*/ 4071938 h 4317270"/>
              <a:gd name="connsiteX36" fmla="*/ 854193 w 8617326"/>
              <a:gd name="connsiteY36" fmla="*/ 3879842 h 4317270"/>
              <a:gd name="connsiteX37" fmla="*/ 797083 w 8617326"/>
              <a:gd name="connsiteY37" fmla="*/ 4155007 h 4317270"/>
              <a:gd name="connsiteX38" fmla="*/ 656904 w 8617326"/>
              <a:gd name="connsiteY38" fmla="*/ 3890225 h 4317270"/>
              <a:gd name="connsiteX39" fmla="*/ 532301 w 8617326"/>
              <a:gd name="connsiteY39" fmla="*/ 4315953 h 4317270"/>
              <a:gd name="connsiteX40" fmla="*/ 329534 w 8617326"/>
              <a:gd name="connsiteY40" fmla="*/ 3880595 h 4317270"/>
              <a:gd name="connsiteX41" fmla="*/ 62834 w 8617326"/>
              <a:gd name="connsiteY41" fmla="*/ 3432920 h 4317270"/>
              <a:gd name="connsiteX42" fmla="*/ 91409 w 8617326"/>
              <a:gd name="connsiteY42" fmla="*/ 2642345 h 4317270"/>
              <a:gd name="connsiteX43" fmla="*/ 539084 w 8617326"/>
              <a:gd name="connsiteY43" fmla="*/ 2423270 h 4317270"/>
              <a:gd name="connsiteX44" fmla="*/ 72359 w 8617326"/>
              <a:gd name="connsiteY44" fmla="*/ 2404220 h 4317270"/>
              <a:gd name="connsiteX45" fmla="*/ 43784 w 8617326"/>
              <a:gd name="connsiteY45" fmla="*/ 1594595 h 4317270"/>
              <a:gd name="connsiteX46" fmla="*/ 34259 w 8617326"/>
              <a:gd name="connsiteY46" fmla="*/ 1194545 h 4317270"/>
              <a:gd name="connsiteX47" fmla="*/ 815309 w 8617326"/>
              <a:gd name="connsiteY47" fmla="*/ 870695 h 4317270"/>
              <a:gd name="connsiteX0" fmla="*/ 815309 w 8617326"/>
              <a:gd name="connsiteY0" fmla="*/ 870695 h 4317270"/>
              <a:gd name="connsiteX1" fmla="*/ 2005934 w 8617326"/>
              <a:gd name="connsiteY1" fmla="*/ 642095 h 4317270"/>
              <a:gd name="connsiteX2" fmla="*/ 4215734 w 8617326"/>
              <a:gd name="connsiteY2" fmla="*/ 756395 h 4317270"/>
              <a:gd name="connsiteX3" fmla="*/ 7120859 w 8617326"/>
              <a:gd name="connsiteY3" fmla="*/ 232520 h 4317270"/>
              <a:gd name="connsiteX4" fmla="*/ 7968584 w 8617326"/>
              <a:gd name="connsiteY4" fmla="*/ 22970 h 4317270"/>
              <a:gd name="connsiteX5" fmla="*/ 8301959 w 8617326"/>
              <a:gd name="connsiteY5" fmla="*/ 746870 h 4317270"/>
              <a:gd name="connsiteX6" fmla="*/ 8397209 w 8617326"/>
              <a:gd name="connsiteY6" fmla="*/ 1280270 h 4317270"/>
              <a:gd name="connsiteX7" fmla="*/ 7482809 w 8617326"/>
              <a:gd name="connsiteY7" fmla="*/ 1727945 h 4317270"/>
              <a:gd name="connsiteX8" fmla="*/ 6968459 w 8617326"/>
              <a:gd name="connsiteY8" fmla="*/ 2013695 h 4317270"/>
              <a:gd name="connsiteX9" fmla="*/ 8063834 w 8617326"/>
              <a:gd name="connsiteY9" fmla="*/ 1851770 h 4317270"/>
              <a:gd name="connsiteX10" fmla="*/ 8606759 w 8617326"/>
              <a:gd name="connsiteY10" fmla="*/ 1937495 h 4317270"/>
              <a:gd name="connsiteX11" fmla="*/ 8416259 w 8617326"/>
              <a:gd name="connsiteY11" fmla="*/ 2670920 h 4317270"/>
              <a:gd name="connsiteX12" fmla="*/ 8330534 w 8617326"/>
              <a:gd name="connsiteY12" fmla="*/ 3718670 h 4317270"/>
              <a:gd name="connsiteX13" fmla="*/ 7673309 w 8617326"/>
              <a:gd name="connsiteY13" fmla="*/ 3785345 h 4317270"/>
              <a:gd name="connsiteX14" fmla="*/ 7110310 w 8617326"/>
              <a:gd name="connsiteY14" fmla="*/ 3703320 h 4317270"/>
              <a:gd name="connsiteX15" fmla="*/ 6902638 w 8617326"/>
              <a:gd name="connsiteY15" fmla="*/ 3734472 h 4317270"/>
              <a:gd name="connsiteX16" fmla="*/ 6855913 w 8617326"/>
              <a:gd name="connsiteY16" fmla="*/ 4108281 h 4317270"/>
              <a:gd name="connsiteX17" fmla="*/ 6487294 w 8617326"/>
              <a:gd name="connsiteY17" fmla="*/ 4035595 h 4317270"/>
              <a:gd name="connsiteX18" fmla="*/ 6440569 w 8617326"/>
              <a:gd name="connsiteY18" fmla="*/ 3609868 h 4317270"/>
              <a:gd name="connsiteX19" fmla="*/ 5796884 w 8617326"/>
              <a:gd name="connsiteY19" fmla="*/ 3547220 h 4317270"/>
              <a:gd name="connsiteX20" fmla="*/ 3729959 w 8617326"/>
              <a:gd name="connsiteY20" fmla="*/ 3661520 h 4317270"/>
              <a:gd name="connsiteX21" fmla="*/ 2427307 w 8617326"/>
              <a:gd name="connsiteY21" fmla="*/ 3859075 h 4317270"/>
              <a:gd name="connsiteX22" fmla="*/ 2359814 w 8617326"/>
              <a:gd name="connsiteY22" fmla="*/ 3615060 h 4317270"/>
              <a:gd name="connsiteX23" fmla="*/ 2172909 w 8617326"/>
              <a:gd name="connsiteY23" fmla="*/ 3807156 h 4317270"/>
              <a:gd name="connsiteX24" fmla="*/ 2084649 w 8617326"/>
              <a:gd name="connsiteY24" fmla="*/ 3594293 h 4317270"/>
              <a:gd name="connsiteX25" fmla="*/ 2022348 w 8617326"/>
              <a:gd name="connsiteY25" fmla="*/ 3807156 h 4317270"/>
              <a:gd name="connsiteX26" fmla="*/ 1934088 w 8617326"/>
              <a:gd name="connsiteY26" fmla="*/ 3796773 h 4317270"/>
              <a:gd name="connsiteX27" fmla="*/ 1809484 w 8617326"/>
              <a:gd name="connsiteY27" fmla="*/ 4123857 h 4317270"/>
              <a:gd name="connsiteX28" fmla="*/ 1830252 w 8617326"/>
              <a:gd name="connsiteY28" fmla="*/ 3656594 h 4317270"/>
              <a:gd name="connsiteX29" fmla="*/ 1658921 w 8617326"/>
              <a:gd name="connsiteY29" fmla="*/ 3885033 h 4317270"/>
              <a:gd name="connsiteX30" fmla="*/ 1591428 w 8617326"/>
              <a:gd name="connsiteY30" fmla="*/ 3641018 h 4317270"/>
              <a:gd name="connsiteX31" fmla="*/ 1320134 w 8617326"/>
              <a:gd name="connsiteY31" fmla="*/ 3709145 h 4317270"/>
              <a:gd name="connsiteX32" fmla="*/ 1368180 w 8617326"/>
              <a:gd name="connsiteY32" fmla="*/ 3947335 h 4317270"/>
              <a:gd name="connsiteX33" fmla="*/ 1139741 w 8617326"/>
              <a:gd name="connsiteY33" fmla="*/ 4149816 h 4317270"/>
              <a:gd name="connsiteX34" fmla="*/ 1082633 w 8617326"/>
              <a:gd name="connsiteY34" fmla="*/ 3807156 h 4317270"/>
              <a:gd name="connsiteX35" fmla="*/ 952836 w 8617326"/>
              <a:gd name="connsiteY35" fmla="*/ 4071938 h 4317270"/>
              <a:gd name="connsiteX36" fmla="*/ 854193 w 8617326"/>
              <a:gd name="connsiteY36" fmla="*/ 3879842 h 4317270"/>
              <a:gd name="connsiteX37" fmla="*/ 797083 w 8617326"/>
              <a:gd name="connsiteY37" fmla="*/ 4155007 h 4317270"/>
              <a:gd name="connsiteX38" fmla="*/ 656904 w 8617326"/>
              <a:gd name="connsiteY38" fmla="*/ 3890225 h 4317270"/>
              <a:gd name="connsiteX39" fmla="*/ 532301 w 8617326"/>
              <a:gd name="connsiteY39" fmla="*/ 4315953 h 4317270"/>
              <a:gd name="connsiteX40" fmla="*/ 329534 w 8617326"/>
              <a:gd name="connsiteY40" fmla="*/ 3880595 h 4317270"/>
              <a:gd name="connsiteX41" fmla="*/ 62834 w 8617326"/>
              <a:gd name="connsiteY41" fmla="*/ 3432920 h 4317270"/>
              <a:gd name="connsiteX42" fmla="*/ 91409 w 8617326"/>
              <a:gd name="connsiteY42" fmla="*/ 2642345 h 4317270"/>
              <a:gd name="connsiteX43" fmla="*/ 539084 w 8617326"/>
              <a:gd name="connsiteY43" fmla="*/ 2423270 h 4317270"/>
              <a:gd name="connsiteX44" fmla="*/ 72359 w 8617326"/>
              <a:gd name="connsiteY44" fmla="*/ 2404220 h 4317270"/>
              <a:gd name="connsiteX45" fmla="*/ 43784 w 8617326"/>
              <a:gd name="connsiteY45" fmla="*/ 1594595 h 4317270"/>
              <a:gd name="connsiteX46" fmla="*/ 34259 w 8617326"/>
              <a:gd name="connsiteY46" fmla="*/ 1194545 h 4317270"/>
              <a:gd name="connsiteX47" fmla="*/ 815309 w 8617326"/>
              <a:gd name="connsiteY47" fmla="*/ 870695 h 4317270"/>
              <a:gd name="connsiteX0" fmla="*/ 815309 w 8617326"/>
              <a:gd name="connsiteY0" fmla="*/ 870695 h 4317270"/>
              <a:gd name="connsiteX1" fmla="*/ 2005934 w 8617326"/>
              <a:gd name="connsiteY1" fmla="*/ 642095 h 4317270"/>
              <a:gd name="connsiteX2" fmla="*/ 4215734 w 8617326"/>
              <a:gd name="connsiteY2" fmla="*/ 756395 h 4317270"/>
              <a:gd name="connsiteX3" fmla="*/ 7120859 w 8617326"/>
              <a:gd name="connsiteY3" fmla="*/ 232520 h 4317270"/>
              <a:gd name="connsiteX4" fmla="*/ 7968584 w 8617326"/>
              <a:gd name="connsiteY4" fmla="*/ 22970 h 4317270"/>
              <a:gd name="connsiteX5" fmla="*/ 8301959 w 8617326"/>
              <a:gd name="connsiteY5" fmla="*/ 746870 h 4317270"/>
              <a:gd name="connsiteX6" fmla="*/ 8397209 w 8617326"/>
              <a:gd name="connsiteY6" fmla="*/ 1280270 h 4317270"/>
              <a:gd name="connsiteX7" fmla="*/ 7482809 w 8617326"/>
              <a:gd name="connsiteY7" fmla="*/ 1727945 h 4317270"/>
              <a:gd name="connsiteX8" fmla="*/ 6968459 w 8617326"/>
              <a:gd name="connsiteY8" fmla="*/ 2013695 h 4317270"/>
              <a:gd name="connsiteX9" fmla="*/ 8063834 w 8617326"/>
              <a:gd name="connsiteY9" fmla="*/ 1851770 h 4317270"/>
              <a:gd name="connsiteX10" fmla="*/ 8606759 w 8617326"/>
              <a:gd name="connsiteY10" fmla="*/ 1937495 h 4317270"/>
              <a:gd name="connsiteX11" fmla="*/ 8416259 w 8617326"/>
              <a:gd name="connsiteY11" fmla="*/ 2670920 h 4317270"/>
              <a:gd name="connsiteX12" fmla="*/ 8330534 w 8617326"/>
              <a:gd name="connsiteY12" fmla="*/ 3718670 h 4317270"/>
              <a:gd name="connsiteX13" fmla="*/ 7673309 w 8617326"/>
              <a:gd name="connsiteY13" fmla="*/ 3785345 h 4317270"/>
              <a:gd name="connsiteX14" fmla="*/ 7110310 w 8617326"/>
              <a:gd name="connsiteY14" fmla="*/ 3703320 h 4317270"/>
              <a:gd name="connsiteX15" fmla="*/ 6902638 w 8617326"/>
              <a:gd name="connsiteY15" fmla="*/ 3734472 h 4317270"/>
              <a:gd name="connsiteX16" fmla="*/ 6855913 w 8617326"/>
              <a:gd name="connsiteY16" fmla="*/ 4108281 h 4317270"/>
              <a:gd name="connsiteX17" fmla="*/ 6487294 w 8617326"/>
              <a:gd name="connsiteY17" fmla="*/ 4035595 h 4317270"/>
              <a:gd name="connsiteX18" fmla="*/ 6440569 w 8617326"/>
              <a:gd name="connsiteY18" fmla="*/ 3609868 h 4317270"/>
              <a:gd name="connsiteX19" fmla="*/ 5796884 w 8617326"/>
              <a:gd name="connsiteY19" fmla="*/ 3547220 h 4317270"/>
              <a:gd name="connsiteX20" fmla="*/ 3729959 w 8617326"/>
              <a:gd name="connsiteY20" fmla="*/ 3661520 h 4317270"/>
              <a:gd name="connsiteX21" fmla="*/ 2427307 w 8617326"/>
              <a:gd name="connsiteY21" fmla="*/ 3859075 h 4317270"/>
              <a:gd name="connsiteX22" fmla="*/ 2359814 w 8617326"/>
              <a:gd name="connsiteY22" fmla="*/ 3615060 h 4317270"/>
              <a:gd name="connsiteX23" fmla="*/ 2172909 w 8617326"/>
              <a:gd name="connsiteY23" fmla="*/ 3807156 h 4317270"/>
              <a:gd name="connsiteX24" fmla="*/ 2084649 w 8617326"/>
              <a:gd name="connsiteY24" fmla="*/ 3594293 h 4317270"/>
              <a:gd name="connsiteX25" fmla="*/ 2022348 w 8617326"/>
              <a:gd name="connsiteY25" fmla="*/ 3807156 h 4317270"/>
              <a:gd name="connsiteX26" fmla="*/ 1934088 w 8617326"/>
              <a:gd name="connsiteY26" fmla="*/ 3796773 h 4317270"/>
              <a:gd name="connsiteX27" fmla="*/ 1809484 w 8617326"/>
              <a:gd name="connsiteY27" fmla="*/ 4123857 h 4317270"/>
              <a:gd name="connsiteX28" fmla="*/ 1830252 w 8617326"/>
              <a:gd name="connsiteY28" fmla="*/ 3656594 h 4317270"/>
              <a:gd name="connsiteX29" fmla="*/ 1658921 w 8617326"/>
              <a:gd name="connsiteY29" fmla="*/ 3885033 h 4317270"/>
              <a:gd name="connsiteX30" fmla="*/ 1591428 w 8617326"/>
              <a:gd name="connsiteY30" fmla="*/ 3641018 h 4317270"/>
              <a:gd name="connsiteX31" fmla="*/ 1320134 w 8617326"/>
              <a:gd name="connsiteY31" fmla="*/ 3709145 h 4317270"/>
              <a:gd name="connsiteX32" fmla="*/ 1368180 w 8617326"/>
              <a:gd name="connsiteY32" fmla="*/ 3947335 h 4317270"/>
              <a:gd name="connsiteX33" fmla="*/ 1139741 w 8617326"/>
              <a:gd name="connsiteY33" fmla="*/ 4149816 h 4317270"/>
              <a:gd name="connsiteX34" fmla="*/ 1082633 w 8617326"/>
              <a:gd name="connsiteY34" fmla="*/ 3807156 h 4317270"/>
              <a:gd name="connsiteX35" fmla="*/ 952836 w 8617326"/>
              <a:gd name="connsiteY35" fmla="*/ 4071938 h 4317270"/>
              <a:gd name="connsiteX36" fmla="*/ 854193 w 8617326"/>
              <a:gd name="connsiteY36" fmla="*/ 3879842 h 4317270"/>
              <a:gd name="connsiteX37" fmla="*/ 797083 w 8617326"/>
              <a:gd name="connsiteY37" fmla="*/ 4155007 h 4317270"/>
              <a:gd name="connsiteX38" fmla="*/ 656904 w 8617326"/>
              <a:gd name="connsiteY38" fmla="*/ 3890225 h 4317270"/>
              <a:gd name="connsiteX39" fmla="*/ 532301 w 8617326"/>
              <a:gd name="connsiteY39" fmla="*/ 4315953 h 4317270"/>
              <a:gd name="connsiteX40" fmla="*/ 329534 w 8617326"/>
              <a:gd name="connsiteY40" fmla="*/ 3880595 h 4317270"/>
              <a:gd name="connsiteX41" fmla="*/ 62834 w 8617326"/>
              <a:gd name="connsiteY41" fmla="*/ 3432920 h 4317270"/>
              <a:gd name="connsiteX42" fmla="*/ 91409 w 8617326"/>
              <a:gd name="connsiteY42" fmla="*/ 2642345 h 4317270"/>
              <a:gd name="connsiteX43" fmla="*/ 539084 w 8617326"/>
              <a:gd name="connsiteY43" fmla="*/ 2423270 h 4317270"/>
              <a:gd name="connsiteX44" fmla="*/ 72359 w 8617326"/>
              <a:gd name="connsiteY44" fmla="*/ 2404220 h 4317270"/>
              <a:gd name="connsiteX45" fmla="*/ 43784 w 8617326"/>
              <a:gd name="connsiteY45" fmla="*/ 1594595 h 4317270"/>
              <a:gd name="connsiteX46" fmla="*/ 34259 w 8617326"/>
              <a:gd name="connsiteY46" fmla="*/ 1194545 h 4317270"/>
              <a:gd name="connsiteX47" fmla="*/ 815309 w 8617326"/>
              <a:gd name="connsiteY47" fmla="*/ 870695 h 4317270"/>
              <a:gd name="connsiteX0" fmla="*/ 815309 w 8617326"/>
              <a:gd name="connsiteY0" fmla="*/ 870695 h 4317270"/>
              <a:gd name="connsiteX1" fmla="*/ 2005934 w 8617326"/>
              <a:gd name="connsiteY1" fmla="*/ 642095 h 4317270"/>
              <a:gd name="connsiteX2" fmla="*/ 4215734 w 8617326"/>
              <a:gd name="connsiteY2" fmla="*/ 756395 h 4317270"/>
              <a:gd name="connsiteX3" fmla="*/ 7120859 w 8617326"/>
              <a:gd name="connsiteY3" fmla="*/ 232520 h 4317270"/>
              <a:gd name="connsiteX4" fmla="*/ 7968584 w 8617326"/>
              <a:gd name="connsiteY4" fmla="*/ 22970 h 4317270"/>
              <a:gd name="connsiteX5" fmla="*/ 8301959 w 8617326"/>
              <a:gd name="connsiteY5" fmla="*/ 746870 h 4317270"/>
              <a:gd name="connsiteX6" fmla="*/ 8397209 w 8617326"/>
              <a:gd name="connsiteY6" fmla="*/ 1280270 h 4317270"/>
              <a:gd name="connsiteX7" fmla="*/ 7482809 w 8617326"/>
              <a:gd name="connsiteY7" fmla="*/ 1727945 h 4317270"/>
              <a:gd name="connsiteX8" fmla="*/ 6968459 w 8617326"/>
              <a:gd name="connsiteY8" fmla="*/ 2013695 h 4317270"/>
              <a:gd name="connsiteX9" fmla="*/ 8063834 w 8617326"/>
              <a:gd name="connsiteY9" fmla="*/ 1851770 h 4317270"/>
              <a:gd name="connsiteX10" fmla="*/ 8606759 w 8617326"/>
              <a:gd name="connsiteY10" fmla="*/ 1937495 h 4317270"/>
              <a:gd name="connsiteX11" fmla="*/ 8416259 w 8617326"/>
              <a:gd name="connsiteY11" fmla="*/ 2670920 h 4317270"/>
              <a:gd name="connsiteX12" fmla="*/ 8330534 w 8617326"/>
              <a:gd name="connsiteY12" fmla="*/ 3718670 h 4317270"/>
              <a:gd name="connsiteX13" fmla="*/ 7673309 w 8617326"/>
              <a:gd name="connsiteY13" fmla="*/ 3785345 h 4317270"/>
              <a:gd name="connsiteX14" fmla="*/ 7110310 w 8617326"/>
              <a:gd name="connsiteY14" fmla="*/ 3703320 h 4317270"/>
              <a:gd name="connsiteX15" fmla="*/ 6902638 w 8617326"/>
              <a:gd name="connsiteY15" fmla="*/ 3734472 h 4317270"/>
              <a:gd name="connsiteX16" fmla="*/ 6855913 w 8617326"/>
              <a:gd name="connsiteY16" fmla="*/ 4108281 h 4317270"/>
              <a:gd name="connsiteX17" fmla="*/ 6430186 w 8617326"/>
              <a:gd name="connsiteY17" fmla="*/ 4108279 h 4317270"/>
              <a:gd name="connsiteX18" fmla="*/ 6440569 w 8617326"/>
              <a:gd name="connsiteY18" fmla="*/ 3609868 h 4317270"/>
              <a:gd name="connsiteX19" fmla="*/ 5796884 w 8617326"/>
              <a:gd name="connsiteY19" fmla="*/ 3547220 h 4317270"/>
              <a:gd name="connsiteX20" fmla="*/ 3729959 w 8617326"/>
              <a:gd name="connsiteY20" fmla="*/ 3661520 h 4317270"/>
              <a:gd name="connsiteX21" fmla="*/ 2427307 w 8617326"/>
              <a:gd name="connsiteY21" fmla="*/ 3859075 h 4317270"/>
              <a:gd name="connsiteX22" fmla="*/ 2359814 w 8617326"/>
              <a:gd name="connsiteY22" fmla="*/ 3615060 h 4317270"/>
              <a:gd name="connsiteX23" fmla="*/ 2172909 w 8617326"/>
              <a:gd name="connsiteY23" fmla="*/ 3807156 h 4317270"/>
              <a:gd name="connsiteX24" fmla="*/ 2084649 w 8617326"/>
              <a:gd name="connsiteY24" fmla="*/ 3594293 h 4317270"/>
              <a:gd name="connsiteX25" fmla="*/ 2022348 w 8617326"/>
              <a:gd name="connsiteY25" fmla="*/ 3807156 h 4317270"/>
              <a:gd name="connsiteX26" fmla="*/ 1934088 w 8617326"/>
              <a:gd name="connsiteY26" fmla="*/ 3796773 h 4317270"/>
              <a:gd name="connsiteX27" fmla="*/ 1809484 w 8617326"/>
              <a:gd name="connsiteY27" fmla="*/ 4123857 h 4317270"/>
              <a:gd name="connsiteX28" fmla="*/ 1830252 w 8617326"/>
              <a:gd name="connsiteY28" fmla="*/ 3656594 h 4317270"/>
              <a:gd name="connsiteX29" fmla="*/ 1658921 w 8617326"/>
              <a:gd name="connsiteY29" fmla="*/ 3885033 h 4317270"/>
              <a:gd name="connsiteX30" fmla="*/ 1591428 w 8617326"/>
              <a:gd name="connsiteY30" fmla="*/ 3641018 h 4317270"/>
              <a:gd name="connsiteX31" fmla="*/ 1320134 w 8617326"/>
              <a:gd name="connsiteY31" fmla="*/ 3709145 h 4317270"/>
              <a:gd name="connsiteX32" fmla="*/ 1368180 w 8617326"/>
              <a:gd name="connsiteY32" fmla="*/ 3947335 h 4317270"/>
              <a:gd name="connsiteX33" fmla="*/ 1139741 w 8617326"/>
              <a:gd name="connsiteY33" fmla="*/ 4149816 h 4317270"/>
              <a:gd name="connsiteX34" fmla="*/ 1082633 w 8617326"/>
              <a:gd name="connsiteY34" fmla="*/ 3807156 h 4317270"/>
              <a:gd name="connsiteX35" fmla="*/ 952836 w 8617326"/>
              <a:gd name="connsiteY35" fmla="*/ 4071938 h 4317270"/>
              <a:gd name="connsiteX36" fmla="*/ 854193 w 8617326"/>
              <a:gd name="connsiteY36" fmla="*/ 3879842 h 4317270"/>
              <a:gd name="connsiteX37" fmla="*/ 797083 w 8617326"/>
              <a:gd name="connsiteY37" fmla="*/ 4155007 h 4317270"/>
              <a:gd name="connsiteX38" fmla="*/ 656904 w 8617326"/>
              <a:gd name="connsiteY38" fmla="*/ 3890225 h 4317270"/>
              <a:gd name="connsiteX39" fmla="*/ 532301 w 8617326"/>
              <a:gd name="connsiteY39" fmla="*/ 4315953 h 4317270"/>
              <a:gd name="connsiteX40" fmla="*/ 329534 w 8617326"/>
              <a:gd name="connsiteY40" fmla="*/ 3880595 h 4317270"/>
              <a:gd name="connsiteX41" fmla="*/ 62834 w 8617326"/>
              <a:gd name="connsiteY41" fmla="*/ 3432920 h 4317270"/>
              <a:gd name="connsiteX42" fmla="*/ 91409 w 8617326"/>
              <a:gd name="connsiteY42" fmla="*/ 2642345 h 4317270"/>
              <a:gd name="connsiteX43" fmla="*/ 539084 w 8617326"/>
              <a:gd name="connsiteY43" fmla="*/ 2423270 h 4317270"/>
              <a:gd name="connsiteX44" fmla="*/ 72359 w 8617326"/>
              <a:gd name="connsiteY44" fmla="*/ 2404220 h 4317270"/>
              <a:gd name="connsiteX45" fmla="*/ 43784 w 8617326"/>
              <a:gd name="connsiteY45" fmla="*/ 1594595 h 4317270"/>
              <a:gd name="connsiteX46" fmla="*/ 34259 w 8617326"/>
              <a:gd name="connsiteY46" fmla="*/ 1194545 h 4317270"/>
              <a:gd name="connsiteX47" fmla="*/ 815309 w 8617326"/>
              <a:gd name="connsiteY47" fmla="*/ 870695 h 4317270"/>
              <a:gd name="connsiteX0" fmla="*/ 815309 w 8617326"/>
              <a:gd name="connsiteY0" fmla="*/ 870695 h 4317270"/>
              <a:gd name="connsiteX1" fmla="*/ 2005934 w 8617326"/>
              <a:gd name="connsiteY1" fmla="*/ 642095 h 4317270"/>
              <a:gd name="connsiteX2" fmla="*/ 4215734 w 8617326"/>
              <a:gd name="connsiteY2" fmla="*/ 756395 h 4317270"/>
              <a:gd name="connsiteX3" fmla="*/ 7120859 w 8617326"/>
              <a:gd name="connsiteY3" fmla="*/ 232520 h 4317270"/>
              <a:gd name="connsiteX4" fmla="*/ 7968584 w 8617326"/>
              <a:gd name="connsiteY4" fmla="*/ 22970 h 4317270"/>
              <a:gd name="connsiteX5" fmla="*/ 8301959 w 8617326"/>
              <a:gd name="connsiteY5" fmla="*/ 746870 h 4317270"/>
              <a:gd name="connsiteX6" fmla="*/ 8397209 w 8617326"/>
              <a:gd name="connsiteY6" fmla="*/ 1280270 h 4317270"/>
              <a:gd name="connsiteX7" fmla="*/ 7482809 w 8617326"/>
              <a:gd name="connsiteY7" fmla="*/ 1727945 h 4317270"/>
              <a:gd name="connsiteX8" fmla="*/ 6968459 w 8617326"/>
              <a:gd name="connsiteY8" fmla="*/ 2013695 h 4317270"/>
              <a:gd name="connsiteX9" fmla="*/ 8063834 w 8617326"/>
              <a:gd name="connsiteY9" fmla="*/ 1851770 h 4317270"/>
              <a:gd name="connsiteX10" fmla="*/ 8606759 w 8617326"/>
              <a:gd name="connsiteY10" fmla="*/ 1937495 h 4317270"/>
              <a:gd name="connsiteX11" fmla="*/ 8416259 w 8617326"/>
              <a:gd name="connsiteY11" fmla="*/ 2670920 h 4317270"/>
              <a:gd name="connsiteX12" fmla="*/ 8330534 w 8617326"/>
              <a:gd name="connsiteY12" fmla="*/ 3718670 h 4317270"/>
              <a:gd name="connsiteX13" fmla="*/ 7673309 w 8617326"/>
              <a:gd name="connsiteY13" fmla="*/ 3785345 h 4317270"/>
              <a:gd name="connsiteX14" fmla="*/ 7110310 w 8617326"/>
              <a:gd name="connsiteY14" fmla="*/ 3703320 h 4317270"/>
              <a:gd name="connsiteX15" fmla="*/ 6902638 w 8617326"/>
              <a:gd name="connsiteY15" fmla="*/ 3734472 h 4317270"/>
              <a:gd name="connsiteX16" fmla="*/ 6897447 w 8617326"/>
              <a:gd name="connsiteY16" fmla="*/ 4191350 h 4317270"/>
              <a:gd name="connsiteX17" fmla="*/ 6430186 w 8617326"/>
              <a:gd name="connsiteY17" fmla="*/ 4108279 h 4317270"/>
              <a:gd name="connsiteX18" fmla="*/ 6440569 w 8617326"/>
              <a:gd name="connsiteY18" fmla="*/ 3609868 h 4317270"/>
              <a:gd name="connsiteX19" fmla="*/ 5796884 w 8617326"/>
              <a:gd name="connsiteY19" fmla="*/ 3547220 h 4317270"/>
              <a:gd name="connsiteX20" fmla="*/ 3729959 w 8617326"/>
              <a:gd name="connsiteY20" fmla="*/ 3661520 h 4317270"/>
              <a:gd name="connsiteX21" fmla="*/ 2427307 w 8617326"/>
              <a:gd name="connsiteY21" fmla="*/ 3859075 h 4317270"/>
              <a:gd name="connsiteX22" fmla="*/ 2359814 w 8617326"/>
              <a:gd name="connsiteY22" fmla="*/ 3615060 h 4317270"/>
              <a:gd name="connsiteX23" fmla="*/ 2172909 w 8617326"/>
              <a:gd name="connsiteY23" fmla="*/ 3807156 h 4317270"/>
              <a:gd name="connsiteX24" fmla="*/ 2084649 w 8617326"/>
              <a:gd name="connsiteY24" fmla="*/ 3594293 h 4317270"/>
              <a:gd name="connsiteX25" fmla="*/ 2022348 w 8617326"/>
              <a:gd name="connsiteY25" fmla="*/ 3807156 h 4317270"/>
              <a:gd name="connsiteX26" fmla="*/ 1934088 w 8617326"/>
              <a:gd name="connsiteY26" fmla="*/ 3796773 h 4317270"/>
              <a:gd name="connsiteX27" fmla="*/ 1809484 w 8617326"/>
              <a:gd name="connsiteY27" fmla="*/ 4123857 h 4317270"/>
              <a:gd name="connsiteX28" fmla="*/ 1830252 w 8617326"/>
              <a:gd name="connsiteY28" fmla="*/ 3656594 h 4317270"/>
              <a:gd name="connsiteX29" fmla="*/ 1658921 w 8617326"/>
              <a:gd name="connsiteY29" fmla="*/ 3885033 h 4317270"/>
              <a:gd name="connsiteX30" fmla="*/ 1591428 w 8617326"/>
              <a:gd name="connsiteY30" fmla="*/ 3641018 h 4317270"/>
              <a:gd name="connsiteX31" fmla="*/ 1320134 w 8617326"/>
              <a:gd name="connsiteY31" fmla="*/ 3709145 h 4317270"/>
              <a:gd name="connsiteX32" fmla="*/ 1368180 w 8617326"/>
              <a:gd name="connsiteY32" fmla="*/ 3947335 h 4317270"/>
              <a:gd name="connsiteX33" fmla="*/ 1139741 w 8617326"/>
              <a:gd name="connsiteY33" fmla="*/ 4149816 h 4317270"/>
              <a:gd name="connsiteX34" fmla="*/ 1082633 w 8617326"/>
              <a:gd name="connsiteY34" fmla="*/ 3807156 h 4317270"/>
              <a:gd name="connsiteX35" fmla="*/ 952836 w 8617326"/>
              <a:gd name="connsiteY35" fmla="*/ 4071938 h 4317270"/>
              <a:gd name="connsiteX36" fmla="*/ 854193 w 8617326"/>
              <a:gd name="connsiteY36" fmla="*/ 3879842 h 4317270"/>
              <a:gd name="connsiteX37" fmla="*/ 797083 w 8617326"/>
              <a:gd name="connsiteY37" fmla="*/ 4155007 h 4317270"/>
              <a:gd name="connsiteX38" fmla="*/ 656904 w 8617326"/>
              <a:gd name="connsiteY38" fmla="*/ 3890225 h 4317270"/>
              <a:gd name="connsiteX39" fmla="*/ 532301 w 8617326"/>
              <a:gd name="connsiteY39" fmla="*/ 4315953 h 4317270"/>
              <a:gd name="connsiteX40" fmla="*/ 329534 w 8617326"/>
              <a:gd name="connsiteY40" fmla="*/ 3880595 h 4317270"/>
              <a:gd name="connsiteX41" fmla="*/ 62834 w 8617326"/>
              <a:gd name="connsiteY41" fmla="*/ 3432920 h 4317270"/>
              <a:gd name="connsiteX42" fmla="*/ 91409 w 8617326"/>
              <a:gd name="connsiteY42" fmla="*/ 2642345 h 4317270"/>
              <a:gd name="connsiteX43" fmla="*/ 539084 w 8617326"/>
              <a:gd name="connsiteY43" fmla="*/ 2423270 h 4317270"/>
              <a:gd name="connsiteX44" fmla="*/ 72359 w 8617326"/>
              <a:gd name="connsiteY44" fmla="*/ 2404220 h 4317270"/>
              <a:gd name="connsiteX45" fmla="*/ 43784 w 8617326"/>
              <a:gd name="connsiteY45" fmla="*/ 1594595 h 4317270"/>
              <a:gd name="connsiteX46" fmla="*/ 34259 w 8617326"/>
              <a:gd name="connsiteY46" fmla="*/ 1194545 h 4317270"/>
              <a:gd name="connsiteX47" fmla="*/ 815309 w 8617326"/>
              <a:gd name="connsiteY47" fmla="*/ 870695 h 4317270"/>
              <a:gd name="connsiteX0" fmla="*/ 815309 w 8617326"/>
              <a:gd name="connsiteY0" fmla="*/ 870695 h 4317270"/>
              <a:gd name="connsiteX1" fmla="*/ 2005934 w 8617326"/>
              <a:gd name="connsiteY1" fmla="*/ 642095 h 4317270"/>
              <a:gd name="connsiteX2" fmla="*/ 4215734 w 8617326"/>
              <a:gd name="connsiteY2" fmla="*/ 756395 h 4317270"/>
              <a:gd name="connsiteX3" fmla="*/ 7120859 w 8617326"/>
              <a:gd name="connsiteY3" fmla="*/ 232520 h 4317270"/>
              <a:gd name="connsiteX4" fmla="*/ 7968584 w 8617326"/>
              <a:gd name="connsiteY4" fmla="*/ 22970 h 4317270"/>
              <a:gd name="connsiteX5" fmla="*/ 8301959 w 8617326"/>
              <a:gd name="connsiteY5" fmla="*/ 746870 h 4317270"/>
              <a:gd name="connsiteX6" fmla="*/ 8397209 w 8617326"/>
              <a:gd name="connsiteY6" fmla="*/ 1280270 h 4317270"/>
              <a:gd name="connsiteX7" fmla="*/ 7482809 w 8617326"/>
              <a:gd name="connsiteY7" fmla="*/ 1727945 h 4317270"/>
              <a:gd name="connsiteX8" fmla="*/ 6968459 w 8617326"/>
              <a:gd name="connsiteY8" fmla="*/ 2013695 h 4317270"/>
              <a:gd name="connsiteX9" fmla="*/ 8063834 w 8617326"/>
              <a:gd name="connsiteY9" fmla="*/ 1851770 h 4317270"/>
              <a:gd name="connsiteX10" fmla="*/ 8606759 w 8617326"/>
              <a:gd name="connsiteY10" fmla="*/ 1937495 h 4317270"/>
              <a:gd name="connsiteX11" fmla="*/ 8416259 w 8617326"/>
              <a:gd name="connsiteY11" fmla="*/ 2670920 h 4317270"/>
              <a:gd name="connsiteX12" fmla="*/ 8330534 w 8617326"/>
              <a:gd name="connsiteY12" fmla="*/ 3718670 h 4317270"/>
              <a:gd name="connsiteX13" fmla="*/ 7673309 w 8617326"/>
              <a:gd name="connsiteY13" fmla="*/ 3785345 h 4317270"/>
              <a:gd name="connsiteX14" fmla="*/ 7110310 w 8617326"/>
              <a:gd name="connsiteY14" fmla="*/ 3703320 h 4317270"/>
              <a:gd name="connsiteX15" fmla="*/ 6902638 w 8617326"/>
              <a:gd name="connsiteY15" fmla="*/ 3734472 h 4317270"/>
              <a:gd name="connsiteX16" fmla="*/ 6897447 w 8617326"/>
              <a:gd name="connsiteY16" fmla="*/ 4191350 h 4317270"/>
              <a:gd name="connsiteX17" fmla="*/ 6430186 w 8617326"/>
              <a:gd name="connsiteY17" fmla="*/ 4108279 h 4317270"/>
              <a:gd name="connsiteX18" fmla="*/ 6440569 w 8617326"/>
              <a:gd name="connsiteY18" fmla="*/ 3609868 h 4317270"/>
              <a:gd name="connsiteX19" fmla="*/ 5796884 w 8617326"/>
              <a:gd name="connsiteY19" fmla="*/ 3547220 h 4317270"/>
              <a:gd name="connsiteX20" fmla="*/ 3729959 w 8617326"/>
              <a:gd name="connsiteY20" fmla="*/ 3661520 h 4317270"/>
              <a:gd name="connsiteX21" fmla="*/ 2427307 w 8617326"/>
              <a:gd name="connsiteY21" fmla="*/ 3859075 h 4317270"/>
              <a:gd name="connsiteX22" fmla="*/ 2359814 w 8617326"/>
              <a:gd name="connsiteY22" fmla="*/ 3615060 h 4317270"/>
              <a:gd name="connsiteX23" fmla="*/ 2172909 w 8617326"/>
              <a:gd name="connsiteY23" fmla="*/ 3807156 h 4317270"/>
              <a:gd name="connsiteX24" fmla="*/ 2084649 w 8617326"/>
              <a:gd name="connsiteY24" fmla="*/ 3594293 h 4317270"/>
              <a:gd name="connsiteX25" fmla="*/ 2022348 w 8617326"/>
              <a:gd name="connsiteY25" fmla="*/ 3807156 h 4317270"/>
              <a:gd name="connsiteX26" fmla="*/ 1934088 w 8617326"/>
              <a:gd name="connsiteY26" fmla="*/ 3796773 h 4317270"/>
              <a:gd name="connsiteX27" fmla="*/ 1809484 w 8617326"/>
              <a:gd name="connsiteY27" fmla="*/ 4123857 h 4317270"/>
              <a:gd name="connsiteX28" fmla="*/ 1830252 w 8617326"/>
              <a:gd name="connsiteY28" fmla="*/ 3656594 h 4317270"/>
              <a:gd name="connsiteX29" fmla="*/ 1658921 w 8617326"/>
              <a:gd name="connsiteY29" fmla="*/ 3885033 h 4317270"/>
              <a:gd name="connsiteX30" fmla="*/ 1591428 w 8617326"/>
              <a:gd name="connsiteY30" fmla="*/ 3641018 h 4317270"/>
              <a:gd name="connsiteX31" fmla="*/ 1320134 w 8617326"/>
              <a:gd name="connsiteY31" fmla="*/ 3709145 h 4317270"/>
              <a:gd name="connsiteX32" fmla="*/ 1368180 w 8617326"/>
              <a:gd name="connsiteY32" fmla="*/ 3947335 h 4317270"/>
              <a:gd name="connsiteX33" fmla="*/ 1139741 w 8617326"/>
              <a:gd name="connsiteY33" fmla="*/ 4149816 h 4317270"/>
              <a:gd name="connsiteX34" fmla="*/ 1082633 w 8617326"/>
              <a:gd name="connsiteY34" fmla="*/ 3807156 h 4317270"/>
              <a:gd name="connsiteX35" fmla="*/ 952836 w 8617326"/>
              <a:gd name="connsiteY35" fmla="*/ 4071938 h 4317270"/>
              <a:gd name="connsiteX36" fmla="*/ 854193 w 8617326"/>
              <a:gd name="connsiteY36" fmla="*/ 3879842 h 4317270"/>
              <a:gd name="connsiteX37" fmla="*/ 797083 w 8617326"/>
              <a:gd name="connsiteY37" fmla="*/ 4155007 h 4317270"/>
              <a:gd name="connsiteX38" fmla="*/ 656904 w 8617326"/>
              <a:gd name="connsiteY38" fmla="*/ 3890225 h 4317270"/>
              <a:gd name="connsiteX39" fmla="*/ 532301 w 8617326"/>
              <a:gd name="connsiteY39" fmla="*/ 4315953 h 4317270"/>
              <a:gd name="connsiteX40" fmla="*/ 329534 w 8617326"/>
              <a:gd name="connsiteY40" fmla="*/ 3880595 h 4317270"/>
              <a:gd name="connsiteX41" fmla="*/ 62834 w 8617326"/>
              <a:gd name="connsiteY41" fmla="*/ 3432920 h 4317270"/>
              <a:gd name="connsiteX42" fmla="*/ 91409 w 8617326"/>
              <a:gd name="connsiteY42" fmla="*/ 2642345 h 4317270"/>
              <a:gd name="connsiteX43" fmla="*/ 539084 w 8617326"/>
              <a:gd name="connsiteY43" fmla="*/ 2423270 h 4317270"/>
              <a:gd name="connsiteX44" fmla="*/ 72359 w 8617326"/>
              <a:gd name="connsiteY44" fmla="*/ 2404220 h 4317270"/>
              <a:gd name="connsiteX45" fmla="*/ 43784 w 8617326"/>
              <a:gd name="connsiteY45" fmla="*/ 1594595 h 4317270"/>
              <a:gd name="connsiteX46" fmla="*/ 34259 w 8617326"/>
              <a:gd name="connsiteY46" fmla="*/ 1194545 h 4317270"/>
              <a:gd name="connsiteX47" fmla="*/ 815309 w 8617326"/>
              <a:gd name="connsiteY47" fmla="*/ 870695 h 4317270"/>
              <a:gd name="connsiteX0" fmla="*/ 815309 w 8617326"/>
              <a:gd name="connsiteY0" fmla="*/ 870695 h 4317270"/>
              <a:gd name="connsiteX1" fmla="*/ 2005934 w 8617326"/>
              <a:gd name="connsiteY1" fmla="*/ 642095 h 4317270"/>
              <a:gd name="connsiteX2" fmla="*/ 4215734 w 8617326"/>
              <a:gd name="connsiteY2" fmla="*/ 756395 h 4317270"/>
              <a:gd name="connsiteX3" fmla="*/ 7120859 w 8617326"/>
              <a:gd name="connsiteY3" fmla="*/ 232520 h 4317270"/>
              <a:gd name="connsiteX4" fmla="*/ 7968584 w 8617326"/>
              <a:gd name="connsiteY4" fmla="*/ 22970 h 4317270"/>
              <a:gd name="connsiteX5" fmla="*/ 8301959 w 8617326"/>
              <a:gd name="connsiteY5" fmla="*/ 746870 h 4317270"/>
              <a:gd name="connsiteX6" fmla="*/ 8397209 w 8617326"/>
              <a:gd name="connsiteY6" fmla="*/ 1280270 h 4317270"/>
              <a:gd name="connsiteX7" fmla="*/ 7482809 w 8617326"/>
              <a:gd name="connsiteY7" fmla="*/ 1727945 h 4317270"/>
              <a:gd name="connsiteX8" fmla="*/ 6968459 w 8617326"/>
              <a:gd name="connsiteY8" fmla="*/ 2013695 h 4317270"/>
              <a:gd name="connsiteX9" fmla="*/ 8063834 w 8617326"/>
              <a:gd name="connsiteY9" fmla="*/ 1851770 h 4317270"/>
              <a:gd name="connsiteX10" fmla="*/ 8606759 w 8617326"/>
              <a:gd name="connsiteY10" fmla="*/ 1937495 h 4317270"/>
              <a:gd name="connsiteX11" fmla="*/ 8416259 w 8617326"/>
              <a:gd name="connsiteY11" fmla="*/ 2670920 h 4317270"/>
              <a:gd name="connsiteX12" fmla="*/ 8330534 w 8617326"/>
              <a:gd name="connsiteY12" fmla="*/ 3718670 h 4317270"/>
              <a:gd name="connsiteX13" fmla="*/ 7673309 w 8617326"/>
              <a:gd name="connsiteY13" fmla="*/ 3785345 h 4317270"/>
              <a:gd name="connsiteX14" fmla="*/ 7110310 w 8617326"/>
              <a:gd name="connsiteY14" fmla="*/ 3703320 h 4317270"/>
              <a:gd name="connsiteX15" fmla="*/ 6902638 w 8617326"/>
              <a:gd name="connsiteY15" fmla="*/ 3734472 h 4317270"/>
              <a:gd name="connsiteX16" fmla="*/ 6897447 w 8617326"/>
              <a:gd name="connsiteY16" fmla="*/ 4191350 h 4317270"/>
              <a:gd name="connsiteX17" fmla="*/ 6430186 w 8617326"/>
              <a:gd name="connsiteY17" fmla="*/ 4108279 h 4317270"/>
              <a:gd name="connsiteX18" fmla="*/ 6440569 w 8617326"/>
              <a:gd name="connsiteY18" fmla="*/ 3609868 h 4317270"/>
              <a:gd name="connsiteX19" fmla="*/ 5796884 w 8617326"/>
              <a:gd name="connsiteY19" fmla="*/ 3547220 h 4317270"/>
              <a:gd name="connsiteX20" fmla="*/ 3729959 w 8617326"/>
              <a:gd name="connsiteY20" fmla="*/ 3661520 h 4317270"/>
              <a:gd name="connsiteX21" fmla="*/ 2427307 w 8617326"/>
              <a:gd name="connsiteY21" fmla="*/ 3859075 h 4317270"/>
              <a:gd name="connsiteX22" fmla="*/ 2359814 w 8617326"/>
              <a:gd name="connsiteY22" fmla="*/ 3615060 h 4317270"/>
              <a:gd name="connsiteX23" fmla="*/ 2172909 w 8617326"/>
              <a:gd name="connsiteY23" fmla="*/ 3807156 h 4317270"/>
              <a:gd name="connsiteX24" fmla="*/ 2084649 w 8617326"/>
              <a:gd name="connsiteY24" fmla="*/ 3594293 h 4317270"/>
              <a:gd name="connsiteX25" fmla="*/ 2022348 w 8617326"/>
              <a:gd name="connsiteY25" fmla="*/ 3807156 h 4317270"/>
              <a:gd name="connsiteX26" fmla="*/ 1934088 w 8617326"/>
              <a:gd name="connsiteY26" fmla="*/ 3796773 h 4317270"/>
              <a:gd name="connsiteX27" fmla="*/ 1809484 w 8617326"/>
              <a:gd name="connsiteY27" fmla="*/ 4123857 h 4317270"/>
              <a:gd name="connsiteX28" fmla="*/ 1830252 w 8617326"/>
              <a:gd name="connsiteY28" fmla="*/ 3656594 h 4317270"/>
              <a:gd name="connsiteX29" fmla="*/ 1658921 w 8617326"/>
              <a:gd name="connsiteY29" fmla="*/ 3885033 h 4317270"/>
              <a:gd name="connsiteX30" fmla="*/ 1591428 w 8617326"/>
              <a:gd name="connsiteY30" fmla="*/ 3641018 h 4317270"/>
              <a:gd name="connsiteX31" fmla="*/ 1320134 w 8617326"/>
              <a:gd name="connsiteY31" fmla="*/ 3709145 h 4317270"/>
              <a:gd name="connsiteX32" fmla="*/ 1368180 w 8617326"/>
              <a:gd name="connsiteY32" fmla="*/ 3947335 h 4317270"/>
              <a:gd name="connsiteX33" fmla="*/ 1139741 w 8617326"/>
              <a:gd name="connsiteY33" fmla="*/ 4149816 h 4317270"/>
              <a:gd name="connsiteX34" fmla="*/ 1082633 w 8617326"/>
              <a:gd name="connsiteY34" fmla="*/ 3807156 h 4317270"/>
              <a:gd name="connsiteX35" fmla="*/ 952836 w 8617326"/>
              <a:gd name="connsiteY35" fmla="*/ 4071938 h 4317270"/>
              <a:gd name="connsiteX36" fmla="*/ 854193 w 8617326"/>
              <a:gd name="connsiteY36" fmla="*/ 3879842 h 4317270"/>
              <a:gd name="connsiteX37" fmla="*/ 797083 w 8617326"/>
              <a:gd name="connsiteY37" fmla="*/ 4155007 h 4317270"/>
              <a:gd name="connsiteX38" fmla="*/ 656904 w 8617326"/>
              <a:gd name="connsiteY38" fmla="*/ 3890225 h 4317270"/>
              <a:gd name="connsiteX39" fmla="*/ 532301 w 8617326"/>
              <a:gd name="connsiteY39" fmla="*/ 4315953 h 4317270"/>
              <a:gd name="connsiteX40" fmla="*/ 329534 w 8617326"/>
              <a:gd name="connsiteY40" fmla="*/ 3880595 h 4317270"/>
              <a:gd name="connsiteX41" fmla="*/ 62834 w 8617326"/>
              <a:gd name="connsiteY41" fmla="*/ 3432920 h 4317270"/>
              <a:gd name="connsiteX42" fmla="*/ 91409 w 8617326"/>
              <a:gd name="connsiteY42" fmla="*/ 2642345 h 4317270"/>
              <a:gd name="connsiteX43" fmla="*/ 539084 w 8617326"/>
              <a:gd name="connsiteY43" fmla="*/ 2423270 h 4317270"/>
              <a:gd name="connsiteX44" fmla="*/ 72359 w 8617326"/>
              <a:gd name="connsiteY44" fmla="*/ 2404220 h 4317270"/>
              <a:gd name="connsiteX45" fmla="*/ 43784 w 8617326"/>
              <a:gd name="connsiteY45" fmla="*/ 1594595 h 4317270"/>
              <a:gd name="connsiteX46" fmla="*/ 34259 w 8617326"/>
              <a:gd name="connsiteY46" fmla="*/ 1194545 h 4317270"/>
              <a:gd name="connsiteX47" fmla="*/ 815309 w 8617326"/>
              <a:gd name="connsiteY47" fmla="*/ 870695 h 4317270"/>
              <a:gd name="connsiteX0" fmla="*/ 815309 w 8617326"/>
              <a:gd name="connsiteY0" fmla="*/ 870695 h 4317270"/>
              <a:gd name="connsiteX1" fmla="*/ 2005934 w 8617326"/>
              <a:gd name="connsiteY1" fmla="*/ 642095 h 4317270"/>
              <a:gd name="connsiteX2" fmla="*/ 4215734 w 8617326"/>
              <a:gd name="connsiteY2" fmla="*/ 756395 h 4317270"/>
              <a:gd name="connsiteX3" fmla="*/ 7120859 w 8617326"/>
              <a:gd name="connsiteY3" fmla="*/ 232520 h 4317270"/>
              <a:gd name="connsiteX4" fmla="*/ 7968584 w 8617326"/>
              <a:gd name="connsiteY4" fmla="*/ 22970 h 4317270"/>
              <a:gd name="connsiteX5" fmla="*/ 8301959 w 8617326"/>
              <a:gd name="connsiteY5" fmla="*/ 746870 h 4317270"/>
              <a:gd name="connsiteX6" fmla="*/ 8397209 w 8617326"/>
              <a:gd name="connsiteY6" fmla="*/ 1280270 h 4317270"/>
              <a:gd name="connsiteX7" fmla="*/ 7482809 w 8617326"/>
              <a:gd name="connsiteY7" fmla="*/ 1727945 h 4317270"/>
              <a:gd name="connsiteX8" fmla="*/ 6968459 w 8617326"/>
              <a:gd name="connsiteY8" fmla="*/ 2013695 h 4317270"/>
              <a:gd name="connsiteX9" fmla="*/ 8063834 w 8617326"/>
              <a:gd name="connsiteY9" fmla="*/ 1851770 h 4317270"/>
              <a:gd name="connsiteX10" fmla="*/ 8606759 w 8617326"/>
              <a:gd name="connsiteY10" fmla="*/ 1937495 h 4317270"/>
              <a:gd name="connsiteX11" fmla="*/ 8416259 w 8617326"/>
              <a:gd name="connsiteY11" fmla="*/ 2670920 h 4317270"/>
              <a:gd name="connsiteX12" fmla="*/ 8330534 w 8617326"/>
              <a:gd name="connsiteY12" fmla="*/ 3718670 h 4317270"/>
              <a:gd name="connsiteX13" fmla="*/ 7673309 w 8617326"/>
              <a:gd name="connsiteY13" fmla="*/ 3785345 h 4317270"/>
              <a:gd name="connsiteX14" fmla="*/ 7110310 w 8617326"/>
              <a:gd name="connsiteY14" fmla="*/ 3703320 h 4317270"/>
              <a:gd name="connsiteX15" fmla="*/ 6902638 w 8617326"/>
              <a:gd name="connsiteY15" fmla="*/ 3734472 h 4317270"/>
              <a:gd name="connsiteX16" fmla="*/ 6897447 w 8617326"/>
              <a:gd name="connsiteY16" fmla="*/ 4191350 h 4317270"/>
              <a:gd name="connsiteX17" fmla="*/ 6430186 w 8617326"/>
              <a:gd name="connsiteY17" fmla="*/ 4108279 h 4317270"/>
              <a:gd name="connsiteX18" fmla="*/ 6440569 w 8617326"/>
              <a:gd name="connsiteY18" fmla="*/ 3609868 h 4317270"/>
              <a:gd name="connsiteX19" fmla="*/ 5796884 w 8617326"/>
              <a:gd name="connsiteY19" fmla="*/ 3547220 h 4317270"/>
              <a:gd name="connsiteX20" fmla="*/ 3729959 w 8617326"/>
              <a:gd name="connsiteY20" fmla="*/ 3661520 h 4317270"/>
              <a:gd name="connsiteX21" fmla="*/ 2427307 w 8617326"/>
              <a:gd name="connsiteY21" fmla="*/ 3859075 h 4317270"/>
              <a:gd name="connsiteX22" fmla="*/ 2359814 w 8617326"/>
              <a:gd name="connsiteY22" fmla="*/ 3615060 h 4317270"/>
              <a:gd name="connsiteX23" fmla="*/ 2172909 w 8617326"/>
              <a:gd name="connsiteY23" fmla="*/ 3807156 h 4317270"/>
              <a:gd name="connsiteX24" fmla="*/ 2084649 w 8617326"/>
              <a:gd name="connsiteY24" fmla="*/ 3594293 h 4317270"/>
              <a:gd name="connsiteX25" fmla="*/ 2022348 w 8617326"/>
              <a:gd name="connsiteY25" fmla="*/ 3807156 h 4317270"/>
              <a:gd name="connsiteX26" fmla="*/ 1934088 w 8617326"/>
              <a:gd name="connsiteY26" fmla="*/ 3796773 h 4317270"/>
              <a:gd name="connsiteX27" fmla="*/ 1809484 w 8617326"/>
              <a:gd name="connsiteY27" fmla="*/ 4123857 h 4317270"/>
              <a:gd name="connsiteX28" fmla="*/ 1830252 w 8617326"/>
              <a:gd name="connsiteY28" fmla="*/ 3656594 h 4317270"/>
              <a:gd name="connsiteX29" fmla="*/ 1658921 w 8617326"/>
              <a:gd name="connsiteY29" fmla="*/ 3885033 h 4317270"/>
              <a:gd name="connsiteX30" fmla="*/ 1591428 w 8617326"/>
              <a:gd name="connsiteY30" fmla="*/ 3641018 h 4317270"/>
              <a:gd name="connsiteX31" fmla="*/ 1320134 w 8617326"/>
              <a:gd name="connsiteY31" fmla="*/ 3709145 h 4317270"/>
              <a:gd name="connsiteX32" fmla="*/ 1368180 w 8617326"/>
              <a:gd name="connsiteY32" fmla="*/ 3947335 h 4317270"/>
              <a:gd name="connsiteX33" fmla="*/ 1139741 w 8617326"/>
              <a:gd name="connsiteY33" fmla="*/ 4149816 h 4317270"/>
              <a:gd name="connsiteX34" fmla="*/ 1082633 w 8617326"/>
              <a:gd name="connsiteY34" fmla="*/ 3807156 h 4317270"/>
              <a:gd name="connsiteX35" fmla="*/ 952836 w 8617326"/>
              <a:gd name="connsiteY35" fmla="*/ 4071938 h 4317270"/>
              <a:gd name="connsiteX36" fmla="*/ 854193 w 8617326"/>
              <a:gd name="connsiteY36" fmla="*/ 3879842 h 4317270"/>
              <a:gd name="connsiteX37" fmla="*/ 797083 w 8617326"/>
              <a:gd name="connsiteY37" fmla="*/ 4155007 h 4317270"/>
              <a:gd name="connsiteX38" fmla="*/ 656904 w 8617326"/>
              <a:gd name="connsiteY38" fmla="*/ 3890225 h 4317270"/>
              <a:gd name="connsiteX39" fmla="*/ 532301 w 8617326"/>
              <a:gd name="connsiteY39" fmla="*/ 4315953 h 4317270"/>
              <a:gd name="connsiteX40" fmla="*/ 329534 w 8617326"/>
              <a:gd name="connsiteY40" fmla="*/ 3880595 h 4317270"/>
              <a:gd name="connsiteX41" fmla="*/ 62834 w 8617326"/>
              <a:gd name="connsiteY41" fmla="*/ 3432920 h 4317270"/>
              <a:gd name="connsiteX42" fmla="*/ 91409 w 8617326"/>
              <a:gd name="connsiteY42" fmla="*/ 2642345 h 4317270"/>
              <a:gd name="connsiteX43" fmla="*/ 539084 w 8617326"/>
              <a:gd name="connsiteY43" fmla="*/ 2423270 h 4317270"/>
              <a:gd name="connsiteX44" fmla="*/ 72359 w 8617326"/>
              <a:gd name="connsiteY44" fmla="*/ 2404220 h 4317270"/>
              <a:gd name="connsiteX45" fmla="*/ 43784 w 8617326"/>
              <a:gd name="connsiteY45" fmla="*/ 1594595 h 4317270"/>
              <a:gd name="connsiteX46" fmla="*/ 34259 w 8617326"/>
              <a:gd name="connsiteY46" fmla="*/ 1194545 h 4317270"/>
              <a:gd name="connsiteX47" fmla="*/ 815309 w 8617326"/>
              <a:gd name="connsiteY47" fmla="*/ 870695 h 4317270"/>
              <a:gd name="connsiteX0" fmla="*/ 815309 w 8617326"/>
              <a:gd name="connsiteY0" fmla="*/ 870695 h 4335098"/>
              <a:gd name="connsiteX1" fmla="*/ 2005934 w 8617326"/>
              <a:gd name="connsiteY1" fmla="*/ 642095 h 4335098"/>
              <a:gd name="connsiteX2" fmla="*/ 4215734 w 8617326"/>
              <a:gd name="connsiteY2" fmla="*/ 756395 h 4335098"/>
              <a:gd name="connsiteX3" fmla="*/ 7120859 w 8617326"/>
              <a:gd name="connsiteY3" fmla="*/ 232520 h 4335098"/>
              <a:gd name="connsiteX4" fmla="*/ 7968584 w 8617326"/>
              <a:gd name="connsiteY4" fmla="*/ 22970 h 4335098"/>
              <a:gd name="connsiteX5" fmla="*/ 8301959 w 8617326"/>
              <a:gd name="connsiteY5" fmla="*/ 746870 h 4335098"/>
              <a:gd name="connsiteX6" fmla="*/ 8397209 w 8617326"/>
              <a:gd name="connsiteY6" fmla="*/ 1280270 h 4335098"/>
              <a:gd name="connsiteX7" fmla="*/ 7482809 w 8617326"/>
              <a:gd name="connsiteY7" fmla="*/ 1727945 h 4335098"/>
              <a:gd name="connsiteX8" fmla="*/ 6968459 w 8617326"/>
              <a:gd name="connsiteY8" fmla="*/ 2013695 h 4335098"/>
              <a:gd name="connsiteX9" fmla="*/ 8063834 w 8617326"/>
              <a:gd name="connsiteY9" fmla="*/ 1851770 h 4335098"/>
              <a:gd name="connsiteX10" fmla="*/ 8606759 w 8617326"/>
              <a:gd name="connsiteY10" fmla="*/ 1937495 h 4335098"/>
              <a:gd name="connsiteX11" fmla="*/ 8416259 w 8617326"/>
              <a:gd name="connsiteY11" fmla="*/ 2670920 h 4335098"/>
              <a:gd name="connsiteX12" fmla="*/ 8330534 w 8617326"/>
              <a:gd name="connsiteY12" fmla="*/ 3718670 h 4335098"/>
              <a:gd name="connsiteX13" fmla="*/ 7673309 w 8617326"/>
              <a:gd name="connsiteY13" fmla="*/ 3785345 h 4335098"/>
              <a:gd name="connsiteX14" fmla="*/ 7110310 w 8617326"/>
              <a:gd name="connsiteY14" fmla="*/ 3703320 h 4335098"/>
              <a:gd name="connsiteX15" fmla="*/ 6902638 w 8617326"/>
              <a:gd name="connsiteY15" fmla="*/ 3734472 h 4335098"/>
              <a:gd name="connsiteX16" fmla="*/ 6907832 w 8617326"/>
              <a:gd name="connsiteY16" fmla="*/ 4232884 h 4335098"/>
              <a:gd name="connsiteX17" fmla="*/ 6430186 w 8617326"/>
              <a:gd name="connsiteY17" fmla="*/ 4108279 h 4335098"/>
              <a:gd name="connsiteX18" fmla="*/ 6440569 w 8617326"/>
              <a:gd name="connsiteY18" fmla="*/ 3609868 h 4335098"/>
              <a:gd name="connsiteX19" fmla="*/ 5796884 w 8617326"/>
              <a:gd name="connsiteY19" fmla="*/ 3547220 h 4335098"/>
              <a:gd name="connsiteX20" fmla="*/ 3729959 w 8617326"/>
              <a:gd name="connsiteY20" fmla="*/ 3661520 h 4335098"/>
              <a:gd name="connsiteX21" fmla="*/ 2427307 w 8617326"/>
              <a:gd name="connsiteY21" fmla="*/ 3859075 h 4335098"/>
              <a:gd name="connsiteX22" fmla="*/ 2359814 w 8617326"/>
              <a:gd name="connsiteY22" fmla="*/ 3615060 h 4335098"/>
              <a:gd name="connsiteX23" fmla="*/ 2172909 w 8617326"/>
              <a:gd name="connsiteY23" fmla="*/ 3807156 h 4335098"/>
              <a:gd name="connsiteX24" fmla="*/ 2084649 w 8617326"/>
              <a:gd name="connsiteY24" fmla="*/ 3594293 h 4335098"/>
              <a:gd name="connsiteX25" fmla="*/ 2022348 w 8617326"/>
              <a:gd name="connsiteY25" fmla="*/ 3807156 h 4335098"/>
              <a:gd name="connsiteX26" fmla="*/ 1934088 w 8617326"/>
              <a:gd name="connsiteY26" fmla="*/ 3796773 h 4335098"/>
              <a:gd name="connsiteX27" fmla="*/ 1809484 w 8617326"/>
              <a:gd name="connsiteY27" fmla="*/ 4123857 h 4335098"/>
              <a:gd name="connsiteX28" fmla="*/ 1830252 w 8617326"/>
              <a:gd name="connsiteY28" fmla="*/ 3656594 h 4335098"/>
              <a:gd name="connsiteX29" fmla="*/ 1658921 w 8617326"/>
              <a:gd name="connsiteY29" fmla="*/ 3885033 h 4335098"/>
              <a:gd name="connsiteX30" fmla="*/ 1591428 w 8617326"/>
              <a:gd name="connsiteY30" fmla="*/ 3641018 h 4335098"/>
              <a:gd name="connsiteX31" fmla="*/ 1320134 w 8617326"/>
              <a:gd name="connsiteY31" fmla="*/ 3709145 h 4335098"/>
              <a:gd name="connsiteX32" fmla="*/ 1368180 w 8617326"/>
              <a:gd name="connsiteY32" fmla="*/ 3947335 h 4335098"/>
              <a:gd name="connsiteX33" fmla="*/ 1139741 w 8617326"/>
              <a:gd name="connsiteY33" fmla="*/ 4149816 h 4335098"/>
              <a:gd name="connsiteX34" fmla="*/ 1082633 w 8617326"/>
              <a:gd name="connsiteY34" fmla="*/ 3807156 h 4335098"/>
              <a:gd name="connsiteX35" fmla="*/ 952836 w 8617326"/>
              <a:gd name="connsiteY35" fmla="*/ 4071938 h 4335098"/>
              <a:gd name="connsiteX36" fmla="*/ 854193 w 8617326"/>
              <a:gd name="connsiteY36" fmla="*/ 3879842 h 4335098"/>
              <a:gd name="connsiteX37" fmla="*/ 797083 w 8617326"/>
              <a:gd name="connsiteY37" fmla="*/ 4155007 h 4335098"/>
              <a:gd name="connsiteX38" fmla="*/ 656904 w 8617326"/>
              <a:gd name="connsiteY38" fmla="*/ 3890225 h 4335098"/>
              <a:gd name="connsiteX39" fmla="*/ 532301 w 8617326"/>
              <a:gd name="connsiteY39" fmla="*/ 4315953 h 4335098"/>
              <a:gd name="connsiteX40" fmla="*/ 329534 w 8617326"/>
              <a:gd name="connsiteY40" fmla="*/ 3880595 h 4335098"/>
              <a:gd name="connsiteX41" fmla="*/ 62834 w 8617326"/>
              <a:gd name="connsiteY41" fmla="*/ 3432920 h 4335098"/>
              <a:gd name="connsiteX42" fmla="*/ 91409 w 8617326"/>
              <a:gd name="connsiteY42" fmla="*/ 2642345 h 4335098"/>
              <a:gd name="connsiteX43" fmla="*/ 539084 w 8617326"/>
              <a:gd name="connsiteY43" fmla="*/ 2423270 h 4335098"/>
              <a:gd name="connsiteX44" fmla="*/ 72359 w 8617326"/>
              <a:gd name="connsiteY44" fmla="*/ 2404220 h 4335098"/>
              <a:gd name="connsiteX45" fmla="*/ 43784 w 8617326"/>
              <a:gd name="connsiteY45" fmla="*/ 1594595 h 4335098"/>
              <a:gd name="connsiteX46" fmla="*/ 34259 w 8617326"/>
              <a:gd name="connsiteY46" fmla="*/ 1194545 h 4335098"/>
              <a:gd name="connsiteX47" fmla="*/ 815309 w 8617326"/>
              <a:gd name="connsiteY47" fmla="*/ 870695 h 4335098"/>
              <a:gd name="connsiteX0" fmla="*/ 815309 w 8617326"/>
              <a:gd name="connsiteY0" fmla="*/ 870695 h 4327382"/>
              <a:gd name="connsiteX1" fmla="*/ 2005934 w 8617326"/>
              <a:gd name="connsiteY1" fmla="*/ 642095 h 4327382"/>
              <a:gd name="connsiteX2" fmla="*/ 4215734 w 8617326"/>
              <a:gd name="connsiteY2" fmla="*/ 756395 h 4327382"/>
              <a:gd name="connsiteX3" fmla="*/ 7120859 w 8617326"/>
              <a:gd name="connsiteY3" fmla="*/ 232520 h 4327382"/>
              <a:gd name="connsiteX4" fmla="*/ 7968584 w 8617326"/>
              <a:gd name="connsiteY4" fmla="*/ 22970 h 4327382"/>
              <a:gd name="connsiteX5" fmla="*/ 8301959 w 8617326"/>
              <a:gd name="connsiteY5" fmla="*/ 746870 h 4327382"/>
              <a:gd name="connsiteX6" fmla="*/ 8397209 w 8617326"/>
              <a:gd name="connsiteY6" fmla="*/ 1280270 h 4327382"/>
              <a:gd name="connsiteX7" fmla="*/ 7482809 w 8617326"/>
              <a:gd name="connsiteY7" fmla="*/ 1727945 h 4327382"/>
              <a:gd name="connsiteX8" fmla="*/ 6968459 w 8617326"/>
              <a:gd name="connsiteY8" fmla="*/ 2013695 h 4327382"/>
              <a:gd name="connsiteX9" fmla="*/ 8063834 w 8617326"/>
              <a:gd name="connsiteY9" fmla="*/ 1851770 h 4327382"/>
              <a:gd name="connsiteX10" fmla="*/ 8606759 w 8617326"/>
              <a:gd name="connsiteY10" fmla="*/ 1937495 h 4327382"/>
              <a:gd name="connsiteX11" fmla="*/ 8416259 w 8617326"/>
              <a:gd name="connsiteY11" fmla="*/ 2670920 h 4327382"/>
              <a:gd name="connsiteX12" fmla="*/ 8330534 w 8617326"/>
              <a:gd name="connsiteY12" fmla="*/ 3718670 h 4327382"/>
              <a:gd name="connsiteX13" fmla="*/ 7673309 w 8617326"/>
              <a:gd name="connsiteY13" fmla="*/ 3785345 h 4327382"/>
              <a:gd name="connsiteX14" fmla="*/ 7110310 w 8617326"/>
              <a:gd name="connsiteY14" fmla="*/ 3703320 h 4327382"/>
              <a:gd name="connsiteX15" fmla="*/ 6902638 w 8617326"/>
              <a:gd name="connsiteY15" fmla="*/ 3734472 h 4327382"/>
              <a:gd name="connsiteX16" fmla="*/ 6907832 w 8617326"/>
              <a:gd name="connsiteY16" fmla="*/ 4232884 h 4327382"/>
              <a:gd name="connsiteX17" fmla="*/ 6430186 w 8617326"/>
              <a:gd name="connsiteY17" fmla="*/ 4108279 h 4327382"/>
              <a:gd name="connsiteX18" fmla="*/ 6440569 w 8617326"/>
              <a:gd name="connsiteY18" fmla="*/ 3609868 h 4327382"/>
              <a:gd name="connsiteX19" fmla="*/ 5796884 w 8617326"/>
              <a:gd name="connsiteY19" fmla="*/ 3547220 h 4327382"/>
              <a:gd name="connsiteX20" fmla="*/ 3729959 w 8617326"/>
              <a:gd name="connsiteY20" fmla="*/ 3661520 h 4327382"/>
              <a:gd name="connsiteX21" fmla="*/ 2427307 w 8617326"/>
              <a:gd name="connsiteY21" fmla="*/ 3859075 h 4327382"/>
              <a:gd name="connsiteX22" fmla="*/ 2359814 w 8617326"/>
              <a:gd name="connsiteY22" fmla="*/ 3615060 h 4327382"/>
              <a:gd name="connsiteX23" fmla="*/ 2172909 w 8617326"/>
              <a:gd name="connsiteY23" fmla="*/ 3807156 h 4327382"/>
              <a:gd name="connsiteX24" fmla="*/ 2084649 w 8617326"/>
              <a:gd name="connsiteY24" fmla="*/ 3594293 h 4327382"/>
              <a:gd name="connsiteX25" fmla="*/ 2022348 w 8617326"/>
              <a:gd name="connsiteY25" fmla="*/ 3807156 h 4327382"/>
              <a:gd name="connsiteX26" fmla="*/ 1934088 w 8617326"/>
              <a:gd name="connsiteY26" fmla="*/ 3796773 h 4327382"/>
              <a:gd name="connsiteX27" fmla="*/ 1809484 w 8617326"/>
              <a:gd name="connsiteY27" fmla="*/ 4123857 h 4327382"/>
              <a:gd name="connsiteX28" fmla="*/ 1830252 w 8617326"/>
              <a:gd name="connsiteY28" fmla="*/ 3656594 h 4327382"/>
              <a:gd name="connsiteX29" fmla="*/ 1658921 w 8617326"/>
              <a:gd name="connsiteY29" fmla="*/ 3885033 h 4327382"/>
              <a:gd name="connsiteX30" fmla="*/ 1591428 w 8617326"/>
              <a:gd name="connsiteY30" fmla="*/ 3641018 h 4327382"/>
              <a:gd name="connsiteX31" fmla="*/ 1320134 w 8617326"/>
              <a:gd name="connsiteY31" fmla="*/ 3709145 h 4327382"/>
              <a:gd name="connsiteX32" fmla="*/ 1368180 w 8617326"/>
              <a:gd name="connsiteY32" fmla="*/ 3947335 h 4327382"/>
              <a:gd name="connsiteX33" fmla="*/ 1139741 w 8617326"/>
              <a:gd name="connsiteY33" fmla="*/ 4149816 h 4327382"/>
              <a:gd name="connsiteX34" fmla="*/ 1082633 w 8617326"/>
              <a:gd name="connsiteY34" fmla="*/ 3807156 h 4327382"/>
              <a:gd name="connsiteX35" fmla="*/ 952836 w 8617326"/>
              <a:gd name="connsiteY35" fmla="*/ 4071938 h 4327382"/>
              <a:gd name="connsiteX36" fmla="*/ 854193 w 8617326"/>
              <a:gd name="connsiteY36" fmla="*/ 3879842 h 4327382"/>
              <a:gd name="connsiteX37" fmla="*/ 797083 w 8617326"/>
              <a:gd name="connsiteY37" fmla="*/ 4155007 h 4327382"/>
              <a:gd name="connsiteX38" fmla="*/ 656904 w 8617326"/>
              <a:gd name="connsiteY38" fmla="*/ 3890225 h 4327382"/>
              <a:gd name="connsiteX39" fmla="*/ 532301 w 8617326"/>
              <a:gd name="connsiteY39" fmla="*/ 4315953 h 4327382"/>
              <a:gd name="connsiteX40" fmla="*/ 329534 w 8617326"/>
              <a:gd name="connsiteY40" fmla="*/ 3880595 h 4327382"/>
              <a:gd name="connsiteX41" fmla="*/ 62834 w 8617326"/>
              <a:gd name="connsiteY41" fmla="*/ 3432920 h 4327382"/>
              <a:gd name="connsiteX42" fmla="*/ 91409 w 8617326"/>
              <a:gd name="connsiteY42" fmla="*/ 2642345 h 4327382"/>
              <a:gd name="connsiteX43" fmla="*/ 539084 w 8617326"/>
              <a:gd name="connsiteY43" fmla="*/ 2423270 h 4327382"/>
              <a:gd name="connsiteX44" fmla="*/ 72359 w 8617326"/>
              <a:gd name="connsiteY44" fmla="*/ 2404220 h 4327382"/>
              <a:gd name="connsiteX45" fmla="*/ 43784 w 8617326"/>
              <a:gd name="connsiteY45" fmla="*/ 1594595 h 4327382"/>
              <a:gd name="connsiteX46" fmla="*/ 34259 w 8617326"/>
              <a:gd name="connsiteY46" fmla="*/ 1194545 h 4327382"/>
              <a:gd name="connsiteX47" fmla="*/ 815309 w 8617326"/>
              <a:gd name="connsiteY47" fmla="*/ 870695 h 4327382"/>
              <a:gd name="connsiteX0" fmla="*/ 815309 w 8617326"/>
              <a:gd name="connsiteY0" fmla="*/ 870695 h 4327382"/>
              <a:gd name="connsiteX1" fmla="*/ 2005934 w 8617326"/>
              <a:gd name="connsiteY1" fmla="*/ 642095 h 4327382"/>
              <a:gd name="connsiteX2" fmla="*/ 4215734 w 8617326"/>
              <a:gd name="connsiteY2" fmla="*/ 756395 h 4327382"/>
              <a:gd name="connsiteX3" fmla="*/ 7120859 w 8617326"/>
              <a:gd name="connsiteY3" fmla="*/ 232520 h 4327382"/>
              <a:gd name="connsiteX4" fmla="*/ 7968584 w 8617326"/>
              <a:gd name="connsiteY4" fmla="*/ 22970 h 4327382"/>
              <a:gd name="connsiteX5" fmla="*/ 8301959 w 8617326"/>
              <a:gd name="connsiteY5" fmla="*/ 746870 h 4327382"/>
              <a:gd name="connsiteX6" fmla="*/ 8397209 w 8617326"/>
              <a:gd name="connsiteY6" fmla="*/ 1280270 h 4327382"/>
              <a:gd name="connsiteX7" fmla="*/ 7482809 w 8617326"/>
              <a:gd name="connsiteY7" fmla="*/ 1727945 h 4327382"/>
              <a:gd name="connsiteX8" fmla="*/ 6968459 w 8617326"/>
              <a:gd name="connsiteY8" fmla="*/ 2013695 h 4327382"/>
              <a:gd name="connsiteX9" fmla="*/ 8063834 w 8617326"/>
              <a:gd name="connsiteY9" fmla="*/ 1851770 h 4327382"/>
              <a:gd name="connsiteX10" fmla="*/ 8606759 w 8617326"/>
              <a:gd name="connsiteY10" fmla="*/ 1937495 h 4327382"/>
              <a:gd name="connsiteX11" fmla="*/ 8416259 w 8617326"/>
              <a:gd name="connsiteY11" fmla="*/ 2670920 h 4327382"/>
              <a:gd name="connsiteX12" fmla="*/ 8330534 w 8617326"/>
              <a:gd name="connsiteY12" fmla="*/ 3718670 h 4327382"/>
              <a:gd name="connsiteX13" fmla="*/ 7673309 w 8617326"/>
              <a:gd name="connsiteY13" fmla="*/ 3785345 h 4327382"/>
              <a:gd name="connsiteX14" fmla="*/ 7110310 w 8617326"/>
              <a:gd name="connsiteY14" fmla="*/ 3703320 h 4327382"/>
              <a:gd name="connsiteX15" fmla="*/ 6907832 w 8617326"/>
              <a:gd name="connsiteY15" fmla="*/ 4232884 h 4327382"/>
              <a:gd name="connsiteX16" fmla="*/ 6430186 w 8617326"/>
              <a:gd name="connsiteY16" fmla="*/ 4108279 h 4327382"/>
              <a:gd name="connsiteX17" fmla="*/ 6440569 w 8617326"/>
              <a:gd name="connsiteY17" fmla="*/ 3609868 h 4327382"/>
              <a:gd name="connsiteX18" fmla="*/ 5796884 w 8617326"/>
              <a:gd name="connsiteY18" fmla="*/ 3547220 h 4327382"/>
              <a:gd name="connsiteX19" fmla="*/ 3729959 w 8617326"/>
              <a:gd name="connsiteY19" fmla="*/ 3661520 h 4327382"/>
              <a:gd name="connsiteX20" fmla="*/ 2427307 w 8617326"/>
              <a:gd name="connsiteY20" fmla="*/ 3859075 h 4327382"/>
              <a:gd name="connsiteX21" fmla="*/ 2359814 w 8617326"/>
              <a:gd name="connsiteY21" fmla="*/ 3615060 h 4327382"/>
              <a:gd name="connsiteX22" fmla="*/ 2172909 w 8617326"/>
              <a:gd name="connsiteY22" fmla="*/ 3807156 h 4327382"/>
              <a:gd name="connsiteX23" fmla="*/ 2084649 w 8617326"/>
              <a:gd name="connsiteY23" fmla="*/ 3594293 h 4327382"/>
              <a:gd name="connsiteX24" fmla="*/ 2022348 w 8617326"/>
              <a:gd name="connsiteY24" fmla="*/ 3807156 h 4327382"/>
              <a:gd name="connsiteX25" fmla="*/ 1934088 w 8617326"/>
              <a:gd name="connsiteY25" fmla="*/ 3796773 h 4327382"/>
              <a:gd name="connsiteX26" fmla="*/ 1809484 w 8617326"/>
              <a:gd name="connsiteY26" fmla="*/ 4123857 h 4327382"/>
              <a:gd name="connsiteX27" fmla="*/ 1830252 w 8617326"/>
              <a:gd name="connsiteY27" fmla="*/ 3656594 h 4327382"/>
              <a:gd name="connsiteX28" fmla="*/ 1658921 w 8617326"/>
              <a:gd name="connsiteY28" fmla="*/ 3885033 h 4327382"/>
              <a:gd name="connsiteX29" fmla="*/ 1591428 w 8617326"/>
              <a:gd name="connsiteY29" fmla="*/ 3641018 h 4327382"/>
              <a:gd name="connsiteX30" fmla="*/ 1320134 w 8617326"/>
              <a:gd name="connsiteY30" fmla="*/ 3709145 h 4327382"/>
              <a:gd name="connsiteX31" fmla="*/ 1368180 w 8617326"/>
              <a:gd name="connsiteY31" fmla="*/ 3947335 h 4327382"/>
              <a:gd name="connsiteX32" fmla="*/ 1139741 w 8617326"/>
              <a:gd name="connsiteY32" fmla="*/ 4149816 h 4327382"/>
              <a:gd name="connsiteX33" fmla="*/ 1082633 w 8617326"/>
              <a:gd name="connsiteY33" fmla="*/ 3807156 h 4327382"/>
              <a:gd name="connsiteX34" fmla="*/ 952836 w 8617326"/>
              <a:gd name="connsiteY34" fmla="*/ 4071938 h 4327382"/>
              <a:gd name="connsiteX35" fmla="*/ 854193 w 8617326"/>
              <a:gd name="connsiteY35" fmla="*/ 3879842 h 4327382"/>
              <a:gd name="connsiteX36" fmla="*/ 797083 w 8617326"/>
              <a:gd name="connsiteY36" fmla="*/ 4155007 h 4327382"/>
              <a:gd name="connsiteX37" fmla="*/ 656904 w 8617326"/>
              <a:gd name="connsiteY37" fmla="*/ 3890225 h 4327382"/>
              <a:gd name="connsiteX38" fmla="*/ 532301 w 8617326"/>
              <a:gd name="connsiteY38" fmla="*/ 4315953 h 4327382"/>
              <a:gd name="connsiteX39" fmla="*/ 329534 w 8617326"/>
              <a:gd name="connsiteY39" fmla="*/ 3880595 h 4327382"/>
              <a:gd name="connsiteX40" fmla="*/ 62834 w 8617326"/>
              <a:gd name="connsiteY40" fmla="*/ 3432920 h 4327382"/>
              <a:gd name="connsiteX41" fmla="*/ 91409 w 8617326"/>
              <a:gd name="connsiteY41" fmla="*/ 2642345 h 4327382"/>
              <a:gd name="connsiteX42" fmla="*/ 539084 w 8617326"/>
              <a:gd name="connsiteY42" fmla="*/ 2423270 h 4327382"/>
              <a:gd name="connsiteX43" fmla="*/ 72359 w 8617326"/>
              <a:gd name="connsiteY43" fmla="*/ 2404220 h 4327382"/>
              <a:gd name="connsiteX44" fmla="*/ 43784 w 8617326"/>
              <a:gd name="connsiteY44" fmla="*/ 1594595 h 4327382"/>
              <a:gd name="connsiteX45" fmla="*/ 34259 w 8617326"/>
              <a:gd name="connsiteY45" fmla="*/ 1194545 h 4327382"/>
              <a:gd name="connsiteX46" fmla="*/ 815309 w 8617326"/>
              <a:gd name="connsiteY46" fmla="*/ 870695 h 4327382"/>
              <a:gd name="connsiteX0" fmla="*/ 815309 w 8617326"/>
              <a:gd name="connsiteY0" fmla="*/ 870695 h 4327382"/>
              <a:gd name="connsiteX1" fmla="*/ 2005934 w 8617326"/>
              <a:gd name="connsiteY1" fmla="*/ 642095 h 4327382"/>
              <a:gd name="connsiteX2" fmla="*/ 4215734 w 8617326"/>
              <a:gd name="connsiteY2" fmla="*/ 756395 h 4327382"/>
              <a:gd name="connsiteX3" fmla="*/ 7120859 w 8617326"/>
              <a:gd name="connsiteY3" fmla="*/ 232520 h 4327382"/>
              <a:gd name="connsiteX4" fmla="*/ 7968584 w 8617326"/>
              <a:gd name="connsiteY4" fmla="*/ 22970 h 4327382"/>
              <a:gd name="connsiteX5" fmla="*/ 8301959 w 8617326"/>
              <a:gd name="connsiteY5" fmla="*/ 746870 h 4327382"/>
              <a:gd name="connsiteX6" fmla="*/ 8397209 w 8617326"/>
              <a:gd name="connsiteY6" fmla="*/ 1280270 h 4327382"/>
              <a:gd name="connsiteX7" fmla="*/ 7482809 w 8617326"/>
              <a:gd name="connsiteY7" fmla="*/ 1727945 h 4327382"/>
              <a:gd name="connsiteX8" fmla="*/ 6968459 w 8617326"/>
              <a:gd name="connsiteY8" fmla="*/ 2013695 h 4327382"/>
              <a:gd name="connsiteX9" fmla="*/ 8063834 w 8617326"/>
              <a:gd name="connsiteY9" fmla="*/ 1851770 h 4327382"/>
              <a:gd name="connsiteX10" fmla="*/ 8606759 w 8617326"/>
              <a:gd name="connsiteY10" fmla="*/ 1937495 h 4327382"/>
              <a:gd name="connsiteX11" fmla="*/ 8416259 w 8617326"/>
              <a:gd name="connsiteY11" fmla="*/ 2670920 h 4327382"/>
              <a:gd name="connsiteX12" fmla="*/ 8330534 w 8617326"/>
              <a:gd name="connsiteY12" fmla="*/ 3718670 h 4327382"/>
              <a:gd name="connsiteX13" fmla="*/ 7673309 w 8617326"/>
              <a:gd name="connsiteY13" fmla="*/ 3785345 h 4327382"/>
              <a:gd name="connsiteX14" fmla="*/ 7110310 w 8617326"/>
              <a:gd name="connsiteY14" fmla="*/ 3703320 h 4327382"/>
              <a:gd name="connsiteX15" fmla="*/ 7027241 w 8617326"/>
              <a:gd name="connsiteY15" fmla="*/ 4232884 h 4327382"/>
              <a:gd name="connsiteX16" fmla="*/ 6430186 w 8617326"/>
              <a:gd name="connsiteY16" fmla="*/ 4108279 h 4327382"/>
              <a:gd name="connsiteX17" fmla="*/ 6440569 w 8617326"/>
              <a:gd name="connsiteY17" fmla="*/ 3609868 h 4327382"/>
              <a:gd name="connsiteX18" fmla="*/ 5796884 w 8617326"/>
              <a:gd name="connsiteY18" fmla="*/ 3547220 h 4327382"/>
              <a:gd name="connsiteX19" fmla="*/ 3729959 w 8617326"/>
              <a:gd name="connsiteY19" fmla="*/ 3661520 h 4327382"/>
              <a:gd name="connsiteX20" fmla="*/ 2427307 w 8617326"/>
              <a:gd name="connsiteY20" fmla="*/ 3859075 h 4327382"/>
              <a:gd name="connsiteX21" fmla="*/ 2359814 w 8617326"/>
              <a:gd name="connsiteY21" fmla="*/ 3615060 h 4327382"/>
              <a:gd name="connsiteX22" fmla="*/ 2172909 w 8617326"/>
              <a:gd name="connsiteY22" fmla="*/ 3807156 h 4327382"/>
              <a:gd name="connsiteX23" fmla="*/ 2084649 w 8617326"/>
              <a:gd name="connsiteY23" fmla="*/ 3594293 h 4327382"/>
              <a:gd name="connsiteX24" fmla="*/ 2022348 w 8617326"/>
              <a:gd name="connsiteY24" fmla="*/ 3807156 h 4327382"/>
              <a:gd name="connsiteX25" fmla="*/ 1934088 w 8617326"/>
              <a:gd name="connsiteY25" fmla="*/ 3796773 h 4327382"/>
              <a:gd name="connsiteX26" fmla="*/ 1809484 w 8617326"/>
              <a:gd name="connsiteY26" fmla="*/ 4123857 h 4327382"/>
              <a:gd name="connsiteX27" fmla="*/ 1830252 w 8617326"/>
              <a:gd name="connsiteY27" fmla="*/ 3656594 h 4327382"/>
              <a:gd name="connsiteX28" fmla="*/ 1658921 w 8617326"/>
              <a:gd name="connsiteY28" fmla="*/ 3885033 h 4327382"/>
              <a:gd name="connsiteX29" fmla="*/ 1591428 w 8617326"/>
              <a:gd name="connsiteY29" fmla="*/ 3641018 h 4327382"/>
              <a:gd name="connsiteX30" fmla="*/ 1320134 w 8617326"/>
              <a:gd name="connsiteY30" fmla="*/ 3709145 h 4327382"/>
              <a:gd name="connsiteX31" fmla="*/ 1368180 w 8617326"/>
              <a:gd name="connsiteY31" fmla="*/ 3947335 h 4327382"/>
              <a:gd name="connsiteX32" fmla="*/ 1139741 w 8617326"/>
              <a:gd name="connsiteY32" fmla="*/ 4149816 h 4327382"/>
              <a:gd name="connsiteX33" fmla="*/ 1082633 w 8617326"/>
              <a:gd name="connsiteY33" fmla="*/ 3807156 h 4327382"/>
              <a:gd name="connsiteX34" fmla="*/ 952836 w 8617326"/>
              <a:gd name="connsiteY34" fmla="*/ 4071938 h 4327382"/>
              <a:gd name="connsiteX35" fmla="*/ 854193 w 8617326"/>
              <a:gd name="connsiteY35" fmla="*/ 3879842 h 4327382"/>
              <a:gd name="connsiteX36" fmla="*/ 797083 w 8617326"/>
              <a:gd name="connsiteY36" fmla="*/ 4155007 h 4327382"/>
              <a:gd name="connsiteX37" fmla="*/ 656904 w 8617326"/>
              <a:gd name="connsiteY37" fmla="*/ 3890225 h 4327382"/>
              <a:gd name="connsiteX38" fmla="*/ 532301 w 8617326"/>
              <a:gd name="connsiteY38" fmla="*/ 4315953 h 4327382"/>
              <a:gd name="connsiteX39" fmla="*/ 329534 w 8617326"/>
              <a:gd name="connsiteY39" fmla="*/ 3880595 h 4327382"/>
              <a:gd name="connsiteX40" fmla="*/ 62834 w 8617326"/>
              <a:gd name="connsiteY40" fmla="*/ 3432920 h 4327382"/>
              <a:gd name="connsiteX41" fmla="*/ 91409 w 8617326"/>
              <a:gd name="connsiteY41" fmla="*/ 2642345 h 4327382"/>
              <a:gd name="connsiteX42" fmla="*/ 539084 w 8617326"/>
              <a:gd name="connsiteY42" fmla="*/ 2423270 h 4327382"/>
              <a:gd name="connsiteX43" fmla="*/ 72359 w 8617326"/>
              <a:gd name="connsiteY43" fmla="*/ 2404220 h 4327382"/>
              <a:gd name="connsiteX44" fmla="*/ 43784 w 8617326"/>
              <a:gd name="connsiteY44" fmla="*/ 1594595 h 4327382"/>
              <a:gd name="connsiteX45" fmla="*/ 34259 w 8617326"/>
              <a:gd name="connsiteY45" fmla="*/ 1194545 h 4327382"/>
              <a:gd name="connsiteX46" fmla="*/ 815309 w 8617326"/>
              <a:gd name="connsiteY46" fmla="*/ 870695 h 4327382"/>
              <a:gd name="connsiteX0" fmla="*/ 815309 w 8617326"/>
              <a:gd name="connsiteY0" fmla="*/ 870695 h 4317270"/>
              <a:gd name="connsiteX1" fmla="*/ 2005934 w 8617326"/>
              <a:gd name="connsiteY1" fmla="*/ 642095 h 4317270"/>
              <a:gd name="connsiteX2" fmla="*/ 4215734 w 8617326"/>
              <a:gd name="connsiteY2" fmla="*/ 756395 h 4317270"/>
              <a:gd name="connsiteX3" fmla="*/ 7120859 w 8617326"/>
              <a:gd name="connsiteY3" fmla="*/ 232520 h 4317270"/>
              <a:gd name="connsiteX4" fmla="*/ 7968584 w 8617326"/>
              <a:gd name="connsiteY4" fmla="*/ 22970 h 4317270"/>
              <a:gd name="connsiteX5" fmla="*/ 8301959 w 8617326"/>
              <a:gd name="connsiteY5" fmla="*/ 746870 h 4317270"/>
              <a:gd name="connsiteX6" fmla="*/ 8397209 w 8617326"/>
              <a:gd name="connsiteY6" fmla="*/ 1280270 h 4317270"/>
              <a:gd name="connsiteX7" fmla="*/ 7482809 w 8617326"/>
              <a:gd name="connsiteY7" fmla="*/ 1727945 h 4317270"/>
              <a:gd name="connsiteX8" fmla="*/ 6968459 w 8617326"/>
              <a:gd name="connsiteY8" fmla="*/ 2013695 h 4317270"/>
              <a:gd name="connsiteX9" fmla="*/ 8063834 w 8617326"/>
              <a:gd name="connsiteY9" fmla="*/ 1851770 h 4317270"/>
              <a:gd name="connsiteX10" fmla="*/ 8606759 w 8617326"/>
              <a:gd name="connsiteY10" fmla="*/ 1937495 h 4317270"/>
              <a:gd name="connsiteX11" fmla="*/ 8416259 w 8617326"/>
              <a:gd name="connsiteY11" fmla="*/ 2670920 h 4317270"/>
              <a:gd name="connsiteX12" fmla="*/ 8330534 w 8617326"/>
              <a:gd name="connsiteY12" fmla="*/ 3718670 h 4317270"/>
              <a:gd name="connsiteX13" fmla="*/ 7673309 w 8617326"/>
              <a:gd name="connsiteY13" fmla="*/ 3785345 h 4317270"/>
              <a:gd name="connsiteX14" fmla="*/ 7110310 w 8617326"/>
              <a:gd name="connsiteY14" fmla="*/ 3703320 h 4317270"/>
              <a:gd name="connsiteX15" fmla="*/ 7027241 w 8617326"/>
              <a:gd name="connsiteY15" fmla="*/ 4232884 h 4317270"/>
              <a:gd name="connsiteX16" fmla="*/ 6430186 w 8617326"/>
              <a:gd name="connsiteY16" fmla="*/ 4108279 h 4317270"/>
              <a:gd name="connsiteX17" fmla="*/ 6440569 w 8617326"/>
              <a:gd name="connsiteY17" fmla="*/ 3609868 h 4317270"/>
              <a:gd name="connsiteX18" fmla="*/ 5796884 w 8617326"/>
              <a:gd name="connsiteY18" fmla="*/ 3547220 h 4317270"/>
              <a:gd name="connsiteX19" fmla="*/ 3729959 w 8617326"/>
              <a:gd name="connsiteY19" fmla="*/ 3661520 h 4317270"/>
              <a:gd name="connsiteX20" fmla="*/ 2427307 w 8617326"/>
              <a:gd name="connsiteY20" fmla="*/ 3859075 h 4317270"/>
              <a:gd name="connsiteX21" fmla="*/ 2359814 w 8617326"/>
              <a:gd name="connsiteY21" fmla="*/ 3615060 h 4317270"/>
              <a:gd name="connsiteX22" fmla="*/ 2172909 w 8617326"/>
              <a:gd name="connsiteY22" fmla="*/ 3807156 h 4317270"/>
              <a:gd name="connsiteX23" fmla="*/ 2084649 w 8617326"/>
              <a:gd name="connsiteY23" fmla="*/ 3594293 h 4317270"/>
              <a:gd name="connsiteX24" fmla="*/ 2022348 w 8617326"/>
              <a:gd name="connsiteY24" fmla="*/ 3807156 h 4317270"/>
              <a:gd name="connsiteX25" fmla="*/ 1934088 w 8617326"/>
              <a:gd name="connsiteY25" fmla="*/ 3796773 h 4317270"/>
              <a:gd name="connsiteX26" fmla="*/ 1809484 w 8617326"/>
              <a:gd name="connsiteY26" fmla="*/ 4123857 h 4317270"/>
              <a:gd name="connsiteX27" fmla="*/ 1830252 w 8617326"/>
              <a:gd name="connsiteY27" fmla="*/ 3656594 h 4317270"/>
              <a:gd name="connsiteX28" fmla="*/ 1658921 w 8617326"/>
              <a:gd name="connsiteY28" fmla="*/ 3885033 h 4317270"/>
              <a:gd name="connsiteX29" fmla="*/ 1591428 w 8617326"/>
              <a:gd name="connsiteY29" fmla="*/ 3641018 h 4317270"/>
              <a:gd name="connsiteX30" fmla="*/ 1320134 w 8617326"/>
              <a:gd name="connsiteY30" fmla="*/ 3709145 h 4317270"/>
              <a:gd name="connsiteX31" fmla="*/ 1368180 w 8617326"/>
              <a:gd name="connsiteY31" fmla="*/ 3947335 h 4317270"/>
              <a:gd name="connsiteX32" fmla="*/ 1139741 w 8617326"/>
              <a:gd name="connsiteY32" fmla="*/ 4149816 h 4317270"/>
              <a:gd name="connsiteX33" fmla="*/ 1082633 w 8617326"/>
              <a:gd name="connsiteY33" fmla="*/ 3807156 h 4317270"/>
              <a:gd name="connsiteX34" fmla="*/ 952836 w 8617326"/>
              <a:gd name="connsiteY34" fmla="*/ 4071938 h 4317270"/>
              <a:gd name="connsiteX35" fmla="*/ 854193 w 8617326"/>
              <a:gd name="connsiteY35" fmla="*/ 3879842 h 4317270"/>
              <a:gd name="connsiteX36" fmla="*/ 797083 w 8617326"/>
              <a:gd name="connsiteY36" fmla="*/ 4155007 h 4317270"/>
              <a:gd name="connsiteX37" fmla="*/ 656904 w 8617326"/>
              <a:gd name="connsiteY37" fmla="*/ 3890225 h 4317270"/>
              <a:gd name="connsiteX38" fmla="*/ 532301 w 8617326"/>
              <a:gd name="connsiteY38" fmla="*/ 4315953 h 4317270"/>
              <a:gd name="connsiteX39" fmla="*/ 329534 w 8617326"/>
              <a:gd name="connsiteY39" fmla="*/ 3880595 h 4317270"/>
              <a:gd name="connsiteX40" fmla="*/ 62834 w 8617326"/>
              <a:gd name="connsiteY40" fmla="*/ 3432920 h 4317270"/>
              <a:gd name="connsiteX41" fmla="*/ 91409 w 8617326"/>
              <a:gd name="connsiteY41" fmla="*/ 2642345 h 4317270"/>
              <a:gd name="connsiteX42" fmla="*/ 539084 w 8617326"/>
              <a:gd name="connsiteY42" fmla="*/ 2423270 h 4317270"/>
              <a:gd name="connsiteX43" fmla="*/ 72359 w 8617326"/>
              <a:gd name="connsiteY43" fmla="*/ 2404220 h 4317270"/>
              <a:gd name="connsiteX44" fmla="*/ 43784 w 8617326"/>
              <a:gd name="connsiteY44" fmla="*/ 1594595 h 4317270"/>
              <a:gd name="connsiteX45" fmla="*/ 34259 w 8617326"/>
              <a:gd name="connsiteY45" fmla="*/ 1194545 h 4317270"/>
              <a:gd name="connsiteX46" fmla="*/ 815309 w 8617326"/>
              <a:gd name="connsiteY46" fmla="*/ 870695 h 4317270"/>
              <a:gd name="connsiteX0" fmla="*/ 815309 w 8617326"/>
              <a:gd name="connsiteY0" fmla="*/ 870695 h 4317270"/>
              <a:gd name="connsiteX1" fmla="*/ 2005934 w 8617326"/>
              <a:gd name="connsiteY1" fmla="*/ 642095 h 4317270"/>
              <a:gd name="connsiteX2" fmla="*/ 4215734 w 8617326"/>
              <a:gd name="connsiteY2" fmla="*/ 756395 h 4317270"/>
              <a:gd name="connsiteX3" fmla="*/ 7120859 w 8617326"/>
              <a:gd name="connsiteY3" fmla="*/ 232520 h 4317270"/>
              <a:gd name="connsiteX4" fmla="*/ 7968584 w 8617326"/>
              <a:gd name="connsiteY4" fmla="*/ 22970 h 4317270"/>
              <a:gd name="connsiteX5" fmla="*/ 8301959 w 8617326"/>
              <a:gd name="connsiteY5" fmla="*/ 746870 h 4317270"/>
              <a:gd name="connsiteX6" fmla="*/ 8397209 w 8617326"/>
              <a:gd name="connsiteY6" fmla="*/ 1280270 h 4317270"/>
              <a:gd name="connsiteX7" fmla="*/ 7482809 w 8617326"/>
              <a:gd name="connsiteY7" fmla="*/ 1727945 h 4317270"/>
              <a:gd name="connsiteX8" fmla="*/ 6968459 w 8617326"/>
              <a:gd name="connsiteY8" fmla="*/ 2013695 h 4317270"/>
              <a:gd name="connsiteX9" fmla="*/ 8063834 w 8617326"/>
              <a:gd name="connsiteY9" fmla="*/ 1851770 h 4317270"/>
              <a:gd name="connsiteX10" fmla="*/ 8606759 w 8617326"/>
              <a:gd name="connsiteY10" fmla="*/ 1937495 h 4317270"/>
              <a:gd name="connsiteX11" fmla="*/ 8416259 w 8617326"/>
              <a:gd name="connsiteY11" fmla="*/ 2670920 h 4317270"/>
              <a:gd name="connsiteX12" fmla="*/ 8330534 w 8617326"/>
              <a:gd name="connsiteY12" fmla="*/ 3718670 h 4317270"/>
              <a:gd name="connsiteX13" fmla="*/ 7673309 w 8617326"/>
              <a:gd name="connsiteY13" fmla="*/ 3785345 h 4317270"/>
              <a:gd name="connsiteX14" fmla="*/ 7110310 w 8617326"/>
              <a:gd name="connsiteY14" fmla="*/ 3703320 h 4317270"/>
              <a:gd name="connsiteX15" fmla="*/ 7027241 w 8617326"/>
              <a:gd name="connsiteY15" fmla="*/ 4232884 h 4317270"/>
              <a:gd name="connsiteX16" fmla="*/ 6430186 w 8617326"/>
              <a:gd name="connsiteY16" fmla="*/ 4108279 h 4317270"/>
              <a:gd name="connsiteX17" fmla="*/ 6440569 w 8617326"/>
              <a:gd name="connsiteY17" fmla="*/ 3609868 h 4317270"/>
              <a:gd name="connsiteX18" fmla="*/ 5796884 w 8617326"/>
              <a:gd name="connsiteY18" fmla="*/ 3547220 h 4317270"/>
              <a:gd name="connsiteX19" fmla="*/ 3729959 w 8617326"/>
              <a:gd name="connsiteY19" fmla="*/ 3661520 h 4317270"/>
              <a:gd name="connsiteX20" fmla="*/ 2427307 w 8617326"/>
              <a:gd name="connsiteY20" fmla="*/ 3859075 h 4317270"/>
              <a:gd name="connsiteX21" fmla="*/ 2359814 w 8617326"/>
              <a:gd name="connsiteY21" fmla="*/ 3615060 h 4317270"/>
              <a:gd name="connsiteX22" fmla="*/ 2172909 w 8617326"/>
              <a:gd name="connsiteY22" fmla="*/ 3807156 h 4317270"/>
              <a:gd name="connsiteX23" fmla="*/ 2084649 w 8617326"/>
              <a:gd name="connsiteY23" fmla="*/ 3594293 h 4317270"/>
              <a:gd name="connsiteX24" fmla="*/ 2022348 w 8617326"/>
              <a:gd name="connsiteY24" fmla="*/ 3807156 h 4317270"/>
              <a:gd name="connsiteX25" fmla="*/ 1934088 w 8617326"/>
              <a:gd name="connsiteY25" fmla="*/ 3796773 h 4317270"/>
              <a:gd name="connsiteX26" fmla="*/ 1809484 w 8617326"/>
              <a:gd name="connsiteY26" fmla="*/ 4123857 h 4317270"/>
              <a:gd name="connsiteX27" fmla="*/ 1830252 w 8617326"/>
              <a:gd name="connsiteY27" fmla="*/ 3656594 h 4317270"/>
              <a:gd name="connsiteX28" fmla="*/ 1658921 w 8617326"/>
              <a:gd name="connsiteY28" fmla="*/ 3885033 h 4317270"/>
              <a:gd name="connsiteX29" fmla="*/ 1591428 w 8617326"/>
              <a:gd name="connsiteY29" fmla="*/ 3641018 h 4317270"/>
              <a:gd name="connsiteX30" fmla="*/ 1320134 w 8617326"/>
              <a:gd name="connsiteY30" fmla="*/ 3709145 h 4317270"/>
              <a:gd name="connsiteX31" fmla="*/ 1368180 w 8617326"/>
              <a:gd name="connsiteY31" fmla="*/ 3947335 h 4317270"/>
              <a:gd name="connsiteX32" fmla="*/ 1139741 w 8617326"/>
              <a:gd name="connsiteY32" fmla="*/ 4149816 h 4317270"/>
              <a:gd name="connsiteX33" fmla="*/ 1082633 w 8617326"/>
              <a:gd name="connsiteY33" fmla="*/ 3807156 h 4317270"/>
              <a:gd name="connsiteX34" fmla="*/ 952836 w 8617326"/>
              <a:gd name="connsiteY34" fmla="*/ 4071938 h 4317270"/>
              <a:gd name="connsiteX35" fmla="*/ 854193 w 8617326"/>
              <a:gd name="connsiteY35" fmla="*/ 3879842 h 4317270"/>
              <a:gd name="connsiteX36" fmla="*/ 797083 w 8617326"/>
              <a:gd name="connsiteY36" fmla="*/ 4155007 h 4317270"/>
              <a:gd name="connsiteX37" fmla="*/ 656904 w 8617326"/>
              <a:gd name="connsiteY37" fmla="*/ 3890225 h 4317270"/>
              <a:gd name="connsiteX38" fmla="*/ 532301 w 8617326"/>
              <a:gd name="connsiteY38" fmla="*/ 4315953 h 4317270"/>
              <a:gd name="connsiteX39" fmla="*/ 329534 w 8617326"/>
              <a:gd name="connsiteY39" fmla="*/ 3880595 h 4317270"/>
              <a:gd name="connsiteX40" fmla="*/ 62834 w 8617326"/>
              <a:gd name="connsiteY40" fmla="*/ 3432920 h 4317270"/>
              <a:gd name="connsiteX41" fmla="*/ 91409 w 8617326"/>
              <a:gd name="connsiteY41" fmla="*/ 2642345 h 4317270"/>
              <a:gd name="connsiteX42" fmla="*/ 539084 w 8617326"/>
              <a:gd name="connsiteY42" fmla="*/ 2423270 h 4317270"/>
              <a:gd name="connsiteX43" fmla="*/ 72359 w 8617326"/>
              <a:gd name="connsiteY43" fmla="*/ 2404220 h 4317270"/>
              <a:gd name="connsiteX44" fmla="*/ 43784 w 8617326"/>
              <a:gd name="connsiteY44" fmla="*/ 1594595 h 4317270"/>
              <a:gd name="connsiteX45" fmla="*/ 34259 w 8617326"/>
              <a:gd name="connsiteY45" fmla="*/ 1194545 h 4317270"/>
              <a:gd name="connsiteX46" fmla="*/ 815309 w 8617326"/>
              <a:gd name="connsiteY46" fmla="*/ 870695 h 4317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8617326" h="4317270">
                <a:moveTo>
                  <a:pt x="815309" y="870695"/>
                </a:moveTo>
                <a:cubicBezTo>
                  <a:pt x="1143921" y="778620"/>
                  <a:pt x="1439197" y="661145"/>
                  <a:pt x="2005934" y="642095"/>
                </a:cubicBezTo>
                <a:cubicBezTo>
                  <a:pt x="2572671" y="623045"/>
                  <a:pt x="3363246" y="824658"/>
                  <a:pt x="4215734" y="756395"/>
                </a:cubicBezTo>
                <a:cubicBezTo>
                  <a:pt x="5068222" y="688132"/>
                  <a:pt x="6495384" y="354757"/>
                  <a:pt x="7120859" y="232520"/>
                </a:cubicBezTo>
                <a:cubicBezTo>
                  <a:pt x="7746334" y="110283"/>
                  <a:pt x="7771734" y="-62755"/>
                  <a:pt x="7968584" y="22970"/>
                </a:cubicBezTo>
                <a:cubicBezTo>
                  <a:pt x="8165434" y="108695"/>
                  <a:pt x="8230522" y="537320"/>
                  <a:pt x="8301959" y="746870"/>
                </a:cubicBezTo>
                <a:cubicBezTo>
                  <a:pt x="8373396" y="956420"/>
                  <a:pt x="8533734" y="1116758"/>
                  <a:pt x="8397209" y="1280270"/>
                </a:cubicBezTo>
                <a:cubicBezTo>
                  <a:pt x="8260684" y="1443782"/>
                  <a:pt x="7720934" y="1605708"/>
                  <a:pt x="7482809" y="1727945"/>
                </a:cubicBezTo>
                <a:cubicBezTo>
                  <a:pt x="7244684" y="1850182"/>
                  <a:pt x="6871622" y="1993058"/>
                  <a:pt x="6968459" y="2013695"/>
                </a:cubicBezTo>
                <a:cubicBezTo>
                  <a:pt x="7065296" y="2034332"/>
                  <a:pt x="7790784" y="1864470"/>
                  <a:pt x="8063834" y="1851770"/>
                </a:cubicBezTo>
                <a:cubicBezTo>
                  <a:pt x="8336884" y="1839070"/>
                  <a:pt x="8548022" y="1800970"/>
                  <a:pt x="8606759" y="1937495"/>
                </a:cubicBezTo>
                <a:cubicBezTo>
                  <a:pt x="8665497" y="2074020"/>
                  <a:pt x="8462297" y="2374058"/>
                  <a:pt x="8416259" y="2670920"/>
                </a:cubicBezTo>
                <a:cubicBezTo>
                  <a:pt x="8370222" y="2967783"/>
                  <a:pt x="8454359" y="3532933"/>
                  <a:pt x="8330534" y="3718670"/>
                </a:cubicBezTo>
                <a:cubicBezTo>
                  <a:pt x="8206709" y="3904408"/>
                  <a:pt x="7876680" y="3787903"/>
                  <a:pt x="7673309" y="3785345"/>
                </a:cubicBezTo>
                <a:cubicBezTo>
                  <a:pt x="7469938" y="3782787"/>
                  <a:pt x="7237890" y="3628730"/>
                  <a:pt x="7110310" y="3703320"/>
                </a:cubicBezTo>
                <a:cubicBezTo>
                  <a:pt x="6982731" y="3777910"/>
                  <a:pt x="7228854" y="4014828"/>
                  <a:pt x="7027241" y="4232884"/>
                </a:cubicBezTo>
                <a:cubicBezTo>
                  <a:pt x="7010802" y="4235479"/>
                  <a:pt x="6708813" y="4450939"/>
                  <a:pt x="6430186" y="4108279"/>
                </a:cubicBezTo>
                <a:cubicBezTo>
                  <a:pt x="6343655" y="3874648"/>
                  <a:pt x="6581596" y="3593485"/>
                  <a:pt x="6440569" y="3609868"/>
                </a:cubicBezTo>
                <a:cubicBezTo>
                  <a:pt x="6299542" y="3626251"/>
                  <a:pt x="6248652" y="3538611"/>
                  <a:pt x="5796884" y="3547220"/>
                </a:cubicBezTo>
                <a:cubicBezTo>
                  <a:pt x="5345116" y="3555829"/>
                  <a:pt x="4291555" y="3609544"/>
                  <a:pt x="3729959" y="3661520"/>
                </a:cubicBezTo>
                <a:cubicBezTo>
                  <a:pt x="3168363" y="3713496"/>
                  <a:pt x="2679028" y="3837398"/>
                  <a:pt x="2427307" y="3859075"/>
                </a:cubicBezTo>
                <a:cubicBezTo>
                  <a:pt x="2175586" y="3880752"/>
                  <a:pt x="2403079" y="3659190"/>
                  <a:pt x="2359814" y="3615060"/>
                </a:cubicBezTo>
                <a:cubicBezTo>
                  <a:pt x="2316549" y="3570930"/>
                  <a:pt x="2218770" y="3810617"/>
                  <a:pt x="2172909" y="3807156"/>
                </a:cubicBezTo>
                <a:cubicBezTo>
                  <a:pt x="2127048" y="3803695"/>
                  <a:pt x="2108877" y="3558816"/>
                  <a:pt x="2084649" y="3594293"/>
                </a:cubicBezTo>
                <a:cubicBezTo>
                  <a:pt x="2060421" y="3629770"/>
                  <a:pt x="2044846" y="3756968"/>
                  <a:pt x="2022348" y="3807156"/>
                </a:cubicBezTo>
                <a:cubicBezTo>
                  <a:pt x="1999850" y="3857344"/>
                  <a:pt x="1969565" y="3743990"/>
                  <a:pt x="1934088" y="3796773"/>
                </a:cubicBezTo>
                <a:cubicBezTo>
                  <a:pt x="1898611" y="3849556"/>
                  <a:pt x="1829386" y="4163661"/>
                  <a:pt x="1809484" y="4123857"/>
                </a:cubicBezTo>
                <a:cubicBezTo>
                  <a:pt x="1789582" y="4084053"/>
                  <a:pt x="1855346" y="3696398"/>
                  <a:pt x="1830252" y="3656594"/>
                </a:cubicBezTo>
                <a:cubicBezTo>
                  <a:pt x="1805158" y="3616790"/>
                  <a:pt x="1678823" y="3945604"/>
                  <a:pt x="1658921" y="3885033"/>
                </a:cubicBezTo>
                <a:cubicBezTo>
                  <a:pt x="1639019" y="3824462"/>
                  <a:pt x="1647892" y="3670333"/>
                  <a:pt x="1591428" y="3641018"/>
                </a:cubicBezTo>
                <a:cubicBezTo>
                  <a:pt x="1534964" y="3611703"/>
                  <a:pt x="1357342" y="3658092"/>
                  <a:pt x="1320134" y="3709145"/>
                </a:cubicBezTo>
                <a:cubicBezTo>
                  <a:pt x="1282926" y="3760198"/>
                  <a:pt x="1398245" y="3873890"/>
                  <a:pt x="1368180" y="3947335"/>
                </a:cubicBezTo>
                <a:cubicBezTo>
                  <a:pt x="1229089" y="3865025"/>
                  <a:pt x="1185602" y="4111743"/>
                  <a:pt x="1139741" y="4149816"/>
                </a:cubicBezTo>
                <a:cubicBezTo>
                  <a:pt x="1087823" y="4169718"/>
                  <a:pt x="1113784" y="3820136"/>
                  <a:pt x="1082633" y="3807156"/>
                </a:cubicBezTo>
                <a:cubicBezTo>
                  <a:pt x="1051482" y="3794176"/>
                  <a:pt x="986582" y="4103089"/>
                  <a:pt x="952836" y="4071938"/>
                </a:cubicBezTo>
                <a:cubicBezTo>
                  <a:pt x="946779" y="4063282"/>
                  <a:pt x="884479" y="3853883"/>
                  <a:pt x="854193" y="3879842"/>
                </a:cubicBezTo>
                <a:cubicBezTo>
                  <a:pt x="823907" y="3905801"/>
                  <a:pt x="863711" y="4141162"/>
                  <a:pt x="797083" y="4155007"/>
                </a:cubicBezTo>
                <a:cubicBezTo>
                  <a:pt x="730455" y="4168852"/>
                  <a:pt x="707957" y="3800234"/>
                  <a:pt x="656904" y="3890225"/>
                </a:cubicBezTo>
                <a:cubicBezTo>
                  <a:pt x="605851" y="3980216"/>
                  <a:pt x="602438" y="4341786"/>
                  <a:pt x="532301" y="4315953"/>
                </a:cubicBezTo>
                <a:cubicBezTo>
                  <a:pt x="502187" y="4277035"/>
                  <a:pt x="407778" y="4027767"/>
                  <a:pt x="329534" y="3880595"/>
                </a:cubicBezTo>
                <a:cubicBezTo>
                  <a:pt x="251290" y="3733423"/>
                  <a:pt x="102522" y="3639295"/>
                  <a:pt x="62834" y="3432920"/>
                </a:cubicBezTo>
                <a:cubicBezTo>
                  <a:pt x="23146" y="3226545"/>
                  <a:pt x="12034" y="2810620"/>
                  <a:pt x="91409" y="2642345"/>
                </a:cubicBezTo>
                <a:cubicBezTo>
                  <a:pt x="170784" y="2474070"/>
                  <a:pt x="542259" y="2462957"/>
                  <a:pt x="539084" y="2423270"/>
                </a:cubicBezTo>
                <a:cubicBezTo>
                  <a:pt x="535909" y="2383583"/>
                  <a:pt x="154909" y="2542333"/>
                  <a:pt x="72359" y="2404220"/>
                </a:cubicBezTo>
                <a:cubicBezTo>
                  <a:pt x="-10191" y="2266107"/>
                  <a:pt x="50134" y="1796207"/>
                  <a:pt x="43784" y="1594595"/>
                </a:cubicBezTo>
                <a:cubicBezTo>
                  <a:pt x="37434" y="1392983"/>
                  <a:pt x="-45116" y="1300908"/>
                  <a:pt x="34259" y="1194545"/>
                </a:cubicBezTo>
                <a:cubicBezTo>
                  <a:pt x="162847" y="1073895"/>
                  <a:pt x="486697" y="962770"/>
                  <a:pt x="815309" y="870695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59" name="Ovál 1158"/>
          <p:cNvSpPr/>
          <p:nvPr/>
        </p:nvSpPr>
        <p:spPr>
          <a:xfrm>
            <a:off x="1593876" y="1947602"/>
            <a:ext cx="1332771" cy="51260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013" name="Skupina 1012"/>
          <p:cNvGrpSpPr/>
          <p:nvPr/>
        </p:nvGrpSpPr>
        <p:grpSpPr>
          <a:xfrm>
            <a:off x="3540138" y="3055185"/>
            <a:ext cx="204267" cy="195259"/>
            <a:chOff x="5800899" y="2363169"/>
            <a:chExt cx="225989" cy="216024"/>
          </a:xfrm>
        </p:grpSpPr>
        <p:sp>
          <p:nvSpPr>
            <p:cNvPr id="1093" name="Ovál 1092"/>
            <p:cNvSpPr/>
            <p:nvPr/>
          </p:nvSpPr>
          <p:spPr>
            <a:xfrm>
              <a:off x="5800899" y="2363169"/>
              <a:ext cx="225989" cy="21602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grpSp>
          <p:nvGrpSpPr>
            <p:cNvPr id="1094" name="Skupina 1093"/>
            <p:cNvGrpSpPr/>
            <p:nvPr/>
          </p:nvGrpSpPr>
          <p:grpSpPr>
            <a:xfrm>
              <a:off x="5927698" y="2461457"/>
              <a:ext cx="45719" cy="45719"/>
              <a:chOff x="1611649" y="4892122"/>
              <a:chExt cx="235183" cy="262710"/>
            </a:xfrm>
          </p:grpSpPr>
          <p:sp>
            <p:nvSpPr>
              <p:cNvPr id="1105" name="Ovál 1104"/>
              <p:cNvSpPr/>
              <p:nvPr/>
            </p:nvSpPr>
            <p:spPr>
              <a:xfrm rot="14147069" flipV="1">
                <a:off x="1709640" y="5057062"/>
                <a:ext cx="32599" cy="32599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1106" name="Ovál 1105"/>
              <p:cNvSpPr/>
              <p:nvPr/>
            </p:nvSpPr>
            <p:spPr>
              <a:xfrm rot="14147069" flipV="1">
                <a:off x="1749485" y="5023995"/>
                <a:ext cx="29636" cy="29636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1107" name="Ovál 1106"/>
              <p:cNvSpPr/>
              <p:nvPr/>
            </p:nvSpPr>
            <p:spPr>
              <a:xfrm rot="14147069" flipV="1">
                <a:off x="1666597" y="5086490"/>
                <a:ext cx="39445" cy="39445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1108" name="Ovál 1107"/>
              <p:cNvSpPr/>
              <p:nvPr/>
            </p:nvSpPr>
            <p:spPr>
              <a:xfrm rot="14147069" flipV="1">
                <a:off x="1611649" y="5107103"/>
                <a:ext cx="47729" cy="47729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1109" name="Ovál 1108"/>
              <p:cNvSpPr/>
              <p:nvPr/>
            </p:nvSpPr>
            <p:spPr>
              <a:xfrm rot="2216736" flipV="1">
                <a:off x="1817082" y="4892122"/>
                <a:ext cx="26942" cy="26942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1110" name="Ovál 1109"/>
              <p:cNvSpPr/>
              <p:nvPr/>
            </p:nvSpPr>
            <p:spPr>
              <a:xfrm rot="2216736" flipV="1">
                <a:off x="1819890" y="4940415"/>
                <a:ext cx="26942" cy="26942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1111" name="Ovál 1110"/>
              <p:cNvSpPr/>
              <p:nvPr/>
            </p:nvSpPr>
            <p:spPr>
              <a:xfrm rot="2216736" flipV="1">
                <a:off x="1792458" y="4981285"/>
                <a:ext cx="26942" cy="26942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1112" name="Ovál 1111"/>
              <p:cNvSpPr/>
              <p:nvPr/>
            </p:nvSpPr>
            <p:spPr>
              <a:xfrm rot="2216736" flipV="1">
                <a:off x="1758598" y="5018384"/>
                <a:ext cx="26942" cy="26942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</p:grpSp>
        <p:grpSp>
          <p:nvGrpSpPr>
            <p:cNvPr id="1095" name="Skupina 1094"/>
            <p:cNvGrpSpPr/>
            <p:nvPr/>
          </p:nvGrpSpPr>
          <p:grpSpPr>
            <a:xfrm>
              <a:off x="5857417" y="2448860"/>
              <a:ext cx="45719" cy="45719"/>
              <a:chOff x="2565134" y="236696"/>
              <a:chExt cx="97941" cy="429959"/>
            </a:xfrm>
          </p:grpSpPr>
          <p:sp>
            <p:nvSpPr>
              <p:cNvPr id="1096" name="Ovál 1095"/>
              <p:cNvSpPr/>
              <p:nvPr/>
            </p:nvSpPr>
            <p:spPr>
              <a:xfrm rot="11655745" flipV="1">
                <a:off x="2625526" y="523417"/>
                <a:ext cx="32599" cy="32599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1097" name="Ovál 1096"/>
              <p:cNvSpPr/>
              <p:nvPr/>
            </p:nvSpPr>
            <p:spPr>
              <a:xfrm rot="11655745" flipV="1">
                <a:off x="2614217" y="570854"/>
                <a:ext cx="39445" cy="39445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1098" name="Ovál 1097"/>
              <p:cNvSpPr/>
              <p:nvPr/>
            </p:nvSpPr>
            <p:spPr>
              <a:xfrm rot="11655745" flipV="1">
                <a:off x="2588447" y="618926"/>
                <a:ext cx="47729" cy="47729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1099" name="Ovál 1098"/>
              <p:cNvSpPr/>
              <p:nvPr/>
            </p:nvSpPr>
            <p:spPr>
              <a:xfrm rot="21325412" flipV="1">
                <a:off x="2588769" y="236696"/>
                <a:ext cx="26942" cy="26942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1100" name="Ovál 1099"/>
              <p:cNvSpPr/>
              <p:nvPr/>
            </p:nvSpPr>
            <p:spPr>
              <a:xfrm rot="21325412" flipV="1">
                <a:off x="2565134" y="281542"/>
                <a:ext cx="32599" cy="32599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1101" name="Ovál 1100"/>
              <p:cNvSpPr/>
              <p:nvPr/>
            </p:nvSpPr>
            <p:spPr>
              <a:xfrm rot="21325412" flipV="1">
                <a:off x="2595463" y="331287"/>
                <a:ext cx="26942" cy="26942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1102" name="Ovál 1101"/>
              <p:cNvSpPr/>
              <p:nvPr/>
            </p:nvSpPr>
            <p:spPr>
              <a:xfrm rot="21325412" flipV="1">
                <a:off x="2629579" y="365583"/>
                <a:ext cx="26942" cy="26942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1103" name="Ovál 1102"/>
              <p:cNvSpPr/>
              <p:nvPr/>
            </p:nvSpPr>
            <p:spPr>
              <a:xfrm rot="21325412" flipV="1">
                <a:off x="2636133" y="414368"/>
                <a:ext cx="26942" cy="26942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1104" name="Ovál 1103"/>
              <p:cNvSpPr/>
              <p:nvPr/>
            </p:nvSpPr>
            <p:spPr>
              <a:xfrm rot="21325412" flipV="1">
                <a:off x="2635376" y="464589"/>
                <a:ext cx="26942" cy="26942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</p:grpSp>
      </p:grpSp>
      <p:grpSp>
        <p:nvGrpSpPr>
          <p:cNvPr id="1014" name="Skupina 1013"/>
          <p:cNvGrpSpPr/>
          <p:nvPr/>
        </p:nvGrpSpPr>
        <p:grpSpPr>
          <a:xfrm rot="3943562">
            <a:off x="3326124" y="2915825"/>
            <a:ext cx="41324" cy="48668"/>
            <a:chOff x="2670821" y="230684"/>
            <a:chExt cx="99231" cy="390490"/>
          </a:xfrm>
        </p:grpSpPr>
        <p:sp>
          <p:nvSpPr>
            <p:cNvPr id="1084" name="Ovál 1083"/>
            <p:cNvSpPr/>
            <p:nvPr/>
          </p:nvSpPr>
          <p:spPr>
            <a:xfrm rot="11655745" flipV="1">
              <a:off x="2740417" y="588575"/>
              <a:ext cx="29635" cy="32599"/>
            </a:xfrm>
            <a:prstGeom prst="ellipse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cs-CZ"/>
            </a:p>
          </p:txBody>
        </p:sp>
        <p:sp>
          <p:nvSpPr>
            <p:cNvPr id="1085" name="Ovál 1084"/>
            <p:cNvSpPr/>
            <p:nvPr/>
          </p:nvSpPr>
          <p:spPr>
            <a:xfrm rot="11655745" flipV="1">
              <a:off x="2709586" y="555926"/>
              <a:ext cx="26942" cy="29636"/>
            </a:xfrm>
            <a:prstGeom prst="ellipse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cs-CZ"/>
            </a:p>
          </p:txBody>
        </p:sp>
        <p:sp>
          <p:nvSpPr>
            <p:cNvPr id="1086" name="Ovál 1085"/>
            <p:cNvSpPr/>
            <p:nvPr/>
          </p:nvSpPr>
          <p:spPr>
            <a:xfrm rot="11655745" flipV="1">
              <a:off x="2694029" y="515361"/>
              <a:ext cx="26942" cy="26942"/>
            </a:xfrm>
            <a:prstGeom prst="ellipse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cs-CZ"/>
            </a:p>
          </p:txBody>
        </p:sp>
        <p:sp>
          <p:nvSpPr>
            <p:cNvPr id="1087" name="Ovál 1086"/>
            <p:cNvSpPr/>
            <p:nvPr/>
          </p:nvSpPr>
          <p:spPr>
            <a:xfrm rot="21325412" flipV="1">
              <a:off x="2707507" y="273616"/>
              <a:ext cx="39445" cy="39445"/>
            </a:xfrm>
            <a:prstGeom prst="ellipse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cs-CZ"/>
            </a:p>
          </p:txBody>
        </p:sp>
        <p:sp>
          <p:nvSpPr>
            <p:cNvPr id="1088" name="Ovál 1087"/>
            <p:cNvSpPr/>
            <p:nvPr/>
          </p:nvSpPr>
          <p:spPr>
            <a:xfrm rot="21325412" flipV="1">
              <a:off x="2685923" y="230684"/>
              <a:ext cx="26942" cy="26942"/>
            </a:xfrm>
            <a:prstGeom prst="ellipse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cs-CZ"/>
            </a:p>
          </p:txBody>
        </p:sp>
        <p:sp>
          <p:nvSpPr>
            <p:cNvPr id="1089" name="Ovál 1088"/>
            <p:cNvSpPr/>
            <p:nvPr/>
          </p:nvSpPr>
          <p:spPr>
            <a:xfrm rot="21325412" flipV="1">
              <a:off x="2694971" y="330487"/>
              <a:ext cx="26942" cy="26942"/>
            </a:xfrm>
            <a:prstGeom prst="ellipse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cs-CZ"/>
            </a:p>
          </p:txBody>
        </p:sp>
        <p:sp>
          <p:nvSpPr>
            <p:cNvPr id="1090" name="Ovál 1089"/>
            <p:cNvSpPr/>
            <p:nvPr/>
          </p:nvSpPr>
          <p:spPr>
            <a:xfrm rot="21325412" flipV="1">
              <a:off x="2670821" y="366445"/>
              <a:ext cx="26942" cy="26942"/>
            </a:xfrm>
            <a:prstGeom prst="ellipse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cs-CZ"/>
            </a:p>
          </p:txBody>
        </p:sp>
        <p:sp>
          <p:nvSpPr>
            <p:cNvPr id="1091" name="Ovál 1090"/>
            <p:cNvSpPr/>
            <p:nvPr/>
          </p:nvSpPr>
          <p:spPr>
            <a:xfrm rot="21325412" flipV="1">
              <a:off x="2677376" y="415230"/>
              <a:ext cx="26942" cy="26942"/>
            </a:xfrm>
            <a:prstGeom prst="ellipse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cs-CZ"/>
            </a:p>
          </p:txBody>
        </p:sp>
        <p:sp>
          <p:nvSpPr>
            <p:cNvPr id="1092" name="Ovál 1091"/>
            <p:cNvSpPr/>
            <p:nvPr/>
          </p:nvSpPr>
          <p:spPr>
            <a:xfrm rot="21325412" flipV="1">
              <a:off x="2685930" y="463567"/>
              <a:ext cx="26942" cy="26942"/>
            </a:xfrm>
            <a:prstGeom prst="ellipse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cs-CZ"/>
            </a:p>
          </p:txBody>
        </p:sp>
      </p:grpSp>
      <p:sp>
        <p:nvSpPr>
          <p:cNvPr id="1015" name="TextovéPole 1014"/>
          <p:cNvSpPr txBox="1"/>
          <p:nvPr/>
        </p:nvSpPr>
        <p:spPr>
          <a:xfrm>
            <a:off x="738225" y="3514717"/>
            <a:ext cx="9046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b="1" dirty="0" smtClean="0"/>
              <a:t>NEKRÓZA/ APOPTÓZA</a:t>
            </a:r>
            <a:endParaRPr lang="cs-CZ" sz="1100" b="1" dirty="0"/>
          </a:p>
        </p:txBody>
      </p:sp>
      <p:grpSp>
        <p:nvGrpSpPr>
          <p:cNvPr id="1016" name="Skupina 1015"/>
          <p:cNvGrpSpPr/>
          <p:nvPr/>
        </p:nvGrpSpPr>
        <p:grpSpPr>
          <a:xfrm>
            <a:off x="3117836" y="3089429"/>
            <a:ext cx="204267" cy="195259"/>
            <a:chOff x="5304756" y="2348880"/>
            <a:chExt cx="225989" cy="216024"/>
          </a:xfrm>
        </p:grpSpPr>
        <p:sp>
          <p:nvSpPr>
            <p:cNvPr id="1061" name="Ovál 1060"/>
            <p:cNvSpPr/>
            <p:nvPr/>
          </p:nvSpPr>
          <p:spPr>
            <a:xfrm>
              <a:off x="5304756" y="2348880"/>
              <a:ext cx="225989" cy="21602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grpSp>
          <p:nvGrpSpPr>
            <p:cNvPr id="1062" name="Skupina 1061"/>
            <p:cNvGrpSpPr/>
            <p:nvPr/>
          </p:nvGrpSpPr>
          <p:grpSpPr>
            <a:xfrm rot="4787737">
              <a:off x="5389064" y="2417786"/>
              <a:ext cx="62916" cy="78209"/>
              <a:chOff x="1626990" y="3541735"/>
              <a:chExt cx="354487" cy="440655"/>
            </a:xfrm>
          </p:grpSpPr>
          <p:sp>
            <p:nvSpPr>
              <p:cNvPr id="1063" name="Ovál 1062"/>
              <p:cNvSpPr/>
              <p:nvPr/>
            </p:nvSpPr>
            <p:spPr>
              <a:xfrm rot="14147069" flipV="1">
                <a:off x="1768179" y="3951273"/>
                <a:ext cx="29635" cy="32599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1064" name="Ovál 1063"/>
              <p:cNvSpPr/>
              <p:nvPr/>
            </p:nvSpPr>
            <p:spPr>
              <a:xfrm rot="14147069" flipV="1">
                <a:off x="1768059" y="3905870"/>
                <a:ext cx="26942" cy="29636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1065" name="Ovál 1064"/>
              <p:cNvSpPr/>
              <p:nvPr/>
            </p:nvSpPr>
            <p:spPr>
              <a:xfrm rot="14147069" flipV="1">
                <a:off x="1784196" y="3865525"/>
                <a:ext cx="26942" cy="26942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1066" name="Ovál 1065"/>
              <p:cNvSpPr/>
              <p:nvPr/>
            </p:nvSpPr>
            <p:spPr>
              <a:xfrm rot="14147069" flipV="1">
                <a:off x="1724981" y="3827310"/>
                <a:ext cx="32599" cy="32599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1067" name="Ovál 1066"/>
              <p:cNvSpPr/>
              <p:nvPr/>
            </p:nvSpPr>
            <p:spPr>
              <a:xfrm rot="14147069" flipV="1">
                <a:off x="1764826" y="3794243"/>
                <a:ext cx="29636" cy="29636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1068" name="Ovál 1067"/>
              <p:cNvSpPr/>
              <p:nvPr/>
            </p:nvSpPr>
            <p:spPr>
              <a:xfrm rot="14147069" flipV="1">
                <a:off x="1681938" y="3856738"/>
                <a:ext cx="39445" cy="39445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1069" name="Ovál 1068"/>
              <p:cNvSpPr/>
              <p:nvPr/>
            </p:nvSpPr>
            <p:spPr>
              <a:xfrm rot="14147069" flipV="1">
                <a:off x="1626990" y="3877351"/>
                <a:ext cx="47729" cy="47729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grpSp>
            <p:nvGrpSpPr>
              <p:cNvPr id="1070" name="Skupina 1069"/>
              <p:cNvGrpSpPr/>
              <p:nvPr/>
            </p:nvGrpSpPr>
            <p:grpSpPr>
              <a:xfrm rot="2216736">
                <a:off x="1799764" y="3541735"/>
                <a:ext cx="181713" cy="318594"/>
                <a:chOff x="1501954" y="2665305"/>
                <a:chExt cx="181713" cy="318594"/>
              </a:xfrm>
            </p:grpSpPr>
            <p:sp>
              <p:nvSpPr>
                <p:cNvPr id="1071" name="Ovál 1070"/>
                <p:cNvSpPr/>
                <p:nvPr/>
              </p:nvSpPr>
              <p:spPr>
                <a:xfrm flipV="1">
                  <a:off x="1561597" y="2665305"/>
                  <a:ext cx="57752" cy="5775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1072" name="Ovál 1071"/>
                <p:cNvSpPr/>
                <p:nvPr/>
              </p:nvSpPr>
              <p:spPr>
                <a:xfrm flipV="1">
                  <a:off x="1529327" y="2723057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1073" name="Ovál 1072"/>
                <p:cNvSpPr/>
                <p:nvPr/>
              </p:nvSpPr>
              <p:spPr>
                <a:xfrm flipV="1">
                  <a:off x="1501954" y="2766091"/>
                  <a:ext cx="32599" cy="32599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1074" name="Ovál 1073"/>
                <p:cNvSpPr/>
                <p:nvPr/>
              </p:nvSpPr>
              <p:spPr>
                <a:xfrm flipV="1">
                  <a:off x="1644222" y="2769812"/>
                  <a:ext cx="39445" cy="3944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1075" name="Ovál 1074"/>
                <p:cNvSpPr/>
                <p:nvPr/>
              </p:nvSpPr>
              <p:spPr>
                <a:xfrm flipV="1">
                  <a:off x="1626651" y="2724816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1076" name="Ovál 1075"/>
                <p:cNvSpPr/>
                <p:nvPr/>
              </p:nvSpPr>
              <p:spPr>
                <a:xfrm flipV="1">
                  <a:off x="1528452" y="2817880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1077" name="Ovál 1076"/>
                <p:cNvSpPr/>
                <p:nvPr/>
              </p:nvSpPr>
              <p:spPr>
                <a:xfrm flipV="1">
                  <a:off x="1627707" y="2825023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1078" name="Ovál 1077"/>
                <p:cNvSpPr/>
                <p:nvPr/>
              </p:nvSpPr>
              <p:spPr>
                <a:xfrm flipV="1">
                  <a:off x="1559723" y="2854789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1079" name="Ovál 1078"/>
                <p:cNvSpPr/>
                <p:nvPr/>
              </p:nvSpPr>
              <p:spPr>
                <a:xfrm flipV="1">
                  <a:off x="1600765" y="2858939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1080" name="Ovál 1079"/>
                <p:cNvSpPr/>
                <p:nvPr/>
              </p:nvSpPr>
              <p:spPr>
                <a:xfrm flipV="1">
                  <a:off x="1562364" y="2903941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1081" name="Ovál 1080"/>
                <p:cNvSpPr/>
                <p:nvPr/>
              </p:nvSpPr>
              <p:spPr>
                <a:xfrm flipV="1">
                  <a:off x="1603406" y="2908091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1082" name="Ovál 1081"/>
                <p:cNvSpPr/>
                <p:nvPr/>
              </p:nvSpPr>
              <p:spPr>
                <a:xfrm flipV="1">
                  <a:off x="1557602" y="2953942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1083" name="Ovál 1082"/>
                <p:cNvSpPr/>
                <p:nvPr/>
              </p:nvSpPr>
              <p:spPr>
                <a:xfrm flipV="1">
                  <a:off x="1608076" y="2956957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</p:grpSp>
        </p:grpSp>
      </p:grpSp>
      <p:sp>
        <p:nvSpPr>
          <p:cNvPr id="1017" name="Šipka dolů 1016"/>
          <p:cNvSpPr/>
          <p:nvPr/>
        </p:nvSpPr>
        <p:spPr>
          <a:xfrm>
            <a:off x="1155980" y="3086919"/>
            <a:ext cx="143690" cy="366572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18" name="Ovál 1017"/>
          <p:cNvSpPr/>
          <p:nvPr/>
        </p:nvSpPr>
        <p:spPr>
          <a:xfrm>
            <a:off x="2168568" y="2691108"/>
            <a:ext cx="41324" cy="174247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19" name="Ovál 1018"/>
          <p:cNvSpPr/>
          <p:nvPr/>
        </p:nvSpPr>
        <p:spPr>
          <a:xfrm>
            <a:off x="2220323" y="2695887"/>
            <a:ext cx="41324" cy="174247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20" name="Ovál 1019"/>
          <p:cNvSpPr/>
          <p:nvPr/>
        </p:nvSpPr>
        <p:spPr>
          <a:xfrm>
            <a:off x="2431943" y="2684691"/>
            <a:ext cx="41324" cy="174247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21" name="Ovál 1020"/>
          <p:cNvSpPr/>
          <p:nvPr/>
        </p:nvSpPr>
        <p:spPr>
          <a:xfrm>
            <a:off x="2488003" y="2687318"/>
            <a:ext cx="41324" cy="174247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22" name="TextovéPole 1021"/>
          <p:cNvSpPr txBox="1"/>
          <p:nvPr/>
        </p:nvSpPr>
        <p:spPr>
          <a:xfrm>
            <a:off x="1618116" y="3478487"/>
            <a:ext cx="13213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b="1" dirty="0" smtClean="0"/>
              <a:t>AKTIVNÍ EXPORT</a:t>
            </a:r>
            <a:endParaRPr lang="cs-CZ" sz="1100" b="1" dirty="0"/>
          </a:p>
        </p:txBody>
      </p:sp>
      <p:sp>
        <p:nvSpPr>
          <p:cNvPr id="1023" name="Šipka dolů 1022"/>
          <p:cNvSpPr/>
          <p:nvPr/>
        </p:nvSpPr>
        <p:spPr>
          <a:xfrm>
            <a:off x="2268981" y="2991160"/>
            <a:ext cx="143690" cy="46233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024" name="Skupina 1023"/>
          <p:cNvGrpSpPr/>
          <p:nvPr/>
        </p:nvGrpSpPr>
        <p:grpSpPr>
          <a:xfrm rot="4787737">
            <a:off x="3386760" y="2967869"/>
            <a:ext cx="56868" cy="70691"/>
            <a:chOff x="1626990" y="3541735"/>
            <a:chExt cx="354487" cy="440655"/>
          </a:xfrm>
        </p:grpSpPr>
        <p:sp>
          <p:nvSpPr>
            <p:cNvPr id="1040" name="Ovál 1039"/>
            <p:cNvSpPr/>
            <p:nvPr/>
          </p:nvSpPr>
          <p:spPr>
            <a:xfrm rot="14147069" flipV="1">
              <a:off x="1768179" y="3951273"/>
              <a:ext cx="29635" cy="32599"/>
            </a:xfrm>
            <a:prstGeom prst="ellipse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cs-CZ"/>
            </a:p>
          </p:txBody>
        </p:sp>
        <p:sp>
          <p:nvSpPr>
            <p:cNvPr id="1041" name="Ovál 1040"/>
            <p:cNvSpPr/>
            <p:nvPr/>
          </p:nvSpPr>
          <p:spPr>
            <a:xfrm rot="14147069" flipV="1">
              <a:off x="1768059" y="3905870"/>
              <a:ext cx="26942" cy="29636"/>
            </a:xfrm>
            <a:prstGeom prst="ellipse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cs-CZ"/>
            </a:p>
          </p:txBody>
        </p:sp>
        <p:sp>
          <p:nvSpPr>
            <p:cNvPr id="1042" name="Ovál 1041"/>
            <p:cNvSpPr/>
            <p:nvPr/>
          </p:nvSpPr>
          <p:spPr>
            <a:xfrm rot="14147069" flipV="1">
              <a:off x="1784196" y="3865525"/>
              <a:ext cx="26942" cy="26942"/>
            </a:xfrm>
            <a:prstGeom prst="ellipse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cs-CZ"/>
            </a:p>
          </p:txBody>
        </p:sp>
        <p:sp>
          <p:nvSpPr>
            <p:cNvPr id="1043" name="Ovál 1042"/>
            <p:cNvSpPr/>
            <p:nvPr/>
          </p:nvSpPr>
          <p:spPr>
            <a:xfrm rot="14147069" flipV="1">
              <a:off x="1724981" y="3827310"/>
              <a:ext cx="32599" cy="32599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cs-CZ"/>
            </a:p>
          </p:txBody>
        </p:sp>
        <p:sp>
          <p:nvSpPr>
            <p:cNvPr id="1044" name="Ovál 1043"/>
            <p:cNvSpPr/>
            <p:nvPr/>
          </p:nvSpPr>
          <p:spPr>
            <a:xfrm rot="14147069" flipV="1">
              <a:off x="1764826" y="3794243"/>
              <a:ext cx="29636" cy="29636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cs-CZ"/>
            </a:p>
          </p:txBody>
        </p:sp>
        <p:sp>
          <p:nvSpPr>
            <p:cNvPr id="1045" name="Ovál 1044"/>
            <p:cNvSpPr/>
            <p:nvPr/>
          </p:nvSpPr>
          <p:spPr>
            <a:xfrm rot="14147069" flipV="1">
              <a:off x="1681938" y="3856738"/>
              <a:ext cx="39445" cy="39445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cs-CZ"/>
            </a:p>
          </p:txBody>
        </p:sp>
        <p:sp>
          <p:nvSpPr>
            <p:cNvPr id="1046" name="Ovál 1045"/>
            <p:cNvSpPr/>
            <p:nvPr/>
          </p:nvSpPr>
          <p:spPr>
            <a:xfrm rot="14147069" flipV="1">
              <a:off x="1626990" y="3877351"/>
              <a:ext cx="47729" cy="47729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cs-CZ"/>
            </a:p>
          </p:txBody>
        </p:sp>
        <p:grpSp>
          <p:nvGrpSpPr>
            <p:cNvPr id="1047" name="Skupina 1046"/>
            <p:cNvGrpSpPr/>
            <p:nvPr/>
          </p:nvGrpSpPr>
          <p:grpSpPr>
            <a:xfrm rot="2216736">
              <a:off x="1799764" y="3541735"/>
              <a:ext cx="181713" cy="318594"/>
              <a:chOff x="1501954" y="2665305"/>
              <a:chExt cx="181713" cy="318594"/>
            </a:xfrm>
          </p:grpSpPr>
          <p:sp>
            <p:nvSpPr>
              <p:cNvPr id="1048" name="Ovál 1047"/>
              <p:cNvSpPr/>
              <p:nvPr/>
            </p:nvSpPr>
            <p:spPr>
              <a:xfrm flipV="1">
                <a:off x="1561597" y="2665305"/>
                <a:ext cx="57752" cy="57752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1049" name="Ovál 1048"/>
              <p:cNvSpPr/>
              <p:nvPr/>
            </p:nvSpPr>
            <p:spPr>
              <a:xfrm flipV="1">
                <a:off x="1529327" y="2723057"/>
                <a:ext cx="26942" cy="26942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1050" name="Ovál 1049"/>
              <p:cNvSpPr/>
              <p:nvPr/>
            </p:nvSpPr>
            <p:spPr>
              <a:xfrm flipV="1">
                <a:off x="1501954" y="2766091"/>
                <a:ext cx="32599" cy="32599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1051" name="Ovál 1050"/>
              <p:cNvSpPr/>
              <p:nvPr/>
            </p:nvSpPr>
            <p:spPr>
              <a:xfrm flipV="1">
                <a:off x="1644222" y="2769812"/>
                <a:ext cx="39445" cy="39445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1052" name="Ovál 1051"/>
              <p:cNvSpPr/>
              <p:nvPr/>
            </p:nvSpPr>
            <p:spPr>
              <a:xfrm flipV="1">
                <a:off x="1626651" y="2724816"/>
                <a:ext cx="26942" cy="26942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1053" name="Ovál 1052"/>
              <p:cNvSpPr/>
              <p:nvPr/>
            </p:nvSpPr>
            <p:spPr>
              <a:xfrm flipV="1">
                <a:off x="1528452" y="2817880"/>
                <a:ext cx="26942" cy="26942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1054" name="Ovál 1053"/>
              <p:cNvSpPr/>
              <p:nvPr/>
            </p:nvSpPr>
            <p:spPr>
              <a:xfrm flipV="1">
                <a:off x="1627707" y="2825023"/>
                <a:ext cx="26942" cy="26942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1055" name="Ovál 1054"/>
              <p:cNvSpPr/>
              <p:nvPr/>
            </p:nvSpPr>
            <p:spPr>
              <a:xfrm flipV="1">
                <a:off x="1559723" y="2854789"/>
                <a:ext cx="26942" cy="26942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1056" name="Ovál 1055"/>
              <p:cNvSpPr/>
              <p:nvPr/>
            </p:nvSpPr>
            <p:spPr>
              <a:xfrm flipV="1">
                <a:off x="1600765" y="2858939"/>
                <a:ext cx="26942" cy="26942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1057" name="Ovál 1056"/>
              <p:cNvSpPr/>
              <p:nvPr/>
            </p:nvSpPr>
            <p:spPr>
              <a:xfrm flipV="1">
                <a:off x="1562364" y="2903941"/>
                <a:ext cx="26942" cy="26942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1058" name="Ovál 1057"/>
              <p:cNvSpPr/>
              <p:nvPr/>
            </p:nvSpPr>
            <p:spPr>
              <a:xfrm flipV="1">
                <a:off x="1603406" y="2908091"/>
                <a:ext cx="26942" cy="26942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1059" name="Ovál 1058"/>
              <p:cNvSpPr/>
              <p:nvPr/>
            </p:nvSpPr>
            <p:spPr>
              <a:xfrm flipV="1">
                <a:off x="1557602" y="2953942"/>
                <a:ext cx="26942" cy="26942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1060" name="Ovál 1059"/>
              <p:cNvSpPr/>
              <p:nvPr/>
            </p:nvSpPr>
            <p:spPr>
              <a:xfrm flipV="1">
                <a:off x="1608076" y="2956957"/>
                <a:ext cx="26942" cy="26942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</p:grpSp>
      </p:grpSp>
      <p:grpSp>
        <p:nvGrpSpPr>
          <p:cNvPr id="1025" name="Skupina 1024"/>
          <p:cNvGrpSpPr/>
          <p:nvPr/>
        </p:nvGrpSpPr>
        <p:grpSpPr>
          <a:xfrm>
            <a:off x="3440536" y="2899448"/>
            <a:ext cx="41324" cy="41324"/>
            <a:chOff x="2565134" y="236696"/>
            <a:chExt cx="97941" cy="429959"/>
          </a:xfrm>
        </p:grpSpPr>
        <p:sp>
          <p:nvSpPr>
            <p:cNvPr id="1031" name="Ovál 1030"/>
            <p:cNvSpPr/>
            <p:nvPr/>
          </p:nvSpPr>
          <p:spPr>
            <a:xfrm rot="11655745" flipV="1">
              <a:off x="2625526" y="523417"/>
              <a:ext cx="32599" cy="32599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cs-CZ"/>
            </a:p>
          </p:txBody>
        </p:sp>
        <p:sp>
          <p:nvSpPr>
            <p:cNvPr id="1032" name="Ovál 1031"/>
            <p:cNvSpPr/>
            <p:nvPr/>
          </p:nvSpPr>
          <p:spPr>
            <a:xfrm rot="11655745" flipV="1">
              <a:off x="2614217" y="570854"/>
              <a:ext cx="39445" cy="39445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cs-CZ"/>
            </a:p>
          </p:txBody>
        </p:sp>
        <p:sp>
          <p:nvSpPr>
            <p:cNvPr id="1033" name="Ovál 1032"/>
            <p:cNvSpPr/>
            <p:nvPr/>
          </p:nvSpPr>
          <p:spPr>
            <a:xfrm rot="11655745" flipV="1">
              <a:off x="2588447" y="618926"/>
              <a:ext cx="47729" cy="47729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cs-CZ"/>
            </a:p>
          </p:txBody>
        </p:sp>
        <p:sp>
          <p:nvSpPr>
            <p:cNvPr id="1034" name="Ovál 1033"/>
            <p:cNvSpPr/>
            <p:nvPr/>
          </p:nvSpPr>
          <p:spPr>
            <a:xfrm rot="21325412" flipV="1">
              <a:off x="2588769" y="236696"/>
              <a:ext cx="26942" cy="26942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cs-CZ"/>
            </a:p>
          </p:txBody>
        </p:sp>
        <p:sp>
          <p:nvSpPr>
            <p:cNvPr id="1035" name="Ovál 1034"/>
            <p:cNvSpPr/>
            <p:nvPr/>
          </p:nvSpPr>
          <p:spPr>
            <a:xfrm rot="21325412" flipV="1">
              <a:off x="2565134" y="281542"/>
              <a:ext cx="32599" cy="32599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cs-CZ"/>
            </a:p>
          </p:txBody>
        </p:sp>
        <p:sp>
          <p:nvSpPr>
            <p:cNvPr id="1036" name="Ovál 1035"/>
            <p:cNvSpPr/>
            <p:nvPr/>
          </p:nvSpPr>
          <p:spPr>
            <a:xfrm rot="21325412" flipV="1">
              <a:off x="2595463" y="331287"/>
              <a:ext cx="26942" cy="26942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cs-CZ"/>
            </a:p>
          </p:txBody>
        </p:sp>
        <p:sp>
          <p:nvSpPr>
            <p:cNvPr id="1037" name="Ovál 1036"/>
            <p:cNvSpPr/>
            <p:nvPr/>
          </p:nvSpPr>
          <p:spPr>
            <a:xfrm rot="21325412" flipV="1">
              <a:off x="2629579" y="365583"/>
              <a:ext cx="26942" cy="26942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cs-CZ"/>
            </a:p>
          </p:txBody>
        </p:sp>
        <p:sp>
          <p:nvSpPr>
            <p:cNvPr id="1038" name="Ovál 1037"/>
            <p:cNvSpPr/>
            <p:nvPr/>
          </p:nvSpPr>
          <p:spPr>
            <a:xfrm rot="21325412" flipV="1">
              <a:off x="2636133" y="414368"/>
              <a:ext cx="26942" cy="26942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cs-CZ"/>
            </a:p>
          </p:txBody>
        </p:sp>
        <p:sp>
          <p:nvSpPr>
            <p:cNvPr id="1039" name="Ovál 1038"/>
            <p:cNvSpPr/>
            <p:nvPr/>
          </p:nvSpPr>
          <p:spPr>
            <a:xfrm rot="21325412" flipV="1">
              <a:off x="2635376" y="464589"/>
              <a:ext cx="26942" cy="26942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cs-CZ"/>
            </a:p>
          </p:txBody>
        </p:sp>
      </p:grpSp>
      <p:sp>
        <p:nvSpPr>
          <p:cNvPr id="1026" name="Šipka dolů 1025"/>
          <p:cNvSpPr/>
          <p:nvPr/>
        </p:nvSpPr>
        <p:spPr>
          <a:xfrm>
            <a:off x="3375451" y="3157584"/>
            <a:ext cx="143690" cy="322081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27" name="TextovéPole 1026"/>
          <p:cNvSpPr txBox="1"/>
          <p:nvPr/>
        </p:nvSpPr>
        <p:spPr>
          <a:xfrm>
            <a:off x="2754449" y="3511525"/>
            <a:ext cx="13864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b="1" dirty="0" smtClean="0"/>
              <a:t>MICROVEZIKULY/ EXOSOMY</a:t>
            </a:r>
            <a:endParaRPr lang="cs-CZ" sz="1100" b="1" dirty="0"/>
          </a:p>
        </p:txBody>
      </p:sp>
      <p:sp>
        <p:nvSpPr>
          <p:cNvPr id="1028" name="Ovál 1027"/>
          <p:cNvSpPr/>
          <p:nvPr/>
        </p:nvSpPr>
        <p:spPr>
          <a:xfrm>
            <a:off x="2306319" y="2682498"/>
            <a:ext cx="41324" cy="174247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29" name="Ovál 1028"/>
          <p:cNvSpPr/>
          <p:nvPr/>
        </p:nvSpPr>
        <p:spPr>
          <a:xfrm>
            <a:off x="2358074" y="2687276"/>
            <a:ext cx="41324" cy="174247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30" name="TextovéPole 1029"/>
          <p:cNvSpPr txBox="1"/>
          <p:nvPr/>
        </p:nvSpPr>
        <p:spPr>
          <a:xfrm>
            <a:off x="1487147" y="1196752"/>
            <a:ext cx="13213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b="1" dirty="0" smtClean="0"/>
              <a:t>BUŇKA</a:t>
            </a:r>
            <a:endParaRPr lang="cs-CZ" sz="1100" b="1" dirty="0"/>
          </a:p>
        </p:txBody>
      </p:sp>
      <p:grpSp>
        <p:nvGrpSpPr>
          <p:cNvPr id="1197" name="Group 405"/>
          <p:cNvGrpSpPr>
            <a:grpSpLocks/>
          </p:cNvGrpSpPr>
          <p:nvPr/>
        </p:nvGrpSpPr>
        <p:grpSpPr bwMode="auto">
          <a:xfrm rot="9992896">
            <a:off x="376600" y="4214080"/>
            <a:ext cx="4139995" cy="2042790"/>
            <a:chOff x="867" y="1287"/>
            <a:chExt cx="3877" cy="1848"/>
          </a:xfrm>
        </p:grpSpPr>
        <p:grpSp>
          <p:nvGrpSpPr>
            <p:cNvPr id="1198" name="Group 406"/>
            <p:cNvGrpSpPr>
              <a:grpSpLocks/>
            </p:cNvGrpSpPr>
            <p:nvPr/>
          </p:nvGrpSpPr>
          <p:grpSpPr bwMode="auto">
            <a:xfrm>
              <a:off x="867" y="1287"/>
              <a:ext cx="3877" cy="1848"/>
              <a:chOff x="867" y="1287"/>
              <a:chExt cx="3877" cy="1848"/>
            </a:xfrm>
          </p:grpSpPr>
          <p:sp>
            <p:nvSpPr>
              <p:cNvPr id="1327" name="Freeform 407"/>
              <p:cNvSpPr>
                <a:spLocks/>
              </p:cNvSpPr>
              <p:nvPr/>
            </p:nvSpPr>
            <p:spPr bwMode="auto">
              <a:xfrm>
                <a:off x="1731" y="1818"/>
                <a:ext cx="2827" cy="1093"/>
              </a:xfrm>
              <a:custGeom>
                <a:avLst/>
                <a:gdLst>
                  <a:gd name="T0" fmla="*/ 6604 w 1062"/>
                  <a:gd name="T1" fmla="*/ 732 h 385"/>
                  <a:gd name="T2" fmla="*/ 5952 w 1062"/>
                  <a:gd name="T3" fmla="*/ 1079 h 385"/>
                  <a:gd name="T4" fmla="*/ 793 w 1062"/>
                  <a:gd name="T5" fmla="*/ 0 h 385"/>
                  <a:gd name="T6" fmla="*/ 716 w 1062"/>
                  <a:gd name="T7" fmla="*/ 241 h 385"/>
                  <a:gd name="T8" fmla="*/ 0 w 1062"/>
                  <a:gd name="T9" fmla="*/ 1482 h 385"/>
                  <a:gd name="T10" fmla="*/ 2963 w 1062"/>
                  <a:gd name="T11" fmla="*/ 2135 h 385"/>
                  <a:gd name="T12" fmla="*/ 5939 w 1062"/>
                  <a:gd name="T13" fmla="*/ 2731 h 385"/>
                  <a:gd name="T14" fmla="*/ 5939 w 1062"/>
                  <a:gd name="T15" fmla="*/ 2731 h 385"/>
                  <a:gd name="T16" fmla="*/ 6604 w 1062"/>
                  <a:gd name="T17" fmla="*/ 3103 h 385"/>
                  <a:gd name="T18" fmla="*/ 7525 w 1062"/>
                  <a:gd name="T19" fmla="*/ 1919 h 385"/>
                  <a:gd name="T20" fmla="*/ 6604 w 1062"/>
                  <a:gd name="T21" fmla="*/ 732 h 38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062" h="385">
                    <a:moveTo>
                      <a:pt x="932" y="91"/>
                    </a:moveTo>
                    <a:cubicBezTo>
                      <a:pt x="896" y="91"/>
                      <a:pt x="864" y="108"/>
                      <a:pt x="840" y="134"/>
                    </a:cubicBezTo>
                    <a:cubicBezTo>
                      <a:pt x="840" y="134"/>
                      <a:pt x="467" y="66"/>
                      <a:pt x="112" y="0"/>
                    </a:cubicBezTo>
                    <a:cubicBezTo>
                      <a:pt x="109" y="10"/>
                      <a:pt x="105" y="20"/>
                      <a:pt x="101" y="30"/>
                    </a:cubicBezTo>
                    <a:cubicBezTo>
                      <a:pt x="76" y="83"/>
                      <a:pt x="46" y="144"/>
                      <a:pt x="0" y="184"/>
                    </a:cubicBezTo>
                    <a:cubicBezTo>
                      <a:pt x="214" y="225"/>
                      <a:pt x="385" y="258"/>
                      <a:pt x="418" y="265"/>
                    </a:cubicBezTo>
                    <a:cubicBezTo>
                      <a:pt x="516" y="285"/>
                      <a:pt x="810" y="335"/>
                      <a:pt x="838" y="339"/>
                    </a:cubicBezTo>
                    <a:cubicBezTo>
                      <a:pt x="838" y="339"/>
                      <a:pt x="838" y="339"/>
                      <a:pt x="838" y="339"/>
                    </a:cubicBezTo>
                    <a:cubicBezTo>
                      <a:pt x="862" y="367"/>
                      <a:pt x="895" y="385"/>
                      <a:pt x="932" y="385"/>
                    </a:cubicBezTo>
                    <a:cubicBezTo>
                      <a:pt x="1004" y="385"/>
                      <a:pt x="1062" y="319"/>
                      <a:pt x="1062" y="238"/>
                    </a:cubicBezTo>
                    <a:cubicBezTo>
                      <a:pt x="1062" y="157"/>
                      <a:pt x="1004" y="91"/>
                      <a:pt x="932" y="91"/>
                    </a:cubicBezTo>
                    <a:close/>
                  </a:path>
                </a:pathLst>
              </a:custGeom>
              <a:solidFill>
                <a:srgbClr val="A220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328" name="Freeform 408"/>
              <p:cNvSpPr>
                <a:spLocks/>
              </p:cNvSpPr>
              <p:nvPr/>
            </p:nvSpPr>
            <p:spPr bwMode="auto">
              <a:xfrm>
                <a:off x="3844" y="1852"/>
                <a:ext cx="900" cy="1283"/>
              </a:xfrm>
              <a:custGeom>
                <a:avLst/>
                <a:gdLst>
                  <a:gd name="T0" fmla="*/ 977 w 338"/>
                  <a:gd name="T1" fmla="*/ 0 h 452"/>
                  <a:gd name="T2" fmla="*/ 162 w 338"/>
                  <a:gd name="T3" fmla="*/ 329 h 452"/>
                  <a:gd name="T4" fmla="*/ 325 w 338"/>
                  <a:gd name="T5" fmla="*/ 982 h 452"/>
                  <a:gd name="T6" fmla="*/ 977 w 338"/>
                  <a:gd name="T7" fmla="*/ 636 h 452"/>
                  <a:gd name="T8" fmla="*/ 1901 w 338"/>
                  <a:gd name="T9" fmla="*/ 1822 h 452"/>
                  <a:gd name="T10" fmla="*/ 977 w 338"/>
                  <a:gd name="T11" fmla="*/ 3006 h 452"/>
                  <a:gd name="T12" fmla="*/ 312 w 338"/>
                  <a:gd name="T13" fmla="*/ 2634 h 452"/>
                  <a:gd name="T14" fmla="*/ 0 w 338"/>
                  <a:gd name="T15" fmla="*/ 3134 h 452"/>
                  <a:gd name="T16" fmla="*/ 977 w 338"/>
                  <a:gd name="T17" fmla="*/ 3642 h 452"/>
                  <a:gd name="T18" fmla="*/ 2396 w 338"/>
                  <a:gd name="T19" fmla="*/ 1822 h 452"/>
                  <a:gd name="T20" fmla="*/ 977 w 338"/>
                  <a:gd name="T21" fmla="*/ 0 h 45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38" h="452">
                    <a:moveTo>
                      <a:pt x="138" y="0"/>
                    </a:moveTo>
                    <a:cubicBezTo>
                      <a:pt x="95" y="0"/>
                      <a:pt x="56" y="15"/>
                      <a:pt x="23" y="41"/>
                    </a:cubicBezTo>
                    <a:cubicBezTo>
                      <a:pt x="46" y="122"/>
                      <a:pt x="46" y="122"/>
                      <a:pt x="46" y="122"/>
                    </a:cubicBezTo>
                    <a:cubicBezTo>
                      <a:pt x="70" y="96"/>
                      <a:pt x="102" y="79"/>
                      <a:pt x="138" y="79"/>
                    </a:cubicBezTo>
                    <a:cubicBezTo>
                      <a:pt x="210" y="79"/>
                      <a:pt x="268" y="145"/>
                      <a:pt x="268" y="226"/>
                    </a:cubicBezTo>
                    <a:cubicBezTo>
                      <a:pt x="268" y="307"/>
                      <a:pt x="210" y="373"/>
                      <a:pt x="138" y="373"/>
                    </a:cubicBezTo>
                    <a:cubicBezTo>
                      <a:pt x="101" y="373"/>
                      <a:pt x="68" y="355"/>
                      <a:pt x="44" y="327"/>
                    </a:cubicBezTo>
                    <a:cubicBezTo>
                      <a:pt x="0" y="389"/>
                      <a:pt x="0" y="389"/>
                      <a:pt x="0" y="389"/>
                    </a:cubicBezTo>
                    <a:cubicBezTo>
                      <a:pt x="36" y="428"/>
                      <a:pt x="84" y="452"/>
                      <a:pt x="138" y="452"/>
                    </a:cubicBezTo>
                    <a:cubicBezTo>
                      <a:pt x="249" y="452"/>
                      <a:pt x="338" y="351"/>
                      <a:pt x="338" y="226"/>
                    </a:cubicBezTo>
                    <a:cubicBezTo>
                      <a:pt x="338" y="101"/>
                      <a:pt x="249" y="0"/>
                      <a:pt x="138" y="0"/>
                    </a:cubicBezTo>
                    <a:close/>
                  </a:path>
                </a:pathLst>
              </a:custGeom>
              <a:solidFill>
                <a:srgbClr val="FDCE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329" name="Freeform 409"/>
              <p:cNvSpPr>
                <a:spLocks/>
              </p:cNvSpPr>
              <p:nvPr/>
            </p:nvSpPr>
            <p:spPr bwMode="auto">
              <a:xfrm>
                <a:off x="3844" y="1852"/>
                <a:ext cx="900" cy="1283"/>
              </a:xfrm>
              <a:custGeom>
                <a:avLst/>
                <a:gdLst>
                  <a:gd name="T0" fmla="*/ 977 w 338"/>
                  <a:gd name="T1" fmla="*/ 0 h 452"/>
                  <a:gd name="T2" fmla="*/ 162 w 338"/>
                  <a:gd name="T3" fmla="*/ 329 h 452"/>
                  <a:gd name="T4" fmla="*/ 184 w 338"/>
                  <a:gd name="T5" fmla="*/ 412 h 452"/>
                  <a:gd name="T6" fmla="*/ 192 w 338"/>
                  <a:gd name="T7" fmla="*/ 412 h 452"/>
                  <a:gd name="T8" fmla="*/ 977 w 338"/>
                  <a:gd name="T9" fmla="*/ 88 h 452"/>
                  <a:gd name="T10" fmla="*/ 2325 w 338"/>
                  <a:gd name="T11" fmla="*/ 1822 h 452"/>
                  <a:gd name="T12" fmla="*/ 977 w 338"/>
                  <a:gd name="T13" fmla="*/ 3554 h 452"/>
                  <a:gd name="T14" fmla="*/ 56 w 338"/>
                  <a:gd name="T15" fmla="*/ 3068 h 452"/>
                  <a:gd name="T16" fmla="*/ 43 w 338"/>
                  <a:gd name="T17" fmla="*/ 3063 h 452"/>
                  <a:gd name="T18" fmla="*/ 0 w 338"/>
                  <a:gd name="T19" fmla="*/ 3134 h 452"/>
                  <a:gd name="T20" fmla="*/ 977 w 338"/>
                  <a:gd name="T21" fmla="*/ 3642 h 452"/>
                  <a:gd name="T22" fmla="*/ 2396 w 338"/>
                  <a:gd name="T23" fmla="*/ 1822 h 452"/>
                  <a:gd name="T24" fmla="*/ 977 w 338"/>
                  <a:gd name="T25" fmla="*/ 0 h 45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8" h="452">
                    <a:moveTo>
                      <a:pt x="138" y="0"/>
                    </a:moveTo>
                    <a:cubicBezTo>
                      <a:pt x="95" y="0"/>
                      <a:pt x="56" y="15"/>
                      <a:pt x="23" y="41"/>
                    </a:cubicBezTo>
                    <a:cubicBezTo>
                      <a:pt x="26" y="51"/>
                      <a:pt x="26" y="51"/>
                      <a:pt x="26" y="51"/>
                    </a:cubicBezTo>
                    <a:cubicBezTo>
                      <a:pt x="27" y="51"/>
                      <a:pt x="27" y="51"/>
                      <a:pt x="27" y="51"/>
                    </a:cubicBezTo>
                    <a:cubicBezTo>
                      <a:pt x="58" y="26"/>
                      <a:pt x="97" y="11"/>
                      <a:pt x="138" y="11"/>
                    </a:cubicBezTo>
                    <a:cubicBezTo>
                      <a:pt x="241" y="11"/>
                      <a:pt x="328" y="107"/>
                      <a:pt x="328" y="226"/>
                    </a:cubicBezTo>
                    <a:cubicBezTo>
                      <a:pt x="328" y="345"/>
                      <a:pt x="241" y="441"/>
                      <a:pt x="138" y="441"/>
                    </a:cubicBezTo>
                    <a:cubicBezTo>
                      <a:pt x="87" y="441"/>
                      <a:pt x="41" y="418"/>
                      <a:pt x="8" y="381"/>
                    </a:cubicBezTo>
                    <a:cubicBezTo>
                      <a:pt x="6" y="380"/>
                      <a:pt x="6" y="380"/>
                      <a:pt x="6" y="380"/>
                    </a:cubicBezTo>
                    <a:cubicBezTo>
                      <a:pt x="0" y="389"/>
                      <a:pt x="0" y="389"/>
                      <a:pt x="0" y="389"/>
                    </a:cubicBezTo>
                    <a:cubicBezTo>
                      <a:pt x="36" y="428"/>
                      <a:pt x="84" y="452"/>
                      <a:pt x="138" y="452"/>
                    </a:cubicBezTo>
                    <a:cubicBezTo>
                      <a:pt x="249" y="452"/>
                      <a:pt x="338" y="351"/>
                      <a:pt x="338" y="226"/>
                    </a:cubicBezTo>
                    <a:cubicBezTo>
                      <a:pt x="338" y="101"/>
                      <a:pt x="249" y="0"/>
                      <a:pt x="138" y="0"/>
                    </a:cubicBezTo>
                    <a:close/>
                  </a:path>
                </a:pathLst>
              </a:custGeom>
              <a:solidFill>
                <a:srgbClr val="F69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330" name="Freeform 410"/>
              <p:cNvSpPr>
                <a:spLocks/>
              </p:cNvSpPr>
              <p:nvPr/>
            </p:nvSpPr>
            <p:spPr bwMode="auto">
              <a:xfrm>
                <a:off x="3946" y="2048"/>
                <a:ext cx="638" cy="891"/>
              </a:xfrm>
              <a:custGeom>
                <a:avLst/>
                <a:gdLst>
                  <a:gd name="T0" fmla="*/ 707 w 240"/>
                  <a:gd name="T1" fmla="*/ 0 h 314"/>
                  <a:gd name="T2" fmla="*/ 35 w 240"/>
                  <a:gd name="T3" fmla="*/ 338 h 314"/>
                  <a:gd name="T4" fmla="*/ 56 w 240"/>
                  <a:gd name="T5" fmla="*/ 426 h 314"/>
                  <a:gd name="T6" fmla="*/ 707 w 240"/>
                  <a:gd name="T7" fmla="*/ 79 h 314"/>
                  <a:gd name="T8" fmla="*/ 1624 w 240"/>
                  <a:gd name="T9" fmla="*/ 1266 h 314"/>
                  <a:gd name="T10" fmla="*/ 707 w 240"/>
                  <a:gd name="T11" fmla="*/ 2449 h 314"/>
                  <a:gd name="T12" fmla="*/ 43 w 240"/>
                  <a:gd name="T13" fmla="*/ 2077 h 314"/>
                  <a:gd name="T14" fmla="*/ 0 w 240"/>
                  <a:gd name="T15" fmla="*/ 2142 h 314"/>
                  <a:gd name="T16" fmla="*/ 707 w 240"/>
                  <a:gd name="T17" fmla="*/ 2528 h 314"/>
                  <a:gd name="T18" fmla="*/ 1696 w 240"/>
                  <a:gd name="T19" fmla="*/ 1266 h 314"/>
                  <a:gd name="T20" fmla="*/ 707 w 240"/>
                  <a:gd name="T21" fmla="*/ 0 h 31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40" h="314">
                    <a:moveTo>
                      <a:pt x="100" y="0"/>
                    </a:moveTo>
                    <a:cubicBezTo>
                      <a:pt x="65" y="0"/>
                      <a:pt x="31" y="15"/>
                      <a:pt x="5" y="42"/>
                    </a:cubicBezTo>
                    <a:cubicBezTo>
                      <a:pt x="8" y="53"/>
                      <a:pt x="8" y="53"/>
                      <a:pt x="8" y="53"/>
                    </a:cubicBezTo>
                    <a:cubicBezTo>
                      <a:pt x="32" y="27"/>
                      <a:pt x="64" y="10"/>
                      <a:pt x="100" y="10"/>
                    </a:cubicBezTo>
                    <a:cubicBezTo>
                      <a:pt x="172" y="10"/>
                      <a:pt x="230" y="76"/>
                      <a:pt x="230" y="157"/>
                    </a:cubicBezTo>
                    <a:cubicBezTo>
                      <a:pt x="230" y="238"/>
                      <a:pt x="172" y="304"/>
                      <a:pt x="100" y="304"/>
                    </a:cubicBezTo>
                    <a:cubicBezTo>
                      <a:pt x="63" y="304"/>
                      <a:pt x="30" y="286"/>
                      <a:pt x="6" y="258"/>
                    </a:cubicBezTo>
                    <a:cubicBezTo>
                      <a:pt x="0" y="266"/>
                      <a:pt x="0" y="266"/>
                      <a:pt x="0" y="266"/>
                    </a:cubicBezTo>
                    <a:cubicBezTo>
                      <a:pt x="26" y="296"/>
                      <a:pt x="63" y="314"/>
                      <a:pt x="100" y="314"/>
                    </a:cubicBezTo>
                    <a:cubicBezTo>
                      <a:pt x="177" y="314"/>
                      <a:pt x="240" y="243"/>
                      <a:pt x="240" y="157"/>
                    </a:cubicBezTo>
                    <a:cubicBezTo>
                      <a:pt x="240" y="70"/>
                      <a:pt x="177" y="0"/>
                      <a:pt x="100" y="0"/>
                    </a:cubicBezTo>
                    <a:close/>
                  </a:path>
                </a:pathLst>
              </a:custGeom>
              <a:solidFill>
                <a:srgbClr val="D99A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331" name="Freeform 411"/>
              <p:cNvSpPr>
                <a:spLocks/>
              </p:cNvSpPr>
              <p:nvPr/>
            </p:nvSpPr>
            <p:spPr bwMode="auto">
              <a:xfrm>
                <a:off x="3924" y="2014"/>
                <a:ext cx="690" cy="959"/>
              </a:xfrm>
              <a:custGeom>
                <a:avLst/>
                <a:gdLst>
                  <a:gd name="T0" fmla="*/ 767 w 259"/>
                  <a:gd name="T1" fmla="*/ 0 h 338"/>
                  <a:gd name="T2" fmla="*/ 64 w 259"/>
                  <a:gd name="T3" fmla="*/ 321 h 338"/>
                  <a:gd name="T4" fmla="*/ 93 w 259"/>
                  <a:gd name="T5" fmla="*/ 434 h 338"/>
                  <a:gd name="T6" fmla="*/ 767 w 259"/>
                  <a:gd name="T7" fmla="*/ 96 h 338"/>
                  <a:gd name="T8" fmla="*/ 1761 w 259"/>
                  <a:gd name="T9" fmla="*/ 1362 h 338"/>
                  <a:gd name="T10" fmla="*/ 767 w 259"/>
                  <a:gd name="T11" fmla="*/ 2624 h 338"/>
                  <a:gd name="T12" fmla="*/ 56 w 259"/>
                  <a:gd name="T13" fmla="*/ 2239 h 338"/>
                  <a:gd name="T14" fmla="*/ 0 w 259"/>
                  <a:gd name="T15" fmla="*/ 2318 h 338"/>
                  <a:gd name="T16" fmla="*/ 767 w 259"/>
                  <a:gd name="T17" fmla="*/ 2721 h 338"/>
                  <a:gd name="T18" fmla="*/ 1838 w 259"/>
                  <a:gd name="T19" fmla="*/ 1362 h 338"/>
                  <a:gd name="T20" fmla="*/ 767 w 259"/>
                  <a:gd name="T21" fmla="*/ 0 h 3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59" h="338">
                    <a:moveTo>
                      <a:pt x="108" y="0"/>
                    </a:moveTo>
                    <a:cubicBezTo>
                      <a:pt x="71" y="0"/>
                      <a:pt x="36" y="14"/>
                      <a:pt x="9" y="40"/>
                    </a:cubicBezTo>
                    <a:cubicBezTo>
                      <a:pt x="13" y="54"/>
                      <a:pt x="13" y="54"/>
                      <a:pt x="13" y="54"/>
                    </a:cubicBezTo>
                    <a:cubicBezTo>
                      <a:pt x="39" y="27"/>
                      <a:pt x="73" y="12"/>
                      <a:pt x="108" y="12"/>
                    </a:cubicBezTo>
                    <a:cubicBezTo>
                      <a:pt x="185" y="12"/>
                      <a:pt x="248" y="82"/>
                      <a:pt x="248" y="169"/>
                    </a:cubicBezTo>
                    <a:cubicBezTo>
                      <a:pt x="248" y="255"/>
                      <a:pt x="185" y="326"/>
                      <a:pt x="108" y="326"/>
                    </a:cubicBezTo>
                    <a:cubicBezTo>
                      <a:pt x="71" y="326"/>
                      <a:pt x="34" y="308"/>
                      <a:pt x="8" y="278"/>
                    </a:cubicBezTo>
                    <a:cubicBezTo>
                      <a:pt x="0" y="288"/>
                      <a:pt x="0" y="288"/>
                      <a:pt x="0" y="288"/>
                    </a:cubicBezTo>
                    <a:cubicBezTo>
                      <a:pt x="29" y="320"/>
                      <a:pt x="67" y="338"/>
                      <a:pt x="108" y="338"/>
                    </a:cubicBezTo>
                    <a:cubicBezTo>
                      <a:pt x="191" y="338"/>
                      <a:pt x="259" y="262"/>
                      <a:pt x="259" y="169"/>
                    </a:cubicBezTo>
                    <a:cubicBezTo>
                      <a:pt x="259" y="76"/>
                      <a:pt x="191" y="0"/>
                      <a:pt x="108" y="0"/>
                    </a:cubicBezTo>
                    <a:close/>
                  </a:path>
                </a:pathLst>
              </a:custGeom>
              <a:solidFill>
                <a:srgbClr val="FFF1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332" name="Freeform 412"/>
              <p:cNvSpPr>
                <a:spLocks/>
              </p:cNvSpPr>
              <p:nvPr/>
            </p:nvSpPr>
            <p:spPr bwMode="auto">
              <a:xfrm>
                <a:off x="904" y="1537"/>
                <a:ext cx="3654" cy="1374"/>
              </a:xfrm>
              <a:custGeom>
                <a:avLst/>
                <a:gdLst>
                  <a:gd name="T0" fmla="*/ 8804 w 1373"/>
                  <a:gd name="T1" fmla="*/ 1530 h 484"/>
                  <a:gd name="T2" fmla="*/ 8152 w 1373"/>
                  <a:gd name="T3" fmla="*/ 1876 h 484"/>
                  <a:gd name="T4" fmla="*/ 8152 w 1373"/>
                  <a:gd name="T5" fmla="*/ 1876 h 484"/>
                  <a:gd name="T6" fmla="*/ 8146 w 1373"/>
                  <a:gd name="T7" fmla="*/ 1876 h 484"/>
                  <a:gd name="T8" fmla="*/ 8130 w 1373"/>
                  <a:gd name="T9" fmla="*/ 1876 h 484"/>
                  <a:gd name="T10" fmla="*/ 6254 w 1373"/>
                  <a:gd name="T11" fmla="*/ 1482 h 484"/>
                  <a:gd name="T12" fmla="*/ 6305 w 1373"/>
                  <a:gd name="T13" fmla="*/ 1425 h 484"/>
                  <a:gd name="T14" fmla="*/ 3782 w 1373"/>
                  <a:gd name="T15" fmla="*/ 806 h 484"/>
                  <a:gd name="T16" fmla="*/ 240 w 1373"/>
                  <a:gd name="T17" fmla="*/ 0 h 484"/>
                  <a:gd name="T18" fmla="*/ 221 w 1373"/>
                  <a:gd name="T19" fmla="*/ 122 h 484"/>
                  <a:gd name="T20" fmla="*/ 652 w 1373"/>
                  <a:gd name="T21" fmla="*/ 1031 h 484"/>
                  <a:gd name="T22" fmla="*/ 0 w 1373"/>
                  <a:gd name="T23" fmla="*/ 1976 h 484"/>
                  <a:gd name="T24" fmla="*/ 13 w 1373"/>
                  <a:gd name="T25" fmla="*/ 1976 h 484"/>
                  <a:gd name="T26" fmla="*/ 5363 w 1373"/>
                  <a:gd name="T27" fmla="*/ 2981 h 484"/>
                  <a:gd name="T28" fmla="*/ 5363 w 1373"/>
                  <a:gd name="T29" fmla="*/ 2975 h 484"/>
                  <a:gd name="T30" fmla="*/ 7409 w 1373"/>
                  <a:gd name="T31" fmla="*/ 3392 h 484"/>
                  <a:gd name="T32" fmla="*/ 7409 w 1373"/>
                  <a:gd name="T33" fmla="*/ 3392 h 484"/>
                  <a:gd name="T34" fmla="*/ 7465 w 1373"/>
                  <a:gd name="T35" fmla="*/ 3401 h 484"/>
                  <a:gd name="T36" fmla="*/ 7478 w 1373"/>
                  <a:gd name="T37" fmla="*/ 3401 h 484"/>
                  <a:gd name="T38" fmla="*/ 7521 w 1373"/>
                  <a:gd name="T39" fmla="*/ 3409 h 484"/>
                  <a:gd name="T40" fmla="*/ 7537 w 1373"/>
                  <a:gd name="T41" fmla="*/ 3418 h 484"/>
                  <a:gd name="T42" fmla="*/ 7571 w 1373"/>
                  <a:gd name="T43" fmla="*/ 3418 h 484"/>
                  <a:gd name="T44" fmla="*/ 7593 w 1373"/>
                  <a:gd name="T45" fmla="*/ 3426 h 484"/>
                  <a:gd name="T46" fmla="*/ 7643 w 1373"/>
                  <a:gd name="T47" fmla="*/ 3432 h 484"/>
                  <a:gd name="T48" fmla="*/ 7665 w 1373"/>
                  <a:gd name="T49" fmla="*/ 3441 h 484"/>
                  <a:gd name="T50" fmla="*/ 7691 w 1373"/>
                  <a:gd name="T51" fmla="*/ 3441 h 484"/>
                  <a:gd name="T52" fmla="*/ 7713 w 1373"/>
                  <a:gd name="T53" fmla="*/ 3449 h 484"/>
                  <a:gd name="T54" fmla="*/ 7742 w 1373"/>
                  <a:gd name="T55" fmla="*/ 3449 h 484"/>
                  <a:gd name="T56" fmla="*/ 7763 w 1373"/>
                  <a:gd name="T57" fmla="*/ 3458 h 484"/>
                  <a:gd name="T58" fmla="*/ 7776 w 1373"/>
                  <a:gd name="T59" fmla="*/ 3458 h 484"/>
                  <a:gd name="T60" fmla="*/ 7811 w 1373"/>
                  <a:gd name="T61" fmla="*/ 3466 h 484"/>
                  <a:gd name="T62" fmla="*/ 7819 w 1373"/>
                  <a:gd name="T63" fmla="*/ 3466 h 484"/>
                  <a:gd name="T64" fmla="*/ 7917 w 1373"/>
                  <a:gd name="T65" fmla="*/ 3489 h 484"/>
                  <a:gd name="T66" fmla="*/ 7917 w 1373"/>
                  <a:gd name="T67" fmla="*/ 3489 h 484"/>
                  <a:gd name="T68" fmla="*/ 7947 w 1373"/>
                  <a:gd name="T69" fmla="*/ 3489 h 484"/>
                  <a:gd name="T70" fmla="*/ 7955 w 1373"/>
                  <a:gd name="T71" fmla="*/ 3497 h 484"/>
                  <a:gd name="T72" fmla="*/ 7981 w 1373"/>
                  <a:gd name="T73" fmla="*/ 3497 h 484"/>
                  <a:gd name="T74" fmla="*/ 7989 w 1373"/>
                  <a:gd name="T75" fmla="*/ 3497 h 484"/>
                  <a:gd name="T76" fmla="*/ 8011 w 1373"/>
                  <a:gd name="T77" fmla="*/ 3506 h 484"/>
                  <a:gd name="T78" fmla="*/ 8011 w 1373"/>
                  <a:gd name="T79" fmla="*/ 3506 h 484"/>
                  <a:gd name="T80" fmla="*/ 8074 w 1373"/>
                  <a:gd name="T81" fmla="*/ 3514 h 484"/>
                  <a:gd name="T82" fmla="*/ 8082 w 1373"/>
                  <a:gd name="T83" fmla="*/ 3514 h 484"/>
                  <a:gd name="T84" fmla="*/ 8096 w 1373"/>
                  <a:gd name="T85" fmla="*/ 3523 h 484"/>
                  <a:gd name="T86" fmla="*/ 8104 w 1373"/>
                  <a:gd name="T87" fmla="*/ 3523 h 484"/>
                  <a:gd name="T88" fmla="*/ 8109 w 1373"/>
                  <a:gd name="T89" fmla="*/ 3523 h 484"/>
                  <a:gd name="T90" fmla="*/ 8117 w 1373"/>
                  <a:gd name="T91" fmla="*/ 3523 h 484"/>
                  <a:gd name="T92" fmla="*/ 8125 w 1373"/>
                  <a:gd name="T93" fmla="*/ 3523 h 484"/>
                  <a:gd name="T94" fmla="*/ 8138 w 1373"/>
                  <a:gd name="T95" fmla="*/ 3529 h 484"/>
                  <a:gd name="T96" fmla="*/ 8138 w 1373"/>
                  <a:gd name="T97" fmla="*/ 3529 h 484"/>
                  <a:gd name="T98" fmla="*/ 8804 w 1373"/>
                  <a:gd name="T99" fmla="*/ 3901 h 484"/>
                  <a:gd name="T100" fmla="*/ 9724 w 1373"/>
                  <a:gd name="T101" fmla="*/ 2717 h 484"/>
                  <a:gd name="T102" fmla="*/ 8804 w 1373"/>
                  <a:gd name="T103" fmla="*/ 1530 h 48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373" h="484">
                    <a:moveTo>
                      <a:pt x="1243" y="190"/>
                    </a:moveTo>
                    <a:cubicBezTo>
                      <a:pt x="1207" y="190"/>
                      <a:pt x="1175" y="207"/>
                      <a:pt x="1151" y="233"/>
                    </a:cubicBezTo>
                    <a:cubicBezTo>
                      <a:pt x="1151" y="233"/>
                      <a:pt x="1151" y="233"/>
                      <a:pt x="1151" y="233"/>
                    </a:cubicBezTo>
                    <a:cubicBezTo>
                      <a:pt x="1150" y="233"/>
                      <a:pt x="1150" y="233"/>
                      <a:pt x="1150" y="233"/>
                    </a:cubicBezTo>
                    <a:cubicBezTo>
                      <a:pt x="1149" y="233"/>
                      <a:pt x="1149" y="233"/>
                      <a:pt x="1148" y="233"/>
                    </a:cubicBezTo>
                    <a:cubicBezTo>
                      <a:pt x="1130" y="229"/>
                      <a:pt x="1026" y="210"/>
                      <a:pt x="883" y="184"/>
                    </a:cubicBezTo>
                    <a:cubicBezTo>
                      <a:pt x="885" y="181"/>
                      <a:pt x="887" y="179"/>
                      <a:pt x="890" y="177"/>
                    </a:cubicBezTo>
                    <a:cubicBezTo>
                      <a:pt x="716" y="138"/>
                      <a:pt x="576" y="108"/>
                      <a:pt x="534" y="100"/>
                    </a:cubicBezTo>
                    <a:cubicBezTo>
                      <a:pt x="408" y="76"/>
                      <a:pt x="105" y="15"/>
                      <a:pt x="34" y="0"/>
                    </a:cubicBezTo>
                    <a:cubicBezTo>
                      <a:pt x="34" y="0"/>
                      <a:pt x="31" y="15"/>
                      <a:pt x="31" y="15"/>
                    </a:cubicBezTo>
                    <a:cubicBezTo>
                      <a:pt x="73" y="24"/>
                      <a:pt x="90" y="74"/>
                      <a:pt x="92" y="128"/>
                    </a:cubicBezTo>
                    <a:cubicBezTo>
                      <a:pt x="95" y="186"/>
                      <a:pt x="49" y="245"/>
                      <a:pt x="0" y="245"/>
                    </a:cubicBezTo>
                    <a:cubicBezTo>
                      <a:pt x="0" y="245"/>
                      <a:pt x="1" y="245"/>
                      <a:pt x="2" y="245"/>
                    </a:cubicBezTo>
                    <a:cubicBezTo>
                      <a:pt x="33" y="251"/>
                      <a:pt x="401" y="302"/>
                      <a:pt x="757" y="370"/>
                    </a:cubicBezTo>
                    <a:cubicBezTo>
                      <a:pt x="757" y="370"/>
                      <a:pt x="757" y="370"/>
                      <a:pt x="757" y="369"/>
                    </a:cubicBezTo>
                    <a:cubicBezTo>
                      <a:pt x="830" y="383"/>
                      <a:pt x="956" y="405"/>
                      <a:pt x="1046" y="421"/>
                    </a:cubicBezTo>
                    <a:cubicBezTo>
                      <a:pt x="1046" y="421"/>
                      <a:pt x="1046" y="421"/>
                      <a:pt x="1046" y="421"/>
                    </a:cubicBezTo>
                    <a:cubicBezTo>
                      <a:pt x="1049" y="421"/>
                      <a:pt x="1051" y="421"/>
                      <a:pt x="1054" y="422"/>
                    </a:cubicBezTo>
                    <a:cubicBezTo>
                      <a:pt x="1055" y="422"/>
                      <a:pt x="1055" y="422"/>
                      <a:pt x="1056" y="422"/>
                    </a:cubicBezTo>
                    <a:cubicBezTo>
                      <a:pt x="1058" y="423"/>
                      <a:pt x="1060" y="423"/>
                      <a:pt x="1062" y="423"/>
                    </a:cubicBezTo>
                    <a:cubicBezTo>
                      <a:pt x="1063" y="423"/>
                      <a:pt x="1064" y="423"/>
                      <a:pt x="1064" y="424"/>
                    </a:cubicBezTo>
                    <a:cubicBezTo>
                      <a:pt x="1066" y="424"/>
                      <a:pt x="1068" y="424"/>
                      <a:pt x="1069" y="424"/>
                    </a:cubicBezTo>
                    <a:cubicBezTo>
                      <a:pt x="1070" y="425"/>
                      <a:pt x="1071" y="425"/>
                      <a:pt x="1072" y="425"/>
                    </a:cubicBezTo>
                    <a:cubicBezTo>
                      <a:pt x="1075" y="425"/>
                      <a:pt x="1077" y="426"/>
                      <a:pt x="1079" y="426"/>
                    </a:cubicBezTo>
                    <a:cubicBezTo>
                      <a:pt x="1080" y="426"/>
                      <a:pt x="1081" y="426"/>
                      <a:pt x="1082" y="427"/>
                    </a:cubicBezTo>
                    <a:cubicBezTo>
                      <a:pt x="1083" y="427"/>
                      <a:pt x="1085" y="427"/>
                      <a:pt x="1086" y="427"/>
                    </a:cubicBezTo>
                    <a:cubicBezTo>
                      <a:pt x="1087" y="427"/>
                      <a:pt x="1088" y="428"/>
                      <a:pt x="1089" y="428"/>
                    </a:cubicBezTo>
                    <a:cubicBezTo>
                      <a:pt x="1090" y="428"/>
                      <a:pt x="1092" y="428"/>
                      <a:pt x="1093" y="428"/>
                    </a:cubicBezTo>
                    <a:cubicBezTo>
                      <a:pt x="1094" y="429"/>
                      <a:pt x="1095" y="429"/>
                      <a:pt x="1096" y="429"/>
                    </a:cubicBezTo>
                    <a:cubicBezTo>
                      <a:pt x="1097" y="429"/>
                      <a:pt x="1098" y="429"/>
                      <a:pt x="1098" y="429"/>
                    </a:cubicBezTo>
                    <a:cubicBezTo>
                      <a:pt x="1100" y="430"/>
                      <a:pt x="1101" y="430"/>
                      <a:pt x="1103" y="430"/>
                    </a:cubicBezTo>
                    <a:cubicBezTo>
                      <a:pt x="1103" y="430"/>
                      <a:pt x="1104" y="430"/>
                      <a:pt x="1104" y="430"/>
                    </a:cubicBezTo>
                    <a:cubicBezTo>
                      <a:pt x="1109" y="431"/>
                      <a:pt x="1114" y="432"/>
                      <a:pt x="1118" y="433"/>
                    </a:cubicBezTo>
                    <a:cubicBezTo>
                      <a:pt x="1118" y="433"/>
                      <a:pt x="1118" y="433"/>
                      <a:pt x="1118" y="433"/>
                    </a:cubicBezTo>
                    <a:cubicBezTo>
                      <a:pt x="1119" y="433"/>
                      <a:pt x="1121" y="433"/>
                      <a:pt x="1122" y="433"/>
                    </a:cubicBezTo>
                    <a:cubicBezTo>
                      <a:pt x="1122" y="433"/>
                      <a:pt x="1123" y="433"/>
                      <a:pt x="1123" y="434"/>
                    </a:cubicBezTo>
                    <a:cubicBezTo>
                      <a:pt x="1124" y="434"/>
                      <a:pt x="1125" y="434"/>
                      <a:pt x="1127" y="434"/>
                    </a:cubicBezTo>
                    <a:cubicBezTo>
                      <a:pt x="1127" y="434"/>
                      <a:pt x="1127" y="434"/>
                      <a:pt x="1128" y="434"/>
                    </a:cubicBezTo>
                    <a:cubicBezTo>
                      <a:pt x="1129" y="434"/>
                      <a:pt x="1130" y="435"/>
                      <a:pt x="1131" y="435"/>
                    </a:cubicBezTo>
                    <a:cubicBezTo>
                      <a:pt x="1131" y="435"/>
                      <a:pt x="1131" y="435"/>
                      <a:pt x="1131" y="435"/>
                    </a:cubicBezTo>
                    <a:cubicBezTo>
                      <a:pt x="1135" y="435"/>
                      <a:pt x="1137" y="436"/>
                      <a:pt x="1140" y="436"/>
                    </a:cubicBezTo>
                    <a:cubicBezTo>
                      <a:pt x="1140" y="436"/>
                      <a:pt x="1141" y="436"/>
                      <a:pt x="1141" y="436"/>
                    </a:cubicBezTo>
                    <a:cubicBezTo>
                      <a:pt x="1142" y="436"/>
                      <a:pt x="1142" y="437"/>
                      <a:pt x="1143" y="437"/>
                    </a:cubicBezTo>
                    <a:cubicBezTo>
                      <a:pt x="1143" y="437"/>
                      <a:pt x="1144" y="437"/>
                      <a:pt x="1144" y="437"/>
                    </a:cubicBezTo>
                    <a:cubicBezTo>
                      <a:pt x="1144" y="437"/>
                      <a:pt x="1145" y="437"/>
                      <a:pt x="1145" y="437"/>
                    </a:cubicBezTo>
                    <a:cubicBezTo>
                      <a:pt x="1146" y="437"/>
                      <a:pt x="1146" y="437"/>
                      <a:pt x="1146" y="437"/>
                    </a:cubicBezTo>
                    <a:cubicBezTo>
                      <a:pt x="1147" y="437"/>
                      <a:pt x="1147" y="437"/>
                      <a:pt x="1147" y="437"/>
                    </a:cubicBezTo>
                    <a:cubicBezTo>
                      <a:pt x="1148" y="437"/>
                      <a:pt x="1149" y="438"/>
                      <a:pt x="1149" y="438"/>
                    </a:cubicBezTo>
                    <a:cubicBezTo>
                      <a:pt x="1149" y="438"/>
                      <a:pt x="1149" y="438"/>
                      <a:pt x="1149" y="438"/>
                    </a:cubicBezTo>
                    <a:cubicBezTo>
                      <a:pt x="1173" y="466"/>
                      <a:pt x="1206" y="484"/>
                      <a:pt x="1243" y="484"/>
                    </a:cubicBezTo>
                    <a:cubicBezTo>
                      <a:pt x="1315" y="484"/>
                      <a:pt x="1373" y="418"/>
                      <a:pt x="1373" y="337"/>
                    </a:cubicBezTo>
                    <a:cubicBezTo>
                      <a:pt x="1373" y="256"/>
                      <a:pt x="1315" y="190"/>
                      <a:pt x="1243" y="190"/>
                    </a:cubicBezTo>
                    <a:close/>
                  </a:path>
                </a:pathLst>
              </a:custGeom>
              <a:solidFill>
                <a:srgbClr val="F44D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333" name="Freeform 413"/>
              <p:cNvSpPr>
                <a:spLocks/>
              </p:cNvSpPr>
              <p:nvPr/>
            </p:nvSpPr>
            <p:spPr bwMode="auto">
              <a:xfrm>
                <a:off x="1000" y="2162"/>
                <a:ext cx="763" cy="193"/>
              </a:xfrm>
              <a:custGeom>
                <a:avLst/>
                <a:gdLst>
                  <a:gd name="T0" fmla="*/ 2020 w 287"/>
                  <a:gd name="T1" fmla="*/ 548 h 68"/>
                  <a:gd name="T2" fmla="*/ 2028 w 287"/>
                  <a:gd name="T3" fmla="*/ 412 h 68"/>
                  <a:gd name="T4" fmla="*/ 141 w 287"/>
                  <a:gd name="T5" fmla="*/ 0 h 68"/>
                  <a:gd name="T6" fmla="*/ 0 w 287"/>
                  <a:gd name="T7" fmla="*/ 114 h 68"/>
                  <a:gd name="T8" fmla="*/ 2020 w 287"/>
                  <a:gd name="T9" fmla="*/ 548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7" h="68">
                    <a:moveTo>
                      <a:pt x="286" y="68"/>
                    </a:moveTo>
                    <a:cubicBezTo>
                      <a:pt x="287" y="51"/>
                      <a:pt x="287" y="51"/>
                      <a:pt x="287" y="51"/>
                    </a:cubicBezTo>
                    <a:cubicBezTo>
                      <a:pt x="192" y="35"/>
                      <a:pt x="60" y="11"/>
                      <a:pt x="20" y="0"/>
                    </a:cubicBezTo>
                    <a:cubicBezTo>
                      <a:pt x="13" y="9"/>
                      <a:pt x="10" y="8"/>
                      <a:pt x="0" y="14"/>
                    </a:cubicBezTo>
                    <a:lnTo>
                      <a:pt x="286" y="68"/>
                    </a:lnTo>
                    <a:close/>
                  </a:path>
                </a:pathLst>
              </a:custGeom>
              <a:solidFill>
                <a:srgbClr val="E12A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334" name="Freeform 414"/>
              <p:cNvSpPr>
                <a:spLocks/>
              </p:cNvSpPr>
              <p:nvPr/>
            </p:nvSpPr>
            <p:spPr bwMode="auto">
              <a:xfrm>
                <a:off x="1343" y="2250"/>
                <a:ext cx="2967" cy="661"/>
              </a:xfrm>
              <a:custGeom>
                <a:avLst/>
                <a:gdLst>
                  <a:gd name="T0" fmla="*/ 7895 w 1115"/>
                  <a:gd name="T1" fmla="*/ 1827 h 233"/>
                  <a:gd name="T2" fmla="*/ 7767 w 1115"/>
                  <a:gd name="T3" fmla="*/ 1796 h 233"/>
                  <a:gd name="T4" fmla="*/ 7238 w 1115"/>
                  <a:gd name="T5" fmla="*/ 1538 h 233"/>
                  <a:gd name="T6" fmla="*/ 6783 w 1115"/>
                  <a:gd name="T7" fmla="*/ 1345 h 233"/>
                  <a:gd name="T8" fmla="*/ 5325 w 1115"/>
                  <a:gd name="T9" fmla="*/ 1038 h 233"/>
                  <a:gd name="T10" fmla="*/ 3201 w 1115"/>
                  <a:gd name="T11" fmla="*/ 539 h 233"/>
                  <a:gd name="T12" fmla="*/ 1996 w 1115"/>
                  <a:gd name="T13" fmla="*/ 9 h 233"/>
                  <a:gd name="T14" fmla="*/ 793 w 1115"/>
                  <a:gd name="T15" fmla="*/ 105 h 233"/>
                  <a:gd name="T16" fmla="*/ 0 w 1115"/>
                  <a:gd name="T17" fmla="*/ 153 h 233"/>
                  <a:gd name="T18" fmla="*/ 4191 w 1115"/>
                  <a:gd name="T19" fmla="*/ 959 h 233"/>
                  <a:gd name="T20" fmla="*/ 4191 w 1115"/>
                  <a:gd name="T21" fmla="*/ 950 h 233"/>
                  <a:gd name="T22" fmla="*/ 6237 w 1115"/>
                  <a:gd name="T23" fmla="*/ 1367 h 233"/>
                  <a:gd name="T24" fmla="*/ 6237 w 1115"/>
                  <a:gd name="T25" fmla="*/ 1367 h 233"/>
                  <a:gd name="T26" fmla="*/ 6296 w 1115"/>
                  <a:gd name="T27" fmla="*/ 1376 h 233"/>
                  <a:gd name="T28" fmla="*/ 6309 w 1115"/>
                  <a:gd name="T29" fmla="*/ 1376 h 233"/>
                  <a:gd name="T30" fmla="*/ 6352 w 1115"/>
                  <a:gd name="T31" fmla="*/ 1384 h 233"/>
                  <a:gd name="T32" fmla="*/ 6365 w 1115"/>
                  <a:gd name="T33" fmla="*/ 1393 h 233"/>
                  <a:gd name="T34" fmla="*/ 6402 w 1115"/>
                  <a:gd name="T35" fmla="*/ 1393 h 233"/>
                  <a:gd name="T36" fmla="*/ 6424 w 1115"/>
                  <a:gd name="T37" fmla="*/ 1401 h 233"/>
                  <a:gd name="T38" fmla="*/ 6472 w 1115"/>
                  <a:gd name="T39" fmla="*/ 1407 h 233"/>
                  <a:gd name="T40" fmla="*/ 6493 w 1115"/>
                  <a:gd name="T41" fmla="*/ 1416 h 233"/>
                  <a:gd name="T42" fmla="*/ 6522 w 1115"/>
                  <a:gd name="T43" fmla="*/ 1416 h 233"/>
                  <a:gd name="T44" fmla="*/ 6543 w 1115"/>
                  <a:gd name="T45" fmla="*/ 1424 h 233"/>
                  <a:gd name="T46" fmla="*/ 6570 w 1115"/>
                  <a:gd name="T47" fmla="*/ 1424 h 233"/>
                  <a:gd name="T48" fmla="*/ 6591 w 1115"/>
                  <a:gd name="T49" fmla="*/ 1433 h 233"/>
                  <a:gd name="T50" fmla="*/ 6607 w 1115"/>
                  <a:gd name="T51" fmla="*/ 1433 h 233"/>
                  <a:gd name="T52" fmla="*/ 6642 w 1115"/>
                  <a:gd name="T53" fmla="*/ 1441 h 233"/>
                  <a:gd name="T54" fmla="*/ 6650 w 1115"/>
                  <a:gd name="T55" fmla="*/ 1441 h 233"/>
                  <a:gd name="T56" fmla="*/ 6748 w 1115"/>
                  <a:gd name="T57" fmla="*/ 1464 h 233"/>
                  <a:gd name="T58" fmla="*/ 6748 w 1115"/>
                  <a:gd name="T59" fmla="*/ 1464 h 233"/>
                  <a:gd name="T60" fmla="*/ 6778 w 1115"/>
                  <a:gd name="T61" fmla="*/ 1464 h 233"/>
                  <a:gd name="T62" fmla="*/ 6783 w 1115"/>
                  <a:gd name="T63" fmla="*/ 1472 h 233"/>
                  <a:gd name="T64" fmla="*/ 6812 w 1115"/>
                  <a:gd name="T65" fmla="*/ 1472 h 233"/>
                  <a:gd name="T66" fmla="*/ 6820 w 1115"/>
                  <a:gd name="T67" fmla="*/ 1472 h 233"/>
                  <a:gd name="T68" fmla="*/ 6841 w 1115"/>
                  <a:gd name="T69" fmla="*/ 1481 h 233"/>
                  <a:gd name="T70" fmla="*/ 6841 w 1115"/>
                  <a:gd name="T71" fmla="*/ 1481 h 233"/>
                  <a:gd name="T72" fmla="*/ 6903 w 1115"/>
                  <a:gd name="T73" fmla="*/ 1489 h 233"/>
                  <a:gd name="T74" fmla="*/ 6911 w 1115"/>
                  <a:gd name="T75" fmla="*/ 1489 h 233"/>
                  <a:gd name="T76" fmla="*/ 6924 w 1115"/>
                  <a:gd name="T77" fmla="*/ 1498 h 233"/>
                  <a:gd name="T78" fmla="*/ 6932 w 1115"/>
                  <a:gd name="T79" fmla="*/ 1498 h 233"/>
                  <a:gd name="T80" fmla="*/ 6940 w 1115"/>
                  <a:gd name="T81" fmla="*/ 1498 h 233"/>
                  <a:gd name="T82" fmla="*/ 6945 w 1115"/>
                  <a:gd name="T83" fmla="*/ 1498 h 233"/>
                  <a:gd name="T84" fmla="*/ 6953 w 1115"/>
                  <a:gd name="T85" fmla="*/ 1498 h 233"/>
                  <a:gd name="T86" fmla="*/ 6966 w 1115"/>
                  <a:gd name="T87" fmla="*/ 1506 h 233"/>
                  <a:gd name="T88" fmla="*/ 6966 w 1115"/>
                  <a:gd name="T89" fmla="*/ 1506 h 233"/>
                  <a:gd name="T90" fmla="*/ 7634 w 1115"/>
                  <a:gd name="T91" fmla="*/ 1875 h 233"/>
                  <a:gd name="T92" fmla="*/ 7895 w 1115"/>
                  <a:gd name="T93" fmla="*/ 1827 h 233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1115" h="233">
                    <a:moveTo>
                      <a:pt x="1115" y="227"/>
                    </a:moveTo>
                    <a:cubicBezTo>
                      <a:pt x="1109" y="226"/>
                      <a:pt x="1103" y="225"/>
                      <a:pt x="1097" y="223"/>
                    </a:cubicBezTo>
                    <a:cubicBezTo>
                      <a:pt x="1075" y="215"/>
                      <a:pt x="1043" y="201"/>
                      <a:pt x="1022" y="191"/>
                    </a:cubicBezTo>
                    <a:cubicBezTo>
                      <a:pt x="995" y="177"/>
                      <a:pt x="988" y="169"/>
                      <a:pt x="958" y="167"/>
                    </a:cubicBezTo>
                    <a:cubicBezTo>
                      <a:pt x="892" y="160"/>
                      <a:pt x="817" y="144"/>
                      <a:pt x="752" y="129"/>
                    </a:cubicBezTo>
                    <a:cubicBezTo>
                      <a:pt x="654" y="105"/>
                      <a:pt x="546" y="108"/>
                      <a:pt x="452" y="67"/>
                    </a:cubicBezTo>
                    <a:cubicBezTo>
                      <a:pt x="400" y="44"/>
                      <a:pt x="341" y="0"/>
                      <a:pt x="282" y="1"/>
                    </a:cubicBezTo>
                    <a:cubicBezTo>
                      <a:pt x="226" y="1"/>
                      <a:pt x="168" y="28"/>
                      <a:pt x="112" y="13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146" y="41"/>
                      <a:pt x="372" y="77"/>
                      <a:pt x="592" y="119"/>
                    </a:cubicBezTo>
                    <a:cubicBezTo>
                      <a:pt x="592" y="119"/>
                      <a:pt x="592" y="119"/>
                      <a:pt x="592" y="118"/>
                    </a:cubicBezTo>
                    <a:cubicBezTo>
                      <a:pt x="665" y="132"/>
                      <a:pt x="791" y="154"/>
                      <a:pt x="881" y="170"/>
                    </a:cubicBezTo>
                    <a:cubicBezTo>
                      <a:pt x="881" y="170"/>
                      <a:pt x="881" y="170"/>
                      <a:pt x="881" y="170"/>
                    </a:cubicBezTo>
                    <a:cubicBezTo>
                      <a:pt x="884" y="170"/>
                      <a:pt x="886" y="170"/>
                      <a:pt x="889" y="171"/>
                    </a:cubicBezTo>
                    <a:cubicBezTo>
                      <a:pt x="890" y="171"/>
                      <a:pt x="890" y="171"/>
                      <a:pt x="891" y="171"/>
                    </a:cubicBezTo>
                    <a:cubicBezTo>
                      <a:pt x="893" y="172"/>
                      <a:pt x="895" y="172"/>
                      <a:pt x="897" y="172"/>
                    </a:cubicBezTo>
                    <a:cubicBezTo>
                      <a:pt x="898" y="172"/>
                      <a:pt x="899" y="172"/>
                      <a:pt x="899" y="173"/>
                    </a:cubicBezTo>
                    <a:cubicBezTo>
                      <a:pt x="901" y="173"/>
                      <a:pt x="903" y="173"/>
                      <a:pt x="904" y="173"/>
                    </a:cubicBezTo>
                    <a:cubicBezTo>
                      <a:pt x="905" y="174"/>
                      <a:pt x="906" y="174"/>
                      <a:pt x="907" y="174"/>
                    </a:cubicBezTo>
                    <a:cubicBezTo>
                      <a:pt x="910" y="174"/>
                      <a:pt x="912" y="175"/>
                      <a:pt x="914" y="175"/>
                    </a:cubicBezTo>
                    <a:cubicBezTo>
                      <a:pt x="915" y="175"/>
                      <a:pt x="916" y="175"/>
                      <a:pt x="917" y="176"/>
                    </a:cubicBezTo>
                    <a:cubicBezTo>
                      <a:pt x="918" y="176"/>
                      <a:pt x="920" y="176"/>
                      <a:pt x="921" y="176"/>
                    </a:cubicBezTo>
                    <a:cubicBezTo>
                      <a:pt x="922" y="176"/>
                      <a:pt x="923" y="177"/>
                      <a:pt x="924" y="177"/>
                    </a:cubicBezTo>
                    <a:cubicBezTo>
                      <a:pt x="925" y="177"/>
                      <a:pt x="927" y="177"/>
                      <a:pt x="928" y="177"/>
                    </a:cubicBezTo>
                    <a:cubicBezTo>
                      <a:pt x="929" y="178"/>
                      <a:pt x="930" y="178"/>
                      <a:pt x="931" y="178"/>
                    </a:cubicBezTo>
                    <a:cubicBezTo>
                      <a:pt x="932" y="178"/>
                      <a:pt x="933" y="178"/>
                      <a:pt x="933" y="178"/>
                    </a:cubicBezTo>
                    <a:cubicBezTo>
                      <a:pt x="935" y="179"/>
                      <a:pt x="936" y="179"/>
                      <a:pt x="938" y="179"/>
                    </a:cubicBezTo>
                    <a:cubicBezTo>
                      <a:pt x="938" y="179"/>
                      <a:pt x="939" y="179"/>
                      <a:pt x="939" y="179"/>
                    </a:cubicBezTo>
                    <a:cubicBezTo>
                      <a:pt x="944" y="180"/>
                      <a:pt x="949" y="181"/>
                      <a:pt x="953" y="182"/>
                    </a:cubicBezTo>
                    <a:cubicBezTo>
                      <a:pt x="953" y="182"/>
                      <a:pt x="953" y="182"/>
                      <a:pt x="953" y="182"/>
                    </a:cubicBezTo>
                    <a:cubicBezTo>
                      <a:pt x="954" y="182"/>
                      <a:pt x="956" y="182"/>
                      <a:pt x="957" y="182"/>
                    </a:cubicBezTo>
                    <a:cubicBezTo>
                      <a:pt x="957" y="182"/>
                      <a:pt x="958" y="182"/>
                      <a:pt x="958" y="183"/>
                    </a:cubicBezTo>
                    <a:cubicBezTo>
                      <a:pt x="959" y="183"/>
                      <a:pt x="960" y="183"/>
                      <a:pt x="962" y="183"/>
                    </a:cubicBezTo>
                    <a:cubicBezTo>
                      <a:pt x="962" y="183"/>
                      <a:pt x="962" y="183"/>
                      <a:pt x="963" y="183"/>
                    </a:cubicBezTo>
                    <a:cubicBezTo>
                      <a:pt x="964" y="183"/>
                      <a:pt x="965" y="184"/>
                      <a:pt x="966" y="184"/>
                    </a:cubicBezTo>
                    <a:cubicBezTo>
                      <a:pt x="966" y="184"/>
                      <a:pt x="966" y="184"/>
                      <a:pt x="966" y="184"/>
                    </a:cubicBezTo>
                    <a:cubicBezTo>
                      <a:pt x="970" y="184"/>
                      <a:pt x="972" y="185"/>
                      <a:pt x="975" y="185"/>
                    </a:cubicBezTo>
                    <a:cubicBezTo>
                      <a:pt x="975" y="185"/>
                      <a:pt x="976" y="185"/>
                      <a:pt x="976" y="185"/>
                    </a:cubicBezTo>
                    <a:cubicBezTo>
                      <a:pt x="977" y="185"/>
                      <a:pt x="977" y="186"/>
                      <a:pt x="978" y="186"/>
                    </a:cubicBezTo>
                    <a:cubicBezTo>
                      <a:pt x="978" y="186"/>
                      <a:pt x="979" y="186"/>
                      <a:pt x="979" y="186"/>
                    </a:cubicBezTo>
                    <a:cubicBezTo>
                      <a:pt x="979" y="186"/>
                      <a:pt x="980" y="186"/>
                      <a:pt x="980" y="186"/>
                    </a:cubicBezTo>
                    <a:cubicBezTo>
                      <a:pt x="981" y="186"/>
                      <a:pt x="981" y="186"/>
                      <a:pt x="981" y="186"/>
                    </a:cubicBezTo>
                    <a:cubicBezTo>
                      <a:pt x="982" y="186"/>
                      <a:pt x="982" y="186"/>
                      <a:pt x="982" y="186"/>
                    </a:cubicBezTo>
                    <a:cubicBezTo>
                      <a:pt x="983" y="186"/>
                      <a:pt x="984" y="187"/>
                      <a:pt x="984" y="187"/>
                    </a:cubicBezTo>
                    <a:cubicBezTo>
                      <a:pt x="984" y="187"/>
                      <a:pt x="984" y="187"/>
                      <a:pt x="984" y="187"/>
                    </a:cubicBezTo>
                    <a:cubicBezTo>
                      <a:pt x="1008" y="215"/>
                      <a:pt x="1041" y="233"/>
                      <a:pt x="1078" y="233"/>
                    </a:cubicBezTo>
                    <a:cubicBezTo>
                      <a:pt x="1091" y="233"/>
                      <a:pt x="1103" y="231"/>
                      <a:pt x="1115" y="227"/>
                    </a:cubicBezTo>
                    <a:close/>
                  </a:path>
                </a:pathLst>
              </a:custGeom>
              <a:solidFill>
                <a:srgbClr val="E12A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335" name="Freeform 415"/>
              <p:cNvSpPr>
                <a:spLocks/>
              </p:cNvSpPr>
              <p:nvPr/>
            </p:nvSpPr>
            <p:spPr bwMode="auto">
              <a:xfrm>
                <a:off x="3946" y="2048"/>
                <a:ext cx="638" cy="891"/>
              </a:xfrm>
              <a:custGeom>
                <a:avLst/>
                <a:gdLst>
                  <a:gd name="T0" fmla="*/ 707 w 240"/>
                  <a:gd name="T1" fmla="*/ 0 h 314"/>
                  <a:gd name="T2" fmla="*/ 35 w 240"/>
                  <a:gd name="T3" fmla="*/ 338 h 314"/>
                  <a:gd name="T4" fmla="*/ 56 w 240"/>
                  <a:gd name="T5" fmla="*/ 426 h 314"/>
                  <a:gd name="T6" fmla="*/ 707 w 240"/>
                  <a:gd name="T7" fmla="*/ 79 h 314"/>
                  <a:gd name="T8" fmla="*/ 1624 w 240"/>
                  <a:gd name="T9" fmla="*/ 1266 h 314"/>
                  <a:gd name="T10" fmla="*/ 707 w 240"/>
                  <a:gd name="T11" fmla="*/ 2449 h 314"/>
                  <a:gd name="T12" fmla="*/ 43 w 240"/>
                  <a:gd name="T13" fmla="*/ 2077 h 314"/>
                  <a:gd name="T14" fmla="*/ 0 w 240"/>
                  <a:gd name="T15" fmla="*/ 2142 h 314"/>
                  <a:gd name="T16" fmla="*/ 707 w 240"/>
                  <a:gd name="T17" fmla="*/ 2528 h 314"/>
                  <a:gd name="T18" fmla="*/ 1696 w 240"/>
                  <a:gd name="T19" fmla="*/ 1266 h 314"/>
                  <a:gd name="T20" fmla="*/ 707 w 240"/>
                  <a:gd name="T21" fmla="*/ 0 h 31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40" h="314">
                    <a:moveTo>
                      <a:pt x="100" y="0"/>
                    </a:moveTo>
                    <a:cubicBezTo>
                      <a:pt x="65" y="0"/>
                      <a:pt x="31" y="15"/>
                      <a:pt x="5" y="42"/>
                    </a:cubicBezTo>
                    <a:cubicBezTo>
                      <a:pt x="8" y="53"/>
                      <a:pt x="8" y="53"/>
                      <a:pt x="8" y="53"/>
                    </a:cubicBezTo>
                    <a:cubicBezTo>
                      <a:pt x="32" y="27"/>
                      <a:pt x="64" y="10"/>
                      <a:pt x="100" y="10"/>
                    </a:cubicBezTo>
                    <a:cubicBezTo>
                      <a:pt x="172" y="10"/>
                      <a:pt x="230" y="76"/>
                      <a:pt x="230" y="157"/>
                    </a:cubicBezTo>
                    <a:cubicBezTo>
                      <a:pt x="230" y="238"/>
                      <a:pt x="172" y="304"/>
                      <a:pt x="100" y="304"/>
                    </a:cubicBezTo>
                    <a:cubicBezTo>
                      <a:pt x="63" y="304"/>
                      <a:pt x="30" y="286"/>
                      <a:pt x="6" y="258"/>
                    </a:cubicBezTo>
                    <a:cubicBezTo>
                      <a:pt x="0" y="266"/>
                      <a:pt x="0" y="266"/>
                      <a:pt x="0" y="266"/>
                    </a:cubicBezTo>
                    <a:cubicBezTo>
                      <a:pt x="26" y="296"/>
                      <a:pt x="63" y="314"/>
                      <a:pt x="100" y="314"/>
                    </a:cubicBezTo>
                    <a:cubicBezTo>
                      <a:pt x="177" y="314"/>
                      <a:pt x="240" y="243"/>
                      <a:pt x="240" y="157"/>
                    </a:cubicBezTo>
                    <a:cubicBezTo>
                      <a:pt x="240" y="70"/>
                      <a:pt x="177" y="0"/>
                      <a:pt x="100" y="0"/>
                    </a:cubicBezTo>
                    <a:close/>
                  </a:path>
                </a:pathLst>
              </a:custGeom>
              <a:solidFill>
                <a:srgbClr val="D48F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336" name="Freeform 416"/>
              <p:cNvSpPr>
                <a:spLocks/>
              </p:cNvSpPr>
              <p:nvPr/>
            </p:nvSpPr>
            <p:spPr bwMode="auto">
              <a:xfrm>
                <a:off x="3924" y="2014"/>
                <a:ext cx="690" cy="959"/>
              </a:xfrm>
              <a:custGeom>
                <a:avLst/>
                <a:gdLst>
                  <a:gd name="T0" fmla="*/ 767 w 259"/>
                  <a:gd name="T1" fmla="*/ 0 h 338"/>
                  <a:gd name="T2" fmla="*/ 64 w 259"/>
                  <a:gd name="T3" fmla="*/ 321 h 338"/>
                  <a:gd name="T4" fmla="*/ 93 w 259"/>
                  <a:gd name="T5" fmla="*/ 434 h 338"/>
                  <a:gd name="T6" fmla="*/ 767 w 259"/>
                  <a:gd name="T7" fmla="*/ 96 h 338"/>
                  <a:gd name="T8" fmla="*/ 1761 w 259"/>
                  <a:gd name="T9" fmla="*/ 1362 h 338"/>
                  <a:gd name="T10" fmla="*/ 767 w 259"/>
                  <a:gd name="T11" fmla="*/ 2624 h 338"/>
                  <a:gd name="T12" fmla="*/ 56 w 259"/>
                  <a:gd name="T13" fmla="*/ 2239 h 338"/>
                  <a:gd name="T14" fmla="*/ 0 w 259"/>
                  <a:gd name="T15" fmla="*/ 2318 h 338"/>
                  <a:gd name="T16" fmla="*/ 767 w 259"/>
                  <a:gd name="T17" fmla="*/ 2721 h 338"/>
                  <a:gd name="T18" fmla="*/ 1838 w 259"/>
                  <a:gd name="T19" fmla="*/ 1362 h 338"/>
                  <a:gd name="T20" fmla="*/ 767 w 259"/>
                  <a:gd name="T21" fmla="*/ 0 h 3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59" h="338">
                    <a:moveTo>
                      <a:pt x="108" y="0"/>
                    </a:moveTo>
                    <a:cubicBezTo>
                      <a:pt x="71" y="0"/>
                      <a:pt x="36" y="14"/>
                      <a:pt x="9" y="40"/>
                    </a:cubicBezTo>
                    <a:cubicBezTo>
                      <a:pt x="13" y="54"/>
                      <a:pt x="13" y="54"/>
                      <a:pt x="13" y="54"/>
                    </a:cubicBezTo>
                    <a:cubicBezTo>
                      <a:pt x="39" y="27"/>
                      <a:pt x="73" y="12"/>
                      <a:pt x="108" y="12"/>
                    </a:cubicBezTo>
                    <a:cubicBezTo>
                      <a:pt x="185" y="12"/>
                      <a:pt x="248" y="82"/>
                      <a:pt x="248" y="169"/>
                    </a:cubicBezTo>
                    <a:cubicBezTo>
                      <a:pt x="248" y="255"/>
                      <a:pt x="185" y="326"/>
                      <a:pt x="108" y="326"/>
                    </a:cubicBezTo>
                    <a:cubicBezTo>
                      <a:pt x="71" y="326"/>
                      <a:pt x="34" y="308"/>
                      <a:pt x="8" y="278"/>
                    </a:cubicBezTo>
                    <a:cubicBezTo>
                      <a:pt x="0" y="288"/>
                      <a:pt x="0" y="288"/>
                      <a:pt x="0" y="288"/>
                    </a:cubicBezTo>
                    <a:cubicBezTo>
                      <a:pt x="29" y="320"/>
                      <a:pt x="67" y="338"/>
                      <a:pt x="108" y="338"/>
                    </a:cubicBezTo>
                    <a:cubicBezTo>
                      <a:pt x="191" y="338"/>
                      <a:pt x="259" y="262"/>
                      <a:pt x="259" y="169"/>
                    </a:cubicBezTo>
                    <a:cubicBezTo>
                      <a:pt x="259" y="76"/>
                      <a:pt x="191" y="0"/>
                      <a:pt x="108" y="0"/>
                    </a:cubicBezTo>
                    <a:close/>
                  </a:path>
                </a:pathLst>
              </a:custGeom>
              <a:solidFill>
                <a:srgbClr val="FFF1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337" name="Freeform 417"/>
              <p:cNvSpPr>
                <a:spLocks/>
              </p:cNvSpPr>
              <p:nvPr/>
            </p:nvSpPr>
            <p:spPr bwMode="auto">
              <a:xfrm>
                <a:off x="928" y="1361"/>
                <a:ext cx="3039" cy="837"/>
              </a:xfrm>
              <a:custGeom>
                <a:avLst/>
                <a:gdLst>
                  <a:gd name="T0" fmla="*/ 7925 w 1142"/>
                  <a:gd name="T1" fmla="*/ 1722 h 295"/>
                  <a:gd name="T2" fmla="*/ 3513 w 1142"/>
                  <a:gd name="T3" fmla="*/ 837 h 295"/>
                  <a:gd name="T4" fmla="*/ 13 w 1142"/>
                  <a:gd name="T5" fmla="*/ 0 h 295"/>
                  <a:gd name="T6" fmla="*/ 0 w 1142"/>
                  <a:gd name="T7" fmla="*/ 613 h 295"/>
                  <a:gd name="T8" fmla="*/ 56 w 1142"/>
                  <a:gd name="T9" fmla="*/ 619 h 295"/>
                  <a:gd name="T10" fmla="*/ 77 w 1142"/>
                  <a:gd name="T11" fmla="*/ 627 h 295"/>
                  <a:gd name="T12" fmla="*/ 3811 w 1142"/>
                  <a:gd name="T13" fmla="*/ 1481 h 295"/>
                  <a:gd name="T14" fmla="*/ 8087 w 1142"/>
                  <a:gd name="T15" fmla="*/ 2375 h 295"/>
                  <a:gd name="T16" fmla="*/ 7925 w 1142"/>
                  <a:gd name="T17" fmla="*/ 1722 h 29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42" h="295">
                    <a:moveTo>
                      <a:pt x="1119" y="214"/>
                    </a:moveTo>
                    <a:cubicBezTo>
                      <a:pt x="1119" y="214"/>
                      <a:pt x="632" y="130"/>
                      <a:pt x="496" y="104"/>
                    </a:cubicBezTo>
                    <a:cubicBezTo>
                      <a:pt x="376" y="82"/>
                      <a:pt x="93" y="19"/>
                      <a:pt x="2" y="0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2" y="76"/>
                      <a:pt x="5" y="77"/>
                      <a:pt x="8" y="77"/>
                    </a:cubicBezTo>
                    <a:cubicBezTo>
                      <a:pt x="9" y="78"/>
                      <a:pt x="10" y="78"/>
                      <a:pt x="11" y="78"/>
                    </a:cubicBezTo>
                    <a:cubicBezTo>
                      <a:pt x="82" y="93"/>
                      <a:pt x="412" y="160"/>
                      <a:pt x="538" y="184"/>
                    </a:cubicBezTo>
                    <a:cubicBezTo>
                      <a:pt x="674" y="210"/>
                      <a:pt x="1142" y="295"/>
                      <a:pt x="1142" y="295"/>
                    </a:cubicBezTo>
                    <a:lnTo>
                      <a:pt x="1119" y="214"/>
                    </a:lnTo>
                    <a:close/>
                  </a:path>
                </a:pathLst>
              </a:custGeom>
              <a:solidFill>
                <a:srgbClr val="FCB2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338" name="Freeform 418"/>
              <p:cNvSpPr>
                <a:spLocks/>
              </p:cNvSpPr>
              <p:nvPr/>
            </p:nvSpPr>
            <p:spPr bwMode="auto">
              <a:xfrm>
                <a:off x="936" y="1287"/>
                <a:ext cx="3350" cy="682"/>
              </a:xfrm>
              <a:custGeom>
                <a:avLst/>
                <a:gdLst>
                  <a:gd name="T0" fmla="*/ 8714 w 1259"/>
                  <a:gd name="T1" fmla="*/ 1606 h 240"/>
                  <a:gd name="T2" fmla="*/ 8914 w 1259"/>
                  <a:gd name="T3" fmla="*/ 1623 h 240"/>
                  <a:gd name="T4" fmla="*/ 4800 w 1259"/>
                  <a:gd name="T5" fmla="*/ 872 h 240"/>
                  <a:gd name="T6" fmla="*/ 1062 w 1259"/>
                  <a:gd name="T7" fmla="*/ 65 h 240"/>
                  <a:gd name="T8" fmla="*/ 0 w 1259"/>
                  <a:gd name="T9" fmla="*/ 210 h 240"/>
                  <a:gd name="T10" fmla="*/ 0 w 1259"/>
                  <a:gd name="T11" fmla="*/ 210 h 240"/>
                  <a:gd name="T12" fmla="*/ 3491 w 1259"/>
                  <a:gd name="T13" fmla="*/ 1049 h 240"/>
                  <a:gd name="T14" fmla="*/ 7900 w 1259"/>
                  <a:gd name="T15" fmla="*/ 1938 h 240"/>
                  <a:gd name="T16" fmla="*/ 8714 w 1259"/>
                  <a:gd name="T17" fmla="*/ 1606 h 2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59" h="240">
                    <a:moveTo>
                      <a:pt x="1231" y="199"/>
                    </a:moveTo>
                    <a:cubicBezTo>
                      <a:pt x="1241" y="199"/>
                      <a:pt x="1250" y="200"/>
                      <a:pt x="1259" y="201"/>
                    </a:cubicBezTo>
                    <a:cubicBezTo>
                      <a:pt x="1163" y="183"/>
                      <a:pt x="808" y="132"/>
                      <a:pt x="678" y="108"/>
                    </a:cubicBezTo>
                    <a:cubicBezTo>
                      <a:pt x="559" y="85"/>
                      <a:pt x="241" y="26"/>
                      <a:pt x="150" y="8"/>
                    </a:cubicBezTo>
                    <a:cubicBezTo>
                      <a:pt x="112" y="1"/>
                      <a:pt x="32" y="0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92" y="45"/>
                      <a:pt x="374" y="108"/>
                      <a:pt x="493" y="130"/>
                    </a:cubicBezTo>
                    <a:cubicBezTo>
                      <a:pt x="629" y="156"/>
                      <a:pt x="1116" y="240"/>
                      <a:pt x="1116" y="240"/>
                    </a:cubicBezTo>
                    <a:cubicBezTo>
                      <a:pt x="1149" y="214"/>
                      <a:pt x="1188" y="199"/>
                      <a:pt x="1231" y="199"/>
                    </a:cubicBezTo>
                    <a:close/>
                  </a:path>
                </a:pathLst>
              </a:custGeom>
              <a:solidFill>
                <a:srgbClr val="F79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339" name="Freeform 419"/>
              <p:cNvSpPr>
                <a:spLocks/>
              </p:cNvSpPr>
              <p:nvPr/>
            </p:nvSpPr>
            <p:spPr bwMode="auto">
              <a:xfrm>
                <a:off x="869" y="2360"/>
                <a:ext cx="3281" cy="772"/>
              </a:xfrm>
              <a:custGeom>
                <a:avLst/>
                <a:gdLst>
                  <a:gd name="T0" fmla="*/ 7916 w 1233"/>
                  <a:gd name="T1" fmla="*/ 1692 h 272"/>
                  <a:gd name="T2" fmla="*/ 7916 w 1233"/>
                  <a:gd name="T3" fmla="*/ 1683 h 272"/>
                  <a:gd name="T4" fmla="*/ 7908 w 1233"/>
                  <a:gd name="T5" fmla="*/ 1683 h 272"/>
                  <a:gd name="T6" fmla="*/ 4936 w 1233"/>
                  <a:gd name="T7" fmla="*/ 1087 h 272"/>
                  <a:gd name="T8" fmla="*/ 0 w 1233"/>
                  <a:gd name="T9" fmla="*/ 0 h 272"/>
                  <a:gd name="T10" fmla="*/ 865 w 1233"/>
                  <a:gd name="T11" fmla="*/ 443 h 272"/>
                  <a:gd name="T12" fmla="*/ 1091 w 1233"/>
                  <a:gd name="T13" fmla="*/ 500 h 272"/>
                  <a:gd name="T14" fmla="*/ 5756 w 1233"/>
                  <a:gd name="T15" fmla="*/ 1595 h 272"/>
                  <a:gd name="T16" fmla="*/ 8731 w 1233"/>
                  <a:gd name="T17" fmla="*/ 2191 h 272"/>
                  <a:gd name="T18" fmla="*/ 8731 w 1233"/>
                  <a:gd name="T19" fmla="*/ 2183 h 272"/>
                  <a:gd name="T20" fmla="*/ 7916 w 1233"/>
                  <a:gd name="T21" fmla="*/ 1692 h 27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233" h="272">
                    <a:moveTo>
                      <a:pt x="1118" y="210"/>
                    </a:moveTo>
                    <a:cubicBezTo>
                      <a:pt x="1118" y="209"/>
                      <a:pt x="1118" y="209"/>
                      <a:pt x="1118" y="209"/>
                    </a:cubicBezTo>
                    <a:cubicBezTo>
                      <a:pt x="1117" y="209"/>
                      <a:pt x="1117" y="209"/>
                      <a:pt x="1117" y="209"/>
                    </a:cubicBezTo>
                    <a:cubicBezTo>
                      <a:pt x="1089" y="205"/>
                      <a:pt x="795" y="155"/>
                      <a:pt x="697" y="135"/>
                    </a:cubicBezTo>
                    <a:cubicBezTo>
                      <a:pt x="607" y="117"/>
                      <a:pt x="185" y="36"/>
                      <a:pt x="0" y="0"/>
                    </a:cubicBezTo>
                    <a:cubicBezTo>
                      <a:pt x="26" y="29"/>
                      <a:pt x="86" y="46"/>
                      <a:pt x="122" y="55"/>
                    </a:cubicBezTo>
                    <a:cubicBezTo>
                      <a:pt x="126" y="56"/>
                      <a:pt x="154" y="62"/>
                      <a:pt x="154" y="62"/>
                    </a:cubicBezTo>
                    <a:cubicBezTo>
                      <a:pt x="339" y="98"/>
                      <a:pt x="723" y="179"/>
                      <a:pt x="813" y="198"/>
                    </a:cubicBezTo>
                    <a:cubicBezTo>
                      <a:pt x="911" y="218"/>
                      <a:pt x="1205" y="268"/>
                      <a:pt x="1233" y="272"/>
                    </a:cubicBezTo>
                    <a:cubicBezTo>
                      <a:pt x="1233" y="271"/>
                      <a:pt x="1233" y="271"/>
                      <a:pt x="1233" y="271"/>
                    </a:cubicBezTo>
                    <a:cubicBezTo>
                      <a:pt x="1189" y="265"/>
                      <a:pt x="1148" y="243"/>
                      <a:pt x="1118" y="210"/>
                    </a:cubicBezTo>
                    <a:close/>
                  </a:path>
                </a:pathLst>
              </a:custGeom>
              <a:solidFill>
                <a:srgbClr val="F66E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340" name="Freeform 420"/>
              <p:cNvSpPr>
                <a:spLocks/>
              </p:cNvSpPr>
              <p:nvPr/>
            </p:nvSpPr>
            <p:spPr bwMode="auto">
              <a:xfrm>
                <a:off x="933" y="1361"/>
                <a:ext cx="2981" cy="636"/>
              </a:xfrm>
              <a:custGeom>
                <a:avLst/>
                <a:gdLst>
                  <a:gd name="T0" fmla="*/ 3407 w 1120"/>
                  <a:gd name="T1" fmla="*/ 920 h 224"/>
                  <a:gd name="T2" fmla="*/ 7934 w 1120"/>
                  <a:gd name="T3" fmla="*/ 1806 h 224"/>
                  <a:gd name="T4" fmla="*/ 7913 w 1120"/>
                  <a:gd name="T5" fmla="*/ 1726 h 224"/>
                  <a:gd name="T6" fmla="*/ 3500 w 1120"/>
                  <a:gd name="T7" fmla="*/ 838 h 224"/>
                  <a:gd name="T8" fmla="*/ 0 w 1120"/>
                  <a:gd name="T9" fmla="*/ 0 h 224"/>
                  <a:gd name="T10" fmla="*/ 0 w 1120"/>
                  <a:gd name="T11" fmla="*/ 97 h 224"/>
                  <a:gd name="T12" fmla="*/ 3407 w 1120"/>
                  <a:gd name="T13" fmla="*/ 920 h 2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20" h="224">
                    <a:moveTo>
                      <a:pt x="481" y="114"/>
                    </a:moveTo>
                    <a:cubicBezTo>
                      <a:pt x="608" y="138"/>
                      <a:pt x="972" y="197"/>
                      <a:pt x="1120" y="224"/>
                    </a:cubicBezTo>
                    <a:cubicBezTo>
                      <a:pt x="1117" y="214"/>
                      <a:pt x="1117" y="214"/>
                      <a:pt x="1117" y="214"/>
                    </a:cubicBezTo>
                    <a:cubicBezTo>
                      <a:pt x="1117" y="214"/>
                      <a:pt x="630" y="130"/>
                      <a:pt x="494" y="104"/>
                    </a:cubicBezTo>
                    <a:cubicBezTo>
                      <a:pt x="374" y="82"/>
                      <a:pt x="91" y="19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2" y="33"/>
                      <a:pt x="367" y="92"/>
                      <a:pt x="481" y="114"/>
                    </a:cubicBezTo>
                    <a:close/>
                  </a:path>
                </a:pathLst>
              </a:custGeom>
              <a:solidFill>
                <a:srgbClr val="F47F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341" name="Freeform 421"/>
              <p:cNvSpPr>
                <a:spLocks/>
              </p:cNvSpPr>
              <p:nvPr/>
            </p:nvSpPr>
            <p:spPr bwMode="auto">
              <a:xfrm>
                <a:off x="867" y="2332"/>
                <a:ext cx="2993" cy="621"/>
              </a:xfrm>
              <a:custGeom>
                <a:avLst/>
                <a:gdLst>
                  <a:gd name="T0" fmla="*/ 7920 w 1125"/>
                  <a:gd name="T1" fmla="*/ 1761 h 219"/>
                  <a:gd name="T2" fmla="*/ 7963 w 1125"/>
                  <a:gd name="T3" fmla="*/ 1687 h 219"/>
                  <a:gd name="T4" fmla="*/ 4975 w 1125"/>
                  <a:gd name="T5" fmla="*/ 1086 h 219"/>
                  <a:gd name="T6" fmla="*/ 35 w 1125"/>
                  <a:gd name="T7" fmla="*/ 0 h 219"/>
                  <a:gd name="T8" fmla="*/ 29 w 1125"/>
                  <a:gd name="T9" fmla="*/ 0 h 219"/>
                  <a:gd name="T10" fmla="*/ 0 w 1125"/>
                  <a:gd name="T11" fmla="*/ 79 h 219"/>
                  <a:gd name="T12" fmla="*/ 4940 w 1125"/>
                  <a:gd name="T13" fmla="*/ 1165 h 219"/>
                  <a:gd name="T14" fmla="*/ 7912 w 1125"/>
                  <a:gd name="T15" fmla="*/ 1761 h 219"/>
                  <a:gd name="T16" fmla="*/ 7920 w 1125"/>
                  <a:gd name="T17" fmla="*/ 1761 h 21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25" h="219">
                    <a:moveTo>
                      <a:pt x="1119" y="219"/>
                    </a:moveTo>
                    <a:cubicBezTo>
                      <a:pt x="1125" y="210"/>
                      <a:pt x="1125" y="210"/>
                      <a:pt x="1125" y="210"/>
                    </a:cubicBezTo>
                    <a:cubicBezTo>
                      <a:pt x="1085" y="204"/>
                      <a:pt x="799" y="154"/>
                      <a:pt x="703" y="135"/>
                    </a:cubicBezTo>
                    <a:cubicBezTo>
                      <a:pt x="613" y="116"/>
                      <a:pt x="190" y="35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85" y="46"/>
                      <a:pt x="608" y="127"/>
                      <a:pt x="698" y="145"/>
                    </a:cubicBezTo>
                    <a:cubicBezTo>
                      <a:pt x="796" y="165"/>
                      <a:pt x="1090" y="215"/>
                      <a:pt x="1118" y="219"/>
                    </a:cubicBezTo>
                    <a:lnTo>
                      <a:pt x="1119" y="219"/>
                    </a:lnTo>
                    <a:close/>
                  </a:path>
                </a:pathLst>
              </a:custGeom>
              <a:solidFill>
                <a:srgbClr val="F47F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342" name="Freeform 422"/>
              <p:cNvSpPr>
                <a:spLocks/>
              </p:cNvSpPr>
              <p:nvPr/>
            </p:nvSpPr>
            <p:spPr bwMode="auto">
              <a:xfrm>
                <a:off x="867" y="2230"/>
                <a:ext cx="3057" cy="723"/>
              </a:xfrm>
              <a:custGeom>
                <a:avLst/>
                <a:gdLst>
                  <a:gd name="T0" fmla="*/ 3908 w 1149"/>
                  <a:gd name="T1" fmla="*/ 836 h 255"/>
                  <a:gd name="T2" fmla="*/ 2131 w 1149"/>
                  <a:gd name="T3" fmla="*/ 451 h 255"/>
                  <a:gd name="T4" fmla="*/ 98 w 1149"/>
                  <a:gd name="T5" fmla="*/ 0 h 255"/>
                  <a:gd name="T6" fmla="*/ 0 w 1149"/>
                  <a:gd name="T7" fmla="*/ 369 h 255"/>
                  <a:gd name="T8" fmla="*/ 29 w 1149"/>
                  <a:gd name="T9" fmla="*/ 289 h 255"/>
                  <a:gd name="T10" fmla="*/ 35 w 1149"/>
                  <a:gd name="T11" fmla="*/ 289 h 255"/>
                  <a:gd name="T12" fmla="*/ 4975 w 1149"/>
                  <a:gd name="T13" fmla="*/ 1375 h 255"/>
                  <a:gd name="T14" fmla="*/ 7963 w 1149"/>
                  <a:gd name="T15" fmla="*/ 1976 h 255"/>
                  <a:gd name="T16" fmla="*/ 7921 w 1149"/>
                  <a:gd name="T17" fmla="*/ 2050 h 255"/>
                  <a:gd name="T18" fmla="*/ 8133 w 1149"/>
                  <a:gd name="T19" fmla="*/ 1713 h 255"/>
                  <a:gd name="T20" fmla="*/ 6739 w 1149"/>
                  <a:gd name="T21" fmla="*/ 1446 h 255"/>
                  <a:gd name="T22" fmla="*/ 3908 w 1149"/>
                  <a:gd name="T23" fmla="*/ 836 h 25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149" h="255">
                    <a:moveTo>
                      <a:pt x="552" y="104"/>
                    </a:moveTo>
                    <a:cubicBezTo>
                      <a:pt x="481" y="91"/>
                      <a:pt x="395" y="74"/>
                      <a:pt x="301" y="56"/>
                    </a:cubicBezTo>
                    <a:cubicBezTo>
                      <a:pt x="301" y="56"/>
                      <a:pt x="18" y="2"/>
                      <a:pt x="14" y="0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190" y="71"/>
                      <a:pt x="613" y="152"/>
                      <a:pt x="703" y="171"/>
                    </a:cubicBezTo>
                    <a:cubicBezTo>
                      <a:pt x="799" y="190"/>
                      <a:pt x="1085" y="240"/>
                      <a:pt x="1125" y="246"/>
                    </a:cubicBezTo>
                    <a:cubicBezTo>
                      <a:pt x="1119" y="255"/>
                      <a:pt x="1119" y="255"/>
                      <a:pt x="1119" y="255"/>
                    </a:cubicBezTo>
                    <a:cubicBezTo>
                      <a:pt x="1149" y="213"/>
                      <a:pt x="1149" y="213"/>
                      <a:pt x="1149" y="213"/>
                    </a:cubicBezTo>
                    <a:cubicBezTo>
                      <a:pt x="1124" y="209"/>
                      <a:pt x="1040" y="195"/>
                      <a:pt x="952" y="180"/>
                    </a:cubicBezTo>
                    <a:cubicBezTo>
                      <a:pt x="868" y="165"/>
                      <a:pt x="648" y="123"/>
                      <a:pt x="552" y="104"/>
                    </a:cubicBezTo>
                    <a:close/>
                  </a:path>
                </a:pathLst>
              </a:custGeom>
              <a:solidFill>
                <a:srgbClr val="FCB2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343" name="Freeform 423"/>
              <p:cNvSpPr>
                <a:spLocks/>
              </p:cNvSpPr>
              <p:nvPr/>
            </p:nvSpPr>
            <p:spPr bwMode="auto">
              <a:xfrm>
                <a:off x="1731" y="2338"/>
                <a:ext cx="224" cy="48"/>
              </a:xfrm>
              <a:custGeom>
                <a:avLst/>
                <a:gdLst>
                  <a:gd name="T0" fmla="*/ 0 w 84"/>
                  <a:gd name="T1" fmla="*/ 0 h 17"/>
                  <a:gd name="T2" fmla="*/ 0 w 84"/>
                  <a:gd name="T3" fmla="*/ 8 h 17"/>
                  <a:gd name="T4" fmla="*/ 597 w 84"/>
                  <a:gd name="T5" fmla="*/ 136 h 17"/>
                  <a:gd name="T6" fmla="*/ 0 w 84"/>
                  <a:gd name="T7" fmla="*/ 0 h 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4" h="17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28" y="6"/>
                      <a:pt x="57" y="11"/>
                      <a:pt x="84" y="1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74C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344" name="Freeform 424"/>
              <p:cNvSpPr>
                <a:spLocks/>
              </p:cNvSpPr>
              <p:nvPr/>
            </p:nvSpPr>
            <p:spPr bwMode="auto">
              <a:xfrm>
                <a:off x="4393" y="2369"/>
                <a:ext cx="175" cy="440"/>
              </a:xfrm>
              <a:custGeom>
                <a:avLst/>
                <a:gdLst>
                  <a:gd name="T0" fmla="*/ 0 w 66"/>
                  <a:gd name="T1" fmla="*/ 1249 h 155"/>
                  <a:gd name="T2" fmla="*/ 323 w 66"/>
                  <a:gd name="T3" fmla="*/ 0 h 155"/>
                  <a:gd name="T4" fmla="*/ 0 w 66"/>
                  <a:gd name="T5" fmla="*/ 1249 h 1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6" h="155">
                    <a:moveTo>
                      <a:pt x="0" y="155"/>
                    </a:moveTo>
                    <a:cubicBezTo>
                      <a:pt x="66" y="101"/>
                      <a:pt x="52" y="22"/>
                      <a:pt x="46" y="0"/>
                    </a:cubicBezTo>
                    <a:cubicBezTo>
                      <a:pt x="47" y="21"/>
                      <a:pt x="53" y="99"/>
                      <a:pt x="0" y="1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345" name="Freeform 425"/>
              <p:cNvSpPr>
                <a:spLocks/>
              </p:cNvSpPr>
              <p:nvPr/>
            </p:nvSpPr>
            <p:spPr bwMode="auto">
              <a:xfrm>
                <a:off x="928" y="1551"/>
                <a:ext cx="3042" cy="647"/>
              </a:xfrm>
              <a:custGeom>
                <a:avLst/>
                <a:gdLst>
                  <a:gd name="T0" fmla="*/ 8053 w 1143"/>
                  <a:gd name="T1" fmla="*/ 1700 h 228"/>
                  <a:gd name="T2" fmla="*/ 8067 w 1143"/>
                  <a:gd name="T3" fmla="*/ 1757 h 228"/>
                  <a:gd name="T4" fmla="*/ 7396 w 1143"/>
                  <a:gd name="T5" fmla="*/ 1612 h 228"/>
                  <a:gd name="T6" fmla="*/ 5730 w 1143"/>
                  <a:gd name="T7" fmla="*/ 1249 h 228"/>
                  <a:gd name="T8" fmla="*/ 5624 w 1143"/>
                  <a:gd name="T9" fmla="*/ 1305 h 228"/>
                  <a:gd name="T10" fmla="*/ 5384 w 1143"/>
                  <a:gd name="T11" fmla="*/ 1442 h 228"/>
                  <a:gd name="T12" fmla="*/ 5057 w 1143"/>
                  <a:gd name="T13" fmla="*/ 1459 h 228"/>
                  <a:gd name="T14" fmla="*/ 4519 w 1143"/>
                  <a:gd name="T15" fmla="*/ 1305 h 228"/>
                  <a:gd name="T16" fmla="*/ 4051 w 1143"/>
                  <a:gd name="T17" fmla="*/ 1271 h 228"/>
                  <a:gd name="T18" fmla="*/ 3513 w 1143"/>
                  <a:gd name="T19" fmla="*/ 1223 h 228"/>
                  <a:gd name="T20" fmla="*/ 2890 w 1143"/>
                  <a:gd name="T21" fmla="*/ 718 h 228"/>
                  <a:gd name="T22" fmla="*/ 2784 w 1143"/>
                  <a:gd name="T23" fmla="*/ 636 h 228"/>
                  <a:gd name="T24" fmla="*/ 8 w 1143"/>
                  <a:gd name="T25" fmla="*/ 0 h 228"/>
                  <a:gd name="T26" fmla="*/ 0 w 1143"/>
                  <a:gd name="T27" fmla="*/ 65 h 228"/>
                  <a:gd name="T28" fmla="*/ 1850 w 1143"/>
                  <a:gd name="T29" fmla="*/ 482 h 228"/>
                  <a:gd name="T30" fmla="*/ 2749 w 1143"/>
                  <a:gd name="T31" fmla="*/ 692 h 228"/>
                  <a:gd name="T32" fmla="*/ 2856 w 1143"/>
                  <a:gd name="T33" fmla="*/ 780 h 228"/>
                  <a:gd name="T34" fmla="*/ 3513 w 1143"/>
                  <a:gd name="T35" fmla="*/ 1305 h 228"/>
                  <a:gd name="T36" fmla="*/ 4051 w 1143"/>
                  <a:gd name="T37" fmla="*/ 1354 h 228"/>
                  <a:gd name="T38" fmla="*/ 4519 w 1143"/>
                  <a:gd name="T39" fmla="*/ 1385 h 228"/>
                  <a:gd name="T40" fmla="*/ 5057 w 1143"/>
                  <a:gd name="T41" fmla="*/ 1538 h 228"/>
                  <a:gd name="T42" fmla="*/ 5384 w 1143"/>
                  <a:gd name="T43" fmla="*/ 1521 h 228"/>
                  <a:gd name="T44" fmla="*/ 5658 w 1143"/>
                  <a:gd name="T45" fmla="*/ 1368 h 228"/>
                  <a:gd name="T46" fmla="*/ 5730 w 1143"/>
                  <a:gd name="T47" fmla="*/ 1337 h 228"/>
                  <a:gd name="T48" fmla="*/ 6390 w 1143"/>
                  <a:gd name="T49" fmla="*/ 1481 h 228"/>
                  <a:gd name="T50" fmla="*/ 8096 w 1143"/>
                  <a:gd name="T51" fmla="*/ 1836 h 228"/>
                  <a:gd name="T52" fmla="*/ 8053 w 1143"/>
                  <a:gd name="T53" fmla="*/ 1700 h 228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43" h="228">
                    <a:moveTo>
                      <a:pt x="1137" y="211"/>
                    </a:moveTo>
                    <a:cubicBezTo>
                      <a:pt x="1139" y="218"/>
                      <a:pt x="1139" y="218"/>
                      <a:pt x="1139" y="218"/>
                    </a:cubicBezTo>
                    <a:cubicBezTo>
                      <a:pt x="1127" y="216"/>
                      <a:pt x="1094" y="209"/>
                      <a:pt x="1044" y="200"/>
                    </a:cubicBezTo>
                    <a:cubicBezTo>
                      <a:pt x="1036" y="197"/>
                      <a:pt x="924" y="176"/>
                      <a:pt x="809" y="155"/>
                    </a:cubicBezTo>
                    <a:cubicBezTo>
                      <a:pt x="801" y="156"/>
                      <a:pt x="797" y="159"/>
                      <a:pt x="794" y="162"/>
                    </a:cubicBezTo>
                    <a:cubicBezTo>
                      <a:pt x="786" y="169"/>
                      <a:pt x="773" y="177"/>
                      <a:pt x="760" y="179"/>
                    </a:cubicBezTo>
                    <a:cubicBezTo>
                      <a:pt x="744" y="181"/>
                      <a:pt x="740" y="179"/>
                      <a:pt x="714" y="181"/>
                    </a:cubicBezTo>
                    <a:cubicBezTo>
                      <a:pt x="688" y="183"/>
                      <a:pt x="674" y="172"/>
                      <a:pt x="638" y="162"/>
                    </a:cubicBezTo>
                    <a:cubicBezTo>
                      <a:pt x="602" y="152"/>
                      <a:pt x="604" y="158"/>
                      <a:pt x="572" y="158"/>
                    </a:cubicBezTo>
                    <a:cubicBezTo>
                      <a:pt x="540" y="158"/>
                      <a:pt x="526" y="168"/>
                      <a:pt x="496" y="152"/>
                    </a:cubicBezTo>
                    <a:cubicBezTo>
                      <a:pt x="466" y="135"/>
                      <a:pt x="438" y="135"/>
                      <a:pt x="408" y="89"/>
                    </a:cubicBezTo>
                    <a:cubicBezTo>
                      <a:pt x="406" y="84"/>
                      <a:pt x="399" y="82"/>
                      <a:pt x="393" y="79"/>
                    </a:cubicBezTo>
                    <a:cubicBezTo>
                      <a:pt x="298" y="61"/>
                      <a:pt x="20" y="4"/>
                      <a:pt x="1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99" y="28"/>
                      <a:pt x="201" y="48"/>
                      <a:pt x="261" y="60"/>
                    </a:cubicBezTo>
                    <a:cubicBezTo>
                      <a:pt x="282" y="64"/>
                      <a:pt x="326" y="74"/>
                      <a:pt x="388" y="86"/>
                    </a:cubicBezTo>
                    <a:cubicBezTo>
                      <a:pt x="393" y="88"/>
                      <a:pt x="400" y="93"/>
                      <a:pt x="403" y="97"/>
                    </a:cubicBezTo>
                    <a:cubicBezTo>
                      <a:pt x="433" y="143"/>
                      <a:pt x="466" y="145"/>
                      <a:pt x="496" y="162"/>
                    </a:cubicBezTo>
                    <a:cubicBezTo>
                      <a:pt x="526" y="178"/>
                      <a:pt x="540" y="168"/>
                      <a:pt x="572" y="168"/>
                    </a:cubicBezTo>
                    <a:cubicBezTo>
                      <a:pt x="604" y="168"/>
                      <a:pt x="602" y="162"/>
                      <a:pt x="638" y="172"/>
                    </a:cubicBezTo>
                    <a:cubicBezTo>
                      <a:pt x="674" y="182"/>
                      <a:pt x="688" y="193"/>
                      <a:pt x="714" y="191"/>
                    </a:cubicBezTo>
                    <a:cubicBezTo>
                      <a:pt x="740" y="189"/>
                      <a:pt x="744" y="191"/>
                      <a:pt x="760" y="189"/>
                    </a:cubicBezTo>
                    <a:cubicBezTo>
                      <a:pt x="773" y="187"/>
                      <a:pt x="791" y="177"/>
                      <a:pt x="799" y="170"/>
                    </a:cubicBezTo>
                    <a:cubicBezTo>
                      <a:pt x="801" y="168"/>
                      <a:pt x="804" y="166"/>
                      <a:pt x="809" y="166"/>
                    </a:cubicBezTo>
                    <a:cubicBezTo>
                      <a:pt x="841" y="172"/>
                      <a:pt x="870" y="177"/>
                      <a:pt x="902" y="184"/>
                    </a:cubicBezTo>
                    <a:cubicBezTo>
                      <a:pt x="1143" y="228"/>
                      <a:pt x="1143" y="228"/>
                      <a:pt x="1143" y="228"/>
                    </a:cubicBezTo>
                    <a:lnTo>
                      <a:pt x="1137" y="211"/>
                    </a:lnTo>
                    <a:close/>
                  </a:path>
                </a:pathLst>
              </a:custGeom>
              <a:solidFill>
                <a:srgbClr val="B74C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346" name="Freeform 426"/>
              <p:cNvSpPr>
                <a:spLocks/>
              </p:cNvSpPr>
              <p:nvPr/>
            </p:nvSpPr>
            <p:spPr bwMode="auto">
              <a:xfrm>
                <a:off x="915" y="2173"/>
                <a:ext cx="3047" cy="636"/>
              </a:xfrm>
              <a:custGeom>
                <a:avLst/>
                <a:gdLst>
                  <a:gd name="T0" fmla="*/ 5027 w 1145"/>
                  <a:gd name="T1" fmla="*/ 1096 h 224"/>
                  <a:gd name="T2" fmla="*/ 4694 w 1145"/>
                  <a:gd name="T3" fmla="*/ 1025 h 224"/>
                  <a:gd name="T4" fmla="*/ 3965 w 1145"/>
                  <a:gd name="T5" fmla="*/ 693 h 224"/>
                  <a:gd name="T6" fmla="*/ 2988 w 1145"/>
                  <a:gd name="T7" fmla="*/ 355 h 224"/>
                  <a:gd name="T8" fmla="*/ 2344 w 1145"/>
                  <a:gd name="T9" fmla="*/ 443 h 224"/>
                  <a:gd name="T10" fmla="*/ 2046 w 1145"/>
                  <a:gd name="T11" fmla="*/ 443 h 224"/>
                  <a:gd name="T12" fmla="*/ 21 w 1145"/>
                  <a:gd name="T13" fmla="*/ 0 h 224"/>
                  <a:gd name="T14" fmla="*/ 162 w 1145"/>
                  <a:gd name="T15" fmla="*/ 122 h 224"/>
                  <a:gd name="T16" fmla="*/ 2054 w 1145"/>
                  <a:gd name="T17" fmla="*/ 531 h 224"/>
                  <a:gd name="T18" fmla="*/ 2358 w 1145"/>
                  <a:gd name="T19" fmla="*/ 517 h 224"/>
                  <a:gd name="T20" fmla="*/ 2344 w 1145"/>
                  <a:gd name="T21" fmla="*/ 508 h 224"/>
                  <a:gd name="T22" fmla="*/ 2371 w 1145"/>
                  <a:gd name="T23" fmla="*/ 508 h 224"/>
                  <a:gd name="T24" fmla="*/ 2392 w 1145"/>
                  <a:gd name="T25" fmla="*/ 508 h 224"/>
                  <a:gd name="T26" fmla="*/ 2414 w 1145"/>
                  <a:gd name="T27" fmla="*/ 508 h 224"/>
                  <a:gd name="T28" fmla="*/ 2435 w 1145"/>
                  <a:gd name="T29" fmla="*/ 508 h 224"/>
                  <a:gd name="T30" fmla="*/ 2464 w 1145"/>
                  <a:gd name="T31" fmla="*/ 500 h 224"/>
                  <a:gd name="T32" fmla="*/ 2499 w 1145"/>
                  <a:gd name="T33" fmla="*/ 500 h 224"/>
                  <a:gd name="T34" fmla="*/ 2528 w 1145"/>
                  <a:gd name="T35" fmla="*/ 491 h 224"/>
                  <a:gd name="T36" fmla="*/ 2557 w 1145"/>
                  <a:gd name="T37" fmla="*/ 483 h 224"/>
                  <a:gd name="T38" fmla="*/ 2579 w 1145"/>
                  <a:gd name="T39" fmla="*/ 483 h 224"/>
                  <a:gd name="T40" fmla="*/ 2605 w 1145"/>
                  <a:gd name="T41" fmla="*/ 477 h 224"/>
                  <a:gd name="T42" fmla="*/ 2627 w 1145"/>
                  <a:gd name="T43" fmla="*/ 468 h 224"/>
                  <a:gd name="T44" fmla="*/ 2648 w 1145"/>
                  <a:gd name="T45" fmla="*/ 468 h 224"/>
                  <a:gd name="T46" fmla="*/ 2669 w 1145"/>
                  <a:gd name="T47" fmla="*/ 460 h 224"/>
                  <a:gd name="T48" fmla="*/ 2685 w 1145"/>
                  <a:gd name="T49" fmla="*/ 460 h 224"/>
                  <a:gd name="T50" fmla="*/ 2988 w 1145"/>
                  <a:gd name="T51" fmla="*/ 420 h 224"/>
                  <a:gd name="T52" fmla="*/ 3965 w 1145"/>
                  <a:gd name="T53" fmla="*/ 758 h 224"/>
                  <a:gd name="T54" fmla="*/ 4008 w 1145"/>
                  <a:gd name="T55" fmla="*/ 775 h 224"/>
                  <a:gd name="T56" fmla="*/ 4045 w 1145"/>
                  <a:gd name="T57" fmla="*/ 789 h 224"/>
                  <a:gd name="T58" fmla="*/ 4080 w 1145"/>
                  <a:gd name="T59" fmla="*/ 806 h 224"/>
                  <a:gd name="T60" fmla="*/ 4106 w 1145"/>
                  <a:gd name="T61" fmla="*/ 823 h 224"/>
                  <a:gd name="T62" fmla="*/ 4143 w 1145"/>
                  <a:gd name="T63" fmla="*/ 838 h 224"/>
                  <a:gd name="T64" fmla="*/ 4170 w 1145"/>
                  <a:gd name="T65" fmla="*/ 855 h 224"/>
                  <a:gd name="T66" fmla="*/ 4199 w 1145"/>
                  <a:gd name="T67" fmla="*/ 872 h 224"/>
                  <a:gd name="T68" fmla="*/ 4271 w 1145"/>
                  <a:gd name="T69" fmla="*/ 903 h 224"/>
                  <a:gd name="T70" fmla="*/ 4292 w 1145"/>
                  <a:gd name="T71" fmla="*/ 920 h 224"/>
                  <a:gd name="T72" fmla="*/ 4314 w 1145"/>
                  <a:gd name="T73" fmla="*/ 928 h 224"/>
                  <a:gd name="T74" fmla="*/ 4327 w 1145"/>
                  <a:gd name="T75" fmla="*/ 934 h 224"/>
                  <a:gd name="T76" fmla="*/ 4348 w 1145"/>
                  <a:gd name="T77" fmla="*/ 943 h 224"/>
                  <a:gd name="T78" fmla="*/ 4362 w 1145"/>
                  <a:gd name="T79" fmla="*/ 951 h 224"/>
                  <a:gd name="T80" fmla="*/ 4625 w 1145"/>
                  <a:gd name="T81" fmla="*/ 1079 h 224"/>
                  <a:gd name="T82" fmla="*/ 8058 w 1145"/>
                  <a:gd name="T83" fmla="*/ 1797 h 224"/>
                  <a:gd name="T84" fmla="*/ 8108 w 1145"/>
                  <a:gd name="T85" fmla="*/ 1726 h 224"/>
                  <a:gd name="T86" fmla="*/ 6126 w 1145"/>
                  <a:gd name="T87" fmla="*/ 1337 h 22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145" h="224">
                    <a:moveTo>
                      <a:pt x="865" y="166"/>
                    </a:moveTo>
                    <a:cubicBezTo>
                      <a:pt x="816" y="157"/>
                      <a:pt x="764" y="147"/>
                      <a:pt x="710" y="136"/>
                    </a:cubicBezTo>
                    <a:cubicBezTo>
                      <a:pt x="759" y="146"/>
                      <a:pt x="807" y="155"/>
                      <a:pt x="851" y="163"/>
                    </a:cubicBezTo>
                    <a:cubicBezTo>
                      <a:pt x="663" y="127"/>
                      <a:pt x="663" y="127"/>
                      <a:pt x="663" y="127"/>
                    </a:cubicBezTo>
                    <a:cubicBezTo>
                      <a:pt x="655" y="125"/>
                      <a:pt x="630" y="117"/>
                      <a:pt x="617" y="110"/>
                    </a:cubicBezTo>
                    <a:cubicBezTo>
                      <a:pt x="612" y="109"/>
                      <a:pt x="585" y="95"/>
                      <a:pt x="560" y="86"/>
                    </a:cubicBezTo>
                    <a:cubicBezTo>
                      <a:pt x="534" y="76"/>
                      <a:pt x="530" y="72"/>
                      <a:pt x="500" y="62"/>
                    </a:cubicBezTo>
                    <a:cubicBezTo>
                      <a:pt x="470" y="52"/>
                      <a:pt x="456" y="42"/>
                      <a:pt x="422" y="44"/>
                    </a:cubicBezTo>
                    <a:cubicBezTo>
                      <a:pt x="405" y="45"/>
                      <a:pt x="393" y="45"/>
                      <a:pt x="381" y="48"/>
                    </a:cubicBezTo>
                    <a:cubicBezTo>
                      <a:pt x="372" y="50"/>
                      <a:pt x="340" y="55"/>
                      <a:pt x="331" y="55"/>
                    </a:cubicBezTo>
                    <a:cubicBezTo>
                      <a:pt x="320" y="55"/>
                      <a:pt x="294" y="57"/>
                      <a:pt x="289" y="55"/>
                    </a:cubicBezTo>
                    <a:cubicBezTo>
                      <a:pt x="289" y="55"/>
                      <a:pt x="289" y="55"/>
                      <a:pt x="289" y="55"/>
                    </a:cubicBezTo>
                    <a:cubicBezTo>
                      <a:pt x="289" y="55"/>
                      <a:pt x="289" y="55"/>
                      <a:pt x="289" y="55"/>
                    </a:cubicBezTo>
                    <a:cubicBezTo>
                      <a:pt x="186" y="35"/>
                      <a:pt x="87" y="16"/>
                      <a:pt x="3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" y="10"/>
                      <a:pt x="9" y="12"/>
                      <a:pt x="23" y="15"/>
                    </a:cubicBezTo>
                    <a:cubicBezTo>
                      <a:pt x="94" y="28"/>
                      <a:pt x="173" y="44"/>
                      <a:pt x="256" y="60"/>
                    </a:cubicBezTo>
                    <a:cubicBezTo>
                      <a:pt x="290" y="66"/>
                      <a:pt x="290" y="66"/>
                      <a:pt x="290" y="66"/>
                    </a:cubicBezTo>
                    <a:cubicBezTo>
                      <a:pt x="299" y="66"/>
                      <a:pt x="306" y="66"/>
                      <a:pt x="314" y="66"/>
                    </a:cubicBezTo>
                    <a:cubicBezTo>
                      <a:pt x="319" y="65"/>
                      <a:pt x="326" y="64"/>
                      <a:pt x="333" y="64"/>
                    </a:cubicBezTo>
                    <a:cubicBezTo>
                      <a:pt x="332" y="64"/>
                      <a:pt x="331" y="63"/>
                      <a:pt x="331" y="63"/>
                    </a:cubicBezTo>
                    <a:cubicBezTo>
                      <a:pt x="331" y="63"/>
                      <a:pt x="331" y="63"/>
                      <a:pt x="331" y="63"/>
                    </a:cubicBezTo>
                    <a:cubicBezTo>
                      <a:pt x="332" y="63"/>
                      <a:pt x="333" y="63"/>
                      <a:pt x="334" y="63"/>
                    </a:cubicBezTo>
                    <a:cubicBezTo>
                      <a:pt x="335" y="63"/>
                      <a:pt x="335" y="63"/>
                      <a:pt x="335" y="63"/>
                    </a:cubicBezTo>
                    <a:cubicBezTo>
                      <a:pt x="336" y="63"/>
                      <a:pt x="336" y="63"/>
                      <a:pt x="337" y="63"/>
                    </a:cubicBezTo>
                    <a:cubicBezTo>
                      <a:pt x="337" y="63"/>
                      <a:pt x="338" y="63"/>
                      <a:pt x="338" y="63"/>
                    </a:cubicBezTo>
                    <a:cubicBezTo>
                      <a:pt x="338" y="63"/>
                      <a:pt x="339" y="63"/>
                      <a:pt x="340" y="63"/>
                    </a:cubicBezTo>
                    <a:cubicBezTo>
                      <a:pt x="340" y="63"/>
                      <a:pt x="341" y="63"/>
                      <a:pt x="341" y="63"/>
                    </a:cubicBezTo>
                    <a:cubicBezTo>
                      <a:pt x="342" y="63"/>
                      <a:pt x="342" y="63"/>
                      <a:pt x="343" y="63"/>
                    </a:cubicBezTo>
                    <a:cubicBezTo>
                      <a:pt x="343" y="63"/>
                      <a:pt x="344" y="63"/>
                      <a:pt x="344" y="63"/>
                    </a:cubicBezTo>
                    <a:cubicBezTo>
                      <a:pt x="345" y="63"/>
                      <a:pt x="346" y="62"/>
                      <a:pt x="347" y="62"/>
                    </a:cubicBezTo>
                    <a:cubicBezTo>
                      <a:pt x="347" y="62"/>
                      <a:pt x="348" y="62"/>
                      <a:pt x="348" y="62"/>
                    </a:cubicBezTo>
                    <a:cubicBezTo>
                      <a:pt x="349" y="62"/>
                      <a:pt x="350" y="62"/>
                      <a:pt x="351" y="62"/>
                    </a:cubicBezTo>
                    <a:cubicBezTo>
                      <a:pt x="352" y="62"/>
                      <a:pt x="352" y="62"/>
                      <a:pt x="353" y="62"/>
                    </a:cubicBezTo>
                    <a:cubicBezTo>
                      <a:pt x="353" y="61"/>
                      <a:pt x="354" y="61"/>
                      <a:pt x="355" y="61"/>
                    </a:cubicBezTo>
                    <a:cubicBezTo>
                      <a:pt x="356" y="61"/>
                      <a:pt x="356" y="61"/>
                      <a:pt x="357" y="61"/>
                    </a:cubicBezTo>
                    <a:cubicBezTo>
                      <a:pt x="357" y="61"/>
                      <a:pt x="358" y="61"/>
                      <a:pt x="359" y="61"/>
                    </a:cubicBezTo>
                    <a:cubicBezTo>
                      <a:pt x="359" y="61"/>
                      <a:pt x="360" y="60"/>
                      <a:pt x="361" y="60"/>
                    </a:cubicBezTo>
                    <a:cubicBezTo>
                      <a:pt x="361" y="60"/>
                      <a:pt x="362" y="60"/>
                      <a:pt x="363" y="60"/>
                    </a:cubicBezTo>
                    <a:cubicBezTo>
                      <a:pt x="363" y="60"/>
                      <a:pt x="364" y="60"/>
                      <a:pt x="364" y="60"/>
                    </a:cubicBezTo>
                    <a:cubicBezTo>
                      <a:pt x="365" y="60"/>
                      <a:pt x="366" y="59"/>
                      <a:pt x="366" y="59"/>
                    </a:cubicBezTo>
                    <a:cubicBezTo>
                      <a:pt x="367" y="59"/>
                      <a:pt x="367" y="59"/>
                      <a:pt x="368" y="59"/>
                    </a:cubicBezTo>
                    <a:cubicBezTo>
                      <a:pt x="368" y="59"/>
                      <a:pt x="369" y="59"/>
                      <a:pt x="370" y="59"/>
                    </a:cubicBezTo>
                    <a:cubicBezTo>
                      <a:pt x="370" y="59"/>
                      <a:pt x="371" y="58"/>
                      <a:pt x="371" y="58"/>
                    </a:cubicBezTo>
                    <a:cubicBezTo>
                      <a:pt x="372" y="58"/>
                      <a:pt x="372" y="58"/>
                      <a:pt x="373" y="58"/>
                    </a:cubicBezTo>
                    <a:cubicBezTo>
                      <a:pt x="373" y="58"/>
                      <a:pt x="374" y="58"/>
                      <a:pt x="374" y="58"/>
                    </a:cubicBezTo>
                    <a:cubicBezTo>
                      <a:pt x="375" y="58"/>
                      <a:pt x="375" y="58"/>
                      <a:pt x="376" y="57"/>
                    </a:cubicBezTo>
                    <a:cubicBezTo>
                      <a:pt x="376" y="57"/>
                      <a:pt x="376" y="57"/>
                      <a:pt x="377" y="57"/>
                    </a:cubicBezTo>
                    <a:cubicBezTo>
                      <a:pt x="377" y="57"/>
                      <a:pt x="378" y="57"/>
                      <a:pt x="378" y="57"/>
                    </a:cubicBezTo>
                    <a:cubicBezTo>
                      <a:pt x="378" y="57"/>
                      <a:pt x="379" y="57"/>
                      <a:pt x="379" y="57"/>
                    </a:cubicBezTo>
                    <a:cubicBezTo>
                      <a:pt x="380" y="57"/>
                      <a:pt x="380" y="56"/>
                      <a:pt x="381" y="56"/>
                    </a:cubicBezTo>
                    <a:cubicBezTo>
                      <a:pt x="393" y="53"/>
                      <a:pt x="405" y="53"/>
                      <a:pt x="422" y="52"/>
                    </a:cubicBezTo>
                    <a:cubicBezTo>
                      <a:pt x="456" y="50"/>
                      <a:pt x="470" y="60"/>
                      <a:pt x="500" y="70"/>
                    </a:cubicBezTo>
                    <a:cubicBezTo>
                      <a:pt x="530" y="80"/>
                      <a:pt x="534" y="84"/>
                      <a:pt x="560" y="94"/>
                    </a:cubicBezTo>
                    <a:cubicBezTo>
                      <a:pt x="561" y="94"/>
                      <a:pt x="563" y="95"/>
                      <a:pt x="564" y="95"/>
                    </a:cubicBezTo>
                    <a:cubicBezTo>
                      <a:pt x="565" y="96"/>
                      <a:pt x="565" y="96"/>
                      <a:pt x="566" y="96"/>
                    </a:cubicBezTo>
                    <a:cubicBezTo>
                      <a:pt x="567" y="96"/>
                      <a:pt x="568" y="97"/>
                      <a:pt x="569" y="97"/>
                    </a:cubicBezTo>
                    <a:cubicBezTo>
                      <a:pt x="570" y="98"/>
                      <a:pt x="570" y="98"/>
                      <a:pt x="571" y="98"/>
                    </a:cubicBezTo>
                    <a:cubicBezTo>
                      <a:pt x="572" y="98"/>
                      <a:pt x="573" y="99"/>
                      <a:pt x="573" y="99"/>
                    </a:cubicBezTo>
                    <a:cubicBezTo>
                      <a:pt x="574" y="99"/>
                      <a:pt x="575" y="100"/>
                      <a:pt x="576" y="100"/>
                    </a:cubicBezTo>
                    <a:cubicBezTo>
                      <a:pt x="576" y="100"/>
                      <a:pt x="577" y="101"/>
                      <a:pt x="578" y="101"/>
                    </a:cubicBezTo>
                    <a:cubicBezTo>
                      <a:pt x="579" y="101"/>
                      <a:pt x="579" y="102"/>
                      <a:pt x="580" y="102"/>
                    </a:cubicBezTo>
                    <a:cubicBezTo>
                      <a:pt x="581" y="102"/>
                      <a:pt x="582" y="103"/>
                      <a:pt x="582" y="103"/>
                    </a:cubicBezTo>
                    <a:cubicBezTo>
                      <a:pt x="583" y="103"/>
                      <a:pt x="584" y="104"/>
                      <a:pt x="585" y="104"/>
                    </a:cubicBezTo>
                    <a:cubicBezTo>
                      <a:pt x="585" y="104"/>
                      <a:pt x="586" y="105"/>
                      <a:pt x="587" y="105"/>
                    </a:cubicBezTo>
                    <a:cubicBezTo>
                      <a:pt x="587" y="105"/>
                      <a:pt x="588" y="106"/>
                      <a:pt x="589" y="106"/>
                    </a:cubicBezTo>
                    <a:cubicBezTo>
                      <a:pt x="590" y="106"/>
                      <a:pt x="590" y="107"/>
                      <a:pt x="591" y="107"/>
                    </a:cubicBezTo>
                    <a:cubicBezTo>
                      <a:pt x="592" y="107"/>
                      <a:pt x="592" y="108"/>
                      <a:pt x="593" y="108"/>
                    </a:cubicBezTo>
                    <a:cubicBezTo>
                      <a:pt x="594" y="108"/>
                      <a:pt x="594" y="108"/>
                      <a:pt x="594" y="108"/>
                    </a:cubicBezTo>
                    <a:cubicBezTo>
                      <a:pt x="597" y="110"/>
                      <a:pt x="600" y="111"/>
                      <a:pt x="603" y="112"/>
                    </a:cubicBezTo>
                    <a:cubicBezTo>
                      <a:pt x="603" y="113"/>
                      <a:pt x="603" y="113"/>
                      <a:pt x="603" y="113"/>
                    </a:cubicBezTo>
                    <a:cubicBezTo>
                      <a:pt x="604" y="113"/>
                      <a:pt x="605" y="113"/>
                      <a:pt x="606" y="114"/>
                    </a:cubicBezTo>
                    <a:cubicBezTo>
                      <a:pt x="606" y="114"/>
                      <a:pt x="606" y="114"/>
                      <a:pt x="607" y="114"/>
                    </a:cubicBezTo>
                    <a:cubicBezTo>
                      <a:pt x="607" y="114"/>
                      <a:pt x="608" y="115"/>
                      <a:pt x="609" y="115"/>
                    </a:cubicBezTo>
                    <a:cubicBezTo>
                      <a:pt x="609" y="115"/>
                      <a:pt x="609" y="115"/>
                      <a:pt x="609" y="115"/>
                    </a:cubicBezTo>
                    <a:cubicBezTo>
                      <a:pt x="610" y="116"/>
                      <a:pt x="611" y="116"/>
                      <a:pt x="611" y="116"/>
                    </a:cubicBezTo>
                    <a:cubicBezTo>
                      <a:pt x="611" y="116"/>
                      <a:pt x="612" y="116"/>
                      <a:pt x="612" y="116"/>
                    </a:cubicBezTo>
                    <a:cubicBezTo>
                      <a:pt x="613" y="117"/>
                      <a:pt x="613" y="117"/>
                      <a:pt x="614" y="117"/>
                    </a:cubicBezTo>
                    <a:cubicBezTo>
                      <a:pt x="614" y="117"/>
                      <a:pt x="614" y="117"/>
                      <a:pt x="614" y="117"/>
                    </a:cubicBezTo>
                    <a:cubicBezTo>
                      <a:pt x="615" y="118"/>
                      <a:pt x="615" y="118"/>
                      <a:pt x="616" y="118"/>
                    </a:cubicBezTo>
                    <a:cubicBezTo>
                      <a:pt x="618" y="119"/>
                      <a:pt x="619" y="120"/>
                      <a:pt x="621" y="121"/>
                    </a:cubicBezTo>
                    <a:cubicBezTo>
                      <a:pt x="627" y="125"/>
                      <a:pt x="631" y="129"/>
                      <a:pt x="653" y="134"/>
                    </a:cubicBezTo>
                    <a:cubicBezTo>
                      <a:pt x="800" y="162"/>
                      <a:pt x="987" y="196"/>
                      <a:pt x="1021" y="203"/>
                    </a:cubicBezTo>
                    <a:cubicBezTo>
                      <a:pt x="1079" y="213"/>
                      <a:pt x="1125" y="221"/>
                      <a:pt x="1138" y="223"/>
                    </a:cubicBezTo>
                    <a:cubicBezTo>
                      <a:pt x="1137" y="224"/>
                      <a:pt x="1137" y="224"/>
                      <a:pt x="1137" y="224"/>
                    </a:cubicBezTo>
                    <a:cubicBezTo>
                      <a:pt x="1145" y="214"/>
                      <a:pt x="1145" y="214"/>
                      <a:pt x="1145" y="214"/>
                    </a:cubicBezTo>
                    <a:cubicBezTo>
                      <a:pt x="1145" y="214"/>
                      <a:pt x="1145" y="214"/>
                      <a:pt x="1145" y="214"/>
                    </a:cubicBezTo>
                    <a:lnTo>
                      <a:pt x="865" y="166"/>
                    </a:lnTo>
                    <a:close/>
                  </a:path>
                </a:pathLst>
              </a:custGeom>
              <a:solidFill>
                <a:srgbClr val="B74C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347" name="Freeform 427"/>
              <p:cNvSpPr>
                <a:spLocks/>
              </p:cNvSpPr>
              <p:nvPr/>
            </p:nvSpPr>
            <p:spPr bwMode="auto">
              <a:xfrm>
                <a:off x="1162" y="1685"/>
                <a:ext cx="761" cy="162"/>
              </a:xfrm>
              <a:custGeom>
                <a:avLst/>
                <a:gdLst>
                  <a:gd name="T0" fmla="*/ 0 w 286"/>
                  <a:gd name="T1" fmla="*/ 0 h 57"/>
                  <a:gd name="T2" fmla="*/ 2025 w 286"/>
                  <a:gd name="T3" fmla="*/ 443 h 57"/>
                  <a:gd name="T4" fmla="*/ 0 w 286"/>
                  <a:gd name="T5" fmla="*/ 0 h 5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86" h="57">
                    <a:moveTo>
                      <a:pt x="0" y="0"/>
                    </a:moveTo>
                    <a:cubicBezTo>
                      <a:pt x="25" y="5"/>
                      <a:pt x="243" y="48"/>
                      <a:pt x="286" y="55"/>
                    </a:cubicBezTo>
                    <a:cubicBezTo>
                      <a:pt x="265" y="57"/>
                      <a:pt x="46" y="21"/>
                      <a:pt x="0" y="0"/>
                    </a:cubicBezTo>
                    <a:close/>
                  </a:path>
                </a:pathLst>
              </a:custGeom>
              <a:solidFill>
                <a:srgbClr val="F8A6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348" name="Freeform 428"/>
              <p:cNvSpPr>
                <a:spLocks/>
              </p:cNvSpPr>
              <p:nvPr/>
            </p:nvSpPr>
            <p:spPr bwMode="auto">
              <a:xfrm>
                <a:off x="1287" y="1710"/>
                <a:ext cx="516" cy="108"/>
              </a:xfrm>
              <a:custGeom>
                <a:avLst/>
                <a:gdLst>
                  <a:gd name="T0" fmla="*/ 0 w 194"/>
                  <a:gd name="T1" fmla="*/ 0 h 38"/>
                  <a:gd name="T2" fmla="*/ 1372 w 194"/>
                  <a:gd name="T3" fmla="*/ 307 h 38"/>
                  <a:gd name="T4" fmla="*/ 0 w 194"/>
                  <a:gd name="T5" fmla="*/ 0 h 3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4" h="38">
                    <a:moveTo>
                      <a:pt x="0" y="0"/>
                    </a:moveTo>
                    <a:cubicBezTo>
                      <a:pt x="25" y="5"/>
                      <a:pt x="173" y="35"/>
                      <a:pt x="194" y="38"/>
                    </a:cubicBezTo>
                    <a:cubicBezTo>
                      <a:pt x="182" y="34"/>
                      <a:pt x="54" y="7"/>
                      <a:pt x="0" y="0"/>
                    </a:cubicBezTo>
                    <a:close/>
                  </a:path>
                </a:pathLst>
              </a:custGeom>
              <a:solidFill>
                <a:srgbClr val="FB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349" name="Freeform 429"/>
              <p:cNvSpPr>
                <a:spLocks/>
              </p:cNvSpPr>
              <p:nvPr/>
            </p:nvSpPr>
            <p:spPr bwMode="auto">
              <a:xfrm>
                <a:off x="2950" y="2062"/>
                <a:ext cx="6" cy="17"/>
              </a:xfrm>
              <a:custGeom>
                <a:avLst/>
                <a:gdLst>
                  <a:gd name="T0" fmla="*/ 0 w 2"/>
                  <a:gd name="T1" fmla="*/ 0 h 6"/>
                  <a:gd name="T2" fmla="*/ 18 w 2"/>
                  <a:gd name="T3" fmla="*/ 48 h 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6">
                    <a:moveTo>
                      <a:pt x="0" y="0"/>
                    </a:moveTo>
                    <a:cubicBezTo>
                      <a:pt x="0" y="2"/>
                      <a:pt x="0" y="5"/>
                      <a:pt x="2" y="6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350" name="Freeform 430"/>
              <p:cNvSpPr>
                <a:spLocks/>
              </p:cNvSpPr>
              <p:nvPr/>
            </p:nvSpPr>
            <p:spPr bwMode="auto">
              <a:xfrm>
                <a:off x="2812" y="2068"/>
                <a:ext cx="5" cy="23"/>
              </a:xfrm>
              <a:custGeom>
                <a:avLst/>
                <a:gdLst>
                  <a:gd name="T0" fmla="*/ 8 w 2"/>
                  <a:gd name="T1" fmla="*/ 0 h 8"/>
                  <a:gd name="T2" fmla="*/ 0 w 2"/>
                  <a:gd name="T3" fmla="*/ 66 h 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8">
                    <a:moveTo>
                      <a:pt x="1" y="0"/>
                    </a:moveTo>
                    <a:cubicBezTo>
                      <a:pt x="2" y="3"/>
                      <a:pt x="1" y="5"/>
                      <a:pt x="0" y="8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351" name="Freeform 431"/>
              <p:cNvSpPr>
                <a:spLocks/>
              </p:cNvSpPr>
              <p:nvPr/>
            </p:nvSpPr>
            <p:spPr bwMode="auto">
              <a:xfrm>
                <a:off x="2652" y="2028"/>
                <a:ext cx="6" cy="20"/>
              </a:xfrm>
              <a:custGeom>
                <a:avLst/>
                <a:gdLst>
                  <a:gd name="T0" fmla="*/ 18 w 2"/>
                  <a:gd name="T1" fmla="*/ 0 h 7"/>
                  <a:gd name="T2" fmla="*/ 0 w 2"/>
                  <a:gd name="T3" fmla="*/ 57 h 7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7">
                    <a:moveTo>
                      <a:pt x="2" y="0"/>
                    </a:moveTo>
                    <a:cubicBezTo>
                      <a:pt x="2" y="2"/>
                      <a:pt x="1" y="5"/>
                      <a:pt x="0" y="7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352" name="Freeform 432"/>
              <p:cNvSpPr>
                <a:spLocks/>
              </p:cNvSpPr>
              <p:nvPr/>
            </p:nvSpPr>
            <p:spPr bwMode="auto">
              <a:xfrm>
                <a:off x="2525" y="2000"/>
                <a:ext cx="5" cy="23"/>
              </a:xfrm>
              <a:custGeom>
                <a:avLst/>
                <a:gdLst>
                  <a:gd name="T0" fmla="*/ 13 w 2"/>
                  <a:gd name="T1" fmla="*/ 0 h 8"/>
                  <a:gd name="T2" fmla="*/ 0 w 2"/>
                  <a:gd name="T3" fmla="*/ 66 h 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8">
                    <a:moveTo>
                      <a:pt x="2" y="0"/>
                    </a:moveTo>
                    <a:cubicBezTo>
                      <a:pt x="1" y="3"/>
                      <a:pt x="2" y="6"/>
                      <a:pt x="0" y="8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353" name="Freeform 433"/>
              <p:cNvSpPr>
                <a:spLocks/>
              </p:cNvSpPr>
              <p:nvPr/>
            </p:nvSpPr>
            <p:spPr bwMode="auto">
              <a:xfrm>
                <a:off x="2383" y="2011"/>
                <a:ext cx="1" cy="14"/>
              </a:xfrm>
              <a:custGeom>
                <a:avLst/>
                <a:gdLst>
                  <a:gd name="T0" fmla="*/ 0 w 1"/>
                  <a:gd name="T1" fmla="*/ 0 h 5"/>
                  <a:gd name="T2" fmla="*/ 0 w 1"/>
                  <a:gd name="T3" fmla="*/ 39 h 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" h="5">
                    <a:moveTo>
                      <a:pt x="0" y="0"/>
                    </a:moveTo>
                    <a:cubicBezTo>
                      <a:pt x="0" y="2"/>
                      <a:pt x="0" y="4"/>
                      <a:pt x="0" y="5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354" name="Freeform 434"/>
              <p:cNvSpPr>
                <a:spLocks/>
              </p:cNvSpPr>
              <p:nvPr/>
            </p:nvSpPr>
            <p:spPr bwMode="auto">
              <a:xfrm>
                <a:off x="2282" y="2005"/>
                <a:ext cx="6" cy="20"/>
              </a:xfrm>
              <a:custGeom>
                <a:avLst/>
                <a:gdLst>
                  <a:gd name="T0" fmla="*/ 18 w 2"/>
                  <a:gd name="T1" fmla="*/ 0 h 7"/>
                  <a:gd name="T2" fmla="*/ 0 w 2"/>
                  <a:gd name="T3" fmla="*/ 57 h 7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7">
                    <a:moveTo>
                      <a:pt x="2" y="0"/>
                    </a:moveTo>
                    <a:cubicBezTo>
                      <a:pt x="1" y="3"/>
                      <a:pt x="0" y="5"/>
                      <a:pt x="0" y="7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355" name="Freeform 435"/>
              <p:cNvSpPr>
                <a:spLocks/>
              </p:cNvSpPr>
              <p:nvPr/>
            </p:nvSpPr>
            <p:spPr bwMode="auto">
              <a:xfrm>
                <a:off x="2157" y="1949"/>
                <a:ext cx="11" cy="17"/>
              </a:xfrm>
              <a:custGeom>
                <a:avLst/>
                <a:gdLst>
                  <a:gd name="T0" fmla="*/ 30 w 4"/>
                  <a:gd name="T1" fmla="*/ 0 h 6"/>
                  <a:gd name="T2" fmla="*/ 0 w 4"/>
                  <a:gd name="T3" fmla="*/ 48 h 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4" h="6">
                    <a:moveTo>
                      <a:pt x="4" y="0"/>
                    </a:moveTo>
                    <a:cubicBezTo>
                      <a:pt x="2" y="2"/>
                      <a:pt x="0" y="4"/>
                      <a:pt x="0" y="6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356" name="Freeform 436"/>
              <p:cNvSpPr>
                <a:spLocks/>
              </p:cNvSpPr>
              <p:nvPr/>
            </p:nvSpPr>
            <p:spPr bwMode="auto">
              <a:xfrm>
                <a:off x="2061" y="1881"/>
                <a:ext cx="14" cy="22"/>
              </a:xfrm>
              <a:custGeom>
                <a:avLst/>
                <a:gdLst>
                  <a:gd name="T0" fmla="*/ 39 w 5"/>
                  <a:gd name="T1" fmla="*/ 0 h 8"/>
                  <a:gd name="T2" fmla="*/ 0 w 5"/>
                  <a:gd name="T3" fmla="*/ 61 h 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" h="8">
                    <a:moveTo>
                      <a:pt x="5" y="0"/>
                    </a:moveTo>
                    <a:cubicBezTo>
                      <a:pt x="2" y="2"/>
                      <a:pt x="1" y="5"/>
                      <a:pt x="0" y="8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357" name="Freeform 437"/>
              <p:cNvSpPr>
                <a:spLocks/>
              </p:cNvSpPr>
              <p:nvPr/>
            </p:nvSpPr>
            <p:spPr bwMode="auto">
              <a:xfrm>
                <a:off x="1793" y="1736"/>
                <a:ext cx="5" cy="20"/>
              </a:xfrm>
              <a:custGeom>
                <a:avLst/>
                <a:gdLst>
                  <a:gd name="T0" fmla="*/ 13 w 2"/>
                  <a:gd name="T1" fmla="*/ 0 h 7"/>
                  <a:gd name="T2" fmla="*/ 0 w 2"/>
                  <a:gd name="T3" fmla="*/ 57 h 7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7">
                    <a:moveTo>
                      <a:pt x="2" y="0"/>
                    </a:moveTo>
                    <a:cubicBezTo>
                      <a:pt x="0" y="2"/>
                      <a:pt x="0" y="5"/>
                      <a:pt x="0" y="7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358" name="Freeform 438"/>
              <p:cNvSpPr>
                <a:spLocks/>
              </p:cNvSpPr>
              <p:nvPr/>
            </p:nvSpPr>
            <p:spPr bwMode="auto">
              <a:xfrm>
                <a:off x="1601" y="1696"/>
                <a:ext cx="8" cy="23"/>
              </a:xfrm>
              <a:custGeom>
                <a:avLst/>
                <a:gdLst>
                  <a:gd name="T0" fmla="*/ 21 w 3"/>
                  <a:gd name="T1" fmla="*/ 0 h 8"/>
                  <a:gd name="T2" fmla="*/ 0 w 3"/>
                  <a:gd name="T3" fmla="*/ 66 h 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" h="8">
                    <a:moveTo>
                      <a:pt x="3" y="0"/>
                    </a:moveTo>
                    <a:cubicBezTo>
                      <a:pt x="3" y="3"/>
                      <a:pt x="3" y="6"/>
                      <a:pt x="0" y="8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359" name="Freeform 439"/>
              <p:cNvSpPr>
                <a:spLocks/>
              </p:cNvSpPr>
              <p:nvPr/>
            </p:nvSpPr>
            <p:spPr bwMode="auto">
              <a:xfrm>
                <a:off x="3642" y="2017"/>
                <a:ext cx="128" cy="48"/>
              </a:xfrm>
              <a:custGeom>
                <a:avLst/>
                <a:gdLst>
                  <a:gd name="T0" fmla="*/ 0 w 48"/>
                  <a:gd name="T1" fmla="*/ 23 h 17"/>
                  <a:gd name="T2" fmla="*/ 243 w 48"/>
                  <a:gd name="T3" fmla="*/ 48 h 17"/>
                  <a:gd name="T4" fmla="*/ 341 w 48"/>
                  <a:gd name="T5" fmla="*/ 136 h 1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8" h="17">
                    <a:moveTo>
                      <a:pt x="0" y="3"/>
                    </a:moveTo>
                    <a:cubicBezTo>
                      <a:pt x="12" y="3"/>
                      <a:pt x="22" y="0"/>
                      <a:pt x="34" y="6"/>
                    </a:cubicBezTo>
                    <a:cubicBezTo>
                      <a:pt x="39" y="8"/>
                      <a:pt x="43" y="14"/>
                      <a:pt x="48" y="17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360" name="Freeform 440"/>
              <p:cNvSpPr>
                <a:spLocks/>
              </p:cNvSpPr>
              <p:nvPr/>
            </p:nvSpPr>
            <p:spPr bwMode="auto">
              <a:xfrm>
                <a:off x="3823" y="2017"/>
                <a:ext cx="112" cy="40"/>
              </a:xfrm>
              <a:custGeom>
                <a:avLst/>
                <a:gdLst>
                  <a:gd name="T0" fmla="*/ 0 w 42"/>
                  <a:gd name="T1" fmla="*/ 0 h 14"/>
                  <a:gd name="T2" fmla="*/ 149 w 42"/>
                  <a:gd name="T3" fmla="*/ 57 h 14"/>
                  <a:gd name="T4" fmla="*/ 299 w 42"/>
                  <a:gd name="T5" fmla="*/ 106 h 1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2" h="14">
                    <a:moveTo>
                      <a:pt x="0" y="0"/>
                    </a:moveTo>
                    <a:cubicBezTo>
                      <a:pt x="8" y="1"/>
                      <a:pt x="14" y="3"/>
                      <a:pt x="21" y="7"/>
                    </a:cubicBezTo>
                    <a:cubicBezTo>
                      <a:pt x="27" y="11"/>
                      <a:pt x="34" y="14"/>
                      <a:pt x="42" y="13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361" name="Freeform 441"/>
              <p:cNvSpPr>
                <a:spLocks/>
              </p:cNvSpPr>
              <p:nvPr/>
            </p:nvSpPr>
            <p:spPr bwMode="auto">
              <a:xfrm>
                <a:off x="3850" y="2068"/>
                <a:ext cx="77" cy="17"/>
              </a:xfrm>
              <a:custGeom>
                <a:avLst/>
                <a:gdLst>
                  <a:gd name="T0" fmla="*/ 0 w 29"/>
                  <a:gd name="T1" fmla="*/ 26 h 6"/>
                  <a:gd name="T2" fmla="*/ 204 w 29"/>
                  <a:gd name="T3" fmla="*/ 9 h 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9" h="6">
                    <a:moveTo>
                      <a:pt x="0" y="3"/>
                    </a:moveTo>
                    <a:cubicBezTo>
                      <a:pt x="8" y="6"/>
                      <a:pt x="20" y="0"/>
                      <a:pt x="29" y="1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362" name="Freeform 442"/>
              <p:cNvSpPr>
                <a:spLocks/>
              </p:cNvSpPr>
              <p:nvPr/>
            </p:nvSpPr>
            <p:spPr bwMode="auto">
              <a:xfrm>
                <a:off x="3621" y="2814"/>
                <a:ext cx="128" cy="49"/>
              </a:xfrm>
              <a:custGeom>
                <a:avLst/>
                <a:gdLst>
                  <a:gd name="T0" fmla="*/ 0 w 48"/>
                  <a:gd name="T1" fmla="*/ 26 h 17"/>
                  <a:gd name="T2" fmla="*/ 243 w 48"/>
                  <a:gd name="T3" fmla="*/ 49 h 17"/>
                  <a:gd name="T4" fmla="*/ 341 w 48"/>
                  <a:gd name="T5" fmla="*/ 141 h 1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8" h="17">
                    <a:moveTo>
                      <a:pt x="0" y="3"/>
                    </a:moveTo>
                    <a:cubicBezTo>
                      <a:pt x="12" y="3"/>
                      <a:pt x="22" y="0"/>
                      <a:pt x="34" y="6"/>
                    </a:cubicBezTo>
                    <a:cubicBezTo>
                      <a:pt x="39" y="9"/>
                      <a:pt x="43" y="15"/>
                      <a:pt x="48" y="17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363" name="Freeform 443"/>
              <p:cNvSpPr>
                <a:spLocks/>
              </p:cNvSpPr>
              <p:nvPr/>
            </p:nvSpPr>
            <p:spPr bwMode="auto">
              <a:xfrm>
                <a:off x="3794" y="2817"/>
                <a:ext cx="112" cy="40"/>
              </a:xfrm>
              <a:custGeom>
                <a:avLst/>
                <a:gdLst>
                  <a:gd name="T0" fmla="*/ 0 w 42"/>
                  <a:gd name="T1" fmla="*/ 0 h 14"/>
                  <a:gd name="T2" fmla="*/ 157 w 42"/>
                  <a:gd name="T3" fmla="*/ 66 h 14"/>
                  <a:gd name="T4" fmla="*/ 299 w 42"/>
                  <a:gd name="T5" fmla="*/ 114 h 1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2" h="14">
                    <a:moveTo>
                      <a:pt x="0" y="0"/>
                    </a:moveTo>
                    <a:cubicBezTo>
                      <a:pt x="9" y="2"/>
                      <a:pt x="15" y="3"/>
                      <a:pt x="22" y="8"/>
                    </a:cubicBezTo>
                    <a:cubicBezTo>
                      <a:pt x="28" y="12"/>
                      <a:pt x="35" y="14"/>
                      <a:pt x="42" y="14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364" name="Freeform 444"/>
              <p:cNvSpPr>
                <a:spLocks/>
              </p:cNvSpPr>
              <p:nvPr/>
            </p:nvSpPr>
            <p:spPr bwMode="auto">
              <a:xfrm>
                <a:off x="3797" y="2863"/>
                <a:ext cx="106" cy="8"/>
              </a:xfrm>
              <a:custGeom>
                <a:avLst/>
                <a:gdLst>
                  <a:gd name="T0" fmla="*/ 0 w 40"/>
                  <a:gd name="T1" fmla="*/ 0 h 3"/>
                  <a:gd name="T2" fmla="*/ 281 w 40"/>
                  <a:gd name="T3" fmla="*/ 21 h 3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40" h="3">
                    <a:moveTo>
                      <a:pt x="0" y="0"/>
                    </a:moveTo>
                    <a:cubicBezTo>
                      <a:pt x="8" y="3"/>
                      <a:pt x="32" y="3"/>
                      <a:pt x="40" y="3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365" name="Freeform 445"/>
              <p:cNvSpPr>
                <a:spLocks/>
              </p:cNvSpPr>
              <p:nvPr/>
            </p:nvSpPr>
            <p:spPr bwMode="auto">
              <a:xfrm>
                <a:off x="3908" y="2863"/>
                <a:ext cx="479" cy="164"/>
              </a:xfrm>
              <a:custGeom>
                <a:avLst/>
                <a:gdLst>
                  <a:gd name="T0" fmla="*/ 0 w 180"/>
                  <a:gd name="T1" fmla="*/ 0 h 58"/>
                  <a:gd name="T2" fmla="*/ 200 w 180"/>
                  <a:gd name="T3" fmla="*/ 144 h 58"/>
                  <a:gd name="T4" fmla="*/ 311 w 180"/>
                  <a:gd name="T5" fmla="*/ 223 h 58"/>
                  <a:gd name="T6" fmla="*/ 468 w 180"/>
                  <a:gd name="T7" fmla="*/ 320 h 58"/>
                  <a:gd name="T8" fmla="*/ 721 w 180"/>
                  <a:gd name="T9" fmla="*/ 464 h 58"/>
                  <a:gd name="T10" fmla="*/ 814 w 180"/>
                  <a:gd name="T11" fmla="*/ 416 h 58"/>
                  <a:gd name="T12" fmla="*/ 913 w 180"/>
                  <a:gd name="T13" fmla="*/ 424 h 58"/>
                  <a:gd name="T14" fmla="*/ 985 w 180"/>
                  <a:gd name="T15" fmla="*/ 441 h 58"/>
                  <a:gd name="T16" fmla="*/ 1062 w 180"/>
                  <a:gd name="T17" fmla="*/ 376 h 58"/>
                  <a:gd name="T18" fmla="*/ 1232 w 180"/>
                  <a:gd name="T19" fmla="*/ 320 h 58"/>
                  <a:gd name="T20" fmla="*/ 1275 w 180"/>
                  <a:gd name="T21" fmla="*/ 201 h 5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0" h="58">
                    <a:moveTo>
                      <a:pt x="0" y="0"/>
                    </a:moveTo>
                    <a:cubicBezTo>
                      <a:pt x="7" y="12"/>
                      <a:pt x="14" y="20"/>
                      <a:pt x="28" y="18"/>
                    </a:cubicBezTo>
                    <a:cubicBezTo>
                      <a:pt x="38" y="17"/>
                      <a:pt x="41" y="18"/>
                      <a:pt x="44" y="28"/>
                    </a:cubicBezTo>
                    <a:cubicBezTo>
                      <a:pt x="48" y="41"/>
                      <a:pt x="52" y="40"/>
                      <a:pt x="66" y="40"/>
                    </a:cubicBezTo>
                    <a:cubicBezTo>
                      <a:pt x="81" y="40"/>
                      <a:pt x="87" y="57"/>
                      <a:pt x="102" y="58"/>
                    </a:cubicBezTo>
                    <a:cubicBezTo>
                      <a:pt x="109" y="58"/>
                      <a:pt x="110" y="54"/>
                      <a:pt x="115" y="52"/>
                    </a:cubicBezTo>
                    <a:cubicBezTo>
                      <a:pt x="120" y="50"/>
                      <a:pt x="124" y="51"/>
                      <a:pt x="129" y="53"/>
                    </a:cubicBezTo>
                    <a:cubicBezTo>
                      <a:pt x="133" y="54"/>
                      <a:pt x="134" y="56"/>
                      <a:pt x="139" y="55"/>
                    </a:cubicBezTo>
                    <a:cubicBezTo>
                      <a:pt x="143" y="53"/>
                      <a:pt x="145" y="48"/>
                      <a:pt x="150" y="47"/>
                    </a:cubicBezTo>
                    <a:cubicBezTo>
                      <a:pt x="159" y="44"/>
                      <a:pt x="167" y="47"/>
                      <a:pt x="174" y="40"/>
                    </a:cubicBezTo>
                    <a:cubicBezTo>
                      <a:pt x="180" y="34"/>
                      <a:pt x="177" y="30"/>
                      <a:pt x="180" y="25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366" name="Freeform 446"/>
              <p:cNvSpPr>
                <a:spLocks/>
              </p:cNvSpPr>
              <p:nvPr/>
            </p:nvSpPr>
            <p:spPr bwMode="auto">
              <a:xfrm>
                <a:off x="3876" y="2914"/>
                <a:ext cx="216" cy="159"/>
              </a:xfrm>
              <a:custGeom>
                <a:avLst/>
                <a:gdLst>
                  <a:gd name="T0" fmla="*/ 0 w 81"/>
                  <a:gd name="T1" fmla="*/ 0 h 56"/>
                  <a:gd name="T2" fmla="*/ 72 w 81"/>
                  <a:gd name="T3" fmla="*/ 48 h 56"/>
                  <a:gd name="T4" fmla="*/ 107 w 81"/>
                  <a:gd name="T5" fmla="*/ 145 h 56"/>
                  <a:gd name="T6" fmla="*/ 235 w 81"/>
                  <a:gd name="T7" fmla="*/ 153 h 56"/>
                  <a:gd name="T8" fmla="*/ 312 w 81"/>
                  <a:gd name="T9" fmla="*/ 202 h 56"/>
                  <a:gd name="T10" fmla="*/ 384 w 81"/>
                  <a:gd name="T11" fmla="*/ 281 h 56"/>
                  <a:gd name="T12" fmla="*/ 499 w 81"/>
                  <a:gd name="T13" fmla="*/ 315 h 56"/>
                  <a:gd name="T14" fmla="*/ 576 w 81"/>
                  <a:gd name="T15" fmla="*/ 451 h 5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81" h="56">
                    <a:moveTo>
                      <a:pt x="0" y="0"/>
                    </a:moveTo>
                    <a:cubicBezTo>
                      <a:pt x="4" y="1"/>
                      <a:pt x="8" y="3"/>
                      <a:pt x="10" y="6"/>
                    </a:cubicBezTo>
                    <a:cubicBezTo>
                      <a:pt x="13" y="9"/>
                      <a:pt x="12" y="15"/>
                      <a:pt x="15" y="18"/>
                    </a:cubicBezTo>
                    <a:cubicBezTo>
                      <a:pt x="19" y="23"/>
                      <a:pt x="27" y="19"/>
                      <a:pt x="33" y="19"/>
                    </a:cubicBezTo>
                    <a:cubicBezTo>
                      <a:pt x="40" y="18"/>
                      <a:pt x="40" y="19"/>
                      <a:pt x="44" y="25"/>
                    </a:cubicBezTo>
                    <a:cubicBezTo>
                      <a:pt x="47" y="30"/>
                      <a:pt x="48" y="33"/>
                      <a:pt x="54" y="35"/>
                    </a:cubicBezTo>
                    <a:cubicBezTo>
                      <a:pt x="59" y="38"/>
                      <a:pt x="65" y="37"/>
                      <a:pt x="70" y="39"/>
                    </a:cubicBezTo>
                    <a:cubicBezTo>
                      <a:pt x="76" y="43"/>
                      <a:pt x="78" y="52"/>
                      <a:pt x="81" y="56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367" name="Freeform 447"/>
              <p:cNvSpPr>
                <a:spLocks/>
              </p:cNvSpPr>
              <p:nvPr/>
            </p:nvSpPr>
            <p:spPr bwMode="auto">
              <a:xfrm>
                <a:off x="3948" y="2911"/>
                <a:ext cx="88" cy="65"/>
              </a:xfrm>
              <a:custGeom>
                <a:avLst/>
                <a:gdLst>
                  <a:gd name="T0" fmla="*/ 0 w 33"/>
                  <a:gd name="T1" fmla="*/ 0 h 23"/>
                  <a:gd name="T2" fmla="*/ 99 w 33"/>
                  <a:gd name="T3" fmla="*/ 153 h 23"/>
                  <a:gd name="T4" fmla="*/ 235 w 33"/>
                  <a:gd name="T5" fmla="*/ 136 h 2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3" h="23">
                    <a:moveTo>
                      <a:pt x="0" y="0"/>
                    </a:moveTo>
                    <a:cubicBezTo>
                      <a:pt x="5" y="6"/>
                      <a:pt x="8" y="15"/>
                      <a:pt x="14" y="19"/>
                    </a:cubicBezTo>
                    <a:cubicBezTo>
                      <a:pt x="21" y="23"/>
                      <a:pt x="26" y="17"/>
                      <a:pt x="33" y="17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368" name="Freeform 448"/>
              <p:cNvSpPr>
                <a:spLocks/>
              </p:cNvSpPr>
              <p:nvPr/>
            </p:nvSpPr>
            <p:spPr bwMode="auto">
              <a:xfrm>
                <a:off x="4052" y="2982"/>
                <a:ext cx="101" cy="39"/>
              </a:xfrm>
              <a:custGeom>
                <a:avLst/>
                <a:gdLst>
                  <a:gd name="T0" fmla="*/ 0 w 38"/>
                  <a:gd name="T1" fmla="*/ 0 h 14"/>
                  <a:gd name="T2" fmla="*/ 136 w 38"/>
                  <a:gd name="T3" fmla="*/ 100 h 14"/>
                  <a:gd name="T4" fmla="*/ 268 w 38"/>
                  <a:gd name="T5" fmla="*/ 86 h 1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8" h="14">
                    <a:moveTo>
                      <a:pt x="0" y="0"/>
                    </a:moveTo>
                    <a:cubicBezTo>
                      <a:pt x="7" y="4"/>
                      <a:pt x="10" y="11"/>
                      <a:pt x="19" y="13"/>
                    </a:cubicBezTo>
                    <a:cubicBezTo>
                      <a:pt x="26" y="14"/>
                      <a:pt x="31" y="11"/>
                      <a:pt x="38" y="11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369" name="Freeform 449"/>
              <p:cNvSpPr>
                <a:spLocks/>
              </p:cNvSpPr>
              <p:nvPr/>
            </p:nvSpPr>
            <p:spPr bwMode="auto">
              <a:xfrm>
                <a:off x="4023" y="3016"/>
                <a:ext cx="250" cy="76"/>
              </a:xfrm>
              <a:custGeom>
                <a:avLst/>
                <a:gdLst>
                  <a:gd name="T0" fmla="*/ 0 w 94"/>
                  <a:gd name="T1" fmla="*/ 0 h 27"/>
                  <a:gd name="T2" fmla="*/ 149 w 94"/>
                  <a:gd name="T3" fmla="*/ 149 h 27"/>
                  <a:gd name="T4" fmla="*/ 362 w 94"/>
                  <a:gd name="T5" fmla="*/ 118 h 27"/>
                  <a:gd name="T6" fmla="*/ 452 w 94"/>
                  <a:gd name="T7" fmla="*/ 183 h 27"/>
                  <a:gd name="T8" fmla="*/ 572 w 94"/>
                  <a:gd name="T9" fmla="*/ 175 h 27"/>
                  <a:gd name="T10" fmla="*/ 665 w 94"/>
                  <a:gd name="T11" fmla="*/ 23 h 2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4" h="27">
                    <a:moveTo>
                      <a:pt x="0" y="0"/>
                    </a:moveTo>
                    <a:cubicBezTo>
                      <a:pt x="3" y="8"/>
                      <a:pt x="12" y="17"/>
                      <a:pt x="21" y="19"/>
                    </a:cubicBezTo>
                    <a:cubicBezTo>
                      <a:pt x="31" y="21"/>
                      <a:pt x="42" y="16"/>
                      <a:pt x="51" y="15"/>
                    </a:cubicBezTo>
                    <a:cubicBezTo>
                      <a:pt x="59" y="14"/>
                      <a:pt x="59" y="19"/>
                      <a:pt x="64" y="23"/>
                    </a:cubicBezTo>
                    <a:cubicBezTo>
                      <a:pt x="70" y="27"/>
                      <a:pt x="75" y="25"/>
                      <a:pt x="81" y="22"/>
                    </a:cubicBezTo>
                    <a:cubicBezTo>
                      <a:pt x="90" y="16"/>
                      <a:pt x="89" y="10"/>
                      <a:pt x="94" y="3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370" name="Freeform 450"/>
              <p:cNvSpPr>
                <a:spLocks/>
              </p:cNvSpPr>
              <p:nvPr/>
            </p:nvSpPr>
            <p:spPr bwMode="auto">
              <a:xfrm>
                <a:off x="4174" y="3027"/>
                <a:ext cx="99" cy="40"/>
              </a:xfrm>
              <a:custGeom>
                <a:avLst/>
                <a:gdLst>
                  <a:gd name="T0" fmla="*/ 0 w 37"/>
                  <a:gd name="T1" fmla="*/ 114 h 14"/>
                  <a:gd name="T2" fmla="*/ 128 w 37"/>
                  <a:gd name="T3" fmla="*/ 17 h 14"/>
                  <a:gd name="T4" fmla="*/ 265 w 37"/>
                  <a:gd name="T5" fmla="*/ 9 h 1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7" h="14">
                    <a:moveTo>
                      <a:pt x="0" y="14"/>
                    </a:moveTo>
                    <a:cubicBezTo>
                      <a:pt x="7" y="9"/>
                      <a:pt x="10" y="4"/>
                      <a:pt x="18" y="2"/>
                    </a:cubicBezTo>
                    <a:cubicBezTo>
                      <a:pt x="24" y="0"/>
                      <a:pt x="32" y="3"/>
                      <a:pt x="37" y="1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371" name="Freeform 451"/>
              <p:cNvSpPr>
                <a:spLocks/>
              </p:cNvSpPr>
              <p:nvPr/>
            </p:nvSpPr>
            <p:spPr bwMode="auto">
              <a:xfrm>
                <a:off x="4387" y="2627"/>
                <a:ext cx="261" cy="343"/>
              </a:xfrm>
              <a:custGeom>
                <a:avLst/>
                <a:gdLst>
                  <a:gd name="T0" fmla="*/ 0 w 98"/>
                  <a:gd name="T1" fmla="*/ 955 h 121"/>
                  <a:gd name="T2" fmla="*/ 192 w 98"/>
                  <a:gd name="T3" fmla="*/ 907 h 121"/>
                  <a:gd name="T4" fmla="*/ 285 w 98"/>
                  <a:gd name="T5" fmla="*/ 788 h 121"/>
                  <a:gd name="T6" fmla="*/ 320 w 98"/>
                  <a:gd name="T7" fmla="*/ 692 h 121"/>
                  <a:gd name="T8" fmla="*/ 469 w 98"/>
                  <a:gd name="T9" fmla="*/ 595 h 121"/>
                  <a:gd name="T10" fmla="*/ 517 w 98"/>
                  <a:gd name="T11" fmla="*/ 434 h 121"/>
                  <a:gd name="T12" fmla="*/ 645 w 98"/>
                  <a:gd name="T13" fmla="*/ 128 h 121"/>
                  <a:gd name="T14" fmla="*/ 581 w 98"/>
                  <a:gd name="T15" fmla="*/ 0 h 12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98" h="121">
                    <a:moveTo>
                      <a:pt x="0" y="119"/>
                    </a:moveTo>
                    <a:cubicBezTo>
                      <a:pt x="9" y="121"/>
                      <a:pt x="19" y="117"/>
                      <a:pt x="27" y="113"/>
                    </a:cubicBezTo>
                    <a:cubicBezTo>
                      <a:pt x="33" y="109"/>
                      <a:pt x="37" y="105"/>
                      <a:pt x="40" y="98"/>
                    </a:cubicBezTo>
                    <a:cubicBezTo>
                      <a:pt x="42" y="94"/>
                      <a:pt x="42" y="89"/>
                      <a:pt x="45" y="86"/>
                    </a:cubicBezTo>
                    <a:cubicBezTo>
                      <a:pt x="50" y="80"/>
                      <a:pt x="60" y="81"/>
                      <a:pt x="66" y="74"/>
                    </a:cubicBezTo>
                    <a:cubicBezTo>
                      <a:pt x="72" y="68"/>
                      <a:pt x="70" y="61"/>
                      <a:pt x="73" y="54"/>
                    </a:cubicBezTo>
                    <a:cubicBezTo>
                      <a:pt x="79" y="39"/>
                      <a:pt x="98" y="36"/>
                      <a:pt x="91" y="16"/>
                    </a:cubicBezTo>
                    <a:cubicBezTo>
                      <a:pt x="90" y="13"/>
                      <a:pt x="82" y="0"/>
                      <a:pt x="82" y="0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372" name="Freeform 452"/>
              <p:cNvSpPr>
                <a:spLocks/>
              </p:cNvSpPr>
              <p:nvPr/>
            </p:nvSpPr>
            <p:spPr bwMode="auto">
              <a:xfrm>
                <a:off x="4582" y="2636"/>
                <a:ext cx="45" cy="130"/>
              </a:xfrm>
              <a:custGeom>
                <a:avLst/>
                <a:gdLst>
                  <a:gd name="T0" fmla="*/ 64 w 17"/>
                  <a:gd name="T1" fmla="*/ 0 h 46"/>
                  <a:gd name="T2" fmla="*/ 34 w 17"/>
                  <a:gd name="T3" fmla="*/ 184 h 46"/>
                  <a:gd name="T4" fmla="*/ 13 w 17"/>
                  <a:gd name="T5" fmla="*/ 367 h 4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7" h="46">
                    <a:moveTo>
                      <a:pt x="9" y="0"/>
                    </a:moveTo>
                    <a:cubicBezTo>
                      <a:pt x="17" y="3"/>
                      <a:pt x="7" y="19"/>
                      <a:pt x="5" y="23"/>
                    </a:cubicBezTo>
                    <a:cubicBezTo>
                      <a:pt x="0" y="32"/>
                      <a:pt x="2" y="36"/>
                      <a:pt x="2" y="46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373" name="Freeform 453"/>
              <p:cNvSpPr>
                <a:spLocks/>
              </p:cNvSpPr>
              <p:nvPr/>
            </p:nvSpPr>
            <p:spPr bwMode="auto">
              <a:xfrm>
                <a:off x="4576" y="2723"/>
                <a:ext cx="51" cy="91"/>
              </a:xfrm>
              <a:custGeom>
                <a:avLst/>
                <a:gdLst>
                  <a:gd name="T0" fmla="*/ 137 w 19"/>
                  <a:gd name="T1" fmla="*/ 0 h 32"/>
                  <a:gd name="T2" fmla="*/ 0 w 19"/>
                  <a:gd name="T3" fmla="*/ 259 h 3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9" h="32">
                    <a:moveTo>
                      <a:pt x="19" y="0"/>
                    </a:moveTo>
                    <a:cubicBezTo>
                      <a:pt x="19" y="16"/>
                      <a:pt x="12" y="23"/>
                      <a:pt x="0" y="32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374" name="Freeform 454"/>
              <p:cNvSpPr>
                <a:spLocks/>
              </p:cNvSpPr>
              <p:nvPr/>
            </p:nvSpPr>
            <p:spPr bwMode="auto">
              <a:xfrm>
                <a:off x="4598" y="2741"/>
                <a:ext cx="74" cy="141"/>
              </a:xfrm>
              <a:custGeom>
                <a:avLst/>
                <a:gdLst>
                  <a:gd name="T0" fmla="*/ 196 w 28"/>
                  <a:gd name="T1" fmla="*/ 23 h 50"/>
                  <a:gd name="T2" fmla="*/ 21 w 28"/>
                  <a:gd name="T3" fmla="*/ 183 h 50"/>
                  <a:gd name="T4" fmla="*/ 0 w 28"/>
                  <a:gd name="T5" fmla="*/ 398 h 5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8" h="50">
                    <a:moveTo>
                      <a:pt x="28" y="3"/>
                    </a:moveTo>
                    <a:cubicBezTo>
                      <a:pt x="19" y="0"/>
                      <a:pt x="6" y="15"/>
                      <a:pt x="3" y="23"/>
                    </a:cubicBezTo>
                    <a:cubicBezTo>
                      <a:pt x="0" y="32"/>
                      <a:pt x="0" y="41"/>
                      <a:pt x="0" y="50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375" name="Freeform 455"/>
              <p:cNvSpPr>
                <a:spLocks/>
              </p:cNvSpPr>
              <p:nvPr/>
            </p:nvSpPr>
            <p:spPr bwMode="auto">
              <a:xfrm>
                <a:off x="4472" y="2854"/>
                <a:ext cx="83" cy="91"/>
              </a:xfrm>
              <a:custGeom>
                <a:avLst/>
                <a:gdLst>
                  <a:gd name="T0" fmla="*/ 0 w 31"/>
                  <a:gd name="T1" fmla="*/ 259 h 32"/>
                  <a:gd name="T2" fmla="*/ 222 w 31"/>
                  <a:gd name="T3" fmla="*/ 0 h 3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1" h="32">
                    <a:moveTo>
                      <a:pt x="0" y="32"/>
                    </a:moveTo>
                    <a:cubicBezTo>
                      <a:pt x="21" y="32"/>
                      <a:pt x="26" y="16"/>
                      <a:pt x="31" y="0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376" name="Freeform 456"/>
              <p:cNvSpPr>
                <a:spLocks/>
              </p:cNvSpPr>
              <p:nvPr/>
            </p:nvSpPr>
            <p:spPr bwMode="auto">
              <a:xfrm>
                <a:off x="4494" y="2905"/>
                <a:ext cx="74" cy="88"/>
              </a:xfrm>
              <a:custGeom>
                <a:avLst/>
                <a:gdLst>
                  <a:gd name="T0" fmla="*/ 196 w 28"/>
                  <a:gd name="T1" fmla="*/ 17 h 31"/>
                  <a:gd name="T2" fmla="*/ 0 w 28"/>
                  <a:gd name="T3" fmla="*/ 250 h 3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8" h="31">
                    <a:moveTo>
                      <a:pt x="28" y="2"/>
                    </a:moveTo>
                    <a:cubicBezTo>
                      <a:pt x="14" y="0"/>
                      <a:pt x="3" y="20"/>
                      <a:pt x="0" y="31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377" name="Freeform 457"/>
              <p:cNvSpPr>
                <a:spLocks/>
              </p:cNvSpPr>
              <p:nvPr/>
            </p:nvSpPr>
            <p:spPr bwMode="auto">
              <a:xfrm>
                <a:off x="4273" y="2987"/>
                <a:ext cx="90" cy="86"/>
              </a:xfrm>
              <a:custGeom>
                <a:avLst/>
                <a:gdLst>
                  <a:gd name="T0" fmla="*/ 0 w 34"/>
                  <a:gd name="T1" fmla="*/ 132 h 30"/>
                  <a:gd name="T2" fmla="*/ 238 w 34"/>
                  <a:gd name="T3" fmla="*/ 0 h 3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4" h="30">
                    <a:moveTo>
                      <a:pt x="0" y="16"/>
                    </a:moveTo>
                    <a:cubicBezTo>
                      <a:pt x="15" y="30"/>
                      <a:pt x="29" y="15"/>
                      <a:pt x="34" y="0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378" name="Freeform 458"/>
              <p:cNvSpPr>
                <a:spLocks/>
              </p:cNvSpPr>
              <p:nvPr/>
            </p:nvSpPr>
            <p:spPr bwMode="auto">
              <a:xfrm>
                <a:off x="4307" y="3024"/>
                <a:ext cx="115" cy="60"/>
              </a:xfrm>
              <a:custGeom>
                <a:avLst/>
                <a:gdLst>
                  <a:gd name="T0" fmla="*/ 0 w 43"/>
                  <a:gd name="T1" fmla="*/ 171 h 21"/>
                  <a:gd name="T2" fmla="*/ 29 w 43"/>
                  <a:gd name="T3" fmla="*/ 106 h 21"/>
                  <a:gd name="T4" fmla="*/ 128 w 43"/>
                  <a:gd name="T5" fmla="*/ 26 h 21"/>
                  <a:gd name="T6" fmla="*/ 308 w 43"/>
                  <a:gd name="T7" fmla="*/ 57 h 2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3" h="21">
                    <a:moveTo>
                      <a:pt x="0" y="21"/>
                    </a:moveTo>
                    <a:cubicBezTo>
                      <a:pt x="3" y="19"/>
                      <a:pt x="2" y="16"/>
                      <a:pt x="4" y="13"/>
                    </a:cubicBezTo>
                    <a:cubicBezTo>
                      <a:pt x="8" y="8"/>
                      <a:pt x="12" y="5"/>
                      <a:pt x="18" y="3"/>
                    </a:cubicBezTo>
                    <a:cubicBezTo>
                      <a:pt x="28" y="0"/>
                      <a:pt x="34" y="3"/>
                      <a:pt x="43" y="7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379" name="Freeform 459"/>
              <p:cNvSpPr>
                <a:spLocks/>
              </p:cNvSpPr>
              <p:nvPr/>
            </p:nvSpPr>
            <p:spPr bwMode="auto">
              <a:xfrm>
                <a:off x="4379" y="2905"/>
                <a:ext cx="112" cy="54"/>
              </a:xfrm>
              <a:custGeom>
                <a:avLst/>
                <a:gdLst>
                  <a:gd name="T0" fmla="*/ 0 w 42"/>
                  <a:gd name="T1" fmla="*/ 153 h 19"/>
                  <a:gd name="T2" fmla="*/ 149 w 42"/>
                  <a:gd name="T3" fmla="*/ 48 h 19"/>
                  <a:gd name="T4" fmla="*/ 299 w 42"/>
                  <a:gd name="T5" fmla="*/ 0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2" h="19">
                    <a:moveTo>
                      <a:pt x="0" y="19"/>
                    </a:moveTo>
                    <a:cubicBezTo>
                      <a:pt x="8" y="18"/>
                      <a:pt x="15" y="11"/>
                      <a:pt x="21" y="6"/>
                    </a:cubicBezTo>
                    <a:cubicBezTo>
                      <a:pt x="27" y="2"/>
                      <a:pt x="35" y="0"/>
                      <a:pt x="42" y="0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380" name="Freeform 460"/>
              <p:cNvSpPr>
                <a:spLocks/>
              </p:cNvSpPr>
              <p:nvPr/>
            </p:nvSpPr>
            <p:spPr bwMode="auto">
              <a:xfrm>
                <a:off x="4422" y="2945"/>
                <a:ext cx="56" cy="99"/>
              </a:xfrm>
              <a:custGeom>
                <a:avLst/>
                <a:gdLst>
                  <a:gd name="T0" fmla="*/ 149 w 21"/>
                  <a:gd name="T1" fmla="*/ 0 h 35"/>
                  <a:gd name="T2" fmla="*/ 56 w 21"/>
                  <a:gd name="T3" fmla="*/ 144 h 35"/>
                  <a:gd name="T4" fmla="*/ 0 w 21"/>
                  <a:gd name="T5" fmla="*/ 280 h 3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" h="35">
                    <a:moveTo>
                      <a:pt x="21" y="0"/>
                    </a:moveTo>
                    <a:cubicBezTo>
                      <a:pt x="17" y="7"/>
                      <a:pt x="10" y="9"/>
                      <a:pt x="8" y="18"/>
                    </a:cubicBezTo>
                    <a:cubicBezTo>
                      <a:pt x="6" y="24"/>
                      <a:pt x="7" y="32"/>
                      <a:pt x="0" y="35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381" name="Freeform 461"/>
              <p:cNvSpPr>
                <a:spLocks/>
              </p:cNvSpPr>
              <p:nvPr/>
            </p:nvSpPr>
            <p:spPr bwMode="auto">
              <a:xfrm>
                <a:off x="4182" y="2965"/>
                <a:ext cx="102" cy="42"/>
              </a:xfrm>
              <a:custGeom>
                <a:avLst/>
                <a:gdLst>
                  <a:gd name="T0" fmla="*/ 0 w 38"/>
                  <a:gd name="T1" fmla="*/ 48 h 15"/>
                  <a:gd name="T2" fmla="*/ 137 w 38"/>
                  <a:gd name="T3" fmla="*/ 118 h 15"/>
                  <a:gd name="T4" fmla="*/ 274 w 38"/>
                  <a:gd name="T5" fmla="*/ 0 h 1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8" h="15">
                    <a:moveTo>
                      <a:pt x="0" y="6"/>
                    </a:moveTo>
                    <a:cubicBezTo>
                      <a:pt x="4" y="9"/>
                      <a:pt x="14" y="15"/>
                      <a:pt x="19" y="15"/>
                    </a:cubicBezTo>
                    <a:cubicBezTo>
                      <a:pt x="27" y="14"/>
                      <a:pt x="34" y="6"/>
                      <a:pt x="38" y="0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382" name="Freeform 462"/>
              <p:cNvSpPr>
                <a:spLocks/>
              </p:cNvSpPr>
              <p:nvPr/>
            </p:nvSpPr>
            <p:spPr bwMode="auto">
              <a:xfrm>
                <a:off x="4568" y="2269"/>
                <a:ext cx="101" cy="384"/>
              </a:xfrm>
              <a:custGeom>
                <a:avLst/>
                <a:gdLst>
                  <a:gd name="T0" fmla="*/ 0 w 38"/>
                  <a:gd name="T1" fmla="*/ 0 h 135"/>
                  <a:gd name="T2" fmla="*/ 162 w 38"/>
                  <a:gd name="T3" fmla="*/ 74 h 135"/>
                  <a:gd name="T4" fmla="*/ 175 w 38"/>
                  <a:gd name="T5" fmla="*/ 267 h 135"/>
                  <a:gd name="T6" fmla="*/ 226 w 38"/>
                  <a:gd name="T7" fmla="*/ 469 h 135"/>
                  <a:gd name="T8" fmla="*/ 197 w 38"/>
                  <a:gd name="T9" fmla="*/ 640 h 135"/>
                  <a:gd name="T10" fmla="*/ 268 w 38"/>
                  <a:gd name="T11" fmla="*/ 785 h 135"/>
                  <a:gd name="T12" fmla="*/ 213 w 38"/>
                  <a:gd name="T13" fmla="*/ 907 h 135"/>
                  <a:gd name="T14" fmla="*/ 136 w 38"/>
                  <a:gd name="T15" fmla="*/ 1092 h 13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8" h="135">
                    <a:moveTo>
                      <a:pt x="0" y="0"/>
                    </a:moveTo>
                    <a:cubicBezTo>
                      <a:pt x="6" y="4"/>
                      <a:pt x="18" y="2"/>
                      <a:pt x="23" y="9"/>
                    </a:cubicBezTo>
                    <a:cubicBezTo>
                      <a:pt x="27" y="15"/>
                      <a:pt x="22" y="26"/>
                      <a:pt x="25" y="33"/>
                    </a:cubicBezTo>
                    <a:cubicBezTo>
                      <a:pt x="28" y="43"/>
                      <a:pt x="38" y="48"/>
                      <a:pt x="32" y="58"/>
                    </a:cubicBezTo>
                    <a:cubicBezTo>
                      <a:pt x="29" y="65"/>
                      <a:pt x="24" y="70"/>
                      <a:pt x="28" y="79"/>
                    </a:cubicBezTo>
                    <a:cubicBezTo>
                      <a:pt x="30" y="86"/>
                      <a:pt x="38" y="89"/>
                      <a:pt x="38" y="97"/>
                    </a:cubicBezTo>
                    <a:cubicBezTo>
                      <a:pt x="38" y="102"/>
                      <a:pt x="33" y="107"/>
                      <a:pt x="30" y="112"/>
                    </a:cubicBezTo>
                    <a:cubicBezTo>
                      <a:pt x="26" y="118"/>
                      <a:pt x="24" y="130"/>
                      <a:pt x="19" y="135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383" name="Freeform 463"/>
              <p:cNvSpPr>
                <a:spLocks/>
              </p:cNvSpPr>
              <p:nvPr/>
            </p:nvSpPr>
            <p:spPr bwMode="auto">
              <a:xfrm>
                <a:off x="4622" y="2496"/>
                <a:ext cx="21" cy="108"/>
              </a:xfrm>
              <a:custGeom>
                <a:avLst/>
                <a:gdLst>
                  <a:gd name="T0" fmla="*/ 47 w 8"/>
                  <a:gd name="T1" fmla="*/ 0 h 38"/>
                  <a:gd name="T2" fmla="*/ 13 w 8"/>
                  <a:gd name="T3" fmla="*/ 179 h 38"/>
                  <a:gd name="T4" fmla="*/ 42 w 8"/>
                  <a:gd name="T5" fmla="*/ 307 h 3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" h="38">
                    <a:moveTo>
                      <a:pt x="7" y="0"/>
                    </a:moveTo>
                    <a:cubicBezTo>
                      <a:pt x="8" y="8"/>
                      <a:pt x="0" y="14"/>
                      <a:pt x="2" y="22"/>
                    </a:cubicBezTo>
                    <a:cubicBezTo>
                      <a:pt x="3" y="29"/>
                      <a:pt x="8" y="31"/>
                      <a:pt x="6" y="38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384" name="Freeform 464"/>
              <p:cNvSpPr>
                <a:spLocks/>
              </p:cNvSpPr>
              <p:nvPr/>
            </p:nvSpPr>
            <p:spPr bwMode="auto">
              <a:xfrm>
                <a:off x="4627" y="2559"/>
                <a:ext cx="50" cy="108"/>
              </a:xfrm>
              <a:custGeom>
                <a:avLst/>
                <a:gdLst>
                  <a:gd name="T0" fmla="*/ 97 w 19"/>
                  <a:gd name="T1" fmla="*/ 0 h 38"/>
                  <a:gd name="T2" fmla="*/ 132 w 19"/>
                  <a:gd name="T3" fmla="*/ 74 h 38"/>
                  <a:gd name="T4" fmla="*/ 84 w 19"/>
                  <a:gd name="T5" fmla="*/ 179 h 38"/>
                  <a:gd name="T6" fmla="*/ 0 w 19"/>
                  <a:gd name="T7" fmla="*/ 307 h 3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" h="38">
                    <a:moveTo>
                      <a:pt x="14" y="0"/>
                    </a:moveTo>
                    <a:cubicBezTo>
                      <a:pt x="15" y="3"/>
                      <a:pt x="18" y="5"/>
                      <a:pt x="19" y="9"/>
                    </a:cubicBezTo>
                    <a:cubicBezTo>
                      <a:pt x="19" y="13"/>
                      <a:pt x="14" y="18"/>
                      <a:pt x="12" y="22"/>
                    </a:cubicBezTo>
                    <a:cubicBezTo>
                      <a:pt x="8" y="28"/>
                      <a:pt x="3" y="33"/>
                      <a:pt x="0" y="38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385" name="Freeform 465"/>
              <p:cNvSpPr>
                <a:spLocks/>
              </p:cNvSpPr>
              <p:nvPr/>
            </p:nvSpPr>
            <p:spPr bwMode="auto">
              <a:xfrm>
                <a:off x="4614" y="2545"/>
                <a:ext cx="101" cy="201"/>
              </a:xfrm>
              <a:custGeom>
                <a:avLst/>
                <a:gdLst>
                  <a:gd name="T0" fmla="*/ 136 w 38"/>
                  <a:gd name="T1" fmla="*/ 569 h 71"/>
                  <a:gd name="T2" fmla="*/ 255 w 38"/>
                  <a:gd name="T3" fmla="*/ 0 h 7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8" h="71">
                    <a:moveTo>
                      <a:pt x="19" y="71"/>
                    </a:moveTo>
                    <a:cubicBezTo>
                      <a:pt x="0" y="46"/>
                      <a:pt x="38" y="24"/>
                      <a:pt x="36" y="0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386" name="Freeform 466"/>
              <p:cNvSpPr>
                <a:spLocks/>
              </p:cNvSpPr>
              <p:nvPr/>
            </p:nvSpPr>
            <p:spPr bwMode="auto">
              <a:xfrm>
                <a:off x="4659" y="2420"/>
                <a:ext cx="24" cy="105"/>
              </a:xfrm>
              <a:custGeom>
                <a:avLst/>
                <a:gdLst>
                  <a:gd name="T0" fmla="*/ 13 w 9"/>
                  <a:gd name="T1" fmla="*/ 17 h 37"/>
                  <a:gd name="T2" fmla="*/ 0 w 9"/>
                  <a:gd name="T3" fmla="*/ 0 h 37"/>
                  <a:gd name="T4" fmla="*/ 64 w 9"/>
                  <a:gd name="T5" fmla="*/ 122 h 37"/>
                  <a:gd name="T6" fmla="*/ 21 w 9"/>
                  <a:gd name="T7" fmla="*/ 298 h 3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" h="37">
                    <a:moveTo>
                      <a:pt x="2" y="2"/>
                    </a:moveTo>
                    <a:cubicBezTo>
                      <a:pt x="1" y="1"/>
                      <a:pt x="1" y="1"/>
                      <a:pt x="0" y="0"/>
                    </a:cubicBezTo>
                    <a:cubicBezTo>
                      <a:pt x="4" y="6"/>
                      <a:pt x="8" y="9"/>
                      <a:pt x="9" y="15"/>
                    </a:cubicBezTo>
                    <a:cubicBezTo>
                      <a:pt x="9" y="23"/>
                      <a:pt x="4" y="30"/>
                      <a:pt x="3" y="37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387" name="Freeform 467"/>
              <p:cNvSpPr>
                <a:spLocks/>
              </p:cNvSpPr>
              <p:nvPr/>
            </p:nvSpPr>
            <p:spPr bwMode="auto">
              <a:xfrm>
                <a:off x="4574" y="2275"/>
                <a:ext cx="58" cy="82"/>
              </a:xfrm>
              <a:custGeom>
                <a:avLst/>
                <a:gdLst>
                  <a:gd name="T0" fmla="*/ 0 w 22"/>
                  <a:gd name="T1" fmla="*/ 0 h 29"/>
                  <a:gd name="T2" fmla="*/ 153 w 22"/>
                  <a:gd name="T3" fmla="*/ 201 h 2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2" h="29">
                    <a:moveTo>
                      <a:pt x="0" y="0"/>
                    </a:moveTo>
                    <a:cubicBezTo>
                      <a:pt x="8" y="5"/>
                      <a:pt x="12" y="29"/>
                      <a:pt x="22" y="25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388" name="Freeform 468"/>
              <p:cNvSpPr>
                <a:spLocks/>
              </p:cNvSpPr>
              <p:nvPr/>
            </p:nvSpPr>
            <p:spPr bwMode="auto">
              <a:xfrm>
                <a:off x="4632" y="2289"/>
                <a:ext cx="37" cy="117"/>
              </a:xfrm>
              <a:custGeom>
                <a:avLst/>
                <a:gdLst>
                  <a:gd name="T0" fmla="*/ 0 w 14"/>
                  <a:gd name="T1" fmla="*/ 0 h 41"/>
                  <a:gd name="T2" fmla="*/ 98 w 14"/>
                  <a:gd name="T3" fmla="*/ 171 h 41"/>
                  <a:gd name="T4" fmla="*/ 69 w 14"/>
                  <a:gd name="T5" fmla="*/ 334 h 4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" h="41">
                    <a:moveTo>
                      <a:pt x="0" y="0"/>
                    </a:moveTo>
                    <a:cubicBezTo>
                      <a:pt x="1" y="9"/>
                      <a:pt x="14" y="10"/>
                      <a:pt x="14" y="21"/>
                    </a:cubicBezTo>
                    <a:cubicBezTo>
                      <a:pt x="14" y="27"/>
                      <a:pt x="12" y="37"/>
                      <a:pt x="10" y="41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389" name="Freeform 469"/>
              <p:cNvSpPr>
                <a:spLocks/>
              </p:cNvSpPr>
              <p:nvPr/>
            </p:nvSpPr>
            <p:spPr bwMode="auto">
              <a:xfrm>
                <a:off x="4672" y="2278"/>
                <a:ext cx="16" cy="62"/>
              </a:xfrm>
              <a:custGeom>
                <a:avLst/>
                <a:gdLst>
                  <a:gd name="T0" fmla="*/ 0 w 6"/>
                  <a:gd name="T1" fmla="*/ 175 h 22"/>
                  <a:gd name="T2" fmla="*/ 29 w 6"/>
                  <a:gd name="T3" fmla="*/ 0 h 2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6" h="22">
                    <a:moveTo>
                      <a:pt x="0" y="22"/>
                    </a:moveTo>
                    <a:cubicBezTo>
                      <a:pt x="1" y="15"/>
                      <a:pt x="6" y="7"/>
                      <a:pt x="4" y="0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390" name="Freeform 470"/>
              <p:cNvSpPr>
                <a:spLocks/>
              </p:cNvSpPr>
              <p:nvPr/>
            </p:nvSpPr>
            <p:spPr bwMode="auto">
              <a:xfrm>
                <a:off x="4672" y="2340"/>
                <a:ext cx="32" cy="111"/>
              </a:xfrm>
              <a:custGeom>
                <a:avLst/>
                <a:gdLst>
                  <a:gd name="T0" fmla="*/ 0 w 12"/>
                  <a:gd name="T1" fmla="*/ 0 h 39"/>
                  <a:gd name="T2" fmla="*/ 21 w 12"/>
                  <a:gd name="T3" fmla="*/ 316 h 3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2" h="39">
                    <a:moveTo>
                      <a:pt x="0" y="0"/>
                    </a:moveTo>
                    <a:cubicBezTo>
                      <a:pt x="12" y="8"/>
                      <a:pt x="10" y="29"/>
                      <a:pt x="3" y="39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391" name="Freeform 471"/>
              <p:cNvSpPr>
                <a:spLocks/>
              </p:cNvSpPr>
              <p:nvPr/>
            </p:nvSpPr>
            <p:spPr bwMode="auto">
              <a:xfrm>
                <a:off x="3932" y="1895"/>
                <a:ext cx="383" cy="159"/>
              </a:xfrm>
              <a:custGeom>
                <a:avLst/>
                <a:gdLst>
                  <a:gd name="T0" fmla="*/ 0 w 144"/>
                  <a:gd name="T1" fmla="*/ 451 h 56"/>
                  <a:gd name="T2" fmla="*/ 114 w 144"/>
                  <a:gd name="T3" fmla="*/ 338 h 56"/>
                  <a:gd name="T4" fmla="*/ 213 w 144"/>
                  <a:gd name="T5" fmla="*/ 170 h 56"/>
                  <a:gd name="T6" fmla="*/ 375 w 144"/>
                  <a:gd name="T7" fmla="*/ 128 h 56"/>
                  <a:gd name="T8" fmla="*/ 481 w 144"/>
                  <a:gd name="T9" fmla="*/ 65 h 56"/>
                  <a:gd name="T10" fmla="*/ 636 w 144"/>
                  <a:gd name="T11" fmla="*/ 105 h 56"/>
                  <a:gd name="T12" fmla="*/ 771 w 144"/>
                  <a:gd name="T13" fmla="*/ 31 h 56"/>
                  <a:gd name="T14" fmla="*/ 1019 w 144"/>
                  <a:gd name="T15" fmla="*/ 17 h 5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4" h="56">
                    <a:moveTo>
                      <a:pt x="0" y="56"/>
                    </a:moveTo>
                    <a:cubicBezTo>
                      <a:pt x="6" y="52"/>
                      <a:pt x="14" y="50"/>
                      <a:pt x="16" y="42"/>
                    </a:cubicBezTo>
                    <a:cubicBezTo>
                      <a:pt x="19" y="33"/>
                      <a:pt x="20" y="26"/>
                      <a:pt x="30" y="21"/>
                    </a:cubicBezTo>
                    <a:cubicBezTo>
                      <a:pt x="37" y="18"/>
                      <a:pt x="46" y="20"/>
                      <a:pt x="53" y="16"/>
                    </a:cubicBezTo>
                    <a:cubicBezTo>
                      <a:pt x="59" y="13"/>
                      <a:pt x="61" y="7"/>
                      <a:pt x="68" y="8"/>
                    </a:cubicBezTo>
                    <a:cubicBezTo>
                      <a:pt x="76" y="8"/>
                      <a:pt x="81" y="14"/>
                      <a:pt x="90" y="13"/>
                    </a:cubicBezTo>
                    <a:cubicBezTo>
                      <a:pt x="99" y="13"/>
                      <a:pt x="101" y="6"/>
                      <a:pt x="109" y="4"/>
                    </a:cubicBezTo>
                    <a:cubicBezTo>
                      <a:pt x="122" y="0"/>
                      <a:pt x="133" y="17"/>
                      <a:pt x="144" y="2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392" name="Freeform 472"/>
              <p:cNvSpPr>
                <a:spLocks/>
              </p:cNvSpPr>
              <p:nvPr/>
            </p:nvSpPr>
            <p:spPr bwMode="auto">
              <a:xfrm>
                <a:off x="3943" y="2020"/>
                <a:ext cx="48" cy="96"/>
              </a:xfrm>
              <a:custGeom>
                <a:avLst/>
                <a:gdLst>
                  <a:gd name="T0" fmla="*/ 0 w 18"/>
                  <a:gd name="T1" fmla="*/ 271 h 34"/>
                  <a:gd name="T2" fmla="*/ 93 w 18"/>
                  <a:gd name="T3" fmla="*/ 0 h 3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8" h="34">
                    <a:moveTo>
                      <a:pt x="0" y="34"/>
                    </a:moveTo>
                    <a:cubicBezTo>
                      <a:pt x="18" y="29"/>
                      <a:pt x="11" y="13"/>
                      <a:pt x="13" y="0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393" name="Freeform 473"/>
              <p:cNvSpPr>
                <a:spLocks/>
              </p:cNvSpPr>
              <p:nvPr/>
            </p:nvSpPr>
            <p:spPr bwMode="auto">
              <a:xfrm>
                <a:off x="3978" y="1935"/>
                <a:ext cx="178" cy="127"/>
              </a:xfrm>
              <a:custGeom>
                <a:avLst/>
                <a:gdLst>
                  <a:gd name="T0" fmla="*/ 0 w 67"/>
                  <a:gd name="T1" fmla="*/ 336 h 45"/>
                  <a:gd name="T2" fmla="*/ 128 w 67"/>
                  <a:gd name="T3" fmla="*/ 279 h 45"/>
                  <a:gd name="T4" fmla="*/ 298 w 67"/>
                  <a:gd name="T5" fmla="*/ 167 h 45"/>
                  <a:gd name="T6" fmla="*/ 422 w 67"/>
                  <a:gd name="T7" fmla="*/ 113 h 45"/>
                  <a:gd name="T8" fmla="*/ 473 w 67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7" h="45">
                    <a:moveTo>
                      <a:pt x="0" y="42"/>
                    </a:moveTo>
                    <a:cubicBezTo>
                      <a:pt x="7" y="45"/>
                      <a:pt x="13" y="40"/>
                      <a:pt x="18" y="35"/>
                    </a:cubicBezTo>
                    <a:cubicBezTo>
                      <a:pt x="26" y="27"/>
                      <a:pt x="30" y="21"/>
                      <a:pt x="42" y="21"/>
                    </a:cubicBezTo>
                    <a:cubicBezTo>
                      <a:pt x="51" y="22"/>
                      <a:pt x="55" y="23"/>
                      <a:pt x="60" y="14"/>
                    </a:cubicBezTo>
                    <a:cubicBezTo>
                      <a:pt x="63" y="9"/>
                      <a:pt x="64" y="4"/>
                      <a:pt x="67" y="0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394" name="Freeform 474"/>
              <p:cNvSpPr>
                <a:spLocks/>
              </p:cNvSpPr>
              <p:nvPr/>
            </p:nvSpPr>
            <p:spPr bwMode="auto">
              <a:xfrm>
                <a:off x="3975" y="1949"/>
                <a:ext cx="93" cy="71"/>
              </a:xfrm>
              <a:custGeom>
                <a:avLst/>
                <a:gdLst>
                  <a:gd name="T0" fmla="*/ 0 w 35"/>
                  <a:gd name="T1" fmla="*/ 193 h 25"/>
                  <a:gd name="T2" fmla="*/ 247 w 35"/>
                  <a:gd name="T3" fmla="*/ 0 h 2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5" h="25">
                    <a:moveTo>
                      <a:pt x="0" y="24"/>
                    </a:moveTo>
                    <a:cubicBezTo>
                      <a:pt x="14" y="25"/>
                      <a:pt x="30" y="12"/>
                      <a:pt x="35" y="0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395" name="Freeform 475"/>
              <p:cNvSpPr>
                <a:spLocks/>
              </p:cNvSpPr>
              <p:nvPr/>
            </p:nvSpPr>
            <p:spPr bwMode="auto">
              <a:xfrm>
                <a:off x="4076" y="1932"/>
                <a:ext cx="77" cy="62"/>
              </a:xfrm>
              <a:custGeom>
                <a:avLst/>
                <a:gdLst>
                  <a:gd name="T0" fmla="*/ 0 w 29"/>
                  <a:gd name="T1" fmla="*/ 175 h 22"/>
                  <a:gd name="T2" fmla="*/ 77 w 29"/>
                  <a:gd name="T3" fmla="*/ 65 h 22"/>
                  <a:gd name="T4" fmla="*/ 204 w 29"/>
                  <a:gd name="T5" fmla="*/ 8 h 2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9" h="22">
                    <a:moveTo>
                      <a:pt x="0" y="22"/>
                    </a:moveTo>
                    <a:cubicBezTo>
                      <a:pt x="7" y="19"/>
                      <a:pt x="6" y="12"/>
                      <a:pt x="11" y="8"/>
                    </a:cubicBezTo>
                    <a:cubicBezTo>
                      <a:pt x="14" y="4"/>
                      <a:pt x="24" y="0"/>
                      <a:pt x="29" y="1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396" name="Freeform 476"/>
              <p:cNvSpPr>
                <a:spLocks/>
              </p:cNvSpPr>
              <p:nvPr/>
            </p:nvSpPr>
            <p:spPr bwMode="auto">
              <a:xfrm>
                <a:off x="4132" y="1988"/>
                <a:ext cx="74" cy="26"/>
              </a:xfrm>
              <a:custGeom>
                <a:avLst/>
                <a:gdLst>
                  <a:gd name="T0" fmla="*/ 0 w 28"/>
                  <a:gd name="T1" fmla="*/ 0 h 9"/>
                  <a:gd name="T2" fmla="*/ 119 w 28"/>
                  <a:gd name="T3" fmla="*/ 17 h 9"/>
                  <a:gd name="T4" fmla="*/ 196 w 28"/>
                  <a:gd name="T5" fmla="*/ 75 h 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8" h="9">
                    <a:moveTo>
                      <a:pt x="0" y="0"/>
                    </a:moveTo>
                    <a:cubicBezTo>
                      <a:pt x="3" y="4"/>
                      <a:pt x="12" y="1"/>
                      <a:pt x="17" y="2"/>
                    </a:cubicBezTo>
                    <a:cubicBezTo>
                      <a:pt x="21" y="4"/>
                      <a:pt x="24" y="7"/>
                      <a:pt x="28" y="9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397" name="Freeform 477"/>
              <p:cNvSpPr>
                <a:spLocks/>
              </p:cNvSpPr>
              <p:nvPr/>
            </p:nvSpPr>
            <p:spPr bwMode="auto">
              <a:xfrm>
                <a:off x="4198" y="1980"/>
                <a:ext cx="386" cy="292"/>
              </a:xfrm>
              <a:custGeom>
                <a:avLst/>
                <a:gdLst>
                  <a:gd name="T0" fmla="*/ 0 w 145"/>
                  <a:gd name="T1" fmla="*/ 88 h 103"/>
                  <a:gd name="T2" fmla="*/ 277 w 145"/>
                  <a:gd name="T3" fmla="*/ 17 h 103"/>
                  <a:gd name="T4" fmla="*/ 375 w 145"/>
                  <a:gd name="T5" fmla="*/ 65 h 103"/>
                  <a:gd name="T6" fmla="*/ 495 w 145"/>
                  <a:gd name="T7" fmla="*/ 79 h 103"/>
                  <a:gd name="T8" fmla="*/ 666 w 145"/>
                  <a:gd name="T9" fmla="*/ 162 h 103"/>
                  <a:gd name="T10" fmla="*/ 716 w 145"/>
                  <a:gd name="T11" fmla="*/ 258 h 103"/>
                  <a:gd name="T12" fmla="*/ 785 w 145"/>
                  <a:gd name="T13" fmla="*/ 298 h 103"/>
                  <a:gd name="T14" fmla="*/ 828 w 145"/>
                  <a:gd name="T15" fmla="*/ 434 h 103"/>
                  <a:gd name="T16" fmla="*/ 950 w 145"/>
                  <a:gd name="T17" fmla="*/ 570 h 103"/>
                  <a:gd name="T18" fmla="*/ 998 w 145"/>
                  <a:gd name="T19" fmla="*/ 723 h 103"/>
                  <a:gd name="T20" fmla="*/ 1028 w 145"/>
                  <a:gd name="T21" fmla="*/ 828 h 10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45" h="103">
                    <a:moveTo>
                      <a:pt x="0" y="11"/>
                    </a:moveTo>
                    <a:cubicBezTo>
                      <a:pt x="10" y="7"/>
                      <a:pt x="28" y="0"/>
                      <a:pt x="39" y="2"/>
                    </a:cubicBezTo>
                    <a:cubicBezTo>
                      <a:pt x="44" y="2"/>
                      <a:pt x="48" y="6"/>
                      <a:pt x="53" y="8"/>
                    </a:cubicBezTo>
                    <a:cubicBezTo>
                      <a:pt x="59" y="10"/>
                      <a:pt x="64" y="10"/>
                      <a:pt x="70" y="10"/>
                    </a:cubicBezTo>
                    <a:cubicBezTo>
                      <a:pt x="81" y="9"/>
                      <a:pt x="86" y="11"/>
                      <a:pt x="94" y="20"/>
                    </a:cubicBezTo>
                    <a:cubicBezTo>
                      <a:pt x="97" y="24"/>
                      <a:pt x="98" y="29"/>
                      <a:pt x="101" y="32"/>
                    </a:cubicBezTo>
                    <a:cubicBezTo>
                      <a:pt x="104" y="35"/>
                      <a:pt x="108" y="35"/>
                      <a:pt x="111" y="37"/>
                    </a:cubicBezTo>
                    <a:cubicBezTo>
                      <a:pt x="118" y="42"/>
                      <a:pt x="116" y="47"/>
                      <a:pt x="117" y="54"/>
                    </a:cubicBezTo>
                    <a:cubicBezTo>
                      <a:pt x="119" y="65"/>
                      <a:pt x="127" y="65"/>
                      <a:pt x="134" y="71"/>
                    </a:cubicBezTo>
                    <a:cubicBezTo>
                      <a:pt x="141" y="77"/>
                      <a:pt x="139" y="83"/>
                      <a:pt x="141" y="90"/>
                    </a:cubicBezTo>
                    <a:cubicBezTo>
                      <a:pt x="142" y="95"/>
                      <a:pt x="145" y="99"/>
                      <a:pt x="145" y="103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398" name="Freeform 478"/>
              <p:cNvSpPr>
                <a:spLocks/>
              </p:cNvSpPr>
              <p:nvPr/>
            </p:nvSpPr>
            <p:spPr bwMode="auto">
              <a:xfrm>
                <a:off x="4185" y="1918"/>
                <a:ext cx="322" cy="173"/>
              </a:xfrm>
              <a:custGeom>
                <a:avLst/>
                <a:gdLst>
                  <a:gd name="T0" fmla="*/ 0 w 121"/>
                  <a:gd name="T1" fmla="*/ 40 h 61"/>
                  <a:gd name="T2" fmla="*/ 141 w 121"/>
                  <a:gd name="T3" fmla="*/ 74 h 61"/>
                  <a:gd name="T4" fmla="*/ 261 w 121"/>
                  <a:gd name="T5" fmla="*/ 9 h 61"/>
                  <a:gd name="T6" fmla="*/ 362 w 121"/>
                  <a:gd name="T7" fmla="*/ 57 h 61"/>
                  <a:gd name="T8" fmla="*/ 524 w 121"/>
                  <a:gd name="T9" fmla="*/ 79 h 61"/>
                  <a:gd name="T10" fmla="*/ 631 w 121"/>
                  <a:gd name="T11" fmla="*/ 162 h 61"/>
                  <a:gd name="T12" fmla="*/ 772 w 121"/>
                  <a:gd name="T13" fmla="*/ 210 h 61"/>
                  <a:gd name="T14" fmla="*/ 844 w 121"/>
                  <a:gd name="T15" fmla="*/ 491 h 6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21" h="61">
                    <a:moveTo>
                      <a:pt x="0" y="5"/>
                    </a:moveTo>
                    <a:cubicBezTo>
                      <a:pt x="7" y="11"/>
                      <a:pt x="12" y="11"/>
                      <a:pt x="20" y="9"/>
                    </a:cubicBezTo>
                    <a:cubicBezTo>
                      <a:pt x="26" y="7"/>
                      <a:pt x="32" y="1"/>
                      <a:pt x="37" y="1"/>
                    </a:cubicBezTo>
                    <a:cubicBezTo>
                      <a:pt x="42" y="0"/>
                      <a:pt x="47" y="5"/>
                      <a:pt x="51" y="7"/>
                    </a:cubicBezTo>
                    <a:cubicBezTo>
                      <a:pt x="60" y="13"/>
                      <a:pt x="65" y="9"/>
                      <a:pt x="74" y="10"/>
                    </a:cubicBezTo>
                    <a:cubicBezTo>
                      <a:pt x="81" y="11"/>
                      <a:pt x="84" y="16"/>
                      <a:pt x="89" y="20"/>
                    </a:cubicBezTo>
                    <a:cubicBezTo>
                      <a:pt x="96" y="26"/>
                      <a:pt x="102" y="23"/>
                      <a:pt x="109" y="26"/>
                    </a:cubicBezTo>
                    <a:cubicBezTo>
                      <a:pt x="119" y="31"/>
                      <a:pt x="121" y="51"/>
                      <a:pt x="119" y="61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399" name="Freeform 479"/>
              <p:cNvSpPr>
                <a:spLocks/>
              </p:cNvSpPr>
              <p:nvPr/>
            </p:nvSpPr>
            <p:spPr bwMode="auto">
              <a:xfrm>
                <a:off x="4300" y="1966"/>
                <a:ext cx="111" cy="39"/>
              </a:xfrm>
              <a:custGeom>
                <a:avLst/>
                <a:gdLst>
                  <a:gd name="T0" fmla="*/ 0 w 42"/>
                  <a:gd name="T1" fmla="*/ 56 h 14"/>
                  <a:gd name="T2" fmla="*/ 204 w 42"/>
                  <a:gd name="T3" fmla="*/ 39 h 14"/>
                  <a:gd name="T4" fmla="*/ 293 w 42"/>
                  <a:gd name="T5" fmla="*/ 109 h 1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2" h="14">
                    <a:moveTo>
                      <a:pt x="0" y="7"/>
                    </a:moveTo>
                    <a:cubicBezTo>
                      <a:pt x="10" y="6"/>
                      <a:pt x="19" y="0"/>
                      <a:pt x="29" y="5"/>
                    </a:cubicBezTo>
                    <a:cubicBezTo>
                      <a:pt x="34" y="8"/>
                      <a:pt x="36" y="14"/>
                      <a:pt x="42" y="14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00" name="Freeform 480"/>
              <p:cNvSpPr>
                <a:spLocks/>
              </p:cNvSpPr>
              <p:nvPr/>
            </p:nvSpPr>
            <p:spPr bwMode="auto">
              <a:xfrm>
                <a:off x="4371" y="2011"/>
                <a:ext cx="91" cy="57"/>
              </a:xfrm>
              <a:custGeom>
                <a:avLst/>
                <a:gdLst>
                  <a:gd name="T0" fmla="*/ 0 w 34"/>
                  <a:gd name="T1" fmla="*/ 0 h 20"/>
                  <a:gd name="T2" fmla="*/ 123 w 34"/>
                  <a:gd name="T3" fmla="*/ 154 h 20"/>
                  <a:gd name="T4" fmla="*/ 244 w 34"/>
                  <a:gd name="T5" fmla="*/ 154 h 2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" h="20">
                    <a:moveTo>
                      <a:pt x="0" y="0"/>
                    </a:moveTo>
                    <a:cubicBezTo>
                      <a:pt x="1" y="8"/>
                      <a:pt x="9" y="18"/>
                      <a:pt x="17" y="19"/>
                    </a:cubicBezTo>
                    <a:cubicBezTo>
                      <a:pt x="23" y="20"/>
                      <a:pt x="29" y="15"/>
                      <a:pt x="34" y="19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01" name="Freeform 481"/>
              <p:cNvSpPr>
                <a:spLocks/>
              </p:cNvSpPr>
              <p:nvPr/>
            </p:nvSpPr>
            <p:spPr bwMode="auto">
              <a:xfrm>
                <a:off x="4502" y="2091"/>
                <a:ext cx="64" cy="99"/>
              </a:xfrm>
              <a:custGeom>
                <a:avLst/>
                <a:gdLst>
                  <a:gd name="T0" fmla="*/ 0 w 24"/>
                  <a:gd name="T1" fmla="*/ 0 h 35"/>
                  <a:gd name="T2" fmla="*/ 149 w 24"/>
                  <a:gd name="T3" fmla="*/ 144 h 35"/>
                  <a:gd name="T4" fmla="*/ 171 w 24"/>
                  <a:gd name="T5" fmla="*/ 280 h 3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4" h="35">
                    <a:moveTo>
                      <a:pt x="0" y="0"/>
                    </a:moveTo>
                    <a:cubicBezTo>
                      <a:pt x="8" y="7"/>
                      <a:pt x="18" y="9"/>
                      <a:pt x="21" y="18"/>
                    </a:cubicBezTo>
                    <a:cubicBezTo>
                      <a:pt x="23" y="23"/>
                      <a:pt x="24" y="30"/>
                      <a:pt x="24" y="35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02" name="Freeform 482"/>
              <p:cNvSpPr>
                <a:spLocks/>
              </p:cNvSpPr>
              <p:nvPr/>
            </p:nvSpPr>
            <p:spPr bwMode="auto">
              <a:xfrm>
                <a:off x="4552" y="2054"/>
                <a:ext cx="88" cy="235"/>
              </a:xfrm>
              <a:custGeom>
                <a:avLst/>
                <a:gdLst>
                  <a:gd name="T0" fmla="*/ 0 w 33"/>
                  <a:gd name="T1" fmla="*/ 0 h 83"/>
                  <a:gd name="T2" fmla="*/ 93 w 33"/>
                  <a:gd name="T3" fmla="*/ 215 h 83"/>
                  <a:gd name="T4" fmla="*/ 192 w 33"/>
                  <a:gd name="T5" fmla="*/ 385 h 83"/>
                  <a:gd name="T6" fmla="*/ 184 w 33"/>
                  <a:gd name="T7" fmla="*/ 464 h 83"/>
                  <a:gd name="T8" fmla="*/ 221 w 33"/>
                  <a:gd name="T9" fmla="*/ 512 h 83"/>
                  <a:gd name="T10" fmla="*/ 205 w 33"/>
                  <a:gd name="T11" fmla="*/ 665 h 8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3" h="83">
                    <a:moveTo>
                      <a:pt x="0" y="0"/>
                    </a:moveTo>
                    <a:cubicBezTo>
                      <a:pt x="4" y="10"/>
                      <a:pt x="3" y="20"/>
                      <a:pt x="13" y="27"/>
                    </a:cubicBezTo>
                    <a:cubicBezTo>
                      <a:pt x="22" y="34"/>
                      <a:pt x="27" y="36"/>
                      <a:pt x="27" y="48"/>
                    </a:cubicBezTo>
                    <a:cubicBezTo>
                      <a:pt x="27" y="51"/>
                      <a:pt x="26" y="55"/>
                      <a:pt x="26" y="58"/>
                    </a:cubicBezTo>
                    <a:cubicBezTo>
                      <a:pt x="27" y="61"/>
                      <a:pt x="30" y="62"/>
                      <a:pt x="31" y="64"/>
                    </a:cubicBezTo>
                    <a:cubicBezTo>
                      <a:pt x="33" y="70"/>
                      <a:pt x="28" y="79"/>
                      <a:pt x="29" y="83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03" name="Freeform 483"/>
              <p:cNvSpPr>
                <a:spLocks/>
              </p:cNvSpPr>
              <p:nvPr/>
            </p:nvSpPr>
            <p:spPr bwMode="auto">
              <a:xfrm>
                <a:off x="4574" y="2122"/>
                <a:ext cx="50" cy="96"/>
              </a:xfrm>
              <a:custGeom>
                <a:avLst/>
                <a:gdLst>
                  <a:gd name="T0" fmla="*/ 21 w 19"/>
                  <a:gd name="T1" fmla="*/ 0 h 34"/>
                  <a:gd name="T2" fmla="*/ 34 w 19"/>
                  <a:gd name="T3" fmla="*/ 175 h 34"/>
                  <a:gd name="T4" fmla="*/ 132 w 19"/>
                  <a:gd name="T5" fmla="*/ 271 h 3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" h="34">
                    <a:moveTo>
                      <a:pt x="3" y="0"/>
                    </a:moveTo>
                    <a:cubicBezTo>
                      <a:pt x="2" y="7"/>
                      <a:pt x="0" y="16"/>
                      <a:pt x="5" y="22"/>
                    </a:cubicBezTo>
                    <a:cubicBezTo>
                      <a:pt x="9" y="26"/>
                      <a:pt x="15" y="29"/>
                      <a:pt x="19" y="34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04" name="Freeform 484"/>
              <p:cNvSpPr>
                <a:spLocks/>
              </p:cNvSpPr>
              <p:nvPr/>
            </p:nvSpPr>
            <p:spPr bwMode="auto">
              <a:xfrm>
                <a:off x="4395" y="1940"/>
                <a:ext cx="64" cy="46"/>
              </a:xfrm>
              <a:custGeom>
                <a:avLst/>
                <a:gdLst>
                  <a:gd name="T0" fmla="*/ 0 w 24"/>
                  <a:gd name="T1" fmla="*/ 26 h 16"/>
                  <a:gd name="T2" fmla="*/ 171 w 24"/>
                  <a:gd name="T3" fmla="*/ 132 h 1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4" h="16">
                    <a:moveTo>
                      <a:pt x="0" y="3"/>
                    </a:moveTo>
                    <a:cubicBezTo>
                      <a:pt x="8" y="0"/>
                      <a:pt x="20" y="8"/>
                      <a:pt x="24" y="16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05" name="Freeform 485"/>
              <p:cNvSpPr>
                <a:spLocks/>
              </p:cNvSpPr>
              <p:nvPr/>
            </p:nvSpPr>
            <p:spPr bwMode="auto">
              <a:xfrm>
                <a:off x="4214" y="1952"/>
                <a:ext cx="93" cy="48"/>
              </a:xfrm>
              <a:custGeom>
                <a:avLst/>
                <a:gdLst>
                  <a:gd name="T0" fmla="*/ 0 w 35"/>
                  <a:gd name="T1" fmla="*/ 136 h 17"/>
                  <a:gd name="T2" fmla="*/ 154 w 35"/>
                  <a:gd name="T3" fmla="*/ 8 h 17"/>
                  <a:gd name="T4" fmla="*/ 247 w 35"/>
                  <a:gd name="T5" fmla="*/ 88 h 1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5" h="17">
                    <a:moveTo>
                      <a:pt x="0" y="17"/>
                    </a:moveTo>
                    <a:cubicBezTo>
                      <a:pt x="7" y="12"/>
                      <a:pt x="12" y="0"/>
                      <a:pt x="22" y="1"/>
                    </a:cubicBezTo>
                    <a:cubicBezTo>
                      <a:pt x="28" y="2"/>
                      <a:pt x="31" y="7"/>
                      <a:pt x="35" y="11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06" name="Freeform 486"/>
              <p:cNvSpPr>
                <a:spLocks/>
              </p:cNvSpPr>
              <p:nvPr/>
            </p:nvSpPr>
            <p:spPr bwMode="auto">
              <a:xfrm>
                <a:off x="3605" y="2718"/>
                <a:ext cx="5" cy="17"/>
              </a:xfrm>
              <a:custGeom>
                <a:avLst/>
                <a:gdLst>
                  <a:gd name="T0" fmla="*/ 13 w 2"/>
                  <a:gd name="T1" fmla="*/ 0 h 6"/>
                  <a:gd name="T2" fmla="*/ 0 w 2"/>
                  <a:gd name="T3" fmla="*/ 48 h 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6">
                    <a:moveTo>
                      <a:pt x="2" y="0"/>
                    </a:moveTo>
                    <a:cubicBezTo>
                      <a:pt x="1" y="2"/>
                      <a:pt x="1" y="4"/>
                      <a:pt x="0" y="6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07" name="Freeform 487"/>
              <p:cNvSpPr>
                <a:spLocks/>
              </p:cNvSpPr>
              <p:nvPr/>
            </p:nvSpPr>
            <p:spPr bwMode="auto">
              <a:xfrm>
                <a:off x="3767" y="2752"/>
                <a:ext cx="6" cy="17"/>
              </a:xfrm>
              <a:custGeom>
                <a:avLst/>
                <a:gdLst>
                  <a:gd name="T0" fmla="*/ 18 w 2"/>
                  <a:gd name="T1" fmla="*/ 0 h 6"/>
                  <a:gd name="T2" fmla="*/ 0 w 2"/>
                  <a:gd name="T3" fmla="*/ 48 h 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6">
                    <a:moveTo>
                      <a:pt x="2" y="0"/>
                    </a:moveTo>
                    <a:cubicBezTo>
                      <a:pt x="2" y="2"/>
                      <a:pt x="1" y="4"/>
                      <a:pt x="0" y="6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08" name="Freeform 488"/>
              <p:cNvSpPr>
                <a:spLocks/>
              </p:cNvSpPr>
              <p:nvPr/>
            </p:nvSpPr>
            <p:spPr bwMode="auto">
              <a:xfrm>
                <a:off x="4087" y="2894"/>
                <a:ext cx="10" cy="14"/>
              </a:xfrm>
              <a:custGeom>
                <a:avLst/>
                <a:gdLst>
                  <a:gd name="T0" fmla="*/ 25 w 4"/>
                  <a:gd name="T1" fmla="*/ 0 h 5"/>
                  <a:gd name="T2" fmla="*/ 0 w 4"/>
                  <a:gd name="T3" fmla="*/ 39 h 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4" h="5">
                    <a:moveTo>
                      <a:pt x="4" y="0"/>
                    </a:moveTo>
                    <a:cubicBezTo>
                      <a:pt x="2" y="2"/>
                      <a:pt x="1" y="3"/>
                      <a:pt x="0" y="5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09" name="Freeform 489"/>
              <p:cNvSpPr>
                <a:spLocks/>
              </p:cNvSpPr>
              <p:nvPr/>
            </p:nvSpPr>
            <p:spPr bwMode="auto">
              <a:xfrm>
                <a:off x="4254" y="2908"/>
                <a:ext cx="3" cy="23"/>
              </a:xfrm>
              <a:custGeom>
                <a:avLst/>
                <a:gdLst>
                  <a:gd name="T0" fmla="*/ 0 w 1"/>
                  <a:gd name="T1" fmla="*/ 0 h 8"/>
                  <a:gd name="T2" fmla="*/ 9 w 1"/>
                  <a:gd name="T3" fmla="*/ 66 h 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" h="8">
                    <a:moveTo>
                      <a:pt x="0" y="0"/>
                    </a:moveTo>
                    <a:cubicBezTo>
                      <a:pt x="0" y="3"/>
                      <a:pt x="1" y="6"/>
                      <a:pt x="1" y="8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10" name="Freeform 490"/>
              <p:cNvSpPr>
                <a:spLocks/>
              </p:cNvSpPr>
              <p:nvPr/>
            </p:nvSpPr>
            <p:spPr bwMode="auto">
              <a:xfrm>
                <a:off x="4401" y="2843"/>
                <a:ext cx="16" cy="22"/>
              </a:xfrm>
              <a:custGeom>
                <a:avLst/>
                <a:gdLst>
                  <a:gd name="T0" fmla="*/ 0 w 6"/>
                  <a:gd name="T1" fmla="*/ 0 h 8"/>
                  <a:gd name="T2" fmla="*/ 43 w 6"/>
                  <a:gd name="T3" fmla="*/ 61 h 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6" h="8">
                    <a:moveTo>
                      <a:pt x="0" y="0"/>
                    </a:moveTo>
                    <a:cubicBezTo>
                      <a:pt x="2" y="3"/>
                      <a:pt x="3" y="6"/>
                      <a:pt x="6" y="8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11" name="Freeform 491"/>
              <p:cNvSpPr>
                <a:spLocks/>
              </p:cNvSpPr>
              <p:nvPr/>
            </p:nvSpPr>
            <p:spPr bwMode="auto">
              <a:xfrm>
                <a:off x="4515" y="2701"/>
                <a:ext cx="19" cy="8"/>
              </a:xfrm>
              <a:custGeom>
                <a:avLst/>
                <a:gdLst>
                  <a:gd name="T0" fmla="*/ 0 w 7"/>
                  <a:gd name="T1" fmla="*/ 0 h 3"/>
                  <a:gd name="T2" fmla="*/ 52 w 7"/>
                  <a:gd name="T3" fmla="*/ 21 h 3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7" h="3">
                    <a:moveTo>
                      <a:pt x="0" y="0"/>
                    </a:moveTo>
                    <a:cubicBezTo>
                      <a:pt x="2" y="2"/>
                      <a:pt x="5" y="3"/>
                      <a:pt x="7" y="3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12" name="Freeform 492"/>
              <p:cNvSpPr>
                <a:spLocks/>
              </p:cNvSpPr>
              <p:nvPr/>
            </p:nvSpPr>
            <p:spPr bwMode="auto">
              <a:xfrm>
                <a:off x="4552" y="2414"/>
                <a:ext cx="22" cy="14"/>
              </a:xfrm>
              <a:custGeom>
                <a:avLst/>
                <a:gdLst>
                  <a:gd name="T0" fmla="*/ 0 w 8"/>
                  <a:gd name="T1" fmla="*/ 39 h 5"/>
                  <a:gd name="T2" fmla="*/ 61 w 8"/>
                  <a:gd name="T3" fmla="*/ 0 h 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" h="5">
                    <a:moveTo>
                      <a:pt x="0" y="5"/>
                    </a:moveTo>
                    <a:cubicBezTo>
                      <a:pt x="3" y="3"/>
                      <a:pt x="5" y="2"/>
                      <a:pt x="8" y="0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13" name="Freeform 493"/>
              <p:cNvSpPr>
                <a:spLocks/>
              </p:cNvSpPr>
              <p:nvPr/>
            </p:nvSpPr>
            <p:spPr bwMode="auto">
              <a:xfrm>
                <a:off x="4480" y="2213"/>
                <a:ext cx="16" cy="20"/>
              </a:xfrm>
              <a:custGeom>
                <a:avLst/>
                <a:gdLst>
                  <a:gd name="T0" fmla="*/ 0 w 6"/>
                  <a:gd name="T1" fmla="*/ 57 h 7"/>
                  <a:gd name="T2" fmla="*/ 43 w 6"/>
                  <a:gd name="T3" fmla="*/ 0 h 7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6" h="7">
                    <a:moveTo>
                      <a:pt x="0" y="7"/>
                    </a:moveTo>
                    <a:cubicBezTo>
                      <a:pt x="1" y="4"/>
                      <a:pt x="3" y="1"/>
                      <a:pt x="6" y="0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14" name="Freeform 494"/>
              <p:cNvSpPr>
                <a:spLocks/>
              </p:cNvSpPr>
              <p:nvPr/>
            </p:nvSpPr>
            <p:spPr bwMode="auto">
              <a:xfrm>
                <a:off x="4366" y="2093"/>
                <a:ext cx="11" cy="23"/>
              </a:xfrm>
              <a:custGeom>
                <a:avLst/>
                <a:gdLst>
                  <a:gd name="T0" fmla="*/ 30 w 4"/>
                  <a:gd name="T1" fmla="*/ 0 h 8"/>
                  <a:gd name="T2" fmla="*/ 8 w 4"/>
                  <a:gd name="T3" fmla="*/ 66 h 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4" h="8">
                    <a:moveTo>
                      <a:pt x="4" y="0"/>
                    </a:moveTo>
                    <a:cubicBezTo>
                      <a:pt x="2" y="2"/>
                      <a:pt x="0" y="6"/>
                      <a:pt x="1" y="8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15" name="Freeform 495"/>
              <p:cNvSpPr>
                <a:spLocks/>
              </p:cNvSpPr>
              <p:nvPr/>
            </p:nvSpPr>
            <p:spPr bwMode="auto">
              <a:xfrm>
                <a:off x="4193" y="2051"/>
                <a:ext cx="3" cy="23"/>
              </a:xfrm>
              <a:custGeom>
                <a:avLst/>
                <a:gdLst>
                  <a:gd name="T0" fmla="*/ 9 w 1"/>
                  <a:gd name="T1" fmla="*/ 0 h 8"/>
                  <a:gd name="T2" fmla="*/ 9 w 1"/>
                  <a:gd name="T3" fmla="*/ 66 h 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" h="8">
                    <a:moveTo>
                      <a:pt x="1" y="0"/>
                    </a:moveTo>
                    <a:cubicBezTo>
                      <a:pt x="1" y="3"/>
                      <a:pt x="0" y="6"/>
                      <a:pt x="1" y="8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16" name="Freeform 496"/>
              <p:cNvSpPr>
                <a:spLocks/>
              </p:cNvSpPr>
              <p:nvPr/>
            </p:nvSpPr>
            <p:spPr bwMode="auto">
              <a:xfrm>
                <a:off x="4033" y="2110"/>
                <a:ext cx="6" cy="20"/>
              </a:xfrm>
              <a:custGeom>
                <a:avLst/>
                <a:gdLst>
                  <a:gd name="T0" fmla="*/ 0 w 2"/>
                  <a:gd name="T1" fmla="*/ 0 h 7"/>
                  <a:gd name="T2" fmla="*/ 18 w 2"/>
                  <a:gd name="T3" fmla="*/ 57 h 7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7">
                    <a:moveTo>
                      <a:pt x="0" y="0"/>
                    </a:moveTo>
                    <a:cubicBezTo>
                      <a:pt x="0" y="2"/>
                      <a:pt x="1" y="5"/>
                      <a:pt x="2" y="7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17" name="Freeform 497"/>
              <p:cNvSpPr>
                <a:spLocks/>
              </p:cNvSpPr>
              <p:nvPr/>
            </p:nvSpPr>
            <p:spPr bwMode="auto">
              <a:xfrm>
                <a:off x="3818" y="2147"/>
                <a:ext cx="2" cy="23"/>
              </a:xfrm>
              <a:custGeom>
                <a:avLst/>
                <a:gdLst>
                  <a:gd name="T0" fmla="*/ 4 w 1"/>
                  <a:gd name="T1" fmla="*/ 0 h 8"/>
                  <a:gd name="T2" fmla="*/ 0 w 1"/>
                  <a:gd name="T3" fmla="*/ 66 h 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" h="8">
                    <a:moveTo>
                      <a:pt x="1" y="0"/>
                    </a:moveTo>
                    <a:cubicBezTo>
                      <a:pt x="1" y="3"/>
                      <a:pt x="0" y="5"/>
                      <a:pt x="0" y="8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18" name="Freeform 498"/>
              <p:cNvSpPr>
                <a:spLocks/>
              </p:cNvSpPr>
              <p:nvPr/>
            </p:nvSpPr>
            <p:spPr bwMode="auto">
              <a:xfrm>
                <a:off x="4182" y="1855"/>
                <a:ext cx="3" cy="26"/>
              </a:xfrm>
              <a:custGeom>
                <a:avLst/>
                <a:gdLst>
                  <a:gd name="T0" fmla="*/ 9 w 1"/>
                  <a:gd name="T1" fmla="*/ 0 h 9"/>
                  <a:gd name="T2" fmla="*/ 9 w 1"/>
                  <a:gd name="T3" fmla="*/ 75 h 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" h="9">
                    <a:moveTo>
                      <a:pt x="1" y="0"/>
                    </a:moveTo>
                    <a:cubicBezTo>
                      <a:pt x="0" y="3"/>
                      <a:pt x="1" y="6"/>
                      <a:pt x="1" y="9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19" name="Freeform 499"/>
              <p:cNvSpPr>
                <a:spLocks/>
              </p:cNvSpPr>
              <p:nvPr/>
            </p:nvSpPr>
            <p:spPr bwMode="auto">
              <a:xfrm>
                <a:off x="4422" y="1912"/>
                <a:ext cx="24" cy="25"/>
              </a:xfrm>
              <a:custGeom>
                <a:avLst/>
                <a:gdLst>
                  <a:gd name="T0" fmla="*/ 0 w 9"/>
                  <a:gd name="T1" fmla="*/ 69 h 9"/>
                  <a:gd name="T2" fmla="*/ 64 w 9"/>
                  <a:gd name="T3" fmla="*/ 0 h 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9" h="9">
                    <a:moveTo>
                      <a:pt x="0" y="9"/>
                    </a:moveTo>
                    <a:cubicBezTo>
                      <a:pt x="5" y="8"/>
                      <a:pt x="8" y="4"/>
                      <a:pt x="9" y="0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20" name="Freeform 500"/>
              <p:cNvSpPr>
                <a:spLocks/>
              </p:cNvSpPr>
              <p:nvPr/>
            </p:nvSpPr>
            <p:spPr bwMode="auto">
              <a:xfrm>
                <a:off x="4616" y="2110"/>
                <a:ext cx="27" cy="18"/>
              </a:xfrm>
              <a:custGeom>
                <a:avLst/>
                <a:gdLst>
                  <a:gd name="T0" fmla="*/ 0 w 10"/>
                  <a:gd name="T1" fmla="*/ 54 h 6"/>
                  <a:gd name="T2" fmla="*/ 73 w 10"/>
                  <a:gd name="T3" fmla="*/ 0 h 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0" h="6">
                    <a:moveTo>
                      <a:pt x="0" y="6"/>
                    </a:moveTo>
                    <a:cubicBezTo>
                      <a:pt x="4" y="5"/>
                      <a:pt x="7" y="2"/>
                      <a:pt x="10" y="0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21" name="Freeform 501"/>
              <p:cNvSpPr>
                <a:spLocks/>
              </p:cNvSpPr>
              <p:nvPr/>
            </p:nvSpPr>
            <p:spPr bwMode="auto">
              <a:xfrm>
                <a:off x="4712" y="2380"/>
                <a:ext cx="27" cy="9"/>
              </a:xfrm>
              <a:custGeom>
                <a:avLst/>
                <a:gdLst>
                  <a:gd name="T0" fmla="*/ 0 w 10"/>
                  <a:gd name="T1" fmla="*/ 9 h 3"/>
                  <a:gd name="T2" fmla="*/ 73 w 10"/>
                  <a:gd name="T3" fmla="*/ 0 h 3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0" h="3">
                    <a:moveTo>
                      <a:pt x="0" y="1"/>
                    </a:moveTo>
                    <a:cubicBezTo>
                      <a:pt x="2" y="3"/>
                      <a:pt x="7" y="1"/>
                      <a:pt x="10" y="0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22" name="Freeform 502"/>
              <p:cNvSpPr>
                <a:spLocks/>
              </p:cNvSpPr>
              <p:nvPr/>
            </p:nvSpPr>
            <p:spPr bwMode="auto">
              <a:xfrm>
                <a:off x="4704" y="2644"/>
                <a:ext cx="19" cy="20"/>
              </a:xfrm>
              <a:custGeom>
                <a:avLst/>
                <a:gdLst>
                  <a:gd name="T0" fmla="*/ 0 w 7"/>
                  <a:gd name="T1" fmla="*/ 0 h 7"/>
                  <a:gd name="T2" fmla="*/ 52 w 7"/>
                  <a:gd name="T3" fmla="*/ 57 h 7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cubicBezTo>
                      <a:pt x="0" y="4"/>
                      <a:pt x="4" y="7"/>
                      <a:pt x="7" y="7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23" name="Freeform 503"/>
              <p:cNvSpPr>
                <a:spLocks/>
              </p:cNvSpPr>
              <p:nvPr/>
            </p:nvSpPr>
            <p:spPr bwMode="auto">
              <a:xfrm>
                <a:off x="4598" y="2899"/>
                <a:ext cx="16" cy="17"/>
              </a:xfrm>
              <a:custGeom>
                <a:avLst/>
                <a:gdLst>
                  <a:gd name="T0" fmla="*/ 0 w 6"/>
                  <a:gd name="T1" fmla="*/ 0 h 6"/>
                  <a:gd name="T2" fmla="*/ 43 w 6"/>
                  <a:gd name="T3" fmla="*/ 48 h 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cubicBezTo>
                      <a:pt x="1" y="2"/>
                      <a:pt x="4" y="4"/>
                      <a:pt x="6" y="6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24" name="Freeform 504"/>
              <p:cNvSpPr>
                <a:spLocks/>
              </p:cNvSpPr>
              <p:nvPr/>
            </p:nvSpPr>
            <p:spPr bwMode="auto">
              <a:xfrm>
                <a:off x="4401" y="3064"/>
                <a:ext cx="8" cy="23"/>
              </a:xfrm>
              <a:custGeom>
                <a:avLst/>
                <a:gdLst>
                  <a:gd name="T0" fmla="*/ 0 w 3"/>
                  <a:gd name="T1" fmla="*/ 0 h 8"/>
                  <a:gd name="T2" fmla="*/ 21 w 3"/>
                  <a:gd name="T3" fmla="*/ 66 h 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" h="8">
                    <a:moveTo>
                      <a:pt x="0" y="0"/>
                    </a:moveTo>
                    <a:cubicBezTo>
                      <a:pt x="1" y="3"/>
                      <a:pt x="2" y="5"/>
                      <a:pt x="3" y="8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25" name="Freeform 505"/>
              <p:cNvSpPr>
                <a:spLocks/>
              </p:cNvSpPr>
              <p:nvPr/>
            </p:nvSpPr>
            <p:spPr bwMode="auto">
              <a:xfrm>
                <a:off x="4148" y="3101"/>
                <a:ext cx="13" cy="25"/>
              </a:xfrm>
              <a:custGeom>
                <a:avLst/>
                <a:gdLst>
                  <a:gd name="T0" fmla="*/ 34 w 5"/>
                  <a:gd name="T1" fmla="*/ 0 h 9"/>
                  <a:gd name="T2" fmla="*/ 0 w 5"/>
                  <a:gd name="T3" fmla="*/ 69 h 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" h="9">
                    <a:moveTo>
                      <a:pt x="5" y="0"/>
                    </a:moveTo>
                    <a:cubicBezTo>
                      <a:pt x="3" y="3"/>
                      <a:pt x="2" y="6"/>
                      <a:pt x="0" y="9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26" name="Freeform 506"/>
              <p:cNvSpPr>
                <a:spLocks/>
              </p:cNvSpPr>
              <p:nvPr/>
            </p:nvSpPr>
            <p:spPr bwMode="auto">
              <a:xfrm>
                <a:off x="2250" y="2440"/>
                <a:ext cx="3" cy="22"/>
              </a:xfrm>
              <a:custGeom>
                <a:avLst/>
                <a:gdLst>
                  <a:gd name="T0" fmla="*/ 9 w 1"/>
                  <a:gd name="T1" fmla="*/ 0 h 8"/>
                  <a:gd name="T2" fmla="*/ 9 w 1"/>
                  <a:gd name="T3" fmla="*/ 61 h 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" h="8">
                    <a:moveTo>
                      <a:pt x="1" y="0"/>
                    </a:moveTo>
                    <a:cubicBezTo>
                      <a:pt x="0" y="3"/>
                      <a:pt x="1" y="6"/>
                      <a:pt x="1" y="8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27" name="Freeform 507"/>
              <p:cNvSpPr>
                <a:spLocks/>
              </p:cNvSpPr>
              <p:nvPr/>
            </p:nvSpPr>
            <p:spPr bwMode="auto">
              <a:xfrm>
                <a:off x="2053" y="2411"/>
                <a:ext cx="3" cy="17"/>
              </a:xfrm>
              <a:custGeom>
                <a:avLst/>
                <a:gdLst>
                  <a:gd name="T0" fmla="*/ 9 w 1"/>
                  <a:gd name="T1" fmla="*/ 0 h 6"/>
                  <a:gd name="T2" fmla="*/ 0 w 1"/>
                  <a:gd name="T3" fmla="*/ 48 h 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" h="6">
                    <a:moveTo>
                      <a:pt x="1" y="0"/>
                    </a:moveTo>
                    <a:cubicBezTo>
                      <a:pt x="1" y="2"/>
                      <a:pt x="1" y="4"/>
                      <a:pt x="0" y="6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28" name="Freeform 508"/>
              <p:cNvSpPr>
                <a:spLocks/>
              </p:cNvSpPr>
              <p:nvPr/>
            </p:nvSpPr>
            <p:spPr bwMode="auto">
              <a:xfrm>
                <a:off x="1857" y="2366"/>
                <a:ext cx="5" cy="25"/>
              </a:xfrm>
              <a:custGeom>
                <a:avLst/>
                <a:gdLst>
                  <a:gd name="T0" fmla="*/ 13 w 2"/>
                  <a:gd name="T1" fmla="*/ 0 h 9"/>
                  <a:gd name="T2" fmla="*/ 0 w 2"/>
                  <a:gd name="T3" fmla="*/ 69 h 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9">
                    <a:moveTo>
                      <a:pt x="2" y="0"/>
                    </a:moveTo>
                    <a:cubicBezTo>
                      <a:pt x="1" y="3"/>
                      <a:pt x="1" y="6"/>
                      <a:pt x="0" y="9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29" name="Freeform 509"/>
              <p:cNvSpPr>
                <a:spLocks/>
              </p:cNvSpPr>
              <p:nvPr/>
            </p:nvSpPr>
            <p:spPr bwMode="auto">
              <a:xfrm>
                <a:off x="1657" y="2329"/>
                <a:ext cx="3" cy="23"/>
              </a:xfrm>
              <a:custGeom>
                <a:avLst/>
                <a:gdLst>
                  <a:gd name="T0" fmla="*/ 9 w 1"/>
                  <a:gd name="T1" fmla="*/ 0 h 8"/>
                  <a:gd name="T2" fmla="*/ 0 w 1"/>
                  <a:gd name="T3" fmla="*/ 66 h 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" h="8">
                    <a:moveTo>
                      <a:pt x="1" y="0"/>
                    </a:moveTo>
                    <a:cubicBezTo>
                      <a:pt x="1" y="3"/>
                      <a:pt x="0" y="5"/>
                      <a:pt x="0" y="8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30" name="Freeform 510"/>
              <p:cNvSpPr>
                <a:spLocks/>
              </p:cNvSpPr>
              <p:nvPr/>
            </p:nvSpPr>
            <p:spPr bwMode="auto">
              <a:xfrm>
                <a:off x="1511" y="2298"/>
                <a:ext cx="5" cy="25"/>
              </a:xfrm>
              <a:custGeom>
                <a:avLst/>
                <a:gdLst>
                  <a:gd name="T0" fmla="*/ 13 w 2"/>
                  <a:gd name="T1" fmla="*/ 0 h 9"/>
                  <a:gd name="T2" fmla="*/ 0 w 2"/>
                  <a:gd name="T3" fmla="*/ 69 h 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9">
                    <a:moveTo>
                      <a:pt x="2" y="0"/>
                    </a:moveTo>
                    <a:cubicBezTo>
                      <a:pt x="0" y="2"/>
                      <a:pt x="0" y="6"/>
                      <a:pt x="0" y="9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31" name="Freeform 511"/>
              <p:cNvSpPr>
                <a:spLocks/>
              </p:cNvSpPr>
              <p:nvPr/>
            </p:nvSpPr>
            <p:spPr bwMode="auto">
              <a:xfrm>
                <a:off x="1348" y="2264"/>
                <a:ext cx="6" cy="34"/>
              </a:xfrm>
              <a:custGeom>
                <a:avLst/>
                <a:gdLst>
                  <a:gd name="T0" fmla="*/ 18 w 2"/>
                  <a:gd name="T1" fmla="*/ 0 h 12"/>
                  <a:gd name="T2" fmla="*/ 0 w 2"/>
                  <a:gd name="T3" fmla="*/ 96 h 1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12">
                    <a:moveTo>
                      <a:pt x="2" y="0"/>
                    </a:moveTo>
                    <a:cubicBezTo>
                      <a:pt x="1" y="4"/>
                      <a:pt x="1" y="8"/>
                      <a:pt x="0" y="12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32" name="Freeform 512"/>
              <p:cNvSpPr>
                <a:spLocks/>
              </p:cNvSpPr>
              <p:nvPr/>
            </p:nvSpPr>
            <p:spPr bwMode="auto">
              <a:xfrm>
                <a:off x="1119" y="2221"/>
                <a:ext cx="3" cy="20"/>
              </a:xfrm>
              <a:custGeom>
                <a:avLst/>
                <a:gdLst>
                  <a:gd name="T0" fmla="*/ 9 w 1"/>
                  <a:gd name="T1" fmla="*/ 0 h 7"/>
                  <a:gd name="T2" fmla="*/ 0 w 1"/>
                  <a:gd name="T3" fmla="*/ 57 h 7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" h="7">
                    <a:moveTo>
                      <a:pt x="1" y="0"/>
                    </a:moveTo>
                    <a:cubicBezTo>
                      <a:pt x="1" y="2"/>
                      <a:pt x="1" y="5"/>
                      <a:pt x="0" y="7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33" name="Freeform 513"/>
              <p:cNvSpPr>
                <a:spLocks/>
              </p:cNvSpPr>
              <p:nvPr/>
            </p:nvSpPr>
            <p:spPr bwMode="auto">
              <a:xfrm>
                <a:off x="1088" y="1583"/>
                <a:ext cx="5" cy="25"/>
              </a:xfrm>
              <a:custGeom>
                <a:avLst/>
                <a:gdLst>
                  <a:gd name="T0" fmla="*/ 0 w 2"/>
                  <a:gd name="T1" fmla="*/ 69 h 9"/>
                  <a:gd name="T2" fmla="*/ 13 w 2"/>
                  <a:gd name="T3" fmla="*/ 0 h 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9">
                    <a:moveTo>
                      <a:pt x="0" y="9"/>
                    </a:moveTo>
                    <a:cubicBezTo>
                      <a:pt x="1" y="6"/>
                      <a:pt x="1" y="3"/>
                      <a:pt x="2" y="0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34" name="Freeform 514"/>
              <p:cNvSpPr>
                <a:spLocks/>
              </p:cNvSpPr>
              <p:nvPr/>
            </p:nvSpPr>
            <p:spPr bwMode="auto">
              <a:xfrm>
                <a:off x="1276" y="1628"/>
                <a:ext cx="3" cy="23"/>
              </a:xfrm>
              <a:custGeom>
                <a:avLst/>
                <a:gdLst>
                  <a:gd name="T0" fmla="*/ 0 w 1"/>
                  <a:gd name="T1" fmla="*/ 66 h 8"/>
                  <a:gd name="T2" fmla="*/ 9 w 1"/>
                  <a:gd name="T3" fmla="*/ 0 h 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" h="8">
                    <a:moveTo>
                      <a:pt x="0" y="8"/>
                    </a:moveTo>
                    <a:cubicBezTo>
                      <a:pt x="1" y="5"/>
                      <a:pt x="1" y="2"/>
                      <a:pt x="1" y="0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35" name="Freeform 515"/>
              <p:cNvSpPr>
                <a:spLocks/>
              </p:cNvSpPr>
              <p:nvPr/>
            </p:nvSpPr>
            <p:spPr bwMode="auto">
              <a:xfrm>
                <a:off x="1455" y="1668"/>
                <a:ext cx="2" cy="22"/>
              </a:xfrm>
              <a:custGeom>
                <a:avLst/>
                <a:gdLst>
                  <a:gd name="T0" fmla="*/ 0 w 1"/>
                  <a:gd name="T1" fmla="*/ 0 h 8"/>
                  <a:gd name="T2" fmla="*/ 0 w 1"/>
                  <a:gd name="T3" fmla="*/ 61 h 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" h="8">
                    <a:moveTo>
                      <a:pt x="0" y="0"/>
                    </a:moveTo>
                    <a:cubicBezTo>
                      <a:pt x="1" y="2"/>
                      <a:pt x="0" y="6"/>
                      <a:pt x="0" y="8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36" name="Freeform 516"/>
              <p:cNvSpPr>
                <a:spLocks/>
              </p:cNvSpPr>
              <p:nvPr/>
            </p:nvSpPr>
            <p:spPr bwMode="auto">
              <a:xfrm>
                <a:off x="1976" y="1781"/>
                <a:ext cx="6" cy="23"/>
              </a:xfrm>
              <a:custGeom>
                <a:avLst/>
                <a:gdLst>
                  <a:gd name="T0" fmla="*/ 18 w 2"/>
                  <a:gd name="T1" fmla="*/ 0 h 8"/>
                  <a:gd name="T2" fmla="*/ 0 w 2"/>
                  <a:gd name="T3" fmla="*/ 66 h 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8">
                    <a:moveTo>
                      <a:pt x="2" y="0"/>
                    </a:moveTo>
                    <a:cubicBezTo>
                      <a:pt x="1" y="3"/>
                      <a:pt x="1" y="6"/>
                      <a:pt x="0" y="8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37" name="Freeform 517"/>
              <p:cNvSpPr>
                <a:spLocks/>
              </p:cNvSpPr>
              <p:nvPr/>
            </p:nvSpPr>
            <p:spPr bwMode="auto">
              <a:xfrm>
                <a:off x="2131" y="1810"/>
                <a:ext cx="5" cy="22"/>
              </a:xfrm>
              <a:custGeom>
                <a:avLst/>
                <a:gdLst>
                  <a:gd name="T0" fmla="*/ 13 w 2"/>
                  <a:gd name="T1" fmla="*/ 0 h 8"/>
                  <a:gd name="T2" fmla="*/ 0 w 2"/>
                  <a:gd name="T3" fmla="*/ 61 h 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8">
                    <a:moveTo>
                      <a:pt x="2" y="0"/>
                    </a:moveTo>
                    <a:cubicBezTo>
                      <a:pt x="1" y="3"/>
                      <a:pt x="0" y="5"/>
                      <a:pt x="0" y="8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38" name="Freeform 518"/>
              <p:cNvSpPr>
                <a:spLocks/>
              </p:cNvSpPr>
              <p:nvPr/>
            </p:nvSpPr>
            <p:spPr bwMode="auto">
              <a:xfrm>
                <a:off x="2296" y="1849"/>
                <a:ext cx="5" cy="20"/>
              </a:xfrm>
              <a:custGeom>
                <a:avLst/>
                <a:gdLst>
                  <a:gd name="T0" fmla="*/ 13 w 2"/>
                  <a:gd name="T1" fmla="*/ 0 h 7"/>
                  <a:gd name="T2" fmla="*/ 0 w 2"/>
                  <a:gd name="T3" fmla="*/ 57 h 7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7">
                    <a:moveTo>
                      <a:pt x="2" y="0"/>
                    </a:moveTo>
                    <a:cubicBezTo>
                      <a:pt x="1" y="2"/>
                      <a:pt x="1" y="5"/>
                      <a:pt x="0" y="7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39" name="Freeform 519"/>
              <p:cNvSpPr>
                <a:spLocks/>
              </p:cNvSpPr>
              <p:nvPr/>
            </p:nvSpPr>
            <p:spPr bwMode="auto">
              <a:xfrm>
                <a:off x="1199" y="1424"/>
                <a:ext cx="3" cy="31"/>
              </a:xfrm>
              <a:custGeom>
                <a:avLst/>
                <a:gdLst>
                  <a:gd name="T0" fmla="*/ 9 w 1"/>
                  <a:gd name="T1" fmla="*/ 0 h 11"/>
                  <a:gd name="T2" fmla="*/ 9 w 1"/>
                  <a:gd name="T3" fmla="*/ 87 h 1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" h="11">
                    <a:moveTo>
                      <a:pt x="1" y="0"/>
                    </a:moveTo>
                    <a:cubicBezTo>
                      <a:pt x="0" y="4"/>
                      <a:pt x="0" y="7"/>
                      <a:pt x="1" y="11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40" name="Freeform 520"/>
              <p:cNvSpPr>
                <a:spLocks/>
              </p:cNvSpPr>
              <p:nvPr/>
            </p:nvSpPr>
            <p:spPr bwMode="auto">
              <a:xfrm>
                <a:off x="1524" y="1500"/>
                <a:ext cx="5" cy="26"/>
              </a:xfrm>
              <a:custGeom>
                <a:avLst/>
                <a:gdLst>
                  <a:gd name="T0" fmla="*/ 8 w 2"/>
                  <a:gd name="T1" fmla="*/ 0 h 9"/>
                  <a:gd name="T2" fmla="*/ 13 w 2"/>
                  <a:gd name="T3" fmla="*/ 75 h 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9">
                    <a:moveTo>
                      <a:pt x="1" y="0"/>
                    </a:moveTo>
                    <a:cubicBezTo>
                      <a:pt x="0" y="3"/>
                      <a:pt x="0" y="6"/>
                      <a:pt x="2" y="9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41" name="Freeform 521"/>
              <p:cNvSpPr>
                <a:spLocks/>
              </p:cNvSpPr>
              <p:nvPr/>
            </p:nvSpPr>
            <p:spPr bwMode="auto">
              <a:xfrm>
                <a:off x="1896" y="1585"/>
                <a:ext cx="3" cy="20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57 h 7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2"/>
                      <a:pt x="1" y="5"/>
                      <a:pt x="0" y="7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42" name="Freeform 522"/>
              <p:cNvSpPr>
                <a:spLocks/>
              </p:cNvSpPr>
              <p:nvPr/>
            </p:nvSpPr>
            <p:spPr bwMode="auto">
              <a:xfrm>
                <a:off x="2197" y="1654"/>
                <a:ext cx="3" cy="25"/>
              </a:xfrm>
              <a:custGeom>
                <a:avLst/>
                <a:gdLst>
                  <a:gd name="T0" fmla="*/ 9 w 1"/>
                  <a:gd name="T1" fmla="*/ 0 h 9"/>
                  <a:gd name="T2" fmla="*/ 0 w 1"/>
                  <a:gd name="T3" fmla="*/ 69 h 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" h="9">
                    <a:moveTo>
                      <a:pt x="1" y="0"/>
                    </a:moveTo>
                    <a:cubicBezTo>
                      <a:pt x="0" y="3"/>
                      <a:pt x="0" y="6"/>
                      <a:pt x="0" y="9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43" name="Freeform 523"/>
              <p:cNvSpPr>
                <a:spLocks/>
              </p:cNvSpPr>
              <p:nvPr/>
            </p:nvSpPr>
            <p:spPr bwMode="auto">
              <a:xfrm>
                <a:off x="2620" y="1736"/>
                <a:ext cx="3" cy="23"/>
              </a:xfrm>
              <a:custGeom>
                <a:avLst/>
                <a:gdLst>
                  <a:gd name="T0" fmla="*/ 0 w 1"/>
                  <a:gd name="T1" fmla="*/ 0 h 8"/>
                  <a:gd name="T2" fmla="*/ 9 w 1"/>
                  <a:gd name="T3" fmla="*/ 66 h 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" h="8">
                    <a:moveTo>
                      <a:pt x="0" y="0"/>
                    </a:moveTo>
                    <a:cubicBezTo>
                      <a:pt x="0" y="2"/>
                      <a:pt x="0" y="5"/>
                      <a:pt x="1" y="8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44" name="Freeform 524"/>
              <p:cNvSpPr>
                <a:spLocks/>
              </p:cNvSpPr>
              <p:nvPr/>
            </p:nvSpPr>
            <p:spPr bwMode="auto">
              <a:xfrm>
                <a:off x="2993" y="1804"/>
                <a:ext cx="3" cy="26"/>
              </a:xfrm>
              <a:custGeom>
                <a:avLst/>
                <a:gdLst>
                  <a:gd name="T0" fmla="*/ 9 w 1"/>
                  <a:gd name="T1" fmla="*/ 0 h 9"/>
                  <a:gd name="T2" fmla="*/ 9 w 1"/>
                  <a:gd name="T3" fmla="*/ 75 h 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" h="9">
                    <a:moveTo>
                      <a:pt x="1" y="0"/>
                    </a:moveTo>
                    <a:cubicBezTo>
                      <a:pt x="0" y="3"/>
                      <a:pt x="0" y="6"/>
                      <a:pt x="1" y="9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45" name="Freeform 525"/>
              <p:cNvSpPr>
                <a:spLocks/>
              </p:cNvSpPr>
              <p:nvPr/>
            </p:nvSpPr>
            <p:spPr bwMode="auto">
              <a:xfrm>
                <a:off x="3328" y="1866"/>
                <a:ext cx="1" cy="17"/>
              </a:xfrm>
              <a:custGeom>
                <a:avLst/>
                <a:gdLst>
                  <a:gd name="T0" fmla="*/ 0 w 1"/>
                  <a:gd name="T1" fmla="*/ 0 h 6"/>
                  <a:gd name="T2" fmla="*/ 0 w 1"/>
                  <a:gd name="T3" fmla="*/ 48 h 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" h="6">
                    <a:moveTo>
                      <a:pt x="0" y="0"/>
                    </a:moveTo>
                    <a:cubicBezTo>
                      <a:pt x="0" y="2"/>
                      <a:pt x="0" y="4"/>
                      <a:pt x="0" y="6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46" name="Freeform 526"/>
              <p:cNvSpPr>
                <a:spLocks/>
              </p:cNvSpPr>
              <p:nvPr/>
            </p:nvSpPr>
            <p:spPr bwMode="auto">
              <a:xfrm>
                <a:off x="3621" y="1920"/>
                <a:ext cx="1" cy="17"/>
              </a:xfrm>
              <a:custGeom>
                <a:avLst/>
                <a:gdLst>
                  <a:gd name="T0" fmla="*/ 0 w 1"/>
                  <a:gd name="T1" fmla="*/ 0 h 6"/>
                  <a:gd name="T2" fmla="*/ 0 w 1"/>
                  <a:gd name="T3" fmla="*/ 48 h 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" h="6">
                    <a:moveTo>
                      <a:pt x="0" y="0"/>
                    </a:moveTo>
                    <a:cubicBezTo>
                      <a:pt x="0" y="2"/>
                      <a:pt x="0" y="4"/>
                      <a:pt x="0" y="6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47" name="Freeform 527"/>
              <p:cNvSpPr>
                <a:spLocks/>
              </p:cNvSpPr>
              <p:nvPr/>
            </p:nvSpPr>
            <p:spPr bwMode="auto">
              <a:xfrm>
                <a:off x="3656" y="2894"/>
                <a:ext cx="5" cy="25"/>
              </a:xfrm>
              <a:custGeom>
                <a:avLst/>
                <a:gdLst>
                  <a:gd name="T0" fmla="*/ 13 w 2"/>
                  <a:gd name="T1" fmla="*/ 0 h 9"/>
                  <a:gd name="T2" fmla="*/ 0 w 2"/>
                  <a:gd name="T3" fmla="*/ 69 h 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9">
                    <a:moveTo>
                      <a:pt x="2" y="0"/>
                    </a:moveTo>
                    <a:cubicBezTo>
                      <a:pt x="0" y="3"/>
                      <a:pt x="0" y="6"/>
                      <a:pt x="0" y="9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48" name="Freeform 528"/>
              <p:cNvSpPr>
                <a:spLocks/>
              </p:cNvSpPr>
              <p:nvPr/>
            </p:nvSpPr>
            <p:spPr bwMode="auto">
              <a:xfrm>
                <a:off x="3341" y="2837"/>
                <a:ext cx="3" cy="26"/>
              </a:xfrm>
              <a:custGeom>
                <a:avLst/>
                <a:gdLst>
                  <a:gd name="T0" fmla="*/ 9 w 1"/>
                  <a:gd name="T1" fmla="*/ 17 h 9"/>
                  <a:gd name="T2" fmla="*/ 9 w 1"/>
                  <a:gd name="T3" fmla="*/ 0 h 9"/>
                  <a:gd name="T4" fmla="*/ 0 w 1"/>
                  <a:gd name="T5" fmla="*/ 75 h 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" h="9">
                    <a:moveTo>
                      <a:pt x="1" y="2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1" y="3"/>
                      <a:pt x="0" y="6"/>
                      <a:pt x="0" y="9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49" name="Freeform 529"/>
              <p:cNvSpPr>
                <a:spLocks/>
              </p:cNvSpPr>
              <p:nvPr/>
            </p:nvSpPr>
            <p:spPr bwMode="auto">
              <a:xfrm>
                <a:off x="2977" y="2766"/>
                <a:ext cx="5" cy="26"/>
              </a:xfrm>
              <a:custGeom>
                <a:avLst/>
                <a:gdLst>
                  <a:gd name="T0" fmla="*/ 13 w 2"/>
                  <a:gd name="T1" fmla="*/ 0 h 9"/>
                  <a:gd name="T2" fmla="*/ 0 w 2"/>
                  <a:gd name="T3" fmla="*/ 75 h 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9">
                    <a:moveTo>
                      <a:pt x="2" y="0"/>
                    </a:moveTo>
                    <a:cubicBezTo>
                      <a:pt x="2" y="3"/>
                      <a:pt x="1" y="6"/>
                      <a:pt x="0" y="9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50" name="Freeform 530"/>
              <p:cNvSpPr>
                <a:spLocks/>
              </p:cNvSpPr>
              <p:nvPr/>
            </p:nvSpPr>
            <p:spPr bwMode="auto">
              <a:xfrm>
                <a:off x="2612" y="2692"/>
                <a:ext cx="3" cy="26"/>
              </a:xfrm>
              <a:custGeom>
                <a:avLst/>
                <a:gdLst>
                  <a:gd name="T0" fmla="*/ 9 w 1"/>
                  <a:gd name="T1" fmla="*/ 0 h 9"/>
                  <a:gd name="T2" fmla="*/ 0 w 1"/>
                  <a:gd name="T3" fmla="*/ 75 h 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" h="9">
                    <a:moveTo>
                      <a:pt x="1" y="0"/>
                    </a:moveTo>
                    <a:cubicBezTo>
                      <a:pt x="1" y="3"/>
                      <a:pt x="1" y="6"/>
                      <a:pt x="0" y="9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51" name="Freeform 531"/>
              <p:cNvSpPr>
                <a:spLocks/>
              </p:cNvSpPr>
              <p:nvPr/>
            </p:nvSpPr>
            <p:spPr bwMode="auto">
              <a:xfrm>
                <a:off x="2250" y="2618"/>
                <a:ext cx="6" cy="20"/>
              </a:xfrm>
              <a:custGeom>
                <a:avLst/>
                <a:gdLst>
                  <a:gd name="T0" fmla="*/ 18 w 2"/>
                  <a:gd name="T1" fmla="*/ 0 h 7"/>
                  <a:gd name="T2" fmla="*/ 0 w 2"/>
                  <a:gd name="T3" fmla="*/ 57 h 7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7">
                    <a:moveTo>
                      <a:pt x="2" y="0"/>
                    </a:moveTo>
                    <a:cubicBezTo>
                      <a:pt x="1" y="2"/>
                      <a:pt x="0" y="5"/>
                      <a:pt x="0" y="7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52" name="Freeform 532"/>
              <p:cNvSpPr>
                <a:spLocks/>
              </p:cNvSpPr>
              <p:nvPr/>
            </p:nvSpPr>
            <p:spPr bwMode="auto">
              <a:xfrm>
                <a:off x="1883" y="2542"/>
                <a:ext cx="3" cy="23"/>
              </a:xfrm>
              <a:custGeom>
                <a:avLst/>
                <a:gdLst>
                  <a:gd name="T0" fmla="*/ 9 w 1"/>
                  <a:gd name="T1" fmla="*/ 0 h 8"/>
                  <a:gd name="T2" fmla="*/ 0 w 1"/>
                  <a:gd name="T3" fmla="*/ 66 h 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" h="8">
                    <a:moveTo>
                      <a:pt x="1" y="0"/>
                    </a:moveTo>
                    <a:cubicBezTo>
                      <a:pt x="1" y="3"/>
                      <a:pt x="0" y="5"/>
                      <a:pt x="0" y="8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53" name="Freeform 533"/>
              <p:cNvSpPr>
                <a:spLocks/>
              </p:cNvSpPr>
              <p:nvPr/>
            </p:nvSpPr>
            <p:spPr bwMode="auto">
              <a:xfrm>
                <a:off x="1535" y="2468"/>
                <a:ext cx="8" cy="23"/>
              </a:xfrm>
              <a:custGeom>
                <a:avLst/>
                <a:gdLst>
                  <a:gd name="T0" fmla="*/ 21 w 3"/>
                  <a:gd name="T1" fmla="*/ 0 h 8"/>
                  <a:gd name="T2" fmla="*/ 13 w 3"/>
                  <a:gd name="T3" fmla="*/ 66 h 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" h="8">
                    <a:moveTo>
                      <a:pt x="3" y="0"/>
                    </a:moveTo>
                    <a:cubicBezTo>
                      <a:pt x="1" y="3"/>
                      <a:pt x="0" y="5"/>
                      <a:pt x="2" y="8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54" name="Freeform 534"/>
              <p:cNvSpPr>
                <a:spLocks/>
              </p:cNvSpPr>
              <p:nvPr/>
            </p:nvSpPr>
            <p:spPr bwMode="auto">
              <a:xfrm>
                <a:off x="1242" y="2411"/>
                <a:ext cx="8" cy="29"/>
              </a:xfrm>
              <a:custGeom>
                <a:avLst/>
                <a:gdLst>
                  <a:gd name="T0" fmla="*/ 21 w 3"/>
                  <a:gd name="T1" fmla="*/ 0 h 10"/>
                  <a:gd name="T2" fmla="*/ 0 w 3"/>
                  <a:gd name="T3" fmla="*/ 84 h 1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" h="10">
                    <a:moveTo>
                      <a:pt x="3" y="0"/>
                    </a:moveTo>
                    <a:cubicBezTo>
                      <a:pt x="1" y="3"/>
                      <a:pt x="0" y="6"/>
                      <a:pt x="0" y="10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55" name="Freeform 535"/>
              <p:cNvSpPr>
                <a:spLocks/>
              </p:cNvSpPr>
              <p:nvPr/>
            </p:nvSpPr>
            <p:spPr bwMode="auto">
              <a:xfrm>
                <a:off x="896" y="2284"/>
                <a:ext cx="878" cy="173"/>
              </a:xfrm>
              <a:custGeom>
                <a:avLst/>
                <a:gdLst>
                  <a:gd name="T0" fmla="*/ 0 w 330"/>
                  <a:gd name="T1" fmla="*/ 113 h 61"/>
                  <a:gd name="T2" fmla="*/ 354 w 330"/>
                  <a:gd name="T3" fmla="*/ 74 h 61"/>
                  <a:gd name="T4" fmla="*/ 673 w 330"/>
                  <a:gd name="T5" fmla="*/ 193 h 61"/>
                  <a:gd name="T6" fmla="*/ 1032 w 330"/>
                  <a:gd name="T7" fmla="*/ 210 h 61"/>
                  <a:gd name="T8" fmla="*/ 1386 w 330"/>
                  <a:gd name="T9" fmla="*/ 329 h 61"/>
                  <a:gd name="T10" fmla="*/ 1705 w 330"/>
                  <a:gd name="T11" fmla="*/ 355 h 61"/>
                  <a:gd name="T12" fmla="*/ 1953 w 330"/>
                  <a:gd name="T13" fmla="*/ 386 h 61"/>
                  <a:gd name="T14" fmla="*/ 2336 w 330"/>
                  <a:gd name="T15" fmla="*/ 377 h 6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30" h="61">
                    <a:moveTo>
                      <a:pt x="0" y="14"/>
                    </a:moveTo>
                    <a:cubicBezTo>
                      <a:pt x="17" y="14"/>
                      <a:pt x="32" y="0"/>
                      <a:pt x="50" y="9"/>
                    </a:cubicBezTo>
                    <a:cubicBezTo>
                      <a:pt x="68" y="17"/>
                      <a:pt x="75" y="25"/>
                      <a:pt x="95" y="24"/>
                    </a:cubicBezTo>
                    <a:cubicBezTo>
                      <a:pt x="112" y="24"/>
                      <a:pt x="130" y="20"/>
                      <a:pt x="146" y="26"/>
                    </a:cubicBezTo>
                    <a:cubicBezTo>
                      <a:pt x="167" y="33"/>
                      <a:pt x="172" y="44"/>
                      <a:pt x="196" y="41"/>
                    </a:cubicBezTo>
                    <a:cubicBezTo>
                      <a:pt x="212" y="38"/>
                      <a:pt x="226" y="35"/>
                      <a:pt x="241" y="44"/>
                    </a:cubicBezTo>
                    <a:cubicBezTo>
                      <a:pt x="257" y="53"/>
                      <a:pt x="257" y="51"/>
                      <a:pt x="276" y="48"/>
                    </a:cubicBezTo>
                    <a:cubicBezTo>
                      <a:pt x="295" y="44"/>
                      <a:pt x="312" y="61"/>
                      <a:pt x="330" y="47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56" name="Freeform 536"/>
              <p:cNvSpPr>
                <a:spLocks/>
              </p:cNvSpPr>
              <p:nvPr/>
            </p:nvSpPr>
            <p:spPr bwMode="auto">
              <a:xfrm>
                <a:off x="1593" y="2426"/>
                <a:ext cx="809" cy="218"/>
              </a:xfrm>
              <a:custGeom>
                <a:avLst/>
                <a:gdLst>
                  <a:gd name="T0" fmla="*/ 0 w 304"/>
                  <a:gd name="T1" fmla="*/ 0 h 77"/>
                  <a:gd name="T2" fmla="*/ 255 w 304"/>
                  <a:gd name="T3" fmla="*/ 57 h 77"/>
                  <a:gd name="T4" fmla="*/ 418 w 304"/>
                  <a:gd name="T5" fmla="*/ 71 h 77"/>
                  <a:gd name="T6" fmla="*/ 673 w 304"/>
                  <a:gd name="T7" fmla="*/ 167 h 77"/>
                  <a:gd name="T8" fmla="*/ 977 w 304"/>
                  <a:gd name="T9" fmla="*/ 224 h 77"/>
                  <a:gd name="T10" fmla="*/ 1352 w 304"/>
                  <a:gd name="T11" fmla="*/ 320 h 77"/>
                  <a:gd name="T12" fmla="*/ 1629 w 304"/>
                  <a:gd name="T13" fmla="*/ 450 h 77"/>
                  <a:gd name="T14" fmla="*/ 1948 w 304"/>
                  <a:gd name="T15" fmla="*/ 481 h 77"/>
                  <a:gd name="T16" fmla="*/ 2153 w 304"/>
                  <a:gd name="T17" fmla="*/ 617 h 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04" h="77">
                    <a:moveTo>
                      <a:pt x="0" y="0"/>
                    </a:moveTo>
                    <a:cubicBezTo>
                      <a:pt x="8" y="18"/>
                      <a:pt x="22" y="9"/>
                      <a:pt x="36" y="7"/>
                    </a:cubicBezTo>
                    <a:cubicBezTo>
                      <a:pt x="44" y="6"/>
                      <a:pt x="50" y="5"/>
                      <a:pt x="59" y="9"/>
                    </a:cubicBezTo>
                    <a:cubicBezTo>
                      <a:pt x="73" y="15"/>
                      <a:pt x="77" y="24"/>
                      <a:pt x="95" y="21"/>
                    </a:cubicBezTo>
                    <a:cubicBezTo>
                      <a:pt x="113" y="18"/>
                      <a:pt x="121" y="17"/>
                      <a:pt x="138" y="28"/>
                    </a:cubicBezTo>
                    <a:cubicBezTo>
                      <a:pt x="157" y="40"/>
                      <a:pt x="168" y="40"/>
                      <a:pt x="191" y="40"/>
                    </a:cubicBezTo>
                    <a:cubicBezTo>
                      <a:pt x="210" y="39"/>
                      <a:pt x="214" y="50"/>
                      <a:pt x="230" y="56"/>
                    </a:cubicBezTo>
                    <a:cubicBezTo>
                      <a:pt x="244" y="62"/>
                      <a:pt x="260" y="55"/>
                      <a:pt x="275" y="60"/>
                    </a:cubicBezTo>
                    <a:cubicBezTo>
                      <a:pt x="287" y="63"/>
                      <a:pt x="294" y="72"/>
                      <a:pt x="304" y="77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57" name="Freeform 537"/>
              <p:cNvSpPr>
                <a:spLocks/>
              </p:cNvSpPr>
              <p:nvPr/>
            </p:nvSpPr>
            <p:spPr bwMode="auto">
              <a:xfrm>
                <a:off x="1939" y="2479"/>
                <a:ext cx="322" cy="117"/>
              </a:xfrm>
              <a:custGeom>
                <a:avLst/>
                <a:gdLst>
                  <a:gd name="T0" fmla="*/ 0 w 121"/>
                  <a:gd name="T1" fmla="*/ 31 h 41"/>
                  <a:gd name="T2" fmla="*/ 325 w 121"/>
                  <a:gd name="T3" fmla="*/ 74 h 41"/>
                  <a:gd name="T4" fmla="*/ 404 w 121"/>
                  <a:gd name="T5" fmla="*/ 146 h 41"/>
                  <a:gd name="T6" fmla="*/ 524 w 121"/>
                  <a:gd name="T7" fmla="*/ 131 h 41"/>
                  <a:gd name="T8" fmla="*/ 801 w 121"/>
                  <a:gd name="T9" fmla="*/ 237 h 41"/>
                  <a:gd name="T10" fmla="*/ 857 w 121"/>
                  <a:gd name="T11" fmla="*/ 334 h 4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1" h="41">
                    <a:moveTo>
                      <a:pt x="0" y="4"/>
                    </a:moveTo>
                    <a:cubicBezTo>
                      <a:pt x="16" y="0"/>
                      <a:pt x="32" y="0"/>
                      <a:pt x="46" y="9"/>
                    </a:cubicBezTo>
                    <a:cubicBezTo>
                      <a:pt x="51" y="12"/>
                      <a:pt x="50" y="17"/>
                      <a:pt x="57" y="18"/>
                    </a:cubicBezTo>
                    <a:cubicBezTo>
                      <a:pt x="61" y="19"/>
                      <a:pt x="70" y="16"/>
                      <a:pt x="74" y="16"/>
                    </a:cubicBezTo>
                    <a:cubicBezTo>
                      <a:pt x="86" y="15"/>
                      <a:pt x="104" y="21"/>
                      <a:pt x="113" y="29"/>
                    </a:cubicBezTo>
                    <a:cubicBezTo>
                      <a:pt x="116" y="32"/>
                      <a:pt x="117" y="38"/>
                      <a:pt x="121" y="41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58" name="Freeform 538"/>
              <p:cNvSpPr>
                <a:spLocks/>
              </p:cNvSpPr>
              <p:nvPr/>
            </p:nvSpPr>
            <p:spPr bwMode="auto">
              <a:xfrm>
                <a:off x="2346" y="2570"/>
                <a:ext cx="610" cy="145"/>
              </a:xfrm>
              <a:custGeom>
                <a:avLst/>
                <a:gdLst>
                  <a:gd name="T0" fmla="*/ 0 w 229"/>
                  <a:gd name="T1" fmla="*/ 97 h 51"/>
                  <a:gd name="T2" fmla="*/ 384 w 229"/>
                  <a:gd name="T3" fmla="*/ 128 h 51"/>
                  <a:gd name="T4" fmla="*/ 709 w 229"/>
                  <a:gd name="T5" fmla="*/ 185 h 51"/>
                  <a:gd name="T6" fmla="*/ 916 w 229"/>
                  <a:gd name="T7" fmla="*/ 284 h 51"/>
                  <a:gd name="T8" fmla="*/ 1446 w 229"/>
                  <a:gd name="T9" fmla="*/ 372 h 51"/>
                  <a:gd name="T10" fmla="*/ 1569 w 229"/>
                  <a:gd name="T11" fmla="*/ 372 h 51"/>
                  <a:gd name="T12" fmla="*/ 1625 w 229"/>
                  <a:gd name="T13" fmla="*/ 355 h 5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29" h="51">
                    <a:moveTo>
                      <a:pt x="0" y="12"/>
                    </a:moveTo>
                    <a:cubicBezTo>
                      <a:pt x="21" y="0"/>
                      <a:pt x="36" y="6"/>
                      <a:pt x="54" y="16"/>
                    </a:cubicBezTo>
                    <a:cubicBezTo>
                      <a:pt x="68" y="23"/>
                      <a:pt x="85" y="22"/>
                      <a:pt x="100" y="23"/>
                    </a:cubicBezTo>
                    <a:cubicBezTo>
                      <a:pt x="114" y="25"/>
                      <a:pt x="118" y="28"/>
                      <a:pt x="129" y="35"/>
                    </a:cubicBezTo>
                    <a:cubicBezTo>
                      <a:pt x="152" y="51"/>
                      <a:pt x="178" y="44"/>
                      <a:pt x="204" y="46"/>
                    </a:cubicBezTo>
                    <a:cubicBezTo>
                      <a:pt x="210" y="47"/>
                      <a:pt x="216" y="47"/>
                      <a:pt x="221" y="46"/>
                    </a:cubicBezTo>
                    <a:cubicBezTo>
                      <a:pt x="225" y="46"/>
                      <a:pt x="223" y="41"/>
                      <a:pt x="229" y="44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59" name="Freeform 539"/>
              <p:cNvSpPr>
                <a:spLocks/>
              </p:cNvSpPr>
              <p:nvPr/>
            </p:nvSpPr>
            <p:spPr bwMode="auto">
              <a:xfrm>
                <a:off x="2687" y="2650"/>
                <a:ext cx="170" cy="56"/>
              </a:xfrm>
              <a:custGeom>
                <a:avLst/>
                <a:gdLst>
                  <a:gd name="T0" fmla="*/ 0 w 64"/>
                  <a:gd name="T1" fmla="*/ 31 h 20"/>
                  <a:gd name="T2" fmla="*/ 452 w 64"/>
                  <a:gd name="T3" fmla="*/ 157 h 2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64" h="20">
                    <a:moveTo>
                      <a:pt x="0" y="4"/>
                    </a:moveTo>
                    <a:cubicBezTo>
                      <a:pt x="25" y="0"/>
                      <a:pt x="43" y="8"/>
                      <a:pt x="64" y="20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60" name="Freeform 540"/>
              <p:cNvSpPr>
                <a:spLocks/>
              </p:cNvSpPr>
              <p:nvPr/>
            </p:nvSpPr>
            <p:spPr bwMode="auto">
              <a:xfrm>
                <a:off x="2934" y="2701"/>
                <a:ext cx="948" cy="184"/>
              </a:xfrm>
              <a:custGeom>
                <a:avLst/>
                <a:gdLst>
                  <a:gd name="T0" fmla="*/ 0 w 356"/>
                  <a:gd name="T1" fmla="*/ 0 h 65"/>
                  <a:gd name="T2" fmla="*/ 213 w 356"/>
                  <a:gd name="T3" fmla="*/ 96 h 65"/>
                  <a:gd name="T4" fmla="*/ 474 w 356"/>
                  <a:gd name="T5" fmla="*/ 65 h 65"/>
                  <a:gd name="T6" fmla="*/ 724 w 356"/>
                  <a:gd name="T7" fmla="*/ 201 h 65"/>
                  <a:gd name="T8" fmla="*/ 1020 w 356"/>
                  <a:gd name="T9" fmla="*/ 215 h 65"/>
                  <a:gd name="T10" fmla="*/ 1369 w 356"/>
                  <a:gd name="T11" fmla="*/ 328 h 65"/>
                  <a:gd name="T12" fmla="*/ 1574 w 356"/>
                  <a:gd name="T13" fmla="*/ 297 h 65"/>
                  <a:gd name="T14" fmla="*/ 1752 w 356"/>
                  <a:gd name="T15" fmla="*/ 328 h 65"/>
                  <a:gd name="T16" fmla="*/ 1987 w 356"/>
                  <a:gd name="T17" fmla="*/ 481 h 65"/>
                  <a:gd name="T18" fmla="*/ 2226 w 356"/>
                  <a:gd name="T19" fmla="*/ 473 h 65"/>
                  <a:gd name="T20" fmla="*/ 2524 w 356"/>
                  <a:gd name="T21" fmla="*/ 442 h 6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56" h="65">
                    <a:moveTo>
                      <a:pt x="0" y="0"/>
                    </a:moveTo>
                    <a:cubicBezTo>
                      <a:pt x="10" y="4"/>
                      <a:pt x="19" y="11"/>
                      <a:pt x="30" y="12"/>
                    </a:cubicBezTo>
                    <a:cubicBezTo>
                      <a:pt x="43" y="13"/>
                      <a:pt x="55" y="6"/>
                      <a:pt x="67" y="8"/>
                    </a:cubicBezTo>
                    <a:cubicBezTo>
                      <a:pt x="80" y="11"/>
                      <a:pt x="90" y="21"/>
                      <a:pt x="102" y="25"/>
                    </a:cubicBezTo>
                    <a:cubicBezTo>
                      <a:pt x="118" y="31"/>
                      <a:pt x="129" y="29"/>
                      <a:pt x="144" y="27"/>
                    </a:cubicBezTo>
                    <a:cubicBezTo>
                      <a:pt x="164" y="24"/>
                      <a:pt x="174" y="40"/>
                      <a:pt x="193" y="41"/>
                    </a:cubicBezTo>
                    <a:cubicBezTo>
                      <a:pt x="202" y="42"/>
                      <a:pt x="212" y="37"/>
                      <a:pt x="222" y="37"/>
                    </a:cubicBezTo>
                    <a:cubicBezTo>
                      <a:pt x="230" y="36"/>
                      <a:pt x="239" y="38"/>
                      <a:pt x="247" y="41"/>
                    </a:cubicBezTo>
                    <a:cubicBezTo>
                      <a:pt x="260" y="45"/>
                      <a:pt x="268" y="55"/>
                      <a:pt x="280" y="60"/>
                    </a:cubicBezTo>
                    <a:cubicBezTo>
                      <a:pt x="292" y="65"/>
                      <a:pt x="302" y="62"/>
                      <a:pt x="314" y="59"/>
                    </a:cubicBezTo>
                    <a:cubicBezTo>
                      <a:pt x="326" y="56"/>
                      <a:pt x="344" y="51"/>
                      <a:pt x="356" y="55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61" name="Freeform 541"/>
              <p:cNvSpPr>
                <a:spLocks/>
              </p:cNvSpPr>
              <p:nvPr/>
            </p:nvSpPr>
            <p:spPr bwMode="auto">
              <a:xfrm>
                <a:off x="3360" y="2758"/>
                <a:ext cx="168" cy="42"/>
              </a:xfrm>
              <a:custGeom>
                <a:avLst/>
                <a:gdLst>
                  <a:gd name="T0" fmla="*/ 0 w 63"/>
                  <a:gd name="T1" fmla="*/ 48 h 15"/>
                  <a:gd name="T2" fmla="*/ 448 w 63"/>
                  <a:gd name="T3" fmla="*/ 118 h 1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63" h="15">
                    <a:moveTo>
                      <a:pt x="0" y="6"/>
                    </a:moveTo>
                    <a:cubicBezTo>
                      <a:pt x="25" y="7"/>
                      <a:pt x="41" y="0"/>
                      <a:pt x="63" y="15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62" name="Freeform 542"/>
              <p:cNvSpPr>
                <a:spLocks/>
              </p:cNvSpPr>
              <p:nvPr/>
            </p:nvSpPr>
            <p:spPr bwMode="auto">
              <a:xfrm>
                <a:off x="3472" y="2814"/>
                <a:ext cx="165" cy="57"/>
              </a:xfrm>
              <a:custGeom>
                <a:avLst/>
                <a:gdLst>
                  <a:gd name="T0" fmla="*/ 0 w 62"/>
                  <a:gd name="T1" fmla="*/ 0 h 20"/>
                  <a:gd name="T2" fmla="*/ 439 w 62"/>
                  <a:gd name="T3" fmla="*/ 97 h 2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62" h="20">
                    <a:moveTo>
                      <a:pt x="0" y="0"/>
                    </a:moveTo>
                    <a:cubicBezTo>
                      <a:pt x="15" y="20"/>
                      <a:pt x="45" y="16"/>
                      <a:pt x="62" y="12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63" name="Freeform 543"/>
              <p:cNvSpPr>
                <a:spLocks/>
              </p:cNvSpPr>
              <p:nvPr/>
            </p:nvSpPr>
            <p:spPr bwMode="auto">
              <a:xfrm>
                <a:off x="3158" y="2729"/>
                <a:ext cx="218" cy="51"/>
              </a:xfrm>
              <a:custGeom>
                <a:avLst/>
                <a:gdLst>
                  <a:gd name="T0" fmla="*/ 0 w 82"/>
                  <a:gd name="T1" fmla="*/ 31 h 18"/>
                  <a:gd name="T2" fmla="*/ 388 w 82"/>
                  <a:gd name="T3" fmla="*/ 65 h 18"/>
                  <a:gd name="T4" fmla="*/ 580 w 82"/>
                  <a:gd name="T5" fmla="*/ 145 h 1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2" h="18">
                    <a:moveTo>
                      <a:pt x="0" y="4"/>
                    </a:moveTo>
                    <a:cubicBezTo>
                      <a:pt x="20" y="5"/>
                      <a:pt x="35" y="0"/>
                      <a:pt x="55" y="8"/>
                    </a:cubicBezTo>
                    <a:cubicBezTo>
                      <a:pt x="64" y="11"/>
                      <a:pt x="73" y="16"/>
                      <a:pt x="82" y="18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64" name="Freeform 544"/>
              <p:cNvSpPr>
                <a:spLocks/>
              </p:cNvSpPr>
              <p:nvPr/>
            </p:nvSpPr>
            <p:spPr bwMode="auto">
              <a:xfrm>
                <a:off x="3286" y="2786"/>
                <a:ext cx="127" cy="43"/>
              </a:xfrm>
              <a:custGeom>
                <a:avLst/>
                <a:gdLst>
                  <a:gd name="T0" fmla="*/ 0 w 48"/>
                  <a:gd name="T1" fmla="*/ 0 h 15"/>
                  <a:gd name="T2" fmla="*/ 336 w 48"/>
                  <a:gd name="T3" fmla="*/ 75 h 1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48" h="15">
                    <a:moveTo>
                      <a:pt x="0" y="0"/>
                    </a:moveTo>
                    <a:cubicBezTo>
                      <a:pt x="11" y="11"/>
                      <a:pt x="37" y="15"/>
                      <a:pt x="48" y="9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65" name="Freeform 545"/>
              <p:cNvSpPr>
                <a:spLocks/>
              </p:cNvSpPr>
              <p:nvPr/>
            </p:nvSpPr>
            <p:spPr bwMode="auto">
              <a:xfrm>
                <a:off x="3046" y="2741"/>
                <a:ext cx="131" cy="42"/>
              </a:xfrm>
              <a:custGeom>
                <a:avLst/>
                <a:gdLst>
                  <a:gd name="T0" fmla="*/ 0 w 49"/>
                  <a:gd name="T1" fmla="*/ 0 h 15"/>
                  <a:gd name="T2" fmla="*/ 350 w 49"/>
                  <a:gd name="T3" fmla="*/ 95 h 1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49" h="15">
                    <a:moveTo>
                      <a:pt x="0" y="0"/>
                    </a:moveTo>
                    <a:cubicBezTo>
                      <a:pt x="9" y="11"/>
                      <a:pt x="35" y="15"/>
                      <a:pt x="49" y="12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66" name="Freeform 546"/>
              <p:cNvSpPr>
                <a:spLocks/>
              </p:cNvSpPr>
              <p:nvPr/>
            </p:nvSpPr>
            <p:spPr bwMode="auto">
              <a:xfrm>
                <a:off x="2855" y="2701"/>
                <a:ext cx="127" cy="57"/>
              </a:xfrm>
              <a:custGeom>
                <a:avLst/>
                <a:gdLst>
                  <a:gd name="T0" fmla="*/ 0 w 48"/>
                  <a:gd name="T1" fmla="*/ 0 h 20"/>
                  <a:gd name="T2" fmla="*/ 336 w 48"/>
                  <a:gd name="T3" fmla="*/ 88 h 2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48" h="20">
                    <a:moveTo>
                      <a:pt x="0" y="0"/>
                    </a:moveTo>
                    <a:cubicBezTo>
                      <a:pt x="7" y="11"/>
                      <a:pt x="38" y="20"/>
                      <a:pt x="48" y="11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67" name="Freeform 547"/>
              <p:cNvSpPr>
                <a:spLocks/>
              </p:cNvSpPr>
              <p:nvPr/>
            </p:nvSpPr>
            <p:spPr bwMode="auto">
              <a:xfrm>
                <a:off x="2530" y="2630"/>
                <a:ext cx="170" cy="62"/>
              </a:xfrm>
              <a:custGeom>
                <a:avLst/>
                <a:gdLst>
                  <a:gd name="T0" fmla="*/ 0 w 64"/>
                  <a:gd name="T1" fmla="*/ 0 h 22"/>
                  <a:gd name="T2" fmla="*/ 255 w 64"/>
                  <a:gd name="T3" fmla="*/ 166 h 22"/>
                  <a:gd name="T4" fmla="*/ 452 w 64"/>
                  <a:gd name="T5" fmla="*/ 166 h 2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" h="22">
                    <a:moveTo>
                      <a:pt x="0" y="0"/>
                    </a:moveTo>
                    <a:cubicBezTo>
                      <a:pt x="12" y="10"/>
                      <a:pt x="20" y="19"/>
                      <a:pt x="36" y="21"/>
                    </a:cubicBezTo>
                    <a:cubicBezTo>
                      <a:pt x="45" y="22"/>
                      <a:pt x="58" y="20"/>
                      <a:pt x="64" y="21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68" name="Freeform 548"/>
              <p:cNvSpPr>
                <a:spLocks/>
              </p:cNvSpPr>
              <p:nvPr/>
            </p:nvSpPr>
            <p:spPr bwMode="auto">
              <a:xfrm>
                <a:off x="2439" y="2573"/>
                <a:ext cx="149" cy="54"/>
              </a:xfrm>
              <a:custGeom>
                <a:avLst/>
                <a:gdLst>
                  <a:gd name="T0" fmla="*/ 0 w 56"/>
                  <a:gd name="T1" fmla="*/ 26 h 19"/>
                  <a:gd name="T2" fmla="*/ 396 w 56"/>
                  <a:gd name="T3" fmla="*/ 153 h 1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6" h="19">
                    <a:moveTo>
                      <a:pt x="0" y="3"/>
                    </a:moveTo>
                    <a:cubicBezTo>
                      <a:pt x="25" y="0"/>
                      <a:pt x="37" y="1"/>
                      <a:pt x="56" y="19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69" name="Freeform 549"/>
              <p:cNvSpPr>
                <a:spLocks/>
              </p:cNvSpPr>
              <p:nvPr/>
            </p:nvSpPr>
            <p:spPr bwMode="auto">
              <a:xfrm>
                <a:off x="2211" y="2519"/>
                <a:ext cx="157" cy="68"/>
              </a:xfrm>
              <a:custGeom>
                <a:avLst/>
                <a:gdLst>
                  <a:gd name="T0" fmla="*/ 0 w 59"/>
                  <a:gd name="T1" fmla="*/ 57 h 24"/>
                  <a:gd name="T2" fmla="*/ 298 w 59"/>
                  <a:gd name="T3" fmla="*/ 79 h 24"/>
                  <a:gd name="T4" fmla="*/ 418 w 59"/>
                  <a:gd name="T5" fmla="*/ 193 h 2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9" h="24">
                    <a:moveTo>
                      <a:pt x="0" y="7"/>
                    </a:moveTo>
                    <a:cubicBezTo>
                      <a:pt x="17" y="5"/>
                      <a:pt x="27" y="0"/>
                      <a:pt x="42" y="10"/>
                    </a:cubicBezTo>
                    <a:cubicBezTo>
                      <a:pt x="46" y="13"/>
                      <a:pt x="59" y="24"/>
                      <a:pt x="59" y="24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70" name="Freeform 550"/>
              <p:cNvSpPr>
                <a:spLocks/>
              </p:cNvSpPr>
              <p:nvPr/>
            </p:nvSpPr>
            <p:spPr bwMode="auto">
              <a:xfrm>
                <a:off x="1016" y="2301"/>
                <a:ext cx="332" cy="90"/>
              </a:xfrm>
              <a:custGeom>
                <a:avLst/>
                <a:gdLst>
                  <a:gd name="T0" fmla="*/ 0 w 125"/>
                  <a:gd name="T1" fmla="*/ 8 h 32"/>
                  <a:gd name="T2" fmla="*/ 494 w 125"/>
                  <a:gd name="T3" fmla="*/ 149 h 32"/>
                  <a:gd name="T4" fmla="*/ 882 w 125"/>
                  <a:gd name="T5" fmla="*/ 253 h 3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5" h="32">
                    <a:moveTo>
                      <a:pt x="0" y="1"/>
                    </a:moveTo>
                    <a:cubicBezTo>
                      <a:pt x="28" y="0"/>
                      <a:pt x="47" y="2"/>
                      <a:pt x="70" y="19"/>
                    </a:cubicBezTo>
                    <a:cubicBezTo>
                      <a:pt x="86" y="30"/>
                      <a:pt x="105" y="32"/>
                      <a:pt x="125" y="32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71" name="Freeform 551"/>
              <p:cNvSpPr>
                <a:spLocks/>
              </p:cNvSpPr>
              <p:nvPr/>
            </p:nvSpPr>
            <p:spPr bwMode="auto">
              <a:xfrm>
                <a:off x="1290" y="2338"/>
                <a:ext cx="162" cy="53"/>
              </a:xfrm>
              <a:custGeom>
                <a:avLst/>
                <a:gdLst>
                  <a:gd name="T0" fmla="*/ 0 w 61"/>
                  <a:gd name="T1" fmla="*/ 31 h 19"/>
                  <a:gd name="T2" fmla="*/ 430 w 61"/>
                  <a:gd name="T3" fmla="*/ 148 h 1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61" h="19">
                    <a:moveTo>
                      <a:pt x="0" y="4"/>
                    </a:moveTo>
                    <a:cubicBezTo>
                      <a:pt x="14" y="0"/>
                      <a:pt x="59" y="0"/>
                      <a:pt x="61" y="19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72" name="Freeform 552"/>
              <p:cNvSpPr>
                <a:spLocks/>
              </p:cNvSpPr>
              <p:nvPr/>
            </p:nvSpPr>
            <p:spPr bwMode="auto">
              <a:xfrm>
                <a:off x="907" y="2244"/>
                <a:ext cx="63" cy="59"/>
              </a:xfrm>
              <a:custGeom>
                <a:avLst/>
                <a:gdLst>
                  <a:gd name="T0" fmla="*/ 0 w 24"/>
                  <a:gd name="T1" fmla="*/ 0 h 21"/>
                  <a:gd name="T2" fmla="*/ 165 w 24"/>
                  <a:gd name="T3" fmla="*/ 166 h 2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4" h="21">
                    <a:moveTo>
                      <a:pt x="0" y="0"/>
                    </a:moveTo>
                    <a:cubicBezTo>
                      <a:pt x="6" y="9"/>
                      <a:pt x="19" y="11"/>
                      <a:pt x="24" y="21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73" name="Freeform 553"/>
              <p:cNvSpPr>
                <a:spLocks/>
              </p:cNvSpPr>
              <p:nvPr/>
            </p:nvSpPr>
            <p:spPr bwMode="auto">
              <a:xfrm>
                <a:off x="928" y="2321"/>
                <a:ext cx="154" cy="51"/>
              </a:xfrm>
              <a:custGeom>
                <a:avLst/>
                <a:gdLst>
                  <a:gd name="T0" fmla="*/ 0 w 58"/>
                  <a:gd name="T1" fmla="*/ 0 h 18"/>
                  <a:gd name="T2" fmla="*/ 409 w 58"/>
                  <a:gd name="T3" fmla="*/ 74 h 1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8" h="18">
                    <a:moveTo>
                      <a:pt x="0" y="0"/>
                    </a:moveTo>
                    <a:cubicBezTo>
                      <a:pt x="15" y="18"/>
                      <a:pt x="43" y="8"/>
                      <a:pt x="58" y="9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74" name="Freeform 554"/>
              <p:cNvSpPr>
                <a:spLocks/>
              </p:cNvSpPr>
              <p:nvPr/>
            </p:nvSpPr>
            <p:spPr bwMode="auto">
              <a:xfrm>
                <a:off x="1417" y="2406"/>
                <a:ext cx="181" cy="59"/>
              </a:xfrm>
              <a:custGeom>
                <a:avLst/>
                <a:gdLst>
                  <a:gd name="T0" fmla="*/ 0 w 68"/>
                  <a:gd name="T1" fmla="*/ 0 h 21"/>
                  <a:gd name="T2" fmla="*/ 482 w 68"/>
                  <a:gd name="T3" fmla="*/ 110 h 2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68" h="21">
                    <a:moveTo>
                      <a:pt x="0" y="0"/>
                    </a:moveTo>
                    <a:cubicBezTo>
                      <a:pt x="18" y="21"/>
                      <a:pt x="47" y="18"/>
                      <a:pt x="68" y="14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75" name="Freeform 555"/>
              <p:cNvSpPr>
                <a:spLocks/>
              </p:cNvSpPr>
              <p:nvPr/>
            </p:nvSpPr>
            <p:spPr bwMode="auto">
              <a:xfrm>
                <a:off x="1822" y="2491"/>
                <a:ext cx="160" cy="48"/>
              </a:xfrm>
              <a:custGeom>
                <a:avLst/>
                <a:gdLst>
                  <a:gd name="T0" fmla="*/ 0 w 60"/>
                  <a:gd name="T1" fmla="*/ 0 h 17"/>
                  <a:gd name="T2" fmla="*/ 427 w 60"/>
                  <a:gd name="T3" fmla="*/ 96 h 17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60" h="17">
                    <a:moveTo>
                      <a:pt x="0" y="0"/>
                    </a:moveTo>
                    <a:cubicBezTo>
                      <a:pt x="15" y="17"/>
                      <a:pt x="40" y="14"/>
                      <a:pt x="60" y="12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76" name="Freeform 556"/>
              <p:cNvSpPr>
                <a:spLocks/>
              </p:cNvSpPr>
              <p:nvPr/>
            </p:nvSpPr>
            <p:spPr bwMode="auto">
              <a:xfrm>
                <a:off x="938" y="1435"/>
                <a:ext cx="738" cy="165"/>
              </a:xfrm>
              <a:custGeom>
                <a:avLst/>
                <a:gdLst>
                  <a:gd name="T0" fmla="*/ 0 w 277"/>
                  <a:gd name="T1" fmla="*/ 0 h 58"/>
                  <a:gd name="T2" fmla="*/ 234 w 277"/>
                  <a:gd name="T3" fmla="*/ 137 h 58"/>
                  <a:gd name="T4" fmla="*/ 653 w 277"/>
                  <a:gd name="T5" fmla="*/ 185 h 58"/>
                  <a:gd name="T6" fmla="*/ 1058 w 277"/>
                  <a:gd name="T7" fmla="*/ 299 h 58"/>
                  <a:gd name="T8" fmla="*/ 1305 w 277"/>
                  <a:gd name="T9" fmla="*/ 364 h 58"/>
                  <a:gd name="T10" fmla="*/ 1966 w 277"/>
                  <a:gd name="T11" fmla="*/ 373 h 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77" h="58">
                    <a:moveTo>
                      <a:pt x="0" y="0"/>
                    </a:moveTo>
                    <a:cubicBezTo>
                      <a:pt x="13" y="3"/>
                      <a:pt x="18" y="15"/>
                      <a:pt x="33" y="17"/>
                    </a:cubicBezTo>
                    <a:cubicBezTo>
                      <a:pt x="54" y="21"/>
                      <a:pt x="72" y="14"/>
                      <a:pt x="92" y="23"/>
                    </a:cubicBezTo>
                    <a:cubicBezTo>
                      <a:pt x="112" y="33"/>
                      <a:pt x="126" y="38"/>
                      <a:pt x="149" y="37"/>
                    </a:cubicBezTo>
                    <a:cubicBezTo>
                      <a:pt x="166" y="36"/>
                      <a:pt x="169" y="38"/>
                      <a:pt x="184" y="45"/>
                    </a:cubicBezTo>
                    <a:cubicBezTo>
                      <a:pt x="213" y="58"/>
                      <a:pt x="249" y="57"/>
                      <a:pt x="277" y="46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77" name="Freeform 557"/>
              <p:cNvSpPr>
                <a:spLocks/>
              </p:cNvSpPr>
              <p:nvPr/>
            </p:nvSpPr>
            <p:spPr bwMode="auto">
              <a:xfrm>
                <a:off x="1601" y="1588"/>
                <a:ext cx="617" cy="202"/>
              </a:xfrm>
              <a:custGeom>
                <a:avLst/>
                <a:gdLst>
                  <a:gd name="T0" fmla="*/ 0 w 232"/>
                  <a:gd name="T1" fmla="*/ 0 h 71"/>
                  <a:gd name="T2" fmla="*/ 269 w 232"/>
                  <a:gd name="T3" fmla="*/ 105 h 71"/>
                  <a:gd name="T4" fmla="*/ 537 w 232"/>
                  <a:gd name="T5" fmla="*/ 131 h 71"/>
                  <a:gd name="T6" fmla="*/ 707 w 232"/>
                  <a:gd name="T7" fmla="*/ 228 h 71"/>
                  <a:gd name="T8" fmla="*/ 989 w 232"/>
                  <a:gd name="T9" fmla="*/ 324 h 71"/>
                  <a:gd name="T10" fmla="*/ 1181 w 232"/>
                  <a:gd name="T11" fmla="*/ 347 h 71"/>
                  <a:gd name="T12" fmla="*/ 1338 w 232"/>
                  <a:gd name="T13" fmla="*/ 487 h 71"/>
                  <a:gd name="T14" fmla="*/ 1641 w 232"/>
                  <a:gd name="T15" fmla="*/ 575 h 7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32" h="71">
                    <a:moveTo>
                      <a:pt x="0" y="0"/>
                    </a:moveTo>
                    <a:cubicBezTo>
                      <a:pt x="13" y="4"/>
                      <a:pt x="25" y="10"/>
                      <a:pt x="38" y="13"/>
                    </a:cubicBezTo>
                    <a:cubicBezTo>
                      <a:pt x="51" y="17"/>
                      <a:pt x="63" y="15"/>
                      <a:pt x="76" y="16"/>
                    </a:cubicBezTo>
                    <a:cubicBezTo>
                      <a:pt x="89" y="17"/>
                      <a:pt x="91" y="21"/>
                      <a:pt x="100" y="28"/>
                    </a:cubicBezTo>
                    <a:cubicBezTo>
                      <a:pt x="112" y="37"/>
                      <a:pt x="125" y="40"/>
                      <a:pt x="140" y="40"/>
                    </a:cubicBezTo>
                    <a:cubicBezTo>
                      <a:pt x="149" y="41"/>
                      <a:pt x="159" y="39"/>
                      <a:pt x="167" y="43"/>
                    </a:cubicBezTo>
                    <a:cubicBezTo>
                      <a:pt x="176" y="48"/>
                      <a:pt x="179" y="57"/>
                      <a:pt x="189" y="60"/>
                    </a:cubicBezTo>
                    <a:cubicBezTo>
                      <a:pt x="206" y="65"/>
                      <a:pt x="217" y="58"/>
                      <a:pt x="232" y="71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78" name="Freeform 558"/>
              <p:cNvSpPr>
                <a:spLocks/>
              </p:cNvSpPr>
              <p:nvPr/>
            </p:nvSpPr>
            <p:spPr bwMode="auto">
              <a:xfrm>
                <a:off x="1045" y="1492"/>
                <a:ext cx="194" cy="59"/>
              </a:xfrm>
              <a:custGeom>
                <a:avLst/>
                <a:gdLst>
                  <a:gd name="T0" fmla="*/ 0 w 73"/>
                  <a:gd name="T1" fmla="*/ 0 h 21"/>
                  <a:gd name="T2" fmla="*/ 516 w 73"/>
                  <a:gd name="T3" fmla="*/ 110 h 2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73" h="21">
                    <a:moveTo>
                      <a:pt x="0" y="0"/>
                    </a:moveTo>
                    <a:cubicBezTo>
                      <a:pt x="20" y="21"/>
                      <a:pt x="48" y="20"/>
                      <a:pt x="73" y="14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79" name="Freeform 559"/>
              <p:cNvSpPr>
                <a:spLocks/>
              </p:cNvSpPr>
              <p:nvPr/>
            </p:nvSpPr>
            <p:spPr bwMode="auto">
              <a:xfrm>
                <a:off x="1284" y="1543"/>
                <a:ext cx="168" cy="57"/>
              </a:xfrm>
              <a:custGeom>
                <a:avLst/>
                <a:gdLst>
                  <a:gd name="T0" fmla="*/ 0 w 63"/>
                  <a:gd name="T1" fmla="*/ 0 h 20"/>
                  <a:gd name="T2" fmla="*/ 448 w 63"/>
                  <a:gd name="T3" fmla="*/ 114 h 2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63" h="20">
                    <a:moveTo>
                      <a:pt x="0" y="0"/>
                    </a:moveTo>
                    <a:cubicBezTo>
                      <a:pt x="16" y="20"/>
                      <a:pt x="41" y="19"/>
                      <a:pt x="63" y="14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80" name="Freeform 560"/>
              <p:cNvSpPr>
                <a:spLocks/>
              </p:cNvSpPr>
              <p:nvPr/>
            </p:nvSpPr>
            <p:spPr bwMode="auto">
              <a:xfrm>
                <a:off x="1417" y="1537"/>
                <a:ext cx="165" cy="51"/>
              </a:xfrm>
              <a:custGeom>
                <a:avLst/>
                <a:gdLst>
                  <a:gd name="T0" fmla="*/ 0 w 62"/>
                  <a:gd name="T1" fmla="*/ 40 h 18"/>
                  <a:gd name="T2" fmla="*/ 439 w 62"/>
                  <a:gd name="T3" fmla="*/ 145 h 1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62" h="18">
                    <a:moveTo>
                      <a:pt x="0" y="5"/>
                    </a:moveTo>
                    <a:cubicBezTo>
                      <a:pt x="18" y="0"/>
                      <a:pt x="47" y="6"/>
                      <a:pt x="62" y="18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81" name="Freeform 561"/>
              <p:cNvSpPr>
                <a:spLocks/>
              </p:cNvSpPr>
              <p:nvPr/>
            </p:nvSpPr>
            <p:spPr bwMode="auto">
              <a:xfrm>
                <a:off x="1689" y="1628"/>
                <a:ext cx="170" cy="77"/>
              </a:xfrm>
              <a:custGeom>
                <a:avLst/>
                <a:gdLst>
                  <a:gd name="T0" fmla="*/ 0 w 64"/>
                  <a:gd name="T1" fmla="*/ 0 h 27"/>
                  <a:gd name="T2" fmla="*/ 452 w 64"/>
                  <a:gd name="T3" fmla="*/ 114 h 27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64" h="27">
                    <a:moveTo>
                      <a:pt x="0" y="0"/>
                    </a:moveTo>
                    <a:cubicBezTo>
                      <a:pt x="15" y="9"/>
                      <a:pt x="50" y="27"/>
                      <a:pt x="64" y="14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82" name="Freeform 562"/>
              <p:cNvSpPr>
                <a:spLocks/>
              </p:cNvSpPr>
              <p:nvPr/>
            </p:nvSpPr>
            <p:spPr bwMode="auto">
              <a:xfrm>
                <a:off x="1431" y="1594"/>
                <a:ext cx="226" cy="45"/>
              </a:xfrm>
              <a:custGeom>
                <a:avLst/>
                <a:gdLst>
                  <a:gd name="T0" fmla="*/ 0 w 85"/>
                  <a:gd name="T1" fmla="*/ 0 h 16"/>
                  <a:gd name="T2" fmla="*/ 404 w 85"/>
                  <a:gd name="T3" fmla="*/ 104 h 16"/>
                  <a:gd name="T4" fmla="*/ 601 w 85"/>
                  <a:gd name="T5" fmla="*/ 79 h 1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5" h="16">
                    <a:moveTo>
                      <a:pt x="0" y="0"/>
                    </a:moveTo>
                    <a:cubicBezTo>
                      <a:pt x="15" y="13"/>
                      <a:pt x="38" y="16"/>
                      <a:pt x="57" y="13"/>
                    </a:cubicBezTo>
                    <a:cubicBezTo>
                      <a:pt x="67" y="12"/>
                      <a:pt x="76" y="6"/>
                      <a:pt x="85" y="10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83" name="Freeform 563"/>
              <p:cNvSpPr>
                <a:spLocks/>
              </p:cNvSpPr>
              <p:nvPr/>
            </p:nvSpPr>
            <p:spPr bwMode="auto">
              <a:xfrm>
                <a:off x="1827" y="1625"/>
                <a:ext cx="820" cy="170"/>
              </a:xfrm>
              <a:custGeom>
                <a:avLst/>
                <a:gdLst>
                  <a:gd name="T0" fmla="*/ 0 w 308"/>
                  <a:gd name="T1" fmla="*/ 48 h 60"/>
                  <a:gd name="T2" fmla="*/ 311 w 308"/>
                  <a:gd name="T3" fmla="*/ 65 h 60"/>
                  <a:gd name="T4" fmla="*/ 469 w 308"/>
                  <a:gd name="T5" fmla="*/ 153 h 60"/>
                  <a:gd name="T6" fmla="*/ 644 w 308"/>
                  <a:gd name="T7" fmla="*/ 162 h 60"/>
                  <a:gd name="T8" fmla="*/ 871 w 308"/>
                  <a:gd name="T9" fmla="*/ 258 h 60"/>
                  <a:gd name="T10" fmla="*/ 1206 w 308"/>
                  <a:gd name="T11" fmla="*/ 258 h 60"/>
                  <a:gd name="T12" fmla="*/ 1454 w 308"/>
                  <a:gd name="T13" fmla="*/ 377 h 60"/>
                  <a:gd name="T14" fmla="*/ 1786 w 308"/>
                  <a:gd name="T15" fmla="*/ 368 h 60"/>
                  <a:gd name="T16" fmla="*/ 2183 w 308"/>
                  <a:gd name="T17" fmla="*/ 434 h 6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08" h="60">
                    <a:moveTo>
                      <a:pt x="0" y="6"/>
                    </a:moveTo>
                    <a:cubicBezTo>
                      <a:pt x="16" y="4"/>
                      <a:pt x="30" y="0"/>
                      <a:pt x="44" y="8"/>
                    </a:cubicBezTo>
                    <a:cubicBezTo>
                      <a:pt x="52" y="11"/>
                      <a:pt x="56" y="17"/>
                      <a:pt x="66" y="19"/>
                    </a:cubicBezTo>
                    <a:cubicBezTo>
                      <a:pt x="74" y="21"/>
                      <a:pt x="82" y="19"/>
                      <a:pt x="91" y="20"/>
                    </a:cubicBezTo>
                    <a:cubicBezTo>
                      <a:pt x="103" y="21"/>
                      <a:pt x="112" y="27"/>
                      <a:pt x="123" y="32"/>
                    </a:cubicBezTo>
                    <a:cubicBezTo>
                      <a:pt x="140" y="39"/>
                      <a:pt x="153" y="30"/>
                      <a:pt x="170" y="32"/>
                    </a:cubicBezTo>
                    <a:cubicBezTo>
                      <a:pt x="184" y="35"/>
                      <a:pt x="190" y="46"/>
                      <a:pt x="205" y="47"/>
                    </a:cubicBezTo>
                    <a:cubicBezTo>
                      <a:pt x="220" y="49"/>
                      <a:pt x="236" y="41"/>
                      <a:pt x="252" y="46"/>
                    </a:cubicBezTo>
                    <a:cubicBezTo>
                      <a:pt x="272" y="52"/>
                      <a:pt x="287" y="60"/>
                      <a:pt x="308" y="54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84" name="Freeform 564"/>
              <p:cNvSpPr>
                <a:spLocks/>
              </p:cNvSpPr>
              <p:nvPr/>
            </p:nvSpPr>
            <p:spPr bwMode="auto">
              <a:xfrm>
                <a:off x="2176" y="1725"/>
                <a:ext cx="173" cy="68"/>
              </a:xfrm>
              <a:custGeom>
                <a:avLst/>
                <a:gdLst>
                  <a:gd name="T0" fmla="*/ 0 w 65"/>
                  <a:gd name="T1" fmla="*/ 0 h 24"/>
                  <a:gd name="T2" fmla="*/ 460 w 65"/>
                  <a:gd name="T3" fmla="*/ 96 h 2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65" h="24">
                    <a:moveTo>
                      <a:pt x="0" y="0"/>
                    </a:moveTo>
                    <a:cubicBezTo>
                      <a:pt x="20" y="24"/>
                      <a:pt x="40" y="11"/>
                      <a:pt x="65" y="12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85" name="Freeform 565"/>
              <p:cNvSpPr>
                <a:spLocks/>
              </p:cNvSpPr>
              <p:nvPr/>
            </p:nvSpPr>
            <p:spPr bwMode="auto">
              <a:xfrm>
                <a:off x="938" y="1427"/>
                <a:ext cx="165" cy="53"/>
              </a:xfrm>
              <a:custGeom>
                <a:avLst/>
                <a:gdLst>
                  <a:gd name="T0" fmla="*/ 0 w 62"/>
                  <a:gd name="T1" fmla="*/ 0 h 19"/>
                  <a:gd name="T2" fmla="*/ 439 w 62"/>
                  <a:gd name="T3" fmla="*/ 148 h 1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62" h="19">
                    <a:moveTo>
                      <a:pt x="0" y="0"/>
                    </a:moveTo>
                    <a:cubicBezTo>
                      <a:pt x="24" y="3"/>
                      <a:pt x="43" y="2"/>
                      <a:pt x="62" y="19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86" name="Freeform 566"/>
              <p:cNvSpPr>
                <a:spLocks/>
              </p:cNvSpPr>
              <p:nvPr/>
            </p:nvSpPr>
            <p:spPr bwMode="auto">
              <a:xfrm>
                <a:off x="1178" y="1469"/>
                <a:ext cx="192" cy="71"/>
              </a:xfrm>
              <a:custGeom>
                <a:avLst/>
                <a:gdLst>
                  <a:gd name="T0" fmla="*/ 0 w 72"/>
                  <a:gd name="T1" fmla="*/ 74 h 25"/>
                  <a:gd name="T2" fmla="*/ 512 w 72"/>
                  <a:gd name="T3" fmla="*/ 202 h 2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72" h="25">
                    <a:moveTo>
                      <a:pt x="0" y="9"/>
                    </a:moveTo>
                    <a:cubicBezTo>
                      <a:pt x="18" y="10"/>
                      <a:pt x="66" y="0"/>
                      <a:pt x="72" y="25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87" name="Freeform 567"/>
              <p:cNvSpPr>
                <a:spLocks/>
              </p:cNvSpPr>
              <p:nvPr/>
            </p:nvSpPr>
            <p:spPr bwMode="auto">
              <a:xfrm>
                <a:off x="1673" y="1566"/>
                <a:ext cx="106" cy="62"/>
              </a:xfrm>
              <a:custGeom>
                <a:avLst/>
                <a:gdLst>
                  <a:gd name="T0" fmla="*/ 0 w 40"/>
                  <a:gd name="T1" fmla="*/ 0 h 22"/>
                  <a:gd name="T2" fmla="*/ 281 w 40"/>
                  <a:gd name="T3" fmla="*/ 175 h 2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40" h="22">
                    <a:moveTo>
                      <a:pt x="0" y="0"/>
                    </a:moveTo>
                    <a:cubicBezTo>
                      <a:pt x="15" y="5"/>
                      <a:pt x="29" y="15"/>
                      <a:pt x="40" y="22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88" name="Freeform 568"/>
              <p:cNvSpPr>
                <a:spLocks/>
              </p:cNvSpPr>
              <p:nvPr/>
            </p:nvSpPr>
            <p:spPr bwMode="auto">
              <a:xfrm>
                <a:off x="2290" y="1770"/>
                <a:ext cx="535" cy="133"/>
              </a:xfrm>
              <a:custGeom>
                <a:avLst/>
                <a:gdLst>
                  <a:gd name="T0" fmla="*/ 0 w 201"/>
                  <a:gd name="T1" fmla="*/ 0 h 47"/>
                  <a:gd name="T2" fmla="*/ 367 w 201"/>
                  <a:gd name="T3" fmla="*/ 127 h 47"/>
                  <a:gd name="T4" fmla="*/ 588 w 201"/>
                  <a:gd name="T5" fmla="*/ 119 h 47"/>
                  <a:gd name="T6" fmla="*/ 764 w 201"/>
                  <a:gd name="T7" fmla="*/ 215 h 47"/>
                  <a:gd name="T8" fmla="*/ 1083 w 201"/>
                  <a:gd name="T9" fmla="*/ 215 h 47"/>
                  <a:gd name="T10" fmla="*/ 1424 w 201"/>
                  <a:gd name="T11" fmla="*/ 376 h 4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01" h="47">
                    <a:moveTo>
                      <a:pt x="0" y="0"/>
                    </a:moveTo>
                    <a:cubicBezTo>
                      <a:pt x="17" y="10"/>
                      <a:pt x="31" y="17"/>
                      <a:pt x="52" y="16"/>
                    </a:cubicBezTo>
                    <a:cubicBezTo>
                      <a:pt x="62" y="16"/>
                      <a:pt x="72" y="12"/>
                      <a:pt x="83" y="15"/>
                    </a:cubicBezTo>
                    <a:cubicBezTo>
                      <a:pt x="92" y="17"/>
                      <a:pt x="99" y="24"/>
                      <a:pt x="108" y="27"/>
                    </a:cubicBezTo>
                    <a:cubicBezTo>
                      <a:pt x="124" y="34"/>
                      <a:pt x="137" y="26"/>
                      <a:pt x="153" y="27"/>
                    </a:cubicBezTo>
                    <a:cubicBezTo>
                      <a:pt x="170" y="29"/>
                      <a:pt x="186" y="40"/>
                      <a:pt x="201" y="47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89" name="Freeform 569"/>
              <p:cNvSpPr>
                <a:spLocks/>
              </p:cNvSpPr>
              <p:nvPr/>
            </p:nvSpPr>
            <p:spPr bwMode="auto">
              <a:xfrm>
                <a:off x="2509" y="1801"/>
                <a:ext cx="186" cy="46"/>
              </a:xfrm>
              <a:custGeom>
                <a:avLst/>
                <a:gdLst>
                  <a:gd name="T0" fmla="*/ 0 w 70"/>
                  <a:gd name="T1" fmla="*/ 9 h 16"/>
                  <a:gd name="T2" fmla="*/ 340 w 70"/>
                  <a:gd name="T3" fmla="*/ 40 h 16"/>
                  <a:gd name="T4" fmla="*/ 494 w 70"/>
                  <a:gd name="T5" fmla="*/ 132 h 1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70" h="16">
                    <a:moveTo>
                      <a:pt x="0" y="1"/>
                    </a:moveTo>
                    <a:cubicBezTo>
                      <a:pt x="16" y="5"/>
                      <a:pt x="32" y="0"/>
                      <a:pt x="48" y="5"/>
                    </a:cubicBezTo>
                    <a:cubicBezTo>
                      <a:pt x="57" y="7"/>
                      <a:pt x="62" y="12"/>
                      <a:pt x="70" y="16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90" name="Freeform 570"/>
              <p:cNvSpPr>
                <a:spLocks/>
              </p:cNvSpPr>
              <p:nvPr/>
            </p:nvSpPr>
            <p:spPr bwMode="auto">
              <a:xfrm>
                <a:off x="2655" y="1776"/>
                <a:ext cx="639" cy="144"/>
              </a:xfrm>
              <a:custGeom>
                <a:avLst/>
                <a:gdLst>
                  <a:gd name="T0" fmla="*/ 0 w 240"/>
                  <a:gd name="T1" fmla="*/ 0 h 51"/>
                  <a:gd name="T2" fmla="*/ 511 w 240"/>
                  <a:gd name="T3" fmla="*/ 158 h 51"/>
                  <a:gd name="T4" fmla="*/ 767 w 240"/>
                  <a:gd name="T5" fmla="*/ 294 h 51"/>
                  <a:gd name="T6" fmla="*/ 1014 w 240"/>
                  <a:gd name="T7" fmla="*/ 280 h 51"/>
                  <a:gd name="T8" fmla="*/ 1496 w 240"/>
                  <a:gd name="T9" fmla="*/ 367 h 51"/>
                  <a:gd name="T10" fmla="*/ 1701 w 240"/>
                  <a:gd name="T11" fmla="*/ 328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40" h="51">
                    <a:moveTo>
                      <a:pt x="0" y="0"/>
                    </a:moveTo>
                    <a:cubicBezTo>
                      <a:pt x="21" y="17"/>
                      <a:pt x="48" y="10"/>
                      <a:pt x="72" y="20"/>
                    </a:cubicBezTo>
                    <a:cubicBezTo>
                      <a:pt x="84" y="25"/>
                      <a:pt x="93" y="35"/>
                      <a:pt x="108" y="37"/>
                    </a:cubicBezTo>
                    <a:cubicBezTo>
                      <a:pt x="120" y="38"/>
                      <a:pt x="131" y="34"/>
                      <a:pt x="143" y="35"/>
                    </a:cubicBezTo>
                    <a:cubicBezTo>
                      <a:pt x="169" y="36"/>
                      <a:pt x="184" y="51"/>
                      <a:pt x="211" y="46"/>
                    </a:cubicBezTo>
                    <a:cubicBezTo>
                      <a:pt x="219" y="45"/>
                      <a:pt x="235" y="44"/>
                      <a:pt x="240" y="41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91" name="Freeform 571"/>
              <p:cNvSpPr>
                <a:spLocks/>
              </p:cNvSpPr>
              <p:nvPr/>
            </p:nvSpPr>
            <p:spPr bwMode="auto">
              <a:xfrm>
                <a:off x="3081" y="1866"/>
                <a:ext cx="181" cy="40"/>
              </a:xfrm>
              <a:custGeom>
                <a:avLst/>
                <a:gdLst>
                  <a:gd name="T0" fmla="*/ 0 w 68"/>
                  <a:gd name="T1" fmla="*/ 31 h 14"/>
                  <a:gd name="T2" fmla="*/ 482 w 68"/>
                  <a:gd name="T3" fmla="*/ 114 h 1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68" h="14">
                    <a:moveTo>
                      <a:pt x="0" y="4"/>
                    </a:moveTo>
                    <a:cubicBezTo>
                      <a:pt x="25" y="4"/>
                      <a:pt x="47" y="0"/>
                      <a:pt x="68" y="14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92" name="Freeform 572"/>
              <p:cNvSpPr>
                <a:spLocks/>
              </p:cNvSpPr>
              <p:nvPr/>
            </p:nvSpPr>
            <p:spPr bwMode="auto">
              <a:xfrm>
                <a:off x="3184" y="1915"/>
                <a:ext cx="522" cy="170"/>
              </a:xfrm>
              <a:custGeom>
                <a:avLst/>
                <a:gdLst>
                  <a:gd name="T0" fmla="*/ 0 w 196"/>
                  <a:gd name="T1" fmla="*/ 0 h 60"/>
                  <a:gd name="T2" fmla="*/ 264 w 196"/>
                  <a:gd name="T3" fmla="*/ 128 h 60"/>
                  <a:gd name="T4" fmla="*/ 687 w 196"/>
                  <a:gd name="T5" fmla="*/ 128 h 60"/>
                  <a:gd name="T6" fmla="*/ 858 w 196"/>
                  <a:gd name="T7" fmla="*/ 241 h 60"/>
                  <a:gd name="T8" fmla="*/ 1071 w 196"/>
                  <a:gd name="T9" fmla="*/ 241 h 60"/>
                  <a:gd name="T10" fmla="*/ 1390 w 196"/>
                  <a:gd name="T11" fmla="*/ 482 h 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96" h="60">
                    <a:moveTo>
                      <a:pt x="0" y="0"/>
                    </a:moveTo>
                    <a:cubicBezTo>
                      <a:pt x="11" y="8"/>
                      <a:pt x="23" y="13"/>
                      <a:pt x="37" y="16"/>
                    </a:cubicBezTo>
                    <a:cubicBezTo>
                      <a:pt x="57" y="20"/>
                      <a:pt x="77" y="12"/>
                      <a:pt x="97" y="16"/>
                    </a:cubicBezTo>
                    <a:cubicBezTo>
                      <a:pt x="108" y="18"/>
                      <a:pt x="112" y="25"/>
                      <a:pt x="121" y="30"/>
                    </a:cubicBezTo>
                    <a:cubicBezTo>
                      <a:pt x="133" y="35"/>
                      <a:pt x="140" y="30"/>
                      <a:pt x="151" y="30"/>
                    </a:cubicBezTo>
                    <a:cubicBezTo>
                      <a:pt x="174" y="31"/>
                      <a:pt x="182" y="51"/>
                      <a:pt x="196" y="60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93" name="Freeform 573"/>
              <p:cNvSpPr>
                <a:spLocks/>
              </p:cNvSpPr>
              <p:nvPr/>
            </p:nvSpPr>
            <p:spPr bwMode="auto">
              <a:xfrm>
                <a:off x="3709" y="2003"/>
                <a:ext cx="189" cy="93"/>
              </a:xfrm>
              <a:custGeom>
                <a:avLst/>
                <a:gdLst>
                  <a:gd name="T0" fmla="*/ 0 w 71"/>
                  <a:gd name="T1" fmla="*/ 223 h 33"/>
                  <a:gd name="T2" fmla="*/ 282 w 71"/>
                  <a:gd name="T3" fmla="*/ 104 h 33"/>
                  <a:gd name="T4" fmla="*/ 503 w 71"/>
                  <a:gd name="T5" fmla="*/ 0 h 3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71" h="33">
                    <a:moveTo>
                      <a:pt x="0" y="28"/>
                    </a:moveTo>
                    <a:cubicBezTo>
                      <a:pt x="17" y="33"/>
                      <a:pt x="29" y="23"/>
                      <a:pt x="40" y="13"/>
                    </a:cubicBezTo>
                    <a:cubicBezTo>
                      <a:pt x="52" y="2"/>
                      <a:pt x="57" y="4"/>
                      <a:pt x="71" y="0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94" name="Freeform 574"/>
              <p:cNvSpPr>
                <a:spLocks/>
              </p:cNvSpPr>
              <p:nvPr/>
            </p:nvSpPr>
            <p:spPr bwMode="auto">
              <a:xfrm>
                <a:off x="3451" y="1954"/>
                <a:ext cx="154" cy="54"/>
              </a:xfrm>
              <a:custGeom>
                <a:avLst/>
                <a:gdLst>
                  <a:gd name="T0" fmla="*/ 0 w 58"/>
                  <a:gd name="T1" fmla="*/ 9 h 19"/>
                  <a:gd name="T2" fmla="*/ 409 w 58"/>
                  <a:gd name="T3" fmla="*/ 153 h 1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8" h="19">
                    <a:moveTo>
                      <a:pt x="0" y="1"/>
                    </a:moveTo>
                    <a:cubicBezTo>
                      <a:pt x="25" y="4"/>
                      <a:pt x="38" y="0"/>
                      <a:pt x="58" y="19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95" name="Freeform 575"/>
              <p:cNvSpPr>
                <a:spLocks/>
              </p:cNvSpPr>
              <p:nvPr/>
            </p:nvSpPr>
            <p:spPr bwMode="auto">
              <a:xfrm>
                <a:off x="3336" y="1963"/>
                <a:ext cx="149" cy="62"/>
              </a:xfrm>
              <a:custGeom>
                <a:avLst/>
                <a:gdLst>
                  <a:gd name="T0" fmla="*/ 0 w 56"/>
                  <a:gd name="T1" fmla="*/ 0 h 22"/>
                  <a:gd name="T2" fmla="*/ 396 w 56"/>
                  <a:gd name="T3" fmla="*/ 96 h 2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6" h="22">
                    <a:moveTo>
                      <a:pt x="0" y="0"/>
                    </a:moveTo>
                    <a:cubicBezTo>
                      <a:pt x="16" y="22"/>
                      <a:pt x="35" y="10"/>
                      <a:pt x="56" y="12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96" name="Freeform 576"/>
              <p:cNvSpPr>
                <a:spLocks/>
              </p:cNvSpPr>
              <p:nvPr/>
            </p:nvSpPr>
            <p:spPr bwMode="auto">
              <a:xfrm>
                <a:off x="1867" y="2326"/>
                <a:ext cx="3" cy="9"/>
              </a:xfrm>
              <a:custGeom>
                <a:avLst/>
                <a:gdLst>
                  <a:gd name="T0" fmla="*/ 0 w 1"/>
                  <a:gd name="T1" fmla="*/ 0 h 3"/>
                  <a:gd name="T2" fmla="*/ 9 w 1"/>
                  <a:gd name="T3" fmla="*/ 27 h 3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1" y="1"/>
                      <a:pt x="1" y="2"/>
                      <a:pt x="1" y="3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97" name="Freeform 577"/>
              <p:cNvSpPr>
                <a:spLocks/>
              </p:cNvSpPr>
              <p:nvPr/>
            </p:nvSpPr>
            <p:spPr bwMode="auto">
              <a:xfrm>
                <a:off x="2093" y="2301"/>
                <a:ext cx="3" cy="14"/>
              </a:xfrm>
              <a:custGeom>
                <a:avLst/>
                <a:gdLst>
                  <a:gd name="T0" fmla="*/ 9 w 1"/>
                  <a:gd name="T1" fmla="*/ 0 h 5"/>
                  <a:gd name="T2" fmla="*/ 0 w 1"/>
                  <a:gd name="T3" fmla="*/ 39 h 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1" y="1"/>
                      <a:pt x="1" y="3"/>
                      <a:pt x="0" y="5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98" name="Freeform 578"/>
              <p:cNvSpPr>
                <a:spLocks/>
              </p:cNvSpPr>
              <p:nvPr/>
            </p:nvSpPr>
            <p:spPr bwMode="auto">
              <a:xfrm>
                <a:off x="2248" y="2352"/>
                <a:ext cx="13" cy="14"/>
              </a:xfrm>
              <a:custGeom>
                <a:avLst/>
                <a:gdLst>
                  <a:gd name="T0" fmla="*/ 0 w 5"/>
                  <a:gd name="T1" fmla="*/ 39 h 5"/>
                  <a:gd name="T2" fmla="*/ 34 w 5"/>
                  <a:gd name="T3" fmla="*/ 0 h 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" h="5">
                    <a:moveTo>
                      <a:pt x="0" y="5"/>
                    </a:moveTo>
                    <a:cubicBezTo>
                      <a:pt x="1" y="4"/>
                      <a:pt x="3" y="1"/>
                      <a:pt x="5" y="0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499" name="Freeform 579"/>
              <p:cNvSpPr>
                <a:spLocks/>
              </p:cNvSpPr>
              <p:nvPr/>
            </p:nvSpPr>
            <p:spPr bwMode="auto">
              <a:xfrm>
                <a:off x="2394" y="2417"/>
                <a:ext cx="11" cy="14"/>
              </a:xfrm>
              <a:custGeom>
                <a:avLst/>
                <a:gdLst>
                  <a:gd name="T0" fmla="*/ 0 w 4"/>
                  <a:gd name="T1" fmla="*/ 39 h 5"/>
                  <a:gd name="T2" fmla="*/ 30 w 4"/>
                  <a:gd name="T3" fmla="*/ 0 h 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4" h="5">
                    <a:moveTo>
                      <a:pt x="0" y="5"/>
                    </a:moveTo>
                    <a:cubicBezTo>
                      <a:pt x="2" y="4"/>
                      <a:pt x="4" y="1"/>
                      <a:pt x="4" y="0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500" name="Freeform 580"/>
              <p:cNvSpPr>
                <a:spLocks/>
              </p:cNvSpPr>
              <p:nvPr/>
            </p:nvSpPr>
            <p:spPr bwMode="auto">
              <a:xfrm>
                <a:off x="2527" y="2479"/>
                <a:ext cx="8" cy="15"/>
              </a:xfrm>
              <a:custGeom>
                <a:avLst/>
                <a:gdLst>
                  <a:gd name="T0" fmla="*/ 0 w 3"/>
                  <a:gd name="T1" fmla="*/ 45 h 5"/>
                  <a:gd name="T2" fmla="*/ 21 w 3"/>
                  <a:gd name="T3" fmla="*/ 0 h 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" h="5">
                    <a:moveTo>
                      <a:pt x="0" y="5"/>
                    </a:moveTo>
                    <a:cubicBezTo>
                      <a:pt x="1" y="3"/>
                      <a:pt x="2" y="2"/>
                      <a:pt x="3" y="0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501" name="Freeform 581"/>
              <p:cNvSpPr>
                <a:spLocks/>
              </p:cNvSpPr>
              <p:nvPr/>
            </p:nvSpPr>
            <p:spPr bwMode="auto">
              <a:xfrm>
                <a:off x="2642" y="2528"/>
                <a:ext cx="2" cy="22"/>
              </a:xfrm>
              <a:custGeom>
                <a:avLst/>
                <a:gdLst>
                  <a:gd name="T0" fmla="*/ 4 w 1"/>
                  <a:gd name="T1" fmla="*/ 0 h 8"/>
                  <a:gd name="T2" fmla="*/ 4 w 1"/>
                  <a:gd name="T3" fmla="*/ 61 h 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" h="8">
                    <a:moveTo>
                      <a:pt x="1" y="0"/>
                    </a:moveTo>
                    <a:cubicBezTo>
                      <a:pt x="0" y="3"/>
                      <a:pt x="0" y="6"/>
                      <a:pt x="1" y="8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502" name="Freeform 582"/>
              <p:cNvSpPr>
                <a:spLocks/>
              </p:cNvSpPr>
              <p:nvPr/>
            </p:nvSpPr>
            <p:spPr bwMode="auto">
              <a:xfrm>
                <a:off x="2847" y="2573"/>
                <a:ext cx="1" cy="11"/>
              </a:xfrm>
              <a:custGeom>
                <a:avLst/>
                <a:gdLst>
                  <a:gd name="T0" fmla="*/ 0 w 1"/>
                  <a:gd name="T1" fmla="*/ 0 h 4"/>
                  <a:gd name="T2" fmla="*/ 0 w 1"/>
                  <a:gd name="T3" fmla="*/ 30 h 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" h="4">
                    <a:moveTo>
                      <a:pt x="0" y="0"/>
                    </a:moveTo>
                    <a:cubicBezTo>
                      <a:pt x="0" y="1"/>
                      <a:pt x="0" y="3"/>
                      <a:pt x="0" y="4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503" name="Freeform 583"/>
              <p:cNvSpPr>
                <a:spLocks/>
              </p:cNvSpPr>
              <p:nvPr/>
            </p:nvSpPr>
            <p:spPr bwMode="auto">
              <a:xfrm>
                <a:off x="2993" y="2607"/>
                <a:ext cx="5" cy="11"/>
              </a:xfrm>
              <a:custGeom>
                <a:avLst/>
                <a:gdLst>
                  <a:gd name="T0" fmla="*/ 0 w 2"/>
                  <a:gd name="T1" fmla="*/ 0 h 4"/>
                  <a:gd name="T2" fmla="*/ 8 w 2"/>
                  <a:gd name="T3" fmla="*/ 30 h 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cubicBezTo>
                      <a:pt x="1" y="1"/>
                      <a:pt x="2" y="2"/>
                      <a:pt x="1" y="4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504" name="Freeform 584"/>
              <p:cNvSpPr>
                <a:spLocks/>
              </p:cNvSpPr>
              <p:nvPr/>
            </p:nvSpPr>
            <p:spPr bwMode="auto">
              <a:xfrm>
                <a:off x="3169" y="2641"/>
                <a:ext cx="2" cy="12"/>
              </a:xfrm>
              <a:custGeom>
                <a:avLst/>
                <a:gdLst>
                  <a:gd name="T0" fmla="*/ 4 w 1"/>
                  <a:gd name="T1" fmla="*/ 0 h 4"/>
                  <a:gd name="T2" fmla="*/ 4 w 1"/>
                  <a:gd name="T3" fmla="*/ 36 h 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1"/>
                      <a:pt x="0" y="3"/>
                      <a:pt x="1" y="4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505" name="Freeform 585"/>
              <p:cNvSpPr>
                <a:spLocks/>
              </p:cNvSpPr>
              <p:nvPr/>
            </p:nvSpPr>
            <p:spPr bwMode="auto">
              <a:xfrm>
                <a:off x="3331" y="2672"/>
                <a:ext cx="1" cy="9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27 h 3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0" y="1"/>
                      <a:pt x="0" y="2"/>
                      <a:pt x="0" y="3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506" name="Freeform 586"/>
              <p:cNvSpPr>
                <a:spLocks/>
              </p:cNvSpPr>
              <p:nvPr/>
            </p:nvSpPr>
            <p:spPr bwMode="auto">
              <a:xfrm>
                <a:off x="3467" y="2692"/>
                <a:ext cx="1" cy="14"/>
              </a:xfrm>
              <a:custGeom>
                <a:avLst/>
                <a:gdLst>
                  <a:gd name="T0" fmla="*/ 0 w 1"/>
                  <a:gd name="T1" fmla="*/ 0 h 5"/>
                  <a:gd name="T2" fmla="*/ 0 w 1"/>
                  <a:gd name="T3" fmla="*/ 39 h 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" h="5">
                    <a:moveTo>
                      <a:pt x="0" y="0"/>
                    </a:moveTo>
                    <a:cubicBezTo>
                      <a:pt x="0" y="2"/>
                      <a:pt x="0" y="4"/>
                      <a:pt x="0" y="5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507" name="Freeform 587"/>
              <p:cNvSpPr>
                <a:spLocks/>
              </p:cNvSpPr>
              <p:nvPr/>
            </p:nvSpPr>
            <p:spPr bwMode="auto">
              <a:xfrm>
                <a:off x="3099" y="2000"/>
                <a:ext cx="6" cy="28"/>
              </a:xfrm>
              <a:custGeom>
                <a:avLst/>
                <a:gdLst>
                  <a:gd name="T0" fmla="*/ 0 w 2"/>
                  <a:gd name="T1" fmla="*/ 0 h 10"/>
                  <a:gd name="T2" fmla="*/ 18 w 2"/>
                  <a:gd name="T3" fmla="*/ 78 h 1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10">
                    <a:moveTo>
                      <a:pt x="0" y="0"/>
                    </a:moveTo>
                    <a:cubicBezTo>
                      <a:pt x="2" y="3"/>
                      <a:pt x="2" y="8"/>
                      <a:pt x="2" y="10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508" name="Freeform 588"/>
              <p:cNvSpPr>
                <a:spLocks/>
              </p:cNvSpPr>
              <p:nvPr/>
            </p:nvSpPr>
            <p:spPr bwMode="auto">
              <a:xfrm>
                <a:off x="3262" y="2037"/>
                <a:ext cx="2" cy="20"/>
              </a:xfrm>
              <a:custGeom>
                <a:avLst/>
                <a:gdLst>
                  <a:gd name="T0" fmla="*/ 4 w 1"/>
                  <a:gd name="T1" fmla="*/ 0 h 7"/>
                  <a:gd name="T2" fmla="*/ 4 w 1"/>
                  <a:gd name="T3" fmla="*/ 57 h 7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" h="7">
                    <a:moveTo>
                      <a:pt x="1" y="0"/>
                    </a:moveTo>
                    <a:cubicBezTo>
                      <a:pt x="0" y="2"/>
                      <a:pt x="0" y="5"/>
                      <a:pt x="1" y="7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509" name="Freeform 589"/>
              <p:cNvSpPr>
                <a:spLocks/>
              </p:cNvSpPr>
              <p:nvPr/>
            </p:nvSpPr>
            <p:spPr bwMode="auto">
              <a:xfrm>
                <a:off x="3424" y="2071"/>
                <a:ext cx="3" cy="17"/>
              </a:xfrm>
              <a:custGeom>
                <a:avLst/>
                <a:gdLst>
                  <a:gd name="T0" fmla="*/ 9 w 1"/>
                  <a:gd name="T1" fmla="*/ 0 h 6"/>
                  <a:gd name="T2" fmla="*/ 0 w 1"/>
                  <a:gd name="T3" fmla="*/ 48 h 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" h="6">
                    <a:moveTo>
                      <a:pt x="1" y="0"/>
                    </a:moveTo>
                    <a:cubicBezTo>
                      <a:pt x="1" y="2"/>
                      <a:pt x="1" y="4"/>
                      <a:pt x="0" y="6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510" name="Freeform 590"/>
              <p:cNvSpPr>
                <a:spLocks/>
              </p:cNvSpPr>
              <p:nvPr/>
            </p:nvSpPr>
            <p:spPr bwMode="auto">
              <a:xfrm>
                <a:off x="3608" y="2102"/>
                <a:ext cx="1" cy="26"/>
              </a:xfrm>
              <a:custGeom>
                <a:avLst/>
                <a:gdLst>
                  <a:gd name="T0" fmla="*/ 0 w 1"/>
                  <a:gd name="T1" fmla="*/ 0 h 9"/>
                  <a:gd name="T2" fmla="*/ 0 w 1"/>
                  <a:gd name="T3" fmla="*/ 75 h 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" h="9">
                    <a:moveTo>
                      <a:pt x="0" y="0"/>
                    </a:moveTo>
                    <a:cubicBezTo>
                      <a:pt x="0" y="3"/>
                      <a:pt x="0" y="6"/>
                      <a:pt x="0" y="9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511" name="Freeform 591"/>
              <p:cNvSpPr>
                <a:spLocks/>
              </p:cNvSpPr>
              <p:nvPr/>
            </p:nvSpPr>
            <p:spPr bwMode="auto">
              <a:xfrm>
                <a:off x="2775" y="1861"/>
                <a:ext cx="114" cy="20"/>
              </a:xfrm>
              <a:custGeom>
                <a:avLst/>
                <a:gdLst>
                  <a:gd name="T0" fmla="*/ 0 w 43"/>
                  <a:gd name="T1" fmla="*/ 57 h 7"/>
                  <a:gd name="T2" fmla="*/ 175 w 43"/>
                  <a:gd name="T3" fmla="*/ 40 h 7"/>
                  <a:gd name="T4" fmla="*/ 302 w 43"/>
                  <a:gd name="T5" fmla="*/ 9 h 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" h="7">
                    <a:moveTo>
                      <a:pt x="0" y="7"/>
                    </a:moveTo>
                    <a:cubicBezTo>
                      <a:pt x="8" y="4"/>
                      <a:pt x="16" y="6"/>
                      <a:pt x="25" y="5"/>
                    </a:cubicBezTo>
                    <a:cubicBezTo>
                      <a:pt x="32" y="4"/>
                      <a:pt x="37" y="0"/>
                      <a:pt x="43" y="1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512" name="Freeform 592"/>
              <p:cNvSpPr>
                <a:spLocks/>
              </p:cNvSpPr>
              <p:nvPr/>
            </p:nvSpPr>
            <p:spPr bwMode="auto">
              <a:xfrm>
                <a:off x="2950" y="1892"/>
                <a:ext cx="157" cy="45"/>
              </a:xfrm>
              <a:custGeom>
                <a:avLst/>
                <a:gdLst>
                  <a:gd name="T0" fmla="*/ 0 w 59"/>
                  <a:gd name="T1" fmla="*/ 0 h 16"/>
                  <a:gd name="T2" fmla="*/ 319 w 59"/>
                  <a:gd name="T3" fmla="*/ 48 h 16"/>
                  <a:gd name="T4" fmla="*/ 418 w 59"/>
                  <a:gd name="T5" fmla="*/ 17 h 1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9" h="16">
                    <a:moveTo>
                      <a:pt x="0" y="0"/>
                    </a:moveTo>
                    <a:cubicBezTo>
                      <a:pt x="15" y="16"/>
                      <a:pt x="26" y="14"/>
                      <a:pt x="45" y="6"/>
                    </a:cubicBezTo>
                    <a:cubicBezTo>
                      <a:pt x="50" y="4"/>
                      <a:pt x="55" y="2"/>
                      <a:pt x="59" y="2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513" name="Freeform 593"/>
              <p:cNvSpPr>
                <a:spLocks/>
              </p:cNvSpPr>
              <p:nvPr/>
            </p:nvSpPr>
            <p:spPr bwMode="auto">
              <a:xfrm>
                <a:off x="3054" y="1929"/>
                <a:ext cx="176" cy="42"/>
              </a:xfrm>
              <a:custGeom>
                <a:avLst/>
                <a:gdLst>
                  <a:gd name="T0" fmla="*/ 0 w 66"/>
                  <a:gd name="T1" fmla="*/ 0 h 15"/>
                  <a:gd name="T2" fmla="*/ 333 w 66"/>
                  <a:gd name="T3" fmla="*/ 78 h 15"/>
                  <a:gd name="T4" fmla="*/ 469 w 66"/>
                  <a:gd name="T5" fmla="*/ 39 h 1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6" h="15">
                    <a:moveTo>
                      <a:pt x="0" y="0"/>
                    </a:moveTo>
                    <a:cubicBezTo>
                      <a:pt x="16" y="11"/>
                      <a:pt x="28" y="15"/>
                      <a:pt x="47" y="10"/>
                    </a:cubicBezTo>
                    <a:cubicBezTo>
                      <a:pt x="53" y="8"/>
                      <a:pt x="62" y="4"/>
                      <a:pt x="66" y="5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514" name="Freeform 594"/>
              <p:cNvSpPr>
                <a:spLocks/>
              </p:cNvSpPr>
              <p:nvPr/>
            </p:nvSpPr>
            <p:spPr bwMode="auto">
              <a:xfrm>
                <a:off x="3256" y="1900"/>
                <a:ext cx="192" cy="60"/>
              </a:xfrm>
              <a:custGeom>
                <a:avLst/>
                <a:gdLst>
                  <a:gd name="T0" fmla="*/ 0 w 72"/>
                  <a:gd name="T1" fmla="*/ 26 h 21"/>
                  <a:gd name="T2" fmla="*/ 128 w 72"/>
                  <a:gd name="T3" fmla="*/ 40 h 21"/>
                  <a:gd name="T4" fmla="*/ 320 w 72"/>
                  <a:gd name="T5" fmla="*/ 74 h 21"/>
                  <a:gd name="T6" fmla="*/ 512 w 72"/>
                  <a:gd name="T7" fmla="*/ 171 h 2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2" h="21">
                    <a:moveTo>
                      <a:pt x="0" y="3"/>
                    </a:moveTo>
                    <a:cubicBezTo>
                      <a:pt x="7" y="0"/>
                      <a:pt x="12" y="4"/>
                      <a:pt x="18" y="5"/>
                    </a:cubicBezTo>
                    <a:cubicBezTo>
                      <a:pt x="27" y="8"/>
                      <a:pt x="36" y="7"/>
                      <a:pt x="45" y="9"/>
                    </a:cubicBezTo>
                    <a:cubicBezTo>
                      <a:pt x="54" y="12"/>
                      <a:pt x="63" y="21"/>
                      <a:pt x="72" y="21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515" name="Freeform 595"/>
              <p:cNvSpPr>
                <a:spLocks/>
              </p:cNvSpPr>
              <p:nvPr/>
            </p:nvSpPr>
            <p:spPr bwMode="auto">
              <a:xfrm>
                <a:off x="3624" y="1946"/>
                <a:ext cx="207" cy="74"/>
              </a:xfrm>
              <a:custGeom>
                <a:avLst/>
                <a:gdLst>
                  <a:gd name="T0" fmla="*/ 0 w 78"/>
                  <a:gd name="T1" fmla="*/ 0 h 26"/>
                  <a:gd name="T2" fmla="*/ 549 w 78"/>
                  <a:gd name="T3" fmla="*/ 211 h 2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78" h="26">
                    <a:moveTo>
                      <a:pt x="0" y="0"/>
                    </a:moveTo>
                    <a:cubicBezTo>
                      <a:pt x="21" y="22"/>
                      <a:pt x="52" y="16"/>
                      <a:pt x="78" y="26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516" name="Freeform 596"/>
              <p:cNvSpPr>
                <a:spLocks/>
              </p:cNvSpPr>
              <p:nvPr/>
            </p:nvSpPr>
            <p:spPr bwMode="auto">
              <a:xfrm>
                <a:off x="3480" y="1994"/>
                <a:ext cx="176" cy="71"/>
              </a:xfrm>
              <a:custGeom>
                <a:avLst/>
                <a:gdLst>
                  <a:gd name="T0" fmla="*/ 0 w 66"/>
                  <a:gd name="T1" fmla="*/ 0 h 25"/>
                  <a:gd name="T2" fmla="*/ 469 w 66"/>
                  <a:gd name="T3" fmla="*/ 122 h 2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66" h="25">
                    <a:moveTo>
                      <a:pt x="0" y="0"/>
                    </a:moveTo>
                    <a:cubicBezTo>
                      <a:pt x="5" y="25"/>
                      <a:pt x="49" y="16"/>
                      <a:pt x="66" y="15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517" name="Freeform 597"/>
              <p:cNvSpPr>
                <a:spLocks/>
              </p:cNvSpPr>
              <p:nvPr/>
            </p:nvSpPr>
            <p:spPr bwMode="auto">
              <a:xfrm>
                <a:off x="2868" y="1835"/>
                <a:ext cx="157" cy="43"/>
              </a:xfrm>
              <a:custGeom>
                <a:avLst/>
                <a:gdLst>
                  <a:gd name="T0" fmla="*/ 0 w 59"/>
                  <a:gd name="T1" fmla="*/ 26 h 15"/>
                  <a:gd name="T2" fmla="*/ 418 w 59"/>
                  <a:gd name="T3" fmla="*/ 123 h 1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9" h="15">
                    <a:moveTo>
                      <a:pt x="0" y="3"/>
                    </a:moveTo>
                    <a:cubicBezTo>
                      <a:pt x="25" y="2"/>
                      <a:pt x="40" y="0"/>
                      <a:pt x="59" y="15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518" name="Freeform 598"/>
              <p:cNvSpPr>
                <a:spLocks/>
              </p:cNvSpPr>
              <p:nvPr/>
            </p:nvSpPr>
            <p:spPr bwMode="auto">
              <a:xfrm>
                <a:off x="915" y="2173"/>
                <a:ext cx="3047" cy="636"/>
              </a:xfrm>
              <a:custGeom>
                <a:avLst/>
                <a:gdLst>
                  <a:gd name="T0" fmla="*/ 5027 w 1145"/>
                  <a:gd name="T1" fmla="*/ 1096 h 224"/>
                  <a:gd name="T2" fmla="*/ 4694 w 1145"/>
                  <a:gd name="T3" fmla="*/ 1025 h 224"/>
                  <a:gd name="T4" fmla="*/ 3965 w 1145"/>
                  <a:gd name="T5" fmla="*/ 693 h 224"/>
                  <a:gd name="T6" fmla="*/ 2988 w 1145"/>
                  <a:gd name="T7" fmla="*/ 355 h 224"/>
                  <a:gd name="T8" fmla="*/ 2344 w 1145"/>
                  <a:gd name="T9" fmla="*/ 443 h 224"/>
                  <a:gd name="T10" fmla="*/ 2046 w 1145"/>
                  <a:gd name="T11" fmla="*/ 443 h 224"/>
                  <a:gd name="T12" fmla="*/ 21 w 1145"/>
                  <a:gd name="T13" fmla="*/ 0 h 224"/>
                  <a:gd name="T14" fmla="*/ 162 w 1145"/>
                  <a:gd name="T15" fmla="*/ 122 h 224"/>
                  <a:gd name="T16" fmla="*/ 2054 w 1145"/>
                  <a:gd name="T17" fmla="*/ 531 h 224"/>
                  <a:gd name="T18" fmla="*/ 2358 w 1145"/>
                  <a:gd name="T19" fmla="*/ 517 h 224"/>
                  <a:gd name="T20" fmla="*/ 2344 w 1145"/>
                  <a:gd name="T21" fmla="*/ 508 h 224"/>
                  <a:gd name="T22" fmla="*/ 2371 w 1145"/>
                  <a:gd name="T23" fmla="*/ 508 h 224"/>
                  <a:gd name="T24" fmla="*/ 2392 w 1145"/>
                  <a:gd name="T25" fmla="*/ 508 h 224"/>
                  <a:gd name="T26" fmla="*/ 2414 w 1145"/>
                  <a:gd name="T27" fmla="*/ 508 h 224"/>
                  <a:gd name="T28" fmla="*/ 2435 w 1145"/>
                  <a:gd name="T29" fmla="*/ 508 h 224"/>
                  <a:gd name="T30" fmla="*/ 2464 w 1145"/>
                  <a:gd name="T31" fmla="*/ 500 h 224"/>
                  <a:gd name="T32" fmla="*/ 2499 w 1145"/>
                  <a:gd name="T33" fmla="*/ 500 h 224"/>
                  <a:gd name="T34" fmla="*/ 2528 w 1145"/>
                  <a:gd name="T35" fmla="*/ 491 h 224"/>
                  <a:gd name="T36" fmla="*/ 2557 w 1145"/>
                  <a:gd name="T37" fmla="*/ 483 h 224"/>
                  <a:gd name="T38" fmla="*/ 2579 w 1145"/>
                  <a:gd name="T39" fmla="*/ 483 h 224"/>
                  <a:gd name="T40" fmla="*/ 2605 w 1145"/>
                  <a:gd name="T41" fmla="*/ 477 h 224"/>
                  <a:gd name="T42" fmla="*/ 2627 w 1145"/>
                  <a:gd name="T43" fmla="*/ 468 h 224"/>
                  <a:gd name="T44" fmla="*/ 2648 w 1145"/>
                  <a:gd name="T45" fmla="*/ 468 h 224"/>
                  <a:gd name="T46" fmla="*/ 2669 w 1145"/>
                  <a:gd name="T47" fmla="*/ 460 h 224"/>
                  <a:gd name="T48" fmla="*/ 2685 w 1145"/>
                  <a:gd name="T49" fmla="*/ 460 h 224"/>
                  <a:gd name="T50" fmla="*/ 2988 w 1145"/>
                  <a:gd name="T51" fmla="*/ 420 h 224"/>
                  <a:gd name="T52" fmla="*/ 3965 w 1145"/>
                  <a:gd name="T53" fmla="*/ 758 h 224"/>
                  <a:gd name="T54" fmla="*/ 4008 w 1145"/>
                  <a:gd name="T55" fmla="*/ 775 h 224"/>
                  <a:gd name="T56" fmla="*/ 4045 w 1145"/>
                  <a:gd name="T57" fmla="*/ 789 h 224"/>
                  <a:gd name="T58" fmla="*/ 4080 w 1145"/>
                  <a:gd name="T59" fmla="*/ 806 h 224"/>
                  <a:gd name="T60" fmla="*/ 4106 w 1145"/>
                  <a:gd name="T61" fmla="*/ 823 h 224"/>
                  <a:gd name="T62" fmla="*/ 4143 w 1145"/>
                  <a:gd name="T63" fmla="*/ 838 h 224"/>
                  <a:gd name="T64" fmla="*/ 4170 w 1145"/>
                  <a:gd name="T65" fmla="*/ 855 h 224"/>
                  <a:gd name="T66" fmla="*/ 4199 w 1145"/>
                  <a:gd name="T67" fmla="*/ 872 h 224"/>
                  <a:gd name="T68" fmla="*/ 4271 w 1145"/>
                  <a:gd name="T69" fmla="*/ 903 h 224"/>
                  <a:gd name="T70" fmla="*/ 4292 w 1145"/>
                  <a:gd name="T71" fmla="*/ 920 h 224"/>
                  <a:gd name="T72" fmla="*/ 4314 w 1145"/>
                  <a:gd name="T73" fmla="*/ 928 h 224"/>
                  <a:gd name="T74" fmla="*/ 4327 w 1145"/>
                  <a:gd name="T75" fmla="*/ 934 h 224"/>
                  <a:gd name="T76" fmla="*/ 4348 w 1145"/>
                  <a:gd name="T77" fmla="*/ 943 h 224"/>
                  <a:gd name="T78" fmla="*/ 4362 w 1145"/>
                  <a:gd name="T79" fmla="*/ 951 h 224"/>
                  <a:gd name="T80" fmla="*/ 4625 w 1145"/>
                  <a:gd name="T81" fmla="*/ 1079 h 224"/>
                  <a:gd name="T82" fmla="*/ 8058 w 1145"/>
                  <a:gd name="T83" fmla="*/ 1797 h 224"/>
                  <a:gd name="T84" fmla="*/ 8108 w 1145"/>
                  <a:gd name="T85" fmla="*/ 1726 h 224"/>
                  <a:gd name="T86" fmla="*/ 6126 w 1145"/>
                  <a:gd name="T87" fmla="*/ 1337 h 22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145" h="224">
                    <a:moveTo>
                      <a:pt x="865" y="166"/>
                    </a:moveTo>
                    <a:cubicBezTo>
                      <a:pt x="816" y="157"/>
                      <a:pt x="764" y="147"/>
                      <a:pt x="710" y="136"/>
                    </a:cubicBezTo>
                    <a:cubicBezTo>
                      <a:pt x="759" y="146"/>
                      <a:pt x="807" y="155"/>
                      <a:pt x="851" y="163"/>
                    </a:cubicBezTo>
                    <a:cubicBezTo>
                      <a:pt x="663" y="127"/>
                      <a:pt x="663" y="127"/>
                      <a:pt x="663" y="127"/>
                    </a:cubicBezTo>
                    <a:cubicBezTo>
                      <a:pt x="655" y="125"/>
                      <a:pt x="630" y="117"/>
                      <a:pt x="617" y="110"/>
                    </a:cubicBezTo>
                    <a:cubicBezTo>
                      <a:pt x="612" y="109"/>
                      <a:pt x="585" y="95"/>
                      <a:pt x="560" y="86"/>
                    </a:cubicBezTo>
                    <a:cubicBezTo>
                      <a:pt x="534" y="76"/>
                      <a:pt x="530" y="72"/>
                      <a:pt x="500" y="62"/>
                    </a:cubicBezTo>
                    <a:cubicBezTo>
                      <a:pt x="470" y="52"/>
                      <a:pt x="456" y="42"/>
                      <a:pt x="422" y="44"/>
                    </a:cubicBezTo>
                    <a:cubicBezTo>
                      <a:pt x="405" y="45"/>
                      <a:pt x="393" y="45"/>
                      <a:pt x="381" y="48"/>
                    </a:cubicBezTo>
                    <a:cubicBezTo>
                      <a:pt x="372" y="50"/>
                      <a:pt x="340" y="55"/>
                      <a:pt x="331" y="55"/>
                    </a:cubicBezTo>
                    <a:cubicBezTo>
                      <a:pt x="320" y="55"/>
                      <a:pt x="294" y="57"/>
                      <a:pt x="289" y="55"/>
                    </a:cubicBezTo>
                    <a:cubicBezTo>
                      <a:pt x="289" y="55"/>
                      <a:pt x="289" y="55"/>
                      <a:pt x="289" y="55"/>
                    </a:cubicBezTo>
                    <a:cubicBezTo>
                      <a:pt x="289" y="55"/>
                      <a:pt x="289" y="55"/>
                      <a:pt x="289" y="55"/>
                    </a:cubicBezTo>
                    <a:cubicBezTo>
                      <a:pt x="186" y="35"/>
                      <a:pt x="87" y="16"/>
                      <a:pt x="3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" y="10"/>
                      <a:pt x="9" y="12"/>
                      <a:pt x="23" y="15"/>
                    </a:cubicBezTo>
                    <a:cubicBezTo>
                      <a:pt x="94" y="28"/>
                      <a:pt x="173" y="44"/>
                      <a:pt x="256" y="60"/>
                    </a:cubicBezTo>
                    <a:cubicBezTo>
                      <a:pt x="290" y="66"/>
                      <a:pt x="290" y="66"/>
                      <a:pt x="290" y="66"/>
                    </a:cubicBezTo>
                    <a:cubicBezTo>
                      <a:pt x="299" y="66"/>
                      <a:pt x="306" y="66"/>
                      <a:pt x="314" y="66"/>
                    </a:cubicBezTo>
                    <a:cubicBezTo>
                      <a:pt x="319" y="65"/>
                      <a:pt x="326" y="64"/>
                      <a:pt x="333" y="64"/>
                    </a:cubicBezTo>
                    <a:cubicBezTo>
                      <a:pt x="332" y="64"/>
                      <a:pt x="331" y="63"/>
                      <a:pt x="331" y="63"/>
                    </a:cubicBezTo>
                    <a:cubicBezTo>
                      <a:pt x="331" y="63"/>
                      <a:pt x="331" y="63"/>
                      <a:pt x="331" y="63"/>
                    </a:cubicBezTo>
                    <a:cubicBezTo>
                      <a:pt x="332" y="63"/>
                      <a:pt x="333" y="63"/>
                      <a:pt x="334" y="63"/>
                    </a:cubicBezTo>
                    <a:cubicBezTo>
                      <a:pt x="335" y="63"/>
                      <a:pt x="335" y="63"/>
                      <a:pt x="335" y="63"/>
                    </a:cubicBezTo>
                    <a:cubicBezTo>
                      <a:pt x="336" y="63"/>
                      <a:pt x="336" y="63"/>
                      <a:pt x="337" y="63"/>
                    </a:cubicBezTo>
                    <a:cubicBezTo>
                      <a:pt x="337" y="63"/>
                      <a:pt x="338" y="63"/>
                      <a:pt x="338" y="63"/>
                    </a:cubicBezTo>
                    <a:cubicBezTo>
                      <a:pt x="338" y="63"/>
                      <a:pt x="339" y="63"/>
                      <a:pt x="340" y="63"/>
                    </a:cubicBezTo>
                    <a:cubicBezTo>
                      <a:pt x="340" y="63"/>
                      <a:pt x="341" y="63"/>
                      <a:pt x="341" y="63"/>
                    </a:cubicBezTo>
                    <a:cubicBezTo>
                      <a:pt x="342" y="63"/>
                      <a:pt x="342" y="63"/>
                      <a:pt x="343" y="63"/>
                    </a:cubicBezTo>
                    <a:cubicBezTo>
                      <a:pt x="343" y="63"/>
                      <a:pt x="344" y="63"/>
                      <a:pt x="344" y="63"/>
                    </a:cubicBezTo>
                    <a:cubicBezTo>
                      <a:pt x="345" y="63"/>
                      <a:pt x="346" y="62"/>
                      <a:pt x="347" y="62"/>
                    </a:cubicBezTo>
                    <a:cubicBezTo>
                      <a:pt x="347" y="62"/>
                      <a:pt x="348" y="62"/>
                      <a:pt x="348" y="62"/>
                    </a:cubicBezTo>
                    <a:cubicBezTo>
                      <a:pt x="349" y="62"/>
                      <a:pt x="350" y="62"/>
                      <a:pt x="351" y="62"/>
                    </a:cubicBezTo>
                    <a:cubicBezTo>
                      <a:pt x="352" y="62"/>
                      <a:pt x="352" y="62"/>
                      <a:pt x="353" y="62"/>
                    </a:cubicBezTo>
                    <a:cubicBezTo>
                      <a:pt x="353" y="61"/>
                      <a:pt x="354" y="61"/>
                      <a:pt x="355" y="61"/>
                    </a:cubicBezTo>
                    <a:cubicBezTo>
                      <a:pt x="356" y="61"/>
                      <a:pt x="356" y="61"/>
                      <a:pt x="357" y="61"/>
                    </a:cubicBezTo>
                    <a:cubicBezTo>
                      <a:pt x="357" y="61"/>
                      <a:pt x="358" y="61"/>
                      <a:pt x="359" y="61"/>
                    </a:cubicBezTo>
                    <a:cubicBezTo>
                      <a:pt x="359" y="61"/>
                      <a:pt x="360" y="60"/>
                      <a:pt x="361" y="60"/>
                    </a:cubicBezTo>
                    <a:cubicBezTo>
                      <a:pt x="361" y="60"/>
                      <a:pt x="362" y="60"/>
                      <a:pt x="363" y="60"/>
                    </a:cubicBezTo>
                    <a:cubicBezTo>
                      <a:pt x="363" y="60"/>
                      <a:pt x="364" y="60"/>
                      <a:pt x="364" y="60"/>
                    </a:cubicBezTo>
                    <a:cubicBezTo>
                      <a:pt x="365" y="60"/>
                      <a:pt x="366" y="59"/>
                      <a:pt x="366" y="59"/>
                    </a:cubicBezTo>
                    <a:cubicBezTo>
                      <a:pt x="367" y="59"/>
                      <a:pt x="367" y="59"/>
                      <a:pt x="368" y="59"/>
                    </a:cubicBezTo>
                    <a:cubicBezTo>
                      <a:pt x="368" y="59"/>
                      <a:pt x="369" y="59"/>
                      <a:pt x="370" y="59"/>
                    </a:cubicBezTo>
                    <a:cubicBezTo>
                      <a:pt x="370" y="59"/>
                      <a:pt x="371" y="58"/>
                      <a:pt x="371" y="58"/>
                    </a:cubicBezTo>
                    <a:cubicBezTo>
                      <a:pt x="372" y="58"/>
                      <a:pt x="372" y="58"/>
                      <a:pt x="373" y="58"/>
                    </a:cubicBezTo>
                    <a:cubicBezTo>
                      <a:pt x="373" y="58"/>
                      <a:pt x="374" y="58"/>
                      <a:pt x="374" y="58"/>
                    </a:cubicBezTo>
                    <a:cubicBezTo>
                      <a:pt x="375" y="58"/>
                      <a:pt x="375" y="58"/>
                      <a:pt x="376" y="57"/>
                    </a:cubicBezTo>
                    <a:cubicBezTo>
                      <a:pt x="376" y="57"/>
                      <a:pt x="376" y="57"/>
                      <a:pt x="377" y="57"/>
                    </a:cubicBezTo>
                    <a:cubicBezTo>
                      <a:pt x="377" y="57"/>
                      <a:pt x="378" y="57"/>
                      <a:pt x="378" y="57"/>
                    </a:cubicBezTo>
                    <a:cubicBezTo>
                      <a:pt x="378" y="57"/>
                      <a:pt x="379" y="57"/>
                      <a:pt x="379" y="57"/>
                    </a:cubicBezTo>
                    <a:cubicBezTo>
                      <a:pt x="380" y="57"/>
                      <a:pt x="380" y="56"/>
                      <a:pt x="381" y="56"/>
                    </a:cubicBezTo>
                    <a:cubicBezTo>
                      <a:pt x="393" y="53"/>
                      <a:pt x="405" y="53"/>
                      <a:pt x="422" y="52"/>
                    </a:cubicBezTo>
                    <a:cubicBezTo>
                      <a:pt x="456" y="50"/>
                      <a:pt x="470" y="60"/>
                      <a:pt x="500" y="70"/>
                    </a:cubicBezTo>
                    <a:cubicBezTo>
                      <a:pt x="530" y="80"/>
                      <a:pt x="534" y="84"/>
                      <a:pt x="560" y="94"/>
                    </a:cubicBezTo>
                    <a:cubicBezTo>
                      <a:pt x="561" y="94"/>
                      <a:pt x="563" y="95"/>
                      <a:pt x="564" y="95"/>
                    </a:cubicBezTo>
                    <a:cubicBezTo>
                      <a:pt x="565" y="96"/>
                      <a:pt x="565" y="96"/>
                      <a:pt x="566" y="96"/>
                    </a:cubicBezTo>
                    <a:cubicBezTo>
                      <a:pt x="567" y="96"/>
                      <a:pt x="568" y="97"/>
                      <a:pt x="569" y="97"/>
                    </a:cubicBezTo>
                    <a:cubicBezTo>
                      <a:pt x="570" y="98"/>
                      <a:pt x="570" y="98"/>
                      <a:pt x="571" y="98"/>
                    </a:cubicBezTo>
                    <a:cubicBezTo>
                      <a:pt x="572" y="98"/>
                      <a:pt x="573" y="99"/>
                      <a:pt x="573" y="99"/>
                    </a:cubicBezTo>
                    <a:cubicBezTo>
                      <a:pt x="574" y="99"/>
                      <a:pt x="575" y="100"/>
                      <a:pt x="576" y="100"/>
                    </a:cubicBezTo>
                    <a:cubicBezTo>
                      <a:pt x="576" y="100"/>
                      <a:pt x="577" y="101"/>
                      <a:pt x="578" y="101"/>
                    </a:cubicBezTo>
                    <a:cubicBezTo>
                      <a:pt x="579" y="101"/>
                      <a:pt x="579" y="102"/>
                      <a:pt x="580" y="102"/>
                    </a:cubicBezTo>
                    <a:cubicBezTo>
                      <a:pt x="581" y="102"/>
                      <a:pt x="582" y="103"/>
                      <a:pt x="582" y="103"/>
                    </a:cubicBezTo>
                    <a:cubicBezTo>
                      <a:pt x="583" y="103"/>
                      <a:pt x="584" y="104"/>
                      <a:pt x="585" y="104"/>
                    </a:cubicBezTo>
                    <a:cubicBezTo>
                      <a:pt x="585" y="104"/>
                      <a:pt x="586" y="105"/>
                      <a:pt x="587" y="105"/>
                    </a:cubicBezTo>
                    <a:cubicBezTo>
                      <a:pt x="587" y="105"/>
                      <a:pt x="588" y="106"/>
                      <a:pt x="589" y="106"/>
                    </a:cubicBezTo>
                    <a:cubicBezTo>
                      <a:pt x="590" y="106"/>
                      <a:pt x="590" y="107"/>
                      <a:pt x="591" y="107"/>
                    </a:cubicBezTo>
                    <a:cubicBezTo>
                      <a:pt x="592" y="107"/>
                      <a:pt x="592" y="108"/>
                      <a:pt x="593" y="108"/>
                    </a:cubicBezTo>
                    <a:cubicBezTo>
                      <a:pt x="594" y="108"/>
                      <a:pt x="594" y="108"/>
                      <a:pt x="594" y="108"/>
                    </a:cubicBezTo>
                    <a:cubicBezTo>
                      <a:pt x="597" y="110"/>
                      <a:pt x="600" y="111"/>
                      <a:pt x="603" y="112"/>
                    </a:cubicBezTo>
                    <a:cubicBezTo>
                      <a:pt x="603" y="113"/>
                      <a:pt x="603" y="113"/>
                      <a:pt x="603" y="113"/>
                    </a:cubicBezTo>
                    <a:cubicBezTo>
                      <a:pt x="604" y="113"/>
                      <a:pt x="605" y="113"/>
                      <a:pt x="606" y="114"/>
                    </a:cubicBezTo>
                    <a:cubicBezTo>
                      <a:pt x="606" y="114"/>
                      <a:pt x="606" y="114"/>
                      <a:pt x="607" y="114"/>
                    </a:cubicBezTo>
                    <a:cubicBezTo>
                      <a:pt x="607" y="114"/>
                      <a:pt x="608" y="115"/>
                      <a:pt x="609" y="115"/>
                    </a:cubicBezTo>
                    <a:cubicBezTo>
                      <a:pt x="609" y="115"/>
                      <a:pt x="609" y="115"/>
                      <a:pt x="609" y="115"/>
                    </a:cubicBezTo>
                    <a:cubicBezTo>
                      <a:pt x="610" y="116"/>
                      <a:pt x="611" y="116"/>
                      <a:pt x="611" y="116"/>
                    </a:cubicBezTo>
                    <a:cubicBezTo>
                      <a:pt x="611" y="116"/>
                      <a:pt x="612" y="116"/>
                      <a:pt x="612" y="116"/>
                    </a:cubicBezTo>
                    <a:cubicBezTo>
                      <a:pt x="613" y="117"/>
                      <a:pt x="613" y="117"/>
                      <a:pt x="614" y="117"/>
                    </a:cubicBezTo>
                    <a:cubicBezTo>
                      <a:pt x="614" y="117"/>
                      <a:pt x="614" y="117"/>
                      <a:pt x="614" y="117"/>
                    </a:cubicBezTo>
                    <a:cubicBezTo>
                      <a:pt x="615" y="118"/>
                      <a:pt x="615" y="118"/>
                      <a:pt x="616" y="118"/>
                    </a:cubicBezTo>
                    <a:cubicBezTo>
                      <a:pt x="618" y="119"/>
                      <a:pt x="619" y="120"/>
                      <a:pt x="621" y="121"/>
                    </a:cubicBezTo>
                    <a:cubicBezTo>
                      <a:pt x="627" y="125"/>
                      <a:pt x="631" y="129"/>
                      <a:pt x="653" y="134"/>
                    </a:cubicBezTo>
                    <a:cubicBezTo>
                      <a:pt x="800" y="162"/>
                      <a:pt x="987" y="196"/>
                      <a:pt x="1021" y="203"/>
                    </a:cubicBezTo>
                    <a:cubicBezTo>
                      <a:pt x="1079" y="213"/>
                      <a:pt x="1125" y="221"/>
                      <a:pt x="1138" y="223"/>
                    </a:cubicBezTo>
                    <a:cubicBezTo>
                      <a:pt x="1137" y="224"/>
                      <a:pt x="1137" y="224"/>
                      <a:pt x="1137" y="224"/>
                    </a:cubicBezTo>
                    <a:cubicBezTo>
                      <a:pt x="1145" y="214"/>
                      <a:pt x="1145" y="214"/>
                      <a:pt x="1145" y="214"/>
                    </a:cubicBezTo>
                    <a:cubicBezTo>
                      <a:pt x="1145" y="214"/>
                      <a:pt x="1145" y="214"/>
                      <a:pt x="1145" y="214"/>
                    </a:cubicBezTo>
                    <a:lnTo>
                      <a:pt x="865" y="166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519" name="Freeform 599"/>
              <p:cNvSpPr>
                <a:spLocks/>
              </p:cNvSpPr>
              <p:nvPr/>
            </p:nvSpPr>
            <p:spPr bwMode="auto">
              <a:xfrm>
                <a:off x="904" y="2201"/>
                <a:ext cx="3039" cy="633"/>
              </a:xfrm>
              <a:custGeom>
                <a:avLst/>
                <a:gdLst>
                  <a:gd name="T0" fmla="*/ 8087 w 1142"/>
                  <a:gd name="T1" fmla="*/ 1717 h 223"/>
                  <a:gd name="T2" fmla="*/ 7238 w 1142"/>
                  <a:gd name="T3" fmla="*/ 1547 h 223"/>
                  <a:gd name="T4" fmla="*/ 7201 w 1142"/>
                  <a:gd name="T5" fmla="*/ 1539 h 223"/>
                  <a:gd name="T6" fmla="*/ 7166 w 1142"/>
                  <a:gd name="T7" fmla="*/ 1539 h 223"/>
                  <a:gd name="T8" fmla="*/ 7132 w 1142"/>
                  <a:gd name="T9" fmla="*/ 1521 h 223"/>
                  <a:gd name="T10" fmla="*/ 7081 w 1142"/>
                  <a:gd name="T11" fmla="*/ 1516 h 223"/>
                  <a:gd name="T12" fmla="*/ 7039 w 1142"/>
                  <a:gd name="T13" fmla="*/ 1507 h 223"/>
                  <a:gd name="T14" fmla="*/ 6983 w 1142"/>
                  <a:gd name="T15" fmla="*/ 1499 h 223"/>
                  <a:gd name="T16" fmla="*/ 6919 w 1142"/>
                  <a:gd name="T17" fmla="*/ 1482 h 223"/>
                  <a:gd name="T18" fmla="*/ 6842 w 1142"/>
                  <a:gd name="T19" fmla="*/ 1468 h 223"/>
                  <a:gd name="T20" fmla="*/ 6770 w 1142"/>
                  <a:gd name="T21" fmla="*/ 1451 h 223"/>
                  <a:gd name="T22" fmla="*/ 6685 w 1142"/>
                  <a:gd name="T23" fmla="*/ 1433 h 223"/>
                  <a:gd name="T24" fmla="*/ 5381 w 1142"/>
                  <a:gd name="T25" fmla="*/ 1161 h 223"/>
                  <a:gd name="T26" fmla="*/ 4851 w 1142"/>
                  <a:gd name="T27" fmla="*/ 1047 h 223"/>
                  <a:gd name="T28" fmla="*/ 4425 w 1142"/>
                  <a:gd name="T29" fmla="*/ 894 h 223"/>
                  <a:gd name="T30" fmla="*/ 4378 w 1142"/>
                  <a:gd name="T31" fmla="*/ 863 h 223"/>
                  <a:gd name="T32" fmla="*/ 4362 w 1142"/>
                  <a:gd name="T33" fmla="*/ 854 h 223"/>
                  <a:gd name="T34" fmla="*/ 4340 w 1142"/>
                  <a:gd name="T35" fmla="*/ 846 h 223"/>
                  <a:gd name="T36" fmla="*/ 4327 w 1142"/>
                  <a:gd name="T37" fmla="*/ 837 h 223"/>
                  <a:gd name="T38" fmla="*/ 4298 w 1142"/>
                  <a:gd name="T39" fmla="*/ 829 h 223"/>
                  <a:gd name="T40" fmla="*/ 4234 w 1142"/>
                  <a:gd name="T41" fmla="*/ 789 h 223"/>
                  <a:gd name="T42" fmla="*/ 4213 w 1142"/>
                  <a:gd name="T43" fmla="*/ 781 h 223"/>
                  <a:gd name="T44" fmla="*/ 4186 w 1142"/>
                  <a:gd name="T45" fmla="*/ 766 h 223"/>
                  <a:gd name="T46" fmla="*/ 4149 w 1142"/>
                  <a:gd name="T47" fmla="*/ 749 h 223"/>
                  <a:gd name="T48" fmla="*/ 4122 w 1142"/>
                  <a:gd name="T49" fmla="*/ 732 h 223"/>
                  <a:gd name="T50" fmla="*/ 4085 w 1142"/>
                  <a:gd name="T51" fmla="*/ 718 h 223"/>
                  <a:gd name="T52" fmla="*/ 4058 w 1142"/>
                  <a:gd name="T53" fmla="*/ 701 h 223"/>
                  <a:gd name="T54" fmla="*/ 4024 w 1142"/>
                  <a:gd name="T55" fmla="*/ 684 h 223"/>
                  <a:gd name="T56" fmla="*/ 3569 w 1142"/>
                  <a:gd name="T57" fmla="*/ 483 h 223"/>
                  <a:gd name="T58" fmla="*/ 2728 w 1142"/>
                  <a:gd name="T59" fmla="*/ 372 h 223"/>
                  <a:gd name="T60" fmla="*/ 2706 w 1142"/>
                  <a:gd name="T61" fmla="*/ 378 h 223"/>
                  <a:gd name="T62" fmla="*/ 2690 w 1142"/>
                  <a:gd name="T63" fmla="*/ 378 h 223"/>
                  <a:gd name="T64" fmla="*/ 2669 w 1142"/>
                  <a:gd name="T65" fmla="*/ 386 h 223"/>
                  <a:gd name="T66" fmla="*/ 2648 w 1142"/>
                  <a:gd name="T67" fmla="*/ 395 h 223"/>
                  <a:gd name="T68" fmla="*/ 2621 w 1142"/>
                  <a:gd name="T69" fmla="*/ 395 h 223"/>
                  <a:gd name="T70" fmla="*/ 2600 w 1142"/>
                  <a:gd name="T71" fmla="*/ 403 h 223"/>
                  <a:gd name="T72" fmla="*/ 2571 w 1142"/>
                  <a:gd name="T73" fmla="*/ 412 h 223"/>
                  <a:gd name="T74" fmla="*/ 2541 w 1142"/>
                  <a:gd name="T75" fmla="*/ 412 h 223"/>
                  <a:gd name="T76" fmla="*/ 2515 w 1142"/>
                  <a:gd name="T77" fmla="*/ 420 h 223"/>
                  <a:gd name="T78" fmla="*/ 2485 w 1142"/>
                  <a:gd name="T79" fmla="*/ 420 h 223"/>
                  <a:gd name="T80" fmla="*/ 2456 w 1142"/>
                  <a:gd name="T81" fmla="*/ 426 h 223"/>
                  <a:gd name="T82" fmla="*/ 2435 w 1142"/>
                  <a:gd name="T83" fmla="*/ 426 h 223"/>
                  <a:gd name="T84" fmla="*/ 2414 w 1142"/>
                  <a:gd name="T85" fmla="*/ 426 h 223"/>
                  <a:gd name="T86" fmla="*/ 2392 w 1142"/>
                  <a:gd name="T87" fmla="*/ 426 h 223"/>
                  <a:gd name="T88" fmla="*/ 2371 w 1142"/>
                  <a:gd name="T89" fmla="*/ 426 h 223"/>
                  <a:gd name="T90" fmla="*/ 2251 w 1142"/>
                  <a:gd name="T91" fmla="*/ 451 h 223"/>
                  <a:gd name="T92" fmla="*/ 2145 w 1142"/>
                  <a:gd name="T93" fmla="*/ 460 h 223"/>
                  <a:gd name="T94" fmla="*/ 2124 w 1142"/>
                  <a:gd name="T95" fmla="*/ 460 h 223"/>
                  <a:gd name="T96" fmla="*/ 2081 w 1142"/>
                  <a:gd name="T97" fmla="*/ 451 h 223"/>
                  <a:gd name="T98" fmla="*/ 1841 w 1142"/>
                  <a:gd name="T99" fmla="*/ 395 h 223"/>
                  <a:gd name="T100" fmla="*/ 170 w 1142"/>
                  <a:gd name="T101" fmla="*/ 31 h 223"/>
                  <a:gd name="T102" fmla="*/ 29 w 1142"/>
                  <a:gd name="T103" fmla="*/ 0 h 223"/>
                  <a:gd name="T104" fmla="*/ 21 w 1142"/>
                  <a:gd name="T105" fmla="*/ 0 h 223"/>
                  <a:gd name="T106" fmla="*/ 2033 w 1142"/>
                  <a:gd name="T107" fmla="*/ 531 h 223"/>
                  <a:gd name="T108" fmla="*/ 3952 w 1142"/>
                  <a:gd name="T109" fmla="*/ 974 h 223"/>
                  <a:gd name="T110" fmla="*/ 8037 w 1142"/>
                  <a:gd name="T111" fmla="*/ 1797 h 22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1142" h="223">
                    <a:moveTo>
                      <a:pt x="1141" y="214"/>
                    </a:moveTo>
                    <a:cubicBezTo>
                      <a:pt x="1142" y="213"/>
                      <a:pt x="1142" y="213"/>
                      <a:pt x="1142" y="213"/>
                    </a:cubicBezTo>
                    <a:cubicBezTo>
                      <a:pt x="1129" y="211"/>
                      <a:pt x="1083" y="203"/>
                      <a:pt x="1025" y="193"/>
                    </a:cubicBezTo>
                    <a:cubicBezTo>
                      <a:pt x="1024" y="193"/>
                      <a:pt x="1023" y="193"/>
                      <a:pt x="1022" y="192"/>
                    </a:cubicBezTo>
                    <a:cubicBezTo>
                      <a:pt x="1021" y="192"/>
                      <a:pt x="1021" y="192"/>
                      <a:pt x="1020" y="192"/>
                    </a:cubicBezTo>
                    <a:cubicBezTo>
                      <a:pt x="1019" y="192"/>
                      <a:pt x="1018" y="192"/>
                      <a:pt x="1017" y="191"/>
                    </a:cubicBezTo>
                    <a:cubicBezTo>
                      <a:pt x="1017" y="191"/>
                      <a:pt x="1016" y="191"/>
                      <a:pt x="1015" y="191"/>
                    </a:cubicBezTo>
                    <a:cubicBezTo>
                      <a:pt x="1014" y="191"/>
                      <a:pt x="1013" y="191"/>
                      <a:pt x="1012" y="191"/>
                    </a:cubicBezTo>
                    <a:cubicBezTo>
                      <a:pt x="1011" y="190"/>
                      <a:pt x="1010" y="190"/>
                      <a:pt x="1009" y="190"/>
                    </a:cubicBezTo>
                    <a:cubicBezTo>
                      <a:pt x="1008" y="190"/>
                      <a:pt x="1007" y="190"/>
                      <a:pt x="1007" y="189"/>
                    </a:cubicBezTo>
                    <a:cubicBezTo>
                      <a:pt x="1005" y="189"/>
                      <a:pt x="1004" y="189"/>
                      <a:pt x="1003" y="189"/>
                    </a:cubicBezTo>
                    <a:cubicBezTo>
                      <a:pt x="1002" y="189"/>
                      <a:pt x="1001" y="188"/>
                      <a:pt x="1000" y="188"/>
                    </a:cubicBezTo>
                    <a:cubicBezTo>
                      <a:pt x="998" y="188"/>
                      <a:pt x="997" y="188"/>
                      <a:pt x="995" y="187"/>
                    </a:cubicBezTo>
                    <a:cubicBezTo>
                      <a:pt x="995" y="187"/>
                      <a:pt x="994" y="187"/>
                      <a:pt x="994" y="187"/>
                    </a:cubicBezTo>
                    <a:cubicBezTo>
                      <a:pt x="992" y="187"/>
                      <a:pt x="990" y="186"/>
                      <a:pt x="987" y="186"/>
                    </a:cubicBezTo>
                    <a:cubicBezTo>
                      <a:pt x="987" y="186"/>
                      <a:pt x="986" y="186"/>
                      <a:pt x="986" y="186"/>
                    </a:cubicBezTo>
                    <a:cubicBezTo>
                      <a:pt x="984" y="185"/>
                      <a:pt x="982" y="185"/>
                      <a:pt x="980" y="184"/>
                    </a:cubicBezTo>
                    <a:cubicBezTo>
                      <a:pt x="979" y="184"/>
                      <a:pt x="978" y="184"/>
                      <a:pt x="977" y="184"/>
                    </a:cubicBezTo>
                    <a:cubicBezTo>
                      <a:pt x="975" y="184"/>
                      <a:pt x="974" y="183"/>
                      <a:pt x="972" y="183"/>
                    </a:cubicBezTo>
                    <a:cubicBezTo>
                      <a:pt x="970" y="183"/>
                      <a:pt x="968" y="182"/>
                      <a:pt x="966" y="182"/>
                    </a:cubicBezTo>
                    <a:cubicBezTo>
                      <a:pt x="965" y="182"/>
                      <a:pt x="964" y="182"/>
                      <a:pt x="963" y="181"/>
                    </a:cubicBezTo>
                    <a:cubicBezTo>
                      <a:pt x="961" y="181"/>
                      <a:pt x="959" y="180"/>
                      <a:pt x="956" y="180"/>
                    </a:cubicBezTo>
                    <a:cubicBezTo>
                      <a:pt x="955" y="180"/>
                      <a:pt x="954" y="180"/>
                      <a:pt x="953" y="179"/>
                    </a:cubicBezTo>
                    <a:cubicBezTo>
                      <a:pt x="950" y="179"/>
                      <a:pt x="947" y="178"/>
                      <a:pt x="944" y="178"/>
                    </a:cubicBezTo>
                    <a:cubicBezTo>
                      <a:pt x="944" y="178"/>
                      <a:pt x="944" y="178"/>
                      <a:pt x="944" y="178"/>
                    </a:cubicBezTo>
                    <a:cubicBezTo>
                      <a:pt x="894" y="168"/>
                      <a:pt x="827" y="156"/>
                      <a:pt x="760" y="144"/>
                    </a:cubicBezTo>
                    <a:cubicBezTo>
                      <a:pt x="735" y="139"/>
                      <a:pt x="710" y="134"/>
                      <a:pt x="685" y="130"/>
                    </a:cubicBezTo>
                    <a:cubicBezTo>
                      <a:pt x="685" y="130"/>
                      <a:pt x="685" y="130"/>
                      <a:pt x="685" y="130"/>
                    </a:cubicBezTo>
                    <a:cubicBezTo>
                      <a:pt x="676" y="128"/>
                      <a:pt x="666" y="126"/>
                      <a:pt x="657" y="124"/>
                    </a:cubicBezTo>
                    <a:cubicBezTo>
                      <a:pt x="635" y="119"/>
                      <a:pt x="631" y="115"/>
                      <a:pt x="625" y="111"/>
                    </a:cubicBezTo>
                    <a:cubicBezTo>
                      <a:pt x="623" y="110"/>
                      <a:pt x="622" y="109"/>
                      <a:pt x="620" y="108"/>
                    </a:cubicBezTo>
                    <a:cubicBezTo>
                      <a:pt x="619" y="108"/>
                      <a:pt x="619" y="108"/>
                      <a:pt x="618" y="107"/>
                    </a:cubicBezTo>
                    <a:cubicBezTo>
                      <a:pt x="618" y="107"/>
                      <a:pt x="618" y="107"/>
                      <a:pt x="618" y="107"/>
                    </a:cubicBezTo>
                    <a:cubicBezTo>
                      <a:pt x="617" y="107"/>
                      <a:pt x="617" y="107"/>
                      <a:pt x="616" y="106"/>
                    </a:cubicBezTo>
                    <a:cubicBezTo>
                      <a:pt x="616" y="106"/>
                      <a:pt x="615" y="106"/>
                      <a:pt x="615" y="106"/>
                    </a:cubicBezTo>
                    <a:cubicBezTo>
                      <a:pt x="615" y="106"/>
                      <a:pt x="614" y="106"/>
                      <a:pt x="613" y="105"/>
                    </a:cubicBezTo>
                    <a:cubicBezTo>
                      <a:pt x="613" y="105"/>
                      <a:pt x="613" y="105"/>
                      <a:pt x="613" y="105"/>
                    </a:cubicBezTo>
                    <a:cubicBezTo>
                      <a:pt x="612" y="105"/>
                      <a:pt x="611" y="104"/>
                      <a:pt x="611" y="104"/>
                    </a:cubicBezTo>
                    <a:cubicBezTo>
                      <a:pt x="610" y="104"/>
                      <a:pt x="610" y="104"/>
                      <a:pt x="610" y="104"/>
                    </a:cubicBezTo>
                    <a:cubicBezTo>
                      <a:pt x="609" y="103"/>
                      <a:pt x="608" y="103"/>
                      <a:pt x="607" y="103"/>
                    </a:cubicBezTo>
                    <a:cubicBezTo>
                      <a:pt x="607" y="103"/>
                      <a:pt x="607" y="103"/>
                      <a:pt x="607" y="102"/>
                    </a:cubicBezTo>
                    <a:cubicBezTo>
                      <a:pt x="604" y="101"/>
                      <a:pt x="601" y="100"/>
                      <a:pt x="598" y="98"/>
                    </a:cubicBezTo>
                    <a:cubicBezTo>
                      <a:pt x="598" y="98"/>
                      <a:pt x="598" y="98"/>
                      <a:pt x="597" y="98"/>
                    </a:cubicBezTo>
                    <a:cubicBezTo>
                      <a:pt x="596" y="98"/>
                      <a:pt x="596" y="97"/>
                      <a:pt x="595" y="97"/>
                    </a:cubicBezTo>
                    <a:cubicBezTo>
                      <a:pt x="594" y="97"/>
                      <a:pt x="594" y="96"/>
                      <a:pt x="593" y="96"/>
                    </a:cubicBezTo>
                    <a:cubicBezTo>
                      <a:pt x="592" y="96"/>
                      <a:pt x="591" y="95"/>
                      <a:pt x="591" y="95"/>
                    </a:cubicBezTo>
                    <a:cubicBezTo>
                      <a:pt x="590" y="95"/>
                      <a:pt x="589" y="94"/>
                      <a:pt x="589" y="94"/>
                    </a:cubicBezTo>
                    <a:cubicBezTo>
                      <a:pt x="588" y="94"/>
                      <a:pt x="587" y="93"/>
                      <a:pt x="586" y="93"/>
                    </a:cubicBezTo>
                    <a:cubicBezTo>
                      <a:pt x="586" y="93"/>
                      <a:pt x="585" y="92"/>
                      <a:pt x="584" y="92"/>
                    </a:cubicBezTo>
                    <a:cubicBezTo>
                      <a:pt x="583" y="92"/>
                      <a:pt x="583" y="91"/>
                      <a:pt x="582" y="91"/>
                    </a:cubicBezTo>
                    <a:cubicBezTo>
                      <a:pt x="581" y="91"/>
                      <a:pt x="580" y="90"/>
                      <a:pt x="580" y="90"/>
                    </a:cubicBezTo>
                    <a:cubicBezTo>
                      <a:pt x="579" y="90"/>
                      <a:pt x="578" y="89"/>
                      <a:pt x="577" y="89"/>
                    </a:cubicBezTo>
                    <a:cubicBezTo>
                      <a:pt x="577" y="89"/>
                      <a:pt x="576" y="88"/>
                      <a:pt x="575" y="88"/>
                    </a:cubicBezTo>
                    <a:cubicBezTo>
                      <a:pt x="574" y="88"/>
                      <a:pt x="574" y="88"/>
                      <a:pt x="573" y="87"/>
                    </a:cubicBezTo>
                    <a:cubicBezTo>
                      <a:pt x="572" y="87"/>
                      <a:pt x="571" y="86"/>
                      <a:pt x="570" y="86"/>
                    </a:cubicBezTo>
                    <a:cubicBezTo>
                      <a:pt x="569" y="86"/>
                      <a:pt x="569" y="86"/>
                      <a:pt x="568" y="85"/>
                    </a:cubicBezTo>
                    <a:cubicBezTo>
                      <a:pt x="567" y="85"/>
                      <a:pt x="565" y="84"/>
                      <a:pt x="564" y="84"/>
                    </a:cubicBezTo>
                    <a:cubicBezTo>
                      <a:pt x="538" y="74"/>
                      <a:pt x="534" y="70"/>
                      <a:pt x="504" y="60"/>
                    </a:cubicBezTo>
                    <a:cubicBezTo>
                      <a:pt x="474" y="50"/>
                      <a:pt x="460" y="40"/>
                      <a:pt x="426" y="42"/>
                    </a:cubicBezTo>
                    <a:cubicBezTo>
                      <a:pt x="409" y="43"/>
                      <a:pt x="397" y="43"/>
                      <a:pt x="385" y="46"/>
                    </a:cubicBezTo>
                    <a:cubicBezTo>
                      <a:pt x="384" y="46"/>
                      <a:pt x="384" y="47"/>
                      <a:pt x="383" y="47"/>
                    </a:cubicBezTo>
                    <a:cubicBezTo>
                      <a:pt x="383" y="47"/>
                      <a:pt x="382" y="47"/>
                      <a:pt x="382" y="47"/>
                    </a:cubicBezTo>
                    <a:cubicBezTo>
                      <a:pt x="382" y="47"/>
                      <a:pt x="381" y="47"/>
                      <a:pt x="381" y="47"/>
                    </a:cubicBezTo>
                    <a:cubicBezTo>
                      <a:pt x="380" y="47"/>
                      <a:pt x="380" y="47"/>
                      <a:pt x="380" y="47"/>
                    </a:cubicBezTo>
                    <a:cubicBezTo>
                      <a:pt x="379" y="48"/>
                      <a:pt x="379" y="48"/>
                      <a:pt x="378" y="48"/>
                    </a:cubicBezTo>
                    <a:cubicBezTo>
                      <a:pt x="378" y="48"/>
                      <a:pt x="377" y="48"/>
                      <a:pt x="377" y="48"/>
                    </a:cubicBezTo>
                    <a:cubicBezTo>
                      <a:pt x="376" y="48"/>
                      <a:pt x="376" y="48"/>
                      <a:pt x="375" y="48"/>
                    </a:cubicBezTo>
                    <a:cubicBezTo>
                      <a:pt x="375" y="48"/>
                      <a:pt x="374" y="49"/>
                      <a:pt x="374" y="49"/>
                    </a:cubicBezTo>
                    <a:cubicBezTo>
                      <a:pt x="373" y="49"/>
                      <a:pt x="372" y="49"/>
                      <a:pt x="372" y="49"/>
                    </a:cubicBezTo>
                    <a:cubicBezTo>
                      <a:pt x="371" y="49"/>
                      <a:pt x="371" y="49"/>
                      <a:pt x="370" y="49"/>
                    </a:cubicBezTo>
                    <a:cubicBezTo>
                      <a:pt x="370" y="49"/>
                      <a:pt x="369" y="50"/>
                      <a:pt x="368" y="50"/>
                    </a:cubicBezTo>
                    <a:cubicBezTo>
                      <a:pt x="368" y="50"/>
                      <a:pt x="367" y="50"/>
                      <a:pt x="367" y="50"/>
                    </a:cubicBezTo>
                    <a:cubicBezTo>
                      <a:pt x="366" y="50"/>
                      <a:pt x="365" y="50"/>
                      <a:pt x="365" y="50"/>
                    </a:cubicBezTo>
                    <a:cubicBezTo>
                      <a:pt x="364" y="50"/>
                      <a:pt x="363" y="51"/>
                      <a:pt x="363" y="51"/>
                    </a:cubicBezTo>
                    <a:cubicBezTo>
                      <a:pt x="362" y="51"/>
                      <a:pt x="361" y="51"/>
                      <a:pt x="361" y="51"/>
                    </a:cubicBezTo>
                    <a:cubicBezTo>
                      <a:pt x="360" y="51"/>
                      <a:pt x="360" y="51"/>
                      <a:pt x="359" y="51"/>
                    </a:cubicBezTo>
                    <a:cubicBezTo>
                      <a:pt x="358" y="51"/>
                      <a:pt x="357" y="51"/>
                      <a:pt x="357" y="52"/>
                    </a:cubicBezTo>
                    <a:cubicBezTo>
                      <a:pt x="356" y="52"/>
                      <a:pt x="356" y="52"/>
                      <a:pt x="355" y="52"/>
                    </a:cubicBezTo>
                    <a:cubicBezTo>
                      <a:pt x="354" y="52"/>
                      <a:pt x="353" y="52"/>
                      <a:pt x="352" y="52"/>
                    </a:cubicBezTo>
                    <a:cubicBezTo>
                      <a:pt x="352" y="52"/>
                      <a:pt x="351" y="52"/>
                      <a:pt x="351" y="52"/>
                    </a:cubicBezTo>
                    <a:cubicBezTo>
                      <a:pt x="350" y="52"/>
                      <a:pt x="349" y="53"/>
                      <a:pt x="348" y="53"/>
                    </a:cubicBezTo>
                    <a:cubicBezTo>
                      <a:pt x="348" y="53"/>
                      <a:pt x="347" y="53"/>
                      <a:pt x="347" y="53"/>
                    </a:cubicBezTo>
                    <a:cubicBezTo>
                      <a:pt x="346" y="53"/>
                      <a:pt x="346" y="53"/>
                      <a:pt x="345" y="53"/>
                    </a:cubicBezTo>
                    <a:cubicBezTo>
                      <a:pt x="345" y="53"/>
                      <a:pt x="344" y="53"/>
                      <a:pt x="344" y="53"/>
                    </a:cubicBezTo>
                    <a:cubicBezTo>
                      <a:pt x="343" y="53"/>
                      <a:pt x="342" y="53"/>
                      <a:pt x="342" y="53"/>
                    </a:cubicBezTo>
                    <a:cubicBezTo>
                      <a:pt x="342" y="53"/>
                      <a:pt x="341" y="53"/>
                      <a:pt x="341" y="53"/>
                    </a:cubicBezTo>
                    <a:cubicBezTo>
                      <a:pt x="340" y="53"/>
                      <a:pt x="340" y="53"/>
                      <a:pt x="339" y="53"/>
                    </a:cubicBezTo>
                    <a:cubicBezTo>
                      <a:pt x="339" y="53"/>
                      <a:pt x="339" y="53"/>
                      <a:pt x="338" y="53"/>
                    </a:cubicBezTo>
                    <a:cubicBezTo>
                      <a:pt x="337" y="53"/>
                      <a:pt x="336" y="53"/>
                      <a:pt x="335" y="53"/>
                    </a:cubicBezTo>
                    <a:cubicBezTo>
                      <a:pt x="335" y="53"/>
                      <a:pt x="335" y="53"/>
                      <a:pt x="335" y="53"/>
                    </a:cubicBezTo>
                    <a:cubicBezTo>
                      <a:pt x="335" y="53"/>
                      <a:pt x="336" y="54"/>
                      <a:pt x="337" y="54"/>
                    </a:cubicBezTo>
                    <a:cubicBezTo>
                      <a:pt x="330" y="54"/>
                      <a:pt x="323" y="55"/>
                      <a:pt x="318" y="56"/>
                    </a:cubicBezTo>
                    <a:cubicBezTo>
                      <a:pt x="314" y="56"/>
                      <a:pt x="311" y="56"/>
                      <a:pt x="308" y="56"/>
                    </a:cubicBezTo>
                    <a:cubicBezTo>
                      <a:pt x="306" y="57"/>
                      <a:pt x="305" y="57"/>
                      <a:pt x="303" y="57"/>
                    </a:cubicBezTo>
                    <a:cubicBezTo>
                      <a:pt x="303" y="57"/>
                      <a:pt x="301" y="57"/>
                      <a:pt x="300" y="57"/>
                    </a:cubicBezTo>
                    <a:cubicBezTo>
                      <a:pt x="300" y="57"/>
                      <a:pt x="300" y="57"/>
                      <a:pt x="300" y="57"/>
                    </a:cubicBezTo>
                    <a:cubicBezTo>
                      <a:pt x="294" y="56"/>
                      <a:pt x="294" y="56"/>
                      <a:pt x="294" y="56"/>
                    </a:cubicBezTo>
                    <a:cubicBezTo>
                      <a:pt x="294" y="56"/>
                      <a:pt x="294" y="56"/>
                      <a:pt x="294" y="56"/>
                    </a:cubicBezTo>
                    <a:cubicBezTo>
                      <a:pt x="260" y="50"/>
                      <a:pt x="260" y="50"/>
                      <a:pt x="260" y="50"/>
                    </a:cubicBezTo>
                    <a:cubicBezTo>
                      <a:pt x="260" y="49"/>
                      <a:pt x="260" y="49"/>
                      <a:pt x="260" y="49"/>
                    </a:cubicBezTo>
                    <a:cubicBezTo>
                      <a:pt x="131" y="26"/>
                      <a:pt x="131" y="26"/>
                      <a:pt x="131" y="26"/>
                    </a:cubicBezTo>
                    <a:cubicBezTo>
                      <a:pt x="87" y="17"/>
                      <a:pt x="47" y="9"/>
                      <a:pt x="24" y="4"/>
                    </a:cubicBezTo>
                    <a:cubicBezTo>
                      <a:pt x="14" y="2"/>
                      <a:pt x="7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9" y="13"/>
                      <a:pt x="287" y="66"/>
                      <a:pt x="287" y="66"/>
                    </a:cubicBezTo>
                    <a:cubicBezTo>
                      <a:pt x="354" y="79"/>
                      <a:pt x="423" y="99"/>
                      <a:pt x="479" y="110"/>
                    </a:cubicBezTo>
                    <a:cubicBezTo>
                      <a:pt x="502" y="114"/>
                      <a:pt x="538" y="117"/>
                      <a:pt x="558" y="121"/>
                    </a:cubicBezTo>
                    <a:cubicBezTo>
                      <a:pt x="654" y="139"/>
                      <a:pt x="854" y="175"/>
                      <a:pt x="938" y="190"/>
                    </a:cubicBezTo>
                    <a:cubicBezTo>
                      <a:pt x="1026" y="205"/>
                      <a:pt x="1110" y="219"/>
                      <a:pt x="1135" y="223"/>
                    </a:cubicBezTo>
                    <a:cubicBezTo>
                      <a:pt x="1141" y="214"/>
                      <a:pt x="1141" y="214"/>
                      <a:pt x="1141" y="214"/>
                    </a:cubicBezTo>
                    <a:close/>
                  </a:path>
                </a:pathLst>
              </a:custGeom>
              <a:solidFill>
                <a:srgbClr val="FEE6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520" name="Freeform 600"/>
              <p:cNvSpPr>
                <a:spLocks/>
              </p:cNvSpPr>
              <p:nvPr/>
            </p:nvSpPr>
            <p:spPr bwMode="auto">
              <a:xfrm>
                <a:off x="904" y="2201"/>
                <a:ext cx="3039" cy="633"/>
              </a:xfrm>
              <a:custGeom>
                <a:avLst/>
                <a:gdLst>
                  <a:gd name="T0" fmla="*/ 8087 w 1142"/>
                  <a:gd name="T1" fmla="*/ 1717 h 223"/>
                  <a:gd name="T2" fmla="*/ 7238 w 1142"/>
                  <a:gd name="T3" fmla="*/ 1547 h 223"/>
                  <a:gd name="T4" fmla="*/ 7201 w 1142"/>
                  <a:gd name="T5" fmla="*/ 1539 h 223"/>
                  <a:gd name="T6" fmla="*/ 7166 w 1142"/>
                  <a:gd name="T7" fmla="*/ 1539 h 223"/>
                  <a:gd name="T8" fmla="*/ 7132 w 1142"/>
                  <a:gd name="T9" fmla="*/ 1521 h 223"/>
                  <a:gd name="T10" fmla="*/ 7081 w 1142"/>
                  <a:gd name="T11" fmla="*/ 1516 h 223"/>
                  <a:gd name="T12" fmla="*/ 7039 w 1142"/>
                  <a:gd name="T13" fmla="*/ 1507 h 223"/>
                  <a:gd name="T14" fmla="*/ 6983 w 1142"/>
                  <a:gd name="T15" fmla="*/ 1499 h 223"/>
                  <a:gd name="T16" fmla="*/ 6919 w 1142"/>
                  <a:gd name="T17" fmla="*/ 1482 h 223"/>
                  <a:gd name="T18" fmla="*/ 6842 w 1142"/>
                  <a:gd name="T19" fmla="*/ 1468 h 223"/>
                  <a:gd name="T20" fmla="*/ 6770 w 1142"/>
                  <a:gd name="T21" fmla="*/ 1451 h 223"/>
                  <a:gd name="T22" fmla="*/ 6685 w 1142"/>
                  <a:gd name="T23" fmla="*/ 1433 h 223"/>
                  <a:gd name="T24" fmla="*/ 5381 w 1142"/>
                  <a:gd name="T25" fmla="*/ 1161 h 223"/>
                  <a:gd name="T26" fmla="*/ 4851 w 1142"/>
                  <a:gd name="T27" fmla="*/ 1047 h 223"/>
                  <a:gd name="T28" fmla="*/ 4425 w 1142"/>
                  <a:gd name="T29" fmla="*/ 894 h 223"/>
                  <a:gd name="T30" fmla="*/ 4378 w 1142"/>
                  <a:gd name="T31" fmla="*/ 863 h 223"/>
                  <a:gd name="T32" fmla="*/ 4362 w 1142"/>
                  <a:gd name="T33" fmla="*/ 854 h 223"/>
                  <a:gd name="T34" fmla="*/ 4340 w 1142"/>
                  <a:gd name="T35" fmla="*/ 846 h 223"/>
                  <a:gd name="T36" fmla="*/ 4327 w 1142"/>
                  <a:gd name="T37" fmla="*/ 837 h 223"/>
                  <a:gd name="T38" fmla="*/ 4298 w 1142"/>
                  <a:gd name="T39" fmla="*/ 829 h 223"/>
                  <a:gd name="T40" fmla="*/ 4234 w 1142"/>
                  <a:gd name="T41" fmla="*/ 789 h 223"/>
                  <a:gd name="T42" fmla="*/ 4213 w 1142"/>
                  <a:gd name="T43" fmla="*/ 781 h 223"/>
                  <a:gd name="T44" fmla="*/ 4186 w 1142"/>
                  <a:gd name="T45" fmla="*/ 766 h 223"/>
                  <a:gd name="T46" fmla="*/ 4149 w 1142"/>
                  <a:gd name="T47" fmla="*/ 749 h 223"/>
                  <a:gd name="T48" fmla="*/ 4122 w 1142"/>
                  <a:gd name="T49" fmla="*/ 732 h 223"/>
                  <a:gd name="T50" fmla="*/ 4085 w 1142"/>
                  <a:gd name="T51" fmla="*/ 718 h 223"/>
                  <a:gd name="T52" fmla="*/ 4058 w 1142"/>
                  <a:gd name="T53" fmla="*/ 701 h 223"/>
                  <a:gd name="T54" fmla="*/ 4024 w 1142"/>
                  <a:gd name="T55" fmla="*/ 684 h 223"/>
                  <a:gd name="T56" fmla="*/ 3569 w 1142"/>
                  <a:gd name="T57" fmla="*/ 483 h 223"/>
                  <a:gd name="T58" fmla="*/ 2728 w 1142"/>
                  <a:gd name="T59" fmla="*/ 372 h 223"/>
                  <a:gd name="T60" fmla="*/ 2706 w 1142"/>
                  <a:gd name="T61" fmla="*/ 378 h 223"/>
                  <a:gd name="T62" fmla="*/ 2690 w 1142"/>
                  <a:gd name="T63" fmla="*/ 378 h 223"/>
                  <a:gd name="T64" fmla="*/ 2669 w 1142"/>
                  <a:gd name="T65" fmla="*/ 386 h 223"/>
                  <a:gd name="T66" fmla="*/ 2648 w 1142"/>
                  <a:gd name="T67" fmla="*/ 395 h 223"/>
                  <a:gd name="T68" fmla="*/ 2621 w 1142"/>
                  <a:gd name="T69" fmla="*/ 395 h 223"/>
                  <a:gd name="T70" fmla="*/ 2600 w 1142"/>
                  <a:gd name="T71" fmla="*/ 403 h 223"/>
                  <a:gd name="T72" fmla="*/ 2571 w 1142"/>
                  <a:gd name="T73" fmla="*/ 412 h 223"/>
                  <a:gd name="T74" fmla="*/ 2541 w 1142"/>
                  <a:gd name="T75" fmla="*/ 412 h 223"/>
                  <a:gd name="T76" fmla="*/ 2515 w 1142"/>
                  <a:gd name="T77" fmla="*/ 420 h 223"/>
                  <a:gd name="T78" fmla="*/ 2485 w 1142"/>
                  <a:gd name="T79" fmla="*/ 420 h 223"/>
                  <a:gd name="T80" fmla="*/ 2456 w 1142"/>
                  <a:gd name="T81" fmla="*/ 426 h 223"/>
                  <a:gd name="T82" fmla="*/ 2435 w 1142"/>
                  <a:gd name="T83" fmla="*/ 426 h 223"/>
                  <a:gd name="T84" fmla="*/ 2414 w 1142"/>
                  <a:gd name="T85" fmla="*/ 426 h 223"/>
                  <a:gd name="T86" fmla="*/ 2392 w 1142"/>
                  <a:gd name="T87" fmla="*/ 426 h 223"/>
                  <a:gd name="T88" fmla="*/ 2371 w 1142"/>
                  <a:gd name="T89" fmla="*/ 426 h 223"/>
                  <a:gd name="T90" fmla="*/ 2251 w 1142"/>
                  <a:gd name="T91" fmla="*/ 451 h 223"/>
                  <a:gd name="T92" fmla="*/ 2145 w 1142"/>
                  <a:gd name="T93" fmla="*/ 460 h 223"/>
                  <a:gd name="T94" fmla="*/ 2124 w 1142"/>
                  <a:gd name="T95" fmla="*/ 460 h 223"/>
                  <a:gd name="T96" fmla="*/ 2081 w 1142"/>
                  <a:gd name="T97" fmla="*/ 451 h 223"/>
                  <a:gd name="T98" fmla="*/ 1841 w 1142"/>
                  <a:gd name="T99" fmla="*/ 395 h 223"/>
                  <a:gd name="T100" fmla="*/ 170 w 1142"/>
                  <a:gd name="T101" fmla="*/ 31 h 223"/>
                  <a:gd name="T102" fmla="*/ 29 w 1142"/>
                  <a:gd name="T103" fmla="*/ 0 h 223"/>
                  <a:gd name="T104" fmla="*/ 21 w 1142"/>
                  <a:gd name="T105" fmla="*/ 0 h 223"/>
                  <a:gd name="T106" fmla="*/ 2033 w 1142"/>
                  <a:gd name="T107" fmla="*/ 531 h 223"/>
                  <a:gd name="T108" fmla="*/ 3952 w 1142"/>
                  <a:gd name="T109" fmla="*/ 974 h 223"/>
                  <a:gd name="T110" fmla="*/ 8037 w 1142"/>
                  <a:gd name="T111" fmla="*/ 1797 h 22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1142" h="223">
                    <a:moveTo>
                      <a:pt x="1141" y="214"/>
                    </a:moveTo>
                    <a:cubicBezTo>
                      <a:pt x="1142" y="213"/>
                      <a:pt x="1142" y="213"/>
                      <a:pt x="1142" y="213"/>
                    </a:cubicBezTo>
                    <a:cubicBezTo>
                      <a:pt x="1129" y="211"/>
                      <a:pt x="1083" y="203"/>
                      <a:pt x="1025" y="193"/>
                    </a:cubicBezTo>
                    <a:cubicBezTo>
                      <a:pt x="1024" y="193"/>
                      <a:pt x="1023" y="193"/>
                      <a:pt x="1022" y="192"/>
                    </a:cubicBezTo>
                    <a:cubicBezTo>
                      <a:pt x="1021" y="192"/>
                      <a:pt x="1021" y="192"/>
                      <a:pt x="1020" y="192"/>
                    </a:cubicBezTo>
                    <a:cubicBezTo>
                      <a:pt x="1019" y="192"/>
                      <a:pt x="1018" y="192"/>
                      <a:pt x="1017" y="191"/>
                    </a:cubicBezTo>
                    <a:cubicBezTo>
                      <a:pt x="1017" y="191"/>
                      <a:pt x="1016" y="191"/>
                      <a:pt x="1015" y="191"/>
                    </a:cubicBezTo>
                    <a:cubicBezTo>
                      <a:pt x="1014" y="191"/>
                      <a:pt x="1013" y="191"/>
                      <a:pt x="1012" y="191"/>
                    </a:cubicBezTo>
                    <a:cubicBezTo>
                      <a:pt x="1011" y="190"/>
                      <a:pt x="1010" y="190"/>
                      <a:pt x="1009" y="190"/>
                    </a:cubicBezTo>
                    <a:cubicBezTo>
                      <a:pt x="1008" y="190"/>
                      <a:pt x="1007" y="190"/>
                      <a:pt x="1007" y="189"/>
                    </a:cubicBezTo>
                    <a:cubicBezTo>
                      <a:pt x="1005" y="189"/>
                      <a:pt x="1004" y="189"/>
                      <a:pt x="1003" y="189"/>
                    </a:cubicBezTo>
                    <a:cubicBezTo>
                      <a:pt x="1002" y="189"/>
                      <a:pt x="1001" y="188"/>
                      <a:pt x="1000" y="188"/>
                    </a:cubicBezTo>
                    <a:cubicBezTo>
                      <a:pt x="998" y="188"/>
                      <a:pt x="997" y="188"/>
                      <a:pt x="995" y="187"/>
                    </a:cubicBezTo>
                    <a:cubicBezTo>
                      <a:pt x="995" y="187"/>
                      <a:pt x="994" y="187"/>
                      <a:pt x="994" y="187"/>
                    </a:cubicBezTo>
                    <a:cubicBezTo>
                      <a:pt x="992" y="187"/>
                      <a:pt x="990" y="186"/>
                      <a:pt x="987" y="186"/>
                    </a:cubicBezTo>
                    <a:cubicBezTo>
                      <a:pt x="987" y="186"/>
                      <a:pt x="986" y="186"/>
                      <a:pt x="986" y="186"/>
                    </a:cubicBezTo>
                    <a:cubicBezTo>
                      <a:pt x="984" y="185"/>
                      <a:pt x="982" y="185"/>
                      <a:pt x="980" y="184"/>
                    </a:cubicBezTo>
                    <a:cubicBezTo>
                      <a:pt x="979" y="184"/>
                      <a:pt x="978" y="184"/>
                      <a:pt x="977" y="184"/>
                    </a:cubicBezTo>
                    <a:cubicBezTo>
                      <a:pt x="975" y="184"/>
                      <a:pt x="974" y="183"/>
                      <a:pt x="972" y="183"/>
                    </a:cubicBezTo>
                    <a:cubicBezTo>
                      <a:pt x="970" y="183"/>
                      <a:pt x="968" y="182"/>
                      <a:pt x="966" y="182"/>
                    </a:cubicBezTo>
                    <a:cubicBezTo>
                      <a:pt x="965" y="182"/>
                      <a:pt x="964" y="182"/>
                      <a:pt x="963" y="181"/>
                    </a:cubicBezTo>
                    <a:cubicBezTo>
                      <a:pt x="961" y="181"/>
                      <a:pt x="959" y="180"/>
                      <a:pt x="956" y="180"/>
                    </a:cubicBezTo>
                    <a:cubicBezTo>
                      <a:pt x="955" y="180"/>
                      <a:pt x="954" y="180"/>
                      <a:pt x="953" y="179"/>
                    </a:cubicBezTo>
                    <a:cubicBezTo>
                      <a:pt x="950" y="179"/>
                      <a:pt x="947" y="178"/>
                      <a:pt x="944" y="178"/>
                    </a:cubicBezTo>
                    <a:cubicBezTo>
                      <a:pt x="944" y="178"/>
                      <a:pt x="944" y="178"/>
                      <a:pt x="944" y="178"/>
                    </a:cubicBezTo>
                    <a:cubicBezTo>
                      <a:pt x="894" y="168"/>
                      <a:pt x="827" y="156"/>
                      <a:pt x="760" y="144"/>
                    </a:cubicBezTo>
                    <a:cubicBezTo>
                      <a:pt x="735" y="139"/>
                      <a:pt x="710" y="134"/>
                      <a:pt x="685" y="130"/>
                    </a:cubicBezTo>
                    <a:cubicBezTo>
                      <a:pt x="685" y="130"/>
                      <a:pt x="685" y="130"/>
                      <a:pt x="685" y="130"/>
                    </a:cubicBezTo>
                    <a:cubicBezTo>
                      <a:pt x="676" y="128"/>
                      <a:pt x="666" y="126"/>
                      <a:pt x="657" y="124"/>
                    </a:cubicBezTo>
                    <a:cubicBezTo>
                      <a:pt x="635" y="119"/>
                      <a:pt x="631" y="115"/>
                      <a:pt x="625" y="111"/>
                    </a:cubicBezTo>
                    <a:cubicBezTo>
                      <a:pt x="623" y="110"/>
                      <a:pt x="622" y="109"/>
                      <a:pt x="620" y="108"/>
                    </a:cubicBezTo>
                    <a:cubicBezTo>
                      <a:pt x="619" y="108"/>
                      <a:pt x="619" y="108"/>
                      <a:pt x="618" y="107"/>
                    </a:cubicBezTo>
                    <a:cubicBezTo>
                      <a:pt x="618" y="107"/>
                      <a:pt x="618" y="107"/>
                      <a:pt x="618" y="107"/>
                    </a:cubicBezTo>
                    <a:cubicBezTo>
                      <a:pt x="617" y="107"/>
                      <a:pt x="617" y="107"/>
                      <a:pt x="616" y="106"/>
                    </a:cubicBezTo>
                    <a:cubicBezTo>
                      <a:pt x="616" y="106"/>
                      <a:pt x="615" y="106"/>
                      <a:pt x="615" y="106"/>
                    </a:cubicBezTo>
                    <a:cubicBezTo>
                      <a:pt x="615" y="106"/>
                      <a:pt x="614" y="106"/>
                      <a:pt x="613" y="105"/>
                    </a:cubicBezTo>
                    <a:cubicBezTo>
                      <a:pt x="613" y="105"/>
                      <a:pt x="613" y="105"/>
                      <a:pt x="613" y="105"/>
                    </a:cubicBezTo>
                    <a:cubicBezTo>
                      <a:pt x="612" y="105"/>
                      <a:pt x="611" y="104"/>
                      <a:pt x="611" y="104"/>
                    </a:cubicBezTo>
                    <a:cubicBezTo>
                      <a:pt x="610" y="104"/>
                      <a:pt x="610" y="104"/>
                      <a:pt x="610" y="104"/>
                    </a:cubicBezTo>
                    <a:cubicBezTo>
                      <a:pt x="609" y="103"/>
                      <a:pt x="608" y="103"/>
                      <a:pt x="607" y="103"/>
                    </a:cubicBezTo>
                    <a:cubicBezTo>
                      <a:pt x="607" y="103"/>
                      <a:pt x="607" y="103"/>
                      <a:pt x="607" y="102"/>
                    </a:cubicBezTo>
                    <a:cubicBezTo>
                      <a:pt x="604" y="101"/>
                      <a:pt x="601" y="100"/>
                      <a:pt x="598" y="98"/>
                    </a:cubicBezTo>
                    <a:cubicBezTo>
                      <a:pt x="598" y="98"/>
                      <a:pt x="598" y="98"/>
                      <a:pt x="597" y="98"/>
                    </a:cubicBezTo>
                    <a:cubicBezTo>
                      <a:pt x="596" y="98"/>
                      <a:pt x="596" y="97"/>
                      <a:pt x="595" y="97"/>
                    </a:cubicBezTo>
                    <a:cubicBezTo>
                      <a:pt x="594" y="97"/>
                      <a:pt x="594" y="96"/>
                      <a:pt x="593" y="96"/>
                    </a:cubicBezTo>
                    <a:cubicBezTo>
                      <a:pt x="592" y="96"/>
                      <a:pt x="591" y="95"/>
                      <a:pt x="591" y="95"/>
                    </a:cubicBezTo>
                    <a:cubicBezTo>
                      <a:pt x="590" y="95"/>
                      <a:pt x="589" y="94"/>
                      <a:pt x="589" y="94"/>
                    </a:cubicBezTo>
                    <a:cubicBezTo>
                      <a:pt x="588" y="94"/>
                      <a:pt x="587" y="93"/>
                      <a:pt x="586" y="93"/>
                    </a:cubicBezTo>
                    <a:cubicBezTo>
                      <a:pt x="586" y="93"/>
                      <a:pt x="585" y="92"/>
                      <a:pt x="584" y="92"/>
                    </a:cubicBezTo>
                    <a:cubicBezTo>
                      <a:pt x="583" y="92"/>
                      <a:pt x="583" y="91"/>
                      <a:pt x="582" y="91"/>
                    </a:cubicBezTo>
                    <a:cubicBezTo>
                      <a:pt x="581" y="91"/>
                      <a:pt x="580" y="90"/>
                      <a:pt x="580" y="90"/>
                    </a:cubicBezTo>
                    <a:cubicBezTo>
                      <a:pt x="579" y="90"/>
                      <a:pt x="578" y="89"/>
                      <a:pt x="577" y="89"/>
                    </a:cubicBezTo>
                    <a:cubicBezTo>
                      <a:pt x="577" y="89"/>
                      <a:pt x="576" y="88"/>
                      <a:pt x="575" y="88"/>
                    </a:cubicBezTo>
                    <a:cubicBezTo>
                      <a:pt x="574" y="88"/>
                      <a:pt x="574" y="88"/>
                      <a:pt x="573" y="87"/>
                    </a:cubicBezTo>
                    <a:cubicBezTo>
                      <a:pt x="572" y="87"/>
                      <a:pt x="571" y="86"/>
                      <a:pt x="570" y="86"/>
                    </a:cubicBezTo>
                    <a:cubicBezTo>
                      <a:pt x="569" y="86"/>
                      <a:pt x="569" y="86"/>
                      <a:pt x="568" y="85"/>
                    </a:cubicBezTo>
                    <a:cubicBezTo>
                      <a:pt x="567" y="85"/>
                      <a:pt x="565" y="84"/>
                      <a:pt x="564" y="84"/>
                    </a:cubicBezTo>
                    <a:cubicBezTo>
                      <a:pt x="538" y="74"/>
                      <a:pt x="534" y="70"/>
                      <a:pt x="504" y="60"/>
                    </a:cubicBezTo>
                    <a:cubicBezTo>
                      <a:pt x="474" y="50"/>
                      <a:pt x="460" y="40"/>
                      <a:pt x="426" y="42"/>
                    </a:cubicBezTo>
                    <a:cubicBezTo>
                      <a:pt x="409" y="43"/>
                      <a:pt x="397" y="43"/>
                      <a:pt x="385" y="46"/>
                    </a:cubicBezTo>
                    <a:cubicBezTo>
                      <a:pt x="384" y="46"/>
                      <a:pt x="384" y="47"/>
                      <a:pt x="383" y="47"/>
                    </a:cubicBezTo>
                    <a:cubicBezTo>
                      <a:pt x="383" y="47"/>
                      <a:pt x="382" y="47"/>
                      <a:pt x="382" y="47"/>
                    </a:cubicBezTo>
                    <a:cubicBezTo>
                      <a:pt x="382" y="47"/>
                      <a:pt x="381" y="47"/>
                      <a:pt x="381" y="47"/>
                    </a:cubicBezTo>
                    <a:cubicBezTo>
                      <a:pt x="380" y="47"/>
                      <a:pt x="380" y="47"/>
                      <a:pt x="380" y="47"/>
                    </a:cubicBezTo>
                    <a:cubicBezTo>
                      <a:pt x="379" y="48"/>
                      <a:pt x="379" y="48"/>
                      <a:pt x="378" y="48"/>
                    </a:cubicBezTo>
                    <a:cubicBezTo>
                      <a:pt x="378" y="48"/>
                      <a:pt x="377" y="48"/>
                      <a:pt x="377" y="48"/>
                    </a:cubicBezTo>
                    <a:cubicBezTo>
                      <a:pt x="376" y="48"/>
                      <a:pt x="376" y="48"/>
                      <a:pt x="375" y="48"/>
                    </a:cubicBezTo>
                    <a:cubicBezTo>
                      <a:pt x="375" y="48"/>
                      <a:pt x="374" y="49"/>
                      <a:pt x="374" y="49"/>
                    </a:cubicBezTo>
                    <a:cubicBezTo>
                      <a:pt x="373" y="49"/>
                      <a:pt x="372" y="49"/>
                      <a:pt x="372" y="49"/>
                    </a:cubicBezTo>
                    <a:cubicBezTo>
                      <a:pt x="371" y="49"/>
                      <a:pt x="371" y="49"/>
                      <a:pt x="370" y="49"/>
                    </a:cubicBezTo>
                    <a:cubicBezTo>
                      <a:pt x="370" y="49"/>
                      <a:pt x="369" y="50"/>
                      <a:pt x="368" y="50"/>
                    </a:cubicBezTo>
                    <a:cubicBezTo>
                      <a:pt x="368" y="50"/>
                      <a:pt x="367" y="50"/>
                      <a:pt x="367" y="50"/>
                    </a:cubicBezTo>
                    <a:cubicBezTo>
                      <a:pt x="366" y="50"/>
                      <a:pt x="365" y="50"/>
                      <a:pt x="365" y="50"/>
                    </a:cubicBezTo>
                    <a:cubicBezTo>
                      <a:pt x="364" y="50"/>
                      <a:pt x="363" y="51"/>
                      <a:pt x="363" y="51"/>
                    </a:cubicBezTo>
                    <a:cubicBezTo>
                      <a:pt x="362" y="51"/>
                      <a:pt x="361" y="51"/>
                      <a:pt x="361" y="51"/>
                    </a:cubicBezTo>
                    <a:cubicBezTo>
                      <a:pt x="360" y="51"/>
                      <a:pt x="360" y="51"/>
                      <a:pt x="359" y="51"/>
                    </a:cubicBezTo>
                    <a:cubicBezTo>
                      <a:pt x="358" y="51"/>
                      <a:pt x="357" y="51"/>
                      <a:pt x="357" y="52"/>
                    </a:cubicBezTo>
                    <a:cubicBezTo>
                      <a:pt x="356" y="52"/>
                      <a:pt x="356" y="52"/>
                      <a:pt x="355" y="52"/>
                    </a:cubicBezTo>
                    <a:cubicBezTo>
                      <a:pt x="354" y="52"/>
                      <a:pt x="353" y="52"/>
                      <a:pt x="352" y="52"/>
                    </a:cubicBezTo>
                    <a:cubicBezTo>
                      <a:pt x="352" y="52"/>
                      <a:pt x="351" y="52"/>
                      <a:pt x="351" y="52"/>
                    </a:cubicBezTo>
                    <a:cubicBezTo>
                      <a:pt x="350" y="52"/>
                      <a:pt x="349" y="53"/>
                      <a:pt x="348" y="53"/>
                    </a:cubicBezTo>
                    <a:cubicBezTo>
                      <a:pt x="348" y="53"/>
                      <a:pt x="347" y="53"/>
                      <a:pt x="347" y="53"/>
                    </a:cubicBezTo>
                    <a:cubicBezTo>
                      <a:pt x="346" y="53"/>
                      <a:pt x="346" y="53"/>
                      <a:pt x="345" y="53"/>
                    </a:cubicBezTo>
                    <a:cubicBezTo>
                      <a:pt x="345" y="53"/>
                      <a:pt x="344" y="53"/>
                      <a:pt x="344" y="53"/>
                    </a:cubicBezTo>
                    <a:cubicBezTo>
                      <a:pt x="343" y="53"/>
                      <a:pt x="342" y="53"/>
                      <a:pt x="342" y="53"/>
                    </a:cubicBezTo>
                    <a:cubicBezTo>
                      <a:pt x="342" y="53"/>
                      <a:pt x="341" y="53"/>
                      <a:pt x="341" y="53"/>
                    </a:cubicBezTo>
                    <a:cubicBezTo>
                      <a:pt x="340" y="53"/>
                      <a:pt x="340" y="53"/>
                      <a:pt x="339" y="53"/>
                    </a:cubicBezTo>
                    <a:cubicBezTo>
                      <a:pt x="339" y="53"/>
                      <a:pt x="339" y="53"/>
                      <a:pt x="338" y="53"/>
                    </a:cubicBezTo>
                    <a:cubicBezTo>
                      <a:pt x="337" y="53"/>
                      <a:pt x="336" y="53"/>
                      <a:pt x="335" y="53"/>
                    </a:cubicBezTo>
                    <a:cubicBezTo>
                      <a:pt x="335" y="53"/>
                      <a:pt x="335" y="53"/>
                      <a:pt x="335" y="53"/>
                    </a:cubicBezTo>
                    <a:cubicBezTo>
                      <a:pt x="335" y="53"/>
                      <a:pt x="336" y="54"/>
                      <a:pt x="337" y="54"/>
                    </a:cubicBezTo>
                    <a:cubicBezTo>
                      <a:pt x="330" y="54"/>
                      <a:pt x="323" y="55"/>
                      <a:pt x="318" y="56"/>
                    </a:cubicBezTo>
                    <a:cubicBezTo>
                      <a:pt x="314" y="56"/>
                      <a:pt x="311" y="56"/>
                      <a:pt x="308" y="56"/>
                    </a:cubicBezTo>
                    <a:cubicBezTo>
                      <a:pt x="306" y="57"/>
                      <a:pt x="305" y="57"/>
                      <a:pt x="303" y="57"/>
                    </a:cubicBezTo>
                    <a:cubicBezTo>
                      <a:pt x="303" y="57"/>
                      <a:pt x="301" y="57"/>
                      <a:pt x="300" y="57"/>
                    </a:cubicBezTo>
                    <a:cubicBezTo>
                      <a:pt x="300" y="57"/>
                      <a:pt x="300" y="57"/>
                      <a:pt x="300" y="57"/>
                    </a:cubicBezTo>
                    <a:cubicBezTo>
                      <a:pt x="294" y="56"/>
                      <a:pt x="294" y="56"/>
                      <a:pt x="294" y="56"/>
                    </a:cubicBezTo>
                    <a:cubicBezTo>
                      <a:pt x="294" y="56"/>
                      <a:pt x="294" y="56"/>
                      <a:pt x="294" y="56"/>
                    </a:cubicBezTo>
                    <a:cubicBezTo>
                      <a:pt x="260" y="50"/>
                      <a:pt x="260" y="50"/>
                      <a:pt x="260" y="50"/>
                    </a:cubicBezTo>
                    <a:cubicBezTo>
                      <a:pt x="260" y="49"/>
                      <a:pt x="260" y="49"/>
                      <a:pt x="260" y="49"/>
                    </a:cubicBezTo>
                    <a:cubicBezTo>
                      <a:pt x="131" y="26"/>
                      <a:pt x="131" y="26"/>
                      <a:pt x="131" y="26"/>
                    </a:cubicBezTo>
                    <a:cubicBezTo>
                      <a:pt x="87" y="17"/>
                      <a:pt x="47" y="9"/>
                      <a:pt x="24" y="4"/>
                    </a:cubicBezTo>
                    <a:cubicBezTo>
                      <a:pt x="14" y="2"/>
                      <a:pt x="7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9" y="13"/>
                      <a:pt x="287" y="66"/>
                      <a:pt x="287" y="66"/>
                    </a:cubicBezTo>
                    <a:cubicBezTo>
                      <a:pt x="354" y="79"/>
                      <a:pt x="423" y="99"/>
                      <a:pt x="479" y="110"/>
                    </a:cubicBezTo>
                    <a:cubicBezTo>
                      <a:pt x="502" y="114"/>
                      <a:pt x="538" y="117"/>
                      <a:pt x="558" y="121"/>
                    </a:cubicBezTo>
                    <a:cubicBezTo>
                      <a:pt x="654" y="139"/>
                      <a:pt x="854" y="175"/>
                      <a:pt x="938" y="190"/>
                    </a:cubicBezTo>
                    <a:cubicBezTo>
                      <a:pt x="1026" y="205"/>
                      <a:pt x="1110" y="219"/>
                      <a:pt x="1135" y="223"/>
                    </a:cubicBezTo>
                    <a:cubicBezTo>
                      <a:pt x="1141" y="214"/>
                      <a:pt x="1141" y="214"/>
                      <a:pt x="1141" y="214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521" name="Freeform 601"/>
              <p:cNvSpPr>
                <a:spLocks/>
              </p:cNvSpPr>
              <p:nvPr/>
            </p:nvSpPr>
            <p:spPr bwMode="auto">
              <a:xfrm>
                <a:off x="928" y="1551"/>
                <a:ext cx="3042" cy="647"/>
              </a:xfrm>
              <a:custGeom>
                <a:avLst/>
                <a:gdLst>
                  <a:gd name="T0" fmla="*/ 8053 w 1143"/>
                  <a:gd name="T1" fmla="*/ 1700 h 228"/>
                  <a:gd name="T2" fmla="*/ 8067 w 1143"/>
                  <a:gd name="T3" fmla="*/ 1757 h 228"/>
                  <a:gd name="T4" fmla="*/ 7396 w 1143"/>
                  <a:gd name="T5" fmla="*/ 1612 h 228"/>
                  <a:gd name="T6" fmla="*/ 5730 w 1143"/>
                  <a:gd name="T7" fmla="*/ 1249 h 228"/>
                  <a:gd name="T8" fmla="*/ 5624 w 1143"/>
                  <a:gd name="T9" fmla="*/ 1305 h 228"/>
                  <a:gd name="T10" fmla="*/ 5384 w 1143"/>
                  <a:gd name="T11" fmla="*/ 1442 h 228"/>
                  <a:gd name="T12" fmla="*/ 5057 w 1143"/>
                  <a:gd name="T13" fmla="*/ 1459 h 228"/>
                  <a:gd name="T14" fmla="*/ 4519 w 1143"/>
                  <a:gd name="T15" fmla="*/ 1305 h 228"/>
                  <a:gd name="T16" fmla="*/ 4051 w 1143"/>
                  <a:gd name="T17" fmla="*/ 1271 h 228"/>
                  <a:gd name="T18" fmla="*/ 3513 w 1143"/>
                  <a:gd name="T19" fmla="*/ 1223 h 228"/>
                  <a:gd name="T20" fmla="*/ 2890 w 1143"/>
                  <a:gd name="T21" fmla="*/ 718 h 228"/>
                  <a:gd name="T22" fmla="*/ 2784 w 1143"/>
                  <a:gd name="T23" fmla="*/ 636 h 228"/>
                  <a:gd name="T24" fmla="*/ 8 w 1143"/>
                  <a:gd name="T25" fmla="*/ 0 h 228"/>
                  <a:gd name="T26" fmla="*/ 0 w 1143"/>
                  <a:gd name="T27" fmla="*/ 65 h 228"/>
                  <a:gd name="T28" fmla="*/ 1850 w 1143"/>
                  <a:gd name="T29" fmla="*/ 482 h 228"/>
                  <a:gd name="T30" fmla="*/ 2749 w 1143"/>
                  <a:gd name="T31" fmla="*/ 692 h 228"/>
                  <a:gd name="T32" fmla="*/ 2856 w 1143"/>
                  <a:gd name="T33" fmla="*/ 780 h 228"/>
                  <a:gd name="T34" fmla="*/ 3513 w 1143"/>
                  <a:gd name="T35" fmla="*/ 1305 h 228"/>
                  <a:gd name="T36" fmla="*/ 4051 w 1143"/>
                  <a:gd name="T37" fmla="*/ 1354 h 228"/>
                  <a:gd name="T38" fmla="*/ 4519 w 1143"/>
                  <a:gd name="T39" fmla="*/ 1385 h 228"/>
                  <a:gd name="T40" fmla="*/ 5057 w 1143"/>
                  <a:gd name="T41" fmla="*/ 1538 h 228"/>
                  <a:gd name="T42" fmla="*/ 5384 w 1143"/>
                  <a:gd name="T43" fmla="*/ 1521 h 228"/>
                  <a:gd name="T44" fmla="*/ 5658 w 1143"/>
                  <a:gd name="T45" fmla="*/ 1368 h 228"/>
                  <a:gd name="T46" fmla="*/ 5730 w 1143"/>
                  <a:gd name="T47" fmla="*/ 1337 h 228"/>
                  <a:gd name="T48" fmla="*/ 6390 w 1143"/>
                  <a:gd name="T49" fmla="*/ 1481 h 228"/>
                  <a:gd name="T50" fmla="*/ 8096 w 1143"/>
                  <a:gd name="T51" fmla="*/ 1836 h 228"/>
                  <a:gd name="T52" fmla="*/ 8053 w 1143"/>
                  <a:gd name="T53" fmla="*/ 1700 h 228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43" h="228">
                    <a:moveTo>
                      <a:pt x="1137" y="211"/>
                    </a:moveTo>
                    <a:cubicBezTo>
                      <a:pt x="1139" y="218"/>
                      <a:pt x="1139" y="218"/>
                      <a:pt x="1139" y="218"/>
                    </a:cubicBezTo>
                    <a:cubicBezTo>
                      <a:pt x="1127" y="216"/>
                      <a:pt x="1094" y="209"/>
                      <a:pt x="1044" y="200"/>
                    </a:cubicBezTo>
                    <a:cubicBezTo>
                      <a:pt x="1036" y="197"/>
                      <a:pt x="924" y="176"/>
                      <a:pt x="809" y="155"/>
                    </a:cubicBezTo>
                    <a:cubicBezTo>
                      <a:pt x="801" y="156"/>
                      <a:pt x="797" y="159"/>
                      <a:pt x="794" y="162"/>
                    </a:cubicBezTo>
                    <a:cubicBezTo>
                      <a:pt x="786" y="169"/>
                      <a:pt x="773" y="177"/>
                      <a:pt x="760" y="179"/>
                    </a:cubicBezTo>
                    <a:cubicBezTo>
                      <a:pt x="744" y="181"/>
                      <a:pt x="740" y="179"/>
                      <a:pt x="714" y="181"/>
                    </a:cubicBezTo>
                    <a:cubicBezTo>
                      <a:pt x="688" y="183"/>
                      <a:pt x="674" y="172"/>
                      <a:pt x="638" y="162"/>
                    </a:cubicBezTo>
                    <a:cubicBezTo>
                      <a:pt x="602" y="152"/>
                      <a:pt x="604" y="158"/>
                      <a:pt x="572" y="158"/>
                    </a:cubicBezTo>
                    <a:cubicBezTo>
                      <a:pt x="540" y="158"/>
                      <a:pt x="526" y="168"/>
                      <a:pt x="496" y="152"/>
                    </a:cubicBezTo>
                    <a:cubicBezTo>
                      <a:pt x="466" y="135"/>
                      <a:pt x="438" y="135"/>
                      <a:pt x="408" y="89"/>
                    </a:cubicBezTo>
                    <a:cubicBezTo>
                      <a:pt x="406" y="84"/>
                      <a:pt x="399" y="82"/>
                      <a:pt x="393" y="79"/>
                    </a:cubicBezTo>
                    <a:cubicBezTo>
                      <a:pt x="298" y="61"/>
                      <a:pt x="20" y="4"/>
                      <a:pt x="1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99" y="28"/>
                      <a:pt x="201" y="48"/>
                      <a:pt x="261" y="60"/>
                    </a:cubicBezTo>
                    <a:cubicBezTo>
                      <a:pt x="282" y="64"/>
                      <a:pt x="326" y="74"/>
                      <a:pt x="388" y="86"/>
                    </a:cubicBezTo>
                    <a:cubicBezTo>
                      <a:pt x="393" y="88"/>
                      <a:pt x="400" y="93"/>
                      <a:pt x="403" y="97"/>
                    </a:cubicBezTo>
                    <a:cubicBezTo>
                      <a:pt x="433" y="143"/>
                      <a:pt x="466" y="145"/>
                      <a:pt x="496" y="162"/>
                    </a:cubicBezTo>
                    <a:cubicBezTo>
                      <a:pt x="526" y="178"/>
                      <a:pt x="540" y="168"/>
                      <a:pt x="572" y="168"/>
                    </a:cubicBezTo>
                    <a:cubicBezTo>
                      <a:pt x="604" y="168"/>
                      <a:pt x="602" y="162"/>
                      <a:pt x="638" y="172"/>
                    </a:cubicBezTo>
                    <a:cubicBezTo>
                      <a:pt x="674" y="182"/>
                      <a:pt x="688" y="193"/>
                      <a:pt x="714" y="191"/>
                    </a:cubicBezTo>
                    <a:cubicBezTo>
                      <a:pt x="740" y="189"/>
                      <a:pt x="744" y="191"/>
                      <a:pt x="760" y="189"/>
                    </a:cubicBezTo>
                    <a:cubicBezTo>
                      <a:pt x="773" y="187"/>
                      <a:pt x="791" y="177"/>
                      <a:pt x="799" y="170"/>
                    </a:cubicBezTo>
                    <a:cubicBezTo>
                      <a:pt x="801" y="168"/>
                      <a:pt x="804" y="166"/>
                      <a:pt x="809" y="166"/>
                    </a:cubicBezTo>
                    <a:cubicBezTo>
                      <a:pt x="841" y="172"/>
                      <a:pt x="870" y="177"/>
                      <a:pt x="902" y="184"/>
                    </a:cubicBezTo>
                    <a:cubicBezTo>
                      <a:pt x="1143" y="228"/>
                      <a:pt x="1143" y="228"/>
                      <a:pt x="1143" y="228"/>
                    </a:cubicBezTo>
                    <a:lnTo>
                      <a:pt x="1137" y="211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522" name="Freeform 602"/>
              <p:cNvSpPr>
                <a:spLocks/>
              </p:cNvSpPr>
              <p:nvPr/>
            </p:nvSpPr>
            <p:spPr bwMode="auto">
              <a:xfrm>
                <a:off x="933" y="1361"/>
                <a:ext cx="2981" cy="636"/>
              </a:xfrm>
              <a:custGeom>
                <a:avLst/>
                <a:gdLst>
                  <a:gd name="T0" fmla="*/ 3407 w 1120"/>
                  <a:gd name="T1" fmla="*/ 920 h 224"/>
                  <a:gd name="T2" fmla="*/ 7934 w 1120"/>
                  <a:gd name="T3" fmla="*/ 1806 h 224"/>
                  <a:gd name="T4" fmla="*/ 7913 w 1120"/>
                  <a:gd name="T5" fmla="*/ 1726 h 224"/>
                  <a:gd name="T6" fmla="*/ 3500 w 1120"/>
                  <a:gd name="T7" fmla="*/ 838 h 224"/>
                  <a:gd name="T8" fmla="*/ 0 w 1120"/>
                  <a:gd name="T9" fmla="*/ 0 h 224"/>
                  <a:gd name="T10" fmla="*/ 0 w 1120"/>
                  <a:gd name="T11" fmla="*/ 97 h 224"/>
                  <a:gd name="T12" fmla="*/ 3407 w 1120"/>
                  <a:gd name="T13" fmla="*/ 920 h 2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20" h="224">
                    <a:moveTo>
                      <a:pt x="481" y="114"/>
                    </a:moveTo>
                    <a:cubicBezTo>
                      <a:pt x="608" y="138"/>
                      <a:pt x="972" y="197"/>
                      <a:pt x="1120" y="224"/>
                    </a:cubicBezTo>
                    <a:cubicBezTo>
                      <a:pt x="1117" y="214"/>
                      <a:pt x="1117" y="214"/>
                      <a:pt x="1117" y="214"/>
                    </a:cubicBezTo>
                    <a:cubicBezTo>
                      <a:pt x="1117" y="214"/>
                      <a:pt x="630" y="130"/>
                      <a:pt x="494" y="104"/>
                    </a:cubicBezTo>
                    <a:cubicBezTo>
                      <a:pt x="374" y="82"/>
                      <a:pt x="91" y="19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2" y="33"/>
                      <a:pt x="367" y="92"/>
                      <a:pt x="481" y="114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523" name="Freeform 603"/>
              <p:cNvSpPr>
                <a:spLocks/>
              </p:cNvSpPr>
              <p:nvPr/>
            </p:nvSpPr>
            <p:spPr bwMode="auto">
              <a:xfrm>
                <a:off x="867" y="2230"/>
                <a:ext cx="3057" cy="723"/>
              </a:xfrm>
              <a:custGeom>
                <a:avLst/>
                <a:gdLst>
                  <a:gd name="T0" fmla="*/ 4595 w 1149"/>
                  <a:gd name="T1" fmla="*/ 990 h 255"/>
                  <a:gd name="T2" fmla="*/ 3496 w 1149"/>
                  <a:gd name="T3" fmla="*/ 811 h 255"/>
                  <a:gd name="T4" fmla="*/ 2131 w 1149"/>
                  <a:gd name="T5" fmla="*/ 451 h 255"/>
                  <a:gd name="T6" fmla="*/ 98 w 1149"/>
                  <a:gd name="T7" fmla="*/ 0 h 255"/>
                  <a:gd name="T8" fmla="*/ 0 w 1149"/>
                  <a:gd name="T9" fmla="*/ 369 h 255"/>
                  <a:gd name="T10" fmla="*/ 29 w 1149"/>
                  <a:gd name="T11" fmla="*/ 289 h 255"/>
                  <a:gd name="T12" fmla="*/ 35 w 1149"/>
                  <a:gd name="T13" fmla="*/ 289 h 255"/>
                  <a:gd name="T14" fmla="*/ 4975 w 1149"/>
                  <a:gd name="T15" fmla="*/ 1375 h 255"/>
                  <a:gd name="T16" fmla="*/ 7963 w 1149"/>
                  <a:gd name="T17" fmla="*/ 1976 h 255"/>
                  <a:gd name="T18" fmla="*/ 7921 w 1149"/>
                  <a:gd name="T19" fmla="*/ 2050 h 255"/>
                  <a:gd name="T20" fmla="*/ 8133 w 1149"/>
                  <a:gd name="T21" fmla="*/ 1713 h 255"/>
                  <a:gd name="T22" fmla="*/ 6739 w 1149"/>
                  <a:gd name="T23" fmla="*/ 1446 h 255"/>
                  <a:gd name="T24" fmla="*/ 4595 w 1149"/>
                  <a:gd name="T25" fmla="*/ 990 h 25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149" h="255">
                    <a:moveTo>
                      <a:pt x="649" y="123"/>
                    </a:moveTo>
                    <a:cubicBezTo>
                      <a:pt x="611" y="116"/>
                      <a:pt x="519" y="105"/>
                      <a:pt x="494" y="101"/>
                    </a:cubicBezTo>
                    <a:cubicBezTo>
                      <a:pt x="424" y="87"/>
                      <a:pt x="395" y="74"/>
                      <a:pt x="301" y="56"/>
                    </a:cubicBezTo>
                    <a:cubicBezTo>
                      <a:pt x="301" y="56"/>
                      <a:pt x="18" y="2"/>
                      <a:pt x="14" y="0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190" y="71"/>
                      <a:pt x="613" y="152"/>
                      <a:pt x="703" y="171"/>
                    </a:cubicBezTo>
                    <a:cubicBezTo>
                      <a:pt x="799" y="190"/>
                      <a:pt x="1085" y="240"/>
                      <a:pt x="1125" y="246"/>
                    </a:cubicBezTo>
                    <a:cubicBezTo>
                      <a:pt x="1119" y="255"/>
                      <a:pt x="1119" y="255"/>
                      <a:pt x="1119" y="255"/>
                    </a:cubicBezTo>
                    <a:cubicBezTo>
                      <a:pt x="1149" y="213"/>
                      <a:pt x="1149" y="213"/>
                      <a:pt x="1149" y="213"/>
                    </a:cubicBezTo>
                    <a:cubicBezTo>
                      <a:pt x="1124" y="209"/>
                      <a:pt x="1040" y="195"/>
                      <a:pt x="952" y="180"/>
                    </a:cubicBezTo>
                    <a:cubicBezTo>
                      <a:pt x="890" y="169"/>
                      <a:pt x="754" y="143"/>
                      <a:pt x="649" y="123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524" name="Freeform 604"/>
              <p:cNvSpPr>
                <a:spLocks/>
              </p:cNvSpPr>
              <p:nvPr/>
            </p:nvSpPr>
            <p:spPr bwMode="auto">
              <a:xfrm>
                <a:off x="3844" y="1852"/>
                <a:ext cx="900" cy="1283"/>
              </a:xfrm>
              <a:custGeom>
                <a:avLst/>
                <a:gdLst>
                  <a:gd name="T0" fmla="*/ 977 w 338"/>
                  <a:gd name="T1" fmla="*/ 0 h 452"/>
                  <a:gd name="T2" fmla="*/ 162 w 338"/>
                  <a:gd name="T3" fmla="*/ 329 h 452"/>
                  <a:gd name="T4" fmla="*/ 184 w 338"/>
                  <a:gd name="T5" fmla="*/ 412 h 452"/>
                  <a:gd name="T6" fmla="*/ 192 w 338"/>
                  <a:gd name="T7" fmla="*/ 412 h 452"/>
                  <a:gd name="T8" fmla="*/ 977 w 338"/>
                  <a:gd name="T9" fmla="*/ 88 h 452"/>
                  <a:gd name="T10" fmla="*/ 2325 w 338"/>
                  <a:gd name="T11" fmla="*/ 1822 h 452"/>
                  <a:gd name="T12" fmla="*/ 977 w 338"/>
                  <a:gd name="T13" fmla="*/ 3554 h 452"/>
                  <a:gd name="T14" fmla="*/ 56 w 338"/>
                  <a:gd name="T15" fmla="*/ 3068 h 452"/>
                  <a:gd name="T16" fmla="*/ 43 w 338"/>
                  <a:gd name="T17" fmla="*/ 3063 h 452"/>
                  <a:gd name="T18" fmla="*/ 0 w 338"/>
                  <a:gd name="T19" fmla="*/ 3134 h 452"/>
                  <a:gd name="T20" fmla="*/ 977 w 338"/>
                  <a:gd name="T21" fmla="*/ 3642 h 452"/>
                  <a:gd name="T22" fmla="*/ 2396 w 338"/>
                  <a:gd name="T23" fmla="*/ 1822 h 452"/>
                  <a:gd name="T24" fmla="*/ 977 w 338"/>
                  <a:gd name="T25" fmla="*/ 0 h 45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8" h="452">
                    <a:moveTo>
                      <a:pt x="138" y="0"/>
                    </a:moveTo>
                    <a:cubicBezTo>
                      <a:pt x="95" y="0"/>
                      <a:pt x="56" y="15"/>
                      <a:pt x="23" y="41"/>
                    </a:cubicBezTo>
                    <a:cubicBezTo>
                      <a:pt x="26" y="51"/>
                      <a:pt x="26" y="51"/>
                      <a:pt x="26" y="51"/>
                    </a:cubicBezTo>
                    <a:cubicBezTo>
                      <a:pt x="27" y="51"/>
                      <a:pt x="27" y="51"/>
                      <a:pt x="27" y="51"/>
                    </a:cubicBezTo>
                    <a:cubicBezTo>
                      <a:pt x="58" y="26"/>
                      <a:pt x="97" y="11"/>
                      <a:pt x="138" y="11"/>
                    </a:cubicBezTo>
                    <a:cubicBezTo>
                      <a:pt x="241" y="11"/>
                      <a:pt x="328" y="107"/>
                      <a:pt x="328" y="226"/>
                    </a:cubicBezTo>
                    <a:cubicBezTo>
                      <a:pt x="328" y="345"/>
                      <a:pt x="241" y="441"/>
                      <a:pt x="138" y="441"/>
                    </a:cubicBezTo>
                    <a:cubicBezTo>
                      <a:pt x="87" y="441"/>
                      <a:pt x="41" y="418"/>
                      <a:pt x="8" y="381"/>
                    </a:cubicBezTo>
                    <a:cubicBezTo>
                      <a:pt x="6" y="380"/>
                      <a:pt x="6" y="380"/>
                      <a:pt x="6" y="380"/>
                    </a:cubicBezTo>
                    <a:cubicBezTo>
                      <a:pt x="0" y="389"/>
                      <a:pt x="0" y="389"/>
                      <a:pt x="0" y="389"/>
                    </a:cubicBezTo>
                    <a:cubicBezTo>
                      <a:pt x="36" y="428"/>
                      <a:pt x="84" y="452"/>
                      <a:pt x="138" y="452"/>
                    </a:cubicBezTo>
                    <a:cubicBezTo>
                      <a:pt x="249" y="452"/>
                      <a:pt x="338" y="351"/>
                      <a:pt x="338" y="226"/>
                    </a:cubicBezTo>
                    <a:cubicBezTo>
                      <a:pt x="338" y="101"/>
                      <a:pt x="249" y="0"/>
                      <a:pt x="138" y="0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525" name="Freeform 605"/>
              <p:cNvSpPr>
                <a:spLocks/>
              </p:cNvSpPr>
              <p:nvPr/>
            </p:nvSpPr>
            <p:spPr bwMode="auto">
              <a:xfrm>
                <a:off x="3946" y="2048"/>
                <a:ext cx="638" cy="891"/>
              </a:xfrm>
              <a:custGeom>
                <a:avLst/>
                <a:gdLst>
                  <a:gd name="T0" fmla="*/ 707 w 240"/>
                  <a:gd name="T1" fmla="*/ 0 h 314"/>
                  <a:gd name="T2" fmla="*/ 35 w 240"/>
                  <a:gd name="T3" fmla="*/ 338 h 314"/>
                  <a:gd name="T4" fmla="*/ 56 w 240"/>
                  <a:gd name="T5" fmla="*/ 426 h 314"/>
                  <a:gd name="T6" fmla="*/ 707 w 240"/>
                  <a:gd name="T7" fmla="*/ 79 h 314"/>
                  <a:gd name="T8" fmla="*/ 1624 w 240"/>
                  <a:gd name="T9" fmla="*/ 1266 h 314"/>
                  <a:gd name="T10" fmla="*/ 707 w 240"/>
                  <a:gd name="T11" fmla="*/ 2449 h 314"/>
                  <a:gd name="T12" fmla="*/ 43 w 240"/>
                  <a:gd name="T13" fmla="*/ 2077 h 314"/>
                  <a:gd name="T14" fmla="*/ 0 w 240"/>
                  <a:gd name="T15" fmla="*/ 2142 h 314"/>
                  <a:gd name="T16" fmla="*/ 707 w 240"/>
                  <a:gd name="T17" fmla="*/ 2528 h 314"/>
                  <a:gd name="T18" fmla="*/ 1696 w 240"/>
                  <a:gd name="T19" fmla="*/ 1266 h 314"/>
                  <a:gd name="T20" fmla="*/ 707 w 240"/>
                  <a:gd name="T21" fmla="*/ 0 h 31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40" h="314">
                    <a:moveTo>
                      <a:pt x="100" y="0"/>
                    </a:moveTo>
                    <a:cubicBezTo>
                      <a:pt x="65" y="0"/>
                      <a:pt x="31" y="15"/>
                      <a:pt x="5" y="42"/>
                    </a:cubicBezTo>
                    <a:cubicBezTo>
                      <a:pt x="8" y="53"/>
                      <a:pt x="8" y="53"/>
                      <a:pt x="8" y="53"/>
                    </a:cubicBezTo>
                    <a:cubicBezTo>
                      <a:pt x="32" y="27"/>
                      <a:pt x="64" y="10"/>
                      <a:pt x="100" y="10"/>
                    </a:cubicBezTo>
                    <a:cubicBezTo>
                      <a:pt x="172" y="10"/>
                      <a:pt x="230" y="76"/>
                      <a:pt x="230" y="157"/>
                    </a:cubicBezTo>
                    <a:cubicBezTo>
                      <a:pt x="230" y="238"/>
                      <a:pt x="172" y="304"/>
                      <a:pt x="100" y="304"/>
                    </a:cubicBezTo>
                    <a:cubicBezTo>
                      <a:pt x="63" y="304"/>
                      <a:pt x="30" y="286"/>
                      <a:pt x="6" y="258"/>
                    </a:cubicBezTo>
                    <a:cubicBezTo>
                      <a:pt x="0" y="266"/>
                      <a:pt x="0" y="266"/>
                      <a:pt x="0" y="266"/>
                    </a:cubicBezTo>
                    <a:cubicBezTo>
                      <a:pt x="26" y="296"/>
                      <a:pt x="63" y="314"/>
                      <a:pt x="100" y="314"/>
                    </a:cubicBezTo>
                    <a:cubicBezTo>
                      <a:pt x="177" y="314"/>
                      <a:pt x="240" y="243"/>
                      <a:pt x="240" y="157"/>
                    </a:cubicBezTo>
                    <a:cubicBezTo>
                      <a:pt x="240" y="70"/>
                      <a:pt x="177" y="0"/>
                      <a:pt x="100" y="0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  <p:sp>
            <p:nvSpPr>
              <p:cNvPr id="1526" name="Freeform 606"/>
              <p:cNvSpPr>
                <a:spLocks/>
              </p:cNvSpPr>
              <p:nvPr/>
            </p:nvSpPr>
            <p:spPr bwMode="auto">
              <a:xfrm>
                <a:off x="3924" y="2014"/>
                <a:ext cx="690" cy="959"/>
              </a:xfrm>
              <a:custGeom>
                <a:avLst/>
                <a:gdLst>
                  <a:gd name="T0" fmla="*/ 767 w 259"/>
                  <a:gd name="T1" fmla="*/ 0 h 338"/>
                  <a:gd name="T2" fmla="*/ 64 w 259"/>
                  <a:gd name="T3" fmla="*/ 321 h 338"/>
                  <a:gd name="T4" fmla="*/ 93 w 259"/>
                  <a:gd name="T5" fmla="*/ 434 h 338"/>
                  <a:gd name="T6" fmla="*/ 767 w 259"/>
                  <a:gd name="T7" fmla="*/ 96 h 338"/>
                  <a:gd name="T8" fmla="*/ 1761 w 259"/>
                  <a:gd name="T9" fmla="*/ 1362 h 338"/>
                  <a:gd name="T10" fmla="*/ 767 w 259"/>
                  <a:gd name="T11" fmla="*/ 2624 h 338"/>
                  <a:gd name="T12" fmla="*/ 56 w 259"/>
                  <a:gd name="T13" fmla="*/ 2239 h 338"/>
                  <a:gd name="T14" fmla="*/ 0 w 259"/>
                  <a:gd name="T15" fmla="*/ 2318 h 338"/>
                  <a:gd name="T16" fmla="*/ 767 w 259"/>
                  <a:gd name="T17" fmla="*/ 2721 h 338"/>
                  <a:gd name="T18" fmla="*/ 1838 w 259"/>
                  <a:gd name="T19" fmla="*/ 1362 h 338"/>
                  <a:gd name="T20" fmla="*/ 767 w 259"/>
                  <a:gd name="T21" fmla="*/ 0 h 3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59" h="338">
                    <a:moveTo>
                      <a:pt x="108" y="0"/>
                    </a:moveTo>
                    <a:cubicBezTo>
                      <a:pt x="71" y="0"/>
                      <a:pt x="36" y="14"/>
                      <a:pt x="9" y="40"/>
                    </a:cubicBezTo>
                    <a:cubicBezTo>
                      <a:pt x="13" y="54"/>
                      <a:pt x="13" y="54"/>
                      <a:pt x="13" y="54"/>
                    </a:cubicBezTo>
                    <a:cubicBezTo>
                      <a:pt x="39" y="27"/>
                      <a:pt x="73" y="12"/>
                      <a:pt x="108" y="12"/>
                    </a:cubicBezTo>
                    <a:cubicBezTo>
                      <a:pt x="185" y="12"/>
                      <a:pt x="248" y="82"/>
                      <a:pt x="248" y="169"/>
                    </a:cubicBezTo>
                    <a:cubicBezTo>
                      <a:pt x="248" y="255"/>
                      <a:pt x="185" y="326"/>
                      <a:pt x="108" y="326"/>
                    </a:cubicBezTo>
                    <a:cubicBezTo>
                      <a:pt x="71" y="326"/>
                      <a:pt x="34" y="308"/>
                      <a:pt x="8" y="278"/>
                    </a:cubicBezTo>
                    <a:cubicBezTo>
                      <a:pt x="0" y="288"/>
                      <a:pt x="0" y="288"/>
                      <a:pt x="0" y="288"/>
                    </a:cubicBezTo>
                    <a:cubicBezTo>
                      <a:pt x="29" y="320"/>
                      <a:pt x="67" y="338"/>
                      <a:pt x="108" y="338"/>
                    </a:cubicBezTo>
                    <a:cubicBezTo>
                      <a:pt x="191" y="338"/>
                      <a:pt x="259" y="262"/>
                      <a:pt x="259" y="169"/>
                    </a:cubicBezTo>
                    <a:cubicBezTo>
                      <a:pt x="259" y="76"/>
                      <a:pt x="191" y="0"/>
                      <a:pt x="108" y="0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endParaRPr lang="cs-CZ"/>
              </a:p>
            </p:txBody>
          </p:sp>
        </p:grpSp>
        <p:sp>
          <p:nvSpPr>
            <p:cNvPr id="1199" name="Freeform 607"/>
            <p:cNvSpPr>
              <a:spLocks/>
            </p:cNvSpPr>
            <p:nvPr/>
          </p:nvSpPr>
          <p:spPr bwMode="auto">
            <a:xfrm>
              <a:off x="3844" y="1852"/>
              <a:ext cx="900" cy="1283"/>
            </a:xfrm>
            <a:custGeom>
              <a:avLst/>
              <a:gdLst>
                <a:gd name="T0" fmla="*/ 977 w 338"/>
                <a:gd name="T1" fmla="*/ 0 h 452"/>
                <a:gd name="T2" fmla="*/ 162 w 338"/>
                <a:gd name="T3" fmla="*/ 329 h 452"/>
                <a:gd name="T4" fmla="*/ 325 w 338"/>
                <a:gd name="T5" fmla="*/ 982 h 452"/>
                <a:gd name="T6" fmla="*/ 977 w 338"/>
                <a:gd name="T7" fmla="*/ 636 h 452"/>
                <a:gd name="T8" fmla="*/ 1901 w 338"/>
                <a:gd name="T9" fmla="*/ 1822 h 452"/>
                <a:gd name="T10" fmla="*/ 977 w 338"/>
                <a:gd name="T11" fmla="*/ 3006 h 452"/>
                <a:gd name="T12" fmla="*/ 312 w 338"/>
                <a:gd name="T13" fmla="*/ 2634 h 452"/>
                <a:gd name="T14" fmla="*/ 0 w 338"/>
                <a:gd name="T15" fmla="*/ 3134 h 452"/>
                <a:gd name="T16" fmla="*/ 977 w 338"/>
                <a:gd name="T17" fmla="*/ 3642 h 452"/>
                <a:gd name="T18" fmla="*/ 2396 w 338"/>
                <a:gd name="T19" fmla="*/ 1822 h 452"/>
                <a:gd name="T20" fmla="*/ 977 w 338"/>
                <a:gd name="T21" fmla="*/ 0 h 45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38" h="452">
                  <a:moveTo>
                    <a:pt x="138" y="0"/>
                  </a:moveTo>
                  <a:cubicBezTo>
                    <a:pt x="95" y="0"/>
                    <a:pt x="56" y="15"/>
                    <a:pt x="23" y="41"/>
                  </a:cubicBezTo>
                  <a:cubicBezTo>
                    <a:pt x="46" y="122"/>
                    <a:pt x="46" y="122"/>
                    <a:pt x="46" y="122"/>
                  </a:cubicBezTo>
                  <a:cubicBezTo>
                    <a:pt x="70" y="96"/>
                    <a:pt x="102" y="79"/>
                    <a:pt x="138" y="79"/>
                  </a:cubicBezTo>
                  <a:cubicBezTo>
                    <a:pt x="210" y="79"/>
                    <a:pt x="268" y="145"/>
                    <a:pt x="268" y="226"/>
                  </a:cubicBezTo>
                  <a:cubicBezTo>
                    <a:pt x="268" y="307"/>
                    <a:pt x="210" y="373"/>
                    <a:pt x="138" y="373"/>
                  </a:cubicBezTo>
                  <a:cubicBezTo>
                    <a:pt x="101" y="373"/>
                    <a:pt x="68" y="355"/>
                    <a:pt x="44" y="327"/>
                  </a:cubicBezTo>
                  <a:cubicBezTo>
                    <a:pt x="0" y="389"/>
                    <a:pt x="0" y="389"/>
                    <a:pt x="0" y="389"/>
                  </a:cubicBezTo>
                  <a:cubicBezTo>
                    <a:pt x="36" y="428"/>
                    <a:pt x="84" y="452"/>
                    <a:pt x="138" y="452"/>
                  </a:cubicBezTo>
                  <a:cubicBezTo>
                    <a:pt x="249" y="452"/>
                    <a:pt x="338" y="351"/>
                    <a:pt x="338" y="226"/>
                  </a:cubicBezTo>
                  <a:cubicBezTo>
                    <a:pt x="338" y="101"/>
                    <a:pt x="249" y="0"/>
                    <a:pt x="138" y="0"/>
                  </a:cubicBezTo>
                  <a:close/>
                </a:path>
              </a:pathLst>
            </a:custGeom>
            <a:noFill/>
            <a:ln w="12700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00" name="Freeform 608"/>
            <p:cNvSpPr>
              <a:spLocks/>
            </p:cNvSpPr>
            <p:nvPr/>
          </p:nvSpPr>
          <p:spPr bwMode="auto">
            <a:xfrm>
              <a:off x="936" y="1287"/>
              <a:ext cx="3350" cy="682"/>
            </a:xfrm>
            <a:custGeom>
              <a:avLst/>
              <a:gdLst>
                <a:gd name="T0" fmla="*/ 8714 w 1259"/>
                <a:gd name="T1" fmla="*/ 1606 h 240"/>
                <a:gd name="T2" fmla="*/ 8914 w 1259"/>
                <a:gd name="T3" fmla="*/ 1623 h 240"/>
                <a:gd name="T4" fmla="*/ 4800 w 1259"/>
                <a:gd name="T5" fmla="*/ 872 h 240"/>
                <a:gd name="T6" fmla="*/ 1062 w 1259"/>
                <a:gd name="T7" fmla="*/ 65 h 240"/>
                <a:gd name="T8" fmla="*/ 0 w 1259"/>
                <a:gd name="T9" fmla="*/ 210 h 240"/>
                <a:gd name="T10" fmla="*/ 0 w 1259"/>
                <a:gd name="T11" fmla="*/ 210 h 240"/>
                <a:gd name="T12" fmla="*/ 3491 w 1259"/>
                <a:gd name="T13" fmla="*/ 1049 h 240"/>
                <a:gd name="T14" fmla="*/ 7900 w 1259"/>
                <a:gd name="T15" fmla="*/ 1938 h 240"/>
                <a:gd name="T16" fmla="*/ 8714 w 1259"/>
                <a:gd name="T17" fmla="*/ 1606 h 2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59" h="240">
                  <a:moveTo>
                    <a:pt x="1231" y="199"/>
                  </a:moveTo>
                  <a:cubicBezTo>
                    <a:pt x="1241" y="199"/>
                    <a:pt x="1250" y="200"/>
                    <a:pt x="1259" y="201"/>
                  </a:cubicBezTo>
                  <a:cubicBezTo>
                    <a:pt x="1163" y="183"/>
                    <a:pt x="808" y="132"/>
                    <a:pt x="678" y="108"/>
                  </a:cubicBezTo>
                  <a:cubicBezTo>
                    <a:pt x="559" y="85"/>
                    <a:pt x="241" y="26"/>
                    <a:pt x="150" y="8"/>
                  </a:cubicBezTo>
                  <a:cubicBezTo>
                    <a:pt x="112" y="1"/>
                    <a:pt x="32" y="0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92" y="45"/>
                    <a:pt x="374" y="108"/>
                    <a:pt x="493" y="130"/>
                  </a:cubicBezTo>
                  <a:cubicBezTo>
                    <a:pt x="629" y="156"/>
                    <a:pt x="1116" y="240"/>
                    <a:pt x="1116" y="240"/>
                  </a:cubicBezTo>
                  <a:cubicBezTo>
                    <a:pt x="1149" y="214"/>
                    <a:pt x="1188" y="199"/>
                    <a:pt x="1231" y="199"/>
                  </a:cubicBezTo>
                  <a:close/>
                </a:path>
              </a:pathLst>
            </a:custGeom>
            <a:noFill/>
            <a:ln w="12700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01" name="Freeform 609"/>
            <p:cNvSpPr>
              <a:spLocks/>
            </p:cNvSpPr>
            <p:nvPr/>
          </p:nvSpPr>
          <p:spPr bwMode="auto">
            <a:xfrm>
              <a:off x="1072" y="1313"/>
              <a:ext cx="1431" cy="250"/>
            </a:xfrm>
            <a:custGeom>
              <a:avLst/>
              <a:gdLst>
                <a:gd name="T0" fmla="*/ 0 w 538"/>
                <a:gd name="T1" fmla="*/ 80 h 88"/>
                <a:gd name="T2" fmla="*/ 708 w 538"/>
                <a:gd name="T3" fmla="*/ 65 h 88"/>
                <a:gd name="T4" fmla="*/ 3806 w 538"/>
                <a:gd name="T5" fmla="*/ 710 h 88"/>
                <a:gd name="T6" fmla="*/ 750 w 538"/>
                <a:gd name="T7" fmla="*/ 145 h 88"/>
                <a:gd name="T8" fmla="*/ 0 w 538"/>
                <a:gd name="T9" fmla="*/ 80 h 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8" h="88">
                  <a:moveTo>
                    <a:pt x="0" y="10"/>
                  </a:moveTo>
                  <a:cubicBezTo>
                    <a:pt x="30" y="0"/>
                    <a:pt x="76" y="2"/>
                    <a:pt x="100" y="8"/>
                  </a:cubicBezTo>
                  <a:cubicBezTo>
                    <a:pt x="124" y="14"/>
                    <a:pt x="486" y="78"/>
                    <a:pt x="538" y="88"/>
                  </a:cubicBezTo>
                  <a:cubicBezTo>
                    <a:pt x="504" y="86"/>
                    <a:pt x="126" y="22"/>
                    <a:pt x="106" y="18"/>
                  </a:cubicBezTo>
                  <a:cubicBezTo>
                    <a:pt x="86" y="14"/>
                    <a:pt x="8" y="2"/>
                    <a:pt x="0" y="10"/>
                  </a:cubicBezTo>
                  <a:close/>
                </a:path>
              </a:pathLst>
            </a:custGeom>
            <a:solidFill>
              <a:srgbClr val="FDE4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02" name="Freeform 610"/>
            <p:cNvSpPr>
              <a:spLocks/>
            </p:cNvSpPr>
            <p:nvPr/>
          </p:nvSpPr>
          <p:spPr bwMode="auto">
            <a:xfrm>
              <a:off x="869" y="2360"/>
              <a:ext cx="3281" cy="772"/>
            </a:xfrm>
            <a:custGeom>
              <a:avLst/>
              <a:gdLst>
                <a:gd name="T0" fmla="*/ 7916 w 1233"/>
                <a:gd name="T1" fmla="*/ 1692 h 272"/>
                <a:gd name="T2" fmla="*/ 7916 w 1233"/>
                <a:gd name="T3" fmla="*/ 1683 h 272"/>
                <a:gd name="T4" fmla="*/ 7908 w 1233"/>
                <a:gd name="T5" fmla="*/ 1683 h 272"/>
                <a:gd name="T6" fmla="*/ 4936 w 1233"/>
                <a:gd name="T7" fmla="*/ 1087 h 272"/>
                <a:gd name="T8" fmla="*/ 0 w 1233"/>
                <a:gd name="T9" fmla="*/ 0 h 272"/>
                <a:gd name="T10" fmla="*/ 865 w 1233"/>
                <a:gd name="T11" fmla="*/ 443 h 272"/>
                <a:gd name="T12" fmla="*/ 1091 w 1233"/>
                <a:gd name="T13" fmla="*/ 500 h 272"/>
                <a:gd name="T14" fmla="*/ 5756 w 1233"/>
                <a:gd name="T15" fmla="*/ 1595 h 272"/>
                <a:gd name="T16" fmla="*/ 8731 w 1233"/>
                <a:gd name="T17" fmla="*/ 2191 h 272"/>
                <a:gd name="T18" fmla="*/ 8731 w 1233"/>
                <a:gd name="T19" fmla="*/ 2183 h 272"/>
                <a:gd name="T20" fmla="*/ 7916 w 1233"/>
                <a:gd name="T21" fmla="*/ 1692 h 2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33" h="272">
                  <a:moveTo>
                    <a:pt x="1118" y="210"/>
                  </a:moveTo>
                  <a:cubicBezTo>
                    <a:pt x="1118" y="209"/>
                    <a:pt x="1118" y="209"/>
                    <a:pt x="1118" y="209"/>
                  </a:cubicBezTo>
                  <a:cubicBezTo>
                    <a:pt x="1117" y="209"/>
                    <a:pt x="1117" y="209"/>
                    <a:pt x="1117" y="209"/>
                  </a:cubicBezTo>
                  <a:cubicBezTo>
                    <a:pt x="1089" y="205"/>
                    <a:pt x="795" y="155"/>
                    <a:pt x="697" y="135"/>
                  </a:cubicBezTo>
                  <a:cubicBezTo>
                    <a:pt x="607" y="117"/>
                    <a:pt x="185" y="36"/>
                    <a:pt x="0" y="0"/>
                  </a:cubicBezTo>
                  <a:cubicBezTo>
                    <a:pt x="26" y="29"/>
                    <a:pt x="86" y="46"/>
                    <a:pt x="122" y="55"/>
                  </a:cubicBezTo>
                  <a:cubicBezTo>
                    <a:pt x="126" y="56"/>
                    <a:pt x="154" y="62"/>
                    <a:pt x="154" y="62"/>
                  </a:cubicBezTo>
                  <a:cubicBezTo>
                    <a:pt x="339" y="98"/>
                    <a:pt x="723" y="179"/>
                    <a:pt x="813" y="198"/>
                  </a:cubicBezTo>
                  <a:cubicBezTo>
                    <a:pt x="911" y="218"/>
                    <a:pt x="1205" y="268"/>
                    <a:pt x="1233" y="272"/>
                  </a:cubicBezTo>
                  <a:cubicBezTo>
                    <a:pt x="1233" y="271"/>
                    <a:pt x="1233" y="271"/>
                    <a:pt x="1233" y="271"/>
                  </a:cubicBezTo>
                  <a:cubicBezTo>
                    <a:pt x="1189" y="265"/>
                    <a:pt x="1148" y="243"/>
                    <a:pt x="1118" y="210"/>
                  </a:cubicBezTo>
                  <a:close/>
                </a:path>
              </a:pathLst>
            </a:custGeom>
            <a:noFill/>
            <a:ln w="12700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03" name="Freeform 611"/>
            <p:cNvSpPr>
              <a:spLocks/>
            </p:cNvSpPr>
            <p:nvPr/>
          </p:nvSpPr>
          <p:spPr bwMode="auto">
            <a:xfrm>
              <a:off x="867" y="2332"/>
              <a:ext cx="2993" cy="621"/>
            </a:xfrm>
            <a:custGeom>
              <a:avLst/>
              <a:gdLst>
                <a:gd name="T0" fmla="*/ 7920 w 1125"/>
                <a:gd name="T1" fmla="*/ 1761 h 219"/>
                <a:gd name="T2" fmla="*/ 7963 w 1125"/>
                <a:gd name="T3" fmla="*/ 1687 h 219"/>
                <a:gd name="T4" fmla="*/ 4975 w 1125"/>
                <a:gd name="T5" fmla="*/ 1086 h 219"/>
                <a:gd name="T6" fmla="*/ 35 w 1125"/>
                <a:gd name="T7" fmla="*/ 0 h 219"/>
                <a:gd name="T8" fmla="*/ 29 w 1125"/>
                <a:gd name="T9" fmla="*/ 0 h 219"/>
                <a:gd name="T10" fmla="*/ 0 w 1125"/>
                <a:gd name="T11" fmla="*/ 79 h 219"/>
                <a:gd name="T12" fmla="*/ 4940 w 1125"/>
                <a:gd name="T13" fmla="*/ 1165 h 219"/>
                <a:gd name="T14" fmla="*/ 7912 w 1125"/>
                <a:gd name="T15" fmla="*/ 1761 h 219"/>
                <a:gd name="T16" fmla="*/ 7920 w 1125"/>
                <a:gd name="T17" fmla="*/ 1761 h 2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25" h="219">
                  <a:moveTo>
                    <a:pt x="1119" y="219"/>
                  </a:moveTo>
                  <a:cubicBezTo>
                    <a:pt x="1125" y="210"/>
                    <a:pt x="1125" y="210"/>
                    <a:pt x="1125" y="210"/>
                  </a:cubicBezTo>
                  <a:cubicBezTo>
                    <a:pt x="1085" y="204"/>
                    <a:pt x="799" y="154"/>
                    <a:pt x="703" y="135"/>
                  </a:cubicBezTo>
                  <a:cubicBezTo>
                    <a:pt x="613" y="116"/>
                    <a:pt x="190" y="35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85" y="46"/>
                    <a:pt x="608" y="127"/>
                    <a:pt x="698" y="145"/>
                  </a:cubicBezTo>
                  <a:cubicBezTo>
                    <a:pt x="796" y="165"/>
                    <a:pt x="1090" y="215"/>
                    <a:pt x="1118" y="219"/>
                  </a:cubicBezTo>
                  <a:lnTo>
                    <a:pt x="1119" y="219"/>
                  </a:lnTo>
                  <a:close/>
                </a:path>
              </a:pathLst>
            </a:custGeom>
            <a:noFill/>
            <a:ln w="12700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04" name="Freeform 612"/>
            <p:cNvSpPr>
              <a:spLocks/>
            </p:cNvSpPr>
            <p:nvPr/>
          </p:nvSpPr>
          <p:spPr bwMode="auto">
            <a:xfrm>
              <a:off x="928" y="1517"/>
              <a:ext cx="3031" cy="653"/>
            </a:xfrm>
            <a:custGeom>
              <a:avLst/>
              <a:gdLst>
                <a:gd name="T0" fmla="*/ 8 w 1139"/>
                <a:gd name="T1" fmla="*/ 97 h 230"/>
                <a:gd name="T2" fmla="*/ 21 w 1139"/>
                <a:gd name="T3" fmla="*/ 105 h 230"/>
                <a:gd name="T4" fmla="*/ 51 w 1139"/>
                <a:gd name="T5" fmla="*/ 105 h 230"/>
                <a:gd name="T6" fmla="*/ 56 w 1139"/>
                <a:gd name="T7" fmla="*/ 114 h 230"/>
                <a:gd name="T8" fmla="*/ 2571 w 1139"/>
                <a:gd name="T9" fmla="*/ 684 h 230"/>
                <a:gd name="T10" fmla="*/ 2784 w 1139"/>
                <a:gd name="T11" fmla="*/ 732 h 230"/>
                <a:gd name="T12" fmla="*/ 2890 w 1139"/>
                <a:gd name="T13" fmla="*/ 815 h 230"/>
                <a:gd name="T14" fmla="*/ 3513 w 1139"/>
                <a:gd name="T15" fmla="*/ 1323 h 230"/>
                <a:gd name="T16" fmla="*/ 4050 w 1139"/>
                <a:gd name="T17" fmla="*/ 1371 h 230"/>
                <a:gd name="T18" fmla="*/ 4519 w 1139"/>
                <a:gd name="T19" fmla="*/ 1403 h 230"/>
                <a:gd name="T20" fmla="*/ 5056 w 1139"/>
                <a:gd name="T21" fmla="*/ 1556 h 230"/>
                <a:gd name="T22" fmla="*/ 5381 w 1139"/>
                <a:gd name="T23" fmla="*/ 1539 h 230"/>
                <a:gd name="T24" fmla="*/ 5623 w 1139"/>
                <a:gd name="T25" fmla="*/ 1403 h 230"/>
                <a:gd name="T26" fmla="*/ 5729 w 1139"/>
                <a:gd name="T27" fmla="*/ 1346 h 230"/>
                <a:gd name="T28" fmla="*/ 5862 w 1139"/>
                <a:gd name="T29" fmla="*/ 1377 h 230"/>
                <a:gd name="T30" fmla="*/ 5862 w 1139"/>
                <a:gd name="T31" fmla="*/ 1377 h 230"/>
                <a:gd name="T32" fmla="*/ 7102 w 1139"/>
                <a:gd name="T33" fmla="*/ 1635 h 230"/>
                <a:gd name="T34" fmla="*/ 7102 w 1139"/>
                <a:gd name="T35" fmla="*/ 1635 h 230"/>
                <a:gd name="T36" fmla="*/ 7145 w 1139"/>
                <a:gd name="T37" fmla="*/ 1652 h 230"/>
                <a:gd name="T38" fmla="*/ 7145 w 1139"/>
                <a:gd name="T39" fmla="*/ 1652 h 230"/>
                <a:gd name="T40" fmla="*/ 7180 w 1139"/>
                <a:gd name="T41" fmla="*/ 1661 h 230"/>
                <a:gd name="T42" fmla="*/ 7188 w 1139"/>
                <a:gd name="T43" fmla="*/ 1661 h 230"/>
                <a:gd name="T44" fmla="*/ 7217 w 1139"/>
                <a:gd name="T45" fmla="*/ 1669 h 230"/>
                <a:gd name="T46" fmla="*/ 7222 w 1139"/>
                <a:gd name="T47" fmla="*/ 1669 h 230"/>
                <a:gd name="T48" fmla="*/ 7252 w 1139"/>
                <a:gd name="T49" fmla="*/ 1678 h 230"/>
                <a:gd name="T50" fmla="*/ 7259 w 1139"/>
                <a:gd name="T51" fmla="*/ 1678 h 230"/>
                <a:gd name="T52" fmla="*/ 7281 w 1139"/>
                <a:gd name="T53" fmla="*/ 1678 h 230"/>
                <a:gd name="T54" fmla="*/ 7286 w 1139"/>
                <a:gd name="T55" fmla="*/ 1684 h 230"/>
                <a:gd name="T56" fmla="*/ 7307 w 1139"/>
                <a:gd name="T57" fmla="*/ 1684 h 230"/>
                <a:gd name="T58" fmla="*/ 7315 w 1139"/>
                <a:gd name="T59" fmla="*/ 1684 h 230"/>
                <a:gd name="T60" fmla="*/ 7329 w 1139"/>
                <a:gd name="T61" fmla="*/ 1692 h 230"/>
                <a:gd name="T62" fmla="*/ 7337 w 1139"/>
                <a:gd name="T63" fmla="*/ 1692 h 230"/>
                <a:gd name="T64" fmla="*/ 7350 w 1139"/>
                <a:gd name="T65" fmla="*/ 1701 h 230"/>
                <a:gd name="T66" fmla="*/ 7358 w 1139"/>
                <a:gd name="T67" fmla="*/ 1701 h 230"/>
                <a:gd name="T68" fmla="*/ 7366 w 1139"/>
                <a:gd name="T69" fmla="*/ 1701 h 230"/>
                <a:gd name="T70" fmla="*/ 7371 w 1139"/>
                <a:gd name="T71" fmla="*/ 1701 h 230"/>
                <a:gd name="T72" fmla="*/ 7379 w 1139"/>
                <a:gd name="T73" fmla="*/ 1709 h 230"/>
                <a:gd name="T74" fmla="*/ 7387 w 1139"/>
                <a:gd name="T75" fmla="*/ 1709 h 230"/>
                <a:gd name="T76" fmla="*/ 7393 w 1139"/>
                <a:gd name="T77" fmla="*/ 1709 h 230"/>
                <a:gd name="T78" fmla="*/ 8066 w 1139"/>
                <a:gd name="T79" fmla="*/ 1854 h 230"/>
                <a:gd name="T80" fmla="*/ 8045 w 1139"/>
                <a:gd name="T81" fmla="*/ 1749 h 230"/>
                <a:gd name="T82" fmla="*/ 6953 w 1139"/>
                <a:gd name="T83" fmla="*/ 1525 h 230"/>
                <a:gd name="T84" fmla="*/ 5445 w 1139"/>
                <a:gd name="T85" fmla="*/ 1209 h 230"/>
                <a:gd name="T86" fmla="*/ 4362 w 1139"/>
                <a:gd name="T87" fmla="*/ 894 h 230"/>
                <a:gd name="T88" fmla="*/ 2959 w 1139"/>
                <a:gd name="T89" fmla="*/ 684 h 230"/>
                <a:gd name="T90" fmla="*/ 0 w 1139"/>
                <a:gd name="T91" fmla="*/ 0 h 230"/>
                <a:gd name="T92" fmla="*/ 0 w 1139"/>
                <a:gd name="T93" fmla="*/ 97 h 230"/>
                <a:gd name="T94" fmla="*/ 8 w 1139"/>
                <a:gd name="T95" fmla="*/ 97 h 23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139" h="230">
                  <a:moveTo>
                    <a:pt x="1" y="12"/>
                  </a:moveTo>
                  <a:cubicBezTo>
                    <a:pt x="1" y="12"/>
                    <a:pt x="2" y="12"/>
                    <a:pt x="3" y="13"/>
                  </a:cubicBezTo>
                  <a:cubicBezTo>
                    <a:pt x="4" y="13"/>
                    <a:pt x="6" y="13"/>
                    <a:pt x="7" y="13"/>
                  </a:cubicBezTo>
                  <a:cubicBezTo>
                    <a:pt x="7" y="13"/>
                    <a:pt x="7" y="14"/>
                    <a:pt x="8" y="14"/>
                  </a:cubicBezTo>
                  <a:cubicBezTo>
                    <a:pt x="51" y="22"/>
                    <a:pt x="259" y="65"/>
                    <a:pt x="363" y="85"/>
                  </a:cubicBezTo>
                  <a:cubicBezTo>
                    <a:pt x="374" y="88"/>
                    <a:pt x="384" y="90"/>
                    <a:pt x="393" y="91"/>
                  </a:cubicBezTo>
                  <a:cubicBezTo>
                    <a:pt x="399" y="94"/>
                    <a:pt x="406" y="96"/>
                    <a:pt x="408" y="101"/>
                  </a:cubicBezTo>
                  <a:cubicBezTo>
                    <a:pt x="438" y="147"/>
                    <a:pt x="466" y="147"/>
                    <a:pt x="496" y="164"/>
                  </a:cubicBezTo>
                  <a:cubicBezTo>
                    <a:pt x="526" y="180"/>
                    <a:pt x="540" y="170"/>
                    <a:pt x="572" y="170"/>
                  </a:cubicBezTo>
                  <a:cubicBezTo>
                    <a:pt x="604" y="170"/>
                    <a:pt x="602" y="164"/>
                    <a:pt x="638" y="174"/>
                  </a:cubicBezTo>
                  <a:cubicBezTo>
                    <a:pt x="674" y="184"/>
                    <a:pt x="688" y="195"/>
                    <a:pt x="714" y="193"/>
                  </a:cubicBezTo>
                  <a:cubicBezTo>
                    <a:pt x="740" y="191"/>
                    <a:pt x="744" y="193"/>
                    <a:pt x="760" y="191"/>
                  </a:cubicBezTo>
                  <a:cubicBezTo>
                    <a:pt x="773" y="189"/>
                    <a:pt x="786" y="181"/>
                    <a:pt x="794" y="174"/>
                  </a:cubicBezTo>
                  <a:cubicBezTo>
                    <a:pt x="797" y="171"/>
                    <a:pt x="801" y="168"/>
                    <a:pt x="809" y="167"/>
                  </a:cubicBezTo>
                  <a:cubicBezTo>
                    <a:pt x="815" y="168"/>
                    <a:pt x="822" y="170"/>
                    <a:pt x="828" y="171"/>
                  </a:cubicBezTo>
                  <a:cubicBezTo>
                    <a:pt x="828" y="171"/>
                    <a:pt x="828" y="171"/>
                    <a:pt x="828" y="171"/>
                  </a:cubicBezTo>
                  <a:cubicBezTo>
                    <a:pt x="897" y="183"/>
                    <a:pt x="962" y="195"/>
                    <a:pt x="1003" y="203"/>
                  </a:cubicBezTo>
                  <a:cubicBezTo>
                    <a:pt x="1003" y="203"/>
                    <a:pt x="1003" y="203"/>
                    <a:pt x="1003" y="203"/>
                  </a:cubicBezTo>
                  <a:cubicBezTo>
                    <a:pt x="1005" y="204"/>
                    <a:pt x="1007" y="204"/>
                    <a:pt x="1009" y="205"/>
                  </a:cubicBezTo>
                  <a:cubicBezTo>
                    <a:pt x="1009" y="205"/>
                    <a:pt x="1009" y="205"/>
                    <a:pt x="1009" y="205"/>
                  </a:cubicBezTo>
                  <a:cubicBezTo>
                    <a:pt x="1011" y="205"/>
                    <a:pt x="1013" y="205"/>
                    <a:pt x="1014" y="206"/>
                  </a:cubicBezTo>
                  <a:cubicBezTo>
                    <a:pt x="1014" y="206"/>
                    <a:pt x="1015" y="206"/>
                    <a:pt x="1015" y="206"/>
                  </a:cubicBezTo>
                  <a:cubicBezTo>
                    <a:pt x="1016" y="206"/>
                    <a:pt x="1018" y="206"/>
                    <a:pt x="1019" y="207"/>
                  </a:cubicBezTo>
                  <a:cubicBezTo>
                    <a:pt x="1020" y="207"/>
                    <a:pt x="1020" y="207"/>
                    <a:pt x="1020" y="207"/>
                  </a:cubicBezTo>
                  <a:cubicBezTo>
                    <a:pt x="1022" y="207"/>
                    <a:pt x="1023" y="207"/>
                    <a:pt x="1024" y="208"/>
                  </a:cubicBezTo>
                  <a:cubicBezTo>
                    <a:pt x="1024" y="208"/>
                    <a:pt x="1025" y="208"/>
                    <a:pt x="1025" y="208"/>
                  </a:cubicBezTo>
                  <a:cubicBezTo>
                    <a:pt x="1026" y="208"/>
                    <a:pt x="1027" y="208"/>
                    <a:pt x="1028" y="208"/>
                  </a:cubicBezTo>
                  <a:cubicBezTo>
                    <a:pt x="1029" y="209"/>
                    <a:pt x="1029" y="209"/>
                    <a:pt x="1029" y="209"/>
                  </a:cubicBezTo>
                  <a:cubicBezTo>
                    <a:pt x="1030" y="209"/>
                    <a:pt x="1031" y="209"/>
                    <a:pt x="1032" y="209"/>
                  </a:cubicBezTo>
                  <a:cubicBezTo>
                    <a:pt x="1032" y="209"/>
                    <a:pt x="1033" y="209"/>
                    <a:pt x="1033" y="209"/>
                  </a:cubicBezTo>
                  <a:cubicBezTo>
                    <a:pt x="1034" y="210"/>
                    <a:pt x="1035" y="210"/>
                    <a:pt x="1035" y="210"/>
                  </a:cubicBezTo>
                  <a:cubicBezTo>
                    <a:pt x="1036" y="210"/>
                    <a:pt x="1036" y="210"/>
                    <a:pt x="1036" y="210"/>
                  </a:cubicBezTo>
                  <a:cubicBezTo>
                    <a:pt x="1037" y="210"/>
                    <a:pt x="1038" y="210"/>
                    <a:pt x="1038" y="211"/>
                  </a:cubicBezTo>
                  <a:cubicBezTo>
                    <a:pt x="1038" y="211"/>
                    <a:pt x="1039" y="211"/>
                    <a:pt x="1039" y="211"/>
                  </a:cubicBezTo>
                  <a:cubicBezTo>
                    <a:pt x="1039" y="211"/>
                    <a:pt x="1040" y="211"/>
                    <a:pt x="1040" y="211"/>
                  </a:cubicBezTo>
                  <a:cubicBezTo>
                    <a:pt x="1041" y="211"/>
                    <a:pt x="1041" y="211"/>
                    <a:pt x="1041" y="211"/>
                  </a:cubicBezTo>
                  <a:cubicBezTo>
                    <a:pt x="1042" y="211"/>
                    <a:pt x="1042" y="211"/>
                    <a:pt x="1042" y="212"/>
                  </a:cubicBezTo>
                  <a:cubicBezTo>
                    <a:pt x="1042" y="212"/>
                    <a:pt x="1043" y="212"/>
                    <a:pt x="1043" y="212"/>
                  </a:cubicBezTo>
                  <a:cubicBezTo>
                    <a:pt x="1043" y="212"/>
                    <a:pt x="1043" y="212"/>
                    <a:pt x="1044" y="212"/>
                  </a:cubicBezTo>
                  <a:cubicBezTo>
                    <a:pt x="1094" y="221"/>
                    <a:pt x="1127" y="228"/>
                    <a:pt x="1139" y="230"/>
                  </a:cubicBezTo>
                  <a:cubicBezTo>
                    <a:pt x="1136" y="217"/>
                    <a:pt x="1136" y="217"/>
                    <a:pt x="1136" y="217"/>
                  </a:cubicBezTo>
                  <a:cubicBezTo>
                    <a:pt x="1117" y="214"/>
                    <a:pt x="1061" y="203"/>
                    <a:pt x="982" y="189"/>
                  </a:cubicBezTo>
                  <a:cubicBezTo>
                    <a:pt x="952" y="183"/>
                    <a:pt x="857" y="166"/>
                    <a:pt x="769" y="150"/>
                  </a:cubicBezTo>
                  <a:cubicBezTo>
                    <a:pt x="703" y="138"/>
                    <a:pt x="643" y="116"/>
                    <a:pt x="616" y="111"/>
                  </a:cubicBezTo>
                  <a:cubicBezTo>
                    <a:pt x="552" y="99"/>
                    <a:pt x="483" y="97"/>
                    <a:pt x="418" y="85"/>
                  </a:cubicBezTo>
                  <a:cubicBezTo>
                    <a:pt x="314" y="65"/>
                    <a:pt x="18" y="5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1" y="12"/>
                  </a:cubicBezTo>
                  <a:close/>
                </a:path>
              </a:pathLst>
            </a:custGeom>
            <a:solidFill>
              <a:srgbClr val="FEE6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05" name="Freeform 613"/>
            <p:cNvSpPr>
              <a:spLocks/>
            </p:cNvSpPr>
            <p:nvPr/>
          </p:nvSpPr>
          <p:spPr bwMode="auto">
            <a:xfrm>
              <a:off x="928" y="1517"/>
              <a:ext cx="3031" cy="653"/>
            </a:xfrm>
            <a:custGeom>
              <a:avLst/>
              <a:gdLst>
                <a:gd name="T0" fmla="*/ 8 w 1139"/>
                <a:gd name="T1" fmla="*/ 97 h 230"/>
                <a:gd name="T2" fmla="*/ 21 w 1139"/>
                <a:gd name="T3" fmla="*/ 105 h 230"/>
                <a:gd name="T4" fmla="*/ 51 w 1139"/>
                <a:gd name="T5" fmla="*/ 105 h 230"/>
                <a:gd name="T6" fmla="*/ 56 w 1139"/>
                <a:gd name="T7" fmla="*/ 114 h 230"/>
                <a:gd name="T8" fmla="*/ 2571 w 1139"/>
                <a:gd name="T9" fmla="*/ 684 h 230"/>
                <a:gd name="T10" fmla="*/ 2784 w 1139"/>
                <a:gd name="T11" fmla="*/ 732 h 230"/>
                <a:gd name="T12" fmla="*/ 2890 w 1139"/>
                <a:gd name="T13" fmla="*/ 815 h 230"/>
                <a:gd name="T14" fmla="*/ 3513 w 1139"/>
                <a:gd name="T15" fmla="*/ 1323 h 230"/>
                <a:gd name="T16" fmla="*/ 4050 w 1139"/>
                <a:gd name="T17" fmla="*/ 1371 h 230"/>
                <a:gd name="T18" fmla="*/ 4519 w 1139"/>
                <a:gd name="T19" fmla="*/ 1403 h 230"/>
                <a:gd name="T20" fmla="*/ 5056 w 1139"/>
                <a:gd name="T21" fmla="*/ 1556 h 230"/>
                <a:gd name="T22" fmla="*/ 5381 w 1139"/>
                <a:gd name="T23" fmla="*/ 1539 h 230"/>
                <a:gd name="T24" fmla="*/ 5623 w 1139"/>
                <a:gd name="T25" fmla="*/ 1403 h 230"/>
                <a:gd name="T26" fmla="*/ 5729 w 1139"/>
                <a:gd name="T27" fmla="*/ 1346 h 230"/>
                <a:gd name="T28" fmla="*/ 5862 w 1139"/>
                <a:gd name="T29" fmla="*/ 1377 h 230"/>
                <a:gd name="T30" fmla="*/ 5862 w 1139"/>
                <a:gd name="T31" fmla="*/ 1377 h 230"/>
                <a:gd name="T32" fmla="*/ 7102 w 1139"/>
                <a:gd name="T33" fmla="*/ 1635 h 230"/>
                <a:gd name="T34" fmla="*/ 7102 w 1139"/>
                <a:gd name="T35" fmla="*/ 1635 h 230"/>
                <a:gd name="T36" fmla="*/ 7145 w 1139"/>
                <a:gd name="T37" fmla="*/ 1652 h 230"/>
                <a:gd name="T38" fmla="*/ 7145 w 1139"/>
                <a:gd name="T39" fmla="*/ 1652 h 230"/>
                <a:gd name="T40" fmla="*/ 7180 w 1139"/>
                <a:gd name="T41" fmla="*/ 1661 h 230"/>
                <a:gd name="T42" fmla="*/ 7188 w 1139"/>
                <a:gd name="T43" fmla="*/ 1661 h 230"/>
                <a:gd name="T44" fmla="*/ 7217 w 1139"/>
                <a:gd name="T45" fmla="*/ 1669 h 230"/>
                <a:gd name="T46" fmla="*/ 7222 w 1139"/>
                <a:gd name="T47" fmla="*/ 1669 h 230"/>
                <a:gd name="T48" fmla="*/ 7252 w 1139"/>
                <a:gd name="T49" fmla="*/ 1678 h 230"/>
                <a:gd name="T50" fmla="*/ 7259 w 1139"/>
                <a:gd name="T51" fmla="*/ 1678 h 230"/>
                <a:gd name="T52" fmla="*/ 7281 w 1139"/>
                <a:gd name="T53" fmla="*/ 1678 h 230"/>
                <a:gd name="T54" fmla="*/ 7286 w 1139"/>
                <a:gd name="T55" fmla="*/ 1684 h 230"/>
                <a:gd name="T56" fmla="*/ 7307 w 1139"/>
                <a:gd name="T57" fmla="*/ 1684 h 230"/>
                <a:gd name="T58" fmla="*/ 7315 w 1139"/>
                <a:gd name="T59" fmla="*/ 1684 h 230"/>
                <a:gd name="T60" fmla="*/ 7329 w 1139"/>
                <a:gd name="T61" fmla="*/ 1692 h 230"/>
                <a:gd name="T62" fmla="*/ 7337 w 1139"/>
                <a:gd name="T63" fmla="*/ 1692 h 230"/>
                <a:gd name="T64" fmla="*/ 7350 w 1139"/>
                <a:gd name="T65" fmla="*/ 1701 h 230"/>
                <a:gd name="T66" fmla="*/ 7358 w 1139"/>
                <a:gd name="T67" fmla="*/ 1701 h 230"/>
                <a:gd name="T68" fmla="*/ 7366 w 1139"/>
                <a:gd name="T69" fmla="*/ 1701 h 230"/>
                <a:gd name="T70" fmla="*/ 7371 w 1139"/>
                <a:gd name="T71" fmla="*/ 1701 h 230"/>
                <a:gd name="T72" fmla="*/ 7379 w 1139"/>
                <a:gd name="T73" fmla="*/ 1709 h 230"/>
                <a:gd name="T74" fmla="*/ 7387 w 1139"/>
                <a:gd name="T75" fmla="*/ 1709 h 230"/>
                <a:gd name="T76" fmla="*/ 7393 w 1139"/>
                <a:gd name="T77" fmla="*/ 1709 h 230"/>
                <a:gd name="T78" fmla="*/ 8066 w 1139"/>
                <a:gd name="T79" fmla="*/ 1854 h 230"/>
                <a:gd name="T80" fmla="*/ 8045 w 1139"/>
                <a:gd name="T81" fmla="*/ 1749 h 230"/>
                <a:gd name="T82" fmla="*/ 6953 w 1139"/>
                <a:gd name="T83" fmla="*/ 1525 h 230"/>
                <a:gd name="T84" fmla="*/ 5445 w 1139"/>
                <a:gd name="T85" fmla="*/ 1209 h 230"/>
                <a:gd name="T86" fmla="*/ 4362 w 1139"/>
                <a:gd name="T87" fmla="*/ 894 h 230"/>
                <a:gd name="T88" fmla="*/ 2959 w 1139"/>
                <a:gd name="T89" fmla="*/ 684 h 230"/>
                <a:gd name="T90" fmla="*/ 0 w 1139"/>
                <a:gd name="T91" fmla="*/ 0 h 230"/>
                <a:gd name="T92" fmla="*/ 0 w 1139"/>
                <a:gd name="T93" fmla="*/ 97 h 230"/>
                <a:gd name="T94" fmla="*/ 8 w 1139"/>
                <a:gd name="T95" fmla="*/ 97 h 23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139" h="230">
                  <a:moveTo>
                    <a:pt x="1" y="12"/>
                  </a:moveTo>
                  <a:cubicBezTo>
                    <a:pt x="1" y="12"/>
                    <a:pt x="2" y="12"/>
                    <a:pt x="3" y="13"/>
                  </a:cubicBezTo>
                  <a:cubicBezTo>
                    <a:pt x="4" y="13"/>
                    <a:pt x="6" y="13"/>
                    <a:pt x="7" y="13"/>
                  </a:cubicBezTo>
                  <a:cubicBezTo>
                    <a:pt x="7" y="13"/>
                    <a:pt x="7" y="14"/>
                    <a:pt x="8" y="14"/>
                  </a:cubicBezTo>
                  <a:cubicBezTo>
                    <a:pt x="51" y="22"/>
                    <a:pt x="259" y="65"/>
                    <a:pt x="363" y="85"/>
                  </a:cubicBezTo>
                  <a:cubicBezTo>
                    <a:pt x="374" y="88"/>
                    <a:pt x="384" y="90"/>
                    <a:pt x="393" y="91"/>
                  </a:cubicBezTo>
                  <a:cubicBezTo>
                    <a:pt x="399" y="94"/>
                    <a:pt x="406" y="96"/>
                    <a:pt x="408" y="101"/>
                  </a:cubicBezTo>
                  <a:cubicBezTo>
                    <a:pt x="438" y="147"/>
                    <a:pt x="466" y="147"/>
                    <a:pt x="496" y="164"/>
                  </a:cubicBezTo>
                  <a:cubicBezTo>
                    <a:pt x="526" y="180"/>
                    <a:pt x="540" y="170"/>
                    <a:pt x="572" y="170"/>
                  </a:cubicBezTo>
                  <a:cubicBezTo>
                    <a:pt x="604" y="170"/>
                    <a:pt x="602" y="164"/>
                    <a:pt x="638" y="174"/>
                  </a:cubicBezTo>
                  <a:cubicBezTo>
                    <a:pt x="674" y="184"/>
                    <a:pt x="688" y="195"/>
                    <a:pt x="714" y="193"/>
                  </a:cubicBezTo>
                  <a:cubicBezTo>
                    <a:pt x="740" y="191"/>
                    <a:pt x="744" y="193"/>
                    <a:pt x="760" y="191"/>
                  </a:cubicBezTo>
                  <a:cubicBezTo>
                    <a:pt x="773" y="189"/>
                    <a:pt x="786" y="181"/>
                    <a:pt x="794" y="174"/>
                  </a:cubicBezTo>
                  <a:cubicBezTo>
                    <a:pt x="797" y="171"/>
                    <a:pt x="801" y="168"/>
                    <a:pt x="809" y="167"/>
                  </a:cubicBezTo>
                  <a:cubicBezTo>
                    <a:pt x="815" y="168"/>
                    <a:pt x="822" y="170"/>
                    <a:pt x="828" y="171"/>
                  </a:cubicBezTo>
                  <a:cubicBezTo>
                    <a:pt x="828" y="171"/>
                    <a:pt x="828" y="171"/>
                    <a:pt x="828" y="171"/>
                  </a:cubicBezTo>
                  <a:cubicBezTo>
                    <a:pt x="897" y="183"/>
                    <a:pt x="962" y="195"/>
                    <a:pt x="1003" y="203"/>
                  </a:cubicBezTo>
                  <a:cubicBezTo>
                    <a:pt x="1003" y="203"/>
                    <a:pt x="1003" y="203"/>
                    <a:pt x="1003" y="203"/>
                  </a:cubicBezTo>
                  <a:cubicBezTo>
                    <a:pt x="1005" y="204"/>
                    <a:pt x="1007" y="204"/>
                    <a:pt x="1009" y="205"/>
                  </a:cubicBezTo>
                  <a:cubicBezTo>
                    <a:pt x="1009" y="205"/>
                    <a:pt x="1009" y="205"/>
                    <a:pt x="1009" y="205"/>
                  </a:cubicBezTo>
                  <a:cubicBezTo>
                    <a:pt x="1011" y="205"/>
                    <a:pt x="1013" y="205"/>
                    <a:pt x="1014" y="206"/>
                  </a:cubicBezTo>
                  <a:cubicBezTo>
                    <a:pt x="1014" y="206"/>
                    <a:pt x="1015" y="206"/>
                    <a:pt x="1015" y="206"/>
                  </a:cubicBezTo>
                  <a:cubicBezTo>
                    <a:pt x="1016" y="206"/>
                    <a:pt x="1018" y="206"/>
                    <a:pt x="1019" y="207"/>
                  </a:cubicBezTo>
                  <a:cubicBezTo>
                    <a:pt x="1020" y="207"/>
                    <a:pt x="1020" y="207"/>
                    <a:pt x="1020" y="207"/>
                  </a:cubicBezTo>
                  <a:cubicBezTo>
                    <a:pt x="1022" y="207"/>
                    <a:pt x="1023" y="207"/>
                    <a:pt x="1024" y="208"/>
                  </a:cubicBezTo>
                  <a:cubicBezTo>
                    <a:pt x="1024" y="208"/>
                    <a:pt x="1025" y="208"/>
                    <a:pt x="1025" y="208"/>
                  </a:cubicBezTo>
                  <a:cubicBezTo>
                    <a:pt x="1026" y="208"/>
                    <a:pt x="1027" y="208"/>
                    <a:pt x="1028" y="208"/>
                  </a:cubicBezTo>
                  <a:cubicBezTo>
                    <a:pt x="1029" y="209"/>
                    <a:pt x="1029" y="209"/>
                    <a:pt x="1029" y="209"/>
                  </a:cubicBezTo>
                  <a:cubicBezTo>
                    <a:pt x="1030" y="209"/>
                    <a:pt x="1031" y="209"/>
                    <a:pt x="1032" y="209"/>
                  </a:cubicBezTo>
                  <a:cubicBezTo>
                    <a:pt x="1032" y="209"/>
                    <a:pt x="1033" y="209"/>
                    <a:pt x="1033" y="209"/>
                  </a:cubicBezTo>
                  <a:cubicBezTo>
                    <a:pt x="1034" y="210"/>
                    <a:pt x="1035" y="210"/>
                    <a:pt x="1035" y="210"/>
                  </a:cubicBezTo>
                  <a:cubicBezTo>
                    <a:pt x="1036" y="210"/>
                    <a:pt x="1036" y="210"/>
                    <a:pt x="1036" y="210"/>
                  </a:cubicBezTo>
                  <a:cubicBezTo>
                    <a:pt x="1037" y="210"/>
                    <a:pt x="1038" y="210"/>
                    <a:pt x="1038" y="211"/>
                  </a:cubicBezTo>
                  <a:cubicBezTo>
                    <a:pt x="1038" y="211"/>
                    <a:pt x="1039" y="211"/>
                    <a:pt x="1039" y="211"/>
                  </a:cubicBezTo>
                  <a:cubicBezTo>
                    <a:pt x="1039" y="211"/>
                    <a:pt x="1040" y="211"/>
                    <a:pt x="1040" y="211"/>
                  </a:cubicBezTo>
                  <a:cubicBezTo>
                    <a:pt x="1041" y="211"/>
                    <a:pt x="1041" y="211"/>
                    <a:pt x="1041" y="211"/>
                  </a:cubicBezTo>
                  <a:cubicBezTo>
                    <a:pt x="1042" y="211"/>
                    <a:pt x="1042" y="211"/>
                    <a:pt x="1042" y="212"/>
                  </a:cubicBezTo>
                  <a:cubicBezTo>
                    <a:pt x="1042" y="212"/>
                    <a:pt x="1043" y="212"/>
                    <a:pt x="1043" y="212"/>
                  </a:cubicBezTo>
                  <a:cubicBezTo>
                    <a:pt x="1043" y="212"/>
                    <a:pt x="1043" y="212"/>
                    <a:pt x="1044" y="212"/>
                  </a:cubicBezTo>
                  <a:cubicBezTo>
                    <a:pt x="1094" y="221"/>
                    <a:pt x="1127" y="228"/>
                    <a:pt x="1139" y="230"/>
                  </a:cubicBezTo>
                  <a:cubicBezTo>
                    <a:pt x="1136" y="217"/>
                    <a:pt x="1136" y="217"/>
                    <a:pt x="1136" y="217"/>
                  </a:cubicBezTo>
                  <a:cubicBezTo>
                    <a:pt x="1117" y="214"/>
                    <a:pt x="1061" y="203"/>
                    <a:pt x="982" y="189"/>
                  </a:cubicBezTo>
                  <a:cubicBezTo>
                    <a:pt x="952" y="183"/>
                    <a:pt x="857" y="166"/>
                    <a:pt x="769" y="150"/>
                  </a:cubicBezTo>
                  <a:cubicBezTo>
                    <a:pt x="703" y="138"/>
                    <a:pt x="643" y="116"/>
                    <a:pt x="616" y="111"/>
                  </a:cubicBezTo>
                  <a:cubicBezTo>
                    <a:pt x="552" y="99"/>
                    <a:pt x="483" y="97"/>
                    <a:pt x="418" y="85"/>
                  </a:cubicBezTo>
                  <a:cubicBezTo>
                    <a:pt x="314" y="65"/>
                    <a:pt x="18" y="5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1" y="12"/>
                  </a:cubicBez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06" name="Freeform 614"/>
            <p:cNvSpPr>
              <a:spLocks/>
            </p:cNvSpPr>
            <p:nvPr/>
          </p:nvSpPr>
          <p:spPr bwMode="auto">
            <a:xfrm>
              <a:off x="867" y="1361"/>
              <a:ext cx="287" cy="999"/>
            </a:xfrm>
            <a:custGeom>
              <a:avLst/>
              <a:gdLst>
                <a:gd name="T0" fmla="*/ 183 w 108"/>
                <a:gd name="T1" fmla="*/ 0 h 352"/>
                <a:gd name="T2" fmla="*/ 162 w 108"/>
                <a:gd name="T3" fmla="*/ 613 h 352"/>
                <a:gd name="T4" fmla="*/ 444 w 108"/>
                <a:gd name="T5" fmla="*/ 675 h 352"/>
                <a:gd name="T6" fmla="*/ 749 w 108"/>
                <a:gd name="T7" fmla="*/ 1530 h 352"/>
                <a:gd name="T8" fmla="*/ 396 w 108"/>
                <a:gd name="T9" fmla="*/ 2361 h 352"/>
                <a:gd name="T10" fmla="*/ 141 w 108"/>
                <a:gd name="T11" fmla="*/ 2313 h 352"/>
                <a:gd name="T12" fmla="*/ 0 w 108"/>
                <a:gd name="T13" fmla="*/ 2835 h 35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8" h="352">
                  <a:moveTo>
                    <a:pt x="26" y="0"/>
                  </a:moveTo>
                  <a:cubicBezTo>
                    <a:pt x="23" y="76"/>
                    <a:pt x="23" y="76"/>
                    <a:pt x="23" y="76"/>
                  </a:cubicBezTo>
                  <a:cubicBezTo>
                    <a:pt x="63" y="84"/>
                    <a:pt x="63" y="84"/>
                    <a:pt x="63" y="84"/>
                  </a:cubicBezTo>
                  <a:cubicBezTo>
                    <a:pt x="92" y="102"/>
                    <a:pt x="105" y="145"/>
                    <a:pt x="106" y="190"/>
                  </a:cubicBezTo>
                  <a:cubicBezTo>
                    <a:pt x="108" y="231"/>
                    <a:pt x="86" y="272"/>
                    <a:pt x="56" y="293"/>
                  </a:cubicBezTo>
                  <a:cubicBezTo>
                    <a:pt x="20" y="287"/>
                    <a:pt x="20" y="287"/>
                    <a:pt x="20" y="287"/>
                  </a:cubicBezTo>
                  <a:cubicBezTo>
                    <a:pt x="0" y="352"/>
                    <a:pt x="0" y="352"/>
                    <a:pt x="0" y="352"/>
                  </a:cubicBezTo>
                </a:path>
              </a:pathLst>
            </a:custGeom>
            <a:noFill/>
            <a:ln w="12700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07" name="Freeform 615"/>
            <p:cNvSpPr>
              <a:spLocks/>
            </p:cNvSpPr>
            <p:nvPr/>
          </p:nvSpPr>
          <p:spPr bwMode="auto">
            <a:xfrm>
              <a:off x="2064" y="1756"/>
              <a:ext cx="107" cy="57"/>
            </a:xfrm>
            <a:custGeom>
              <a:avLst/>
              <a:gdLst>
                <a:gd name="T0" fmla="*/ 0 w 40"/>
                <a:gd name="T1" fmla="*/ 123 h 20"/>
                <a:gd name="T2" fmla="*/ 286 w 40"/>
                <a:gd name="T3" fmla="*/ 162 h 20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0" h="20">
                  <a:moveTo>
                    <a:pt x="0" y="15"/>
                  </a:moveTo>
                  <a:cubicBezTo>
                    <a:pt x="8" y="0"/>
                    <a:pt x="33" y="9"/>
                    <a:pt x="40" y="20"/>
                  </a:cubicBezTo>
                </a:path>
              </a:pathLst>
            </a:custGeom>
            <a:noFill/>
            <a:ln w="7938" cap="rnd">
              <a:solidFill>
                <a:srgbClr val="FD802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08" name="Freeform 616"/>
            <p:cNvSpPr>
              <a:spLocks/>
            </p:cNvSpPr>
            <p:nvPr/>
          </p:nvSpPr>
          <p:spPr bwMode="auto">
            <a:xfrm>
              <a:off x="2155" y="1795"/>
              <a:ext cx="69" cy="32"/>
            </a:xfrm>
            <a:custGeom>
              <a:avLst/>
              <a:gdLst>
                <a:gd name="T0" fmla="*/ 0 w 26"/>
                <a:gd name="T1" fmla="*/ 93 h 11"/>
                <a:gd name="T2" fmla="*/ 183 w 26"/>
                <a:gd name="T3" fmla="*/ 67 h 1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6" h="11">
                  <a:moveTo>
                    <a:pt x="0" y="11"/>
                  </a:moveTo>
                  <a:cubicBezTo>
                    <a:pt x="4" y="0"/>
                    <a:pt x="18" y="5"/>
                    <a:pt x="26" y="8"/>
                  </a:cubicBezTo>
                </a:path>
              </a:pathLst>
            </a:custGeom>
            <a:noFill/>
            <a:ln w="7938" cap="rnd">
              <a:solidFill>
                <a:srgbClr val="FD802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09" name="Freeform 617"/>
            <p:cNvSpPr>
              <a:spLocks/>
            </p:cNvSpPr>
            <p:nvPr/>
          </p:nvSpPr>
          <p:spPr bwMode="auto">
            <a:xfrm>
              <a:off x="2125" y="1866"/>
              <a:ext cx="80" cy="71"/>
            </a:xfrm>
            <a:custGeom>
              <a:avLst/>
              <a:gdLst>
                <a:gd name="T0" fmla="*/ 21 w 30"/>
                <a:gd name="T1" fmla="*/ 0 h 25"/>
                <a:gd name="T2" fmla="*/ 213 w 30"/>
                <a:gd name="T3" fmla="*/ 153 h 2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0" h="25">
                  <a:moveTo>
                    <a:pt x="3" y="0"/>
                  </a:moveTo>
                  <a:cubicBezTo>
                    <a:pt x="0" y="15"/>
                    <a:pt x="17" y="25"/>
                    <a:pt x="30" y="19"/>
                  </a:cubicBezTo>
                </a:path>
              </a:pathLst>
            </a:custGeom>
            <a:noFill/>
            <a:ln w="7938" cap="rnd">
              <a:solidFill>
                <a:srgbClr val="FD802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10" name="Freeform 618"/>
            <p:cNvSpPr>
              <a:spLocks/>
            </p:cNvSpPr>
            <p:nvPr/>
          </p:nvSpPr>
          <p:spPr bwMode="auto">
            <a:xfrm>
              <a:off x="2203" y="1898"/>
              <a:ext cx="42" cy="48"/>
            </a:xfrm>
            <a:custGeom>
              <a:avLst/>
              <a:gdLst>
                <a:gd name="T0" fmla="*/ 8 w 16"/>
                <a:gd name="T1" fmla="*/ 0 h 17"/>
                <a:gd name="T2" fmla="*/ 110 w 16"/>
                <a:gd name="T3" fmla="*/ 136 h 17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6" h="17">
                  <a:moveTo>
                    <a:pt x="1" y="0"/>
                  </a:moveTo>
                  <a:cubicBezTo>
                    <a:pt x="0" y="10"/>
                    <a:pt x="6" y="16"/>
                    <a:pt x="16" y="17"/>
                  </a:cubicBezTo>
                </a:path>
              </a:pathLst>
            </a:custGeom>
            <a:noFill/>
            <a:ln w="7938" cap="rnd">
              <a:solidFill>
                <a:srgbClr val="FD802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11" name="Freeform 619"/>
            <p:cNvSpPr>
              <a:spLocks/>
            </p:cNvSpPr>
            <p:nvPr/>
          </p:nvSpPr>
          <p:spPr bwMode="auto">
            <a:xfrm>
              <a:off x="2322" y="1810"/>
              <a:ext cx="115" cy="56"/>
            </a:xfrm>
            <a:custGeom>
              <a:avLst/>
              <a:gdLst>
                <a:gd name="T0" fmla="*/ 0 w 43"/>
                <a:gd name="T1" fmla="*/ 101 h 20"/>
                <a:gd name="T2" fmla="*/ 308 w 43"/>
                <a:gd name="T3" fmla="*/ 157 h 20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3" h="20">
                  <a:moveTo>
                    <a:pt x="0" y="13"/>
                  </a:moveTo>
                  <a:cubicBezTo>
                    <a:pt x="12" y="0"/>
                    <a:pt x="35" y="7"/>
                    <a:pt x="43" y="20"/>
                  </a:cubicBezTo>
                </a:path>
              </a:pathLst>
            </a:custGeom>
            <a:noFill/>
            <a:ln w="7938" cap="rnd">
              <a:solidFill>
                <a:srgbClr val="FD802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12" name="Freeform 620"/>
            <p:cNvSpPr>
              <a:spLocks/>
            </p:cNvSpPr>
            <p:nvPr/>
          </p:nvSpPr>
          <p:spPr bwMode="auto">
            <a:xfrm>
              <a:off x="2413" y="1852"/>
              <a:ext cx="96" cy="60"/>
            </a:xfrm>
            <a:custGeom>
              <a:avLst/>
              <a:gdLst>
                <a:gd name="T0" fmla="*/ 0 w 36"/>
                <a:gd name="T1" fmla="*/ 66 h 21"/>
                <a:gd name="T2" fmla="*/ 256 w 36"/>
                <a:gd name="T3" fmla="*/ 171 h 2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6" h="21">
                  <a:moveTo>
                    <a:pt x="0" y="8"/>
                  </a:moveTo>
                  <a:cubicBezTo>
                    <a:pt x="15" y="0"/>
                    <a:pt x="29" y="7"/>
                    <a:pt x="36" y="21"/>
                  </a:cubicBezTo>
                </a:path>
              </a:pathLst>
            </a:custGeom>
            <a:noFill/>
            <a:ln w="7938" cap="rnd">
              <a:solidFill>
                <a:srgbClr val="FD802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13" name="Freeform 621"/>
            <p:cNvSpPr>
              <a:spLocks/>
            </p:cNvSpPr>
            <p:nvPr/>
          </p:nvSpPr>
          <p:spPr bwMode="auto">
            <a:xfrm>
              <a:off x="2341" y="1952"/>
              <a:ext cx="106" cy="45"/>
            </a:xfrm>
            <a:custGeom>
              <a:avLst/>
              <a:gdLst>
                <a:gd name="T0" fmla="*/ 0 w 40"/>
                <a:gd name="T1" fmla="*/ 56 h 16"/>
                <a:gd name="T2" fmla="*/ 281 w 40"/>
                <a:gd name="T3" fmla="*/ 0 h 16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0" h="16">
                  <a:moveTo>
                    <a:pt x="0" y="7"/>
                  </a:moveTo>
                  <a:cubicBezTo>
                    <a:pt x="9" y="16"/>
                    <a:pt x="39" y="15"/>
                    <a:pt x="40" y="0"/>
                  </a:cubicBezTo>
                </a:path>
              </a:pathLst>
            </a:custGeom>
            <a:noFill/>
            <a:ln w="7938" cap="rnd">
              <a:solidFill>
                <a:srgbClr val="FD802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14" name="Freeform 622"/>
            <p:cNvSpPr>
              <a:spLocks/>
            </p:cNvSpPr>
            <p:nvPr/>
          </p:nvSpPr>
          <p:spPr bwMode="auto">
            <a:xfrm>
              <a:off x="2431" y="1926"/>
              <a:ext cx="75" cy="37"/>
            </a:xfrm>
            <a:custGeom>
              <a:avLst/>
              <a:gdLst>
                <a:gd name="T0" fmla="*/ 0 w 28"/>
                <a:gd name="T1" fmla="*/ 0 h 13"/>
                <a:gd name="T2" fmla="*/ 201 w 28"/>
                <a:gd name="T3" fmla="*/ 74 h 1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8" h="13">
                  <a:moveTo>
                    <a:pt x="0" y="0"/>
                  </a:moveTo>
                  <a:cubicBezTo>
                    <a:pt x="4" y="11"/>
                    <a:pt x="18" y="13"/>
                    <a:pt x="28" y="9"/>
                  </a:cubicBezTo>
                </a:path>
              </a:pathLst>
            </a:custGeom>
            <a:noFill/>
            <a:ln w="7938" cap="rnd">
              <a:solidFill>
                <a:srgbClr val="FD802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15" name="Freeform 623"/>
            <p:cNvSpPr>
              <a:spLocks/>
            </p:cNvSpPr>
            <p:nvPr/>
          </p:nvSpPr>
          <p:spPr bwMode="auto">
            <a:xfrm>
              <a:off x="2612" y="1966"/>
              <a:ext cx="99" cy="51"/>
            </a:xfrm>
            <a:custGeom>
              <a:avLst/>
              <a:gdLst>
                <a:gd name="T0" fmla="*/ 0 w 37"/>
                <a:gd name="T1" fmla="*/ 0 h 18"/>
                <a:gd name="T2" fmla="*/ 265 w 37"/>
                <a:gd name="T3" fmla="*/ 88 h 1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7" h="18">
                  <a:moveTo>
                    <a:pt x="0" y="0"/>
                  </a:moveTo>
                  <a:cubicBezTo>
                    <a:pt x="6" y="13"/>
                    <a:pt x="24" y="18"/>
                    <a:pt x="37" y="11"/>
                  </a:cubicBezTo>
                </a:path>
              </a:pathLst>
            </a:custGeom>
            <a:noFill/>
            <a:ln w="7938" cap="rnd">
              <a:solidFill>
                <a:srgbClr val="FD802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16" name="Freeform 624"/>
            <p:cNvSpPr>
              <a:spLocks/>
            </p:cNvSpPr>
            <p:nvPr/>
          </p:nvSpPr>
          <p:spPr bwMode="auto">
            <a:xfrm>
              <a:off x="2708" y="1980"/>
              <a:ext cx="48" cy="48"/>
            </a:xfrm>
            <a:custGeom>
              <a:avLst/>
              <a:gdLst>
                <a:gd name="T0" fmla="*/ 0 w 18"/>
                <a:gd name="T1" fmla="*/ 0 h 17"/>
                <a:gd name="T2" fmla="*/ 128 w 18"/>
                <a:gd name="T3" fmla="*/ 136 h 17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8" h="17">
                  <a:moveTo>
                    <a:pt x="0" y="0"/>
                  </a:moveTo>
                  <a:cubicBezTo>
                    <a:pt x="2" y="9"/>
                    <a:pt x="8" y="17"/>
                    <a:pt x="18" y="17"/>
                  </a:cubicBezTo>
                </a:path>
              </a:pathLst>
            </a:custGeom>
            <a:noFill/>
            <a:ln w="7938" cap="rnd">
              <a:solidFill>
                <a:srgbClr val="FD802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17" name="Freeform 625"/>
            <p:cNvSpPr>
              <a:spLocks/>
            </p:cNvSpPr>
            <p:nvPr/>
          </p:nvSpPr>
          <p:spPr bwMode="auto">
            <a:xfrm>
              <a:off x="2727" y="1895"/>
              <a:ext cx="106" cy="68"/>
            </a:xfrm>
            <a:custGeom>
              <a:avLst/>
              <a:gdLst>
                <a:gd name="T0" fmla="*/ 0 w 40"/>
                <a:gd name="T1" fmla="*/ 40 h 24"/>
                <a:gd name="T2" fmla="*/ 140 w 40"/>
                <a:gd name="T3" fmla="*/ 48 h 24"/>
                <a:gd name="T4" fmla="*/ 281 w 40"/>
                <a:gd name="T5" fmla="*/ 193 h 2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0" h="24">
                  <a:moveTo>
                    <a:pt x="0" y="5"/>
                  </a:moveTo>
                  <a:cubicBezTo>
                    <a:pt x="4" y="0"/>
                    <a:pt x="15" y="4"/>
                    <a:pt x="20" y="6"/>
                  </a:cubicBezTo>
                  <a:cubicBezTo>
                    <a:pt x="29" y="9"/>
                    <a:pt x="37" y="15"/>
                    <a:pt x="40" y="24"/>
                  </a:cubicBezTo>
                </a:path>
              </a:pathLst>
            </a:custGeom>
            <a:noFill/>
            <a:ln w="7938" cap="rnd">
              <a:solidFill>
                <a:srgbClr val="FD802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18" name="Freeform 626"/>
            <p:cNvSpPr>
              <a:spLocks/>
            </p:cNvSpPr>
            <p:nvPr/>
          </p:nvSpPr>
          <p:spPr bwMode="auto">
            <a:xfrm>
              <a:off x="2817" y="1960"/>
              <a:ext cx="56" cy="57"/>
            </a:xfrm>
            <a:custGeom>
              <a:avLst/>
              <a:gdLst>
                <a:gd name="T0" fmla="*/ 0 w 21"/>
                <a:gd name="T1" fmla="*/ 0 h 20"/>
                <a:gd name="T2" fmla="*/ 149 w 21"/>
                <a:gd name="T3" fmla="*/ 162 h 20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1" h="20">
                  <a:moveTo>
                    <a:pt x="0" y="0"/>
                  </a:moveTo>
                  <a:cubicBezTo>
                    <a:pt x="9" y="1"/>
                    <a:pt x="20" y="10"/>
                    <a:pt x="21" y="20"/>
                  </a:cubicBezTo>
                </a:path>
              </a:pathLst>
            </a:custGeom>
            <a:noFill/>
            <a:ln w="7938" cap="rnd">
              <a:solidFill>
                <a:srgbClr val="FD802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19" name="Freeform 627"/>
            <p:cNvSpPr>
              <a:spLocks/>
            </p:cNvSpPr>
            <p:nvPr/>
          </p:nvSpPr>
          <p:spPr bwMode="auto">
            <a:xfrm>
              <a:off x="2958" y="1974"/>
              <a:ext cx="51" cy="63"/>
            </a:xfrm>
            <a:custGeom>
              <a:avLst/>
              <a:gdLst>
                <a:gd name="T0" fmla="*/ 129 w 19"/>
                <a:gd name="T1" fmla="*/ 0 h 22"/>
                <a:gd name="T2" fmla="*/ 0 w 19"/>
                <a:gd name="T3" fmla="*/ 172 h 2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9" h="22">
                  <a:moveTo>
                    <a:pt x="18" y="0"/>
                  </a:moveTo>
                  <a:cubicBezTo>
                    <a:pt x="19" y="13"/>
                    <a:pt x="15" y="22"/>
                    <a:pt x="0" y="21"/>
                  </a:cubicBezTo>
                </a:path>
              </a:pathLst>
            </a:custGeom>
            <a:noFill/>
            <a:ln w="7938" cap="rnd">
              <a:solidFill>
                <a:srgbClr val="FD802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20" name="Freeform 628"/>
            <p:cNvSpPr>
              <a:spLocks/>
            </p:cNvSpPr>
            <p:nvPr/>
          </p:nvSpPr>
          <p:spPr bwMode="auto">
            <a:xfrm>
              <a:off x="2937" y="2011"/>
              <a:ext cx="35" cy="37"/>
            </a:xfrm>
            <a:custGeom>
              <a:avLst/>
              <a:gdLst>
                <a:gd name="T0" fmla="*/ 65 w 13"/>
                <a:gd name="T1" fmla="*/ 0 h 13"/>
                <a:gd name="T2" fmla="*/ 0 w 13"/>
                <a:gd name="T3" fmla="*/ 97 h 1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3" h="13">
                  <a:moveTo>
                    <a:pt x="9" y="0"/>
                  </a:moveTo>
                  <a:cubicBezTo>
                    <a:pt x="13" y="7"/>
                    <a:pt x="7" y="13"/>
                    <a:pt x="0" y="12"/>
                  </a:cubicBezTo>
                </a:path>
              </a:pathLst>
            </a:custGeom>
            <a:noFill/>
            <a:ln w="7938" cap="rnd">
              <a:solidFill>
                <a:srgbClr val="FD802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21" name="Freeform 629"/>
            <p:cNvSpPr>
              <a:spLocks/>
            </p:cNvSpPr>
            <p:nvPr/>
          </p:nvSpPr>
          <p:spPr bwMode="auto">
            <a:xfrm>
              <a:off x="2064" y="1773"/>
              <a:ext cx="19" cy="28"/>
            </a:xfrm>
            <a:custGeom>
              <a:avLst/>
              <a:gdLst>
                <a:gd name="T0" fmla="*/ 0 w 7"/>
                <a:gd name="T1" fmla="*/ 39 h 10"/>
                <a:gd name="T2" fmla="*/ 52 w 7"/>
                <a:gd name="T3" fmla="*/ 70 h 10"/>
                <a:gd name="T4" fmla="*/ 22 w 7"/>
                <a:gd name="T5" fmla="*/ 0 h 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" h="10">
                  <a:moveTo>
                    <a:pt x="0" y="5"/>
                  </a:moveTo>
                  <a:cubicBezTo>
                    <a:pt x="1" y="7"/>
                    <a:pt x="4" y="10"/>
                    <a:pt x="7" y="9"/>
                  </a:cubicBezTo>
                  <a:cubicBezTo>
                    <a:pt x="7" y="6"/>
                    <a:pt x="5" y="2"/>
                    <a:pt x="3" y="0"/>
                  </a:cubicBezTo>
                </a:path>
              </a:pathLst>
            </a:custGeom>
            <a:noFill/>
            <a:ln w="15875" cap="flat">
              <a:solidFill>
                <a:srgbClr val="FEE67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22" name="Freeform 630"/>
            <p:cNvSpPr>
              <a:spLocks/>
            </p:cNvSpPr>
            <p:nvPr/>
          </p:nvSpPr>
          <p:spPr bwMode="auto">
            <a:xfrm>
              <a:off x="2192" y="1798"/>
              <a:ext cx="26" cy="34"/>
            </a:xfrm>
            <a:custGeom>
              <a:avLst/>
              <a:gdLst>
                <a:gd name="T0" fmla="*/ 60 w 10"/>
                <a:gd name="T1" fmla="*/ 26 h 12"/>
                <a:gd name="T2" fmla="*/ 42 w 10"/>
                <a:gd name="T3" fmla="*/ 88 h 12"/>
                <a:gd name="T4" fmla="*/ 21 w 10"/>
                <a:gd name="T5" fmla="*/ 0 h 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" h="12">
                  <a:moveTo>
                    <a:pt x="9" y="3"/>
                  </a:moveTo>
                  <a:cubicBezTo>
                    <a:pt x="9" y="6"/>
                    <a:pt x="10" y="11"/>
                    <a:pt x="6" y="11"/>
                  </a:cubicBezTo>
                  <a:cubicBezTo>
                    <a:pt x="0" y="12"/>
                    <a:pt x="2" y="4"/>
                    <a:pt x="3" y="0"/>
                  </a:cubicBezTo>
                </a:path>
              </a:pathLst>
            </a:custGeom>
            <a:noFill/>
            <a:ln w="15875" cap="flat">
              <a:solidFill>
                <a:srgbClr val="FEE67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23" name="Freeform 631"/>
            <p:cNvSpPr>
              <a:spLocks/>
            </p:cNvSpPr>
            <p:nvPr/>
          </p:nvSpPr>
          <p:spPr bwMode="auto">
            <a:xfrm>
              <a:off x="2123" y="1866"/>
              <a:ext cx="29" cy="29"/>
            </a:xfrm>
            <a:custGeom>
              <a:avLst/>
              <a:gdLst>
                <a:gd name="T0" fmla="*/ 0 w 11"/>
                <a:gd name="T1" fmla="*/ 26 h 10"/>
                <a:gd name="T2" fmla="*/ 76 w 11"/>
                <a:gd name="T3" fmla="*/ 44 h 10"/>
                <a:gd name="T4" fmla="*/ 8 w 11"/>
                <a:gd name="T5" fmla="*/ 84 h 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" h="10">
                  <a:moveTo>
                    <a:pt x="0" y="3"/>
                  </a:moveTo>
                  <a:cubicBezTo>
                    <a:pt x="2" y="1"/>
                    <a:pt x="11" y="0"/>
                    <a:pt x="11" y="5"/>
                  </a:cubicBezTo>
                  <a:cubicBezTo>
                    <a:pt x="11" y="9"/>
                    <a:pt x="4" y="10"/>
                    <a:pt x="1" y="10"/>
                  </a:cubicBezTo>
                </a:path>
              </a:pathLst>
            </a:custGeom>
            <a:noFill/>
            <a:ln w="15875" cap="flat">
              <a:solidFill>
                <a:srgbClr val="FEE67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24" name="Freeform 632"/>
            <p:cNvSpPr>
              <a:spLocks/>
            </p:cNvSpPr>
            <p:nvPr/>
          </p:nvSpPr>
          <p:spPr bwMode="auto">
            <a:xfrm>
              <a:off x="2224" y="1940"/>
              <a:ext cx="13" cy="9"/>
            </a:xfrm>
            <a:custGeom>
              <a:avLst/>
              <a:gdLst>
                <a:gd name="T0" fmla="*/ 0 w 5"/>
                <a:gd name="T1" fmla="*/ 27 h 3"/>
                <a:gd name="T2" fmla="*/ 34 w 5"/>
                <a:gd name="T3" fmla="*/ 0 h 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" h="3">
                  <a:moveTo>
                    <a:pt x="0" y="3"/>
                  </a:moveTo>
                  <a:cubicBezTo>
                    <a:pt x="2" y="3"/>
                    <a:pt x="4" y="2"/>
                    <a:pt x="5" y="0"/>
                  </a:cubicBezTo>
                </a:path>
              </a:pathLst>
            </a:custGeom>
            <a:noFill/>
            <a:ln w="15875" cap="flat">
              <a:solidFill>
                <a:srgbClr val="FEE67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25" name="Freeform 633"/>
            <p:cNvSpPr>
              <a:spLocks/>
            </p:cNvSpPr>
            <p:nvPr/>
          </p:nvSpPr>
          <p:spPr bwMode="auto">
            <a:xfrm>
              <a:off x="2341" y="1969"/>
              <a:ext cx="27" cy="22"/>
            </a:xfrm>
            <a:custGeom>
              <a:avLst/>
              <a:gdLst>
                <a:gd name="T0" fmla="*/ 0 w 10"/>
                <a:gd name="T1" fmla="*/ 52 h 8"/>
                <a:gd name="T2" fmla="*/ 51 w 10"/>
                <a:gd name="T3" fmla="*/ 8 h 8"/>
                <a:gd name="T4" fmla="*/ 59 w 10"/>
                <a:gd name="T5" fmla="*/ 61 h 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" h="8">
                  <a:moveTo>
                    <a:pt x="0" y="7"/>
                  </a:moveTo>
                  <a:cubicBezTo>
                    <a:pt x="1" y="5"/>
                    <a:pt x="4" y="0"/>
                    <a:pt x="7" y="1"/>
                  </a:cubicBezTo>
                  <a:cubicBezTo>
                    <a:pt x="10" y="2"/>
                    <a:pt x="9" y="6"/>
                    <a:pt x="8" y="8"/>
                  </a:cubicBezTo>
                </a:path>
              </a:pathLst>
            </a:custGeom>
            <a:noFill/>
            <a:ln w="15875" cap="flat">
              <a:solidFill>
                <a:srgbClr val="FEE67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26" name="Freeform 634"/>
            <p:cNvSpPr>
              <a:spLocks/>
            </p:cNvSpPr>
            <p:nvPr/>
          </p:nvSpPr>
          <p:spPr bwMode="auto">
            <a:xfrm>
              <a:off x="2325" y="1824"/>
              <a:ext cx="40" cy="37"/>
            </a:xfrm>
            <a:custGeom>
              <a:avLst/>
              <a:gdLst>
                <a:gd name="T0" fmla="*/ 13 w 15"/>
                <a:gd name="T1" fmla="*/ 17 h 13"/>
                <a:gd name="T2" fmla="*/ 51 w 15"/>
                <a:gd name="T3" fmla="*/ 0 h 1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5" h="13">
                  <a:moveTo>
                    <a:pt x="2" y="2"/>
                  </a:moveTo>
                  <a:cubicBezTo>
                    <a:pt x="0" y="7"/>
                    <a:pt x="15" y="13"/>
                    <a:pt x="7" y="0"/>
                  </a:cubicBezTo>
                </a:path>
              </a:pathLst>
            </a:custGeom>
            <a:noFill/>
            <a:ln w="15875" cap="flat">
              <a:solidFill>
                <a:srgbClr val="FEE67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27" name="Freeform 635"/>
            <p:cNvSpPr>
              <a:spLocks/>
            </p:cNvSpPr>
            <p:nvPr/>
          </p:nvSpPr>
          <p:spPr bwMode="auto">
            <a:xfrm>
              <a:off x="2477" y="1878"/>
              <a:ext cx="29" cy="37"/>
            </a:xfrm>
            <a:custGeom>
              <a:avLst/>
              <a:gdLst>
                <a:gd name="T0" fmla="*/ 42 w 11"/>
                <a:gd name="T1" fmla="*/ 105 h 13"/>
                <a:gd name="T2" fmla="*/ 76 w 11"/>
                <a:gd name="T3" fmla="*/ 17 h 13"/>
                <a:gd name="T4" fmla="*/ 0 w 11"/>
                <a:gd name="T5" fmla="*/ 65 h 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" h="13">
                  <a:moveTo>
                    <a:pt x="6" y="13"/>
                  </a:moveTo>
                  <a:cubicBezTo>
                    <a:pt x="9" y="11"/>
                    <a:pt x="11" y="6"/>
                    <a:pt x="11" y="2"/>
                  </a:cubicBezTo>
                  <a:cubicBezTo>
                    <a:pt x="8" y="0"/>
                    <a:pt x="2" y="6"/>
                    <a:pt x="0" y="8"/>
                  </a:cubicBezTo>
                </a:path>
              </a:pathLst>
            </a:custGeom>
            <a:noFill/>
            <a:ln w="15875" cap="flat">
              <a:solidFill>
                <a:srgbClr val="FEE67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28" name="Freeform 636"/>
            <p:cNvSpPr>
              <a:spLocks/>
            </p:cNvSpPr>
            <p:nvPr/>
          </p:nvSpPr>
          <p:spPr bwMode="auto">
            <a:xfrm>
              <a:off x="2490" y="1946"/>
              <a:ext cx="3" cy="23"/>
            </a:xfrm>
            <a:custGeom>
              <a:avLst/>
              <a:gdLst>
                <a:gd name="T0" fmla="*/ 0 w 1"/>
                <a:gd name="T1" fmla="*/ 0 h 8"/>
                <a:gd name="T2" fmla="*/ 9 w 1"/>
                <a:gd name="T3" fmla="*/ 66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" h="8">
                  <a:moveTo>
                    <a:pt x="0" y="0"/>
                  </a:moveTo>
                  <a:cubicBezTo>
                    <a:pt x="0" y="2"/>
                    <a:pt x="1" y="5"/>
                    <a:pt x="1" y="8"/>
                  </a:cubicBezTo>
                </a:path>
              </a:pathLst>
            </a:custGeom>
            <a:noFill/>
            <a:ln w="15875" cap="flat">
              <a:solidFill>
                <a:srgbClr val="FEE67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29" name="Freeform 637"/>
            <p:cNvSpPr>
              <a:spLocks/>
            </p:cNvSpPr>
            <p:nvPr/>
          </p:nvSpPr>
          <p:spPr bwMode="auto">
            <a:xfrm>
              <a:off x="2607" y="1969"/>
              <a:ext cx="32" cy="22"/>
            </a:xfrm>
            <a:custGeom>
              <a:avLst/>
              <a:gdLst>
                <a:gd name="T0" fmla="*/ 0 w 12"/>
                <a:gd name="T1" fmla="*/ 17 h 8"/>
                <a:gd name="T2" fmla="*/ 72 w 12"/>
                <a:gd name="T3" fmla="*/ 17 h 8"/>
                <a:gd name="T4" fmla="*/ 51 w 12"/>
                <a:gd name="T5" fmla="*/ 61 h 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" h="8">
                  <a:moveTo>
                    <a:pt x="0" y="2"/>
                  </a:moveTo>
                  <a:cubicBezTo>
                    <a:pt x="2" y="2"/>
                    <a:pt x="9" y="0"/>
                    <a:pt x="10" y="2"/>
                  </a:cubicBezTo>
                  <a:cubicBezTo>
                    <a:pt x="12" y="4"/>
                    <a:pt x="10" y="7"/>
                    <a:pt x="7" y="8"/>
                  </a:cubicBezTo>
                </a:path>
              </a:pathLst>
            </a:custGeom>
            <a:noFill/>
            <a:ln w="15875" cap="flat">
              <a:solidFill>
                <a:srgbClr val="FEE67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30" name="Freeform 638"/>
            <p:cNvSpPr>
              <a:spLocks/>
            </p:cNvSpPr>
            <p:nvPr/>
          </p:nvSpPr>
          <p:spPr bwMode="auto">
            <a:xfrm>
              <a:off x="2849" y="1980"/>
              <a:ext cx="43" cy="34"/>
            </a:xfrm>
            <a:custGeom>
              <a:avLst/>
              <a:gdLst>
                <a:gd name="T0" fmla="*/ 35 w 16"/>
                <a:gd name="T1" fmla="*/ 88 h 12"/>
                <a:gd name="T2" fmla="*/ 102 w 16"/>
                <a:gd name="T3" fmla="*/ 31 h 12"/>
                <a:gd name="T4" fmla="*/ 0 w 16"/>
                <a:gd name="T5" fmla="*/ 57 h 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" h="12">
                  <a:moveTo>
                    <a:pt x="5" y="11"/>
                  </a:moveTo>
                  <a:cubicBezTo>
                    <a:pt x="8" y="12"/>
                    <a:pt x="16" y="8"/>
                    <a:pt x="14" y="4"/>
                  </a:cubicBezTo>
                  <a:cubicBezTo>
                    <a:pt x="12" y="0"/>
                    <a:pt x="2" y="5"/>
                    <a:pt x="0" y="7"/>
                  </a:cubicBezTo>
                </a:path>
              </a:pathLst>
            </a:custGeom>
            <a:noFill/>
            <a:ln w="15875" cap="flat">
              <a:solidFill>
                <a:srgbClr val="FEE67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31" name="Freeform 639"/>
            <p:cNvSpPr>
              <a:spLocks/>
            </p:cNvSpPr>
            <p:nvPr/>
          </p:nvSpPr>
          <p:spPr bwMode="auto">
            <a:xfrm>
              <a:off x="2969" y="1971"/>
              <a:ext cx="45" cy="34"/>
            </a:xfrm>
            <a:custGeom>
              <a:avLst/>
              <a:gdLst>
                <a:gd name="T0" fmla="*/ 119 w 17"/>
                <a:gd name="T1" fmla="*/ 31 h 12"/>
                <a:gd name="T2" fmla="*/ 85 w 17"/>
                <a:gd name="T3" fmla="*/ 96 h 1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7" h="12">
                  <a:moveTo>
                    <a:pt x="17" y="4"/>
                  </a:moveTo>
                  <a:cubicBezTo>
                    <a:pt x="9" y="0"/>
                    <a:pt x="0" y="12"/>
                    <a:pt x="12" y="12"/>
                  </a:cubicBezTo>
                </a:path>
              </a:pathLst>
            </a:custGeom>
            <a:noFill/>
            <a:ln w="15875" cap="flat">
              <a:solidFill>
                <a:srgbClr val="FEE67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32" name="Freeform 640"/>
            <p:cNvSpPr>
              <a:spLocks/>
            </p:cNvSpPr>
            <p:nvPr/>
          </p:nvSpPr>
          <p:spPr bwMode="auto">
            <a:xfrm>
              <a:off x="2743" y="1895"/>
              <a:ext cx="21" cy="31"/>
            </a:xfrm>
            <a:custGeom>
              <a:avLst/>
              <a:gdLst>
                <a:gd name="T0" fmla="*/ 8 w 8"/>
                <a:gd name="T1" fmla="*/ 0 h 11"/>
                <a:gd name="T2" fmla="*/ 55 w 8"/>
                <a:gd name="T3" fmla="*/ 17 h 1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8" h="11">
                  <a:moveTo>
                    <a:pt x="1" y="0"/>
                  </a:moveTo>
                  <a:cubicBezTo>
                    <a:pt x="0" y="8"/>
                    <a:pt x="7" y="11"/>
                    <a:pt x="8" y="2"/>
                  </a:cubicBezTo>
                </a:path>
              </a:pathLst>
            </a:custGeom>
            <a:noFill/>
            <a:ln w="15875" cap="flat">
              <a:solidFill>
                <a:srgbClr val="FEE67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33" name="Freeform 641"/>
            <p:cNvSpPr>
              <a:spLocks/>
            </p:cNvSpPr>
            <p:nvPr/>
          </p:nvSpPr>
          <p:spPr bwMode="auto">
            <a:xfrm>
              <a:off x="2719" y="1997"/>
              <a:ext cx="37" cy="37"/>
            </a:xfrm>
            <a:custGeom>
              <a:avLst/>
              <a:gdLst>
                <a:gd name="T0" fmla="*/ 56 w 14"/>
                <a:gd name="T1" fmla="*/ 105 h 13"/>
                <a:gd name="T2" fmla="*/ 85 w 14"/>
                <a:gd name="T3" fmla="*/ 31 h 13"/>
                <a:gd name="T4" fmla="*/ 0 w 14"/>
                <a:gd name="T5" fmla="*/ 80 h 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" h="13">
                  <a:moveTo>
                    <a:pt x="8" y="13"/>
                  </a:moveTo>
                  <a:cubicBezTo>
                    <a:pt x="10" y="12"/>
                    <a:pt x="14" y="6"/>
                    <a:pt x="12" y="4"/>
                  </a:cubicBezTo>
                  <a:cubicBezTo>
                    <a:pt x="9" y="0"/>
                    <a:pt x="2" y="8"/>
                    <a:pt x="0" y="10"/>
                  </a:cubicBezTo>
                </a:path>
              </a:pathLst>
            </a:custGeom>
            <a:noFill/>
            <a:ln w="15875" cap="flat">
              <a:solidFill>
                <a:srgbClr val="FEE67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34" name="Freeform 642"/>
            <p:cNvSpPr>
              <a:spLocks/>
            </p:cNvSpPr>
            <p:nvPr/>
          </p:nvSpPr>
          <p:spPr bwMode="auto">
            <a:xfrm>
              <a:off x="1979" y="2440"/>
              <a:ext cx="72" cy="31"/>
            </a:xfrm>
            <a:custGeom>
              <a:avLst/>
              <a:gdLst>
                <a:gd name="T0" fmla="*/ 0 w 27"/>
                <a:gd name="T1" fmla="*/ 0 h 11"/>
                <a:gd name="T2" fmla="*/ 192 w 27"/>
                <a:gd name="T3" fmla="*/ 31 h 1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7" h="11">
                  <a:moveTo>
                    <a:pt x="0" y="0"/>
                  </a:moveTo>
                  <a:cubicBezTo>
                    <a:pt x="2" y="10"/>
                    <a:pt x="22" y="11"/>
                    <a:pt x="27" y="4"/>
                  </a:cubicBezTo>
                </a:path>
              </a:pathLst>
            </a:custGeom>
            <a:noFill/>
            <a:ln w="7938" cap="rnd">
              <a:solidFill>
                <a:srgbClr val="FD802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35" name="Freeform 643"/>
            <p:cNvSpPr>
              <a:spLocks/>
            </p:cNvSpPr>
            <p:nvPr/>
          </p:nvSpPr>
          <p:spPr bwMode="auto">
            <a:xfrm>
              <a:off x="2046" y="2437"/>
              <a:ext cx="50" cy="28"/>
            </a:xfrm>
            <a:custGeom>
              <a:avLst/>
              <a:gdLst>
                <a:gd name="T0" fmla="*/ 8 w 19"/>
                <a:gd name="T1" fmla="*/ 0 h 10"/>
                <a:gd name="T2" fmla="*/ 132 w 19"/>
                <a:gd name="T3" fmla="*/ 78 h 10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9" h="10">
                  <a:moveTo>
                    <a:pt x="1" y="0"/>
                  </a:moveTo>
                  <a:cubicBezTo>
                    <a:pt x="0" y="9"/>
                    <a:pt x="13" y="10"/>
                    <a:pt x="19" y="10"/>
                  </a:cubicBezTo>
                </a:path>
              </a:pathLst>
            </a:custGeom>
            <a:noFill/>
            <a:ln w="7938" cap="rnd">
              <a:solidFill>
                <a:srgbClr val="FD802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36" name="Freeform 644"/>
            <p:cNvSpPr>
              <a:spLocks/>
            </p:cNvSpPr>
            <p:nvPr/>
          </p:nvSpPr>
          <p:spPr bwMode="auto">
            <a:xfrm>
              <a:off x="2120" y="2462"/>
              <a:ext cx="72" cy="34"/>
            </a:xfrm>
            <a:custGeom>
              <a:avLst/>
              <a:gdLst>
                <a:gd name="T0" fmla="*/ 29 w 27"/>
                <a:gd name="T1" fmla="*/ 0 h 12"/>
                <a:gd name="T2" fmla="*/ 192 w 27"/>
                <a:gd name="T3" fmla="*/ 74 h 1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7" h="12">
                  <a:moveTo>
                    <a:pt x="4" y="0"/>
                  </a:moveTo>
                  <a:cubicBezTo>
                    <a:pt x="0" y="10"/>
                    <a:pt x="21" y="12"/>
                    <a:pt x="27" y="9"/>
                  </a:cubicBezTo>
                </a:path>
              </a:pathLst>
            </a:custGeom>
            <a:noFill/>
            <a:ln w="7938" cap="rnd">
              <a:solidFill>
                <a:srgbClr val="FD802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37" name="Freeform 645"/>
            <p:cNvSpPr>
              <a:spLocks/>
            </p:cNvSpPr>
            <p:nvPr/>
          </p:nvSpPr>
          <p:spPr bwMode="auto">
            <a:xfrm>
              <a:off x="2195" y="2474"/>
              <a:ext cx="21" cy="31"/>
            </a:xfrm>
            <a:custGeom>
              <a:avLst/>
              <a:gdLst>
                <a:gd name="T0" fmla="*/ 0 w 8"/>
                <a:gd name="T1" fmla="*/ 0 h 11"/>
                <a:gd name="T2" fmla="*/ 55 w 8"/>
                <a:gd name="T3" fmla="*/ 87 h 1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8" h="11">
                  <a:moveTo>
                    <a:pt x="0" y="0"/>
                  </a:moveTo>
                  <a:cubicBezTo>
                    <a:pt x="0" y="6"/>
                    <a:pt x="2" y="9"/>
                    <a:pt x="8" y="11"/>
                  </a:cubicBezTo>
                </a:path>
              </a:pathLst>
            </a:custGeom>
            <a:noFill/>
            <a:ln w="7938" cap="rnd">
              <a:solidFill>
                <a:srgbClr val="FD802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38" name="Freeform 646"/>
            <p:cNvSpPr>
              <a:spLocks/>
            </p:cNvSpPr>
            <p:nvPr/>
          </p:nvSpPr>
          <p:spPr bwMode="auto">
            <a:xfrm>
              <a:off x="2136" y="2340"/>
              <a:ext cx="93" cy="51"/>
            </a:xfrm>
            <a:custGeom>
              <a:avLst/>
              <a:gdLst>
                <a:gd name="T0" fmla="*/ 0 w 35"/>
                <a:gd name="T1" fmla="*/ 17 h 18"/>
                <a:gd name="T2" fmla="*/ 247 w 35"/>
                <a:gd name="T3" fmla="*/ 145 h 1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5" h="18">
                  <a:moveTo>
                    <a:pt x="0" y="2"/>
                  </a:moveTo>
                  <a:cubicBezTo>
                    <a:pt x="13" y="0"/>
                    <a:pt x="30" y="5"/>
                    <a:pt x="35" y="18"/>
                  </a:cubicBezTo>
                </a:path>
              </a:pathLst>
            </a:custGeom>
            <a:noFill/>
            <a:ln w="7938" cap="rnd">
              <a:solidFill>
                <a:srgbClr val="FD802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39" name="Freeform 647"/>
            <p:cNvSpPr>
              <a:spLocks/>
            </p:cNvSpPr>
            <p:nvPr/>
          </p:nvSpPr>
          <p:spPr bwMode="auto">
            <a:xfrm>
              <a:off x="2211" y="2380"/>
              <a:ext cx="82" cy="40"/>
            </a:xfrm>
            <a:custGeom>
              <a:avLst/>
              <a:gdLst>
                <a:gd name="T0" fmla="*/ 0 w 31"/>
                <a:gd name="T1" fmla="*/ 49 h 14"/>
                <a:gd name="T2" fmla="*/ 217 w 31"/>
                <a:gd name="T3" fmla="*/ 114 h 1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1" h="14">
                  <a:moveTo>
                    <a:pt x="0" y="6"/>
                  </a:moveTo>
                  <a:cubicBezTo>
                    <a:pt x="10" y="0"/>
                    <a:pt x="24" y="8"/>
                    <a:pt x="31" y="14"/>
                  </a:cubicBezTo>
                </a:path>
              </a:pathLst>
            </a:custGeom>
            <a:noFill/>
            <a:ln w="7938" cap="rnd">
              <a:solidFill>
                <a:srgbClr val="FD802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40" name="Freeform 648"/>
            <p:cNvSpPr>
              <a:spLocks/>
            </p:cNvSpPr>
            <p:nvPr/>
          </p:nvSpPr>
          <p:spPr bwMode="auto">
            <a:xfrm>
              <a:off x="2306" y="2485"/>
              <a:ext cx="101" cy="63"/>
            </a:xfrm>
            <a:custGeom>
              <a:avLst/>
              <a:gdLst>
                <a:gd name="T0" fmla="*/ 0 w 38"/>
                <a:gd name="T1" fmla="*/ 0 h 22"/>
                <a:gd name="T2" fmla="*/ 268 w 38"/>
                <a:gd name="T3" fmla="*/ 92 h 2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8" h="22">
                  <a:moveTo>
                    <a:pt x="0" y="0"/>
                  </a:moveTo>
                  <a:cubicBezTo>
                    <a:pt x="3" y="13"/>
                    <a:pt x="28" y="22"/>
                    <a:pt x="38" y="11"/>
                  </a:cubicBezTo>
                </a:path>
              </a:pathLst>
            </a:custGeom>
            <a:noFill/>
            <a:ln w="7938" cap="rnd">
              <a:solidFill>
                <a:srgbClr val="FD802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41" name="Freeform 649"/>
            <p:cNvSpPr>
              <a:spLocks/>
            </p:cNvSpPr>
            <p:nvPr/>
          </p:nvSpPr>
          <p:spPr bwMode="auto">
            <a:xfrm>
              <a:off x="2399" y="2496"/>
              <a:ext cx="64" cy="40"/>
            </a:xfrm>
            <a:custGeom>
              <a:avLst/>
              <a:gdLst>
                <a:gd name="T0" fmla="*/ 8 w 24"/>
                <a:gd name="T1" fmla="*/ 0 h 14"/>
                <a:gd name="T2" fmla="*/ 171 w 24"/>
                <a:gd name="T3" fmla="*/ 97 h 1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4" h="14">
                  <a:moveTo>
                    <a:pt x="1" y="0"/>
                  </a:moveTo>
                  <a:cubicBezTo>
                    <a:pt x="0" y="9"/>
                    <a:pt x="17" y="14"/>
                    <a:pt x="24" y="12"/>
                  </a:cubicBezTo>
                </a:path>
              </a:pathLst>
            </a:custGeom>
            <a:noFill/>
            <a:ln w="7938" cap="rnd">
              <a:solidFill>
                <a:srgbClr val="FD802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42" name="Freeform 650"/>
            <p:cNvSpPr>
              <a:spLocks/>
            </p:cNvSpPr>
            <p:nvPr/>
          </p:nvSpPr>
          <p:spPr bwMode="auto">
            <a:xfrm>
              <a:off x="1936" y="2355"/>
              <a:ext cx="48" cy="31"/>
            </a:xfrm>
            <a:custGeom>
              <a:avLst/>
              <a:gdLst>
                <a:gd name="T0" fmla="*/ 0 w 18"/>
                <a:gd name="T1" fmla="*/ 87 h 11"/>
                <a:gd name="T2" fmla="*/ 128 w 18"/>
                <a:gd name="T3" fmla="*/ 0 h 1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8" h="11">
                  <a:moveTo>
                    <a:pt x="0" y="11"/>
                  </a:moveTo>
                  <a:cubicBezTo>
                    <a:pt x="1" y="3"/>
                    <a:pt x="11" y="0"/>
                    <a:pt x="18" y="0"/>
                  </a:cubicBezTo>
                </a:path>
              </a:pathLst>
            </a:custGeom>
            <a:noFill/>
            <a:ln w="7938" cap="rnd">
              <a:solidFill>
                <a:srgbClr val="FD802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43" name="Freeform 651"/>
            <p:cNvSpPr>
              <a:spLocks/>
            </p:cNvSpPr>
            <p:nvPr/>
          </p:nvSpPr>
          <p:spPr bwMode="auto">
            <a:xfrm>
              <a:off x="2101" y="2389"/>
              <a:ext cx="19" cy="31"/>
            </a:xfrm>
            <a:custGeom>
              <a:avLst/>
              <a:gdLst>
                <a:gd name="T0" fmla="*/ 0 w 7"/>
                <a:gd name="T1" fmla="*/ 0 h 11"/>
                <a:gd name="T2" fmla="*/ 38 w 7"/>
                <a:gd name="T3" fmla="*/ 87 h 1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7" h="11">
                  <a:moveTo>
                    <a:pt x="0" y="0"/>
                  </a:moveTo>
                  <a:cubicBezTo>
                    <a:pt x="5" y="3"/>
                    <a:pt x="7" y="6"/>
                    <a:pt x="5" y="11"/>
                  </a:cubicBezTo>
                </a:path>
              </a:pathLst>
            </a:custGeom>
            <a:noFill/>
            <a:ln w="7938" cap="rnd">
              <a:solidFill>
                <a:srgbClr val="FD802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44" name="Freeform 652"/>
            <p:cNvSpPr>
              <a:spLocks/>
            </p:cNvSpPr>
            <p:nvPr/>
          </p:nvSpPr>
          <p:spPr bwMode="auto">
            <a:xfrm>
              <a:off x="2115" y="2397"/>
              <a:ext cx="26" cy="9"/>
            </a:xfrm>
            <a:custGeom>
              <a:avLst/>
              <a:gdLst>
                <a:gd name="T0" fmla="*/ 0 w 10"/>
                <a:gd name="T1" fmla="*/ 27 h 3"/>
                <a:gd name="T2" fmla="*/ 68 w 10"/>
                <a:gd name="T3" fmla="*/ 9 h 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0" h="3">
                  <a:moveTo>
                    <a:pt x="0" y="3"/>
                  </a:moveTo>
                  <a:cubicBezTo>
                    <a:pt x="1" y="0"/>
                    <a:pt x="7" y="0"/>
                    <a:pt x="10" y="1"/>
                  </a:cubicBezTo>
                </a:path>
              </a:pathLst>
            </a:custGeom>
            <a:noFill/>
            <a:ln w="7938" cap="rnd">
              <a:solidFill>
                <a:srgbClr val="FD802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45" name="Freeform 653"/>
            <p:cNvSpPr>
              <a:spLocks/>
            </p:cNvSpPr>
            <p:nvPr/>
          </p:nvSpPr>
          <p:spPr bwMode="auto">
            <a:xfrm>
              <a:off x="1974" y="2349"/>
              <a:ext cx="5" cy="20"/>
            </a:xfrm>
            <a:custGeom>
              <a:avLst/>
              <a:gdLst>
                <a:gd name="T0" fmla="*/ 0 w 2"/>
                <a:gd name="T1" fmla="*/ 0 h 7"/>
                <a:gd name="T2" fmla="*/ 13 w 2"/>
                <a:gd name="T3" fmla="*/ 57 h 7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" h="7">
                  <a:moveTo>
                    <a:pt x="0" y="0"/>
                  </a:moveTo>
                  <a:cubicBezTo>
                    <a:pt x="1" y="3"/>
                    <a:pt x="1" y="5"/>
                    <a:pt x="2" y="7"/>
                  </a:cubicBezTo>
                </a:path>
              </a:pathLst>
            </a:custGeom>
            <a:noFill/>
            <a:ln w="15875" cap="flat">
              <a:solidFill>
                <a:srgbClr val="FEE67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46" name="Freeform 654"/>
            <p:cNvSpPr>
              <a:spLocks/>
            </p:cNvSpPr>
            <p:nvPr/>
          </p:nvSpPr>
          <p:spPr bwMode="auto">
            <a:xfrm>
              <a:off x="2266" y="2383"/>
              <a:ext cx="27" cy="43"/>
            </a:xfrm>
            <a:custGeom>
              <a:avLst/>
              <a:gdLst>
                <a:gd name="T0" fmla="*/ 38 w 10"/>
                <a:gd name="T1" fmla="*/ 123 h 15"/>
                <a:gd name="T2" fmla="*/ 59 w 10"/>
                <a:gd name="T3" fmla="*/ 49 h 15"/>
                <a:gd name="T4" fmla="*/ 0 w 10"/>
                <a:gd name="T5" fmla="*/ 97 h 1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" h="15">
                  <a:moveTo>
                    <a:pt x="5" y="15"/>
                  </a:moveTo>
                  <a:cubicBezTo>
                    <a:pt x="8" y="13"/>
                    <a:pt x="10" y="10"/>
                    <a:pt x="8" y="6"/>
                  </a:cubicBezTo>
                  <a:cubicBezTo>
                    <a:pt x="5" y="0"/>
                    <a:pt x="1" y="8"/>
                    <a:pt x="0" y="12"/>
                  </a:cubicBezTo>
                </a:path>
              </a:pathLst>
            </a:custGeom>
            <a:noFill/>
            <a:ln w="15875" cap="flat">
              <a:solidFill>
                <a:srgbClr val="FEE67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47" name="Freeform 655"/>
            <p:cNvSpPr>
              <a:spLocks/>
            </p:cNvSpPr>
            <p:nvPr/>
          </p:nvSpPr>
          <p:spPr bwMode="auto">
            <a:xfrm>
              <a:off x="2301" y="2471"/>
              <a:ext cx="40" cy="37"/>
            </a:xfrm>
            <a:custGeom>
              <a:avLst/>
              <a:gdLst>
                <a:gd name="T0" fmla="*/ 0 w 15"/>
                <a:gd name="T1" fmla="*/ 80 h 13"/>
                <a:gd name="T2" fmla="*/ 29 w 15"/>
                <a:gd name="T3" fmla="*/ 105 h 1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5" h="13">
                  <a:moveTo>
                    <a:pt x="0" y="10"/>
                  </a:moveTo>
                  <a:cubicBezTo>
                    <a:pt x="9" y="0"/>
                    <a:pt x="15" y="13"/>
                    <a:pt x="4" y="13"/>
                  </a:cubicBezTo>
                </a:path>
              </a:pathLst>
            </a:custGeom>
            <a:noFill/>
            <a:ln w="15875" cap="flat">
              <a:solidFill>
                <a:srgbClr val="FEE67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48" name="Freeform 656"/>
            <p:cNvSpPr>
              <a:spLocks/>
            </p:cNvSpPr>
            <p:nvPr/>
          </p:nvSpPr>
          <p:spPr bwMode="auto">
            <a:xfrm>
              <a:off x="2147" y="2338"/>
              <a:ext cx="2" cy="19"/>
            </a:xfrm>
            <a:custGeom>
              <a:avLst/>
              <a:gdLst>
                <a:gd name="T0" fmla="*/ 4 w 1"/>
                <a:gd name="T1" fmla="*/ 0 h 7"/>
                <a:gd name="T2" fmla="*/ 4 w 1"/>
                <a:gd name="T3" fmla="*/ 52 h 7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" h="7">
                  <a:moveTo>
                    <a:pt x="1" y="0"/>
                  </a:moveTo>
                  <a:cubicBezTo>
                    <a:pt x="0" y="3"/>
                    <a:pt x="1" y="5"/>
                    <a:pt x="1" y="7"/>
                  </a:cubicBezTo>
                </a:path>
              </a:pathLst>
            </a:custGeom>
            <a:noFill/>
            <a:ln w="15875" cap="flat">
              <a:solidFill>
                <a:srgbClr val="FEE67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49" name="Freeform 657"/>
            <p:cNvSpPr>
              <a:spLocks/>
            </p:cNvSpPr>
            <p:nvPr/>
          </p:nvSpPr>
          <p:spPr bwMode="auto">
            <a:xfrm>
              <a:off x="1982" y="2443"/>
              <a:ext cx="13" cy="5"/>
            </a:xfrm>
            <a:custGeom>
              <a:avLst/>
              <a:gdLst>
                <a:gd name="T0" fmla="*/ 0 w 5"/>
                <a:gd name="T1" fmla="*/ 13 h 2"/>
                <a:gd name="T2" fmla="*/ 34 w 5"/>
                <a:gd name="T3" fmla="*/ 0 h 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" h="2">
                  <a:moveTo>
                    <a:pt x="0" y="2"/>
                  </a:moveTo>
                  <a:cubicBezTo>
                    <a:pt x="1" y="2"/>
                    <a:pt x="3" y="1"/>
                    <a:pt x="5" y="0"/>
                  </a:cubicBezTo>
                </a:path>
              </a:pathLst>
            </a:custGeom>
            <a:noFill/>
            <a:ln w="15875" cap="flat">
              <a:solidFill>
                <a:srgbClr val="FEE67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50" name="Freeform 658"/>
            <p:cNvSpPr>
              <a:spLocks/>
            </p:cNvSpPr>
            <p:nvPr/>
          </p:nvSpPr>
          <p:spPr bwMode="auto">
            <a:xfrm>
              <a:off x="1841" y="2374"/>
              <a:ext cx="10" cy="9"/>
            </a:xfrm>
            <a:custGeom>
              <a:avLst/>
              <a:gdLst>
                <a:gd name="T0" fmla="*/ 0 w 4"/>
                <a:gd name="T1" fmla="*/ 0 h 3"/>
                <a:gd name="T2" fmla="*/ 25 w 4"/>
                <a:gd name="T3" fmla="*/ 27 h 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cubicBezTo>
                    <a:pt x="1" y="1"/>
                    <a:pt x="2" y="2"/>
                    <a:pt x="4" y="3"/>
                  </a:cubicBezTo>
                </a:path>
              </a:pathLst>
            </a:custGeom>
            <a:noFill/>
            <a:ln w="15875" cap="flat">
              <a:solidFill>
                <a:srgbClr val="FEE67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51" name="Freeform 659"/>
            <p:cNvSpPr>
              <a:spLocks/>
            </p:cNvSpPr>
            <p:nvPr/>
          </p:nvSpPr>
          <p:spPr bwMode="auto">
            <a:xfrm>
              <a:off x="2442" y="2513"/>
              <a:ext cx="21" cy="23"/>
            </a:xfrm>
            <a:custGeom>
              <a:avLst/>
              <a:gdLst>
                <a:gd name="T0" fmla="*/ 29 w 8"/>
                <a:gd name="T1" fmla="*/ 66 h 8"/>
                <a:gd name="T2" fmla="*/ 29 w 8"/>
                <a:gd name="T3" fmla="*/ 9 h 8"/>
                <a:gd name="T4" fmla="*/ 0 w 8"/>
                <a:gd name="T5" fmla="*/ 66 h 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" h="8">
                  <a:moveTo>
                    <a:pt x="4" y="8"/>
                  </a:moveTo>
                  <a:cubicBezTo>
                    <a:pt x="6" y="7"/>
                    <a:pt x="8" y="1"/>
                    <a:pt x="4" y="1"/>
                  </a:cubicBezTo>
                  <a:cubicBezTo>
                    <a:pt x="2" y="0"/>
                    <a:pt x="0" y="6"/>
                    <a:pt x="0" y="8"/>
                  </a:cubicBezTo>
                </a:path>
              </a:pathLst>
            </a:custGeom>
            <a:noFill/>
            <a:ln w="15875" cap="flat">
              <a:solidFill>
                <a:srgbClr val="FEE67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52" name="Freeform 660"/>
            <p:cNvSpPr>
              <a:spLocks/>
            </p:cNvSpPr>
            <p:nvPr/>
          </p:nvSpPr>
          <p:spPr bwMode="auto">
            <a:xfrm>
              <a:off x="1939" y="1821"/>
              <a:ext cx="1134" cy="304"/>
            </a:xfrm>
            <a:custGeom>
              <a:avLst/>
              <a:gdLst>
                <a:gd name="T0" fmla="*/ 282 w 426"/>
                <a:gd name="T1" fmla="*/ 97 h 107"/>
                <a:gd name="T2" fmla="*/ 532 w 426"/>
                <a:gd name="T3" fmla="*/ 162 h 107"/>
                <a:gd name="T4" fmla="*/ 780 w 426"/>
                <a:gd name="T5" fmla="*/ 227 h 107"/>
                <a:gd name="T6" fmla="*/ 1573 w 426"/>
                <a:gd name="T7" fmla="*/ 443 h 107"/>
                <a:gd name="T8" fmla="*/ 2396 w 426"/>
                <a:gd name="T9" fmla="*/ 582 h 107"/>
                <a:gd name="T10" fmla="*/ 2984 w 426"/>
                <a:gd name="T11" fmla="*/ 548 h 107"/>
                <a:gd name="T12" fmla="*/ 3019 w 426"/>
                <a:gd name="T13" fmla="*/ 574 h 107"/>
                <a:gd name="T14" fmla="*/ 2883 w 426"/>
                <a:gd name="T15" fmla="*/ 736 h 107"/>
                <a:gd name="T16" fmla="*/ 2665 w 426"/>
                <a:gd name="T17" fmla="*/ 824 h 107"/>
                <a:gd name="T18" fmla="*/ 2063 w 426"/>
                <a:gd name="T19" fmla="*/ 790 h 107"/>
                <a:gd name="T20" fmla="*/ 1488 w 426"/>
                <a:gd name="T21" fmla="*/ 736 h 107"/>
                <a:gd name="T22" fmla="*/ 823 w 426"/>
                <a:gd name="T23" fmla="*/ 719 h 107"/>
                <a:gd name="T24" fmla="*/ 298 w 426"/>
                <a:gd name="T25" fmla="*/ 429 h 107"/>
                <a:gd name="T26" fmla="*/ 128 w 426"/>
                <a:gd name="T27" fmla="*/ 259 h 107"/>
                <a:gd name="T28" fmla="*/ 0 w 426"/>
                <a:gd name="T29" fmla="*/ 0 h 10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26" h="107">
                  <a:moveTo>
                    <a:pt x="40" y="12"/>
                  </a:moveTo>
                  <a:cubicBezTo>
                    <a:pt x="48" y="18"/>
                    <a:pt x="65" y="19"/>
                    <a:pt x="75" y="20"/>
                  </a:cubicBezTo>
                  <a:cubicBezTo>
                    <a:pt x="90" y="22"/>
                    <a:pt x="95" y="25"/>
                    <a:pt x="110" y="28"/>
                  </a:cubicBezTo>
                  <a:cubicBezTo>
                    <a:pt x="148" y="38"/>
                    <a:pt x="184" y="45"/>
                    <a:pt x="222" y="55"/>
                  </a:cubicBezTo>
                  <a:cubicBezTo>
                    <a:pt x="257" y="65"/>
                    <a:pt x="302" y="67"/>
                    <a:pt x="338" y="72"/>
                  </a:cubicBezTo>
                  <a:cubicBezTo>
                    <a:pt x="368" y="76"/>
                    <a:pt x="392" y="79"/>
                    <a:pt x="421" y="68"/>
                  </a:cubicBezTo>
                  <a:cubicBezTo>
                    <a:pt x="423" y="67"/>
                    <a:pt x="424" y="71"/>
                    <a:pt x="426" y="71"/>
                  </a:cubicBezTo>
                  <a:cubicBezTo>
                    <a:pt x="423" y="79"/>
                    <a:pt x="414" y="85"/>
                    <a:pt x="407" y="91"/>
                  </a:cubicBezTo>
                  <a:cubicBezTo>
                    <a:pt x="398" y="98"/>
                    <a:pt x="387" y="100"/>
                    <a:pt x="376" y="102"/>
                  </a:cubicBezTo>
                  <a:cubicBezTo>
                    <a:pt x="349" y="107"/>
                    <a:pt x="318" y="104"/>
                    <a:pt x="291" y="98"/>
                  </a:cubicBezTo>
                  <a:cubicBezTo>
                    <a:pt x="265" y="92"/>
                    <a:pt x="237" y="91"/>
                    <a:pt x="210" y="91"/>
                  </a:cubicBezTo>
                  <a:cubicBezTo>
                    <a:pt x="179" y="91"/>
                    <a:pt x="146" y="98"/>
                    <a:pt x="116" y="89"/>
                  </a:cubicBezTo>
                  <a:cubicBezTo>
                    <a:pt x="89" y="81"/>
                    <a:pt x="66" y="68"/>
                    <a:pt x="42" y="53"/>
                  </a:cubicBezTo>
                  <a:cubicBezTo>
                    <a:pt x="33" y="47"/>
                    <a:pt x="26" y="40"/>
                    <a:pt x="18" y="32"/>
                  </a:cubicBezTo>
                  <a:cubicBezTo>
                    <a:pt x="16" y="29"/>
                    <a:pt x="1" y="5"/>
                    <a:pt x="0" y="0"/>
                  </a:cubicBezTo>
                </a:path>
              </a:pathLst>
            </a:custGeom>
            <a:solidFill>
              <a:srgbClr val="F44D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53" name="Freeform 661"/>
            <p:cNvSpPr>
              <a:spLocks/>
            </p:cNvSpPr>
            <p:nvPr/>
          </p:nvSpPr>
          <p:spPr bwMode="auto">
            <a:xfrm>
              <a:off x="1580" y="2133"/>
              <a:ext cx="1112" cy="338"/>
            </a:xfrm>
            <a:custGeom>
              <a:avLst/>
              <a:gdLst>
                <a:gd name="T0" fmla="*/ 298 w 418"/>
                <a:gd name="T1" fmla="*/ 574 h 119"/>
                <a:gd name="T2" fmla="*/ 503 w 418"/>
                <a:gd name="T3" fmla="*/ 605 h 119"/>
                <a:gd name="T4" fmla="*/ 976 w 418"/>
                <a:gd name="T5" fmla="*/ 733 h 119"/>
                <a:gd name="T6" fmla="*/ 1083 w 418"/>
                <a:gd name="T7" fmla="*/ 693 h 119"/>
                <a:gd name="T8" fmla="*/ 1437 w 418"/>
                <a:gd name="T9" fmla="*/ 719 h 119"/>
                <a:gd name="T10" fmla="*/ 1854 w 418"/>
                <a:gd name="T11" fmla="*/ 790 h 119"/>
                <a:gd name="T12" fmla="*/ 2306 w 418"/>
                <a:gd name="T13" fmla="*/ 863 h 119"/>
                <a:gd name="T14" fmla="*/ 2511 w 418"/>
                <a:gd name="T15" fmla="*/ 903 h 119"/>
                <a:gd name="T16" fmla="*/ 2780 w 418"/>
                <a:gd name="T17" fmla="*/ 952 h 119"/>
                <a:gd name="T18" fmla="*/ 2634 w 418"/>
                <a:gd name="T19" fmla="*/ 582 h 119"/>
                <a:gd name="T20" fmla="*/ 1492 w 418"/>
                <a:gd name="T21" fmla="*/ 40 h 119"/>
                <a:gd name="T22" fmla="*/ 439 w 418"/>
                <a:gd name="T23" fmla="*/ 88 h 119"/>
                <a:gd name="T24" fmla="*/ 85 w 418"/>
                <a:gd name="T25" fmla="*/ 202 h 119"/>
                <a:gd name="T26" fmla="*/ 29 w 418"/>
                <a:gd name="T27" fmla="*/ 443 h 119"/>
                <a:gd name="T28" fmla="*/ 261 w 418"/>
                <a:gd name="T29" fmla="*/ 469 h 11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18" h="119">
                  <a:moveTo>
                    <a:pt x="42" y="71"/>
                  </a:moveTo>
                  <a:cubicBezTo>
                    <a:pt x="50" y="76"/>
                    <a:pt x="62" y="75"/>
                    <a:pt x="71" y="75"/>
                  </a:cubicBezTo>
                  <a:cubicBezTo>
                    <a:pt x="80" y="76"/>
                    <a:pt x="129" y="90"/>
                    <a:pt x="138" y="91"/>
                  </a:cubicBezTo>
                  <a:cubicBezTo>
                    <a:pt x="157" y="92"/>
                    <a:pt x="134" y="84"/>
                    <a:pt x="153" y="86"/>
                  </a:cubicBezTo>
                  <a:cubicBezTo>
                    <a:pt x="169" y="87"/>
                    <a:pt x="186" y="88"/>
                    <a:pt x="203" y="89"/>
                  </a:cubicBezTo>
                  <a:cubicBezTo>
                    <a:pt x="223" y="90"/>
                    <a:pt x="242" y="95"/>
                    <a:pt x="262" y="98"/>
                  </a:cubicBezTo>
                  <a:cubicBezTo>
                    <a:pt x="283" y="101"/>
                    <a:pt x="305" y="104"/>
                    <a:pt x="326" y="107"/>
                  </a:cubicBezTo>
                  <a:cubicBezTo>
                    <a:pt x="336" y="109"/>
                    <a:pt x="345" y="110"/>
                    <a:pt x="355" y="112"/>
                  </a:cubicBezTo>
                  <a:cubicBezTo>
                    <a:pt x="366" y="114"/>
                    <a:pt x="381" y="119"/>
                    <a:pt x="393" y="118"/>
                  </a:cubicBezTo>
                  <a:cubicBezTo>
                    <a:pt x="418" y="114"/>
                    <a:pt x="378" y="77"/>
                    <a:pt x="372" y="72"/>
                  </a:cubicBezTo>
                  <a:cubicBezTo>
                    <a:pt x="328" y="34"/>
                    <a:pt x="269" y="11"/>
                    <a:pt x="211" y="5"/>
                  </a:cubicBezTo>
                  <a:cubicBezTo>
                    <a:pt x="161" y="0"/>
                    <a:pt x="112" y="8"/>
                    <a:pt x="62" y="11"/>
                  </a:cubicBezTo>
                  <a:cubicBezTo>
                    <a:pt x="48" y="12"/>
                    <a:pt x="20" y="10"/>
                    <a:pt x="12" y="25"/>
                  </a:cubicBezTo>
                  <a:cubicBezTo>
                    <a:pt x="7" y="33"/>
                    <a:pt x="0" y="45"/>
                    <a:pt x="4" y="55"/>
                  </a:cubicBezTo>
                  <a:cubicBezTo>
                    <a:pt x="6" y="60"/>
                    <a:pt x="31" y="56"/>
                    <a:pt x="37" y="58"/>
                  </a:cubicBezTo>
                </a:path>
              </a:pathLst>
            </a:custGeom>
            <a:solidFill>
              <a:srgbClr val="F44D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54" name="Freeform 662"/>
            <p:cNvSpPr>
              <a:spLocks/>
            </p:cNvSpPr>
            <p:nvPr/>
          </p:nvSpPr>
          <p:spPr bwMode="auto">
            <a:xfrm>
              <a:off x="1354" y="1469"/>
              <a:ext cx="26" cy="14"/>
            </a:xfrm>
            <a:custGeom>
              <a:avLst/>
              <a:gdLst>
                <a:gd name="T0" fmla="*/ 0 w 10"/>
                <a:gd name="T1" fmla="*/ 17 h 5"/>
                <a:gd name="T2" fmla="*/ 34 w 10"/>
                <a:gd name="T3" fmla="*/ 8 h 5"/>
                <a:gd name="T4" fmla="*/ 68 w 10"/>
                <a:gd name="T5" fmla="*/ 31 h 5"/>
                <a:gd name="T6" fmla="*/ 34 w 10"/>
                <a:gd name="T7" fmla="*/ 39 h 5"/>
                <a:gd name="T8" fmla="*/ 0 w 10"/>
                <a:gd name="T9" fmla="*/ 17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" h="5">
                  <a:moveTo>
                    <a:pt x="0" y="2"/>
                  </a:moveTo>
                  <a:cubicBezTo>
                    <a:pt x="1" y="1"/>
                    <a:pt x="3" y="0"/>
                    <a:pt x="5" y="1"/>
                  </a:cubicBezTo>
                  <a:cubicBezTo>
                    <a:pt x="8" y="1"/>
                    <a:pt x="10" y="3"/>
                    <a:pt x="10" y="4"/>
                  </a:cubicBezTo>
                  <a:cubicBezTo>
                    <a:pt x="9" y="5"/>
                    <a:pt x="7" y="5"/>
                    <a:pt x="5" y="5"/>
                  </a:cubicBezTo>
                  <a:cubicBezTo>
                    <a:pt x="2" y="4"/>
                    <a:pt x="0" y="3"/>
                    <a:pt x="0" y="2"/>
                  </a:cubicBezTo>
                  <a:close/>
                </a:path>
              </a:pathLst>
            </a:custGeom>
            <a:solidFill>
              <a:srgbClr val="EE1D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55" name="Freeform 663"/>
            <p:cNvSpPr>
              <a:spLocks/>
            </p:cNvSpPr>
            <p:nvPr/>
          </p:nvSpPr>
          <p:spPr bwMode="auto">
            <a:xfrm>
              <a:off x="1032" y="1395"/>
              <a:ext cx="26" cy="15"/>
            </a:xfrm>
            <a:custGeom>
              <a:avLst/>
              <a:gdLst>
                <a:gd name="T0" fmla="*/ 0 w 10"/>
                <a:gd name="T1" fmla="*/ 18 h 5"/>
                <a:gd name="T2" fmla="*/ 34 w 10"/>
                <a:gd name="T3" fmla="*/ 9 h 5"/>
                <a:gd name="T4" fmla="*/ 68 w 10"/>
                <a:gd name="T5" fmla="*/ 36 h 5"/>
                <a:gd name="T6" fmla="*/ 34 w 10"/>
                <a:gd name="T7" fmla="*/ 45 h 5"/>
                <a:gd name="T8" fmla="*/ 0 w 10"/>
                <a:gd name="T9" fmla="*/ 18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" h="5">
                  <a:moveTo>
                    <a:pt x="0" y="2"/>
                  </a:moveTo>
                  <a:cubicBezTo>
                    <a:pt x="1" y="1"/>
                    <a:pt x="3" y="0"/>
                    <a:pt x="5" y="1"/>
                  </a:cubicBezTo>
                  <a:cubicBezTo>
                    <a:pt x="8" y="1"/>
                    <a:pt x="10" y="3"/>
                    <a:pt x="10" y="4"/>
                  </a:cubicBezTo>
                  <a:cubicBezTo>
                    <a:pt x="9" y="5"/>
                    <a:pt x="7" y="5"/>
                    <a:pt x="5" y="5"/>
                  </a:cubicBezTo>
                  <a:cubicBezTo>
                    <a:pt x="2" y="4"/>
                    <a:pt x="0" y="3"/>
                    <a:pt x="0" y="2"/>
                  </a:cubicBezTo>
                  <a:close/>
                </a:path>
              </a:pathLst>
            </a:custGeom>
            <a:solidFill>
              <a:srgbClr val="EE1D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56" name="Freeform 664"/>
            <p:cNvSpPr>
              <a:spLocks/>
            </p:cNvSpPr>
            <p:nvPr/>
          </p:nvSpPr>
          <p:spPr bwMode="auto">
            <a:xfrm>
              <a:off x="1713" y="1554"/>
              <a:ext cx="26" cy="14"/>
            </a:xfrm>
            <a:custGeom>
              <a:avLst/>
              <a:gdLst>
                <a:gd name="T0" fmla="*/ 0 w 10"/>
                <a:gd name="T1" fmla="*/ 8 h 5"/>
                <a:gd name="T2" fmla="*/ 34 w 10"/>
                <a:gd name="T3" fmla="*/ 0 h 5"/>
                <a:gd name="T4" fmla="*/ 60 w 10"/>
                <a:gd name="T5" fmla="*/ 22 h 5"/>
                <a:gd name="T6" fmla="*/ 26 w 10"/>
                <a:gd name="T7" fmla="*/ 31 h 5"/>
                <a:gd name="T8" fmla="*/ 0 w 10"/>
                <a:gd name="T9" fmla="*/ 8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" h="5">
                  <a:moveTo>
                    <a:pt x="0" y="1"/>
                  </a:moveTo>
                  <a:cubicBezTo>
                    <a:pt x="0" y="0"/>
                    <a:pt x="3" y="0"/>
                    <a:pt x="5" y="0"/>
                  </a:cubicBezTo>
                  <a:cubicBezTo>
                    <a:pt x="8" y="1"/>
                    <a:pt x="10" y="2"/>
                    <a:pt x="9" y="3"/>
                  </a:cubicBezTo>
                  <a:cubicBezTo>
                    <a:pt x="9" y="4"/>
                    <a:pt x="7" y="5"/>
                    <a:pt x="4" y="4"/>
                  </a:cubicBezTo>
                  <a:cubicBezTo>
                    <a:pt x="2" y="4"/>
                    <a:pt x="0" y="2"/>
                    <a:pt x="0" y="1"/>
                  </a:cubicBezTo>
                  <a:close/>
                </a:path>
              </a:pathLst>
            </a:custGeom>
            <a:solidFill>
              <a:srgbClr val="EE1D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57" name="Freeform 665"/>
            <p:cNvSpPr>
              <a:spLocks/>
            </p:cNvSpPr>
            <p:nvPr/>
          </p:nvSpPr>
          <p:spPr bwMode="auto">
            <a:xfrm>
              <a:off x="2043" y="1625"/>
              <a:ext cx="26" cy="14"/>
            </a:xfrm>
            <a:custGeom>
              <a:avLst/>
              <a:gdLst>
                <a:gd name="T0" fmla="*/ 0 w 10"/>
                <a:gd name="T1" fmla="*/ 8 h 5"/>
                <a:gd name="T2" fmla="*/ 34 w 10"/>
                <a:gd name="T3" fmla="*/ 0 h 5"/>
                <a:gd name="T4" fmla="*/ 60 w 10"/>
                <a:gd name="T5" fmla="*/ 22 h 5"/>
                <a:gd name="T6" fmla="*/ 26 w 10"/>
                <a:gd name="T7" fmla="*/ 31 h 5"/>
                <a:gd name="T8" fmla="*/ 0 w 10"/>
                <a:gd name="T9" fmla="*/ 8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" h="5">
                  <a:moveTo>
                    <a:pt x="0" y="1"/>
                  </a:moveTo>
                  <a:cubicBezTo>
                    <a:pt x="0" y="0"/>
                    <a:pt x="3" y="0"/>
                    <a:pt x="5" y="0"/>
                  </a:cubicBezTo>
                  <a:cubicBezTo>
                    <a:pt x="8" y="1"/>
                    <a:pt x="10" y="2"/>
                    <a:pt x="9" y="3"/>
                  </a:cubicBezTo>
                  <a:cubicBezTo>
                    <a:pt x="9" y="4"/>
                    <a:pt x="7" y="5"/>
                    <a:pt x="4" y="4"/>
                  </a:cubicBezTo>
                  <a:cubicBezTo>
                    <a:pt x="2" y="4"/>
                    <a:pt x="0" y="2"/>
                    <a:pt x="0" y="1"/>
                  </a:cubicBezTo>
                  <a:close/>
                </a:path>
              </a:pathLst>
            </a:custGeom>
            <a:solidFill>
              <a:srgbClr val="EE1D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58" name="Freeform 666"/>
            <p:cNvSpPr>
              <a:spLocks/>
            </p:cNvSpPr>
            <p:nvPr/>
          </p:nvSpPr>
          <p:spPr bwMode="auto">
            <a:xfrm>
              <a:off x="2378" y="1696"/>
              <a:ext cx="27" cy="12"/>
            </a:xfrm>
            <a:custGeom>
              <a:avLst/>
              <a:gdLst>
                <a:gd name="T0" fmla="*/ 8 w 10"/>
                <a:gd name="T1" fmla="*/ 9 h 4"/>
                <a:gd name="T2" fmla="*/ 43 w 10"/>
                <a:gd name="T3" fmla="*/ 0 h 4"/>
                <a:gd name="T4" fmla="*/ 73 w 10"/>
                <a:gd name="T5" fmla="*/ 27 h 4"/>
                <a:gd name="T6" fmla="*/ 38 w 10"/>
                <a:gd name="T7" fmla="*/ 36 h 4"/>
                <a:gd name="T8" fmla="*/ 8 w 10"/>
                <a:gd name="T9" fmla="*/ 9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" h="4">
                  <a:moveTo>
                    <a:pt x="1" y="1"/>
                  </a:moveTo>
                  <a:cubicBezTo>
                    <a:pt x="1" y="0"/>
                    <a:pt x="3" y="0"/>
                    <a:pt x="6" y="0"/>
                  </a:cubicBezTo>
                  <a:cubicBezTo>
                    <a:pt x="8" y="1"/>
                    <a:pt x="10" y="2"/>
                    <a:pt x="10" y="3"/>
                  </a:cubicBezTo>
                  <a:cubicBezTo>
                    <a:pt x="10" y="4"/>
                    <a:pt x="7" y="4"/>
                    <a:pt x="5" y="4"/>
                  </a:cubicBezTo>
                  <a:cubicBezTo>
                    <a:pt x="2" y="3"/>
                    <a:pt x="0" y="2"/>
                    <a:pt x="1" y="1"/>
                  </a:cubicBezTo>
                  <a:close/>
                </a:path>
              </a:pathLst>
            </a:custGeom>
            <a:solidFill>
              <a:srgbClr val="EE1D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59" name="Freeform 667"/>
            <p:cNvSpPr>
              <a:spLocks/>
            </p:cNvSpPr>
            <p:nvPr/>
          </p:nvSpPr>
          <p:spPr bwMode="auto">
            <a:xfrm>
              <a:off x="2788" y="1770"/>
              <a:ext cx="27" cy="14"/>
            </a:xfrm>
            <a:custGeom>
              <a:avLst/>
              <a:gdLst>
                <a:gd name="T0" fmla="*/ 0 w 10"/>
                <a:gd name="T1" fmla="*/ 8 h 5"/>
                <a:gd name="T2" fmla="*/ 38 w 10"/>
                <a:gd name="T3" fmla="*/ 0 h 5"/>
                <a:gd name="T4" fmla="*/ 73 w 10"/>
                <a:gd name="T5" fmla="*/ 22 h 5"/>
                <a:gd name="T6" fmla="*/ 38 w 10"/>
                <a:gd name="T7" fmla="*/ 31 h 5"/>
                <a:gd name="T8" fmla="*/ 0 w 10"/>
                <a:gd name="T9" fmla="*/ 8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" h="5">
                  <a:moveTo>
                    <a:pt x="0" y="1"/>
                  </a:moveTo>
                  <a:cubicBezTo>
                    <a:pt x="1" y="0"/>
                    <a:pt x="3" y="0"/>
                    <a:pt x="5" y="0"/>
                  </a:cubicBezTo>
                  <a:cubicBezTo>
                    <a:pt x="8" y="1"/>
                    <a:pt x="10" y="2"/>
                    <a:pt x="10" y="3"/>
                  </a:cubicBezTo>
                  <a:cubicBezTo>
                    <a:pt x="10" y="4"/>
                    <a:pt x="7" y="5"/>
                    <a:pt x="5" y="4"/>
                  </a:cubicBezTo>
                  <a:cubicBezTo>
                    <a:pt x="2" y="4"/>
                    <a:pt x="0" y="2"/>
                    <a:pt x="0" y="1"/>
                  </a:cubicBezTo>
                  <a:close/>
                </a:path>
              </a:pathLst>
            </a:custGeom>
            <a:solidFill>
              <a:srgbClr val="EE1D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60" name="Freeform 668"/>
            <p:cNvSpPr>
              <a:spLocks/>
            </p:cNvSpPr>
            <p:nvPr/>
          </p:nvSpPr>
          <p:spPr bwMode="auto">
            <a:xfrm>
              <a:off x="3142" y="1838"/>
              <a:ext cx="27" cy="11"/>
            </a:xfrm>
            <a:custGeom>
              <a:avLst/>
              <a:gdLst>
                <a:gd name="T0" fmla="*/ 0 w 10"/>
                <a:gd name="T1" fmla="*/ 8 h 4"/>
                <a:gd name="T2" fmla="*/ 38 w 10"/>
                <a:gd name="T3" fmla="*/ 0 h 4"/>
                <a:gd name="T4" fmla="*/ 73 w 10"/>
                <a:gd name="T5" fmla="*/ 22 h 4"/>
                <a:gd name="T6" fmla="*/ 38 w 10"/>
                <a:gd name="T7" fmla="*/ 30 h 4"/>
                <a:gd name="T8" fmla="*/ 0 w 10"/>
                <a:gd name="T9" fmla="*/ 8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" h="4">
                  <a:moveTo>
                    <a:pt x="0" y="1"/>
                  </a:moveTo>
                  <a:cubicBezTo>
                    <a:pt x="1" y="0"/>
                    <a:pt x="3" y="0"/>
                    <a:pt x="5" y="0"/>
                  </a:cubicBezTo>
                  <a:cubicBezTo>
                    <a:pt x="8" y="0"/>
                    <a:pt x="10" y="2"/>
                    <a:pt x="10" y="3"/>
                  </a:cubicBezTo>
                  <a:cubicBezTo>
                    <a:pt x="10" y="4"/>
                    <a:pt x="7" y="4"/>
                    <a:pt x="5" y="4"/>
                  </a:cubicBezTo>
                  <a:cubicBezTo>
                    <a:pt x="2" y="3"/>
                    <a:pt x="0" y="2"/>
                    <a:pt x="0" y="1"/>
                  </a:cubicBezTo>
                  <a:close/>
                </a:path>
              </a:pathLst>
            </a:custGeom>
            <a:solidFill>
              <a:srgbClr val="EE1D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61" name="Freeform 669"/>
            <p:cNvSpPr>
              <a:spLocks/>
            </p:cNvSpPr>
            <p:nvPr/>
          </p:nvSpPr>
          <p:spPr bwMode="auto">
            <a:xfrm>
              <a:off x="3475" y="1898"/>
              <a:ext cx="24" cy="14"/>
            </a:xfrm>
            <a:custGeom>
              <a:avLst/>
              <a:gdLst>
                <a:gd name="T0" fmla="*/ 0 w 9"/>
                <a:gd name="T1" fmla="*/ 17 h 5"/>
                <a:gd name="T2" fmla="*/ 35 w 9"/>
                <a:gd name="T3" fmla="*/ 8 h 5"/>
                <a:gd name="T4" fmla="*/ 64 w 9"/>
                <a:gd name="T5" fmla="*/ 22 h 5"/>
                <a:gd name="T6" fmla="*/ 29 w 9"/>
                <a:gd name="T7" fmla="*/ 39 h 5"/>
                <a:gd name="T8" fmla="*/ 0 w 9"/>
                <a:gd name="T9" fmla="*/ 17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5">
                  <a:moveTo>
                    <a:pt x="0" y="2"/>
                  </a:moveTo>
                  <a:cubicBezTo>
                    <a:pt x="0" y="1"/>
                    <a:pt x="2" y="0"/>
                    <a:pt x="5" y="1"/>
                  </a:cubicBezTo>
                  <a:cubicBezTo>
                    <a:pt x="7" y="1"/>
                    <a:pt x="9" y="2"/>
                    <a:pt x="9" y="3"/>
                  </a:cubicBezTo>
                  <a:cubicBezTo>
                    <a:pt x="9" y="5"/>
                    <a:pt x="7" y="5"/>
                    <a:pt x="4" y="5"/>
                  </a:cubicBezTo>
                  <a:cubicBezTo>
                    <a:pt x="2" y="4"/>
                    <a:pt x="0" y="3"/>
                    <a:pt x="0" y="2"/>
                  </a:cubicBezTo>
                  <a:close/>
                </a:path>
              </a:pathLst>
            </a:custGeom>
            <a:solidFill>
              <a:srgbClr val="EE1D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62" name="Freeform 670"/>
            <p:cNvSpPr>
              <a:spLocks/>
            </p:cNvSpPr>
            <p:nvPr/>
          </p:nvSpPr>
          <p:spPr bwMode="auto">
            <a:xfrm>
              <a:off x="3714" y="1940"/>
              <a:ext cx="27" cy="14"/>
            </a:xfrm>
            <a:custGeom>
              <a:avLst/>
              <a:gdLst>
                <a:gd name="T0" fmla="*/ 0 w 10"/>
                <a:gd name="T1" fmla="*/ 17 h 5"/>
                <a:gd name="T2" fmla="*/ 38 w 10"/>
                <a:gd name="T3" fmla="*/ 8 h 5"/>
                <a:gd name="T4" fmla="*/ 73 w 10"/>
                <a:gd name="T5" fmla="*/ 31 h 5"/>
                <a:gd name="T6" fmla="*/ 38 w 10"/>
                <a:gd name="T7" fmla="*/ 39 h 5"/>
                <a:gd name="T8" fmla="*/ 0 w 10"/>
                <a:gd name="T9" fmla="*/ 17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" h="5">
                  <a:moveTo>
                    <a:pt x="0" y="2"/>
                  </a:moveTo>
                  <a:cubicBezTo>
                    <a:pt x="1" y="1"/>
                    <a:pt x="3" y="0"/>
                    <a:pt x="5" y="1"/>
                  </a:cubicBezTo>
                  <a:cubicBezTo>
                    <a:pt x="8" y="1"/>
                    <a:pt x="10" y="3"/>
                    <a:pt x="10" y="4"/>
                  </a:cubicBezTo>
                  <a:cubicBezTo>
                    <a:pt x="9" y="5"/>
                    <a:pt x="7" y="5"/>
                    <a:pt x="5" y="5"/>
                  </a:cubicBezTo>
                  <a:cubicBezTo>
                    <a:pt x="2" y="4"/>
                    <a:pt x="0" y="3"/>
                    <a:pt x="0" y="2"/>
                  </a:cubicBezTo>
                  <a:close/>
                </a:path>
              </a:pathLst>
            </a:custGeom>
            <a:solidFill>
              <a:srgbClr val="EE1D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63" name="Freeform 671"/>
            <p:cNvSpPr>
              <a:spLocks/>
            </p:cNvSpPr>
            <p:nvPr/>
          </p:nvSpPr>
          <p:spPr bwMode="auto">
            <a:xfrm>
              <a:off x="3770" y="2916"/>
              <a:ext cx="27" cy="15"/>
            </a:xfrm>
            <a:custGeom>
              <a:avLst/>
              <a:gdLst>
                <a:gd name="T0" fmla="*/ 8 w 10"/>
                <a:gd name="T1" fmla="*/ 18 h 5"/>
                <a:gd name="T2" fmla="*/ 43 w 10"/>
                <a:gd name="T3" fmla="*/ 9 h 5"/>
                <a:gd name="T4" fmla="*/ 73 w 10"/>
                <a:gd name="T5" fmla="*/ 36 h 5"/>
                <a:gd name="T6" fmla="*/ 38 w 10"/>
                <a:gd name="T7" fmla="*/ 45 h 5"/>
                <a:gd name="T8" fmla="*/ 8 w 10"/>
                <a:gd name="T9" fmla="*/ 18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" h="5">
                  <a:moveTo>
                    <a:pt x="1" y="2"/>
                  </a:moveTo>
                  <a:cubicBezTo>
                    <a:pt x="1" y="1"/>
                    <a:pt x="3" y="0"/>
                    <a:pt x="6" y="1"/>
                  </a:cubicBezTo>
                  <a:cubicBezTo>
                    <a:pt x="8" y="1"/>
                    <a:pt x="10" y="3"/>
                    <a:pt x="10" y="4"/>
                  </a:cubicBezTo>
                  <a:cubicBezTo>
                    <a:pt x="10" y="5"/>
                    <a:pt x="7" y="5"/>
                    <a:pt x="5" y="5"/>
                  </a:cubicBezTo>
                  <a:cubicBezTo>
                    <a:pt x="2" y="4"/>
                    <a:pt x="0" y="3"/>
                    <a:pt x="1" y="2"/>
                  </a:cubicBezTo>
                  <a:close/>
                </a:path>
              </a:pathLst>
            </a:custGeom>
            <a:solidFill>
              <a:srgbClr val="EE1D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64" name="Freeform 672"/>
            <p:cNvSpPr>
              <a:spLocks/>
            </p:cNvSpPr>
            <p:nvPr/>
          </p:nvSpPr>
          <p:spPr bwMode="auto">
            <a:xfrm>
              <a:off x="3504" y="2877"/>
              <a:ext cx="24" cy="14"/>
            </a:xfrm>
            <a:custGeom>
              <a:avLst/>
              <a:gdLst>
                <a:gd name="T0" fmla="*/ 0 w 9"/>
                <a:gd name="T1" fmla="*/ 17 h 5"/>
                <a:gd name="T2" fmla="*/ 35 w 9"/>
                <a:gd name="T3" fmla="*/ 8 h 5"/>
                <a:gd name="T4" fmla="*/ 64 w 9"/>
                <a:gd name="T5" fmla="*/ 31 h 5"/>
                <a:gd name="T6" fmla="*/ 29 w 9"/>
                <a:gd name="T7" fmla="*/ 39 h 5"/>
                <a:gd name="T8" fmla="*/ 0 w 9"/>
                <a:gd name="T9" fmla="*/ 17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5">
                  <a:moveTo>
                    <a:pt x="0" y="2"/>
                  </a:moveTo>
                  <a:cubicBezTo>
                    <a:pt x="0" y="1"/>
                    <a:pt x="2" y="0"/>
                    <a:pt x="5" y="1"/>
                  </a:cubicBezTo>
                  <a:cubicBezTo>
                    <a:pt x="7" y="1"/>
                    <a:pt x="9" y="3"/>
                    <a:pt x="9" y="4"/>
                  </a:cubicBezTo>
                  <a:cubicBezTo>
                    <a:pt x="9" y="5"/>
                    <a:pt x="7" y="5"/>
                    <a:pt x="4" y="5"/>
                  </a:cubicBezTo>
                  <a:cubicBezTo>
                    <a:pt x="2" y="4"/>
                    <a:pt x="0" y="3"/>
                    <a:pt x="0" y="2"/>
                  </a:cubicBezTo>
                  <a:close/>
                </a:path>
              </a:pathLst>
            </a:custGeom>
            <a:solidFill>
              <a:srgbClr val="EE1D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65" name="Freeform 673"/>
            <p:cNvSpPr>
              <a:spLocks/>
            </p:cNvSpPr>
            <p:nvPr/>
          </p:nvSpPr>
          <p:spPr bwMode="auto">
            <a:xfrm>
              <a:off x="3126" y="2803"/>
              <a:ext cx="27" cy="14"/>
            </a:xfrm>
            <a:custGeom>
              <a:avLst/>
              <a:gdLst>
                <a:gd name="T0" fmla="*/ 8 w 10"/>
                <a:gd name="T1" fmla="*/ 17 h 5"/>
                <a:gd name="T2" fmla="*/ 43 w 10"/>
                <a:gd name="T3" fmla="*/ 8 h 5"/>
                <a:gd name="T4" fmla="*/ 73 w 10"/>
                <a:gd name="T5" fmla="*/ 31 h 5"/>
                <a:gd name="T6" fmla="*/ 38 w 10"/>
                <a:gd name="T7" fmla="*/ 39 h 5"/>
                <a:gd name="T8" fmla="*/ 8 w 10"/>
                <a:gd name="T9" fmla="*/ 17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" h="5">
                  <a:moveTo>
                    <a:pt x="1" y="2"/>
                  </a:moveTo>
                  <a:cubicBezTo>
                    <a:pt x="1" y="1"/>
                    <a:pt x="3" y="0"/>
                    <a:pt x="6" y="1"/>
                  </a:cubicBezTo>
                  <a:cubicBezTo>
                    <a:pt x="8" y="1"/>
                    <a:pt x="10" y="3"/>
                    <a:pt x="10" y="4"/>
                  </a:cubicBezTo>
                  <a:cubicBezTo>
                    <a:pt x="10" y="5"/>
                    <a:pt x="7" y="5"/>
                    <a:pt x="5" y="5"/>
                  </a:cubicBezTo>
                  <a:cubicBezTo>
                    <a:pt x="2" y="4"/>
                    <a:pt x="0" y="3"/>
                    <a:pt x="1" y="2"/>
                  </a:cubicBezTo>
                  <a:close/>
                </a:path>
              </a:pathLst>
            </a:custGeom>
            <a:solidFill>
              <a:srgbClr val="EE1D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66" name="Freeform 674"/>
            <p:cNvSpPr>
              <a:spLocks/>
            </p:cNvSpPr>
            <p:nvPr/>
          </p:nvSpPr>
          <p:spPr bwMode="auto">
            <a:xfrm>
              <a:off x="2772" y="2735"/>
              <a:ext cx="24" cy="14"/>
            </a:xfrm>
            <a:custGeom>
              <a:avLst/>
              <a:gdLst>
                <a:gd name="T0" fmla="*/ 0 w 9"/>
                <a:gd name="T1" fmla="*/ 17 h 5"/>
                <a:gd name="T2" fmla="*/ 35 w 9"/>
                <a:gd name="T3" fmla="*/ 8 h 5"/>
                <a:gd name="T4" fmla="*/ 64 w 9"/>
                <a:gd name="T5" fmla="*/ 31 h 5"/>
                <a:gd name="T6" fmla="*/ 29 w 9"/>
                <a:gd name="T7" fmla="*/ 39 h 5"/>
                <a:gd name="T8" fmla="*/ 0 w 9"/>
                <a:gd name="T9" fmla="*/ 17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5">
                  <a:moveTo>
                    <a:pt x="0" y="2"/>
                  </a:moveTo>
                  <a:cubicBezTo>
                    <a:pt x="0" y="1"/>
                    <a:pt x="2" y="0"/>
                    <a:pt x="5" y="1"/>
                  </a:cubicBezTo>
                  <a:cubicBezTo>
                    <a:pt x="7" y="1"/>
                    <a:pt x="9" y="3"/>
                    <a:pt x="9" y="4"/>
                  </a:cubicBezTo>
                  <a:cubicBezTo>
                    <a:pt x="9" y="5"/>
                    <a:pt x="7" y="5"/>
                    <a:pt x="4" y="5"/>
                  </a:cubicBezTo>
                  <a:cubicBezTo>
                    <a:pt x="2" y="4"/>
                    <a:pt x="0" y="3"/>
                    <a:pt x="0" y="2"/>
                  </a:cubicBezTo>
                  <a:close/>
                </a:path>
              </a:pathLst>
            </a:custGeom>
            <a:solidFill>
              <a:srgbClr val="EE1D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67" name="Freeform 675"/>
            <p:cNvSpPr>
              <a:spLocks/>
            </p:cNvSpPr>
            <p:nvPr/>
          </p:nvSpPr>
          <p:spPr bwMode="auto">
            <a:xfrm>
              <a:off x="2415" y="2658"/>
              <a:ext cx="27" cy="14"/>
            </a:xfrm>
            <a:custGeom>
              <a:avLst/>
              <a:gdLst>
                <a:gd name="T0" fmla="*/ 0 w 10"/>
                <a:gd name="T1" fmla="*/ 17 h 5"/>
                <a:gd name="T2" fmla="*/ 38 w 10"/>
                <a:gd name="T3" fmla="*/ 8 h 5"/>
                <a:gd name="T4" fmla="*/ 65 w 10"/>
                <a:gd name="T5" fmla="*/ 22 h 5"/>
                <a:gd name="T6" fmla="*/ 30 w 10"/>
                <a:gd name="T7" fmla="*/ 31 h 5"/>
                <a:gd name="T8" fmla="*/ 0 w 10"/>
                <a:gd name="T9" fmla="*/ 17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" h="5">
                  <a:moveTo>
                    <a:pt x="0" y="2"/>
                  </a:moveTo>
                  <a:cubicBezTo>
                    <a:pt x="0" y="1"/>
                    <a:pt x="3" y="0"/>
                    <a:pt x="5" y="1"/>
                  </a:cubicBezTo>
                  <a:cubicBezTo>
                    <a:pt x="8" y="1"/>
                    <a:pt x="10" y="2"/>
                    <a:pt x="9" y="3"/>
                  </a:cubicBezTo>
                  <a:cubicBezTo>
                    <a:pt x="9" y="4"/>
                    <a:pt x="7" y="5"/>
                    <a:pt x="4" y="4"/>
                  </a:cubicBezTo>
                  <a:cubicBezTo>
                    <a:pt x="2" y="4"/>
                    <a:pt x="0" y="3"/>
                    <a:pt x="0" y="2"/>
                  </a:cubicBezTo>
                  <a:close/>
                </a:path>
              </a:pathLst>
            </a:custGeom>
            <a:solidFill>
              <a:srgbClr val="EE1D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68" name="Freeform 676"/>
            <p:cNvSpPr>
              <a:spLocks/>
            </p:cNvSpPr>
            <p:nvPr/>
          </p:nvSpPr>
          <p:spPr bwMode="auto">
            <a:xfrm>
              <a:off x="2040" y="2582"/>
              <a:ext cx="24" cy="11"/>
            </a:xfrm>
            <a:custGeom>
              <a:avLst/>
              <a:gdLst>
                <a:gd name="T0" fmla="*/ 0 w 9"/>
                <a:gd name="T1" fmla="*/ 8 h 4"/>
                <a:gd name="T2" fmla="*/ 35 w 9"/>
                <a:gd name="T3" fmla="*/ 0 h 4"/>
                <a:gd name="T4" fmla="*/ 64 w 9"/>
                <a:gd name="T5" fmla="*/ 22 h 4"/>
                <a:gd name="T6" fmla="*/ 29 w 9"/>
                <a:gd name="T7" fmla="*/ 30 h 4"/>
                <a:gd name="T8" fmla="*/ 0 w 9"/>
                <a:gd name="T9" fmla="*/ 8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4">
                  <a:moveTo>
                    <a:pt x="0" y="1"/>
                  </a:moveTo>
                  <a:cubicBezTo>
                    <a:pt x="0" y="0"/>
                    <a:pt x="2" y="0"/>
                    <a:pt x="5" y="0"/>
                  </a:cubicBezTo>
                  <a:cubicBezTo>
                    <a:pt x="8" y="1"/>
                    <a:pt x="9" y="2"/>
                    <a:pt x="9" y="3"/>
                  </a:cubicBezTo>
                  <a:cubicBezTo>
                    <a:pt x="9" y="4"/>
                    <a:pt x="7" y="4"/>
                    <a:pt x="4" y="4"/>
                  </a:cubicBezTo>
                  <a:cubicBezTo>
                    <a:pt x="2" y="4"/>
                    <a:pt x="0" y="2"/>
                    <a:pt x="0" y="1"/>
                  </a:cubicBezTo>
                  <a:close/>
                </a:path>
              </a:pathLst>
            </a:custGeom>
            <a:solidFill>
              <a:srgbClr val="EE1D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69" name="Freeform 677"/>
            <p:cNvSpPr>
              <a:spLocks/>
            </p:cNvSpPr>
            <p:nvPr/>
          </p:nvSpPr>
          <p:spPr bwMode="auto">
            <a:xfrm>
              <a:off x="1678" y="2508"/>
              <a:ext cx="27" cy="11"/>
            </a:xfrm>
            <a:custGeom>
              <a:avLst/>
              <a:gdLst>
                <a:gd name="T0" fmla="*/ 8 w 10"/>
                <a:gd name="T1" fmla="*/ 8 h 4"/>
                <a:gd name="T2" fmla="*/ 43 w 10"/>
                <a:gd name="T3" fmla="*/ 0 h 4"/>
                <a:gd name="T4" fmla="*/ 73 w 10"/>
                <a:gd name="T5" fmla="*/ 22 h 4"/>
                <a:gd name="T6" fmla="*/ 38 w 10"/>
                <a:gd name="T7" fmla="*/ 30 h 4"/>
                <a:gd name="T8" fmla="*/ 8 w 10"/>
                <a:gd name="T9" fmla="*/ 8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" h="4">
                  <a:moveTo>
                    <a:pt x="1" y="1"/>
                  </a:moveTo>
                  <a:cubicBezTo>
                    <a:pt x="1" y="0"/>
                    <a:pt x="3" y="0"/>
                    <a:pt x="6" y="0"/>
                  </a:cubicBezTo>
                  <a:cubicBezTo>
                    <a:pt x="8" y="1"/>
                    <a:pt x="10" y="2"/>
                    <a:pt x="10" y="3"/>
                  </a:cubicBezTo>
                  <a:cubicBezTo>
                    <a:pt x="10" y="4"/>
                    <a:pt x="7" y="4"/>
                    <a:pt x="5" y="4"/>
                  </a:cubicBezTo>
                  <a:cubicBezTo>
                    <a:pt x="2" y="4"/>
                    <a:pt x="0" y="2"/>
                    <a:pt x="1" y="1"/>
                  </a:cubicBezTo>
                  <a:close/>
                </a:path>
              </a:pathLst>
            </a:custGeom>
            <a:solidFill>
              <a:srgbClr val="EE1D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70" name="Freeform 678"/>
            <p:cNvSpPr>
              <a:spLocks/>
            </p:cNvSpPr>
            <p:nvPr/>
          </p:nvSpPr>
          <p:spPr bwMode="auto">
            <a:xfrm>
              <a:off x="1324" y="2434"/>
              <a:ext cx="27" cy="14"/>
            </a:xfrm>
            <a:custGeom>
              <a:avLst/>
              <a:gdLst>
                <a:gd name="T0" fmla="*/ 0 w 10"/>
                <a:gd name="T1" fmla="*/ 17 h 5"/>
                <a:gd name="T2" fmla="*/ 38 w 10"/>
                <a:gd name="T3" fmla="*/ 8 h 5"/>
                <a:gd name="T4" fmla="*/ 73 w 10"/>
                <a:gd name="T5" fmla="*/ 31 h 5"/>
                <a:gd name="T6" fmla="*/ 38 w 10"/>
                <a:gd name="T7" fmla="*/ 39 h 5"/>
                <a:gd name="T8" fmla="*/ 0 w 10"/>
                <a:gd name="T9" fmla="*/ 17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" h="5">
                  <a:moveTo>
                    <a:pt x="0" y="2"/>
                  </a:moveTo>
                  <a:cubicBezTo>
                    <a:pt x="1" y="1"/>
                    <a:pt x="3" y="0"/>
                    <a:pt x="5" y="1"/>
                  </a:cubicBezTo>
                  <a:cubicBezTo>
                    <a:pt x="8" y="1"/>
                    <a:pt x="10" y="3"/>
                    <a:pt x="10" y="4"/>
                  </a:cubicBezTo>
                  <a:cubicBezTo>
                    <a:pt x="9" y="5"/>
                    <a:pt x="7" y="5"/>
                    <a:pt x="5" y="5"/>
                  </a:cubicBezTo>
                  <a:cubicBezTo>
                    <a:pt x="2" y="4"/>
                    <a:pt x="0" y="3"/>
                    <a:pt x="0" y="2"/>
                  </a:cubicBezTo>
                  <a:close/>
                </a:path>
              </a:pathLst>
            </a:custGeom>
            <a:solidFill>
              <a:srgbClr val="EE1D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71" name="Freeform 679"/>
            <p:cNvSpPr>
              <a:spLocks/>
            </p:cNvSpPr>
            <p:nvPr/>
          </p:nvSpPr>
          <p:spPr bwMode="auto">
            <a:xfrm>
              <a:off x="989" y="2366"/>
              <a:ext cx="27" cy="14"/>
            </a:xfrm>
            <a:custGeom>
              <a:avLst/>
              <a:gdLst>
                <a:gd name="T0" fmla="*/ 8 w 10"/>
                <a:gd name="T1" fmla="*/ 8 h 5"/>
                <a:gd name="T2" fmla="*/ 43 w 10"/>
                <a:gd name="T3" fmla="*/ 0 h 5"/>
                <a:gd name="T4" fmla="*/ 73 w 10"/>
                <a:gd name="T5" fmla="*/ 22 h 5"/>
                <a:gd name="T6" fmla="*/ 38 w 10"/>
                <a:gd name="T7" fmla="*/ 31 h 5"/>
                <a:gd name="T8" fmla="*/ 8 w 10"/>
                <a:gd name="T9" fmla="*/ 8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" h="5">
                  <a:moveTo>
                    <a:pt x="1" y="1"/>
                  </a:moveTo>
                  <a:cubicBezTo>
                    <a:pt x="1" y="0"/>
                    <a:pt x="3" y="0"/>
                    <a:pt x="6" y="0"/>
                  </a:cubicBezTo>
                  <a:cubicBezTo>
                    <a:pt x="8" y="1"/>
                    <a:pt x="10" y="2"/>
                    <a:pt x="10" y="3"/>
                  </a:cubicBezTo>
                  <a:cubicBezTo>
                    <a:pt x="10" y="4"/>
                    <a:pt x="8" y="5"/>
                    <a:pt x="5" y="4"/>
                  </a:cubicBezTo>
                  <a:cubicBezTo>
                    <a:pt x="2" y="4"/>
                    <a:pt x="0" y="2"/>
                    <a:pt x="1" y="1"/>
                  </a:cubicBezTo>
                  <a:close/>
                </a:path>
              </a:pathLst>
            </a:custGeom>
            <a:solidFill>
              <a:srgbClr val="EE1D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72" name="Freeform 680"/>
            <p:cNvSpPr>
              <a:spLocks/>
            </p:cNvSpPr>
            <p:nvPr/>
          </p:nvSpPr>
          <p:spPr bwMode="auto">
            <a:xfrm>
              <a:off x="4063" y="1883"/>
              <a:ext cx="26" cy="15"/>
            </a:xfrm>
            <a:custGeom>
              <a:avLst/>
              <a:gdLst>
                <a:gd name="T0" fmla="*/ 0 w 10"/>
                <a:gd name="T1" fmla="*/ 36 h 5"/>
                <a:gd name="T2" fmla="*/ 34 w 10"/>
                <a:gd name="T3" fmla="*/ 9 h 5"/>
                <a:gd name="T4" fmla="*/ 68 w 10"/>
                <a:gd name="T5" fmla="*/ 9 h 5"/>
                <a:gd name="T6" fmla="*/ 34 w 10"/>
                <a:gd name="T7" fmla="*/ 36 h 5"/>
                <a:gd name="T8" fmla="*/ 0 w 10"/>
                <a:gd name="T9" fmla="*/ 36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" h="5">
                  <a:moveTo>
                    <a:pt x="0" y="4"/>
                  </a:moveTo>
                  <a:cubicBezTo>
                    <a:pt x="0" y="3"/>
                    <a:pt x="2" y="1"/>
                    <a:pt x="5" y="1"/>
                  </a:cubicBezTo>
                  <a:cubicBezTo>
                    <a:pt x="7" y="0"/>
                    <a:pt x="9" y="0"/>
                    <a:pt x="10" y="1"/>
                  </a:cubicBezTo>
                  <a:cubicBezTo>
                    <a:pt x="10" y="2"/>
                    <a:pt x="8" y="4"/>
                    <a:pt x="5" y="4"/>
                  </a:cubicBezTo>
                  <a:cubicBezTo>
                    <a:pt x="3" y="5"/>
                    <a:pt x="1" y="5"/>
                    <a:pt x="0" y="4"/>
                  </a:cubicBezTo>
                  <a:close/>
                </a:path>
              </a:pathLst>
            </a:custGeom>
            <a:solidFill>
              <a:srgbClr val="F155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73" name="Freeform 681"/>
            <p:cNvSpPr>
              <a:spLocks/>
            </p:cNvSpPr>
            <p:nvPr/>
          </p:nvSpPr>
          <p:spPr bwMode="auto">
            <a:xfrm>
              <a:off x="4286" y="1869"/>
              <a:ext cx="24" cy="12"/>
            </a:xfrm>
            <a:custGeom>
              <a:avLst/>
              <a:gdLst>
                <a:gd name="T0" fmla="*/ 0 w 9"/>
                <a:gd name="T1" fmla="*/ 18 h 4"/>
                <a:gd name="T2" fmla="*/ 35 w 9"/>
                <a:gd name="T3" fmla="*/ 0 h 4"/>
                <a:gd name="T4" fmla="*/ 64 w 9"/>
                <a:gd name="T5" fmla="*/ 18 h 4"/>
                <a:gd name="T6" fmla="*/ 29 w 9"/>
                <a:gd name="T7" fmla="*/ 36 h 4"/>
                <a:gd name="T8" fmla="*/ 0 w 9"/>
                <a:gd name="T9" fmla="*/ 18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4">
                  <a:moveTo>
                    <a:pt x="0" y="2"/>
                  </a:moveTo>
                  <a:cubicBezTo>
                    <a:pt x="0" y="1"/>
                    <a:pt x="2" y="0"/>
                    <a:pt x="5" y="0"/>
                  </a:cubicBezTo>
                  <a:cubicBezTo>
                    <a:pt x="7" y="0"/>
                    <a:pt x="9" y="1"/>
                    <a:pt x="9" y="2"/>
                  </a:cubicBezTo>
                  <a:cubicBezTo>
                    <a:pt x="9" y="4"/>
                    <a:pt x="7" y="4"/>
                    <a:pt x="4" y="4"/>
                  </a:cubicBezTo>
                  <a:cubicBezTo>
                    <a:pt x="2" y="4"/>
                    <a:pt x="0" y="3"/>
                    <a:pt x="0" y="2"/>
                  </a:cubicBezTo>
                  <a:close/>
                </a:path>
              </a:pathLst>
            </a:custGeom>
            <a:solidFill>
              <a:srgbClr val="F155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74" name="Freeform 682"/>
            <p:cNvSpPr>
              <a:spLocks/>
            </p:cNvSpPr>
            <p:nvPr/>
          </p:nvSpPr>
          <p:spPr bwMode="auto">
            <a:xfrm>
              <a:off x="4536" y="2005"/>
              <a:ext cx="22" cy="23"/>
            </a:xfrm>
            <a:custGeom>
              <a:avLst/>
              <a:gdLst>
                <a:gd name="T0" fmla="*/ 8 w 8"/>
                <a:gd name="T1" fmla="*/ 9 h 8"/>
                <a:gd name="T2" fmla="*/ 39 w 8"/>
                <a:gd name="T3" fmla="*/ 26 h 8"/>
                <a:gd name="T4" fmla="*/ 52 w 8"/>
                <a:gd name="T5" fmla="*/ 58 h 8"/>
                <a:gd name="T6" fmla="*/ 22 w 8"/>
                <a:gd name="T7" fmla="*/ 40 h 8"/>
                <a:gd name="T8" fmla="*/ 8 w 8"/>
                <a:gd name="T9" fmla="*/ 9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" h="8">
                  <a:moveTo>
                    <a:pt x="1" y="1"/>
                  </a:moveTo>
                  <a:cubicBezTo>
                    <a:pt x="1" y="0"/>
                    <a:pt x="3" y="1"/>
                    <a:pt x="5" y="3"/>
                  </a:cubicBezTo>
                  <a:cubicBezTo>
                    <a:pt x="7" y="4"/>
                    <a:pt x="8" y="7"/>
                    <a:pt x="7" y="7"/>
                  </a:cubicBezTo>
                  <a:cubicBezTo>
                    <a:pt x="7" y="8"/>
                    <a:pt x="5" y="7"/>
                    <a:pt x="3" y="5"/>
                  </a:cubicBezTo>
                  <a:cubicBezTo>
                    <a:pt x="1" y="4"/>
                    <a:pt x="0" y="2"/>
                    <a:pt x="1" y="1"/>
                  </a:cubicBezTo>
                  <a:close/>
                </a:path>
              </a:pathLst>
            </a:custGeom>
            <a:solidFill>
              <a:srgbClr val="F155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75" name="Freeform 683"/>
            <p:cNvSpPr>
              <a:spLocks/>
            </p:cNvSpPr>
            <p:nvPr/>
          </p:nvSpPr>
          <p:spPr bwMode="auto">
            <a:xfrm>
              <a:off x="4683" y="2244"/>
              <a:ext cx="16" cy="25"/>
            </a:xfrm>
            <a:custGeom>
              <a:avLst/>
              <a:gdLst>
                <a:gd name="T0" fmla="*/ 8 w 6"/>
                <a:gd name="T1" fmla="*/ 0 h 9"/>
                <a:gd name="T2" fmla="*/ 35 w 6"/>
                <a:gd name="T3" fmla="*/ 31 h 9"/>
                <a:gd name="T4" fmla="*/ 35 w 6"/>
                <a:gd name="T5" fmla="*/ 69 h 9"/>
                <a:gd name="T6" fmla="*/ 13 w 6"/>
                <a:gd name="T7" fmla="*/ 39 h 9"/>
                <a:gd name="T8" fmla="*/ 8 w 6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9">
                  <a:moveTo>
                    <a:pt x="1" y="0"/>
                  </a:moveTo>
                  <a:cubicBezTo>
                    <a:pt x="2" y="0"/>
                    <a:pt x="4" y="1"/>
                    <a:pt x="5" y="4"/>
                  </a:cubicBezTo>
                  <a:cubicBezTo>
                    <a:pt x="6" y="6"/>
                    <a:pt x="6" y="8"/>
                    <a:pt x="5" y="9"/>
                  </a:cubicBezTo>
                  <a:cubicBezTo>
                    <a:pt x="4" y="9"/>
                    <a:pt x="3" y="8"/>
                    <a:pt x="2" y="5"/>
                  </a:cubicBezTo>
                  <a:cubicBezTo>
                    <a:pt x="0" y="3"/>
                    <a:pt x="0" y="1"/>
                    <a:pt x="1" y="0"/>
                  </a:cubicBezTo>
                  <a:close/>
                </a:path>
              </a:pathLst>
            </a:custGeom>
            <a:solidFill>
              <a:srgbClr val="F155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76" name="Freeform 684"/>
            <p:cNvSpPr>
              <a:spLocks/>
            </p:cNvSpPr>
            <p:nvPr/>
          </p:nvSpPr>
          <p:spPr bwMode="auto">
            <a:xfrm>
              <a:off x="4725" y="2516"/>
              <a:ext cx="11" cy="29"/>
            </a:xfrm>
            <a:custGeom>
              <a:avLst/>
              <a:gdLst>
                <a:gd name="T0" fmla="*/ 17 w 4"/>
                <a:gd name="T1" fmla="*/ 0 h 10"/>
                <a:gd name="T2" fmla="*/ 30 w 4"/>
                <a:gd name="T3" fmla="*/ 44 h 10"/>
                <a:gd name="T4" fmla="*/ 8 w 4"/>
                <a:gd name="T5" fmla="*/ 84 h 10"/>
                <a:gd name="T6" fmla="*/ 0 w 4"/>
                <a:gd name="T7" fmla="*/ 44 h 10"/>
                <a:gd name="T8" fmla="*/ 17 w 4"/>
                <a:gd name="T9" fmla="*/ 0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10">
                  <a:moveTo>
                    <a:pt x="2" y="0"/>
                  </a:moveTo>
                  <a:cubicBezTo>
                    <a:pt x="3" y="0"/>
                    <a:pt x="4" y="3"/>
                    <a:pt x="4" y="5"/>
                  </a:cubicBezTo>
                  <a:cubicBezTo>
                    <a:pt x="4" y="8"/>
                    <a:pt x="2" y="10"/>
                    <a:pt x="1" y="10"/>
                  </a:cubicBezTo>
                  <a:cubicBezTo>
                    <a:pt x="0" y="10"/>
                    <a:pt x="0" y="7"/>
                    <a:pt x="0" y="5"/>
                  </a:cubicBezTo>
                  <a:cubicBezTo>
                    <a:pt x="0" y="2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F155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77" name="Freeform 685"/>
            <p:cNvSpPr>
              <a:spLocks/>
            </p:cNvSpPr>
            <p:nvPr/>
          </p:nvSpPr>
          <p:spPr bwMode="auto">
            <a:xfrm>
              <a:off x="4664" y="2772"/>
              <a:ext cx="16" cy="28"/>
            </a:xfrm>
            <a:custGeom>
              <a:avLst/>
              <a:gdLst>
                <a:gd name="T0" fmla="*/ 35 w 6"/>
                <a:gd name="T1" fmla="*/ 8 h 10"/>
                <a:gd name="T2" fmla="*/ 35 w 6"/>
                <a:gd name="T3" fmla="*/ 48 h 10"/>
                <a:gd name="T4" fmla="*/ 8 w 6"/>
                <a:gd name="T5" fmla="*/ 70 h 10"/>
                <a:gd name="T6" fmla="*/ 8 w 6"/>
                <a:gd name="T7" fmla="*/ 31 h 10"/>
                <a:gd name="T8" fmla="*/ 35 w 6"/>
                <a:gd name="T9" fmla="*/ 8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10">
                  <a:moveTo>
                    <a:pt x="5" y="1"/>
                  </a:moveTo>
                  <a:cubicBezTo>
                    <a:pt x="6" y="1"/>
                    <a:pt x="6" y="3"/>
                    <a:pt x="5" y="6"/>
                  </a:cubicBezTo>
                  <a:cubicBezTo>
                    <a:pt x="4" y="8"/>
                    <a:pt x="2" y="10"/>
                    <a:pt x="1" y="9"/>
                  </a:cubicBezTo>
                  <a:cubicBezTo>
                    <a:pt x="0" y="9"/>
                    <a:pt x="0" y="7"/>
                    <a:pt x="1" y="4"/>
                  </a:cubicBezTo>
                  <a:cubicBezTo>
                    <a:pt x="2" y="2"/>
                    <a:pt x="4" y="0"/>
                    <a:pt x="5" y="1"/>
                  </a:cubicBezTo>
                  <a:close/>
                </a:path>
              </a:pathLst>
            </a:custGeom>
            <a:solidFill>
              <a:srgbClr val="F155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78" name="Freeform 686"/>
            <p:cNvSpPr>
              <a:spLocks/>
            </p:cNvSpPr>
            <p:nvPr/>
          </p:nvSpPr>
          <p:spPr bwMode="auto">
            <a:xfrm>
              <a:off x="4510" y="2985"/>
              <a:ext cx="21" cy="22"/>
            </a:xfrm>
            <a:custGeom>
              <a:avLst/>
              <a:gdLst>
                <a:gd name="T0" fmla="*/ 55 w 8"/>
                <a:gd name="T1" fmla="*/ 8 h 8"/>
                <a:gd name="T2" fmla="*/ 42 w 8"/>
                <a:gd name="T3" fmla="*/ 39 h 8"/>
                <a:gd name="T4" fmla="*/ 8 w 8"/>
                <a:gd name="T5" fmla="*/ 52 h 8"/>
                <a:gd name="T6" fmla="*/ 21 w 8"/>
                <a:gd name="T7" fmla="*/ 17 h 8"/>
                <a:gd name="T8" fmla="*/ 55 w 8"/>
                <a:gd name="T9" fmla="*/ 8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" h="8">
                  <a:moveTo>
                    <a:pt x="8" y="1"/>
                  </a:moveTo>
                  <a:cubicBezTo>
                    <a:pt x="8" y="1"/>
                    <a:pt x="8" y="3"/>
                    <a:pt x="6" y="5"/>
                  </a:cubicBezTo>
                  <a:cubicBezTo>
                    <a:pt x="4" y="7"/>
                    <a:pt x="2" y="8"/>
                    <a:pt x="1" y="7"/>
                  </a:cubicBezTo>
                  <a:cubicBezTo>
                    <a:pt x="0" y="6"/>
                    <a:pt x="1" y="4"/>
                    <a:pt x="3" y="2"/>
                  </a:cubicBezTo>
                  <a:cubicBezTo>
                    <a:pt x="5" y="1"/>
                    <a:pt x="7" y="0"/>
                    <a:pt x="8" y="1"/>
                  </a:cubicBezTo>
                  <a:close/>
                </a:path>
              </a:pathLst>
            </a:custGeom>
            <a:solidFill>
              <a:srgbClr val="F155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79" name="Freeform 687"/>
            <p:cNvSpPr>
              <a:spLocks/>
            </p:cNvSpPr>
            <p:nvPr/>
          </p:nvSpPr>
          <p:spPr bwMode="auto">
            <a:xfrm>
              <a:off x="4289" y="3104"/>
              <a:ext cx="26" cy="14"/>
            </a:xfrm>
            <a:custGeom>
              <a:avLst/>
              <a:gdLst>
                <a:gd name="T0" fmla="*/ 60 w 10"/>
                <a:gd name="T1" fmla="*/ 8 h 5"/>
                <a:gd name="T2" fmla="*/ 34 w 10"/>
                <a:gd name="T3" fmla="*/ 31 h 5"/>
                <a:gd name="T4" fmla="*/ 0 w 10"/>
                <a:gd name="T5" fmla="*/ 22 h 5"/>
                <a:gd name="T6" fmla="*/ 26 w 10"/>
                <a:gd name="T7" fmla="*/ 0 h 5"/>
                <a:gd name="T8" fmla="*/ 60 w 10"/>
                <a:gd name="T9" fmla="*/ 8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" h="5">
                  <a:moveTo>
                    <a:pt x="9" y="1"/>
                  </a:moveTo>
                  <a:cubicBezTo>
                    <a:pt x="10" y="2"/>
                    <a:pt x="8" y="3"/>
                    <a:pt x="5" y="4"/>
                  </a:cubicBezTo>
                  <a:cubicBezTo>
                    <a:pt x="3" y="5"/>
                    <a:pt x="0" y="4"/>
                    <a:pt x="0" y="3"/>
                  </a:cubicBezTo>
                  <a:cubicBezTo>
                    <a:pt x="0" y="2"/>
                    <a:pt x="2" y="1"/>
                    <a:pt x="4" y="0"/>
                  </a:cubicBezTo>
                  <a:cubicBezTo>
                    <a:pt x="7" y="0"/>
                    <a:pt x="9" y="0"/>
                    <a:pt x="9" y="1"/>
                  </a:cubicBezTo>
                  <a:close/>
                </a:path>
              </a:pathLst>
            </a:custGeom>
            <a:solidFill>
              <a:srgbClr val="F155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80" name="Freeform 688"/>
            <p:cNvSpPr>
              <a:spLocks/>
            </p:cNvSpPr>
            <p:nvPr/>
          </p:nvSpPr>
          <p:spPr bwMode="auto">
            <a:xfrm>
              <a:off x="4001" y="3061"/>
              <a:ext cx="24" cy="17"/>
            </a:xfrm>
            <a:custGeom>
              <a:avLst/>
              <a:gdLst>
                <a:gd name="T0" fmla="*/ 64 w 9"/>
                <a:gd name="T1" fmla="*/ 40 h 6"/>
                <a:gd name="T2" fmla="*/ 29 w 9"/>
                <a:gd name="T3" fmla="*/ 31 h 6"/>
                <a:gd name="T4" fmla="*/ 8 w 9"/>
                <a:gd name="T5" fmla="*/ 0 h 6"/>
                <a:gd name="T6" fmla="*/ 43 w 9"/>
                <a:gd name="T7" fmla="*/ 9 h 6"/>
                <a:gd name="T8" fmla="*/ 64 w 9"/>
                <a:gd name="T9" fmla="*/ 4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6">
                  <a:moveTo>
                    <a:pt x="9" y="5"/>
                  </a:moveTo>
                  <a:cubicBezTo>
                    <a:pt x="8" y="6"/>
                    <a:pt x="6" y="6"/>
                    <a:pt x="4" y="4"/>
                  </a:cubicBezTo>
                  <a:cubicBezTo>
                    <a:pt x="2" y="3"/>
                    <a:pt x="0" y="1"/>
                    <a:pt x="1" y="0"/>
                  </a:cubicBezTo>
                  <a:cubicBezTo>
                    <a:pt x="1" y="0"/>
                    <a:pt x="3" y="0"/>
                    <a:pt x="6" y="1"/>
                  </a:cubicBezTo>
                  <a:cubicBezTo>
                    <a:pt x="8" y="2"/>
                    <a:pt x="9" y="4"/>
                    <a:pt x="9" y="5"/>
                  </a:cubicBezTo>
                  <a:close/>
                </a:path>
              </a:pathLst>
            </a:custGeom>
            <a:solidFill>
              <a:srgbClr val="F155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81" name="Freeform 689"/>
            <p:cNvSpPr>
              <a:spLocks/>
            </p:cNvSpPr>
            <p:nvPr/>
          </p:nvSpPr>
          <p:spPr bwMode="auto">
            <a:xfrm>
              <a:off x="1529" y="2264"/>
              <a:ext cx="1618" cy="360"/>
            </a:xfrm>
            <a:custGeom>
              <a:avLst/>
              <a:gdLst>
                <a:gd name="T0" fmla="*/ 4250 w 608"/>
                <a:gd name="T1" fmla="*/ 884 h 127"/>
                <a:gd name="T2" fmla="*/ 3952 w 608"/>
                <a:gd name="T3" fmla="*/ 780 h 127"/>
                <a:gd name="T4" fmla="*/ 3662 w 608"/>
                <a:gd name="T5" fmla="*/ 618 h 127"/>
                <a:gd name="T6" fmla="*/ 3209 w 608"/>
                <a:gd name="T7" fmla="*/ 482 h 127"/>
                <a:gd name="T8" fmla="*/ 2733 w 608"/>
                <a:gd name="T9" fmla="*/ 442 h 127"/>
                <a:gd name="T10" fmla="*/ 2124 w 608"/>
                <a:gd name="T11" fmla="*/ 281 h 127"/>
                <a:gd name="T12" fmla="*/ 1615 w 608"/>
                <a:gd name="T13" fmla="*/ 201 h 127"/>
                <a:gd name="T14" fmla="*/ 899 w 608"/>
                <a:gd name="T15" fmla="*/ 128 h 127"/>
                <a:gd name="T16" fmla="*/ 554 w 608"/>
                <a:gd name="T17" fmla="*/ 96 h 127"/>
                <a:gd name="T18" fmla="*/ 0 w 608"/>
                <a:gd name="T19" fmla="*/ 0 h 127"/>
                <a:gd name="T20" fmla="*/ 72 w 608"/>
                <a:gd name="T21" fmla="*/ 105 h 127"/>
                <a:gd name="T22" fmla="*/ 410 w 608"/>
                <a:gd name="T23" fmla="*/ 184 h 127"/>
                <a:gd name="T24" fmla="*/ 985 w 608"/>
                <a:gd name="T25" fmla="*/ 346 h 127"/>
                <a:gd name="T26" fmla="*/ 1834 w 608"/>
                <a:gd name="T27" fmla="*/ 403 h 127"/>
                <a:gd name="T28" fmla="*/ 2414 w 608"/>
                <a:gd name="T29" fmla="*/ 570 h 127"/>
                <a:gd name="T30" fmla="*/ 2515 w 608"/>
                <a:gd name="T31" fmla="*/ 714 h 127"/>
                <a:gd name="T32" fmla="*/ 2938 w 608"/>
                <a:gd name="T33" fmla="*/ 763 h 127"/>
                <a:gd name="T34" fmla="*/ 3965 w 608"/>
                <a:gd name="T35" fmla="*/ 989 h 127"/>
                <a:gd name="T36" fmla="*/ 4263 w 608"/>
                <a:gd name="T37" fmla="*/ 1020 h 127"/>
                <a:gd name="T38" fmla="*/ 4250 w 608"/>
                <a:gd name="T39" fmla="*/ 884 h 12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608" h="127">
                  <a:moveTo>
                    <a:pt x="600" y="110"/>
                  </a:moveTo>
                  <a:cubicBezTo>
                    <a:pt x="594" y="105"/>
                    <a:pt x="565" y="101"/>
                    <a:pt x="558" y="97"/>
                  </a:cubicBezTo>
                  <a:cubicBezTo>
                    <a:pt x="546" y="88"/>
                    <a:pt x="531" y="82"/>
                    <a:pt x="517" y="77"/>
                  </a:cubicBezTo>
                  <a:cubicBezTo>
                    <a:pt x="496" y="69"/>
                    <a:pt x="476" y="63"/>
                    <a:pt x="453" y="60"/>
                  </a:cubicBezTo>
                  <a:cubicBezTo>
                    <a:pt x="431" y="57"/>
                    <a:pt x="408" y="60"/>
                    <a:pt x="386" y="55"/>
                  </a:cubicBezTo>
                  <a:cubicBezTo>
                    <a:pt x="357" y="50"/>
                    <a:pt x="329" y="41"/>
                    <a:pt x="300" y="35"/>
                  </a:cubicBezTo>
                  <a:cubicBezTo>
                    <a:pt x="276" y="30"/>
                    <a:pt x="252" y="29"/>
                    <a:pt x="228" y="25"/>
                  </a:cubicBezTo>
                  <a:cubicBezTo>
                    <a:pt x="191" y="19"/>
                    <a:pt x="164" y="18"/>
                    <a:pt x="127" y="16"/>
                  </a:cubicBezTo>
                  <a:cubicBezTo>
                    <a:pt x="110" y="15"/>
                    <a:pt x="95" y="14"/>
                    <a:pt x="78" y="12"/>
                  </a:cubicBezTo>
                  <a:cubicBezTo>
                    <a:pt x="66" y="11"/>
                    <a:pt x="14" y="4"/>
                    <a:pt x="0" y="0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58" y="23"/>
                    <a:pt x="58" y="23"/>
                    <a:pt x="58" y="23"/>
                  </a:cubicBezTo>
                  <a:cubicBezTo>
                    <a:pt x="139" y="43"/>
                    <a:pt x="139" y="43"/>
                    <a:pt x="139" y="43"/>
                  </a:cubicBezTo>
                  <a:cubicBezTo>
                    <a:pt x="259" y="50"/>
                    <a:pt x="259" y="50"/>
                    <a:pt x="259" y="50"/>
                  </a:cubicBezTo>
                  <a:cubicBezTo>
                    <a:pt x="341" y="71"/>
                    <a:pt x="341" y="71"/>
                    <a:pt x="341" y="71"/>
                  </a:cubicBezTo>
                  <a:cubicBezTo>
                    <a:pt x="345" y="90"/>
                    <a:pt x="353" y="77"/>
                    <a:pt x="355" y="89"/>
                  </a:cubicBezTo>
                  <a:cubicBezTo>
                    <a:pt x="375" y="91"/>
                    <a:pt x="395" y="93"/>
                    <a:pt x="415" y="95"/>
                  </a:cubicBezTo>
                  <a:cubicBezTo>
                    <a:pt x="486" y="101"/>
                    <a:pt x="534" y="116"/>
                    <a:pt x="560" y="123"/>
                  </a:cubicBezTo>
                  <a:cubicBezTo>
                    <a:pt x="573" y="126"/>
                    <a:pt x="588" y="127"/>
                    <a:pt x="602" y="127"/>
                  </a:cubicBezTo>
                  <a:cubicBezTo>
                    <a:pt x="595" y="120"/>
                    <a:pt x="608" y="115"/>
                    <a:pt x="600" y="110"/>
                  </a:cubicBezTo>
                  <a:close/>
                </a:path>
              </a:pathLst>
            </a:custGeom>
            <a:solidFill>
              <a:srgbClr val="E12A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82" name="Line 690"/>
            <p:cNvSpPr>
              <a:spLocks noChangeShapeType="1"/>
            </p:cNvSpPr>
            <p:nvPr/>
          </p:nvSpPr>
          <p:spPr bwMode="auto">
            <a:xfrm>
              <a:off x="2732" y="2451"/>
              <a:ext cx="27" cy="6"/>
            </a:xfrm>
            <a:prstGeom prst="line">
              <a:avLst/>
            </a:prstGeom>
            <a:noFill/>
            <a:ln w="49213" cap="rnd">
              <a:solidFill>
                <a:srgbClr val="E00A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83" name="Freeform 691"/>
            <p:cNvSpPr>
              <a:spLocks/>
            </p:cNvSpPr>
            <p:nvPr/>
          </p:nvSpPr>
          <p:spPr bwMode="auto">
            <a:xfrm>
              <a:off x="1875" y="1753"/>
              <a:ext cx="1259" cy="284"/>
            </a:xfrm>
            <a:custGeom>
              <a:avLst/>
              <a:gdLst>
                <a:gd name="T0" fmla="*/ 51 w 473"/>
                <a:gd name="T1" fmla="*/ 40 h 100"/>
                <a:gd name="T2" fmla="*/ 226 w 473"/>
                <a:gd name="T3" fmla="*/ 170 h 100"/>
                <a:gd name="T4" fmla="*/ 468 w 473"/>
                <a:gd name="T5" fmla="*/ 233 h 100"/>
                <a:gd name="T6" fmla="*/ 772 w 473"/>
                <a:gd name="T7" fmla="*/ 338 h 100"/>
                <a:gd name="T8" fmla="*/ 1099 w 473"/>
                <a:gd name="T9" fmla="*/ 420 h 100"/>
                <a:gd name="T10" fmla="*/ 1411 w 473"/>
                <a:gd name="T11" fmla="*/ 540 h 100"/>
                <a:gd name="T12" fmla="*/ 2183 w 473"/>
                <a:gd name="T13" fmla="*/ 693 h 100"/>
                <a:gd name="T14" fmla="*/ 2797 w 473"/>
                <a:gd name="T15" fmla="*/ 798 h 100"/>
                <a:gd name="T16" fmla="*/ 2976 w 473"/>
                <a:gd name="T17" fmla="*/ 807 h 100"/>
                <a:gd name="T18" fmla="*/ 3112 w 473"/>
                <a:gd name="T19" fmla="*/ 775 h 100"/>
                <a:gd name="T20" fmla="*/ 3237 w 473"/>
                <a:gd name="T21" fmla="*/ 758 h 100"/>
                <a:gd name="T22" fmla="*/ 3330 w 473"/>
                <a:gd name="T23" fmla="*/ 710 h 100"/>
                <a:gd name="T24" fmla="*/ 3266 w 473"/>
                <a:gd name="T25" fmla="*/ 653 h 100"/>
                <a:gd name="T26" fmla="*/ 2989 w 473"/>
                <a:gd name="T27" fmla="*/ 613 h 100"/>
                <a:gd name="T28" fmla="*/ 2792 w 473"/>
                <a:gd name="T29" fmla="*/ 588 h 100"/>
                <a:gd name="T30" fmla="*/ 2750 w 473"/>
                <a:gd name="T31" fmla="*/ 679 h 100"/>
                <a:gd name="T32" fmla="*/ 2601 w 473"/>
                <a:gd name="T33" fmla="*/ 741 h 100"/>
                <a:gd name="T34" fmla="*/ 2366 w 473"/>
                <a:gd name="T35" fmla="*/ 679 h 100"/>
                <a:gd name="T36" fmla="*/ 2252 w 473"/>
                <a:gd name="T37" fmla="*/ 613 h 100"/>
                <a:gd name="T38" fmla="*/ 2055 w 473"/>
                <a:gd name="T39" fmla="*/ 588 h 100"/>
                <a:gd name="T40" fmla="*/ 1807 w 473"/>
                <a:gd name="T41" fmla="*/ 525 h 100"/>
                <a:gd name="T42" fmla="*/ 1616 w 473"/>
                <a:gd name="T43" fmla="*/ 508 h 100"/>
                <a:gd name="T44" fmla="*/ 1432 w 473"/>
                <a:gd name="T45" fmla="*/ 435 h 100"/>
                <a:gd name="T46" fmla="*/ 1318 w 473"/>
                <a:gd name="T47" fmla="*/ 429 h 100"/>
                <a:gd name="T48" fmla="*/ 1099 w 473"/>
                <a:gd name="T49" fmla="*/ 403 h 100"/>
                <a:gd name="T50" fmla="*/ 780 w 473"/>
                <a:gd name="T51" fmla="*/ 338 h 100"/>
                <a:gd name="T52" fmla="*/ 703 w 473"/>
                <a:gd name="T53" fmla="*/ 267 h 100"/>
                <a:gd name="T54" fmla="*/ 580 w 473"/>
                <a:gd name="T55" fmla="*/ 241 h 100"/>
                <a:gd name="T56" fmla="*/ 460 w 473"/>
                <a:gd name="T57" fmla="*/ 162 h 100"/>
                <a:gd name="T58" fmla="*/ 367 w 473"/>
                <a:gd name="T59" fmla="*/ 88 h 100"/>
                <a:gd name="T60" fmla="*/ 240 w 473"/>
                <a:gd name="T61" fmla="*/ 31 h 100"/>
                <a:gd name="T62" fmla="*/ 98 w 473"/>
                <a:gd name="T63" fmla="*/ 31 h 100"/>
                <a:gd name="T64" fmla="*/ 0 w 473"/>
                <a:gd name="T65" fmla="*/ 0 h 10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73" h="100">
                  <a:moveTo>
                    <a:pt x="7" y="5"/>
                  </a:moveTo>
                  <a:cubicBezTo>
                    <a:pt x="15" y="10"/>
                    <a:pt x="25" y="14"/>
                    <a:pt x="32" y="21"/>
                  </a:cubicBezTo>
                  <a:cubicBezTo>
                    <a:pt x="39" y="27"/>
                    <a:pt x="58" y="25"/>
                    <a:pt x="66" y="29"/>
                  </a:cubicBezTo>
                  <a:cubicBezTo>
                    <a:pt x="80" y="35"/>
                    <a:pt x="95" y="39"/>
                    <a:pt x="109" y="42"/>
                  </a:cubicBezTo>
                  <a:cubicBezTo>
                    <a:pt x="124" y="46"/>
                    <a:pt x="140" y="49"/>
                    <a:pt x="155" y="52"/>
                  </a:cubicBezTo>
                  <a:cubicBezTo>
                    <a:pt x="174" y="55"/>
                    <a:pt x="180" y="63"/>
                    <a:pt x="199" y="67"/>
                  </a:cubicBezTo>
                  <a:cubicBezTo>
                    <a:pt x="235" y="75"/>
                    <a:pt x="272" y="79"/>
                    <a:pt x="308" y="86"/>
                  </a:cubicBezTo>
                  <a:cubicBezTo>
                    <a:pt x="336" y="92"/>
                    <a:pt x="366" y="98"/>
                    <a:pt x="395" y="99"/>
                  </a:cubicBezTo>
                  <a:cubicBezTo>
                    <a:pt x="403" y="99"/>
                    <a:pt x="412" y="100"/>
                    <a:pt x="420" y="100"/>
                  </a:cubicBezTo>
                  <a:cubicBezTo>
                    <a:pt x="426" y="99"/>
                    <a:pt x="432" y="97"/>
                    <a:pt x="439" y="96"/>
                  </a:cubicBezTo>
                  <a:cubicBezTo>
                    <a:pt x="445" y="95"/>
                    <a:pt x="451" y="95"/>
                    <a:pt x="457" y="94"/>
                  </a:cubicBezTo>
                  <a:cubicBezTo>
                    <a:pt x="461" y="93"/>
                    <a:pt x="467" y="92"/>
                    <a:pt x="470" y="88"/>
                  </a:cubicBezTo>
                  <a:cubicBezTo>
                    <a:pt x="473" y="82"/>
                    <a:pt x="465" y="82"/>
                    <a:pt x="461" y="81"/>
                  </a:cubicBezTo>
                  <a:cubicBezTo>
                    <a:pt x="448" y="78"/>
                    <a:pt x="435" y="78"/>
                    <a:pt x="422" y="76"/>
                  </a:cubicBezTo>
                  <a:cubicBezTo>
                    <a:pt x="415" y="74"/>
                    <a:pt x="401" y="69"/>
                    <a:pt x="394" y="73"/>
                  </a:cubicBezTo>
                  <a:cubicBezTo>
                    <a:pt x="389" y="75"/>
                    <a:pt x="390" y="80"/>
                    <a:pt x="388" y="84"/>
                  </a:cubicBezTo>
                  <a:cubicBezTo>
                    <a:pt x="385" y="93"/>
                    <a:pt x="375" y="93"/>
                    <a:pt x="367" y="92"/>
                  </a:cubicBezTo>
                  <a:cubicBezTo>
                    <a:pt x="357" y="91"/>
                    <a:pt x="344" y="89"/>
                    <a:pt x="334" y="84"/>
                  </a:cubicBezTo>
                  <a:cubicBezTo>
                    <a:pt x="329" y="82"/>
                    <a:pt x="324" y="78"/>
                    <a:pt x="318" y="76"/>
                  </a:cubicBezTo>
                  <a:cubicBezTo>
                    <a:pt x="309" y="74"/>
                    <a:pt x="300" y="74"/>
                    <a:pt x="290" y="73"/>
                  </a:cubicBezTo>
                  <a:cubicBezTo>
                    <a:pt x="278" y="71"/>
                    <a:pt x="267" y="67"/>
                    <a:pt x="255" y="65"/>
                  </a:cubicBezTo>
                  <a:cubicBezTo>
                    <a:pt x="246" y="63"/>
                    <a:pt x="237" y="65"/>
                    <a:pt x="228" y="63"/>
                  </a:cubicBezTo>
                  <a:cubicBezTo>
                    <a:pt x="219" y="61"/>
                    <a:pt x="211" y="56"/>
                    <a:pt x="202" y="54"/>
                  </a:cubicBezTo>
                  <a:cubicBezTo>
                    <a:pt x="197" y="53"/>
                    <a:pt x="191" y="53"/>
                    <a:pt x="186" y="53"/>
                  </a:cubicBezTo>
                  <a:cubicBezTo>
                    <a:pt x="175" y="53"/>
                    <a:pt x="165" y="51"/>
                    <a:pt x="155" y="50"/>
                  </a:cubicBezTo>
                  <a:cubicBezTo>
                    <a:pt x="140" y="47"/>
                    <a:pt x="124" y="46"/>
                    <a:pt x="110" y="42"/>
                  </a:cubicBezTo>
                  <a:cubicBezTo>
                    <a:pt x="103" y="40"/>
                    <a:pt x="105" y="36"/>
                    <a:pt x="99" y="33"/>
                  </a:cubicBezTo>
                  <a:cubicBezTo>
                    <a:pt x="94" y="31"/>
                    <a:pt x="88" y="32"/>
                    <a:pt x="82" y="30"/>
                  </a:cubicBezTo>
                  <a:cubicBezTo>
                    <a:pt x="76" y="27"/>
                    <a:pt x="71" y="22"/>
                    <a:pt x="65" y="20"/>
                  </a:cubicBezTo>
                  <a:cubicBezTo>
                    <a:pt x="60" y="17"/>
                    <a:pt x="56" y="14"/>
                    <a:pt x="52" y="11"/>
                  </a:cubicBezTo>
                  <a:cubicBezTo>
                    <a:pt x="47" y="7"/>
                    <a:pt x="41" y="5"/>
                    <a:pt x="34" y="4"/>
                  </a:cubicBezTo>
                  <a:cubicBezTo>
                    <a:pt x="27" y="3"/>
                    <a:pt x="21" y="4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EE6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84" name="Freeform 692"/>
            <p:cNvSpPr>
              <a:spLocks/>
            </p:cNvSpPr>
            <p:nvPr/>
          </p:nvSpPr>
          <p:spPr bwMode="auto">
            <a:xfrm>
              <a:off x="1904" y="1795"/>
              <a:ext cx="1177" cy="321"/>
            </a:xfrm>
            <a:custGeom>
              <a:avLst/>
              <a:gdLst>
                <a:gd name="T0" fmla="*/ 3113 w 442"/>
                <a:gd name="T1" fmla="*/ 631 h 113"/>
                <a:gd name="T2" fmla="*/ 2319 w 442"/>
                <a:gd name="T3" fmla="*/ 508 h 113"/>
                <a:gd name="T4" fmla="*/ 1113 w 442"/>
                <a:gd name="T5" fmla="*/ 276 h 113"/>
                <a:gd name="T6" fmla="*/ 128 w 442"/>
                <a:gd name="T7" fmla="*/ 9 h 113"/>
                <a:gd name="T8" fmla="*/ 0 w 442"/>
                <a:gd name="T9" fmla="*/ 0 h 113"/>
                <a:gd name="T10" fmla="*/ 149 w 442"/>
                <a:gd name="T11" fmla="*/ 267 h 113"/>
                <a:gd name="T12" fmla="*/ 3134 w 442"/>
                <a:gd name="T13" fmla="*/ 912 h 11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42" h="113">
                  <a:moveTo>
                    <a:pt x="439" y="78"/>
                  </a:moveTo>
                  <a:cubicBezTo>
                    <a:pt x="419" y="77"/>
                    <a:pt x="374" y="72"/>
                    <a:pt x="327" y="63"/>
                  </a:cubicBezTo>
                  <a:cubicBezTo>
                    <a:pt x="281" y="54"/>
                    <a:pt x="199" y="38"/>
                    <a:pt x="157" y="34"/>
                  </a:cubicBezTo>
                  <a:cubicBezTo>
                    <a:pt x="115" y="30"/>
                    <a:pt x="47" y="2"/>
                    <a:pt x="18" y="1"/>
                  </a:cubicBezTo>
                  <a:cubicBezTo>
                    <a:pt x="2" y="1"/>
                    <a:pt x="0" y="0"/>
                    <a:pt x="0" y="0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442" y="113"/>
                    <a:pt x="442" y="113"/>
                    <a:pt x="442" y="113"/>
                  </a:cubicBezTo>
                </a:path>
              </a:pathLst>
            </a:custGeom>
            <a:solidFill>
              <a:srgbClr val="F44D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85" name="Freeform 693"/>
            <p:cNvSpPr>
              <a:spLocks/>
            </p:cNvSpPr>
            <p:nvPr/>
          </p:nvSpPr>
          <p:spPr bwMode="auto">
            <a:xfrm>
              <a:off x="1779" y="2360"/>
              <a:ext cx="1347" cy="304"/>
            </a:xfrm>
            <a:custGeom>
              <a:avLst/>
              <a:gdLst>
                <a:gd name="T0" fmla="*/ 1531 w 506"/>
                <a:gd name="T1" fmla="*/ 250 h 107"/>
                <a:gd name="T2" fmla="*/ 1645 w 506"/>
                <a:gd name="T3" fmla="*/ 259 h 107"/>
                <a:gd name="T4" fmla="*/ 1808 w 506"/>
                <a:gd name="T5" fmla="*/ 315 h 107"/>
                <a:gd name="T6" fmla="*/ 2042 w 506"/>
                <a:gd name="T7" fmla="*/ 347 h 107"/>
                <a:gd name="T8" fmla="*/ 2353 w 506"/>
                <a:gd name="T9" fmla="*/ 435 h 107"/>
                <a:gd name="T10" fmla="*/ 2678 w 506"/>
                <a:gd name="T11" fmla="*/ 534 h 107"/>
                <a:gd name="T12" fmla="*/ 2947 w 506"/>
                <a:gd name="T13" fmla="*/ 622 h 107"/>
                <a:gd name="T14" fmla="*/ 3365 w 506"/>
                <a:gd name="T15" fmla="*/ 727 h 107"/>
                <a:gd name="T16" fmla="*/ 3586 w 506"/>
                <a:gd name="T17" fmla="*/ 855 h 107"/>
                <a:gd name="T18" fmla="*/ 3535 w 506"/>
                <a:gd name="T19" fmla="*/ 855 h 107"/>
                <a:gd name="T20" fmla="*/ 3317 w 506"/>
                <a:gd name="T21" fmla="*/ 798 h 107"/>
                <a:gd name="T22" fmla="*/ 2651 w 506"/>
                <a:gd name="T23" fmla="*/ 671 h 107"/>
                <a:gd name="T24" fmla="*/ 2212 w 506"/>
                <a:gd name="T25" fmla="*/ 565 h 107"/>
                <a:gd name="T26" fmla="*/ 1871 w 506"/>
                <a:gd name="T27" fmla="*/ 483 h 107"/>
                <a:gd name="T28" fmla="*/ 1730 w 506"/>
                <a:gd name="T29" fmla="*/ 412 h 107"/>
                <a:gd name="T30" fmla="*/ 1650 w 506"/>
                <a:gd name="T31" fmla="*/ 281 h 107"/>
                <a:gd name="T32" fmla="*/ 1475 w 506"/>
                <a:gd name="T33" fmla="*/ 267 h 107"/>
                <a:gd name="T34" fmla="*/ 1206 w 506"/>
                <a:gd name="T35" fmla="*/ 267 h 107"/>
                <a:gd name="T36" fmla="*/ 977 w 506"/>
                <a:gd name="T37" fmla="*/ 193 h 107"/>
                <a:gd name="T38" fmla="*/ 724 w 506"/>
                <a:gd name="T39" fmla="*/ 128 h 107"/>
                <a:gd name="T40" fmla="*/ 325 w 506"/>
                <a:gd name="T41" fmla="*/ 122 h 107"/>
                <a:gd name="T42" fmla="*/ 136 w 506"/>
                <a:gd name="T43" fmla="*/ 74 h 107"/>
                <a:gd name="T44" fmla="*/ 0 w 506"/>
                <a:gd name="T45" fmla="*/ 17 h 107"/>
                <a:gd name="T46" fmla="*/ 141 w 506"/>
                <a:gd name="T47" fmla="*/ 9 h 107"/>
                <a:gd name="T48" fmla="*/ 290 w 506"/>
                <a:gd name="T49" fmla="*/ 57 h 10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506" h="107">
                  <a:moveTo>
                    <a:pt x="216" y="31"/>
                  </a:moveTo>
                  <a:cubicBezTo>
                    <a:pt x="221" y="32"/>
                    <a:pt x="226" y="31"/>
                    <a:pt x="232" y="32"/>
                  </a:cubicBezTo>
                  <a:cubicBezTo>
                    <a:pt x="237" y="33"/>
                    <a:pt x="249" y="38"/>
                    <a:pt x="255" y="39"/>
                  </a:cubicBezTo>
                  <a:cubicBezTo>
                    <a:pt x="266" y="40"/>
                    <a:pt x="277" y="41"/>
                    <a:pt x="288" y="43"/>
                  </a:cubicBezTo>
                  <a:cubicBezTo>
                    <a:pt x="303" y="45"/>
                    <a:pt x="316" y="51"/>
                    <a:pt x="332" y="54"/>
                  </a:cubicBezTo>
                  <a:cubicBezTo>
                    <a:pt x="348" y="57"/>
                    <a:pt x="363" y="63"/>
                    <a:pt x="378" y="66"/>
                  </a:cubicBezTo>
                  <a:cubicBezTo>
                    <a:pt x="392" y="69"/>
                    <a:pt x="402" y="74"/>
                    <a:pt x="416" y="77"/>
                  </a:cubicBezTo>
                  <a:cubicBezTo>
                    <a:pt x="426" y="79"/>
                    <a:pt x="467" y="85"/>
                    <a:pt x="475" y="90"/>
                  </a:cubicBezTo>
                  <a:cubicBezTo>
                    <a:pt x="482" y="93"/>
                    <a:pt x="503" y="98"/>
                    <a:pt x="506" y="106"/>
                  </a:cubicBezTo>
                  <a:cubicBezTo>
                    <a:pt x="503" y="107"/>
                    <a:pt x="501" y="107"/>
                    <a:pt x="499" y="106"/>
                  </a:cubicBezTo>
                  <a:cubicBezTo>
                    <a:pt x="488" y="104"/>
                    <a:pt x="478" y="101"/>
                    <a:pt x="468" y="99"/>
                  </a:cubicBezTo>
                  <a:cubicBezTo>
                    <a:pt x="437" y="91"/>
                    <a:pt x="405" y="86"/>
                    <a:pt x="374" y="83"/>
                  </a:cubicBezTo>
                  <a:cubicBezTo>
                    <a:pt x="353" y="80"/>
                    <a:pt x="333" y="74"/>
                    <a:pt x="312" y="70"/>
                  </a:cubicBezTo>
                  <a:cubicBezTo>
                    <a:pt x="297" y="67"/>
                    <a:pt x="277" y="68"/>
                    <a:pt x="264" y="60"/>
                  </a:cubicBezTo>
                  <a:cubicBezTo>
                    <a:pt x="260" y="57"/>
                    <a:pt x="247" y="56"/>
                    <a:pt x="244" y="51"/>
                  </a:cubicBezTo>
                  <a:cubicBezTo>
                    <a:pt x="239" y="45"/>
                    <a:pt x="241" y="37"/>
                    <a:pt x="233" y="35"/>
                  </a:cubicBezTo>
                  <a:cubicBezTo>
                    <a:pt x="225" y="33"/>
                    <a:pt x="217" y="34"/>
                    <a:pt x="208" y="33"/>
                  </a:cubicBezTo>
                  <a:cubicBezTo>
                    <a:pt x="196" y="32"/>
                    <a:pt x="181" y="36"/>
                    <a:pt x="170" y="33"/>
                  </a:cubicBezTo>
                  <a:cubicBezTo>
                    <a:pt x="158" y="30"/>
                    <a:pt x="151" y="23"/>
                    <a:pt x="138" y="24"/>
                  </a:cubicBezTo>
                  <a:cubicBezTo>
                    <a:pt x="125" y="25"/>
                    <a:pt x="116" y="17"/>
                    <a:pt x="102" y="16"/>
                  </a:cubicBezTo>
                  <a:cubicBezTo>
                    <a:pt x="84" y="15"/>
                    <a:pt x="64" y="19"/>
                    <a:pt x="46" y="15"/>
                  </a:cubicBezTo>
                  <a:cubicBezTo>
                    <a:pt x="37" y="13"/>
                    <a:pt x="28" y="11"/>
                    <a:pt x="19" y="9"/>
                  </a:cubicBezTo>
                  <a:cubicBezTo>
                    <a:pt x="15" y="8"/>
                    <a:pt x="2" y="7"/>
                    <a:pt x="0" y="2"/>
                  </a:cubicBezTo>
                  <a:cubicBezTo>
                    <a:pt x="7" y="0"/>
                    <a:pt x="14" y="0"/>
                    <a:pt x="20" y="1"/>
                  </a:cubicBezTo>
                  <a:cubicBezTo>
                    <a:pt x="29" y="2"/>
                    <a:pt x="33" y="5"/>
                    <a:pt x="41" y="7"/>
                  </a:cubicBezTo>
                </a:path>
              </a:pathLst>
            </a:custGeom>
            <a:solidFill>
              <a:srgbClr val="FEE6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86" name="Freeform 694"/>
            <p:cNvSpPr>
              <a:spLocks/>
            </p:cNvSpPr>
            <p:nvPr/>
          </p:nvSpPr>
          <p:spPr bwMode="auto">
            <a:xfrm>
              <a:off x="2588" y="2499"/>
              <a:ext cx="104" cy="57"/>
            </a:xfrm>
            <a:custGeom>
              <a:avLst/>
              <a:gdLst>
                <a:gd name="T0" fmla="*/ 0 w 39"/>
                <a:gd name="T1" fmla="*/ 17 h 20"/>
                <a:gd name="T2" fmla="*/ 277 w 39"/>
                <a:gd name="T3" fmla="*/ 162 h 20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9" h="20">
                  <a:moveTo>
                    <a:pt x="0" y="2"/>
                  </a:moveTo>
                  <a:cubicBezTo>
                    <a:pt x="17" y="0"/>
                    <a:pt x="29" y="4"/>
                    <a:pt x="39" y="20"/>
                  </a:cubicBezTo>
                </a:path>
              </a:pathLst>
            </a:custGeom>
            <a:noFill/>
            <a:ln w="7938" cap="rnd">
              <a:solidFill>
                <a:srgbClr val="FD802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87" name="Freeform 695"/>
            <p:cNvSpPr>
              <a:spLocks/>
            </p:cNvSpPr>
            <p:nvPr/>
          </p:nvSpPr>
          <p:spPr bwMode="auto">
            <a:xfrm>
              <a:off x="2679" y="2548"/>
              <a:ext cx="74" cy="28"/>
            </a:xfrm>
            <a:custGeom>
              <a:avLst/>
              <a:gdLst>
                <a:gd name="T0" fmla="*/ 0 w 28"/>
                <a:gd name="T1" fmla="*/ 62 h 10"/>
                <a:gd name="T2" fmla="*/ 196 w 28"/>
                <a:gd name="T3" fmla="*/ 78 h 10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8" h="10">
                  <a:moveTo>
                    <a:pt x="0" y="8"/>
                  </a:moveTo>
                  <a:cubicBezTo>
                    <a:pt x="7" y="2"/>
                    <a:pt x="23" y="0"/>
                    <a:pt x="28" y="10"/>
                  </a:cubicBezTo>
                </a:path>
              </a:pathLst>
            </a:custGeom>
            <a:noFill/>
            <a:ln w="7938" cap="rnd">
              <a:solidFill>
                <a:srgbClr val="FD802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88" name="Freeform 696"/>
            <p:cNvSpPr>
              <a:spLocks/>
            </p:cNvSpPr>
            <p:nvPr/>
          </p:nvSpPr>
          <p:spPr bwMode="auto">
            <a:xfrm>
              <a:off x="2801" y="2599"/>
              <a:ext cx="101" cy="28"/>
            </a:xfrm>
            <a:custGeom>
              <a:avLst/>
              <a:gdLst>
                <a:gd name="T0" fmla="*/ 0 w 38"/>
                <a:gd name="T1" fmla="*/ 0 h 10"/>
                <a:gd name="T2" fmla="*/ 268 w 38"/>
                <a:gd name="T3" fmla="*/ 0 h 10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8" h="10">
                  <a:moveTo>
                    <a:pt x="0" y="0"/>
                  </a:moveTo>
                  <a:cubicBezTo>
                    <a:pt x="7" y="9"/>
                    <a:pt x="31" y="10"/>
                    <a:pt x="38" y="0"/>
                  </a:cubicBezTo>
                </a:path>
              </a:pathLst>
            </a:custGeom>
            <a:noFill/>
            <a:ln w="7938" cap="rnd">
              <a:solidFill>
                <a:srgbClr val="FD802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89" name="Freeform 697"/>
            <p:cNvSpPr>
              <a:spLocks/>
            </p:cNvSpPr>
            <p:nvPr/>
          </p:nvSpPr>
          <p:spPr bwMode="auto">
            <a:xfrm>
              <a:off x="2897" y="2584"/>
              <a:ext cx="43" cy="34"/>
            </a:xfrm>
            <a:custGeom>
              <a:avLst/>
              <a:gdLst>
                <a:gd name="T0" fmla="*/ 8 w 16"/>
                <a:gd name="T1" fmla="*/ 0 h 12"/>
                <a:gd name="T2" fmla="*/ 116 w 16"/>
                <a:gd name="T3" fmla="*/ 88 h 1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6" h="12">
                  <a:moveTo>
                    <a:pt x="1" y="0"/>
                  </a:moveTo>
                  <a:cubicBezTo>
                    <a:pt x="0" y="9"/>
                    <a:pt x="9" y="12"/>
                    <a:pt x="16" y="11"/>
                  </a:cubicBezTo>
                </a:path>
              </a:pathLst>
            </a:custGeom>
            <a:noFill/>
            <a:ln w="7938" cap="rnd">
              <a:solidFill>
                <a:srgbClr val="FD802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90" name="Freeform 698"/>
            <p:cNvSpPr>
              <a:spLocks/>
            </p:cNvSpPr>
            <p:nvPr/>
          </p:nvSpPr>
          <p:spPr bwMode="auto">
            <a:xfrm>
              <a:off x="2509" y="1920"/>
              <a:ext cx="103" cy="26"/>
            </a:xfrm>
            <a:custGeom>
              <a:avLst/>
              <a:gdLst>
                <a:gd name="T0" fmla="*/ 0 w 39"/>
                <a:gd name="T1" fmla="*/ 0 h 9"/>
                <a:gd name="T2" fmla="*/ 272 w 39"/>
                <a:gd name="T3" fmla="*/ 0 h 9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9" h="9">
                  <a:moveTo>
                    <a:pt x="0" y="0"/>
                  </a:moveTo>
                  <a:cubicBezTo>
                    <a:pt x="9" y="9"/>
                    <a:pt x="31" y="9"/>
                    <a:pt x="39" y="0"/>
                  </a:cubicBezTo>
                </a:path>
              </a:pathLst>
            </a:custGeom>
            <a:noFill/>
            <a:ln w="7938" cap="rnd">
              <a:solidFill>
                <a:srgbClr val="FD802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91" name="Freeform 699"/>
            <p:cNvSpPr>
              <a:spLocks/>
            </p:cNvSpPr>
            <p:nvPr/>
          </p:nvSpPr>
          <p:spPr bwMode="auto">
            <a:xfrm>
              <a:off x="2604" y="1898"/>
              <a:ext cx="88" cy="48"/>
            </a:xfrm>
            <a:custGeom>
              <a:avLst/>
              <a:gdLst>
                <a:gd name="T0" fmla="*/ 0 w 33"/>
                <a:gd name="T1" fmla="*/ 0 h 17"/>
                <a:gd name="T2" fmla="*/ 235 w 33"/>
                <a:gd name="T3" fmla="*/ 113 h 17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3" h="17">
                  <a:moveTo>
                    <a:pt x="0" y="0"/>
                  </a:moveTo>
                  <a:cubicBezTo>
                    <a:pt x="3" y="17"/>
                    <a:pt x="21" y="14"/>
                    <a:pt x="33" y="14"/>
                  </a:cubicBezTo>
                </a:path>
              </a:pathLst>
            </a:custGeom>
            <a:noFill/>
            <a:ln w="7938" cap="rnd">
              <a:solidFill>
                <a:srgbClr val="FD802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92" name="Freeform 700"/>
            <p:cNvSpPr>
              <a:spLocks/>
            </p:cNvSpPr>
            <p:nvPr/>
          </p:nvSpPr>
          <p:spPr bwMode="auto">
            <a:xfrm>
              <a:off x="2942" y="1980"/>
              <a:ext cx="72" cy="34"/>
            </a:xfrm>
            <a:custGeom>
              <a:avLst/>
              <a:gdLst>
                <a:gd name="T0" fmla="*/ 0 w 27"/>
                <a:gd name="T1" fmla="*/ 31 h 12"/>
                <a:gd name="T2" fmla="*/ 192 w 27"/>
                <a:gd name="T3" fmla="*/ 0 h 1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7" h="12">
                  <a:moveTo>
                    <a:pt x="0" y="4"/>
                  </a:moveTo>
                  <a:cubicBezTo>
                    <a:pt x="8" y="12"/>
                    <a:pt x="19" y="4"/>
                    <a:pt x="27" y="0"/>
                  </a:cubicBezTo>
                </a:path>
              </a:pathLst>
            </a:custGeom>
            <a:noFill/>
            <a:ln w="7938" cap="rnd">
              <a:solidFill>
                <a:srgbClr val="FD802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93" name="Freeform 701"/>
            <p:cNvSpPr>
              <a:spLocks/>
            </p:cNvSpPr>
            <p:nvPr/>
          </p:nvSpPr>
          <p:spPr bwMode="auto">
            <a:xfrm>
              <a:off x="3017" y="1977"/>
              <a:ext cx="40" cy="23"/>
            </a:xfrm>
            <a:custGeom>
              <a:avLst/>
              <a:gdLst>
                <a:gd name="T0" fmla="*/ 0 w 15"/>
                <a:gd name="T1" fmla="*/ 0 h 8"/>
                <a:gd name="T2" fmla="*/ 107 w 15"/>
                <a:gd name="T3" fmla="*/ 17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5" h="8">
                  <a:moveTo>
                    <a:pt x="0" y="0"/>
                  </a:moveTo>
                  <a:cubicBezTo>
                    <a:pt x="1" y="8"/>
                    <a:pt x="11" y="4"/>
                    <a:pt x="15" y="2"/>
                  </a:cubicBezTo>
                </a:path>
              </a:pathLst>
            </a:custGeom>
            <a:noFill/>
            <a:ln w="7938" cap="rnd">
              <a:solidFill>
                <a:srgbClr val="FD802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94" name="Freeform 702"/>
            <p:cNvSpPr>
              <a:spLocks/>
            </p:cNvSpPr>
            <p:nvPr/>
          </p:nvSpPr>
          <p:spPr bwMode="auto">
            <a:xfrm>
              <a:off x="2189" y="1844"/>
              <a:ext cx="99" cy="39"/>
            </a:xfrm>
            <a:custGeom>
              <a:avLst/>
              <a:gdLst>
                <a:gd name="T0" fmla="*/ 0 w 37"/>
                <a:gd name="T1" fmla="*/ 0 h 14"/>
                <a:gd name="T2" fmla="*/ 265 w 37"/>
                <a:gd name="T3" fmla="*/ 39 h 1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7" h="14">
                  <a:moveTo>
                    <a:pt x="0" y="0"/>
                  </a:moveTo>
                  <a:cubicBezTo>
                    <a:pt x="8" y="14"/>
                    <a:pt x="24" y="10"/>
                    <a:pt x="37" y="5"/>
                  </a:cubicBezTo>
                </a:path>
              </a:pathLst>
            </a:custGeom>
            <a:noFill/>
            <a:ln w="7938" cap="rnd">
              <a:solidFill>
                <a:srgbClr val="FD802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95" name="Freeform 703"/>
            <p:cNvSpPr>
              <a:spLocks/>
            </p:cNvSpPr>
            <p:nvPr/>
          </p:nvSpPr>
          <p:spPr bwMode="auto">
            <a:xfrm>
              <a:off x="2280" y="1835"/>
              <a:ext cx="45" cy="48"/>
            </a:xfrm>
            <a:custGeom>
              <a:avLst/>
              <a:gdLst>
                <a:gd name="T0" fmla="*/ 0 w 17"/>
                <a:gd name="T1" fmla="*/ 0 h 17"/>
                <a:gd name="T2" fmla="*/ 119 w 17"/>
                <a:gd name="T3" fmla="*/ 127 h 17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7" h="17">
                  <a:moveTo>
                    <a:pt x="0" y="0"/>
                  </a:moveTo>
                  <a:cubicBezTo>
                    <a:pt x="2" y="9"/>
                    <a:pt x="7" y="17"/>
                    <a:pt x="17" y="16"/>
                  </a:cubicBezTo>
                </a:path>
              </a:pathLst>
            </a:custGeom>
            <a:noFill/>
            <a:ln w="7938" cap="rnd">
              <a:solidFill>
                <a:srgbClr val="FD802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96" name="Freeform 704"/>
            <p:cNvSpPr>
              <a:spLocks/>
            </p:cNvSpPr>
            <p:nvPr/>
          </p:nvSpPr>
          <p:spPr bwMode="auto">
            <a:xfrm>
              <a:off x="2266" y="1849"/>
              <a:ext cx="16" cy="9"/>
            </a:xfrm>
            <a:custGeom>
              <a:avLst/>
              <a:gdLst>
                <a:gd name="T0" fmla="*/ 0 w 6"/>
                <a:gd name="T1" fmla="*/ 27 h 3"/>
                <a:gd name="T2" fmla="*/ 43 w 6"/>
                <a:gd name="T3" fmla="*/ 0 h 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6" h="3">
                  <a:moveTo>
                    <a:pt x="0" y="3"/>
                  </a:moveTo>
                  <a:cubicBezTo>
                    <a:pt x="2" y="1"/>
                    <a:pt x="4" y="1"/>
                    <a:pt x="6" y="0"/>
                  </a:cubicBezTo>
                </a:path>
              </a:pathLst>
            </a:custGeom>
            <a:noFill/>
            <a:ln w="15875" cap="flat">
              <a:solidFill>
                <a:srgbClr val="FEE67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97" name="Freeform 705"/>
            <p:cNvSpPr>
              <a:spLocks/>
            </p:cNvSpPr>
            <p:nvPr/>
          </p:nvSpPr>
          <p:spPr bwMode="auto">
            <a:xfrm>
              <a:off x="2666" y="1920"/>
              <a:ext cx="18" cy="34"/>
            </a:xfrm>
            <a:custGeom>
              <a:avLst/>
              <a:gdLst>
                <a:gd name="T0" fmla="*/ 39 w 7"/>
                <a:gd name="T1" fmla="*/ 88 h 12"/>
                <a:gd name="T2" fmla="*/ 33 w 7"/>
                <a:gd name="T3" fmla="*/ 0 h 12"/>
                <a:gd name="T4" fmla="*/ 8 w 7"/>
                <a:gd name="T5" fmla="*/ 96 h 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" h="12">
                  <a:moveTo>
                    <a:pt x="6" y="11"/>
                  </a:moveTo>
                  <a:cubicBezTo>
                    <a:pt x="7" y="7"/>
                    <a:pt x="7" y="3"/>
                    <a:pt x="5" y="0"/>
                  </a:cubicBezTo>
                  <a:cubicBezTo>
                    <a:pt x="1" y="2"/>
                    <a:pt x="0" y="8"/>
                    <a:pt x="1" y="12"/>
                  </a:cubicBezTo>
                </a:path>
              </a:pathLst>
            </a:custGeom>
            <a:noFill/>
            <a:ln w="15875" cap="flat">
              <a:solidFill>
                <a:srgbClr val="FEE67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98" name="Freeform 706"/>
            <p:cNvSpPr>
              <a:spLocks/>
            </p:cNvSpPr>
            <p:nvPr/>
          </p:nvSpPr>
          <p:spPr bwMode="auto">
            <a:xfrm>
              <a:off x="3046" y="1974"/>
              <a:ext cx="5" cy="20"/>
            </a:xfrm>
            <a:custGeom>
              <a:avLst/>
              <a:gdLst>
                <a:gd name="T0" fmla="*/ 13 w 2"/>
                <a:gd name="T1" fmla="*/ 57 h 7"/>
                <a:gd name="T2" fmla="*/ 0 w 2"/>
                <a:gd name="T3" fmla="*/ 0 h 7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" h="7">
                  <a:moveTo>
                    <a:pt x="2" y="7"/>
                  </a:moveTo>
                  <a:cubicBezTo>
                    <a:pt x="1" y="5"/>
                    <a:pt x="0" y="3"/>
                    <a:pt x="0" y="0"/>
                  </a:cubicBezTo>
                </a:path>
              </a:pathLst>
            </a:custGeom>
            <a:noFill/>
            <a:ln w="15875" cap="flat">
              <a:solidFill>
                <a:srgbClr val="FEE67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99" name="Freeform 707"/>
            <p:cNvSpPr>
              <a:spLocks/>
            </p:cNvSpPr>
            <p:nvPr/>
          </p:nvSpPr>
          <p:spPr bwMode="auto">
            <a:xfrm>
              <a:off x="2189" y="1847"/>
              <a:ext cx="11" cy="5"/>
            </a:xfrm>
            <a:custGeom>
              <a:avLst/>
              <a:gdLst>
                <a:gd name="T0" fmla="*/ 0 w 4"/>
                <a:gd name="T1" fmla="*/ 13 h 2"/>
                <a:gd name="T2" fmla="*/ 30 w 4"/>
                <a:gd name="T3" fmla="*/ 0 h 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" h="2">
                  <a:moveTo>
                    <a:pt x="0" y="2"/>
                  </a:moveTo>
                  <a:cubicBezTo>
                    <a:pt x="2" y="1"/>
                    <a:pt x="3" y="0"/>
                    <a:pt x="4" y="0"/>
                  </a:cubicBezTo>
                </a:path>
              </a:pathLst>
            </a:custGeom>
            <a:noFill/>
            <a:ln w="15875" cap="flat">
              <a:solidFill>
                <a:srgbClr val="FEE67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300" name="Freeform 708"/>
            <p:cNvSpPr>
              <a:spLocks/>
            </p:cNvSpPr>
            <p:nvPr/>
          </p:nvSpPr>
          <p:spPr bwMode="auto">
            <a:xfrm>
              <a:off x="2083" y="2462"/>
              <a:ext cx="5" cy="15"/>
            </a:xfrm>
            <a:custGeom>
              <a:avLst/>
              <a:gdLst>
                <a:gd name="T0" fmla="*/ 0 w 2"/>
                <a:gd name="T1" fmla="*/ 45 h 5"/>
                <a:gd name="T2" fmla="*/ 13 w 2"/>
                <a:gd name="T3" fmla="*/ 0 h 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" h="5">
                  <a:moveTo>
                    <a:pt x="0" y="5"/>
                  </a:moveTo>
                  <a:cubicBezTo>
                    <a:pt x="1" y="3"/>
                    <a:pt x="1" y="1"/>
                    <a:pt x="2" y="0"/>
                  </a:cubicBezTo>
                </a:path>
              </a:pathLst>
            </a:custGeom>
            <a:noFill/>
            <a:ln w="15875" cap="flat">
              <a:solidFill>
                <a:srgbClr val="FEE67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301" name="Freeform 709"/>
            <p:cNvSpPr>
              <a:spLocks/>
            </p:cNvSpPr>
            <p:nvPr/>
          </p:nvSpPr>
          <p:spPr bwMode="auto">
            <a:xfrm>
              <a:off x="2200" y="2496"/>
              <a:ext cx="16" cy="12"/>
            </a:xfrm>
            <a:custGeom>
              <a:avLst/>
              <a:gdLst>
                <a:gd name="T0" fmla="*/ 0 w 6"/>
                <a:gd name="T1" fmla="*/ 36 h 4"/>
                <a:gd name="T2" fmla="*/ 43 w 6"/>
                <a:gd name="T3" fmla="*/ 0 h 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6" h="4">
                  <a:moveTo>
                    <a:pt x="0" y="4"/>
                  </a:moveTo>
                  <a:cubicBezTo>
                    <a:pt x="2" y="2"/>
                    <a:pt x="4" y="1"/>
                    <a:pt x="6" y="0"/>
                  </a:cubicBezTo>
                </a:path>
              </a:pathLst>
            </a:custGeom>
            <a:noFill/>
            <a:ln w="15875" cap="flat">
              <a:solidFill>
                <a:srgbClr val="FEE67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302" name="Freeform 710"/>
            <p:cNvSpPr>
              <a:spLocks/>
            </p:cNvSpPr>
            <p:nvPr/>
          </p:nvSpPr>
          <p:spPr bwMode="auto">
            <a:xfrm>
              <a:off x="2594" y="2496"/>
              <a:ext cx="29" cy="32"/>
            </a:xfrm>
            <a:custGeom>
              <a:avLst/>
              <a:gdLst>
                <a:gd name="T0" fmla="*/ 8 w 11"/>
                <a:gd name="T1" fmla="*/ 0 h 11"/>
                <a:gd name="T2" fmla="*/ 69 w 11"/>
                <a:gd name="T3" fmla="*/ 9 h 1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1" h="11">
                  <a:moveTo>
                    <a:pt x="1" y="0"/>
                  </a:moveTo>
                  <a:cubicBezTo>
                    <a:pt x="0" y="11"/>
                    <a:pt x="11" y="10"/>
                    <a:pt x="10" y="1"/>
                  </a:cubicBezTo>
                </a:path>
              </a:pathLst>
            </a:custGeom>
            <a:noFill/>
            <a:ln w="15875" cap="flat">
              <a:solidFill>
                <a:srgbClr val="FEE67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303" name="Freeform 711"/>
            <p:cNvSpPr>
              <a:spLocks/>
            </p:cNvSpPr>
            <p:nvPr/>
          </p:nvSpPr>
          <p:spPr bwMode="auto">
            <a:xfrm>
              <a:off x="2735" y="2553"/>
              <a:ext cx="2" cy="26"/>
            </a:xfrm>
            <a:custGeom>
              <a:avLst/>
              <a:gdLst>
                <a:gd name="T0" fmla="*/ 4 w 1"/>
                <a:gd name="T1" fmla="*/ 0 h 9"/>
                <a:gd name="T2" fmla="*/ 4 w 1"/>
                <a:gd name="T3" fmla="*/ 75 h 9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" h="9">
                  <a:moveTo>
                    <a:pt x="1" y="0"/>
                  </a:moveTo>
                  <a:cubicBezTo>
                    <a:pt x="1" y="3"/>
                    <a:pt x="0" y="6"/>
                    <a:pt x="1" y="9"/>
                  </a:cubicBezTo>
                </a:path>
              </a:pathLst>
            </a:custGeom>
            <a:noFill/>
            <a:ln w="15875" cap="flat">
              <a:solidFill>
                <a:srgbClr val="FEE67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304" name="Freeform 712"/>
            <p:cNvSpPr>
              <a:spLocks/>
            </p:cNvSpPr>
            <p:nvPr/>
          </p:nvSpPr>
          <p:spPr bwMode="auto">
            <a:xfrm>
              <a:off x="2807" y="2599"/>
              <a:ext cx="10" cy="11"/>
            </a:xfrm>
            <a:custGeom>
              <a:avLst/>
              <a:gdLst>
                <a:gd name="T0" fmla="*/ 0 w 4"/>
                <a:gd name="T1" fmla="*/ 30 h 4"/>
                <a:gd name="T2" fmla="*/ 25 w 4"/>
                <a:gd name="T3" fmla="*/ 0 h 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" h="4">
                  <a:moveTo>
                    <a:pt x="0" y="4"/>
                  </a:moveTo>
                  <a:cubicBezTo>
                    <a:pt x="1" y="3"/>
                    <a:pt x="3" y="2"/>
                    <a:pt x="4" y="0"/>
                  </a:cubicBezTo>
                </a:path>
              </a:pathLst>
            </a:custGeom>
            <a:noFill/>
            <a:ln w="15875" cap="flat">
              <a:solidFill>
                <a:srgbClr val="FEE67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305" name="Freeform 713"/>
            <p:cNvSpPr>
              <a:spLocks/>
            </p:cNvSpPr>
            <p:nvPr/>
          </p:nvSpPr>
          <p:spPr bwMode="auto">
            <a:xfrm>
              <a:off x="2913" y="2601"/>
              <a:ext cx="24" cy="23"/>
            </a:xfrm>
            <a:custGeom>
              <a:avLst/>
              <a:gdLst>
                <a:gd name="T0" fmla="*/ 43 w 9"/>
                <a:gd name="T1" fmla="*/ 66 h 8"/>
                <a:gd name="T2" fmla="*/ 43 w 9"/>
                <a:gd name="T3" fmla="*/ 0 h 8"/>
                <a:gd name="T4" fmla="*/ 0 w 9"/>
                <a:gd name="T5" fmla="*/ 58 h 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" h="8">
                  <a:moveTo>
                    <a:pt x="6" y="8"/>
                  </a:moveTo>
                  <a:cubicBezTo>
                    <a:pt x="8" y="5"/>
                    <a:pt x="9" y="2"/>
                    <a:pt x="6" y="0"/>
                  </a:cubicBezTo>
                  <a:cubicBezTo>
                    <a:pt x="3" y="0"/>
                    <a:pt x="1" y="4"/>
                    <a:pt x="0" y="7"/>
                  </a:cubicBezTo>
                </a:path>
              </a:pathLst>
            </a:custGeom>
            <a:noFill/>
            <a:ln w="15875" cap="flat">
              <a:solidFill>
                <a:srgbClr val="FEE67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306" name="Freeform 714"/>
            <p:cNvSpPr>
              <a:spLocks/>
            </p:cNvSpPr>
            <p:nvPr/>
          </p:nvSpPr>
          <p:spPr bwMode="auto">
            <a:xfrm>
              <a:off x="2226" y="2420"/>
              <a:ext cx="94" cy="31"/>
            </a:xfrm>
            <a:custGeom>
              <a:avLst/>
              <a:gdLst>
                <a:gd name="T0" fmla="*/ 0 w 35"/>
                <a:gd name="T1" fmla="*/ 31 h 11"/>
                <a:gd name="T2" fmla="*/ 252 w 35"/>
                <a:gd name="T3" fmla="*/ 87 h 1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5" h="11">
                  <a:moveTo>
                    <a:pt x="0" y="4"/>
                  </a:moveTo>
                  <a:cubicBezTo>
                    <a:pt x="10" y="0"/>
                    <a:pt x="30" y="1"/>
                    <a:pt x="35" y="11"/>
                  </a:cubicBezTo>
                </a:path>
              </a:pathLst>
            </a:custGeom>
            <a:noFill/>
            <a:ln w="7938" cap="rnd">
              <a:solidFill>
                <a:srgbClr val="FD802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307" name="Freeform 715"/>
            <p:cNvSpPr>
              <a:spLocks/>
            </p:cNvSpPr>
            <p:nvPr/>
          </p:nvSpPr>
          <p:spPr bwMode="auto">
            <a:xfrm>
              <a:off x="2301" y="2443"/>
              <a:ext cx="56" cy="17"/>
            </a:xfrm>
            <a:custGeom>
              <a:avLst/>
              <a:gdLst>
                <a:gd name="T0" fmla="*/ 0 w 21"/>
                <a:gd name="T1" fmla="*/ 48 h 6"/>
                <a:gd name="T2" fmla="*/ 149 w 21"/>
                <a:gd name="T3" fmla="*/ 26 h 6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1" h="6">
                  <a:moveTo>
                    <a:pt x="0" y="6"/>
                  </a:moveTo>
                  <a:cubicBezTo>
                    <a:pt x="6" y="2"/>
                    <a:pt x="14" y="0"/>
                    <a:pt x="21" y="3"/>
                  </a:cubicBezTo>
                </a:path>
              </a:pathLst>
            </a:custGeom>
            <a:noFill/>
            <a:ln w="7938" cap="rnd">
              <a:solidFill>
                <a:srgbClr val="FD802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308" name="Freeform 716"/>
            <p:cNvSpPr>
              <a:spLocks/>
            </p:cNvSpPr>
            <p:nvPr/>
          </p:nvSpPr>
          <p:spPr bwMode="auto">
            <a:xfrm>
              <a:off x="2304" y="2451"/>
              <a:ext cx="16" cy="14"/>
            </a:xfrm>
            <a:custGeom>
              <a:avLst/>
              <a:gdLst>
                <a:gd name="T0" fmla="*/ 0 w 6"/>
                <a:gd name="T1" fmla="*/ 0 h 5"/>
                <a:gd name="T2" fmla="*/ 43 w 6"/>
                <a:gd name="T3" fmla="*/ 39 h 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cubicBezTo>
                    <a:pt x="2" y="2"/>
                    <a:pt x="4" y="4"/>
                    <a:pt x="6" y="5"/>
                  </a:cubicBezTo>
                </a:path>
              </a:pathLst>
            </a:custGeom>
            <a:noFill/>
            <a:ln w="15875" cap="flat">
              <a:solidFill>
                <a:srgbClr val="FEE67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309" name="Freeform 717"/>
            <p:cNvSpPr>
              <a:spLocks/>
            </p:cNvSpPr>
            <p:nvPr/>
          </p:nvSpPr>
          <p:spPr bwMode="auto">
            <a:xfrm>
              <a:off x="2338" y="2445"/>
              <a:ext cx="6" cy="15"/>
            </a:xfrm>
            <a:custGeom>
              <a:avLst/>
              <a:gdLst>
                <a:gd name="T0" fmla="*/ 18 w 2"/>
                <a:gd name="T1" fmla="*/ 0 h 5"/>
                <a:gd name="T2" fmla="*/ 0 w 2"/>
                <a:gd name="T3" fmla="*/ 45 h 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" h="5">
                  <a:moveTo>
                    <a:pt x="2" y="0"/>
                  </a:moveTo>
                  <a:cubicBezTo>
                    <a:pt x="2" y="2"/>
                    <a:pt x="1" y="3"/>
                    <a:pt x="0" y="5"/>
                  </a:cubicBezTo>
                </a:path>
              </a:pathLst>
            </a:custGeom>
            <a:noFill/>
            <a:ln w="15875" cap="flat">
              <a:solidFill>
                <a:srgbClr val="FEE67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310" name="Freeform 718"/>
            <p:cNvSpPr>
              <a:spLocks/>
            </p:cNvSpPr>
            <p:nvPr/>
          </p:nvSpPr>
          <p:spPr bwMode="auto">
            <a:xfrm>
              <a:off x="2234" y="2426"/>
              <a:ext cx="8" cy="14"/>
            </a:xfrm>
            <a:custGeom>
              <a:avLst/>
              <a:gdLst>
                <a:gd name="T0" fmla="*/ 0 w 3"/>
                <a:gd name="T1" fmla="*/ 0 h 5"/>
                <a:gd name="T2" fmla="*/ 21 w 3"/>
                <a:gd name="T3" fmla="*/ 39 h 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" h="5">
                  <a:moveTo>
                    <a:pt x="0" y="0"/>
                  </a:moveTo>
                  <a:cubicBezTo>
                    <a:pt x="1" y="1"/>
                    <a:pt x="2" y="3"/>
                    <a:pt x="3" y="5"/>
                  </a:cubicBezTo>
                </a:path>
              </a:pathLst>
            </a:custGeom>
            <a:noFill/>
            <a:ln w="15875" cap="flat">
              <a:solidFill>
                <a:srgbClr val="FEE67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311" name="Freeform 719"/>
            <p:cNvSpPr>
              <a:spLocks/>
            </p:cNvSpPr>
            <p:nvPr/>
          </p:nvSpPr>
          <p:spPr bwMode="auto">
            <a:xfrm>
              <a:off x="1865" y="1756"/>
              <a:ext cx="1266" cy="272"/>
            </a:xfrm>
            <a:custGeom>
              <a:avLst/>
              <a:gdLst>
                <a:gd name="T0" fmla="*/ 0 w 476"/>
                <a:gd name="T1" fmla="*/ 65 h 96"/>
                <a:gd name="T2" fmla="*/ 303 w 476"/>
                <a:gd name="T3" fmla="*/ 145 h 96"/>
                <a:gd name="T4" fmla="*/ 1402 w 476"/>
                <a:gd name="T5" fmla="*/ 411 h 96"/>
                <a:gd name="T6" fmla="*/ 2221 w 476"/>
                <a:gd name="T7" fmla="*/ 578 h 96"/>
                <a:gd name="T8" fmla="*/ 2851 w 476"/>
                <a:gd name="T9" fmla="*/ 706 h 96"/>
                <a:gd name="T10" fmla="*/ 3048 w 476"/>
                <a:gd name="T11" fmla="*/ 731 h 96"/>
                <a:gd name="T12" fmla="*/ 3359 w 476"/>
                <a:gd name="T13" fmla="*/ 771 h 96"/>
                <a:gd name="T14" fmla="*/ 3367 w 476"/>
                <a:gd name="T15" fmla="*/ 706 h 96"/>
                <a:gd name="T16" fmla="*/ 3056 w 476"/>
                <a:gd name="T17" fmla="*/ 666 h 96"/>
                <a:gd name="T18" fmla="*/ 2859 w 476"/>
                <a:gd name="T19" fmla="*/ 643 h 96"/>
                <a:gd name="T20" fmla="*/ 2229 w 476"/>
                <a:gd name="T21" fmla="*/ 521 h 96"/>
                <a:gd name="T22" fmla="*/ 1407 w 476"/>
                <a:gd name="T23" fmla="*/ 346 h 96"/>
                <a:gd name="T24" fmla="*/ 319 w 476"/>
                <a:gd name="T25" fmla="*/ 79 h 96"/>
                <a:gd name="T26" fmla="*/ 8 w 476"/>
                <a:gd name="T27" fmla="*/ 0 h 96"/>
                <a:gd name="T28" fmla="*/ 0 w 476"/>
                <a:gd name="T29" fmla="*/ 65 h 9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76" h="96">
                  <a:moveTo>
                    <a:pt x="0" y="8"/>
                  </a:moveTo>
                  <a:cubicBezTo>
                    <a:pt x="7" y="9"/>
                    <a:pt x="23" y="13"/>
                    <a:pt x="43" y="18"/>
                  </a:cubicBezTo>
                  <a:cubicBezTo>
                    <a:pt x="85" y="28"/>
                    <a:pt x="150" y="43"/>
                    <a:pt x="198" y="51"/>
                  </a:cubicBezTo>
                  <a:cubicBezTo>
                    <a:pt x="232" y="57"/>
                    <a:pt x="276" y="65"/>
                    <a:pt x="314" y="72"/>
                  </a:cubicBezTo>
                  <a:cubicBezTo>
                    <a:pt x="354" y="80"/>
                    <a:pt x="388" y="87"/>
                    <a:pt x="403" y="8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46" y="93"/>
                    <a:pt x="459" y="94"/>
                    <a:pt x="475" y="96"/>
                  </a:cubicBezTo>
                  <a:cubicBezTo>
                    <a:pt x="476" y="88"/>
                    <a:pt x="476" y="88"/>
                    <a:pt x="476" y="88"/>
                  </a:cubicBezTo>
                  <a:cubicBezTo>
                    <a:pt x="459" y="86"/>
                    <a:pt x="447" y="85"/>
                    <a:pt x="432" y="83"/>
                  </a:cubicBezTo>
                  <a:cubicBezTo>
                    <a:pt x="404" y="80"/>
                    <a:pt x="404" y="80"/>
                    <a:pt x="404" y="80"/>
                  </a:cubicBezTo>
                  <a:cubicBezTo>
                    <a:pt x="389" y="79"/>
                    <a:pt x="355" y="72"/>
                    <a:pt x="315" y="65"/>
                  </a:cubicBezTo>
                  <a:cubicBezTo>
                    <a:pt x="277" y="57"/>
                    <a:pt x="234" y="49"/>
                    <a:pt x="199" y="43"/>
                  </a:cubicBezTo>
                  <a:cubicBezTo>
                    <a:pt x="151" y="36"/>
                    <a:pt x="87" y="20"/>
                    <a:pt x="45" y="10"/>
                  </a:cubicBezTo>
                  <a:cubicBezTo>
                    <a:pt x="24" y="5"/>
                    <a:pt x="8" y="1"/>
                    <a:pt x="1" y="0"/>
                  </a:cubicBezTo>
                  <a:lnTo>
                    <a:pt x="0" y="8"/>
                  </a:lnTo>
                  <a:close/>
                </a:path>
              </a:pathLst>
            </a:custGeom>
            <a:solidFill>
              <a:srgbClr val="B74C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312" name="Freeform 720"/>
            <p:cNvSpPr>
              <a:spLocks/>
            </p:cNvSpPr>
            <p:nvPr/>
          </p:nvSpPr>
          <p:spPr bwMode="auto">
            <a:xfrm>
              <a:off x="1684" y="2332"/>
              <a:ext cx="1426" cy="315"/>
            </a:xfrm>
            <a:custGeom>
              <a:avLst/>
              <a:gdLst>
                <a:gd name="T0" fmla="*/ 0 w 536"/>
                <a:gd name="T1" fmla="*/ 65 h 111"/>
                <a:gd name="T2" fmla="*/ 588 w 536"/>
                <a:gd name="T3" fmla="*/ 184 h 111"/>
                <a:gd name="T4" fmla="*/ 2144 w 536"/>
                <a:gd name="T5" fmla="*/ 499 h 111"/>
                <a:gd name="T6" fmla="*/ 2554 w 536"/>
                <a:gd name="T7" fmla="*/ 604 h 111"/>
                <a:gd name="T8" fmla="*/ 3786 w 536"/>
                <a:gd name="T9" fmla="*/ 894 h 111"/>
                <a:gd name="T10" fmla="*/ 3794 w 536"/>
                <a:gd name="T11" fmla="*/ 829 h 111"/>
                <a:gd name="T12" fmla="*/ 2570 w 536"/>
                <a:gd name="T13" fmla="*/ 539 h 111"/>
                <a:gd name="T14" fmla="*/ 2158 w 536"/>
                <a:gd name="T15" fmla="*/ 434 h 111"/>
                <a:gd name="T16" fmla="*/ 601 w 536"/>
                <a:gd name="T17" fmla="*/ 122 h 111"/>
                <a:gd name="T18" fmla="*/ 13 w 536"/>
                <a:gd name="T19" fmla="*/ 0 h 111"/>
                <a:gd name="T20" fmla="*/ 0 w 536"/>
                <a:gd name="T21" fmla="*/ 65 h 1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36" h="111">
                  <a:moveTo>
                    <a:pt x="0" y="8"/>
                  </a:moveTo>
                  <a:cubicBezTo>
                    <a:pt x="11" y="11"/>
                    <a:pt x="41" y="16"/>
                    <a:pt x="83" y="23"/>
                  </a:cubicBezTo>
                  <a:cubicBezTo>
                    <a:pt x="145" y="33"/>
                    <a:pt x="230" y="46"/>
                    <a:pt x="303" y="62"/>
                  </a:cubicBezTo>
                  <a:cubicBezTo>
                    <a:pt x="361" y="75"/>
                    <a:pt x="361" y="75"/>
                    <a:pt x="361" y="75"/>
                  </a:cubicBezTo>
                  <a:cubicBezTo>
                    <a:pt x="456" y="95"/>
                    <a:pt x="508" y="107"/>
                    <a:pt x="535" y="111"/>
                  </a:cubicBezTo>
                  <a:cubicBezTo>
                    <a:pt x="536" y="103"/>
                    <a:pt x="536" y="103"/>
                    <a:pt x="536" y="103"/>
                  </a:cubicBezTo>
                  <a:cubicBezTo>
                    <a:pt x="509" y="99"/>
                    <a:pt x="457" y="87"/>
                    <a:pt x="363" y="67"/>
                  </a:cubicBezTo>
                  <a:cubicBezTo>
                    <a:pt x="305" y="54"/>
                    <a:pt x="305" y="54"/>
                    <a:pt x="305" y="54"/>
                  </a:cubicBezTo>
                  <a:cubicBezTo>
                    <a:pt x="231" y="38"/>
                    <a:pt x="147" y="25"/>
                    <a:pt x="85" y="15"/>
                  </a:cubicBezTo>
                  <a:cubicBezTo>
                    <a:pt x="44" y="8"/>
                    <a:pt x="12" y="3"/>
                    <a:pt x="2" y="0"/>
                  </a:cubicBezTo>
                  <a:lnTo>
                    <a:pt x="0" y="8"/>
                  </a:lnTo>
                  <a:close/>
                </a:path>
              </a:pathLst>
            </a:custGeom>
            <a:solidFill>
              <a:srgbClr val="B74C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313" name="Freeform 721"/>
            <p:cNvSpPr>
              <a:spLocks/>
            </p:cNvSpPr>
            <p:nvPr/>
          </p:nvSpPr>
          <p:spPr bwMode="auto">
            <a:xfrm>
              <a:off x="1865" y="1756"/>
              <a:ext cx="1266" cy="272"/>
            </a:xfrm>
            <a:custGeom>
              <a:avLst/>
              <a:gdLst>
                <a:gd name="T0" fmla="*/ 0 w 476"/>
                <a:gd name="T1" fmla="*/ 65 h 96"/>
                <a:gd name="T2" fmla="*/ 303 w 476"/>
                <a:gd name="T3" fmla="*/ 145 h 96"/>
                <a:gd name="T4" fmla="*/ 1402 w 476"/>
                <a:gd name="T5" fmla="*/ 411 h 96"/>
                <a:gd name="T6" fmla="*/ 2221 w 476"/>
                <a:gd name="T7" fmla="*/ 578 h 96"/>
                <a:gd name="T8" fmla="*/ 2851 w 476"/>
                <a:gd name="T9" fmla="*/ 706 h 96"/>
                <a:gd name="T10" fmla="*/ 3048 w 476"/>
                <a:gd name="T11" fmla="*/ 731 h 96"/>
                <a:gd name="T12" fmla="*/ 3359 w 476"/>
                <a:gd name="T13" fmla="*/ 771 h 96"/>
                <a:gd name="T14" fmla="*/ 3367 w 476"/>
                <a:gd name="T15" fmla="*/ 706 h 96"/>
                <a:gd name="T16" fmla="*/ 3056 w 476"/>
                <a:gd name="T17" fmla="*/ 666 h 96"/>
                <a:gd name="T18" fmla="*/ 2859 w 476"/>
                <a:gd name="T19" fmla="*/ 643 h 96"/>
                <a:gd name="T20" fmla="*/ 2229 w 476"/>
                <a:gd name="T21" fmla="*/ 521 h 96"/>
                <a:gd name="T22" fmla="*/ 1407 w 476"/>
                <a:gd name="T23" fmla="*/ 346 h 96"/>
                <a:gd name="T24" fmla="*/ 319 w 476"/>
                <a:gd name="T25" fmla="*/ 79 h 96"/>
                <a:gd name="T26" fmla="*/ 8 w 476"/>
                <a:gd name="T27" fmla="*/ 0 h 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76" h="96">
                  <a:moveTo>
                    <a:pt x="0" y="8"/>
                  </a:moveTo>
                  <a:cubicBezTo>
                    <a:pt x="7" y="9"/>
                    <a:pt x="23" y="13"/>
                    <a:pt x="43" y="18"/>
                  </a:cubicBezTo>
                  <a:cubicBezTo>
                    <a:pt x="85" y="28"/>
                    <a:pt x="150" y="43"/>
                    <a:pt x="198" y="51"/>
                  </a:cubicBezTo>
                  <a:cubicBezTo>
                    <a:pt x="232" y="57"/>
                    <a:pt x="276" y="65"/>
                    <a:pt x="314" y="72"/>
                  </a:cubicBezTo>
                  <a:cubicBezTo>
                    <a:pt x="354" y="80"/>
                    <a:pt x="388" y="87"/>
                    <a:pt x="403" y="8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46" y="93"/>
                    <a:pt x="459" y="94"/>
                    <a:pt x="475" y="96"/>
                  </a:cubicBezTo>
                  <a:cubicBezTo>
                    <a:pt x="476" y="88"/>
                    <a:pt x="476" y="88"/>
                    <a:pt x="476" y="88"/>
                  </a:cubicBezTo>
                  <a:cubicBezTo>
                    <a:pt x="459" y="86"/>
                    <a:pt x="447" y="85"/>
                    <a:pt x="432" y="83"/>
                  </a:cubicBezTo>
                  <a:cubicBezTo>
                    <a:pt x="404" y="80"/>
                    <a:pt x="404" y="80"/>
                    <a:pt x="404" y="80"/>
                  </a:cubicBezTo>
                  <a:cubicBezTo>
                    <a:pt x="389" y="79"/>
                    <a:pt x="355" y="72"/>
                    <a:pt x="315" y="65"/>
                  </a:cubicBezTo>
                  <a:cubicBezTo>
                    <a:pt x="277" y="57"/>
                    <a:pt x="234" y="49"/>
                    <a:pt x="199" y="43"/>
                  </a:cubicBezTo>
                  <a:cubicBezTo>
                    <a:pt x="151" y="36"/>
                    <a:pt x="87" y="20"/>
                    <a:pt x="45" y="10"/>
                  </a:cubicBezTo>
                  <a:cubicBezTo>
                    <a:pt x="24" y="5"/>
                    <a:pt x="8" y="1"/>
                    <a:pt x="1" y="0"/>
                  </a:cubicBez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314" name="Freeform 722"/>
            <p:cNvSpPr>
              <a:spLocks/>
            </p:cNvSpPr>
            <p:nvPr/>
          </p:nvSpPr>
          <p:spPr bwMode="auto">
            <a:xfrm>
              <a:off x="1684" y="2355"/>
              <a:ext cx="1423" cy="292"/>
            </a:xfrm>
            <a:custGeom>
              <a:avLst/>
              <a:gdLst>
                <a:gd name="T0" fmla="*/ 0 w 535"/>
                <a:gd name="T1" fmla="*/ 0 h 103"/>
                <a:gd name="T2" fmla="*/ 588 w 535"/>
                <a:gd name="T3" fmla="*/ 122 h 103"/>
                <a:gd name="T4" fmla="*/ 2144 w 535"/>
                <a:gd name="T5" fmla="*/ 434 h 103"/>
                <a:gd name="T6" fmla="*/ 2553 w 535"/>
                <a:gd name="T7" fmla="*/ 539 h 103"/>
                <a:gd name="T8" fmla="*/ 3785 w 535"/>
                <a:gd name="T9" fmla="*/ 828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5" h="103">
                  <a:moveTo>
                    <a:pt x="0" y="0"/>
                  </a:moveTo>
                  <a:cubicBezTo>
                    <a:pt x="11" y="3"/>
                    <a:pt x="41" y="8"/>
                    <a:pt x="83" y="15"/>
                  </a:cubicBezTo>
                  <a:cubicBezTo>
                    <a:pt x="145" y="25"/>
                    <a:pt x="230" y="38"/>
                    <a:pt x="303" y="54"/>
                  </a:cubicBezTo>
                  <a:cubicBezTo>
                    <a:pt x="361" y="67"/>
                    <a:pt x="361" y="67"/>
                    <a:pt x="361" y="67"/>
                  </a:cubicBezTo>
                  <a:cubicBezTo>
                    <a:pt x="456" y="87"/>
                    <a:pt x="508" y="99"/>
                    <a:pt x="535" y="103"/>
                  </a:cubicBez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315" name="Line 723"/>
            <p:cNvSpPr>
              <a:spLocks noChangeShapeType="1"/>
            </p:cNvSpPr>
            <p:nvPr/>
          </p:nvSpPr>
          <p:spPr bwMode="auto">
            <a:xfrm flipH="1">
              <a:off x="1835" y="2363"/>
              <a:ext cx="3" cy="20"/>
            </a:xfrm>
            <a:prstGeom prst="line">
              <a:avLst/>
            </a:prstGeom>
            <a:noFill/>
            <a:ln w="7938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316" name="Line 724"/>
            <p:cNvSpPr>
              <a:spLocks noChangeShapeType="1"/>
            </p:cNvSpPr>
            <p:nvPr/>
          </p:nvSpPr>
          <p:spPr bwMode="auto">
            <a:xfrm flipH="1">
              <a:off x="2982" y="2601"/>
              <a:ext cx="3" cy="20"/>
            </a:xfrm>
            <a:prstGeom prst="line">
              <a:avLst/>
            </a:prstGeom>
            <a:noFill/>
            <a:ln w="7938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317" name="Line 725"/>
            <p:cNvSpPr>
              <a:spLocks noChangeShapeType="1"/>
            </p:cNvSpPr>
            <p:nvPr/>
          </p:nvSpPr>
          <p:spPr bwMode="auto">
            <a:xfrm flipH="1">
              <a:off x="2745" y="2550"/>
              <a:ext cx="8" cy="15"/>
            </a:xfrm>
            <a:prstGeom prst="line">
              <a:avLst/>
            </a:prstGeom>
            <a:noFill/>
            <a:ln w="7938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318" name="Line 726"/>
            <p:cNvSpPr>
              <a:spLocks noChangeShapeType="1"/>
            </p:cNvSpPr>
            <p:nvPr/>
          </p:nvSpPr>
          <p:spPr bwMode="auto">
            <a:xfrm flipH="1">
              <a:off x="2572" y="2511"/>
              <a:ext cx="6" cy="17"/>
            </a:xfrm>
            <a:prstGeom prst="line">
              <a:avLst/>
            </a:prstGeom>
            <a:noFill/>
            <a:ln w="7938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319" name="Line 727"/>
            <p:cNvSpPr>
              <a:spLocks noChangeShapeType="1"/>
            </p:cNvSpPr>
            <p:nvPr/>
          </p:nvSpPr>
          <p:spPr bwMode="auto">
            <a:xfrm flipH="1">
              <a:off x="2357" y="2465"/>
              <a:ext cx="3" cy="14"/>
            </a:xfrm>
            <a:prstGeom prst="line">
              <a:avLst/>
            </a:prstGeom>
            <a:noFill/>
            <a:ln w="7938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320" name="Line 728"/>
            <p:cNvSpPr>
              <a:spLocks noChangeShapeType="1"/>
            </p:cNvSpPr>
            <p:nvPr/>
          </p:nvSpPr>
          <p:spPr bwMode="auto">
            <a:xfrm>
              <a:off x="1998" y="1795"/>
              <a:ext cx="1" cy="15"/>
            </a:xfrm>
            <a:prstGeom prst="line">
              <a:avLst/>
            </a:prstGeom>
            <a:noFill/>
            <a:ln w="7938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321" name="Line 729"/>
            <p:cNvSpPr>
              <a:spLocks noChangeShapeType="1"/>
            </p:cNvSpPr>
            <p:nvPr/>
          </p:nvSpPr>
          <p:spPr bwMode="auto">
            <a:xfrm>
              <a:off x="2168" y="1838"/>
              <a:ext cx="1" cy="17"/>
            </a:xfrm>
            <a:prstGeom prst="line">
              <a:avLst/>
            </a:prstGeom>
            <a:noFill/>
            <a:ln w="7938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322" name="Line 730"/>
            <p:cNvSpPr>
              <a:spLocks noChangeShapeType="1"/>
            </p:cNvSpPr>
            <p:nvPr/>
          </p:nvSpPr>
          <p:spPr bwMode="auto">
            <a:xfrm>
              <a:off x="2375" y="1886"/>
              <a:ext cx="1" cy="14"/>
            </a:xfrm>
            <a:prstGeom prst="line">
              <a:avLst/>
            </a:prstGeom>
            <a:noFill/>
            <a:ln w="7938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323" name="Line 731"/>
            <p:cNvSpPr>
              <a:spLocks noChangeShapeType="1"/>
            </p:cNvSpPr>
            <p:nvPr/>
          </p:nvSpPr>
          <p:spPr bwMode="auto">
            <a:xfrm>
              <a:off x="2562" y="1918"/>
              <a:ext cx="1" cy="19"/>
            </a:xfrm>
            <a:prstGeom prst="line">
              <a:avLst/>
            </a:prstGeom>
            <a:noFill/>
            <a:ln w="7938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324" name="Line 732"/>
            <p:cNvSpPr>
              <a:spLocks noChangeShapeType="1"/>
            </p:cNvSpPr>
            <p:nvPr/>
          </p:nvSpPr>
          <p:spPr bwMode="auto">
            <a:xfrm>
              <a:off x="2740" y="1954"/>
              <a:ext cx="3" cy="17"/>
            </a:xfrm>
            <a:prstGeom prst="line">
              <a:avLst/>
            </a:prstGeom>
            <a:noFill/>
            <a:ln w="7938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325" name="Line 733"/>
            <p:cNvSpPr>
              <a:spLocks noChangeShapeType="1"/>
            </p:cNvSpPr>
            <p:nvPr/>
          </p:nvSpPr>
          <p:spPr bwMode="auto">
            <a:xfrm>
              <a:off x="2916" y="1988"/>
              <a:ext cx="1" cy="17"/>
            </a:xfrm>
            <a:prstGeom prst="line">
              <a:avLst/>
            </a:prstGeom>
            <a:noFill/>
            <a:ln w="7938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326" name="Freeform 734"/>
            <p:cNvSpPr>
              <a:spLocks/>
            </p:cNvSpPr>
            <p:nvPr/>
          </p:nvSpPr>
          <p:spPr bwMode="auto">
            <a:xfrm>
              <a:off x="1689" y="2332"/>
              <a:ext cx="1421" cy="292"/>
            </a:xfrm>
            <a:custGeom>
              <a:avLst/>
              <a:gdLst>
                <a:gd name="T0" fmla="*/ 3781 w 534"/>
                <a:gd name="T1" fmla="*/ 828 h 103"/>
                <a:gd name="T2" fmla="*/ 2557 w 534"/>
                <a:gd name="T3" fmla="*/ 539 h 103"/>
                <a:gd name="T4" fmla="*/ 2153 w 534"/>
                <a:gd name="T5" fmla="*/ 459 h 103"/>
                <a:gd name="T6" fmla="*/ 588 w 534"/>
                <a:gd name="T7" fmla="*/ 122 h 103"/>
                <a:gd name="T8" fmla="*/ 0 w 534"/>
                <a:gd name="T9" fmla="*/ 0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4" h="103">
                  <a:moveTo>
                    <a:pt x="534" y="103"/>
                  </a:moveTo>
                  <a:cubicBezTo>
                    <a:pt x="507" y="99"/>
                    <a:pt x="455" y="87"/>
                    <a:pt x="361" y="67"/>
                  </a:cubicBezTo>
                  <a:cubicBezTo>
                    <a:pt x="304" y="57"/>
                    <a:pt x="304" y="57"/>
                    <a:pt x="304" y="57"/>
                  </a:cubicBezTo>
                  <a:cubicBezTo>
                    <a:pt x="231" y="41"/>
                    <a:pt x="145" y="25"/>
                    <a:pt x="83" y="15"/>
                  </a:cubicBezTo>
                  <a:cubicBezTo>
                    <a:pt x="42" y="8"/>
                    <a:pt x="10" y="3"/>
                    <a:pt x="0" y="0"/>
                  </a:cubicBez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</p:grpSp>
      <p:grpSp>
        <p:nvGrpSpPr>
          <p:cNvPr id="14" name="Skupina 13"/>
          <p:cNvGrpSpPr/>
          <p:nvPr/>
        </p:nvGrpSpPr>
        <p:grpSpPr>
          <a:xfrm rot="1895839">
            <a:off x="691179" y="5383860"/>
            <a:ext cx="440381" cy="161735"/>
            <a:chOff x="3634976" y="2866158"/>
            <a:chExt cx="996827" cy="366095"/>
          </a:xfrm>
        </p:grpSpPr>
        <p:sp>
          <p:nvSpPr>
            <p:cNvPr id="15" name="Volný tvar 14"/>
            <p:cNvSpPr/>
            <p:nvPr/>
          </p:nvSpPr>
          <p:spPr>
            <a:xfrm rot="20540807">
              <a:off x="3634976" y="2880845"/>
              <a:ext cx="996827" cy="272339"/>
            </a:xfrm>
            <a:custGeom>
              <a:avLst/>
              <a:gdLst>
                <a:gd name="connsiteX0" fmla="*/ 60960 w 1386853"/>
                <a:gd name="connsiteY0" fmla="*/ 312595 h 394474"/>
                <a:gd name="connsiteX1" fmla="*/ 0 w 1386853"/>
                <a:gd name="connsiteY1" fmla="*/ 144955 h 394474"/>
                <a:gd name="connsiteX2" fmla="*/ 251460 w 1386853"/>
                <a:gd name="connsiteY2" fmla="*/ 175 h 394474"/>
                <a:gd name="connsiteX3" fmla="*/ 754380 w 1386853"/>
                <a:gd name="connsiteY3" fmla="*/ 114475 h 394474"/>
                <a:gd name="connsiteX4" fmla="*/ 1135380 w 1386853"/>
                <a:gd name="connsiteY4" fmla="*/ 76375 h 394474"/>
                <a:gd name="connsiteX5" fmla="*/ 1386840 w 1386853"/>
                <a:gd name="connsiteY5" fmla="*/ 251635 h 394474"/>
                <a:gd name="connsiteX6" fmla="*/ 1143000 w 1386853"/>
                <a:gd name="connsiteY6" fmla="*/ 373555 h 394474"/>
                <a:gd name="connsiteX7" fmla="*/ 434340 w 1386853"/>
                <a:gd name="connsiteY7" fmla="*/ 388795 h 394474"/>
                <a:gd name="connsiteX8" fmla="*/ 60960 w 1386853"/>
                <a:gd name="connsiteY8" fmla="*/ 312595 h 394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6853" h="394474">
                  <a:moveTo>
                    <a:pt x="60960" y="312595"/>
                  </a:moveTo>
                  <a:cubicBezTo>
                    <a:pt x="-11430" y="271955"/>
                    <a:pt x="-31750" y="197025"/>
                    <a:pt x="0" y="144955"/>
                  </a:cubicBezTo>
                  <a:cubicBezTo>
                    <a:pt x="31750" y="92885"/>
                    <a:pt x="125730" y="5255"/>
                    <a:pt x="251460" y="175"/>
                  </a:cubicBezTo>
                  <a:cubicBezTo>
                    <a:pt x="377190" y="-4905"/>
                    <a:pt x="607060" y="101775"/>
                    <a:pt x="754380" y="114475"/>
                  </a:cubicBezTo>
                  <a:cubicBezTo>
                    <a:pt x="901700" y="127175"/>
                    <a:pt x="1029970" y="53515"/>
                    <a:pt x="1135380" y="76375"/>
                  </a:cubicBezTo>
                  <a:cubicBezTo>
                    <a:pt x="1240790" y="99235"/>
                    <a:pt x="1385570" y="202105"/>
                    <a:pt x="1386840" y="251635"/>
                  </a:cubicBezTo>
                  <a:cubicBezTo>
                    <a:pt x="1388110" y="301165"/>
                    <a:pt x="1301750" y="350695"/>
                    <a:pt x="1143000" y="373555"/>
                  </a:cubicBezTo>
                  <a:cubicBezTo>
                    <a:pt x="984250" y="396415"/>
                    <a:pt x="609600" y="398955"/>
                    <a:pt x="434340" y="388795"/>
                  </a:cubicBezTo>
                  <a:cubicBezTo>
                    <a:pt x="259080" y="378635"/>
                    <a:pt x="133350" y="353235"/>
                    <a:pt x="60960" y="312595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cs-CZ"/>
            </a:p>
          </p:txBody>
        </p:sp>
        <p:grpSp>
          <p:nvGrpSpPr>
            <p:cNvPr id="16" name="Skupina 15"/>
            <p:cNvGrpSpPr/>
            <p:nvPr/>
          </p:nvGrpSpPr>
          <p:grpSpPr>
            <a:xfrm rot="2558519">
              <a:off x="3832207" y="2866158"/>
              <a:ext cx="294507" cy="366095"/>
              <a:chOff x="1626990" y="3541735"/>
              <a:chExt cx="354487" cy="440655"/>
            </a:xfrm>
          </p:grpSpPr>
          <p:sp>
            <p:nvSpPr>
              <p:cNvPr id="17" name="Ovál 16"/>
              <p:cNvSpPr/>
              <p:nvPr/>
            </p:nvSpPr>
            <p:spPr>
              <a:xfrm rot="14147069" flipV="1">
                <a:off x="1768179" y="3951273"/>
                <a:ext cx="29635" cy="32599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18" name="Ovál 17"/>
              <p:cNvSpPr/>
              <p:nvPr/>
            </p:nvSpPr>
            <p:spPr>
              <a:xfrm rot="14147069" flipV="1">
                <a:off x="1768059" y="3905870"/>
                <a:ext cx="26942" cy="29636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19" name="Ovál 18"/>
              <p:cNvSpPr/>
              <p:nvPr/>
            </p:nvSpPr>
            <p:spPr>
              <a:xfrm rot="14147069" flipV="1">
                <a:off x="1784196" y="3865525"/>
                <a:ext cx="26942" cy="26942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20" name="Ovál 19"/>
              <p:cNvSpPr/>
              <p:nvPr/>
            </p:nvSpPr>
            <p:spPr>
              <a:xfrm rot="14147069" flipV="1">
                <a:off x="1724981" y="3827310"/>
                <a:ext cx="32599" cy="32599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21" name="Ovál 20"/>
              <p:cNvSpPr/>
              <p:nvPr/>
            </p:nvSpPr>
            <p:spPr>
              <a:xfrm rot="14147069" flipV="1">
                <a:off x="1764826" y="3794243"/>
                <a:ext cx="29636" cy="29636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22" name="Ovál 21"/>
              <p:cNvSpPr/>
              <p:nvPr/>
            </p:nvSpPr>
            <p:spPr>
              <a:xfrm rot="14147069" flipV="1">
                <a:off x="1681938" y="3856738"/>
                <a:ext cx="39445" cy="39445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23" name="Ovál 22"/>
              <p:cNvSpPr/>
              <p:nvPr/>
            </p:nvSpPr>
            <p:spPr>
              <a:xfrm rot="14147069" flipV="1">
                <a:off x="1626990" y="3877351"/>
                <a:ext cx="47729" cy="47729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grpSp>
            <p:nvGrpSpPr>
              <p:cNvPr id="24" name="Skupina 23"/>
              <p:cNvGrpSpPr/>
              <p:nvPr/>
            </p:nvGrpSpPr>
            <p:grpSpPr>
              <a:xfrm rot="2216736">
                <a:off x="1799764" y="3541735"/>
                <a:ext cx="181713" cy="318594"/>
                <a:chOff x="1501954" y="2665305"/>
                <a:chExt cx="181713" cy="318594"/>
              </a:xfrm>
            </p:grpSpPr>
            <p:sp>
              <p:nvSpPr>
                <p:cNvPr id="25" name="Ovál 24"/>
                <p:cNvSpPr/>
                <p:nvPr/>
              </p:nvSpPr>
              <p:spPr>
                <a:xfrm flipV="1">
                  <a:off x="1561597" y="2665305"/>
                  <a:ext cx="57752" cy="5775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26" name="Ovál 25"/>
                <p:cNvSpPr/>
                <p:nvPr/>
              </p:nvSpPr>
              <p:spPr>
                <a:xfrm flipV="1">
                  <a:off x="1529327" y="2723057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27" name="Ovál 26"/>
                <p:cNvSpPr/>
                <p:nvPr/>
              </p:nvSpPr>
              <p:spPr>
                <a:xfrm flipV="1">
                  <a:off x="1501954" y="2766091"/>
                  <a:ext cx="32599" cy="32599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28" name="Ovál 27"/>
                <p:cNvSpPr/>
                <p:nvPr/>
              </p:nvSpPr>
              <p:spPr>
                <a:xfrm flipV="1">
                  <a:off x="1644222" y="2769812"/>
                  <a:ext cx="39445" cy="3944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29" name="Ovál 28"/>
                <p:cNvSpPr/>
                <p:nvPr/>
              </p:nvSpPr>
              <p:spPr>
                <a:xfrm flipV="1">
                  <a:off x="1626651" y="2724816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30" name="Ovál 29"/>
                <p:cNvSpPr/>
                <p:nvPr/>
              </p:nvSpPr>
              <p:spPr>
                <a:xfrm flipV="1">
                  <a:off x="1528452" y="2817880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31" name="Ovál 30"/>
                <p:cNvSpPr/>
                <p:nvPr/>
              </p:nvSpPr>
              <p:spPr>
                <a:xfrm flipV="1">
                  <a:off x="1627707" y="2825023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32" name="Ovál 31"/>
                <p:cNvSpPr/>
                <p:nvPr/>
              </p:nvSpPr>
              <p:spPr>
                <a:xfrm flipV="1">
                  <a:off x="1559723" y="2854789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33" name="Ovál 32"/>
                <p:cNvSpPr/>
                <p:nvPr/>
              </p:nvSpPr>
              <p:spPr>
                <a:xfrm flipV="1">
                  <a:off x="1600765" y="2858939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34" name="Ovál 33"/>
                <p:cNvSpPr/>
                <p:nvPr/>
              </p:nvSpPr>
              <p:spPr>
                <a:xfrm flipV="1">
                  <a:off x="1562364" y="2903941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35" name="Ovál 34"/>
                <p:cNvSpPr/>
                <p:nvPr/>
              </p:nvSpPr>
              <p:spPr>
                <a:xfrm flipV="1">
                  <a:off x="1603406" y="2908091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36" name="Ovál 35"/>
                <p:cNvSpPr/>
                <p:nvPr/>
              </p:nvSpPr>
              <p:spPr>
                <a:xfrm flipV="1">
                  <a:off x="1557602" y="2953942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38" name="Ovál 37"/>
                <p:cNvSpPr/>
                <p:nvPr/>
              </p:nvSpPr>
              <p:spPr>
                <a:xfrm flipV="1">
                  <a:off x="1608076" y="2956957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</p:grpSp>
        </p:grpSp>
      </p:grpSp>
      <p:grpSp>
        <p:nvGrpSpPr>
          <p:cNvPr id="39" name="Skupina 38"/>
          <p:cNvGrpSpPr/>
          <p:nvPr/>
        </p:nvGrpSpPr>
        <p:grpSpPr>
          <a:xfrm rot="1895839">
            <a:off x="2797903" y="4961273"/>
            <a:ext cx="524504" cy="479745"/>
            <a:chOff x="3853625" y="5423496"/>
            <a:chExt cx="1243002" cy="1136929"/>
          </a:xfrm>
        </p:grpSpPr>
        <p:sp>
          <p:nvSpPr>
            <p:cNvPr id="40" name="Ovál 39"/>
            <p:cNvSpPr/>
            <p:nvPr/>
          </p:nvSpPr>
          <p:spPr>
            <a:xfrm>
              <a:off x="3908332" y="5491211"/>
              <a:ext cx="1035765" cy="1023497"/>
            </a:xfrm>
            <a:prstGeom prst="ellipse">
              <a:avLst/>
            </a:prstGeom>
            <a:gradFill flip="none" rotWithShape="1">
              <a:gsLst>
                <a:gs pos="0">
                  <a:srgbClr val="FFC000">
                    <a:tint val="66000"/>
                    <a:satMod val="160000"/>
                  </a:srgbClr>
                </a:gs>
                <a:gs pos="50000">
                  <a:srgbClr val="FFC000">
                    <a:tint val="44500"/>
                    <a:satMod val="160000"/>
                  </a:srgbClr>
                </a:gs>
                <a:gs pos="100000">
                  <a:srgbClr val="FFC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1" name="Volný tvar 40"/>
            <p:cNvSpPr/>
            <p:nvPr/>
          </p:nvSpPr>
          <p:spPr>
            <a:xfrm rot="716958">
              <a:off x="4719560" y="5748325"/>
              <a:ext cx="377067" cy="388147"/>
            </a:xfrm>
            <a:custGeom>
              <a:avLst/>
              <a:gdLst>
                <a:gd name="connsiteX0" fmla="*/ 32649 w 442393"/>
                <a:gd name="connsiteY0" fmla="*/ 204397 h 455392"/>
                <a:gd name="connsiteX1" fmla="*/ 83449 w 442393"/>
                <a:gd name="connsiteY1" fmla="*/ 23422 h 455392"/>
                <a:gd name="connsiteX2" fmla="*/ 283474 w 442393"/>
                <a:gd name="connsiteY2" fmla="*/ 23422 h 455392"/>
                <a:gd name="connsiteX3" fmla="*/ 442224 w 442393"/>
                <a:gd name="connsiteY3" fmla="*/ 217097 h 455392"/>
                <a:gd name="connsiteX4" fmla="*/ 308874 w 442393"/>
                <a:gd name="connsiteY4" fmla="*/ 445697 h 455392"/>
                <a:gd name="connsiteX5" fmla="*/ 70749 w 442393"/>
                <a:gd name="connsiteY5" fmla="*/ 401247 h 455392"/>
                <a:gd name="connsiteX6" fmla="*/ 899 w 442393"/>
                <a:gd name="connsiteY6" fmla="*/ 293297 h 455392"/>
                <a:gd name="connsiteX7" fmla="*/ 32649 w 442393"/>
                <a:gd name="connsiteY7" fmla="*/ 204397 h 455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2393" h="455392">
                  <a:moveTo>
                    <a:pt x="32649" y="204397"/>
                  </a:moveTo>
                  <a:cubicBezTo>
                    <a:pt x="46407" y="159418"/>
                    <a:pt x="41645" y="53584"/>
                    <a:pt x="83449" y="23422"/>
                  </a:cubicBezTo>
                  <a:cubicBezTo>
                    <a:pt x="125253" y="-6741"/>
                    <a:pt x="223678" y="-8857"/>
                    <a:pt x="283474" y="23422"/>
                  </a:cubicBezTo>
                  <a:cubicBezTo>
                    <a:pt x="343270" y="55701"/>
                    <a:pt x="437991" y="146718"/>
                    <a:pt x="442224" y="217097"/>
                  </a:cubicBezTo>
                  <a:cubicBezTo>
                    <a:pt x="446457" y="287476"/>
                    <a:pt x="370787" y="415005"/>
                    <a:pt x="308874" y="445697"/>
                  </a:cubicBezTo>
                  <a:cubicBezTo>
                    <a:pt x="246962" y="476389"/>
                    <a:pt x="122078" y="426647"/>
                    <a:pt x="70749" y="401247"/>
                  </a:cubicBezTo>
                  <a:cubicBezTo>
                    <a:pt x="19420" y="375847"/>
                    <a:pt x="6720" y="325047"/>
                    <a:pt x="899" y="293297"/>
                  </a:cubicBezTo>
                  <a:cubicBezTo>
                    <a:pt x="-4922" y="261547"/>
                    <a:pt x="18891" y="249376"/>
                    <a:pt x="32649" y="204397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2" name="Volný tvar 41"/>
            <p:cNvSpPr/>
            <p:nvPr/>
          </p:nvSpPr>
          <p:spPr>
            <a:xfrm rot="716958">
              <a:off x="3974303" y="5524059"/>
              <a:ext cx="593942" cy="1017681"/>
            </a:xfrm>
            <a:custGeom>
              <a:avLst/>
              <a:gdLst>
                <a:gd name="connsiteX0" fmla="*/ 287689 w 696841"/>
                <a:gd name="connsiteY0" fmla="*/ 270673 h 1193991"/>
                <a:gd name="connsiteX1" fmla="*/ 386114 w 696841"/>
                <a:gd name="connsiteY1" fmla="*/ 191298 h 1193991"/>
                <a:gd name="connsiteX2" fmla="*/ 335314 w 696841"/>
                <a:gd name="connsiteY2" fmla="*/ 57948 h 1193991"/>
                <a:gd name="connsiteX3" fmla="*/ 192439 w 696841"/>
                <a:gd name="connsiteY3" fmla="*/ 7148 h 1193991"/>
                <a:gd name="connsiteX4" fmla="*/ 84489 w 696841"/>
                <a:gd name="connsiteY4" fmla="*/ 10323 h 1193991"/>
                <a:gd name="connsiteX5" fmla="*/ 68614 w 696841"/>
                <a:gd name="connsiteY5" fmla="*/ 99223 h 1193991"/>
                <a:gd name="connsiteX6" fmla="*/ 125764 w 696841"/>
                <a:gd name="connsiteY6" fmla="*/ 203998 h 1193991"/>
                <a:gd name="connsiteX7" fmla="*/ 33689 w 696841"/>
                <a:gd name="connsiteY7" fmla="*/ 372273 h 1193991"/>
                <a:gd name="connsiteX8" fmla="*/ 5114 w 696841"/>
                <a:gd name="connsiteY8" fmla="*/ 565948 h 1193991"/>
                <a:gd name="connsiteX9" fmla="*/ 128939 w 696841"/>
                <a:gd name="connsiteY9" fmla="*/ 877098 h 1193991"/>
                <a:gd name="connsiteX10" fmla="*/ 160689 w 696841"/>
                <a:gd name="connsiteY10" fmla="*/ 1048548 h 1193991"/>
                <a:gd name="connsiteX11" fmla="*/ 389289 w 696841"/>
                <a:gd name="connsiteY11" fmla="*/ 1191423 h 1193991"/>
                <a:gd name="connsiteX12" fmla="*/ 694089 w 696841"/>
                <a:gd name="connsiteY12" fmla="*/ 1137448 h 1193991"/>
                <a:gd name="connsiteX13" fmla="*/ 525814 w 696841"/>
                <a:gd name="connsiteY13" fmla="*/ 1099348 h 1193991"/>
                <a:gd name="connsiteX14" fmla="*/ 290864 w 696841"/>
                <a:gd name="connsiteY14" fmla="*/ 1058073 h 1193991"/>
                <a:gd name="connsiteX15" fmla="*/ 192439 w 696841"/>
                <a:gd name="connsiteY15" fmla="*/ 858048 h 1193991"/>
                <a:gd name="connsiteX16" fmla="*/ 132114 w 696841"/>
                <a:gd name="connsiteY16" fmla="*/ 623098 h 1193991"/>
                <a:gd name="connsiteX17" fmla="*/ 100364 w 696841"/>
                <a:gd name="connsiteY17" fmla="*/ 397673 h 1193991"/>
                <a:gd name="connsiteX18" fmla="*/ 287689 w 696841"/>
                <a:gd name="connsiteY18" fmla="*/ 270673 h 1193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96841" h="1193991">
                  <a:moveTo>
                    <a:pt x="287689" y="270673"/>
                  </a:moveTo>
                  <a:cubicBezTo>
                    <a:pt x="335314" y="236277"/>
                    <a:pt x="378177" y="226752"/>
                    <a:pt x="386114" y="191298"/>
                  </a:cubicBezTo>
                  <a:cubicBezTo>
                    <a:pt x="394051" y="155844"/>
                    <a:pt x="367593" y="88640"/>
                    <a:pt x="335314" y="57948"/>
                  </a:cubicBezTo>
                  <a:cubicBezTo>
                    <a:pt x="303035" y="27256"/>
                    <a:pt x="234243" y="15085"/>
                    <a:pt x="192439" y="7148"/>
                  </a:cubicBezTo>
                  <a:cubicBezTo>
                    <a:pt x="150635" y="-789"/>
                    <a:pt x="105126" y="-5023"/>
                    <a:pt x="84489" y="10323"/>
                  </a:cubicBezTo>
                  <a:cubicBezTo>
                    <a:pt x="63852" y="25669"/>
                    <a:pt x="61735" y="66944"/>
                    <a:pt x="68614" y="99223"/>
                  </a:cubicBezTo>
                  <a:cubicBezTo>
                    <a:pt x="75493" y="131502"/>
                    <a:pt x="131585" y="158490"/>
                    <a:pt x="125764" y="203998"/>
                  </a:cubicBezTo>
                  <a:cubicBezTo>
                    <a:pt x="119943" y="249506"/>
                    <a:pt x="53797" y="311948"/>
                    <a:pt x="33689" y="372273"/>
                  </a:cubicBezTo>
                  <a:cubicBezTo>
                    <a:pt x="13581" y="432598"/>
                    <a:pt x="-10761" y="481811"/>
                    <a:pt x="5114" y="565948"/>
                  </a:cubicBezTo>
                  <a:cubicBezTo>
                    <a:pt x="20989" y="650085"/>
                    <a:pt x="103010" y="796665"/>
                    <a:pt x="128939" y="877098"/>
                  </a:cubicBezTo>
                  <a:cubicBezTo>
                    <a:pt x="154868" y="957531"/>
                    <a:pt x="117297" y="996161"/>
                    <a:pt x="160689" y="1048548"/>
                  </a:cubicBezTo>
                  <a:cubicBezTo>
                    <a:pt x="204081" y="1100935"/>
                    <a:pt x="300389" y="1176606"/>
                    <a:pt x="389289" y="1191423"/>
                  </a:cubicBezTo>
                  <a:cubicBezTo>
                    <a:pt x="478189" y="1206240"/>
                    <a:pt x="671335" y="1152794"/>
                    <a:pt x="694089" y="1137448"/>
                  </a:cubicBezTo>
                  <a:cubicBezTo>
                    <a:pt x="716843" y="1122102"/>
                    <a:pt x="593018" y="1112577"/>
                    <a:pt x="525814" y="1099348"/>
                  </a:cubicBezTo>
                  <a:cubicBezTo>
                    <a:pt x="458610" y="1086119"/>
                    <a:pt x="346426" y="1098290"/>
                    <a:pt x="290864" y="1058073"/>
                  </a:cubicBezTo>
                  <a:cubicBezTo>
                    <a:pt x="235302" y="1017856"/>
                    <a:pt x="218897" y="930544"/>
                    <a:pt x="192439" y="858048"/>
                  </a:cubicBezTo>
                  <a:cubicBezTo>
                    <a:pt x="165981" y="785552"/>
                    <a:pt x="147460" y="699827"/>
                    <a:pt x="132114" y="623098"/>
                  </a:cubicBezTo>
                  <a:cubicBezTo>
                    <a:pt x="116768" y="546369"/>
                    <a:pt x="75493" y="455352"/>
                    <a:pt x="100364" y="397673"/>
                  </a:cubicBezTo>
                  <a:cubicBezTo>
                    <a:pt x="125235" y="339994"/>
                    <a:pt x="240064" y="305069"/>
                    <a:pt x="287689" y="27067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grpSp>
          <p:nvGrpSpPr>
            <p:cNvPr id="43" name="Skupina 42"/>
            <p:cNvGrpSpPr/>
            <p:nvPr/>
          </p:nvGrpSpPr>
          <p:grpSpPr>
            <a:xfrm rot="716958">
              <a:off x="3853625" y="5423496"/>
              <a:ext cx="1133305" cy="1136929"/>
              <a:chOff x="1650228" y="6166452"/>
              <a:chExt cx="2645559" cy="2654020"/>
            </a:xfrm>
          </p:grpSpPr>
          <p:grpSp>
            <p:nvGrpSpPr>
              <p:cNvPr id="85" name="Skupina 84"/>
              <p:cNvGrpSpPr/>
              <p:nvPr/>
            </p:nvGrpSpPr>
            <p:grpSpPr>
              <a:xfrm>
                <a:off x="2855562" y="6166452"/>
                <a:ext cx="219646" cy="722771"/>
                <a:chOff x="2847905" y="6585533"/>
                <a:chExt cx="219646" cy="722771"/>
              </a:xfrm>
            </p:grpSpPr>
            <p:grpSp>
              <p:nvGrpSpPr>
                <p:cNvPr id="203" name="Skupina 202"/>
                <p:cNvGrpSpPr/>
                <p:nvPr/>
              </p:nvGrpSpPr>
              <p:grpSpPr>
                <a:xfrm>
                  <a:off x="2862743" y="6730687"/>
                  <a:ext cx="204808" cy="577617"/>
                  <a:chOff x="2862743" y="6730687"/>
                  <a:chExt cx="204808" cy="1019378"/>
                </a:xfrm>
              </p:grpSpPr>
              <p:sp>
                <p:nvSpPr>
                  <p:cNvPr id="205" name="Volný tvar 204"/>
                  <p:cNvSpPr/>
                  <p:nvPr/>
                </p:nvSpPr>
                <p:spPr>
                  <a:xfrm>
                    <a:off x="286274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06" name="Volný tvar 205"/>
                  <p:cNvSpPr/>
                  <p:nvPr/>
                </p:nvSpPr>
                <p:spPr>
                  <a:xfrm>
                    <a:off x="296842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  <p:sp>
              <p:nvSpPr>
                <p:cNvPr id="204" name="Ovál 203"/>
                <p:cNvSpPr/>
                <p:nvPr/>
              </p:nvSpPr>
              <p:spPr>
                <a:xfrm>
                  <a:off x="2847905" y="6585533"/>
                  <a:ext cx="218718" cy="218716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86" name="Skupina 85"/>
              <p:cNvGrpSpPr/>
              <p:nvPr/>
            </p:nvGrpSpPr>
            <p:grpSpPr>
              <a:xfrm flipV="1">
                <a:off x="2849624" y="8097701"/>
                <a:ext cx="219646" cy="722771"/>
                <a:chOff x="2847905" y="6585533"/>
                <a:chExt cx="219646" cy="722771"/>
              </a:xfrm>
            </p:grpSpPr>
            <p:grpSp>
              <p:nvGrpSpPr>
                <p:cNvPr id="199" name="Skupina 198"/>
                <p:cNvGrpSpPr/>
                <p:nvPr/>
              </p:nvGrpSpPr>
              <p:grpSpPr>
                <a:xfrm>
                  <a:off x="2862743" y="6730687"/>
                  <a:ext cx="204808" cy="577617"/>
                  <a:chOff x="2862743" y="6730687"/>
                  <a:chExt cx="204808" cy="1019378"/>
                </a:xfrm>
              </p:grpSpPr>
              <p:sp>
                <p:nvSpPr>
                  <p:cNvPr id="201" name="Volný tvar 200"/>
                  <p:cNvSpPr/>
                  <p:nvPr/>
                </p:nvSpPr>
                <p:spPr>
                  <a:xfrm>
                    <a:off x="286274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02" name="Volný tvar 201"/>
                  <p:cNvSpPr/>
                  <p:nvPr/>
                </p:nvSpPr>
                <p:spPr>
                  <a:xfrm>
                    <a:off x="296842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  <p:sp>
              <p:nvSpPr>
                <p:cNvPr id="200" name="Ovál 199"/>
                <p:cNvSpPr/>
                <p:nvPr/>
              </p:nvSpPr>
              <p:spPr>
                <a:xfrm>
                  <a:off x="2847905" y="6585533"/>
                  <a:ext cx="218718" cy="218716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87" name="Skupina 86"/>
              <p:cNvGrpSpPr/>
              <p:nvPr/>
            </p:nvGrpSpPr>
            <p:grpSpPr>
              <a:xfrm rot="5400000" flipV="1">
                <a:off x="1901791" y="7120833"/>
                <a:ext cx="219646" cy="722771"/>
                <a:chOff x="2847905" y="6585533"/>
                <a:chExt cx="219646" cy="722771"/>
              </a:xfrm>
            </p:grpSpPr>
            <p:grpSp>
              <p:nvGrpSpPr>
                <p:cNvPr id="195" name="Skupina 194"/>
                <p:cNvGrpSpPr/>
                <p:nvPr/>
              </p:nvGrpSpPr>
              <p:grpSpPr>
                <a:xfrm>
                  <a:off x="2862743" y="6730687"/>
                  <a:ext cx="204808" cy="577617"/>
                  <a:chOff x="2862743" y="6730687"/>
                  <a:chExt cx="204808" cy="1019378"/>
                </a:xfrm>
              </p:grpSpPr>
              <p:sp>
                <p:nvSpPr>
                  <p:cNvPr id="197" name="Volný tvar 196"/>
                  <p:cNvSpPr/>
                  <p:nvPr/>
                </p:nvSpPr>
                <p:spPr>
                  <a:xfrm>
                    <a:off x="286274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98" name="Volný tvar 197"/>
                  <p:cNvSpPr/>
                  <p:nvPr/>
                </p:nvSpPr>
                <p:spPr>
                  <a:xfrm>
                    <a:off x="296842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  <p:sp>
              <p:nvSpPr>
                <p:cNvPr id="196" name="Ovál 195"/>
                <p:cNvSpPr/>
                <p:nvPr/>
              </p:nvSpPr>
              <p:spPr>
                <a:xfrm>
                  <a:off x="2847905" y="6585533"/>
                  <a:ext cx="218718" cy="218716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88" name="Skupina 87"/>
              <p:cNvGrpSpPr/>
              <p:nvPr/>
            </p:nvGrpSpPr>
            <p:grpSpPr>
              <a:xfrm rot="16200000" flipH="1" flipV="1">
                <a:off x="3824579" y="7114282"/>
                <a:ext cx="219646" cy="722771"/>
                <a:chOff x="2847905" y="6585533"/>
                <a:chExt cx="219646" cy="722771"/>
              </a:xfrm>
            </p:grpSpPr>
            <p:grpSp>
              <p:nvGrpSpPr>
                <p:cNvPr id="191" name="Skupina 190"/>
                <p:cNvGrpSpPr/>
                <p:nvPr/>
              </p:nvGrpSpPr>
              <p:grpSpPr>
                <a:xfrm>
                  <a:off x="2862743" y="6730687"/>
                  <a:ext cx="204808" cy="577617"/>
                  <a:chOff x="2862743" y="6730687"/>
                  <a:chExt cx="204808" cy="1019378"/>
                </a:xfrm>
              </p:grpSpPr>
              <p:sp>
                <p:nvSpPr>
                  <p:cNvPr id="193" name="Volný tvar 192"/>
                  <p:cNvSpPr/>
                  <p:nvPr/>
                </p:nvSpPr>
                <p:spPr>
                  <a:xfrm>
                    <a:off x="286274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94" name="Volný tvar 193"/>
                  <p:cNvSpPr/>
                  <p:nvPr/>
                </p:nvSpPr>
                <p:spPr>
                  <a:xfrm>
                    <a:off x="296842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  <p:sp>
              <p:nvSpPr>
                <p:cNvPr id="192" name="Ovál 191"/>
                <p:cNvSpPr/>
                <p:nvPr/>
              </p:nvSpPr>
              <p:spPr>
                <a:xfrm>
                  <a:off x="2847905" y="6585533"/>
                  <a:ext cx="218718" cy="218716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89" name="Skupina 88"/>
              <p:cNvGrpSpPr/>
              <p:nvPr/>
            </p:nvGrpSpPr>
            <p:grpSpPr>
              <a:xfrm rot="7200000" flipV="1">
                <a:off x="1995325" y="6634612"/>
                <a:ext cx="219646" cy="722771"/>
                <a:chOff x="2847905" y="6585533"/>
                <a:chExt cx="219646" cy="722771"/>
              </a:xfrm>
            </p:grpSpPr>
            <p:grpSp>
              <p:nvGrpSpPr>
                <p:cNvPr id="187" name="Skupina 186"/>
                <p:cNvGrpSpPr/>
                <p:nvPr/>
              </p:nvGrpSpPr>
              <p:grpSpPr>
                <a:xfrm>
                  <a:off x="2862743" y="6730687"/>
                  <a:ext cx="204808" cy="577617"/>
                  <a:chOff x="2862743" y="6730687"/>
                  <a:chExt cx="204808" cy="1019378"/>
                </a:xfrm>
              </p:grpSpPr>
              <p:sp>
                <p:nvSpPr>
                  <p:cNvPr id="189" name="Volný tvar 188"/>
                  <p:cNvSpPr/>
                  <p:nvPr/>
                </p:nvSpPr>
                <p:spPr>
                  <a:xfrm>
                    <a:off x="286274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90" name="Volný tvar 189"/>
                  <p:cNvSpPr/>
                  <p:nvPr/>
                </p:nvSpPr>
                <p:spPr>
                  <a:xfrm>
                    <a:off x="296842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  <p:sp>
              <p:nvSpPr>
                <p:cNvPr id="188" name="Ovál 187"/>
                <p:cNvSpPr/>
                <p:nvPr/>
              </p:nvSpPr>
              <p:spPr>
                <a:xfrm>
                  <a:off x="2847905" y="6585533"/>
                  <a:ext cx="218718" cy="218716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90" name="Skupina 89"/>
              <p:cNvGrpSpPr/>
              <p:nvPr/>
            </p:nvGrpSpPr>
            <p:grpSpPr>
              <a:xfrm rot="18000000" flipV="1">
                <a:off x="3668400" y="7598036"/>
                <a:ext cx="219646" cy="722771"/>
                <a:chOff x="2847905" y="6585533"/>
                <a:chExt cx="219646" cy="722771"/>
              </a:xfrm>
            </p:grpSpPr>
            <p:grpSp>
              <p:nvGrpSpPr>
                <p:cNvPr id="183" name="Skupina 182"/>
                <p:cNvGrpSpPr/>
                <p:nvPr/>
              </p:nvGrpSpPr>
              <p:grpSpPr>
                <a:xfrm>
                  <a:off x="2862743" y="6730687"/>
                  <a:ext cx="204808" cy="577617"/>
                  <a:chOff x="2862743" y="6730687"/>
                  <a:chExt cx="204808" cy="1019378"/>
                </a:xfrm>
              </p:grpSpPr>
              <p:sp>
                <p:nvSpPr>
                  <p:cNvPr id="185" name="Volný tvar 184"/>
                  <p:cNvSpPr/>
                  <p:nvPr/>
                </p:nvSpPr>
                <p:spPr>
                  <a:xfrm>
                    <a:off x="286274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86" name="Volný tvar 185"/>
                  <p:cNvSpPr/>
                  <p:nvPr/>
                </p:nvSpPr>
                <p:spPr>
                  <a:xfrm>
                    <a:off x="296842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  <p:sp>
              <p:nvSpPr>
                <p:cNvPr id="184" name="Ovál 183"/>
                <p:cNvSpPr/>
                <p:nvPr/>
              </p:nvSpPr>
              <p:spPr>
                <a:xfrm>
                  <a:off x="2847905" y="6585533"/>
                  <a:ext cx="218718" cy="218716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91" name="Skupina 90"/>
              <p:cNvGrpSpPr/>
              <p:nvPr/>
            </p:nvGrpSpPr>
            <p:grpSpPr>
              <a:xfrm rot="12600000" flipV="1">
                <a:off x="3316059" y="6275847"/>
                <a:ext cx="219646" cy="722771"/>
                <a:chOff x="2847905" y="6585533"/>
                <a:chExt cx="219646" cy="722771"/>
              </a:xfrm>
            </p:grpSpPr>
            <p:grpSp>
              <p:nvGrpSpPr>
                <p:cNvPr id="179" name="Skupina 178"/>
                <p:cNvGrpSpPr/>
                <p:nvPr/>
              </p:nvGrpSpPr>
              <p:grpSpPr>
                <a:xfrm>
                  <a:off x="2862743" y="6730687"/>
                  <a:ext cx="204808" cy="577617"/>
                  <a:chOff x="2862743" y="6730687"/>
                  <a:chExt cx="204808" cy="1019378"/>
                </a:xfrm>
              </p:grpSpPr>
              <p:sp>
                <p:nvSpPr>
                  <p:cNvPr id="181" name="Volný tvar 180"/>
                  <p:cNvSpPr/>
                  <p:nvPr/>
                </p:nvSpPr>
                <p:spPr>
                  <a:xfrm>
                    <a:off x="286274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82" name="Volný tvar 181"/>
                  <p:cNvSpPr/>
                  <p:nvPr/>
                </p:nvSpPr>
                <p:spPr>
                  <a:xfrm>
                    <a:off x="296842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  <p:sp>
              <p:nvSpPr>
                <p:cNvPr id="180" name="Ovál 179"/>
                <p:cNvSpPr/>
                <p:nvPr/>
              </p:nvSpPr>
              <p:spPr>
                <a:xfrm>
                  <a:off x="2847905" y="6585533"/>
                  <a:ext cx="218718" cy="218716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92" name="Skupina 91"/>
              <p:cNvGrpSpPr/>
              <p:nvPr/>
            </p:nvGrpSpPr>
            <p:grpSpPr>
              <a:xfrm rot="1800000" flipV="1">
                <a:off x="2339121" y="7992609"/>
                <a:ext cx="219646" cy="722771"/>
                <a:chOff x="2847905" y="6585533"/>
                <a:chExt cx="219646" cy="722771"/>
              </a:xfrm>
            </p:grpSpPr>
            <p:grpSp>
              <p:nvGrpSpPr>
                <p:cNvPr id="175" name="Skupina 174"/>
                <p:cNvGrpSpPr/>
                <p:nvPr/>
              </p:nvGrpSpPr>
              <p:grpSpPr>
                <a:xfrm>
                  <a:off x="2862743" y="6730687"/>
                  <a:ext cx="204808" cy="577617"/>
                  <a:chOff x="2862743" y="6730687"/>
                  <a:chExt cx="204808" cy="1019378"/>
                </a:xfrm>
              </p:grpSpPr>
              <p:sp>
                <p:nvSpPr>
                  <p:cNvPr id="177" name="Volný tvar 176"/>
                  <p:cNvSpPr/>
                  <p:nvPr/>
                </p:nvSpPr>
                <p:spPr>
                  <a:xfrm>
                    <a:off x="286274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78" name="Volný tvar 177"/>
                  <p:cNvSpPr/>
                  <p:nvPr/>
                </p:nvSpPr>
                <p:spPr>
                  <a:xfrm>
                    <a:off x="296842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  <p:sp>
              <p:nvSpPr>
                <p:cNvPr id="176" name="Ovál 175"/>
                <p:cNvSpPr/>
                <p:nvPr/>
              </p:nvSpPr>
              <p:spPr>
                <a:xfrm>
                  <a:off x="2847905" y="6585533"/>
                  <a:ext cx="218718" cy="218716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93" name="Skupina 92"/>
              <p:cNvGrpSpPr/>
              <p:nvPr/>
            </p:nvGrpSpPr>
            <p:grpSpPr>
              <a:xfrm rot="9000000" flipV="1">
                <a:off x="2336075" y="6282306"/>
                <a:ext cx="219646" cy="722771"/>
                <a:chOff x="2847905" y="6585533"/>
                <a:chExt cx="219646" cy="722771"/>
              </a:xfrm>
            </p:grpSpPr>
            <p:grpSp>
              <p:nvGrpSpPr>
                <p:cNvPr id="171" name="Skupina 170"/>
                <p:cNvGrpSpPr/>
                <p:nvPr/>
              </p:nvGrpSpPr>
              <p:grpSpPr>
                <a:xfrm>
                  <a:off x="2862743" y="6730687"/>
                  <a:ext cx="204808" cy="577617"/>
                  <a:chOff x="2862743" y="6730687"/>
                  <a:chExt cx="204808" cy="1019378"/>
                </a:xfrm>
              </p:grpSpPr>
              <p:sp>
                <p:nvSpPr>
                  <p:cNvPr id="173" name="Volný tvar 172"/>
                  <p:cNvSpPr/>
                  <p:nvPr/>
                </p:nvSpPr>
                <p:spPr>
                  <a:xfrm>
                    <a:off x="286274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74" name="Volný tvar 173"/>
                  <p:cNvSpPr/>
                  <p:nvPr/>
                </p:nvSpPr>
                <p:spPr>
                  <a:xfrm>
                    <a:off x="296842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  <p:sp>
              <p:nvSpPr>
                <p:cNvPr id="172" name="Ovál 171"/>
                <p:cNvSpPr/>
                <p:nvPr/>
              </p:nvSpPr>
              <p:spPr>
                <a:xfrm>
                  <a:off x="2847905" y="6585533"/>
                  <a:ext cx="218718" cy="218716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94" name="Skupina 93"/>
              <p:cNvGrpSpPr/>
              <p:nvPr/>
            </p:nvGrpSpPr>
            <p:grpSpPr>
              <a:xfrm rot="14400000" flipV="1">
                <a:off x="3695116" y="6606136"/>
                <a:ext cx="219646" cy="722771"/>
                <a:chOff x="2847905" y="6585533"/>
                <a:chExt cx="219646" cy="722771"/>
              </a:xfrm>
            </p:grpSpPr>
            <p:grpSp>
              <p:nvGrpSpPr>
                <p:cNvPr id="165" name="Skupina 164"/>
                <p:cNvGrpSpPr/>
                <p:nvPr/>
              </p:nvGrpSpPr>
              <p:grpSpPr>
                <a:xfrm>
                  <a:off x="2862743" y="6730687"/>
                  <a:ext cx="204808" cy="577617"/>
                  <a:chOff x="2862743" y="6730687"/>
                  <a:chExt cx="204808" cy="1019378"/>
                </a:xfrm>
              </p:grpSpPr>
              <p:sp>
                <p:nvSpPr>
                  <p:cNvPr id="169" name="Volný tvar 168"/>
                  <p:cNvSpPr/>
                  <p:nvPr/>
                </p:nvSpPr>
                <p:spPr>
                  <a:xfrm>
                    <a:off x="286274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70" name="Volný tvar 169"/>
                  <p:cNvSpPr/>
                  <p:nvPr/>
                </p:nvSpPr>
                <p:spPr>
                  <a:xfrm>
                    <a:off x="296842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  <p:sp>
              <p:nvSpPr>
                <p:cNvPr id="168" name="Ovál 167"/>
                <p:cNvSpPr/>
                <p:nvPr/>
              </p:nvSpPr>
              <p:spPr>
                <a:xfrm>
                  <a:off x="2847905" y="6585533"/>
                  <a:ext cx="218718" cy="218716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95" name="Skupina 94"/>
              <p:cNvGrpSpPr/>
              <p:nvPr/>
            </p:nvGrpSpPr>
            <p:grpSpPr>
              <a:xfrm rot="19800000" flipV="1">
                <a:off x="3334359" y="7975028"/>
                <a:ext cx="219646" cy="722771"/>
                <a:chOff x="2847905" y="6585533"/>
                <a:chExt cx="219646" cy="722771"/>
              </a:xfrm>
            </p:grpSpPr>
            <p:grpSp>
              <p:nvGrpSpPr>
                <p:cNvPr id="161" name="Skupina 160"/>
                <p:cNvGrpSpPr/>
                <p:nvPr/>
              </p:nvGrpSpPr>
              <p:grpSpPr>
                <a:xfrm>
                  <a:off x="2862743" y="6730687"/>
                  <a:ext cx="204808" cy="577617"/>
                  <a:chOff x="2862743" y="6730687"/>
                  <a:chExt cx="204808" cy="1019378"/>
                </a:xfrm>
              </p:grpSpPr>
              <p:sp>
                <p:nvSpPr>
                  <p:cNvPr id="163" name="Volný tvar 162"/>
                  <p:cNvSpPr/>
                  <p:nvPr/>
                </p:nvSpPr>
                <p:spPr>
                  <a:xfrm>
                    <a:off x="286274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64" name="Volný tvar 163"/>
                  <p:cNvSpPr/>
                  <p:nvPr/>
                </p:nvSpPr>
                <p:spPr>
                  <a:xfrm>
                    <a:off x="296842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  <p:sp>
              <p:nvSpPr>
                <p:cNvPr id="162" name="Ovál 161"/>
                <p:cNvSpPr/>
                <p:nvPr/>
              </p:nvSpPr>
              <p:spPr>
                <a:xfrm>
                  <a:off x="2847905" y="6585533"/>
                  <a:ext cx="218718" cy="218716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96" name="Skupina 95"/>
              <p:cNvGrpSpPr/>
              <p:nvPr/>
            </p:nvGrpSpPr>
            <p:grpSpPr>
              <a:xfrm rot="3600000" flipV="1">
                <a:off x="1987795" y="7609666"/>
                <a:ext cx="219646" cy="722771"/>
                <a:chOff x="2847905" y="6585533"/>
                <a:chExt cx="219646" cy="722771"/>
              </a:xfrm>
            </p:grpSpPr>
            <p:grpSp>
              <p:nvGrpSpPr>
                <p:cNvPr id="157" name="Skupina 156"/>
                <p:cNvGrpSpPr/>
                <p:nvPr/>
              </p:nvGrpSpPr>
              <p:grpSpPr>
                <a:xfrm>
                  <a:off x="2862743" y="6730687"/>
                  <a:ext cx="204808" cy="577617"/>
                  <a:chOff x="2862743" y="6730687"/>
                  <a:chExt cx="204808" cy="1019378"/>
                </a:xfrm>
              </p:grpSpPr>
              <p:sp>
                <p:nvSpPr>
                  <p:cNvPr id="159" name="Volný tvar 158"/>
                  <p:cNvSpPr/>
                  <p:nvPr/>
                </p:nvSpPr>
                <p:spPr>
                  <a:xfrm>
                    <a:off x="286274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60" name="Volný tvar 159"/>
                  <p:cNvSpPr/>
                  <p:nvPr/>
                </p:nvSpPr>
                <p:spPr>
                  <a:xfrm>
                    <a:off x="296842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  <p:sp>
              <p:nvSpPr>
                <p:cNvPr id="158" name="Ovál 157"/>
                <p:cNvSpPr/>
                <p:nvPr/>
              </p:nvSpPr>
              <p:spPr>
                <a:xfrm>
                  <a:off x="2847905" y="6585533"/>
                  <a:ext cx="218718" cy="218716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97" name="Skupina 96"/>
              <p:cNvGrpSpPr/>
              <p:nvPr/>
            </p:nvGrpSpPr>
            <p:grpSpPr>
              <a:xfrm rot="6300000" flipV="1">
                <a:off x="1931034" y="6869246"/>
                <a:ext cx="219646" cy="722771"/>
                <a:chOff x="2847905" y="6585533"/>
                <a:chExt cx="219646" cy="722771"/>
              </a:xfrm>
            </p:grpSpPr>
            <p:grpSp>
              <p:nvGrpSpPr>
                <p:cNvPr id="153" name="Skupina 152"/>
                <p:cNvGrpSpPr/>
                <p:nvPr/>
              </p:nvGrpSpPr>
              <p:grpSpPr>
                <a:xfrm>
                  <a:off x="2862743" y="6730687"/>
                  <a:ext cx="204808" cy="577617"/>
                  <a:chOff x="2862743" y="6730687"/>
                  <a:chExt cx="204808" cy="1019378"/>
                </a:xfrm>
              </p:grpSpPr>
              <p:sp>
                <p:nvSpPr>
                  <p:cNvPr id="155" name="Volný tvar 154"/>
                  <p:cNvSpPr/>
                  <p:nvPr/>
                </p:nvSpPr>
                <p:spPr>
                  <a:xfrm>
                    <a:off x="286274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56" name="Volný tvar 155"/>
                  <p:cNvSpPr/>
                  <p:nvPr/>
                </p:nvSpPr>
                <p:spPr>
                  <a:xfrm>
                    <a:off x="296842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  <p:sp>
              <p:nvSpPr>
                <p:cNvPr id="154" name="Ovál 153"/>
                <p:cNvSpPr/>
                <p:nvPr/>
              </p:nvSpPr>
              <p:spPr>
                <a:xfrm>
                  <a:off x="2847905" y="6585533"/>
                  <a:ext cx="218718" cy="218716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98" name="Skupina 97"/>
              <p:cNvGrpSpPr/>
              <p:nvPr/>
            </p:nvGrpSpPr>
            <p:grpSpPr>
              <a:xfrm rot="900000" flipV="1">
                <a:off x="2599875" y="8084761"/>
                <a:ext cx="219646" cy="722771"/>
                <a:chOff x="2847905" y="6585533"/>
                <a:chExt cx="219646" cy="722771"/>
              </a:xfrm>
            </p:grpSpPr>
            <p:grpSp>
              <p:nvGrpSpPr>
                <p:cNvPr id="149" name="Skupina 148"/>
                <p:cNvGrpSpPr/>
                <p:nvPr/>
              </p:nvGrpSpPr>
              <p:grpSpPr>
                <a:xfrm>
                  <a:off x="2862743" y="6730687"/>
                  <a:ext cx="204808" cy="577617"/>
                  <a:chOff x="2862743" y="6730687"/>
                  <a:chExt cx="204808" cy="1019378"/>
                </a:xfrm>
              </p:grpSpPr>
              <p:sp>
                <p:nvSpPr>
                  <p:cNvPr id="151" name="Volný tvar 150"/>
                  <p:cNvSpPr/>
                  <p:nvPr/>
                </p:nvSpPr>
                <p:spPr>
                  <a:xfrm>
                    <a:off x="286274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52" name="Volný tvar 151"/>
                  <p:cNvSpPr/>
                  <p:nvPr/>
                </p:nvSpPr>
                <p:spPr>
                  <a:xfrm>
                    <a:off x="296842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  <p:sp>
              <p:nvSpPr>
                <p:cNvPr id="150" name="Ovál 149"/>
                <p:cNvSpPr/>
                <p:nvPr/>
              </p:nvSpPr>
              <p:spPr>
                <a:xfrm>
                  <a:off x="2847905" y="6585533"/>
                  <a:ext cx="218718" cy="218716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99" name="Skupina 98"/>
              <p:cNvGrpSpPr/>
              <p:nvPr/>
            </p:nvGrpSpPr>
            <p:grpSpPr>
              <a:xfrm rot="17100000" flipV="1">
                <a:off x="3756198" y="7374154"/>
                <a:ext cx="219646" cy="722771"/>
                <a:chOff x="2847905" y="6585533"/>
                <a:chExt cx="219646" cy="722771"/>
              </a:xfrm>
            </p:grpSpPr>
            <p:grpSp>
              <p:nvGrpSpPr>
                <p:cNvPr id="145" name="Skupina 144"/>
                <p:cNvGrpSpPr/>
                <p:nvPr/>
              </p:nvGrpSpPr>
              <p:grpSpPr>
                <a:xfrm>
                  <a:off x="2862743" y="6730687"/>
                  <a:ext cx="204808" cy="577617"/>
                  <a:chOff x="2862743" y="6730687"/>
                  <a:chExt cx="204808" cy="1019378"/>
                </a:xfrm>
              </p:grpSpPr>
              <p:sp>
                <p:nvSpPr>
                  <p:cNvPr id="147" name="Volný tvar 146"/>
                  <p:cNvSpPr/>
                  <p:nvPr/>
                </p:nvSpPr>
                <p:spPr>
                  <a:xfrm>
                    <a:off x="286274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48" name="Volný tvar 147"/>
                  <p:cNvSpPr/>
                  <p:nvPr/>
                </p:nvSpPr>
                <p:spPr>
                  <a:xfrm>
                    <a:off x="296842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  <p:sp>
              <p:nvSpPr>
                <p:cNvPr id="146" name="Ovál 145"/>
                <p:cNvSpPr/>
                <p:nvPr/>
              </p:nvSpPr>
              <p:spPr>
                <a:xfrm>
                  <a:off x="2847905" y="6585533"/>
                  <a:ext cx="218718" cy="218716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100" name="Skupina 99"/>
              <p:cNvGrpSpPr/>
              <p:nvPr/>
            </p:nvGrpSpPr>
            <p:grpSpPr>
              <a:xfrm rot="11700000" flipV="1">
                <a:off x="3108324" y="6205973"/>
                <a:ext cx="219646" cy="722771"/>
                <a:chOff x="2847905" y="6585533"/>
                <a:chExt cx="219646" cy="722771"/>
              </a:xfrm>
            </p:grpSpPr>
            <p:grpSp>
              <p:nvGrpSpPr>
                <p:cNvPr id="141" name="Skupina 140"/>
                <p:cNvGrpSpPr/>
                <p:nvPr/>
              </p:nvGrpSpPr>
              <p:grpSpPr>
                <a:xfrm>
                  <a:off x="2862743" y="6730687"/>
                  <a:ext cx="204808" cy="577617"/>
                  <a:chOff x="2862743" y="6730687"/>
                  <a:chExt cx="204808" cy="1019378"/>
                </a:xfrm>
              </p:grpSpPr>
              <p:sp>
                <p:nvSpPr>
                  <p:cNvPr id="143" name="Volný tvar 142"/>
                  <p:cNvSpPr/>
                  <p:nvPr/>
                </p:nvSpPr>
                <p:spPr>
                  <a:xfrm>
                    <a:off x="286274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44" name="Volný tvar 143"/>
                  <p:cNvSpPr/>
                  <p:nvPr/>
                </p:nvSpPr>
                <p:spPr>
                  <a:xfrm>
                    <a:off x="296842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  <p:sp>
              <p:nvSpPr>
                <p:cNvPr id="142" name="Ovál 141"/>
                <p:cNvSpPr/>
                <p:nvPr/>
              </p:nvSpPr>
              <p:spPr>
                <a:xfrm>
                  <a:off x="2847905" y="6585533"/>
                  <a:ext cx="218718" cy="218716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101" name="Skupina 100"/>
              <p:cNvGrpSpPr/>
              <p:nvPr/>
            </p:nvGrpSpPr>
            <p:grpSpPr>
              <a:xfrm rot="8100000" flipV="1">
                <a:off x="2139186" y="6434705"/>
                <a:ext cx="219646" cy="722771"/>
                <a:chOff x="2847905" y="6585533"/>
                <a:chExt cx="219646" cy="722771"/>
              </a:xfrm>
            </p:grpSpPr>
            <p:grpSp>
              <p:nvGrpSpPr>
                <p:cNvPr id="137" name="Skupina 136"/>
                <p:cNvGrpSpPr/>
                <p:nvPr/>
              </p:nvGrpSpPr>
              <p:grpSpPr>
                <a:xfrm>
                  <a:off x="2862743" y="6730687"/>
                  <a:ext cx="204808" cy="577617"/>
                  <a:chOff x="2862743" y="6730687"/>
                  <a:chExt cx="204808" cy="1019378"/>
                </a:xfrm>
              </p:grpSpPr>
              <p:sp>
                <p:nvSpPr>
                  <p:cNvPr id="139" name="Volný tvar 138"/>
                  <p:cNvSpPr/>
                  <p:nvPr/>
                </p:nvSpPr>
                <p:spPr>
                  <a:xfrm>
                    <a:off x="286274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40" name="Volný tvar 139"/>
                  <p:cNvSpPr/>
                  <p:nvPr/>
                </p:nvSpPr>
                <p:spPr>
                  <a:xfrm>
                    <a:off x="296842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  <p:sp>
              <p:nvSpPr>
                <p:cNvPr id="138" name="Ovál 137"/>
                <p:cNvSpPr/>
                <p:nvPr/>
              </p:nvSpPr>
              <p:spPr>
                <a:xfrm>
                  <a:off x="2847905" y="6585533"/>
                  <a:ext cx="218718" cy="218716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102" name="Skupina 101"/>
              <p:cNvGrpSpPr/>
              <p:nvPr/>
            </p:nvGrpSpPr>
            <p:grpSpPr>
              <a:xfrm rot="2700000" flipV="1">
                <a:off x="2139187" y="7812892"/>
                <a:ext cx="219646" cy="722771"/>
                <a:chOff x="2847905" y="6585533"/>
                <a:chExt cx="219646" cy="722771"/>
              </a:xfrm>
            </p:grpSpPr>
            <p:grpSp>
              <p:nvGrpSpPr>
                <p:cNvPr id="133" name="Skupina 132"/>
                <p:cNvGrpSpPr/>
                <p:nvPr/>
              </p:nvGrpSpPr>
              <p:grpSpPr>
                <a:xfrm>
                  <a:off x="2862743" y="6730687"/>
                  <a:ext cx="204808" cy="577617"/>
                  <a:chOff x="2862743" y="6730687"/>
                  <a:chExt cx="204808" cy="1019378"/>
                </a:xfrm>
              </p:grpSpPr>
              <p:sp>
                <p:nvSpPr>
                  <p:cNvPr id="135" name="Volný tvar 134"/>
                  <p:cNvSpPr/>
                  <p:nvPr/>
                </p:nvSpPr>
                <p:spPr>
                  <a:xfrm>
                    <a:off x="286274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36" name="Volný tvar 135"/>
                  <p:cNvSpPr/>
                  <p:nvPr/>
                </p:nvSpPr>
                <p:spPr>
                  <a:xfrm>
                    <a:off x="296842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  <p:sp>
              <p:nvSpPr>
                <p:cNvPr id="134" name="Ovál 133"/>
                <p:cNvSpPr/>
                <p:nvPr/>
              </p:nvSpPr>
              <p:spPr>
                <a:xfrm>
                  <a:off x="2847905" y="6585533"/>
                  <a:ext cx="218718" cy="218716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103" name="Skupina 102"/>
              <p:cNvGrpSpPr/>
              <p:nvPr/>
            </p:nvGrpSpPr>
            <p:grpSpPr>
              <a:xfrm rot="18900000" flipV="1">
                <a:off x="3536132" y="7804181"/>
                <a:ext cx="219646" cy="722771"/>
                <a:chOff x="2847905" y="6585533"/>
                <a:chExt cx="219646" cy="722771"/>
              </a:xfrm>
            </p:grpSpPr>
            <p:grpSp>
              <p:nvGrpSpPr>
                <p:cNvPr id="129" name="Skupina 128"/>
                <p:cNvGrpSpPr/>
                <p:nvPr/>
              </p:nvGrpSpPr>
              <p:grpSpPr>
                <a:xfrm>
                  <a:off x="2862743" y="6730687"/>
                  <a:ext cx="204808" cy="577617"/>
                  <a:chOff x="2862743" y="6730687"/>
                  <a:chExt cx="204808" cy="1019378"/>
                </a:xfrm>
              </p:grpSpPr>
              <p:sp>
                <p:nvSpPr>
                  <p:cNvPr id="131" name="Volný tvar 130"/>
                  <p:cNvSpPr/>
                  <p:nvPr/>
                </p:nvSpPr>
                <p:spPr>
                  <a:xfrm>
                    <a:off x="286274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32" name="Volný tvar 131"/>
                  <p:cNvSpPr/>
                  <p:nvPr/>
                </p:nvSpPr>
                <p:spPr>
                  <a:xfrm>
                    <a:off x="296842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  <p:sp>
              <p:nvSpPr>
                <p:cNvPr id="130" name="Ovál 129"/>
                <p:cNvSpPr/>
                <p:nvPr/>
              </p:nvSpPr>
              <p:spPr>
                <a:xfrm>
                  <a:off x="2847905" y="6585533"/>
                  <a:ext cx="218718" cy="218716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104" name="Skupina 103"/>
              <p:cNvGrpSpPr/>
              <p:nvPr/>
            </p:nvGrpSpPr>
            <p:grpSpPr>
              <a:xfrm rot="13500000" flipV="1">
                <a:off x="3524517" y="6414998"/>
                <a:ext cx="219646" cy="722771"/>
                <a:chOff x="2847905" y="6585533"/>
                <a:chExt cx="219646" cy="722771"/>
              </a:xfrm>
            </p:grpSpPr>
            <p:grpSp>
              <p:nvGrpSpPr>
                <p:cNvPr id="125" name="Skupina 124"/>
                <p:cNvGrpSpPr/>
                <p:nvPr/>
              </p:nvGrpSpPr>
              <p:grpSpPr>
                <a:xfrm>
                  <a:off x="2862743" y="6730687"/>
                  <a:ext cx="204808" cy="577617"/>
                  <a:chOff x="2862743" y="6730687"/>
                  <a:chExt cx="204808" cy="1019378"/>
                </a:xfrm>
              </p:grpSpPr>
              <p:sp>
                <p:nvSpPr>
                  <p:cNvPr id="127" name="Volný tvar 126"/>
                  <p:cNvSpPr/>
                  <p:nvPr/>
                </p:nvSpPr>
                <p:spPr>
                  <a:xfrm>
                    <a:off x="286274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28" name="Volný tvar 127"/>
                  <p:cNvSpPr/>
                  <p:nvPr/>
                </p:nvSpPr>
                <p:spPr>
                  <a:xfrm>
                    <a:off x="296842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  <p:sp>
              <p:nvSpPr>
                <p:cNvPr id="126" name="Ovál 125"/>
                <p:cNvSpPr/>
                <p:nvPr/>
              </p:nvSpPr>
              <p:spPr>
                <a:xfrm>
                  <a:off x="2847905" y="6585533"/>
                  <a:ext cx="218718" cy="218716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105" name="Skupina 104"/>
              <p:cNvGrpSpPr/>
              <p:nvPr/>
            </p:nvGrpSpPr>
            <p:grpSpPr>
              <a:xfrm rot="15300000" flipV="1">
                <a:off x="3790510" y="6869088"/>
                <a:ext cx="219646" cy="722771"/>
                <a:chOff x="2847905" y="6585533"/>
                <a:chExt cx="219646" cy="722771"/>
              </a:xfrm>
            </p:grpSpPr>
            <p:grpSp>
              <p:nvGrpSpPr>
                <p:cNvPr id="121" name="Skupina 120"/>
                <p:cNvGrpSpPr/>
                <p:nvPr/>
              </p:nvGrpSpPr>
              <p:grpSpPr>
                <a:xfrm>
                  <a:off x="2862743" y="6730687"/>
                  <a:ext cx="204808" cy="577617"/>
                  <a:chOff x="2862743" y="6730687"/>
                  <a:chExt cx="204808" cy="1019378"/>
                </a:xfrm>
              </p:grpSpPr>
              <p:sp>
                <p:nvSpPr>
                  <p:cNvPr id="123" name="Volný tvar 122"/>
                  <p:cNvSpPr/>
                  <p:nvPr/>
                </p:nvSpPr>
                <p:spPr>
                  <a:xfrm>
                    <a:off x="286274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24" name="Volný tvar 123"/>
                  <p:cNvSpPr/>
                  <p:nvPr/>
                </p:nvSpPr>
                <p:spPr>
                  <a:xfrm>
                    <a:off x="296842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  <p:sp>
              <p:nvSpPr>
                <p:cNvPr id="122" name="Ovál 121"/>
                <p:cNvSpPr/>
                <p:nvPr/>
              </p:nvSpPr>
              <p:spPr>
                <a:xfrm>
                  <a:off x="2847905" y="6585533"/>
                  <a:ext cx="218718" cy="218716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106" name="Skupina 105"/>
              <p:cNvGrpSpPr/>
              <p:nvPr/>
            </p:nvGrpSpPr>
            <p:grpSpPr>
              <a:xfrm rot="9900000" flipV="1">
                <a:off x="2582929" y="6184442"/>
                <a:ext cx="219646" cy="722771"/>
                <a:chOff x="2847905" y="6585533"/>
                <a:chExt cx="219646" cy="722771"/>
              </a:xfrm>
            </p:grpSpPr>
            <p:grpSp>
              <p:nvGrpSpPr>
                <p:cNvPr id="117" name="Skupina 116"/>
                <p:cNvGrpSpPr/>
                <p:nvPr/>
              </p:nvGrpSpPr>
              <p:grpSpPr>
                <a:xfrm>
                  <a:off x="2862743" y="6730687"/>
                  <a:ext cx="204808" cy="577617"/>
                  <a:chOff x="2862743" y="6730687"/>
                  <a:chExt cx="204808" cy="1019378"/>
                </a:xfrm>
              </p:grpSpPr>
              <p:sp>
                <p:nvSpPr>
                  <p:cNvPr id="119" name="Volný tvar 118"/>
                  <p:cNvSpPr/>
                  <p:nvPr/>
                </p:nvSpPr>
                <p:spPr>
                  <a:xfrm>
                    <a:off x="286274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20" name="Volný tvar 119"/>
                  <p:cNvSpPr/>
                  <p:nvPr/>
                </p:nvSpPr>
                <p:spPr>
                  <a:xfrm>
                    <a:off x="296842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  <p:sp>
              <p:nvSpPr>
                <p:cNvPr id="118" name="Ovál 117"/>
                <p:cNvSpPr/>
                <p:nvPr/>
              </p:nvSpPr>
              <p:spPr>
                <a:xfrm>
                  <a:off x="2847905" y="6585533"/>
                  <a:ext cx="218718" cy="218716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107" name="Skupina 106"/>
              <p:cNvGrpSpPr/>
              <p:nvPr/>
            </p:nvGrpSpPr>
            <p:grpSpPr>
              <a:xfrm rot="4500000" flipV="1">
                <a:off x="1924369" y="7365302"/>
                <a:ext cx="219646" cy="722771"/>
                <a:chOff x="2847905" y="6585533"/>
                <a:chExt cx="219646" cy="722771"/>
              </a:xfrm>
            </p:grpSpPr>
            <p:grpSp>
              <p:nvGrpSpPr>
                <p:cNvPr id="113" name="Skupina 112"/>
                <p:cNvGrpSpPr/>
                <p:nvPr/>
              </p:nvGrpSpPr>
              <p:grpSpPr>
                <a:xfrm>
                  <a:off x="2862743" y="6730687"/>
                  <a:ext cx="204808" cy="577617"/>
                  <a:chOff x="2862743" y="6730687"/>
                  <a:chExt cx="204808" cy="1019378"/>
                </a:xfrm>
              </p:grpSpPr>
              <p:sp>
                <p:nvSpPr>
                  <p:cNvPr id="115" name="Volný tvar 114"/>
                  <p:cNvSpPr/>
                  <p:nvPr/>
                </p:nvSpPr>
                <p:spPr>
                  <a:xfrm>
                    <a:off x="286274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16" name="Volný tvar 115"/>
                  <p:cNvSpPr/>
                  <p:nvPr/>
                </p:nvSpPr>
                <p:spPr>
                  <a:xfrm>
                    <a:off x="296842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  <p:sp>
              <p:nvSpPr>
                <p:cNvPr id="114" name="Ovál 113"/>
                <p:cNvSpPr/>
                <p:nvPr/>
              </p:nvSpPr>
              <p:spPr>
                <a:xfrm>
                  <a:off x="2847905" y="6585533"/>
                  <a:ext cx="218718" cy="218716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108" name="Skupina 107"/>
              <p:cNvGrpSpPr/>
              <p:nvPr/>
            </p:nvGrpSpPr>
            <p:grpSpPr>
              <a:xfrm rot="20700000" flipV="1">
                <a:off x="3111009" y="8069676"/>
                <a:ext cx="219646" cy="722771"/>
                <a:chOff x="2847905" y="6585533"/>
                <a:chExt cx="219646" cy="722771"/>
              </a:xfrm>
            </p:grpSpPr>
            <p:grpSp>
              <p:nvGrpSpPr>
                <p:cNvPr id="109" name="Skupina 108"/>
                <p:cNvGrpSpPr/>
                <p:nvPr/>
              </p:nvGrpSpPr>
              <p:grpSpPr>
                <a:xfrm>
                  <a:off x="2862743" y="6730687"/>
                  <a:ext cx="204808" cy="577617"/>
                  <a:chOff x="2862743" y="6730687"/>
                  <a:chExt cx="204808" cy="1019378"/>
                </a:xfrm>
              </p:grpSpPr>
              <p:sp>
                <p:nvSpPr>
                  <p:cNvPr id="111" name="Volný tvar 110"/>
                  <p:cNvSpPr/>
                  <p:nvPr/>
                </p:nvSpPr>
                <p:spPr>
                  <a:xfrm>
                    <a:off x="286274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12" name="Volný tvar 111"/>
                  <p:cNvSpPr/>
                  <p:nvPr/>
                </p:nvSpPr>
                <p:spPr>
                  <a:xfrm>
                    <a:off x="296842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  <p:sp>
              <p:nvSpPr>
                <p:cNvPr id="110" name="Ovál 109"/>
                <p:cNvSpPr/>
                <p:nvPr/>
              </p:nvSpPr>
              <p:spPr>
                <a:xfrm>
                  <a:off x="2847905" y="6585533"/>
                  <a:ext cx="218718" cy="218716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</p:grpSp>
        <p:grpSp>
          <p:nvGrpSpPr>
            <p:cNvPr id="44" name="Skupina 43"/>
            <p:cNvGrpSpPr/>
            <p:nvPr/>
          </p:nvGrpSpPr>
          <p:grpSpPr>
            <a:xfrm rot="716958">
              <a:off x="4337725" y="5773619"/>
              <a:ext cx="174505" cy="108259"/>
              <a:chOff x="1773961" y="4521549"/>
              <a:chExt cx="3243187" cy="1902099"/>
            </a:xfrm>
          </p:grpSpPr>
          <p:sp>
            <p:nvSpPr>
              <p:cNvPr id="81" name="Šestiúhelník 80"/>
              <p:cNvSpPr/>
              <p:nvPr/>
            </p:nvSpPr>
            <p:spPr>
              <a:xfrm rot="16200000">
                <a:off x="1700809" y="5436096"/>
                <a:ext cx="1060704" cy="914400"/>
              </a:xfrm>
              <a:prstGeom prst="hexagon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82" name="Pravidelný pětiúhelník 81"/>
              <p:cNvSpPr/>
              <p:nvPr/>
            </p:nvSpPr>
            <p:spPr>
              <a:xfrm rot="1069943">
                <a:off x="4057028" y="4546058"/>
                <a:ext cx="960120" cy="914400"/>
              </a:xfrm>
              <a:prstGeom prst="pentagon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83" name="Šestiúhelník 82"/>
              <p:cNvSpPr/>
              <p:nvPr/>
            </p:nvSpPr>
            <p:spPr>
              <a:xfrm rot="16200000">
                <a:off x="2634118" y="5436096"/>
                <a:ext cx="1060704" cy="914400"/>
              </a:xfrm>
              <a:prstGeom prst="hexagon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84" name="Šestiúhelník 83"/>
              <p:cNvSpPr/>
              <p:nvPr/>
            </p:nvSpPr>
            <p:spPr>
              <a:xfrm rot="16200000">
                <a:off x="3107306" y="4594701"/>
                <a:ext cx="1060704" cy="914400"/>
              </a:xfrm>
              <a:prstGeom prst="hexagon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45" name="Skupina 44"/>
            <p:cNvGrpSpPr/>
            <p:nvPr/>
          </p:nvGrpSpPr>
          <p:grpSpPr>
            <a:xfrm rot="3179023">
              <a:off x="4247636" y="6078687"/>
              <a:ext cx="174505" cy="108259"/>
              <a:chOff x="1773961" y="4521549"/>
              <a:chExt cx="3243187" cy="1902099"/>
            </a:xfrm>
          </p:grpSpPr>
          <p:sp>
            <p:nvSpPr>
              <p:cNvPr id="77" name="Šestiúhelník 76"/>
              <p:cNvSpPr/>
              <p:nvPr/>
            </p:nvSpPr>
            <p:spPr>
              <a:xfrm rot="16200000">
                <a:off x="1700809" y="5436096"/>
                <a:ext cx="1060704" cy="914400"/>
              </a:xfrm>
              <a:prstGeom prst="hexagon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78" name="Pravidelný pětiúhelník 77"/>
              <p:cNvSpPr/>
              <p:nvPr/>
            </p:nvSpPr>
            <p:spPr>
              <a:xfrm rot="1069943">
                <a:off x="4057028" y="4546058"/>
                <a:ext cx="960120" cy="914400"/>
              </a:xfrm>
              <a:prstGeom prst="pentagon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79" name="Šestiúhelník 78"/>
              <p:cNvSpPr/>
              <p:nvPr/>
            </p:nvSpPr>
            <p:spPr>
              <a:xfrm rot="16200000">
                <a:off x="2634118" y="5436096"/>
                <a:ext cx="1060704" cy="914400"/>
              </a:xfrm>
              <a:prstGeom prst="hexagon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80" name="Šestiúhelník 79"/>
              <p:cNvSpPr/>
              <p:nvPr/>
            </p:nvSpPr>
            <p:spPr>
              <a:xfrm rot="16200000">
                <a:off x="3107306" y="4594701"/>
                <a:ext cx="1060704" cy="914400"/>
              </a:xfrm>
              <a:prstGeom prst="hexagon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46" name="Skupina 45"/>
            <p:cNvGrpSpPr/>
            <p:nvPr/>
          </p:nvGrpSpPr>
          <p:grpSpPr>
            <a:xfrm rot="4787737">
              <a:off x="4220256" y="5782357"/>
              <a:ext cx="264971" cy="329380"/>
              <a:chOff x="1626990" y="3541735"/>
              <a:chExt cx="354487" cy="440655"/>
            </a:xfrm>
          </p:grpSpPr>
          <p:sp>
            <p:nvSpPr>
              <p:cNvPr id="56" name="Ovál 55"/>
              <p:cNvSpPr/>
              <p:nvPr/>
            </p:nvSpPr>
            <p:spPr>
              <a:xfrm rot="14147069" flipV="1">
                <a:off x="1768179" y="3951273"/>
                <a:ext cx="29635" cy="32599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57" name="Ovál 56"/>
              <p:cNvSpPr/>
              <p:nvPr/>
            </p:nvSpPr>
            <p:spPr>
              <a:xfrm rot="14147069" flipV="1">
                <a:off x="1768059" y="3905870"/>
                <a:ext cx="26942" cy="29636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58" name="Ovál 57"/>
              <p:cNvSpPr/>
              <p:nvPr/>
            </p:nvSpPr>
            <p:spPr>
              <a:xfrm rot="14147069" flipV="1">
                <a:off x="1784196" y="3865525"/>
                <a:ext cx="26942" cy="26942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59" name="Ovál 58"/>
              <p:cNvSpPr/>
              <p:nvPr/>
            </p:nvSpPr>
            <p:spPr>
              <a:xfrm rot="14147069" flipV="1">
                <a:off x="1724981" y="3827310"/>
                <a:ext cx="32599" cy="32599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60" name="Ovál 59"/>
              <p:cNvSpPr/>
              <p:nvPr/>
            </p:nvSpPr>
            <p:spPr>
              <a:xfrm rot="14147069" flipV="1">
                <a:off x="1764826" y="3794243"/>
                <a:ext cx="29636" cy="29636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61" name="Ovál 60"/>
              <p:cNvSpPr/>
              <p:nvPr/>
            </p:nvSpPr>
            <p:spPr>
              <a:xfrm rot="14147069" flipV="1">
                <a:off x="1681938" y="3856738"/>
                <a:ext cx="39445" cy="39445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62" name="Ovál 61"/>
              <p:cNvSpPr/>
              <p:nvPr/>
            </p:nvSpPr>
            <p:spPr>
              <a:xfrm rot="14147069" flipV="1">
                <a:off x="1626990" y="3877351"/>
                <a:ext cx="47729" cy="47729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grpSp>
            <p:nvGrpSpPr>
              <p:cNvPr id="63" name="Skupina 62"/>
              <p:cNvGrpSpPr/>
              <p:nvPr/>
            </p:nvGrpSpPr>
            <p:grpSpPr>
              <a:xfrm rot="2216736">
                <a:off x="1799764" y="3541735"/>
                <a:ext cx="181713" cy="318594"/>
                <a:chOff x="1501954" y="2665305"/>
                <a:chExt cx="181713" cy="318594"/>
              </a:xfrm>
            </p:grpSpPr>
            <p:sp>
              <p:nvSpPr>
                <p:cNvPr id="64" name="Ovál 63"/>
                <p:cNvSpPr/>
                <p:nvPr/>
              </p:nvSpPr>
              <p:spPr>
                <a:xfrm flipV="1">
                  <a:off x="1561597" y="2665305"/>
                  <a:ext cx="57752" cy="5775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65" name="Ovál 64"/>
                <p:cNvSpPr/>
                <p:nvPr/>
              </p:nvSpPr>
              <p:spPr>
                <a:xfrm flipV="1">
                  <a:off x="1529327" y="2723057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66" name="Ovál 65"/>
                <p:cNvSpPr/>
                <p:nvPr/>
              </p:nvSpPr>
              <p:spPr>
                <a:xfrm flipV="1">
                  <a:off x="1501954" y="2766091"/>
                  <a:ext cx="32599" cy="32599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67" name="Ovál 66"/>
                <p:cNvSpPr/>
                <p:nvPr/>
              </p:nvSpPr>
              <p:spPr>
                <a:xfrm flipV="1">
                  <a:off x="1644222" y="2769812"/>
                  <a:ext cx="39445" cy="3944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68" name="Ovál 67"/>
                <p:cNvSpPr/>
                <p:nvPr/>
              </p:nvSpPr>
              <p:spPr>
                <a:xfrm flipV="1">
                  <a:off x="1626651" y="2724816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69" name="Ovál 68"/>
                <p:cNvSpPr/>
                <p:nvPr/>
              </p:nvSpPr>
              <p:spPr>
                <a:xfrm flipV="1">
                  <a:off x="1528452" y="2817880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70" name="Ovál 69"/>
                <p:cNvSpPr/>
                <p:nvPr/>
              </p:nvSpPr>
              <p:spPr>
                <a:xfrm flipV="1">
                  <a:off x="1627707" y="2825023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71" name="Ovál 70"/>
                <p:cNvSpPr/>
                <p:nvPr/>
              </p:nvSpPr>
              <p:spPr>
                <a:xfrm flipV="1">
                  <a:off x="1559723" y="2854789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72" name="Ovál 71"/>
                <p:cNvSpPr/>
                <p:nvPr/>
              </p:nvSpPr>
              <p:spPr>
                <a:xfrm flipV="1">
                  <a:off x="1600765" y="2858939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73" name="Ovál 72"/>
                <p:cNvSpPr/>
                <p:nvPr/>
              </p:nvSpPr>
              <p:spPr>
                <a:xfrm flipV="1">
                  <a:off x="1562364" y="2903941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74" name="Ovál 73"/>
                <p:cNvSpPr/>
                <p:nvPr/>
              </p:nvSpPr>
              <p:spPr>
                <a:xfrm flipV="1">
                  <a:off x="1603406" y="2908091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75" name="Ovál 74"/>
                <p:cNvSpPr/>
                <p:nvPr/>
              </p:nvSpPr>
              <p:spPr>
                <a:xfrm flipV="1">
                  <a:off x="1557602" y="2953942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76" name="Ovál 75"/>
                <p:cNvSpPr/>
                <p:nvPr/>
              </p:nvSpPr>
              <p:spPr>
                <a:xfrm flipV="1">
                  <a:off x="1608076" y="2956957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</p:grpSp>
        </p:grpSp>
        <p:grpSp>
          <p:nvGrpSpPr>
            <p:cNvPr id="47" name="Skupina 46"/>
            <p:cNvGrpSpPr/>
            <p:nvPr/>
          </p:nvGrpSpPr>
          <p:grpSpPr>
            <a:xfrm rot="19194545">
              <a:off x="4445724" y="5849243"/>
              <a:ext cx="235183" cy="262710"/>
              <a:chOff x="1611649" y="4892122"/>
              <a:chExt cx="235183" cy="262710"/>
            </a:xfrm>
          </p:grpSpPr>
          <p:sp>
            <p:nvSpPr>
              <p:cNvPr id="48" name="Ovál 47"/>
              <p:cNvSpPr/>
              <p:nvPr/>
            </p:nvSpPr>
            <p:spPr>
              <a:xfrm rot="14147069" flipV="1">
                <a:off x="1709640" y="5057062"/>
                <a:ext cx="32599" cy="32599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49" name="Ovál 48"/>
              <p:cNvSpPr/>
              <p:nvPr/>
            </p:nvSpPr>
            <p:spPr>
              <a:xfrm rot="14147069" flipV="1">
                <a:off x="1749485" y="5023995"/>
                <a:ext cx="29636" cy="29636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50" name="Ovál 49"/>
              <p:cNvSpPr/>
              <p:nvPr/>
            </p:nvSpPr>
            <p:spPr>
              <a:xfrm rot="14147069" flipV="1">
                <a:off x="1666597" y="5086490"/>
                <a:ext cx="39445" cy="39445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51" name="Ovál 50"/>
              <p:cNvSpPr/>
              <p:nvPr/>
            </p:nvSpPr>
            <p:spPr>
              <a:xfrm rot="14147069" flipV="1">
                <a:off x="1611649" y="5107103"/>
                <a:ext cx="47729" cy="47729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52" name="Ovál 51"/>
              <p:cNvSpPr/>
              <p:nvPr/>
            </p:nvSpPr>
            <p:spPr>
              <a:xfrm rot="2216736" flipV="1">
                <a:off x="1817082" y="4892122"/>
                <a:ext cx="26942" cy="26942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53" name="Ovál 52"/>
              <p:cNvSpPr/>
              <p:nvPr/>
            </p:nvSpPr>
            <p:spPr>
              <a:xfrm rot="2216736" flipV="1">
                <a:off x="1819890" y="4940415"/>
                <a:ext cx="26942" cy="26942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54" name="Ovál 53"/>
              <p:cNvSpPr/>
              <p:nvPr/>
            </p:nvSpPr>
            <p:spPr>
              <a:xfrm rot="2216736" flipV="1">
                <a:off x="1792458" y="4981285"/>
                <a:ext cx="26942" cy="26942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55" name="Ovál 54"/>
              <p:cNvSpPr/>
              <p:nvPr/>
            </p:nvSpPr>
            <p:spPr>
              <a:xfrm rot="2216736" flipV="1">
                <a:off x="1758598" y="5018384"/>
                <a:ext cx="26942" cy="26942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</p:grpSp>
      </p:grpSp>
      <p:grpSp>
        <p:nvGrpSpPr>
          <p:cNvPr id="207" name="Skupina 206"/>
          <p:cNvGrpSpPr/>
          <p:nvPr/>
        </p:nvGrpSpPr>
        <p:grpSpPr>
          <a:xfrm rot="20207727">
            <a:off x="3560670" y="4994505"/>
            <a:ext cx="306002" cy="306980"/>
            <a:chOff x="1751059" y="5580112"/>
            <a:chExt cx="810964" cy="813557"/>
          </a:xfrm>
        </p:grpSpPr>
        <p:grpSp>
          <p:nvGrpSpPr>
            <p:cNvPr id="208" name="Skupina 207"/>
            <p:cNvGrpSpPr/>
            <p:nvPr/>
          </p:nvGrpSpPr>
          <p:grpSpPr>
            <a:xfrm>
              <a:off x="1751059" y="5580112"/>
              <a:ext cx="810964" cy="813557"/>
              <a:chOff x="1650228" y="6166452"/>
              <a:chExt cx="2645559" cy="2654020"/>
            </a:xfrm>
          </p:grpSpPr>
          <p:grpSp>
            <p:nvGrpSpPr>
              <p:cNvPr id="263" name="Skupina 262"/>
              <p:cNvGrpSpPr/>
              <p:nvPr/>
            </p:nvGrpSpPr>
            <p:grpSpPr>
              <a:xfrm>
                <a:off x="2855562" y="6166452"/>
                <a:ext cx="219646" cy="722771"/>
                <a:chOff x="2847905" y="6585533"/>
                <a:chExt cx="219646" cy="722771"/>
              </a:xfrm>
            </p:grpSpPr>
            <p:grpSp>
              <p:nvGrpSpPr>
                <p:cNvPr id="379" name="Skupina 378"/>
                <p:cNvGrpSpPr/>
                <p:nvPr/>
              </p:nvGrpSpPr>
              <p:grpSpPr>
                <a:xfrm>
                  <a:off x="2862743" y="6730687"/>
                  <a:ext cx="204808" cy="577617"/>
                  <a:chOff x="2862743" y="6730687"/>
                  <a:chExt cx="204808" cy="1019378"/>
                </a:xfrm>
              </p:grpSpPr>
              <p:sp>
                <p:nvSpPr>
                  <p:cNvPr id="381" name="Volný tvar 380"/>
                  <p:cNvSpPr/>
                  <p:nvPr/>
                </p:nvSpPr>
                <p:spPr>
                  <a:xfrm>
                    <a:off x="286274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82" name="Volný tvar 381"/>
                  <p:cNvSpPr/>
                  <p:nvPr/>
                </p:nvSpPr>
                <p:spPr>
                  <a:xfrm>
                    <a:off x="296842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  <p:sp>
              <p:nvSpPr>
                <p:cNvPr id="380" name="Ovál 379"/>
                <p:cNvSpPr/>
                <p:nvPr/>
              </p:nvSpPr>
              <p:spPr>
                <a:xfrm>
                  <a:off x="2847905" y="6585533"/>
                  <a:ext cx="218718" cy="218716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264" name="Skupina 263"/>
              <p:cNvGrpSpPr/>
              <p:nvPr/>
            </p:nvGrpSpPr>
            <p:grpSpPr>
              <a:xfrm flipV="1">
                <a:off x="2849624" y="8097701"/>
                <a:ext cx="219646" cy="722771"/>
                <a:chOff x="2847905" y="6585533"/>
                <a:chExt cx="219646" cy="722771"/>
              </a:xfrm>
            </p:grpSpPr>
            <p:grpSp>
              <p:nvGrpSpPr>
                <p:cNvPr id="375" name="Skupina 374"/>
                <p:cNvGrpSpPr/>
                <p:nvPr/>
              </p:nvGrpSpPr>
              <p:grpSpPr>
                <a:xfrm>
                  <a:off x="2862743" y="6730687"/>
                  <a:ext cx="204808" cy="577617"/>
                  <a:chOff x="2862743" y="6730687"/>
                  <a:chExt cx="204808" cy="1019378"/>
                </a:xfrm>
              </p:grpSpPr>
              <p:sp>
                <p:nvSpPr>
                  <p:cNvPr id="377" name="Volný tvar 376"/>
                  <p:cNvSpPr/>
                  <p:nvPr/>
                </p:nvSpPr>
                <p:spPr>
                  <a:xfrm>
                    <a:off x="286274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78" name="Volný tvar 377"/>
                  <p:cNvSpPr/>
                  <p:nvPr/>
                </p:nvSpPr>
                <p:spPr>
                  <a:xfrm>
                    <a:off x="296842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  <p:sp>
              <p:nvSpPr>
                <p:cNvPr id="376" name="Ovál 375"/>
                <p:cNvSpPr/>
                <p:nvPr/>
              </p:nvSpPr>
              <p:spPr>
                <a:xfrm>
                  <a:off x="2847905" y="6585533"/>
                  <a:ext cx="218718" cy="218716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265" name="Skupina 264"/>
              <p:cNvGrpSpPr/>
              <p:nvPr/>
            </p:nvGrpSpPr>
            <p:grpSpPr>
              <a:xfrm rot="5400000" flipV="1">
                <a:off x="1901791" y="7120833"/>
                <a:ext cx="219646" cy="722771"/>
                <a:chOff x="2847905" y="6585533"/>
                <a:chExt cx="219646" cy="722771"/>
              </a:xfrm>
            </p:grpSpPr>
            <p:grpSp>
              <p:nvGrpSpPr>
                <p:cNvPr id="371" name="Skupina 370"/>
                <p:cNvGrpSpPr/>
                <p:nvPr/>
              </p:nvGrpSpPr>
              <p:grpSpPr>
                <a:xfrm>
                  <a:off x="2862743" y="6730687"/>
                  <a:ext cx="204808" cy="577617"/>
                  <a:chOff x="2862743" y="6730687"/>
                  <a:chExt cx="204808" cy="1019378"/>
                </a:xfrm>
              </p:grpSpPr>
              <p:sp>
                <p:nvSpPr>
                  <p:cNvPr id="373" name="Volný tvar 372"/>
                  <p:cNvSpPr/>
                  <p:nvPr/>
                </p:nvSpPr>
                <p:spPr>
                  <a:xfrm>
                    <a:off x="286274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74" name="Volný tvar 373"/>
                  <p:cNvSpPr/>
                  <p:nvPr/>
                </p:nvSpPr>
                <p:spPr>
                  <a:xfrm>
                    <a:off x="296842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  <p:sp>
              <p:nvSpPr>
                <p:cNvPr id="372" name="Ovál 371"/>
                <p:cNvSpPr/>
                <p:nvPr/>
              </p:nvSpPr>
              <p:spPr>
                <a:xfrm>
                  <a:off x="2847905" y="6585533"/>
                  <a:ext cx="218718" cy="218716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266" name="Skupina 265"/>
              <p:cNvGrpSpPr/>
              <p:nvPr/>
            </p:nvGrpSpPr>
            <p:grpSpPr>
              <a:xfrm rot="16200000" flipH="1" flipV="1">
                <a:off x="3824579" y="7114282"/>
                <a:ext cx="219646" cy="722771"/>
                <a:chOff x="2847905" y="6585533"/>
                <a:chExt cx="219646" cy="722771"/>
              </a:xfrm>
            </p:grpSpPr>
            <p:grpSp>
              <p:nvGrpSpPr>
                <p:cNvPr id="367" name="Skupina 366"/>
                <p:cNvGrpSpPr/>
                <p:nvPr/>
              </p:nvGrpSpPr>
              <p:grpSpPr>
                <a:xfrm>
                  <a:off x="2862743" y="6730687"/>
                  <a:ext cx="204808" cy="577617"/>
                  <a:chOff x="2862743" y="6730687"/>
                  <a:chExt cx="204808" cy="1019378"/>
                </a:xfrm>
              </p:grpSpPr>
              <p:sp>
                <p:nvSpPr>
                  <p:cNvPr id="369" name="Volný tvar 368"/>
                  <p:cNvSpPr/>
                  <p:nvPr/>
                </p:nvSpPr>
                <p:spPr>
                  <a:xfrm>
                    <a:off x="286274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70" name="Volný tvar 369"/>
                  <p:cNvSpPr/>
                  <p:nvPr/>
                </p:nvSpPr>
                <p:spPr>
                  <a:xfrm>
                    <a:off x="296842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  <p:sp>
              <p:nvSpPr>
                <p:cNvPr id="368" name="Ovál 367"/>
                <p:cNvSpPr/>
                <p:nvPr/>
              </p:nvSpPr>
              <p:spPr>
                <a:xfrm>
                  <a:off x="2847905" y="6585533"/>
                  <a:ext cx="218718" cy="218716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267" name="Skupina 266"/>
              <p:cNvGrpSpPr/>
              <p:nvPr/>
            </p:nvGrpSpPr>
            <p:grpSpPr>
              <a:xfrm rot="7200000" flipV="1">
                <a:off x="1995325" y="6634612"/>
                <a:ext cx="219646" cy="722771"/>
                <a:chOff x="2847905" y="6585533"/>
                <a:chExt cx="219646" cy="722771"/>
              </a:xfrm>
            </p:grpSpPr>
            <p:grpSp>
              <p:nvGrpSpPr>
                <p:cNvPr id="363" name="Skupina 362"/>
                <p:cNvGrpSpPr/>
                <p:nvPr/>
              </p:nvGrpSpPr>
              <p:grpSpPr>
                <a:xfrm>
                  <a:off x="2862743" y="6730687"/>
                  <a:ext cx="204808" cy="577617"/>
                  <a:chOff x="2862743" y="6730687"/>
                  <a:chExt cx="204808" cy="1019378"/>
                </a:xfrm>
              </p:grpSpPr>
              <p:sp>
                <p:nvSpPr>
                  <p:cNvPr id="365" name="Volný tvar 364"/>
                  <p:cNvSpPr/>
                  <p:nvPr/>
                </p:nvSpPr>
                <p:spPr>
                  <a:xfrm>
                    <a:off x="286274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66" name="Volný tvar 365"/>
                  <p:cNvSpPr/>
                  <p:nvPr/>
                </p:nvSpPr>
                <p:spPr>
                  <a:xfrm>
                    <a:off x="296842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  <p:sp>
              <p:nvSpPr>
                <p:cNvPr id="364" name="Ovál 363"/>
                <p:cNvSpPr/>
                <p:nvPr/>
              </p:nvSpPr>
              <p:spPr>
                <a:xfrm>
                  <a:off x="2847905" y="6585533"/>
                  <a:ext cx="218718" cy="218716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268" name="Skupina 267"/>
              <p:cNvGrpSpPr/>
              <p:nvPr/>
            </p:nvGrpSpPr>
            <p:grpSpPr>
              <a:xfrm rot="18000000" flipV="1">
                <a:off x="3668400" y="7598036"/>
                <a:ext cx="219646" cy="722771"/>
                <a:chOff x="2847905" y="6585533"/>
                <a:chExt cx="219646" cy="722771"/>
              </a:xfrm>
            </p:grpSpPr>
            <p:grpSp>
              <p:nvGrpSpPr>
                <p:cNvPr id="359" name="Skupina 358"/>
                <p:cNvGrpSpPr/>
                <p:nvPr/>
              </p:nvGrpSpPr>
              <p:grpSpPr>
                <a:xfrm>
                  <a:off x="2862743" y="6730687"/>
                  <a:ext cx="204808" cy="577617"/>
                  <a:chOff x="2862743" y="6730687"/>
                  <a:chExt cx="204808" cy="1019378"/>
                </a:xfrm>
              </p:grpSpPr>
              <p:sp>
                <p:nvSpPr>
                  <p:cNvPr id="361" name="Volný tvar 360"/>
                  <p:cNvSpPr/>
                  <p:nvPr/>
                </p:nvSpPr>
                <p:spPr>
                  <a:xfrm>
                    <a:off x="286274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62" name="Volný tvar 361"/>
                  <p:cNvSpPr/>
                  <p:nvPr/>
                </p:nvSpPr>
                <p:spPr>
                  <a:xfrm>
                    <a:off x="296842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  <p:sp>
              <p:nvSpPr>
                <p:cNvPr id="360" name="Ovál 359"/>
                <p:cNvSpPr/>
                <p:nvPr/>
              </p:nvSpPr>
              <p:spPr>
                <a:xfrm>
                  <a:off x="2847905" y="6585533"/>
                  <a:ext cx="218718" cy="218716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269" name="Skupina 268"/>
              <p:cNvGrpSpPr/>
              <p:nvPr/>
            </p:nvGrpSpPr>
            <p:grpSpPr>
              <a:xfrm rot="12600000" flipV="1">
                <a:off x="3316059" y="6275847"/>
                <a:ext cx="219646" cy="722771"/>
                <a:chOff x="2847905" y="6585533"/>
                <a:chExt cx="219646" cy="722771"/>
              </a:xfrm>
            </p:grpSpPr>
            <p:grpSp>
              <p:nvGrpSpPr>
                <p:cNvPr id="355" name="Skupina 354"/>
                <p:cNvGrpSpPr/>
                <p:nvPr/>
              </p:nvGrpSpPr>
              <p:grpSpPr>
                <a:xfrm>
                  <a:off x="2862743" y="6730687"/>
                  <a:ext cx="204808" cy="577617"/>
                  <a:chOff x="2862743" y="6730687"/>
                  <a:chExt cx="204808" cy="1019378"/>
                </a:xfrm>
              </p:grpSpPr>
              <p:sp>
                <p:nvSpPr>
                  <p:cNvPr id="357" name="Volný tvar 356"/>
                  <p:cNvSpPr/>
                  <p:nvPr/>
                </p:nvSpPr>
                <p:spPr>
                  <a:xfrm>
                    <a:off x="286274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58" name="Volný tvar 357"/>
                  <p:cNvSpPr/>
                  <p:nvPr/>
                </p:nvSpPr>
                <p:spPr>
                  <a:xfrm>
                    <a:off x="296842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  <p:sp>
              <p:nvSpPr>
                <p:cNvPr id="356" name="Ovál 355"/>
                <p:cNvSpPr/>
                <p:nvPr/>
              </p:nvSpPr>
              <p:spPr>
                <a:xfrm>
                  <a:off x="2847905" y="6585533"/>
                  <a:ext cx="218718" cy="218716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270" name="Skupina 269"/>
              <p:cNvGrpSpPr/>
              <p:nvPr/>
            </p:nvGrpSpPr>
            <p:grpSpPr>
              <a:xfrm rot="1800000" flipV="1">
                <a:off x="2339121" y="7992609"/>
                <a:ext cx="219646" cy="722771"/>
                <a:chOff x="2847905" y="6585533"/>
                <a:chExt cx="219646" cy="722771"/>
              </a:xfrm>
            </p:grpSpPr>
            <p:grpSp>
              <p:nvGrpSpPr>
                <p:cNvPr id="351" name="Skupina 350"/>
                <p:cNvGrpSpPr/>
                <p:nvPr/>
              </p:nvGrpSpPr>
              <p:grpSpPr>
                <a:xfrm>
                  <a:off x="2862743" y="6730687"/>
                  <a:ext cx="204808" cy="577617"/>
                  <a:chOff x="2862743" y="6730687"/>
                  <a:chExt cx="204808" cy="1019378"/>
                </a:xfrm>
              </p:grpSpPr>
              <p:sp>
                <p:nvSpPr>
                  <p:cNvPr id="353" name="Volný tvar 352"/>
                  <p:cNvSpPr/>
                  <p:nvPr/>
                </p:nvSpPr>
                <p:spPr>
                  <a:xfrm>
                    <a:off x="286274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54" name="Volný tvar 353"/>
                  <p:cNvSpPr/>
                  <p:nvPr/>
                </p:nvSpPr>
                <p:spPr>
                  <a:xfrm>
                    <a:off x="296842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  <p:sp>
              <p:nvSpPr>
                <p:cNvPr id="352" name="Ovál 351"/>
                <p:cNvSpPr/>
                <p:nvPr/>
              </p:nvSpPr>
              <p:spPr>
                <a:xfrm>
                  <a:off x="2847905" y="6585533"/>
                  <a:ext cx="218718" cy="218716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271" name="Skupina 270"/>
              <p:cNvGrpSpPr/>
              <p:nvPr/>
            </p:nvGrpSpPr>
            <p:grpSpPr>
              <a:xfrm rot="9000000" flipV="1">
                <a:off x="2336075" y="6282306"/>
                <a:ext cx="219646" cy="722771"/>
                <a:chOff x="2847905" y="6585533"/>
                <a:chExt cx="219646" cy="722771"/>
              </a:xfrm>
            </p:grpSpPr>
            <p:grpSp>
              <p:nvGrpSpPr>
                <p:cNvPr id="347" name="Skupina 346"/>
                <p:cNvGrpSpPr/>
                <p:nvPr/>
              </p:nvGrpSpPr>
              <p:grpSpPr>
                <a:xfrm>
                  <a:off x="2862743" y="6730687"/>
                  <a:ext cx="204808" cy="577617"/>
                  <a:chOff x="2862743" y="6730687"/>
                  <a:chExt cx="204808" cy="1019378"/>
                </a:xfrm>
              </p:grpSpPr>
              <p:sp>
                <p:nvSpPr>
                  <p:cNvPr id="349" name="Volný tvar 348"/>
                  <p:cNvSpPr/>
                  <p:nvPr/>
                </p:nvSpPr>
                <p:spPr>
                  <a:xfrm>
                    <a:off x="286274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50" name="Volný tvar 349"/>
                  <p:cNvSpPr/>
                  <p:nvPr/>
                </p:nvSpPr>
                <p:spPr>
                  <a:xfrm>
                    <a:off x="296842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  <p:sp>
              <p:nvSpPr>
                <p:cNvPr id="348" name="Ovál 347"/>
                <p:cNvSpPr/>
                <p:nvPr/>
              </p:nvSpPr>
              <p:spPr>
                <a:xfrm>
                  <a:off x="2847905" y="6585533"/>
                  <a:ext cx="218718" cy="218716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272" name="Skupina 271"/>
              <p:cNvGrpSpPr/>
              <p:nvPr/>
            </p:nvGrpSpPr>
            <p:grpSpPr>
              <a:xfrm rot="14400000" flipV="1">
                <a:off x="3695116" y="6606136"/>
                <a:ext cx="219646" cy="722771"/>
                <a:chOff x="2847905" y="6585533"/>
                <a:chExt cx="219646" cy="722771"/>
              </a:xfrm>
            </p:grpSpPr>
            <p:grpSp>
              <p:nvGrpSpPr>
                <p:cNvPr id="343" name="Skupina 342"/>
                <p:cNvGrpSpPr/>
                <p:nvPr/>
              </p:nvGrpSpPr>
              <p:grpSpPr>
                <a:xfrm>
                  <a:off x="2862743" y="6730687"/>
                  <a:ext cx="204808" cy="577617"/>
                  <a:chOff x="2862743" y="6730687"/>
                  <a:chExt cx="204808" cy="1019378"/>
                </a:xfrm>
              </p:grpSpPr>
              <p:sp>
                <p:nvSpPr>
                  <p:cNvPr id="345" name="Volný tvar 344"/>
                  <p:cNvSpPr/>
                  <p:nvPr/>
                </p:nvSpPr>
                <p:spPr>
                  <a:xfrm>
                    <a:off x="286274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46" name="Volný tvar 345"/>
                  <p:cNvSpPr/>
                  <p:nvPr/>
                </p:nvSpPr>
                <p:spPr>
                  <a:xfrm>
                    <a:off x="296842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  <p:sp>
              <p:nvSpPr>
                <p:cNvPr id="344" name="Ovál 343"/>
                <p:cNvSpPr/>
                <p:nvPr/>
              </p:nvSpPr>
              <p:spPr>
                <a:xfrm>
                  <a:off x="2847905" y="6585533"/>
                  <a:ext cx="218718" cy="218716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273" name="Skupina 272"/>
              <p:cNvGrpSpPr/>
              <p:nvPr/>
            </p:nvGrpSpPr>
            <p:grpSpPr>
              <a:xfrm rot="19800000" flipV="1">
                <a:off x="3334359" y="7975028"/>
                <a:ext cx="219646" cy="722771"/>
                <a:chOff x="2847905" y="6585533"/>
                <a:chExt cx="219646" cy="722771"/>
              </a:xfrm>
            </p:grpSpPr>
            <p:grpSp>
              <p:nvGrpSpPr>
                <p:cNvPr id="339" name="Skupina 338"/>
                <p:cNvGrpSpPr/>
                <p:nvPr/>
              </p:nvGrpSpPr>
              <p:grpSpPr>
                <a:xfrm>
                  <a:off x="2862743" y="6730687"/>
                  <a:ext cx="204808" cy="577617"/>
                  <a:chOff x="2862743" y="6730687"/>
                  <a:chExt cx="204808" cy="1019378"/>
                </a:xfrm>
              </p:grpSpPr>
              <p:sp>
                <p:nvSpPr>
                  <p:cNvPr id="341" name="Volný tvar 340"/>
                  <p:cNvSpPr/>
                  <p:nvPr/>
                </p:nvSpPr>
                <p:spPr>
                  <a:xfrm>
                    <a:off x="286274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42" name="Volný tvar 341"/>
                  <p:cNvSpPr/>
                  <p:nvPr/>
                </p:nvSpPr>
                <p:spPr>
                  <a:xfrm>
                    <a:off x="296842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  <p:sp>
              <p:nvSpPr>
                <p:cNvPr id="340" name="Ovál 339"/>
                <p:cNvSpPr/>
                <p:nvPr/>
              </p:nvSpPr>
              <p:spPr>
                <a:xfrm>
                  <a:off x="2847905" y="6585533"/>
                  <a:ext cx="218718" cy="218716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274" name="Skupina 273"/>
              <p:cNvGrpSpPr/>
              <p:nvPr/>
            </p:nvGrpSpPr>
            <p:grpSpPr>
              <a:xfrm rot="3600000" flipV="1">
                <a:off x="1987795" y="7609666"/>
                <a:ext cx="219646" cy="722771"/>
                <a:chOff x="2847905" y="6585533"/>
                <a:chExt cx="219646" cy="722771"/>
              </a:xfrm>
            </p:grpSpPr>
            <p:grpSp>
              <p:nvGrpSpPr>
                <p:cNvPr id="335" name="Skupina 334"/>
                <p:cNvGrpSpPr/>
                <p:nvPr/>
              </p:nvGrpSpPr>
              <p:grpSpPr>
                <a:xfrm>
                  <a:off x="2862743" y="6730687"/>
                  <a:ext cx="204808" cy="577617"/>
                  <a:chOff x="2862743" y="6730687"/>
                  <a:chExt cx="204808" cy="1019378"/>
                </a:xfrm>
              </p:grpSpPr>
              <p:sp>
                <p:nvSpPr>
                  <p:cNvPr id="337" name="Volný tvar 336"/>
                  <p:cNvSpPr/>
                  <p:nvPr/>
                </p:nvSpPr>
                <p:spPr>
                  <a:xfrm>
                    <a:off x="286274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38" name="Volný tvar 337"/>
                  <p:cNvSpPr/>
                  <p:nvPr/>
                </p:nvSpPr>
                <p:spPr>
                  <a:xfrm>
                    <a:off x="296842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  <p:sp>
              <p:nvSpPr>
                <p:cNvPr id="336" name="Ovál 335"/>
                <p:cNvSpPr/>
                <p:nvPr/>
              </p:nvSpPr>
              <p:spPr>
                <a:xfrm>
                  <a:off x="2847905" y="6585533"/>
                  <a:ext cx="218718" cy="218716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275" name="Skupina 274"/>
              <p:cNvGrpSpPr/>
              <p:nvPr/>
            </p:nvGrpSpPr>
            <p:grpSpPr>
              <a:xfrm rot="6300000" flipV="1">
                <a:off x="1931034" y="6869246"/>
                <a:ext cx="219646" cy="722771"/>
                <a:chOff x="2847905" y="6585533"/>
                <a:chExt cx="219646" cy="722771"/>
              </a:xfrm>
            </p:grpSpPr>
            <p:grpSp>
              <p:nvGrpSpPr>
                <p:cNvPr id="331" name="Skupina 330"/>
                <p:cNvGrpSpPr/>
                <p:nvPr/>
              </p:nvGrpSpPr>
              <p:grpSpPr>
                <a:xfrm>
                  <a:off x="2862743" y="6730687"/>
                  <a:ext cx="204808" cy="577617"/>
                  <a:chOff x="2862743" y="6730687"/>
                  <a:chExt cx="204808" cy="1019378"/>
                </a:xfrm>
              </p:grpSpPr>
              <p:sp>
                <p:nvSpPr>
                  <p:cNvPr id="333" name="Volný tvar 332"/>
                  <p:cNvSpPr/>
                  <p:nvPr/>
                </p:nvSpPr>
                <p:spPr>
                  <a:xfrm>
                    <a:off x="286274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34" name="Volný tvar 333"/>
                  <p:cNvSpPr/>
                  <p:nvPr/>
                </p:nvSpPr>
                <p:spPr>
                  <a:xfrm>
                    <a:off x="296842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  <p:sp>
              <p:nvSpPr>
                <p:cNvPr id="332" name="Ovál 331"/>
                <p:cNvSpPr/>
                <p:nvPr/>
              </p:nvSpPr>
              <p:spPr>
                <a:xfrm>
                  <a:off x="2847905" y="6585533"/>
                  <a:ext cx="218718" cy="218716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276" name="Skupina 275"/>
              <p:cNvGrpSpPr/>
              <p:nvPr/>
            </p:nvGrpSpPr>
            <p:grpSpPr>
              <a:xfrm rot="900000" flipV="1">
                <a:off x="2599875" y="8084761"/>
                <a:ext cx="219646" cy="722771"/>
                <a:chOff x="2847905" y="6585533"/>
                <a:chExt cx="219646" cy="722771"/>
              </a:xfrm>
            </p:grpSpPr>
            <p:grpSp>
              <p:nvGrpSpPr>
                <p:cNvPr id="327" name="Skupina 326"/>
                <p:cNvGrpSpPr/>
                <p:nvPr/>
              </p:nvGrpSpPr>
              <p:grpSpPr>
                <a:xfrm>
                  <a:off x="2862743" y="6730687"/>
                  <a:ext cx="204808" cy="577617"/>
                  <a:chOff x="2862743" y="6730687"/>
                  <a:chExt cx="204808" cy="1019378"/>
                </a:xfrm>
              </p:grpSpPr>
              <p:sp>
                <p:nvSpPr>
                  <p:cNvPr id="329" name="Volný tvar 328"/>
                  <p:cNvSpPr/>
                  <p:nvPr/>
                </p:nvSpPr>
                <p:spPr>
                  <a:xfrm>
                    <a:off x="286274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30" name="Volný tvar 329"/>
                  <p:cNvSpPr/>
                  <p:nvPr/>
                </p:nvSpPr>
                <p:spPr>
                  <a:xfrm>
                    <a:off x="296842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  <p:sp>
              <p:nvSpPr>
                <p:cNvPr id="328" name="Ovál 327"/>
                <p:cNvSpPr/>
                <p:nvPr/>
              </p:nvSpPr>
              <p:spPr>
                <a:xfrm>
                  <a:off x="2847905" y="6585533"/>
                  <a:ext cx="218718" cy="218716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277" name="Skupina 276"/>
              <p:cNvGrpSpPr/>
              <p:nvPr/>
            </p:nvGrpSpPr>
            <p:grpSpPr>
              <a:xfrm rot="17100000" flipV="1">
                <a:off x="3756198" y="7374154"/>
                <a:ext cx="219646" cy="722771"/>
                <a:chOff x="2847905" y="6585533"/>
                <a:chExt cx="219646" cy="722771"/>
              </a:xfrm>
            </p:grpSpPr>
            <p:grpSp>
              <p:nvGrpSpPr>
                <p:cNvPr id="323" name="Skupina 322"/>
                <p:cNvGrpSpPr/>
                <p:nvPr/>
              </p:nvGrpSpPr>
              <p:grpSpPr>
                <a:xfrm>
                  <a:off x="2862743" y="6730687"/>
                  <a:ext cx="204808" cy="577617"/>
                  <a:chOff x="2862743" y="6730687"/>
                  <a:chExt cx="204808" cy="1019378"/>
                </a:xfrm>
              </p:grpSpPr>
              <p:sp>
                <p:nvSpPr>
                  <p:cNvPr id="325" name="Volný tvar 324"/>
                  <p:cNvSpPr/>
                  <p:nvPr/>
                </p:nvSpPr>
                <p:spPr>
                  <a:xfrm>
                    <a:off x="286274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26" name="Volný tvar 325"/>
                  <p:cNvSpPr/>
                  <p:nvPr/>
                </p:nvSpPr>
                <p:spPr>
                  <a:xfrm>
                    <a:off x="296842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  <p:sp>
              <p:nvSpPr>
                <p:cNvPr id="324" name="Ovál 323"/>
                <p:cNvSpPr/>
                <p:nvPr/>
              </p:nvSpPr>
              <p:spPr>
                <a:xfrm>
                  <a:off x="2847905" y="6585533"/>
                  <a:ext cx="218718" cy="218716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278" name="Skupina 277"/>
              <p:cNvGrpSpPr/>
              <p:nvPr/>
            </p:nvGrpSpPr>
            <p:grpSpPr>
              <a:xfrm rot="11700000" flipV="1">
                <a:off x="3108324" y="6205973"/>
                <a:ext cx="219646" cy="722771"/>
                <a:chOff x="2847905" y="6585533"/>
                <a:chExt cx="219646" cy="722771"/>
              </a:xfrm>
            </p:grpSpPr>
            <p:grpSp>
              <p:nvGrpSpPr>
                <p:cNvPr id="319" name="Skupina 318"/>
                <p:cNvGrpSpPr/>
                <p:nvPr/>
              </p:nvGrpSpPr>
              <p:grpSpPr>
                <a:xfrm>
                  <a:off x="2862743" y="6730687"/>
                  <a:ext cx="204808" cy="577617"/>
                  <a:chOff x="2862743" y="6730687"/>
                  <a:chExt cx="204808" cy="1019378"/>
                </a:xfrm>
              </p:grpSpPr>
              <p:sp>
                <p:nvSpPr>
                  <p:cNvPr id="321" name="Volný tvar 320"/>
                  <p:cNvSpPr/>
                  <p:nvPr/>
                </p:nvSpPr>
                <p:spPr>
                  <a:xfrm>
                    <a:off x="286274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22" name="Volný tvar 321"/>
                  <p:cNvSpPr/>
                  <p:nvPr/>
                </p:nvSpPr>
                <p:spPr>
                  <a:xfrm>
                    <a:off x="296842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  <p:sp>
              <p:nvSpPr>
                <p:cNvPr id="320" name="Ovál 319"/>
                <p:cNvSpPr/>
                <p:nvPr/>
              </p:nvSpPr>
              <p:spPr>
                <a:xfrm>
                  <a:off x="2847905" y="6585533"/>
                  <a:ext cx="218718" cy="218716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279" name="Skupina 278"/>
              <p:cNvGrpSpPr/>
              <p:nvPr/>
            </p:nvGrpSpPr>
            <p:grpSpPr>
              <a:xfrm rot="8100000" flipV="1">
                <a:off x="2139186" y="6434705"/>
                <a:ext cx="219646" cy="722771"/>
                <a:chOff x="2847905" y="6585533"/>
                <a:chExt cx="219646" cy="722771"/>
              </a:xfrm>
            </p:grpSpPr>
            <p:grpSp>
              <p:nvGrpSpPr>
                <p:cNvPr id="315" name="Skupina 314"/>
                <p:cNvGrpSpPr/>
                <p:nvPr/>
              </p:nvGrpSpPr>
              <p:grpSpPr>
                <a:xfrm>
                  <a:off x="2862743" y="6730687"/>
                  <a:ext cx="204808" cy="577617"/>
                  <a:chOff x="2862743" y="6730687"/>
                  <a:chExt cx="204808" cy="1019378"/>
                </a:xfrm>
              </p:grpSpPr>
              <p:sp>
                <p:nvSpPr>
                  <p:cNvPr id="317" name="Volný tvar 316"/>
                  <p:cNvSpPr/>
                  <p:nvPr/>
                </p:nvSpPr>
                <p:spPr>
                  <a:xfrm>
                    <a:off x="286274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18" name="Volný tvar 317"/>
                  <p:cNvSpPr/>
                  <p:nvPr/>
                </p:nvSpPr>
                <p:spPr>
                  <a:xfrm>
                    <a:off x="296842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  <p:sp>
              <p:nvSpPr>
                <p:cNvPr id="316" name="Ovál 315"/>
                <p:cNvSpPr/>
                <p:nvPr/>
              </p:nvSpPr>
              <p:spPr>
                <a:xfrm>
                  <a:off x="2847905" y="6585533"/>
                  <a:ext cx="218718" cy="218716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280" name="Skupina 279"/>
              <p:cNvGrpSpPr/>
              <p:nvPr/>
            </p:nvGrpSpPr>
            <p:grpSpPr>
              <a:xfrm rot="2700000" flipV="1">
                <a:off x="2139187" y="7812892"/>
                <a:ext cx="219646" cy="722771"/>
                <a:chOff x="2847905" y="6585533"/>
                <a:chExt cx="219646" cy="722771"/>
              </a:xfrm>
            </p:grpSpPr>
            <p:grpSp>
              <p:nvGrpSpPr>
                <p:cNvPr id="311" name="Skupina 310"/>
                <p:cNvGrpSpPr/>
                <p:nvPr/>
              </p:nvGrpSpPr>
              <p:grpSpPr>
                <a:xfrm>
                  <a:off x="2862743" y="6730687"/>
                  <a:ext cx="204808" cy="577617"/>
                  <a:chOff x="2862743" y="6730687"/>
                  <a:chExt cx="204808" cy="1019378"/>
                </a:xfrm>
              </p:grpSpPr>
              <p:sp>
                <p:nvSpPr>
                  <p:cNvPr id="313" name="Volný tvar 312"/>
                  <p:cNvSpPr/>
                  <p:nvPr/>
                </p:nvSpPr>
                <p:spPr>
                  <a:xfrm>
                    <a:off x="286274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14" name="Volný tvar 313"/>
                  <p:cNvSpPr/>
                  <p:nvPr/>
                </p:nvSpPr>
                <p:spPr>
                  <a:xfrm>
                    <a:off x="296842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  <p:sp>
              <p:nvSpPr>
                <p:cNvPr id="312" name="Ovál 311"/>
                <p:cNvSpPr/>
                <p:nvPr/>
              </p:nvSpPr>
              <p:spPr>
                <a:xfrm>
                  <a:off x="2847905" y="6585533"/>
                  <a:ext cx="218718" cy="218716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281" name="Skupina 280"/>
              <p:cNvGrpSpPr/>
              <p:nvPr/>
            </p:nvGrpSpPr>
            <p:grpSpPr>
              <a:xfrm rot="18900000" flipV="1">
                <a:off x="3536132" y="7804181"/>
                <a:ext cx="219646" cy="722771"/>
                <a:chOff x="2847905" y="6585533"/>
                <a:chExt cx="219646" cy="722771"/>
              </a:xfrm>
            </p:grpSpPr>
            <p:grpSp>
              <p:nvGrpSpPr>
                <p:cNvPr id="307" name="Skupina 306"/>
                <p:cNvGrpSpPr/>
                <p:nvPr/>
              </p:nvGrpSpPr>
              <p:grpSpPr>
                <a:xfrm>
                  <a:off x="2862743" y="6730687"/>
                  <a:ext cx="204808" cy="577617"/>
                  <a:chOff x="2862743" y="6730687"/>
                  <a:chExt cx="204808" cy="1019378"/>
                </a:xfrm>
              </p:grpSpPr>
              <p:sp>
                <p:nvSpPr>
                  <p:cNvPr id="309" name="Volný tvar 308"/>
                  <p:cNvSpPr/>
                  <p:nvPr/>
                </p:nvSpPr>
                <p:spPr>
                  <a:xfrm>
                    <a:off x="286274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10" name="Volný tvar 309"/>
                  <p:cNvSpPr/>
                  <p:nvPr/>
                </p:nvSpPr>
                <p:spPr>
                  <a:xfrm>
                    <a:off x="296842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  <p:sp>
              <p:nvSpPr>
                <p:cNvPr id="308" name="Ovál 307"/>
                <p:cNvSpPr/>
                <p:nvPr/>
              </p:nvSpPr>
              <p:spPr>
                <a:xfrm>
                  <a:off x="2847905" y="6585533"/>
                  <a:ext cx="218718" cy="218716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282" name="Skupina 281"/>
              <p:cNvGrpSpPr/>
              <p:nvPr/>
            </p:nvGrpSpPr>
            <p:grpSpPr>
              <a:xfrm rot="13500000" flipV="1">
                <a:off x="3524517" y="6414998"/>
                <a:ext cx="219646" cy="722771"/>
                <a:chOff x="2847905" y="6585533"/>
                <a:chExt cx="219646" cy="722771"/>
              </a:xfrm>
            </p:grpSpPr>
            <p:grpSp>
              <p:nvGrpSpPr>
                <p:cNvPr id="303" name="Skupina 302"/>
                <p:cNvGrpSpPr/>
                <p:nvPr/>
              </p:nvGrpSpPr>
              <p:grpSpPr>
                <a:xfrm>
                  <a:off x="2862743" y="6730687"/>
                  <a:ext cx="204808" cy="577617"/>
                  <a:chOff x="2862743" y="6730687"/>
                  <a:chExt cx="204808" cy="1019378"/>
                </a:xfrm>
              </p:grpSpPr>
              <p:sp>
                <p:nvSpPr>
                  <p:cNvPr id="305" name="Volný tvar 304"/>
                  <p:cNvSpPr/>
                  <p:nvPr/>
                </p:nvSpPr>
                <p:spPr>
                  <a:xfrm>
                    <a:off x="286274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06" name="Volný tvar 305"/>
                  <p:cNvSpPr/>
                  <p:nvPr/>
                </p:nvSpPr>
                <p:spPr>
                  <a:xfrm>
                    <a:off x="296842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  <p:sp>
              <p:nvSpPr>
                <p:cNvPr id="304" name="Ovál 303"/>
                <p:cNvSpPr/>
                <p:nvPr/>
              </p:nvSpPr>
              <p:spPr>
                <a:xfrm>
                  <a:off x="2847905" y="6585533"/>
                  <a:ext cx="218718" cy="218716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283" name="Skupina 282"/>
              <p:cNvGrpSpPr/>
              <p:nvPr/>
            </p:nvGrpSpPr>
            <p:grpSpPr>
              <a:xfrm rot="15300000" flipV="1">
                <a:off x="3790510" y="6869088"/>
                <a:ext cx="219646" cy="722771"/>
                <a:chOff x="2847905" y="6585533"/>
                <a:chExt cx="219646" cy="722771"/>
              </a:xfrm>
            </p:grpSpPr>
            <p:grpSp>
              <p:nvGrpSpPr>
                <p:cNvPr id="299" name="Skupina 298"/>
                <p:cNvGrpSpPr/>
                <p:nvPr/>
              </p:nvGrpSpPr>
              <p:grpSpPr>
                <a:xfrm>
                  <a:off x="2862743" y="6730687"/>
                  <a:ext cx="204808" cy="577617"/>
                  <a:chOff x="2862743" y="6730687"/>
                  <a:chExt cx="204808" cy="1019378"/>
                </a:xfrm>
              </p:grpSpPr>
              <p:sp>
                <p:nvSpPr>
                  <p:cNvPr id="301" name="Volný tvar 300"/>
                  <p:cNvSpPr/>
                  <p:nvPr/>
                </p:nvSpPr>
                <p:spPr>
                  <a:xfrm>
                    <a:off x="286274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02" name="Volný tvar 301"/>
                  <p:cNvSpPr/>
                  <p:nvPr/>
                </p:nvSpPr>
                <p:spPr>
                  <a:xfrm>
                    <a:off x="296842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  <p:sp>
              <p:nvSpPr>
                <p:cNvPr id="300" name="Ovál 299"/>
                <p:cNvSpPr/>
                <p:nvPr/>
              </p:nvSpPr>
              <p:spPr>
                <a:xfrm>
                  <a:off x="2847905" y="6585533"/>
                  <a:ext cx="218718" cy="218716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284" name="Skupina 283"/>
              <p:cNvGrpSpPr/>
              <p:nvPr/>
            </p:nvGrpSpPr>
            <p:grpSpPr>
              <a:xfrm rot="9900000" flipV="1">
                <a:off x="2582929" y="6184442"/>
                <a:ext cx="219646" cy="722771"/>
                <a:chOff x="2847905" y="6585533"/>
                <a:chExt cx="219646" cy="722771"/>
              </a:xfrm>
            </p:grpSpPr>
            <p:grpSp>
              <p:nvGrpSpPr>
                <p:cNvPr id="295" name="Skupina 294"/>
                <p:cNvGrpSpPr/>
                <p:nvPr/>
              </p:nvGrpSpPr>
              <p:grpSpPr>
                <a:xfrm>
                  <a:off x="2862743" y="6730687"/>
                  <a:ext cx="204808" cy="577617"/>
                  <a:chOff x="2862743" y="6730687"/>
                  <a:chExt cx="204808" cy="1019378"/>
                </a:xfrm>
              </p:grpSpPr>
              <p:sp>
                <p:nvSpPr>
                  <p:cNvPr id="297" name="Volný tvar 296"/>
                  <p:cNvSpPr/>
                  <p:nvPr/>
                </p:nvSpPr>
                <p:spPr>
                  <a:xfrm>
                    <a:off x="286274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98" name="Volný tvar 297"/>
                  <p:cNvSpPr/>
                  <p:nvPr/>
                </p:nvSpPr>
                <p:spPr>
                  <a:xfrm>
                    <a:off x="296842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  <p:sp>
              <p:nvSpPr>
                <p:cNvPr id="296" name="Ovál 295"/>
                <p:cNvSpPr/>
                <p:nvPr/>
              </p:nvSpPr>
              <p:spPr>
                <a:xfrm>
                  <a:off x="2847905" y="6585533"/>
                  <a:ext cx="218718" cy="218716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285" name="Skupina 284"/>
              <p:cNvGrpSpPr/>
              <p:nvPr/>
            </p:nvGrpSpPr>
            <p:grpSpPr>
              <a:xfrm rot="4500000" flipV="1">
                <a:off x="1924369" y="7365302"/>
                <a:ext cx="219646" cy="722771"/>
                <a:chOff x="2847905" y="6585533"/>
                <a:chExt cx="219646" cy="722771"/>
              </a:xfrm>
            </p:grpSpPr>
            <p:grpSp>
              <p:nvGrpSpPr>
                <p:cNvPr id="291" name="Skupina 290"/>
                <p:cNvGrpSpPr/>
                <p:nvPr/>
              </p:nvGrpSpPr>
              <p:grpSpPr>
                <a:xfrm>
                  <a:off x="2862743" y="6730687"/>
                  <a:ext cx="204808" cy="577617"/>
                  <a:chOff x="2862743" y="6730687"/>
                  <a:chExt cx="204808" cy="1019378"/>
                </a:xfrm>
              </p:grpSpPr>
              <p:sp>
                <p:nvSpPr>
                  <p:cNvPr id="293" name="Volný tvar 292"/>
                  <p:cNvSpPr/>
                  <p:nvPr/>
                </p:nvSpPr>
                <p:spPr>
                  <a:xfrm>
                    <a:off x="286274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94" name="Volný tvar 293"/>
                  <p:cNvSpPr/>
                  <p:nvPr/>
                </p:nvSpPr>
                <p:spPr>
                  <a:xfrm>
                    <a:off x="296842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  <p:sp>
              <p:nvSpPr>
                <p:cNvPr id="292" name="Ovál 291"/>
                <p:cNvSpPr/>
                <p:nvPr/>
              </p:nvSpPr>
              <p:spPr>
                <a:xfrm>
                  <a:off x="2847905" y="6585533"/>
                  <a:ext cx="218718" cy="218716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286" name="Skupina 285"/>
              <p:cNvGrpSpPr/>
              <p:nvPr/>
            </p:nvGrpSpPr>
            <p:grpSpPr>
              <a:xfrm rot="20700000" flipV="1">
                <a:off x="3111009" y="8069676"/>
                <a:ext cx="219646" cy="722771"/>
                <a:chOff x="2847905" y="6585533"/>
                <a:chExt cx="219646" cy="722771"/>
              </a:xfrm>
            </p:grpSpPr>
            <p:grpSp>
              <p:nvGrpSpPr>
                <p:cNvPr id="287" name="Skupina 286"/>
                <p:cNvGrpSpPr/>
                <p:nvPr/>
              </p:nvGrpSpPr>
              <p:grpSpPr>
                <a:xfrm>
                  <a:off x="2862743" y="6730687"/>
                  <a:ext cx="204808" cy="577617"/>
                  <a:chOff x="2862743" y="6730687"/>
                  <a:chExt cx="204808" cy="1019378"/>
                </a:xfrm>
              </p:grpSpPr>
              <p:sp>
                <p:nvSpPr>
                  <p:cNvPr id="289" name="Volný tvar 288"/>
                  <p:cNvSpPr/>
                  <p:nvPr/>
                </p:nvSpPr>
                <p:spPr>
                  <a:xfrm>
                    <a:off x="286274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90" name="Volný tvar 289"/>
                  <p:cNvSpPr/>
                  <p:nvPr/>
                </p:nvSpPr>
                <p:spPr>
                  <a:xfrm>
                    <a:off x="296842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  <p:sp>
              <p:nvSpPr>
                <p:cNvPr id="288" name="Ovál 287"/>
                <p:cNvSpPr/>
                <p:nvPr/>
              </p:nvSpPr>
              <p:spPr>
                <a:xfrm>
                  <a:off x="2847905" y="6585533"/>
                  <a:ext cx="218718" cy="218716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</p:grpSp>
        <p:grpSp>
          <p:nvGrpSpPr>
            <p:cNvPr id="209" name="Skupina 208"/>
            <p:cNvGrpSpPr/>
            <p:nvPr/>
          </p:nvGrpSpPr>
          <p:grpSpPr>
            <a:xfrm rot="3943562" flipH="1">
              <a:off x="2157721" y="5994356"/>
              <a:ext cx="45719" cy="179912"/>
              <a:chOff x="2670821" y="230684"/>
              <a:chExt cx="99231" cy="390490"/>
            </a:xfrm>
          </p:grpSpPr>
          <p:sp>
            <p:nvSpPr>
              <p:cNvPr id="254" name="Ovál 253"/>
              <p:cNvSpPr/>
              <p:nvPr/>
            </p:nvSpPr>
            <p:spPr>
              <a:xfrm rot="11655745" flipV="1">
                <a:off x="2740417" y="588575"/>
                <a:ext cx="29635" cy="32599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255" name="Ovál 254"/>
              <p:cNvSpPr/>
              <p:nvPr/>
            </p:nvSpPr>
            <p:spPr>
              <a:xfrm rot="11655745" flipV="1">
                <a:off x="2709586" y="555926"/>
                <a:ext cx="26942" cy="29636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256" name="Ovál 255"/>
              <p:cNvSpPr/>
              <p:nvPr/>
            </p:nvSpPr>
            <p:spPr>
              <a:xfrm rot="11655745" flipV="1">
                <a:off x="2694029" y="515361"/>
                <a:ext cx="26942" cy="26942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257" name="Ovál 256"/>
              <p:cNvSpPr/>
              <p:nvPr/>
            </p:nvSpPr>
            <p:spPr>
              <a:xfrm rot="21325412" flipV="1">
                <a:off x="2707507" y="273616"/>
                <a:ext cx="39445" cy="39445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258" name="Ovál 257"/>
              <p:cNvSpPr/>
              <p:nvPr/>
            </p:nvSpPr>
            <p:spPr>
              <a:xfrm rot="21325412" flipV="1">
                <a:off x="2685923" y="230684"/>
                <a:ext cx="26942" cy="26942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259" name="Ovál 258"/>
              <p:cNvSpPr/>
              <p:nvPr/>
            </p:nvSpPr>
            <p:spPr>
              <a:xfrm rot="21325412" flipV="1">
                <a:off x="2694971" y="330487"/>
                <a:ext cx="26942" cy="26942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260" name="Ovál 259"/>
              <p:cNvSpPr/>
              <p:nvPr/>
            </p:nvSpPr>
            <p:spPr>
              <a:xfrm rot="21325412" flipV="1">
                <a:off x="2670821" y="366445"/>
                <a:ext cx="26942" cy="26942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261" name="Ovál 260"/>
              <p:cNvSpPr/>
              <p:nvPr/>
            </p:nvSpPr>
            <p:spPr>
              <a:xfrm rot="21325412" flipV="1">
                <a:off x="2677376" y="415230"/>
                <a:ext cx="26942" cy="26942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262" name="Ovál 261"/>
              <p:cNvSpPr/>
              <p:nvPr/>
            </p:nvSpPr>
            <p:spPr>
              <a:xfrm rot="21325412" flipV="1">
                <a:off x="2685930" y="463567"/>
                <a:ext cx="26942" cy="26942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</p:grpSp>
        <p:grpSp>
          <p:nvGrpSpPr>
            <p:cNvPr id="210" name="Skupina 209"/>
            <p:cNvGrpSpPr/>
            <p:nvPr/>
          </p:nvGrpSpPr>
          <p:grpSpPr>
            <a:xfrm rot="21200594" flipV="1">
              <a:off x="2150282" y="5844715"/>
              <a:ext cx="103011" cy="128051"/>
              <a:chOff x="1626990" y="3541735"/>
              <a:chExt cx="354487" cy="440655"/>
            </a:xfrm>
          </p:grpSpPr>
          <p:sp>
            <p:nvSpPr>
              <p:cNvPr id="233" name="Ovál 232"/>
              <p:cNvSpPr/>
              <p:nvPr/>
            </p:nvSpPr>
            <p:spPr>
              <a:xfrm rot="14147069" flipV="1">
                <a:off x="1768179" y="3951273"/>
                <a:ext cx="29635" cy="32599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234" name="Ovál 233"/>
              <p:cNvSpPr/>
              <p:nvPr/>
            </p:nvSpPr>
            <p:spPr>
              <a:xfrm rot="14147069" flipV="1">
                <a:off x="1768059" y="3905870"/>
                <a:ext cx="26942" cy="29636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235" name="Ovál 234"/>
              <p:cNvSpPr/>
              <p:nvPr/>
            </p:nvSpPr>
            <p:spPr>
              <a:xfrm rot="14147069" flipV="1">
                <a:off x="1784196" y="3865525"/>
                <a:ext cx="26942" cy="26942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236" name="Ovál 235"/>
              <p:cNvSpPr/>
              <p:nvPr/>
            </p:nvSpPr>
            <p:spPr>
              <a:xfrm rot="14147069" flipV="1">
                <a:off x="1724981" y="3827310"/>
                <a:ext cx="32599" cy="32599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237" name="Ovál 236"/>
              <p:cNvSpPr/>
              <p:nvPr/>
            </p:nvSpPr>
            <p:spPr>
              <a:xfrm rot="14147069" flipV="1">
                <a:off x="1764826" y="3794243"/>
                <a:ext cx="29636" cy="29636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238" name="Ovál 237"/>
              <p:cNvSpPr/>
              <p:nvPr/>
            </p:nvSpPr>
            <p:spPr>
              <a:xfrm rot="14147069" flipV="1">
                <a:off x="1681938" y="3856738"/>
                <a:ext cx="39445" cy="39445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239" name="Ovál 238"/>
              <p:cNvSpPr/>
              <p:nvPr/>
            </p:nvSpPr>
            <p:spPr>
              <a:xfrm rot="14147069" flipV="1">
                <a:off x="1626990" y="3877351"/>
                <a:ext cx="47729" cy="47729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grpSp>
            <p:nvGrpSpPr>
              <p:cNvPr id="240" name="Skupina 239"/>
              <p:cNvGrpSpPr/>
              <p:nvPr/>
            </p:nvGrpSpPr>
            <p:grpSpPr>
              <a:xfrm rot="2216736">
                <a:off x="1799764" y="3541735"/>
                <a:ext cx="181713" cy="318594"/>
                <a:chOff x="1501954" y="2665305"/>
                <a:chExt cx="181713" cy="318594"/>
              </a:xfrm>
            </p:grpSpPr>
            <p:sp>
              <p:nvSpPr>
                <p:cNvPr id="241" name="Ovál 240"/>
                <p:cNvSpPr/>
                <p:nvPr/>
              </p:nvSpPr>
              <p:spPr>
                <a:xfrm flipV="1">
                  <a:off x="1561597" y="2665305"/>
                  <a:ext cx="57752" cy="5775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242" name="Ovál 241"/>
                <p:cNvSpPr/>
                <p:nvPr/>
              </p:nvSpPr>
              <p:spPr>
                <a:xfrm flipV="1">
                  <a:off x="1529327" y="2723057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243" name="Ovál 242"/>
                <p:cNvSpPr/>
                <p:nvPr/>
              </p:nvSpPr>
              <p:spPr>
                <a:xfrm flipV="1">
                  <a:off x="1501954" y="2766091"/>
                  <a:ext cx="32599" cy="32599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244" name="Ovál 243"/>
                <p:cNvSpPr/>
                <p:nvPr/>
              </p:nvSpPr>
              <p:spPr>
                <a:xfrm flipV="1">
                  <a:off x="1644222" y="2769812"/>
                  <a:ext cx="39445" cy="3944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245" name="Ovál 244"/>
                <p:cNvSpPr/>
                <p:nvPr/>
              </p:nvSpPr>
              <p:spPr>
                <a:xfrm flipV="1">
                  <a:off x="1626651" y="2724816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246" name="Ovál 245"/>
                <p:cNvSpPr/>
                <p:nvPr/>
              </p:nvSpPr>
              <p:spPr>
                <a:xfrm flipV="1">
                  <a:off x="1528452" y="2817880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247" name="Ovál 246"/>
                <p:cNvSpPr/>
                <p:nvPr/>
              </p:nvSpPr>
              <p:spPr>
                <a:xfrm flipV="1">
                  <a:off x="1627707" y="2825023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248" name="Ovál 247"/>
                <p:cNvSpPr/>
                <p:nvPr/>
              </p:nvSpPr>
              <p:spPr>
                <a:xfrm flipV="1">
                  <a:off x="1559723" y="2854789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249" name="Ovál 248"/>
                <p:cNvSpPr/>
                <p:nvPr/>
              </p:nvSpPr>
              <p:spPr>
                <a:xfrm flipV="1">
                  <a:off x="1600765" y="2858939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250" name="Ovál 249"/>
                <p:cNvSpPr/>
                <p:nvPr/>
              </p:nvSpPr>
              <p:spPr>
                <a:xfrm flipV="1">
                  <a:off x="1562364" y="2903941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251" name="Ovál 250"/>
                <p:cNvSpPr/>
                <p:nvPr/>
              </p:nvSpPr>
              <p:spPr>
                <a:xfrm flipV="1">
                  <a:off x="1603406" y="2908091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252" name="Ovál 251"/>
                <p:cNvSpPr/>
                <p:nvPr/>
              </p:nvSpPr>
              <p:spPr>
                <a:xfrm flipV="1">
                  <a:off x="1557602" y="2953942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253" name="Ovál 252"/>
                <p:cNvSpPr/>
                <p:nvPr/>
              </p:nvSpPr>
              <p:spPr>
                <a:xfrm flipV="1">
                  <a:off x="1608076" y="2956957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</p:grpSp>
        </p:grpSp>
        <p:grpSp>
          <p:nvGrpSpPr>
            <p:cNvPr id="211" name="Skupina 210"/>
            <p:cNvGrpSpPr/>
            <p:nvPr/>
          </p:nvGrpSpPr>
          <p:grpSpPr>
            <a:xfrm rot="8799269" flipV="1">
              <a:off x="2071761" y="5906490"/>
              <a:ext cx="103011" cy="128051"/>
              <a:chOff x="1626990" y="3541735"/>
              <a:chExt cx="354487" cy="440655"/>
            </a:xfrm>
          </p:grpSpPr>
          <p:sp>
            <p:nvSpPr>
              <p:cNvPr id="212" name="Ovál 211"/>
              <p:cNvSpPr/>
              <p:nvPr/>
            </p:nvSpPr>
            <p:spPr>
              <a:xfrm rot="14147069" flipV="1">
                <a:off x="1768179" y="3951273"/>
                <a:ext cx="29635" cy="32599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213" name="Ovál 212"/>
              <p:cNvSpPr/>
              <p:nvPr/>
            </p:nvSpPr>
            <p:spPr>
              <a:xfrm rot="14147069" flipV="1">
                <a:off x="1768059" y="3905870"/>
                <a:ext cx="26942" cy="29636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214" name="Ovál 213"/>
              <p:cNvSpPr/>
              <p:nvPr/>
            </p:nvSpPr>
            <p:spPr>
              <a:xfrm rot="14147069" flipV="1">
                <a:off x="1784196" y="3865525"/>
                <a:ext cx="26942" cy="26942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215" name="Ovál 214"/>
              <p:cNvSpPr/>
              <p:nvPr/>
            </p:nvSpPr>
            <p:spPr>
              <a:xfrm rot="14147069" flipV="1">
                <a:off x="1724981" y="3827310"/>
                <a:ext cx="32599" cy="32599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216" name="Ovál 215"/>
              <p:cNvSpPr/>
              <p:nvPr/>
            </p:nvSpPr>
            <p:spPr>
              <a:xfrm rot="14147069" flipV="1">
                <a:off x="1764826" y="3794243"/>
                <a:ext cx="29636" cy="29636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217" name="Ovál 216"/>
              <p:cNvSpPr/>
              <p:nvPr/>
            </p:nvSpPr>
            <p:spPr>
              <a:xfrm rot="14147069" flipV="1">
                <a:off x="1681938" y="3856738"/>
                <a:ext cx="39445" cy="39445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218" name="Ovál 217"/>
              <p:cNvSpPr/>
              <p:nvPr/>
            </p:nvSpPr>
            <p:spPr>
              <a:xfrm rot="14147069" flipV="1">
                <a:off x="1626990" y="3877351"/>
                <a:ext cx="47729" cy="47729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grpSp>
            <p:nvGrpSpPr>
              <p:cNvPr id="219" name="Skupina 218"/>
              <p:cNvGrpSpPr/>
              <p:nvPr/>
            </p:nvGrpSpPr>
            <p:grpSpPr>
              <a:xfrm rot="2216736">
                <a:off x="1799764" y="3541735"/>
                <a:ext cx="181713" cy="318594"/>
                <a:chOff x="1501954" y="2665305"/>
                <a:chExt cx="181713" cy="318594"/>
              </a:xfrm>
            </p:grpSpPr>
            <p:sp>
              <p:nvSpPr>
                <p:cNvPr id="220" name="Ovál 219"/>
                <p:cNvSpPr/>
                <p:nvPr/>
              </p:nvSpPr>
              <p:spPr>
                <a:xfrm flipV="1">
                  <a:off x="1561597" y="2665305"/>
                  <a:ext cx="57752" cy="5775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221" name="Ovál 220"/>
                <p:cNvSpPr/>
                <p:nvPr/>
              </p:nvSpPr>
              <p:spPr>
                <a:xfrm flipV="1">
                  <a:off x="1529327" y="2723057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222" name="Ovál 221"/>
                <p:cNvSpPr/>
                <p:nvPr/>
              </p:nvSpPr>
              <p:spPr>
                <a:xfrm flipV="1">
                  <a:off x="1501954" y="2766091"/>
                  <a:ext cx="32599" cy="32599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223" name="Ovál 222"/>
                <p:cNvSpPr/>
                <p:nvPr/>
              </p:nvSpPr>
              <p:spPr>
                <a:xfrm flipV="1">
                  <a:off x="1644222" y="2769812"/>
                  <a:ext cx="39445" cy="3944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224" name="Ovál 223"/>
                <p:cNvSpPr/>
                <p:nvPr/>
              </p:nvSpPr>
              <p:spPr>
                <a:xfrm flipV="1">
                  <a:off x="1626651" y="2724816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225" name="Ovál 224"/>
                <p:cNvSpPr/>
                <p:nvPr/>
              </p:nvSpPr>
              <p:spPr>
                <a:xfrm flipV="1">
                  <a:off x="1528452" y="2817880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226" name="Ovál 225"/>
                <p:cNvSpPr/>
                <p:nvPr/>
              </p:nvSpPr>
              <p:spPr>
                <a:xfrm flipV="1">
                  <a:off x="1627707" y="2825023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227" name="Ovál 226"/>
                <p:cNvSpPr/>
                <p:nvPr/>
              </p:nvSpPr>
              <p:spPr>
                <a:xfrm flipV="1">
                  <a:off x="1559723" y="2854789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228" name="Ovál 227"/>
                <p:cNvSpPr/>
                <p:nvPr/>
              </p:nvSpPr>
              <p:spPr>
                <a:xfrm flipV="1">
                  <a:off x="1600765" y="2858939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229" name="Ovál 228"/>
                <p:cNvSpPr/>
                <p:nvPr/>
              </p:nvSpPr>
              <p:spPr>
                <a:xfrm flipV="1">
                  <a:off x="1562364" y="2903941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230" name="Ovál 229"/>
                <p:cNvSpPr/>
                <p:nvPr/>
              </p:nvSpPr>
              <p:spPr>
                <a:xfrm flipV="1">
                  <a:off x="1603406" y="2908091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231" name="Ovál 230"/>
                <p:cNvSpPr/>
                <p:nvPr/>
              </p:nvSpPr>
              <p:spPr>
                <a:xfrm flipV="1">
                  <a:off x="1557602" y="2953942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232" name="Ovál 231"/>
                <p:cNvSpPr/>
                <p:nvPr/>
              </p:nvSpPr>
              <p:spPr>
                <a:xfrm flipV="1">
                  <a:off x="1608076" y="2956957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</p:grpSp>
        </p:grpSp>
      </p:grpSp>
      <p:grpSp>
        <p:nvGrpSpPr>
          <p:cNvPr id="383" name="Skupina 382"/>
          <p:cNvGrpSpPr/>
          <p:nvPr/>
        </p:nvGrpSpPr>
        <p:grpSpPr>
          <a:xfrm rot="1895839">
            <a:off x="3977760" y="5124824"/>
            <a:ext cx="218685" cy="219384"/>
            <a:chOff x="1751059" y="5580112"/>
            <a:chExt cx="810964" cy="813557"/>
          </a:xfrm>
        </p:grpSpPr>
        <p:grpSp>
          <p:nvGrpSpPr>
            <p:cNvPr id="384" name="Skupina 383"/>
            <p:cNvGrpSpPr/>
            <p:nvPr/>
          </p:nvGrpSpPr>
          <p:grpSpPr>
            <a:xfrm>
              <a:off x="1751059" y="5580112"/>
              <a:ext cx="810964" cy="813557"/>
              <a:chOff x="1650228" y="6166452"/>
              <a:chExt cx="2645559" cy="2654020"/>
            </a:xfrm>
          </p:grpSpPr>
          <p:grpSp>
            <p:nvGrpSpPr>
              <p:cNvPr id="439" name="Skupina 438"/>
              <p:cNvGrpSpPr/>
              <p:nvPr/>
            </p:nvGrpSpPr>
            <p:grpSpPr>
              <a:xfrm>
                <a:off x="2855562" y="6166452"/>
                <a:ext cx="219646" cy="722771"/>
                <a:chOff x="2847905" y="6585533"/>
                <a:chExt cx="219646" cy="722771"/>
              </a:xfrm>
            </p:grpSpPr>
            <p:grpSp>
              <p:nvGrpSpPr>
                <p:cNvPr id="555" name="Skupina 554"/>
                <p:cNvGrpSpPr/>
                <p:nvPr/>
              </p:nvGrpSpPr>
              <p:grpSpPr>
                <a:xfrm>
                  <a:off x="2862743" y="6730687"/>
                  <a:ext cx="204808" cy="577617"/>
                  <a:chOff x="2862743" y="6730687"/>
                  <a:chExt cx="204808" cy="1019378"/>
                </a:xfrm>
              </p:grpSpPr>
              <p:sp>
                <p:nvSpPr>
                  <p:cNvPr id="557" name="Volný tvar 556"/>
                  <p:cNvSpPr/>
                  <p:nvPr/>
                </p:nvSpPr>
                <p:spPr>
                  <a:xfrm>
                    <a:off x="286274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58" name="Volný tvar 557"/>
                  <p:cNvSpPr/>
                  <p:nvPr/>
                </p:nvSpPr>
                <p:spPr>
                  <a:xfrm>
                    <a:off x="296842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  <p:sp>
              <p:nvSpPr>
                <p:cNvPr id="556" name="Ovál 555"/>
                <p:cNvSpPr/>
                <p:nvPr/>
              </p:nvSpPr>
              <p:spPr>
                <a:xfrm>
                  <a:off x="2847905" y="6585533"/>
                  <a:ext cx="218718" cy="218716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440" name="Skupina 439"/>
              <p:cNvGrpSpPr/>
              <p:nvPr/>
            </p:nvGrpSpPr>
            <p:grpSpPr>
              <a:xfrm flipV="1">
                <a:off x="2849624" y="8097701"/>
                <a:ext cx="219646" cy="722771"/>
                <a:chOff x="2847905" y="6585533"/>
                <a:chExt cx="219646" cy="722771"/>
              </a:xfrm>
            </p:grpSpPr>
            <p:grpSp>
              <p:nvGrpSpPr>
                <p:cNvPr id="551" name="Skupina 550"/>
                <p:cNvGrpSpPr/>
                <p:nvPr/>
              </p:nvGrpSpPr>
              <p:grpSpPr>
                <a:xfrm>
                  <a:off x="2862743" y="6730687"/>
                  <a:ext cx="204808" cy="577617"/>
                  <a:chOff x="2862743" y="6730687"/>
                  <a:chExt cx="204808" cy="1019378"/>
                </a:xfrm>
              </p:grpSpPr>
              <p:sp>
                <p:nvSpPr>
                  <p:cNvPr id="553" name="Volný tvar 552"/>
                  <p:cNvSpPr/>
                  <p:nvPr/>
                </p:nvSpPr>
                <p:spPr>
                  <a:xfrm>
                    <a:off x="286274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54" name="Volný tvar 553"/>
                  <p:cNvSpPr/>
                  <p:nvPr/>
                </p:nvSpPr>
                <p:spPr>
                  <a:xfrm>
                    <a:off x="296842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  <p:sp>
              <p:nvSpPr>
                <p:cNvPr id="552" name="Ovál 551"/>
                <p:cNvSpPr/>
                <p:nvPr/>
              </p:nvSpPr>
              <p:spPr>
                <a:xfrm>
                  <a:off x="2847905" y="6585533"/>
                  <a:ext cx="218718" cy="218716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441" name="Skupina 440"/>
              <p:cNvGrpSpPr/>
              <p:nvPr/>
            </p:nvGrpSpPr>
            <p:grpSpPr>
              <a:xfrm rot="5400000" flipV="1">
                <a:off x="1901791" y="7120833"/>
                <a:ext cx="219646" cy="722771"/>
                <a:chOff x="2847905" y="6585533"/>
                <a:chExt cx="219646" cy="722771"/>
              </a:xfrm>
            </p:grpSpPr>
            <p:grpSp>
              <p:nvGrpSpPr>
                <p:cNvPr id="547" name="Skupina 546"/>
                <p:cNvGrpSpPr/>
                <p:nvPr/>
              </p:nvGrpSpPr>
              <p:grpSpPr>
                <a:xfrm>
                  <a:off x="2862743" y="6730687"/>
                  <a:ext cx="204808" cy="577617"/>
                  <a:chOff x="2862743" y="6730687"/>
                  <a:chExt cx="204808" cy="1019378"/>
                </a:xfrm>
              </p:grpSpPr>
              <p:sp>
                <p:nvSpPr>
                  <p:cNvPr id="549" name="Volný tvar 548"/>
                  <p:cNvSpPr/>
                  <p:nvPr/>
                </p:nvSpPr>
                <p:spPr>
                  <a:xfrm>
                    <a:off x="286274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50" name="Volný tvar 549"/>
                  <p:cNvSpPr/>
                  <p:nvPr/>
                </p:nvSpPr>
                <p:spPr>
                  <a:xfrm>
                    <a:off x="296842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  <p:sp>
              <p:nvSpPr>
                <p:cNvPr id="548" name="Ovál 547"/>
                <p:cNvSpPr/>
                <p:nvPr/>
              </p:nvSpPr>
              <p:spPr>
                <a:xfrm>
                  <a:off x="2847905" y="6585533"/>
                  <a:ext cx="218718" cy="218716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442" name="Skupina 441"/>
              <p:cNvGrpSpPr/>
              <p:nvPr/>
            </p:nvGrpSpPr>
            <p:grpSpPr>
              <a:xfrm rot="16200000" flipH="1" flipV="1">
                <a:off x="3824579" y="7114282"/>
                <a:ext cx="219646" cy="722771"/>
                <a:chOff x="2847905" y="6585533"/>
                <a:chExt cx="219646" cy="722771"/>
              </a:xfrm>
            </p:grpSpPr>
            <p:grpSp>
              <p:nvGrpSpPr>
                <p:cNvPr id="543" name="Skupina 542"/>
                <p:cNvGrpSpPr/>
                <p:nvPr/>
              </p:nvGrpSpPr>
              <p:grpSpPr>
                <a:xfrm>
                  <a:off x="2862743" y="6730687"/>
                  <a:ext cx="204808" cy="577617"/>
                  <a:chOff x="2862743" y="6730687"/>
                  <a:chExt cx="204808" cy="1019378"/>
                </a:xfrm>
              </p:grpSpPr>
              <p:sp>
                <p:nvSpPr>
                  <p:cNvPr id="545" name="Volný tvar 544"/>
                  <p:cNvSpPr/>
                  <p:nvPr/>
                </p:nvSpPr>
                <p:spPr>
                  <a:xfrm>
                    <a:off x="286274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46" name="Volný tvar 545"/>
                  <p:cNvSpPr/>
                  <p:nvPr/>
                </p:nvSpPr>
                <p:spPr>
                  <a:xfrm>
                    <a:off x="296842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  <p:sp>
              <p:nvSpPr>
                <p:cNvPr id="544" name="Ovál 543"/>
                <p:cNvSpPr/>
                <p:nvPr/>
              </p:nvSpPr>
              <p:spPr>
                <a:xfrm>
                  <a:off x="2847905" y="6585533"/>
                  <a:ext cx="218718" cy="218716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443" name="Skupina 442"/>
              <p:cNvGrpSpPr/>
              <p:nvPr/>
            </p:nvGrpSpPr>
            <p:grpSpPr>
              <a:xfrm rot="7200000" flipV="1">
                <a:off x="1995325" y="6634612"/>
                <a:ext cx="219646" cy="722771"/>
                <a:chOff x="2847905" y="6585533"/>
                <a:chExt cx="219646" cy="722771"/>
              </a:xfrm>
            </p:grpSpPr>
            <p:grpSp>
              <p:nvGrpSpPr>
                <p:cNvPr id="539" name="Skupina 538"/>
                <p:cNvGrpSpPr/>
                <p:nvPr/>
              </p:nvGrpSpPr>
              <p:grpSpPr>
                <a:xfrm>
                  <a:off x="2862743" y="6730687"/>
                  <a:ext cx="204808" cy="577617"/>
                  <a:chOff x="2862743" y="6730687"/>
                  <a:chExt cx="204808" cy="1019378"/>
                </a:xfrm>
              </p:grpSpPr>
              <p:sp>
                <p:nvSpPr>
                  <p:cNvPr id="541" name="Volný tvar 540"/>
                  <p:cNvSpPr/>
                  <p:nvPr/>
                </p:nvSpPr>
                <p:spPr>
                  <a:xfrm>
                    <a:off x="286274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42" name="Volný tvar 541"/>
                  <p:cNvSpPr/>
                  <p:nvPr/>
                </p:nvSpPr>
                <p:spPr>
                  <a:xfrm>
                    <a:off x="296842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  <p:sp>
              <p:nvSpPr>
                <p:cNvPr id="540" name="Ovál 539"/>
                <p:cNvSpPr/>
                <p:nvPr/>
              </p:nvSpPr>
              <p:spPr>
                <a:xfrm>
                  <a:off x="2847905" y="6585533"/>
                  <a:ext cx="218718" cy="218716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444" name="Skupina 443"/>
              <p:cNvGrpSpPr/>
              <p:nvPr/>
            </p:nvGrpSpPr>
            <p:grpSpPr>
              <a:xfrm rot="18000000" flipV="1">
                <a:off x="3668400" y="7598036"/>
                <a:ext cx="219646" cy="722771"/>
                <a:chOff x="2847905" y="6585533"/>
                <a:chExt cx="219646" cy="722771"/>
              </a:xfrm>
            </p:grpSpPr>
            <p:grpSp>
              <p:nvGrpSpPr>
                <p:cNvPr id="535" name="Skupina 534"/>
                <p:cNvGrpSpPr/>
                <p:nvPr/>
              </p:nvGrpSpPr>
              <p:grpSpPr>
                <a:xfrm>
                  <a:off x="2862743" y="6730687"/>
                  <a:ext cx="204808" cy="577617"/>
                  <a:chOff x="2862743" y="6730687"/>
                  <a:chExt cx="204808" cy="1019378"/>
                </a:xfrm>
              </p:grpSpPr>
              <p:sp>
                <p:nvSpPr>
                  <p:cNvPr id="537" name="Volný tvar 536"/>
                  <p:cNvSpPr/>
                  <p:nvPr/>
                </p:nvSpPr>
                <p:spPr>
                  <a:xfrm>
                    <a:off x="286274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38" name="Volný tvar 537"/>
                  <p:cNvSpPr/>
                  <p:nvPr/>
                </p:nvSpPr>
                <p:spPr>
                  <a:xfrm>
                    <a:off x="296842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  <p:sp>
              <p:nvSpPr>
                <p:cNvPr id="536" name="Ovál 535"/>
                <p:cNvSpPr/>
                <p:nvPr/>
              </p:nvSpPr>
              <p:spPr>
                <a:xfrm>
                  <a:off x="2847905" y="6585533"/>
                  <a:ext cx="218718" cy="218716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445" name="Skupina 444"/>
              <p:cNvGrpSpPr/>
              <p:nvPr/>
            </p:nvGrpSpPr>
            <p:grpSpPr>
              <a:xfrm rot="12600000" flipV="1">
                <a:off x="3316059" y="6275847"/>
                <a:ext cx="219646" cy="722771"/>
                <a:chOff x="2847905" y="6585533"/>
                <a:chExt cx="219646" cy="722771"/>
              </a:xfrm>
            </p:grpSpPr>
            <p:grpSp>
              <p:nvGrpSpPr>
                <p:cNvPr id="531" name="Skupina 530"/>
                <p:cNvGrpSpPr/>
                <p:nvPr/>
              </p:nvGrpSpPr>
              <p:grpSpPr>
                <a:xfrm>
                  <a:off x="2862743" y="6730687"/>
                  <a:ext cx="204808" cy="577617"/>
                  <a:chOff x="2862743" y="6730687"/>
                  <a:chExt cx="204808" cy="1019378"/>
                </a:xfrm>
              </p:grpSpPr>
              <p:sp>
                <p:nvSpPr>
                  <p:cNvPr id="533" name="Volný tvar 532"/>
                  <p:cNvSpPr/>
                  <p:nvPr/>
                </p:nvSpPr>
                <p:spPr>
                  <a:xfrm>
                    <a:off x="286274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34" name="Volný tvar 533"/>
                  <p:cNvSpPr/>
                  <p:nvPr/>
                </p:nvSpPr>
                <p:spPr>
                  <a:xfrm>
                    <a:off x="296842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  <p:sp>
              <p:nvSpPr>
                <p:cNvPr id="532" name="Ovál 531"/>
                <p:cNvSpPr/>
                <p:nvPr/>
              </p:nvSpPr>
              <p:spPr>
                <a:xfrm>
                  <a:off x="2847905" y="6585533"/>
                  <a:ext cx="218718" cy="218716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446" name="Skupina 445"/>
              <p:cNvGrpSpPr/>
              <p:nvPr/>
            </p:nvGrpSpPr>
            <p:grpSpPr>
              <a:xfrm rot="1800000" flipV="1">
                <a:off x="2339121" y="7992609"/>
                <a:ext cx="219646" cy="722771"/>
                <a:chOff x="2847905" y="6585533"/>
                <a:chExt cx="219646" cy="722771"/>
              </a:xfrm>
            </p:grpSpPr>
            <p:grpSp>
              <p:nvGrpSpPr>
                <p:cNvPr id="527" name="Skupina 526"/>
                <p:cNvGrpSpPr/>
                <p:nvPr/>
              </p:nvGrpSpPr>
              <p:grpSpPr>
                <a:xfrm>
                  <a:off x="2862743" y="6730687"/>
                  <a:ext cx="204808" cy="577617"/>
                  <a:chOff x="2862743" y="6730687"/>
                  <a:chExt cx="204808" cy="1019378"/>
                </a:xfrm>
              </p:grpSpPr>
              <p:sp>
                <p:nvSpPr>
                  <p:cNvPr id="529" name="Volný tvar 528"/>
                  <p:cNvSpPr/>
                  <p:nvPr/>
                </p:nvSpPr>
                <p:spPr>
                  <a:xfrm>
                    <a:off x="286274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30" name="Volný tvar 529"/>
                  <p:cNvSpPr/>
                  <p:nvPr/>
                </p:nvSpPr>
                <p:spPr>
                  <a:xfrm>
                    <a:off x="296842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  <p:sp>
              <p:nvSpPr>
                <p:cNvPr id="528" name="Ovál 527"/>
                <p:cNvSpPr/>
                <p:nvPr/>
              </p:nvSpPr>
              <p:spPr>
                <a:xfrm>
                  <a:off x="2847905" y="6585533"/>
                  <a:ext cx="218718" cy="218716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447" name="Skupina 446"/>
              <p:cNvGrpSpPr/>
              <p:nvPr/>
            </p:nvGrpSpPr>
            <p:grpSpPr>
              <a:xfrm rot="9000000" flipV="1">
                <a:off x="2336075" y="6282306"/>
                <a:ext cx="219646" cy="722771"/>
                <a:chOff x="2847905" y="6585533"/>
                <a:chExt cx="219646" cy="722771"/>
              </a:xfrm>
            </p:grpSpPr>
            <p:grpSp>
              <p:nvGrpSpPr>
                <p:cNvPr id="523" name="Skupina 522"/>
                <p:cNvGrpSpPr/>
                <p:nvPr/>
              </p:nvGrpSpPr>
              <p:grpSpPr>
                <a:xfrm>
                  <a:off x="2862743" y="6730687"/>
                  <a:ext cx="204808" cy="577617"/>
                  <a:chOff x="2862743" y="6730687"/>
                  <a:chExt cx="204808" cy="1019378"/>
                </a:xfrm>
              </p:grpSpPr>
              <p:sp>
                <p:nvSpPr>
                  <p:cNvPr id="525" name="Volný tvar 524"/>
                  <p:cNvSpPr/>
                  <p:nvPr/>
                </p:nvSpPr>
                <p:spPr>
                  <a:xfrm>
                    <a:off x="286274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26" name="Volný tvar 525"/>
                  <p:cNvSpPr/>
                  <p:nvPr/>
                </p:nvSpPr>
                <p:spPr>
                  <a:xfrm>
                    <a:off x="296842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  <p:sp>
              <p:nvSpPr>
                <p:cNvPr id="524" name="Ovál 523"/>
                <p:cNvSpPr/>
                <p:nvPr/>
              </p:nvSpPr>
              <p:spPr>
                <a:xfrm>
                  <a:off x="2847905" y="6585533"/>
                  <a:ext cx="218718" cy="218716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448" name="Skupina 447"/>
              <p:cNvGrpSpPr/>
              <p:nvPr/>
            </p:nvGrpSpPr>
            <p:grpSpPr>
              <a:xfrm rot="14400000" flipV="1">
                <a:off x="3695116" y="6606136"/>
                <a:ext cx="219646" cy="722771"/>
                <a:chOff x="2847905" y="6585533"/>
                <a:chExt cx="219646" cy="722771"/>
              </a:xfrm>
            </p:grpSpPr>
            <p:grpSp>
              <p:nvGrpSpPr>
                <p:cNvPr id="519" name="Skupina 518"/>
                <p:cNvGrpSpPr/>
                <p:nvPr/>
              </p:nvGrpSpPr>
              <p:grpSpPr>
                <a:xfrm>
                  <a:off x="2862743" y="6730687"/>
                  <a:ext cx="204808" cy="577617"/>
                  <a:chOff x="2862743" y="6730687"/>
                  <a:chExt cx="204808" cy="1019378"/>
                </a:xfrm>
              </p:grpSpPr>
              <p:sp>
                <p:nvSpPr>
                  <p:cNvPr id="521" name="Volný tvar 520"/>
                  <p:cNvSpPr/>
                  <p:nvPr/>
                </p:nvSpPr>
                <p:spPr>
                  <a:xfrm>
                    <a:off x="286274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22" name="Volný tvar 521"/>
                  <p:cNvSpPr/>
                  <p:nvPr/>
                </p:nvSpPr>
                <p:spPr>
                  <a:xfrm>
                    <a:off x="296842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  <p:sp>
              <p:nvSpPr>
                <p:cNvPr id="520" name="Ovál 519"/>
                <p:cNvSpPr/>
                <p:nvPr/>
              </p:nvSpPr>
              <p:spPr>
                <a:xfrm>
                  <a:off x="2847905" y="6585533"/>
                  <a:ext cx="218718" cy="218716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449" name="Skupina 448"/>
              <p:cNvGrpSpPr/>
              <p:nvPr/>
            </p:nvGrpSpPr>
            <p:grpSpPr>
              <a:xfrm rot="19800000" flipV="1">
                <a:off x="3334359" y="7975028"/>
                <a:ext cx="219646" cy="722771"/>
                <a:chOff x="2847905" y="6585533"/>
                <a:chExt cx="219646" cy="722771"/>
              </a:xfrm>
            </p:grpSpPr>
            <p:grpSp>
              <p:nvGrpSpPr>
                <p:cNvPr id="515" name="Skupina 514"/>
                <p:cNvGrpSpPr/>
                <p:nvPr/>
              </p:nvGrpSpPr>
              <p:grpSpPr>
                <a:xfrm>
                  <a:off x="2862743" y="6730687"/>
                  <a:ext cx="204808" cy="577617"/>
                  <a:chOff x="2862743" y="6730687"/>
                  <a:chExt cx="204808" cy="1019378"/>
                </a:xfrm>
              </p:grpSpPr>
              <p:sp>
                <p:nvSpPr>
                  <p:cNvPr id="517" name="Volný tvar 516"/>
                  <p:cNvSpPr/>
                  <p:nvPr/>
                </p:nvSpPr>
                <p:spPr>
                  <a:xfrm>
                    <a:off x="286274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18" name="Volný tvar 517"/>
                  <p:cNvSpPr/>
                  <p:nvPr/>
                </p:nvSpPr>
                <p:spPr>
                  <a:xfrm>
                    <a:off x="296842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  <p:sp>
              <p:nvSpPr>
                <p:cNvPr id="516" name="Ovál 515"/>
                <p:cNvSpPr/>
                <p:nvPr/>
              </p:nvSpPr>
              <p:spPr>
                <a:xfrm>
                  <a:off x="2847905" y="6585533"/>
                  <a:ext cx="218718" cy="218716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450" name="Skupina 449"/>
              <p:cNvGrpSpPr/>
              <p:nvPr/>
            </p:nvGrpSpPr>
            <p:grpSpPr>
              <a:xfrm rot="3600000" flipV="1">
                <a:off x="1987795" y="7609666"/>
                <a:ext cx="219646" cy="722771"/>
                <a:chOff x="2847905" y="6585533"/>
                <a:chExt cx="219646" cy="722771"/>
              </a:xfrm>
            </p:grpSpPr>
            <p:grpSp>
              <p:nvGrpSpPr>
                <p:cNvPr id="511" name="Skupina 510"/>
                <p:cNvGrpSpPr/>
                <p:nvPr/>
              </p:nvGrpSpPr>
              <p:grpSpPr>
                <a:xfrm>
                  <a:off x="2862743" y="6730687"/>
                  <a:ext cx="204808" cy="577617"/>
                  <a:chOff x="2862743" y="6730687"/>
                  <a:chExt cx="204808" cy="1019378"/>
                </a:xfrm>
              </p:grpSpPr>
              <p:sp>
                <p:nvSpPr>
                  <p:cNvPr id="513" name="Volný tvar 512"/>
                  <p:cNvSpPr/>
                  <p:nvPr/>
                </p:nvSpPr>
                <p:spPr>
                  <a:xfrm>
                    <a:off x="286274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14" name="Volný tvar 513"/>
                  <p:cNvSpPr/>
                  <p:nvPr/>
                </p:nvSpPr>
                <p:spPr>
                  <a:xfrm>
                    <a:off x="296842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  <p:sp>
              <p:nvSpPr>
                <p:cNvPr id="512" name="Ovál 511"/>
                <p:cNvSpPr/>
                <p:nvPr/>
              </p:nvSpPr>
              <p:spPr>
                <a:xfrm>
                  <a:off x="2847905" y="6585533"/>
                  <a:ext cx="218718" cy="218716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451" name="Skupina 450"/>
              <p:cNvGrpSpPr/>
              <p:nvPr/>
            </p:nvGrpSpPr>
            <p:grpSpPr>
              <a:xfrm rot="6300000" flipV="1">
                <a:off x="1931034" y="6869246"/>
                <a:ext cx="219646" cy="722771"/>
                <a:chOff x="2847905" y="6585533"/>
                <a:chExt cx="219646" cy="722771"/>
              </a:xfrm>
            </p:grpSpPr>
            <p:grpSp>
              <p:nvGrpSpPr>
                <p:cNvPr id="507" name="Skupina 506"/>
                <p:cNvGrpSpPr/>
                <p:nvPr/>
              </p:nvGrpSpPr>
              <p:grpSpPr>
                <a:xfrm>
                  <a:off x="2862743" y="6730687"/>
                  <a:ext cx="204808" cy="577617"/>
                  <a:chOff x="2862743" y="6730687"/>
                  <a:chExt cx="204808" cy="1019378"/>
                </a:xfrm>
              </p:grpSpPr>
              <p:sp>
                <p:nvSpPr>
                  <p:cNvPr id="509" name="Volný tvar 508"/>
                  <p:cNvSpPr/>
                  <p:nvPr/>
                </p:nvSpPr>
                <p:spPr>
                  <a:xfrm>
                    <a:off x="286274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10" name="Volný tvar 509"/>
                  <p:cNvSpPr/>
                  <p:nvPr/>
                </p:nvSpPr>
                <p:spPr>
                  <a:xfrm>
                    <a:off x="296842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  <p:sp>
              <p:nvSpPr>
                <p:cNvPr id="508" name="Ovál 507"/>
                <p:cNvSpPr/>
                <p:nvPr/>
              </p:nvSpPr>
              <p:spPr>
                <a:xfrm>
                  <a:off x="2847905" y="6585533"/>
                  <a:ext cx="218718" cy="218716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452" name="Skupina 451"/>
              <p:cNvGrpSpPr/>
              <p:nvPr/>
            </p:nvGrpSpPr>
            <p:grpSpPr>
              <a:xfrm rot="900000" flipV="1">
                <a:off x="2599875" y="8084761"/>
                <a:ext cx="219646" cy="722771"/>
                <a:chOff x="2847905" y="6585533"/>
                <a:chExt cx="219646" cy="722771"/>
              </a:xfrm>
            </p:grpSpPr>
            <p:grpSp>
              <p:nvGrpSpPr>
                <p:cNvPr id="503" name="Skupina 502"/>
                <p:cNvGrpSpPr/>
                <p:nvPr/>
              </p:nvGrpSpPr>
              <p:grpSpPr>
                <a:xfrm>
                  <a:off x="2862743" y="6730687"/>
                  <a:ext cx="204808" cy="577617"/>
                  <a:chOff x="2862743" y="6730687"/>
                  <a:chExt cx="204808" cy="1019378"/>
                </a:xfrm>
              </p:grpSpPr>
              <p:sp>
                <p:nvSpPr>
                  <p:cNvPr id="505" name="Volný tvar 504"/>
                  <p:cNvSpPr/>
                  <p:nvPr/>
                </p:nvSpPr>
                <p:spPr>
                  <a:xfrm>
                    <a:off x="286274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06" name="Volný tvar 505"/>
                  <p:cNvSpPr/>
                  <p:nvPr/>
                </p:nvSpPr>
                <p:spPr>
                  <a:xfrm>
                    <a:off x="296842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  <p:sp>
              <p:nvSpPr>
                <p:cNvPr id="504" name="Ovál 503"/>
                <p:cNvSpPr/>
                <p:nvPr/>
              </p:nvSpPr>
              <p:spPr>
                <a:xfrm>
                  <a:off x="2847905" y="6585533"/>
                  <a:ext cx="218718" cy="218716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453" name="Skupina 452"/>
              <p:cNvGrpSpPr/>
              <p:nvPr/>
            </p:nvGrpSpPr>
            <p:grpSpPr>
              <a:xfrm rot="17100000" flipV="1">
                <a:off x="3756198" y="7374154"/>
                <a:ext cx="219646" cy="722771"/>
                <a:chOff x="2847905" y="6585533"/>
                <a:chExt cx="219646" cy="722771"/>
              </a:xfrm>
            </p:grpSpPr>
            <p:grpSp>
              <p:nvGrpSpPr>
                <p:cNvPr id="499" name="Skupina 498"/>
                <p:cNvGrpSpPr/>
                <p:nvPr/>
              </p:nvGrpSpPr>
              <p:grpSpPr>
                <a:xfrm>
                  <a:off x="2862743" y="6730687"/>
                  <a:ext cx="204808" cy="577617"/>
                  <a:chOff x="2862743" y="6730687"/>
                  <a:chExt cx="204808" cy="1019378"/>
                </a:xfrm>
              </p:grpSpPr>
              <p:sp>
                <p:nvSpPr>
                  <p:cNvPr id="501" name="Volný tvar 500"/>
                  <p:cNvSpPr/>
                  <p:nvPr/>
                </p:nvSpPr>
                <p:spPr>
                  <a:xfrm>
                    <a:off x="286274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02" name="Volný tvar 501"/>
                  <p:cNvSpPr/>
                  <p:nvPr/>
                </p:nvSpPr>
                <p:spPr>
                  <a:xfrm>
                    <a:off x="296842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  <p:sp>
              <p:nvSpPr>
                <p:cNvPr id="500" name="Ovál 499"/>
                <p:cNvSpPr/>
                <p:nvPr/>
              </p:nvSpPr>
              <p:spPr>
                <a:xfrm>
                  <a:off x="2847905" y="6585533"/>
                  <a:ext cx="218718" cy="218716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454" name="Skupina 453"/>
              <p:cNvGrpSpPr/>
              <p:nvPr/>
            </p:nvGrpSpPr>
            <p:grpSpPr>
              <a:xfrm rot="11700000" flipV="1">
                <a:off x="3108324" y="6205973"/>
                <a:ext cx="219646" cy="722771"/>
                <a:chOff x="2847905" y="6585533"/>
                <a:chExt cx="219646" cy="722771"/>
              </a:xfrm>
            </p:grpSpPr>
            <p:grpSp>
              <p:nvGrpSpPr>
                <p:cNvPr id="495" name="Skupina 494"/>
                <p:cNvGrpSpPr/>
                <p:nvPr/>
              </p:nvGrpSpPr>
              <p:grpSpPr>
                <a:xfrm>
                  <a:off x="2862743" y="6730687"/>
                  <a:ext cx="204808" cy="577617"/>
                  <a:chOff x="2862743" y="6730687"/>
                  <a:chExt cx="204808" cy="1019378"/>
                </a:xfrm>
              </p:grpSpPr>
              <p:sp>
                <p:nvSpPr>
                  <p:cNvPr id="497" name="Volný tvar 496"/>
                  <p:cNvSpPr/>
                  <p:nvPr/>
                </p:nvSpPr>
                <p:spPr>
                  <a:xfrm>
                    <a:off x="286274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98" name="Volný tvar 497"/>
                  <p:cNvSpPr/>
                  <p:nvPr/>
                </p:nvSpPr>
                <p:spPr>
                  <a:xfrm>
                    <a:off x="296842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  <p:sp>
              <p:nvSpPr>
                <p:cNvPr id="496" name="Ovál 495"/>
                <p:cNvSpPr/>
                <p:nvPr/>
              </p:nvSpPr>
              <p:spPr>
                <a:xfrm>
                  <a:off x="2847905" y="6585533"/>
                  <a:ext cx="218718" cy="218716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455" name="Skupina 454"/>
              <p:cNvGrpSpPr/>
              <p:nvPr/>
            </p:nvGrpSpPr>
            <p:grpSpPr>
              <a:xfrm rot="8100000" flipV="1">
                <a:off x="2139186" y="6434705"/>
                <a:ext cx="219646" cy="722771"/>
                <a:chOff x="2847905" y="6585533"/>
                <a:chExt cx="219646" cy="722771"/>
              </a:xfrm>
            </p:grpSpPr>
            <p:grpSp>
              <p:nvGrpSpPr>
                <p:cNvPr id="491" name="Skupina 490"/>
                <p:cNvGrpSpPr/>
                <p:nvPr/>
              </p:nvGrpSpPr>
              <p:grpSpPr>
                <a:xfrm>
                  <a:off x="2862743" y="6730687"/>
                  <a:ext cx="204808" cy="577617"/>
                  <a:chOff x="2862743" y="6730687"/>
                  <a:chExt cx="204808" cy="1019378"/>
                </a:xfrm>
              </p:grpSpPr>
              <p:sp>
                <p:nvSpPr>
                  <p:cNvPr id="493" name="Volný tvar 492"/>
                  <p:cNvSpPr/>
                  <p:nvPr/>
                </p:nvSpPr>
                <p:spPr>
                  <a:xfrm>
                    <a:off x="286274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94" name="Volný tvar 493"/>
                  <p:cNvSpPr/>
                  <p:nvPr/>
                </p:nvSpPr>
                <p:spPr>
                  <a:xfrm>
                    <a:off x="296842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  <p:sp>
              <p:nvSpPr>
                <p:cNvPr id="492" name="Ovál 491"/>
                <p:cNvSpPr/>
                <p:nvPr/>
              </p:nvSpPr>
              <p:spPr>
                <a:xfrm>
                  <a:off x="2847905" y="6585533"/>
                  <a:ext cx="218718" cy="218716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456" name="Skupina 455"/>
              <p:cNvGrpSpPr/>
              <p:nvPr/>
            </p:nvGrpSpPr>
            <p:grpSpPr>
              <a:xfrm rot="2700000" flipV="1">
                <a:off x="2139187" y="7812892"/>
                <a:ext cx="219646" cy="722771"/>
                <a:chOff x="2847905" y="6585533"/>
                <a:chExt cx="219646" cy="722771"/>
              </a:xfrm>
            </p:grpSpPr>
            <p:grpSp>
              <p:nvGrpSpPr>
                <p:cNvPr id="487" name="Skupina 486"/>
                <p:cNvGrpSpPr/>
                <p:nvPr/>
              </p:nvGrpSpPr>
              <p:grpSpPr>
                <a:xfrm>
                  <a:off x="2862743" y="6730687"/>
                  <a:ext cx="204808" cy="577617"/>
                  <a:chOff x="2862743" y="6730687"/>
                  <a:chExt cx="204808" cy="1019378"/>
                </a:xfrm>
              </p:grpSpPr>
              <p:sp>
                <p:nvSpPr>
                  <p:cNvPr id="489" name="Volný tvar 488"/>
                  <p:cNvSpPr/>
                  <p:nvPr/>
                </p:nvSpPr>
                <p:spPr>
                  <a:xfrm>
                    <a:off x="286274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90" name="Volný tvar 489"/>
                  <p:cNvSpPr/>
                  <p:nvPr/>
                </p:nvSpPr>
                <p:spPr>
                  <a:xfrm>
                    <a:off x="296842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  <p:sp>
              <p:nvSpPr>
                <p:cNvPr id="488" name="Ovál 487"/>
                <p:cNvSpPr/>
                <p:nvPr/>
              </p:nvSpPr>
              <p:spPr>
                <a:xfrm>
                  <a:off x="2847905" y="6585533"/>
                  <a:ext cx="218718" cy="218716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457" name="Skupina 456"/>
              <p:cNvGrpSpPr/>
              <p:nvPr/>
            </p:nvGrpSpPr>
            <p:grpSpPr>
              <a:xfrm rot="18900000" flipV="1">
                <a:off x="3536132" y="7804181"/>
                <a:ext cx="219646" cy="722771"/>
                <a:chOff x="2847905" y="6585533"/>
                <a:chExt cx="219646" cy="722771"/>
              </a:xfrm>
            </p:grpSpPr>
            <p:grpSp>
              <p:nvGrpSpPr>
                <p:cNvPr id="483" name="Skupina 482"/>
                <p:cNvGrpSpPr/>
                <p:nvPr/>
              </p:nvGrpSpPr>
              <p:grpSpPr>
                <a:xfrm>
                  <a:off x="2862743" y="6730687"/>
                  <a:ext cx="204808" cy="577617"/>
                  <a:chOff x="2862743" y="6730687"/>
                  <a:chExt cx="204808" cy="1019378"/>
                </a:xfrm>
              </p:grpSpPr>
              <p:sp>
                <p:nvSpPr>
                  <p:cNvPr id="485" name="Volný tvar 484"/>
                  <p:cNvSpPr/>
                  <p:nvPr/>
                </p:nvSpPr>
                <p:spPr>
                  <a:xfrm>
                    <a:off x="286274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86" name="Volný tvar 485"/>
                  <p:cNvSpPr/>
                  <p:nvPr/>
                </p:nvSpPr>
                <p:spPr>
                  <a:xfrm>
                    <a:off x="296842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  <p:sp>
              <p:nvSpPr>
                <p:cNvPr id="484" name="Ovál 483"/>
                <p:cNvSpPr/>
                <p:nvPr/>
              </p:nvSpPr>
              <p:spPr>
                <a:xfrm>
                  <a:off x="2847905" y="6585533"/>
                  <a:ext cx="218718" cy="218716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458" name="Skupina 457"/>
              <p:cNvGrpSpPr/>
              <p:nvPr/>
            </p:nvGrpSpPr>
            <p:grpSpPr>
              <a:xfrm rot="13500000" flipV="1">
                <a:off x="3524517" y="6414998"/>
                <a:ext cx="219646" cy="722771"/>
                <a:chOff x="2847905" y="6585533"/>
                <a:chExt cx="219646" cy="722771"/>
              </a:xfrm>
            </p:grpSpPr>
            <p:grpSp>
              <p:nvGrpSpPr>
                <p:cNvPr id="479" name="Skupina 478"/>
                <p:cNvGrpSpPr/>
                <p:nvPr/>
              </p:nvGrpSpPr>
              <p:grpSpPr>
                <a:xfrm>
                  <a:off x="2862743" y="6730687"/>
                  <a:ext cx="204808" cy="577617"/>
                  <a:chOff x="2862743" y="6730687"/>
                  <a:chExt cx="204808" cy="1019378"/>
                </a:xfrm>
              </p:grpSpPr>
              <p:sp>
                <p:nvSpPr>
                  <p:cNvPr id="481" name="Volný tvar 480"/>
                  <p:cNvSpPr/>
                  <p:nvPr/>
                </p:nvSpPr>
                <p:spPr>
                  <a:xfrm>
                    <a:off x="286274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82" name="Volný tvar 481"/>
                  <p:cNvSpPr/>
                  <p:nvPr/>
                </p:nvSpPr>
                <p:spPr>
                  <a:xfrm>
                    <a:off x="296842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  <p:sp>
              <p:nvSpPr>
                <p:cNvPr id="480" name="Ovál 479"/>
                <p:cNvSpPr/>
                <p:nvPr/>
              </p:nvSpPr>
              <p:spPr>
                <a:xfrm>
                  <a:off x="2847905" y="6585533"/>
                  <a:ext cx="218718" cy="218716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459" name="Skupina 458"/>
              <p:cNvGrpSpPr/>
              <p:nvPr/>
            </p:nvGrpSpPr>
            <p:grpSpPr>
              <a:xfrm rot="15300000" flipV="1">
                <a:off x="3790510" y="6869088"/>
                <a:ext cx="219646" cy="722771"/>
                <a:chOff x="2847905" y="6585533"/>
                <a:chExt cx="219646" cy="722771"/>
              </a:xfrm>
            </p:grpSpPr>
            <p:grpSp>
              <p:nvGrpSpPr>
                <p:cNvPr id="475" name="Skupina 474"/>
                <p:cNvGrpSpPr/>
                <p:nvPr/>
              </p:nvGrpSpPr>
              <p:grpSpPr>
                <a:xfrm>
                  <a:off x="2862743" y="6730687"/>
                  <a:ext cx="204808" cy="577617"/>
                  <a:chOff x="2862743" y="6730687"/>
                  <a:chExt cx="204808" cy="1019378"/>
                </a:xfrm>
              </p:grpSpPr>
              <p:sp>
                <p:nvSpPr>
                  <p:cNvPr id="477" name="Volný tvar 476"/>
                  <p:cNvSpPr/>
                  <p:nvPr/>
                </p:nvSpPr>
                <p:spPr>
                  <a:xfrm>
                    <a:off x="286274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78" name="Volný tvar 477"/>
                  <p:cNvSpPr/>
                  <p:nvPr/>
                </p:nvSpPr>
                <p:spPr>
                  <a:xfrm>
                    <a:off x="296842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  <p:sp>
              <p:nvSpPr>
                <p:cNvPr id="476" name="Ovál 475"/>
                <p:cNvSpPr/>
                <p:nvPr/>
              </p:nvSpPr>
              <p:spPr>
                <a:xfrm>
                  <a:off x="2847905" y="6585533"/>
                  <a:ext cx="218718" cy="218716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460" name="Skupina 459"/>
              <p:cNvGrpSpPr/>
              <p:nvPr/>
            </p:nvGrpSpPr>
            <p:grpSpPr>
              <a:xfrm rot="9900000" flipV="1">
                <a:off x="2582929" y="6184442"/>
                <a:ext cx="219646" cy="722771"/>
                <a:chOff x="2847905" y="6585533"/>
                <a:chExt cx="219646" cy="722771"/>
              </a:xfrm>
            </p:grpSpPr>
            <p:grpSp>
              <p:nvGrpSpPr>
                <p:cNvPr id="471" name="Skupina 470"/>
                <p:cNvGrpSpPr/>
                <p:nvPr/>
              </p:nvGrpSpPr>
              <p:grpSpPr>
                <a:xfrm>
                  <a:off x="2862743" y="6730687"/>
                  <a:ext cx="204808" cy="577617"/>
                  <a:chOff x="2862743" y="6730687"/>
                  <a:chExt cx="204808" cy="1019378"/>
                </a:xfrm>
              </p:grpSpPr>
              <p:sp>
                <p:nvSpPr>
                  <p:cNvPr id="473" name="Volný tvar 472"/>
                  <p:cNvSpPr/>
                  <p:nvPr/>
                </p:nvSpPr>
                <p:spPr>
                  <a:xfrm>
                    <a:off x="286274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74" name="Volný tvar 473"/>
                  <p:cNvSpPr/>
                  <p:nvPr/>
                </p:nvSpPr>
                <p:spPr>
                  <a:xfrm>
                    <a:off x="296842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  <p:sp>
              <p:nvSpPr>
                <p:cNvPr id="472" name="Ovál 471"/>
                <p:cNvSpPr/>
                <p:nvPr/>
              </p:nvSpPr>
              <p:spPr>
                <a:xfrm>
                  <a:off x="2847905" y="6585533"/>
                  <a:ext cx="218718" cy="218716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461" name="Skupina 460"/>
              <p:cNvGrpSpPr/>
              <p:nvPr/>
            </p:nvGrpSpPr>
            <p:grpSpPr>
              <a:xfrm rot="4500000" flipV="1">
                <a:off x="1924369" y="7365302"/>
                <a:ext cx="219646" cy="722771"/>
                <a:chOff x="2847905" y="6585533"/>
                <a:chExt cx="219646" cy="722771"/>
              </a:xfrm>
            </p:grpSpPr>
            <p:grpSp>
              <p:nvGrpSpPr>
                <p:cNvPr id="467" name="Skupina 466"/>
                <p:cNvGrpSpPr/>
                <p:nvPr/>
              </p:nvGrpSpPr>
              <p:grpSpPr>
                <a:xfrm>
                  <a:off x="2862743" y="6730687"/>
                  <a:ext cx="204808" cy="577617"/>
                  <a:chOff x="2862743" y="6730687"/>
                  <a:chExt cx="204808" cy="1019378"/>
                </a:xfrm>
              </p:grpSpPr>
              <p:sp>
                <p:nvSpPr>
                  <p:cNvPr id="469" name="Volný tvar 468"/>
                  <p:cNvSpPr/>
                  <p:nvPr/>
                </p:nvSpPr>
                <p:spPr>
                  <a:xfrm>
                    <a:off x="286274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70" name="Volný tvar 469"/>
                  <p:cNvSpPr/>
                  <p:nvPr/>
                </p:nvSpPr>
                <p:spPr>
                  <a:xfrm>
                    <a:off x="296842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  <p:sp>
              <p:nvSpPr>
                <p:cNvPr id="468" name="Ovál 467"/>
                <p:cNvSpPr/>
                <p:nvPr/>
              </p:nvSpPr>
              <p:spPr>
                <a:xfrm>
                  <a:off x="2847905" y="6585533"/>
                  <a:ext cx="218718" cy="218716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462" name="Skupina 461"/>
              <p:cNvGrpSpPr/>
              <p:nvPr/>
            </p:nvGrpSpPr>
            <p:grpSpPr>
              <a:xfrm rot="20700000" flipV="1">
                <a:off x="3111009" y="8069676"/>
                <a:ext cx="219646" cy="722771"/>
                <a:chOff x="2847905" y="6585533"/>
                <a:chExt cx="219646" cy="722771"/>
              </a:xfrm>
            </p:grpSpPr>
            <p:grpSp>
              <p:nvGrpSpPr>
                <p:cNvPr id="463" name="Skupina 462"/>
                <p:cNvGrpSpPr/>
                <p:nvPr/>
              </p:nvGrpSpPr>
              <p:grpSpPr>
                <a:xfrm>
                  <a:off x="2862743" y="6730687"/>
                  <a:ext cx="204808" cy="577617"/>
                  <a:chOff x="2862743" y="6730687"/>
                  <a:chExt cx="204808" cy="1019378"/>
                </a:xfrm>
              </p:grpSpPr>
              <p:sp>
                <p:nvSpPr>
                  <p:cNvPr id="465" name="Volný tvar 464"/>
                  <p:cNvSpPr/>
                  <p:nvPr/>
                </p:nvSpPr>
                <p:spPr>
                  <a:xfrm>
                    <a:off x="286274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66" name="Volný tvar 465"/>
                  <p:cNvSpPr/>
                  <p:nvPr/>
                </p:nvSpPr>
                <p:spPr>
                  <a:xfrm>
                    <a:off x="2968423" y="6730687"/>
                    <a:ext cx="99128" cy="1019378"/>
                  </a:xfrm>
                  <a:custGeom>
                    <a:avLst/>
                    <a:gdLst>
                      <a:gd name="connsiteX0" fmla="*/ 52249 w 73762"/>
                      <a:gd name="connsiteY0" fmla="*/ 0 h 758536"/>
                      <a:gd name="connsiteX1" fmla="*/ 294 w 73762"/>
                      <a:gd name="connsiteY1" fmla="*/ 259773 h 758536"/>
                      <a:gd name="connsiteX2" fmla="*/ 73031 w 73762"/>
                      <a:gd name="connsiteY2" fmla="*/ 457200 h 758536"/>
                      <a:gd name="connsiteX3" fmla="*/ 31467 w 73762"/>
                      <a:gd name="connsiteY3" fmla="*/ 758536 h 75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2" h="758536">
                        <a:moveTo>
                          <a:pt x="52249" y="0"/>
                        </a:moveTo>
                        <a:cubicBezTo>
                          <a:pt x="24539" y="91786"/>
                          <a:pt x="-3170" y="183573"/>
                          <a:pt x="294" y="259773"/>
                        </a:cubicBezTo>
                        <a:cubicBezTo>
                          <a:pt x="3758" y="335973"/>
                          <a:pt x="67836" y="374073"/>
                          <a:pt x="73031" y="457200"/>
                        </a:cubicBezTo>
                        <a:cubicBezTo>
                          <a:pt x="78227" y="540327"/>
                          <a:pt x="54847" y="649431"/>
                          <a:pt x="31467" y="758536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  <p:sp>
              <p:nvSpPr>
                <p:cNvPr id="464" name="Ovál 463"/>
                <p:cNvSpPr/>
                <p:nvPr/>
              </p:nvSpPr>
              <p:spPr>
                <a:xfrm>
                  <a:off x="2847905" y="6585533"/>
                  <a:ext cx="218718" cy="218716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</p:grpSp>
        <p:grpSp>
          <p:nvGrpSpPr>
            <p:cNvPr id="385" name="Skupina 384"/>
            <p:cNvGrpSpPr/>
            <p:nvPr/>
          </p:nvGrpSpPr>
          <p:grpSpPr>
            <a:xfrm rot="3943562" flipH="1">
              <a:off x="2157721" y="5994356"/>
              <a:ext cx="45719" cy="179912"/>
              <a:chOff x="2670821" y="230684"/>
              <a:chExt cx="99231" cy="390490"/>
            </a:xfrm>
          </p:grpSpPr>
          <p:sp>
            <p:nvSpPr>
              <p:cNvPr id="430" name="Ovál 429"/>
              <p:cNvSpPr/>
              <p:nvPr/>
            </p:nvSpPr>
            <p:spPr>
              <a:xfrm rot="11655745" flipV="1">
                <a:off x="2740417" y="588575"/>
                <a:ext cx="29635" cy="32599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431" name="Ovál 430"/>
              <p:cNvSpPr/>
              <p:nvPr/>
            </p:nvSpPr>
            <p:spPr>
              <a:xfrm rot="11655745" flipV="1">
                <a:off x="2709586" y="555926"/>
                <a:ext cx="26942" cy="29636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432" name="Ovál 431"/>
              <p:cNvSpPr/>
              <p:nvPr/>
            </p:nvSpPr>
            <p:spPr>
              <a:xfrm rot="11655745" flipV="1">
                <a:off x="2694029" y="515361"/>
                <a:ext cx="26942" cy="26942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433" name="Ovál 432"/>
              <p:cNvSpPr/>
              <p:nvPr/>
            </p:nvSpPr>
            <p:spPr>
              <a:xfrm rot="21325412" flipV="1">
                <a:off x="2707507" y="273616"/>
                <a:ext cx="39445" cy="39445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434" name="Ovál 433"/>
              <p:cNvSpPr/>
              <p:nvPr/>
            </p:nvSpPr>
            <p:spPr>
              <a:xfrm rot="21325412" flipV="1">
                <a:off x="2685923" y="230684"/>
                <a:ext cx="26942" cy="26942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435" name="Ovál 434"/>
              <p:cNvSpPr/>
              <p:nvPr/>
            </p:nvSpPr>
            <p:spPr>
              <a:xfrm rot="21325412" flipV="1">
                <a:off x="2694971" y="330487"/>
                <a:ext cx="26942" cy="26942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436" name="Ovál 435"/>
              <p:cNvSpPr/>
              <p:nvPr/>
            </p:nvSpPr>
            <p:spPr>
              <a:xfrm rot="21325412" flipV="1">
                <a:off x="2670821" y="366445"/>
                <a:ext cx="26942" cy="26942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437" name="Ovál 436"/>
              <p:cNvSpPr/>
              <p:nvPr/>
            </p:nvSpPr>
            <p:spPr>
              <a:xfrm rot="21325412" flipV="1">
                <a:off x="2677376" y="415230"/>
                <a:ext cx="26942" cy="26942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438" name="Ovál 437"/>
              <p:cNvSpPr/>
              <p:nvPr/>
            </p:nvSpPr>
            <p:spPr>
              <a:xfrm rot="21325412" flipV="1">
                <a:off x="2685930" y="463567"/>
                <a:ext cx="26942" cy="26942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</p:grpSp>
        <p:grpSp>
          <p:nvGrpSpPr>
            <p:cNvPr id="386" name="Skupina 385"/>
            <p:cNvGrpSpPr/>
            <p:nvPr/>
          </p:nvGrpSpPr>
          <p:grpSpPr>
            <a:xfrm rot="21200594" flipV="1">
              <a:off x="2150282" y="5844715"/>
              <a:ext cx="103011" cy="128051"/>
              <a:chOff x="1626990" y="3541735"/>
              <a:chExt cx="354487" cy="440655"/>
            </a:xfrm>
          </p:grpSpPr>
          <p:sp>
            <p:nvSpPr>
              <p:cNvPr id="409" name="Ovál 408"/>
              <p:cNvSpPr/>
              <p:nvPr/>
            </p:nvSpPr>
            <p:spPr>
              <a:xfrm rot="14147069" flipV="1">
                <a:off x="1768179" y="3951273"/>
                <a:ext cx="29635" cy="32599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410" name="Ovál 409"/>
              <p:cNvSpPr/>
              <p:nvPr/>
            </p:nvSpPr>
            <p:spPr>
              <a:xfrm rot="14147069" flipV="1">
                <a:off x="1768059" y="3905870"/>
                <a:ext cx="26942" cy="29636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411" name="Ovál 410"/>
              <p:cNvSpPr/>
              <p:nvPr/>
            </p:nvSpPr>
            <p:spPr>
              <a:xfrm rot="14147069" flipV="1">
                <a:off x="1784196" y="3865525"/>
                <a:ext cx="26942" cy="26942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412" name="Ovál 411"/>
              <p:cNvSpPr/>
              <p:nvPr/>
            </p:nvSpPr>
            <p:spPr>
              <a:xfrm rot="14147069" flipV="1">
                <a:off x="1724981" y="3827310"/>
                <a:ext cx="32599" cy="32599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413" name="Ovál 412"/>
              <p:cNvSpPr/>
              <p:nvPr/>
            </p:nvSpPr>
            <p:spPr>
              <a:xfrm rot="14147069" flipV="1">
                <a:off x="1764826" y="3794243"/>
                <a:ext cx="29636" cy="29636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414" name="Ovál 413"/>
              <p:cNvSpPr/>
              <p:nvPr/>
            </p:nvSpPr>
            <p:spPr>
              <a:xfrm rot="14147069" flipV="1">
                <a:off x="1681938" y="3856738"/>
                <a:ext cx="39445" cy="39445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415" name="Ovál 414"/>
              <p:cNvSpPr/>
              <p:nvPr/>
            </p:nvSpPr>
            <p:spPr>
              <a:xfrm rot="14147069" flipV="1">
                <a:off x="1626990" y="3877351"/>
                <a:ext cx="47729" cy="47729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grpSp>
            <p:nvGrpSpPr>
              <p:cNvPr id="416" name="Skupina 415"/>
              <p:cNvGrpSpPr/>
              <p:nvPr/>
            </p:nvGrpSpPr>
            <p:grpSpPr>
              <a:xfrm rot="2216736">
                <a:off x="1799764" y="3541735"/>
                <a:ext cx="181713" cy="318594"/>
                <a:chOff x="1501954" y="2665305"/>
                <a:chExt cx="181713" cy="318594"/>
              </a:xfrm>
            </p:grpSpPr>
            <p:sp>
              <p:nvSpPr>
                <p:cNvPr id="417" name="Ovál 416"/>
                <p:cNvSpPr/>
                <p:nvPr/>
              </p:nvSpPr>
              <p:spPr>
                <a:xfrm flipV="1">
                  <a:off x="1561597" y="2665305"/>
                  <a:ext cx="57752" cy="5775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418" name="Ovál 417"/>
                <p:cNvSpPr/>
                <p:nvPr/>
              </p:nvSpPr>
              <p:spPr>
                <a:xfrm flipV="1">
                  <a:off x="1529327" y="2723057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419" name="Ovál 418"/>
                <p:cNvSpPr/>
                <p:nvPr/>
              </p:nvSpPr>
              <p:spPr>
                <a:xfrm flipV="1">
                  <a:off x="1501954" y="2766091"/>
                  <a:ext cx="32599" cy="32599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420" name="Ovál 419"/>
                <p:cNvSpPr/>
                <p:nvPr/>
              </p:nvSpPr>
              <p:spPr>
                <a:xfrm flipV="1">
                  <a:off x="1644222" y="2769812"/>
                  <a:ext cx="39445" cy="3944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421" name="Ovál 420"/>
                <p:cNvSpPr/>
                <p:nvPr/>
              </p:nvSpPr>
              <p:spPr>
                <a:xfrm flipV="1">
                  <a:off x="1626651" y="2724816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422" name="Ovál 421"/>
                <p:cNvSpPr/>
                <p:nvPr/>
              </p:nvSpPr>
              <p:spPr>
                <a:xfrm flipV="1">
                  <a:off x="1528452" y="2817880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423" name="Ovál 422"/>
                <p:cNvSpPr/>
                <p:nvPr/>
              </p:nvSpPr>
              <p:spPr>
                <a:xfrm flipV="1">
                  <a:off x="1627707" y="2825023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424" name="Ovál 423"/>
                <p:cNvSpPr/>
                <p:nvPr/>
              </p:nvSpPr>
              <p:spPr>
                <a:xfrm flipV="1">
                  <a:off x="1559723" y="2854789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425" name="Ovál 424"/>
                <p:cNvSpPr/>
                <p:nvPr/>
              </p:nvSpPr>
              <p:spPr>
                <a:xfrm flipV="1">
                  <a:off x="1600765" y="2858939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426" name="Ovál 425"/>
                <p:cNvSpPr/>
                <p:nvPr/>
              </p:nvSpPr>
              <p:spPr>
                <a:xfrm flipV="1">
                  <a:off x="1562364" y="2903941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427" name="Ovál 426"/>
                <p:cNvSpPr/>
                <p:nvPr/>
              </p:nvSpPr>
              <p:spPr>
                <a:xfrm flipV="1">
                  <a:off x="1603406" y="2908091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428" name="Ovál 427"/>
                <p:cNvSpPr/>
                <p:nvPr/>
              </p:nvSpPr>
              <p:spPr>
                <a:xfrm flipV="1">
                  <a:off x="1557602" y="2953942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429" name="Ovál 428"/>
                <p:cNvSpPr/>
                <p:nvPr/>
              </p:nvSpPr>
              <p:spPr>
                <a:xfrm flipV="1">
                  <a:off x="1608076" y="2956957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</p:grpSp>
        </p:grpSp>
        <p:grpSp>
          <p:nvGrpSpPr>
            <p:cNvPr id="387" name="Skupina 386"/>
            <p:cNvGrpSpPr/>
            <p:nvPr/>
          </p:nvGrpSpPr>
          <p:grpSpPr>
            <a:xfrm rot="8799269" flipV="1">
              <a:off x="2071761" y="5906490"/>
              <a:ext cx="103011" cy="128051"/>
              <a:chOff x="1626990" y="3541735"/>
              <a:chExt cx="354487" cy="440655"/>
            </a:xfrm>
          </p:grpSpPr>
          <p:sp>
            <p:nvSpPr>
              <p:cNvPr id="388" name="Ovál 387"/>
              <p:cNvSpPr/>
              <p:nvPr/>
            </p:nvSpPr>
            <p:spPr>
              <a:xfrm rot="14147069" flipV="1">
                <a:off x="1768179" y="3951273"/>
                <a:ext cx="29635" cy="32599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389" name="Ovál 388"/>
              <p:cNvSpPr/>
              <p:nvPr/>
            </p:nvSpPr>
            <p:spPr>
              <a:xfrm rot="14147069" flipV="1">
                <a:off x="1768059" y="3905870"/>
                <a:ext cx="26942" cy="29636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390" name="Ovál 389"/>
              <p:cNvSpPr/>
              <p:nvPr/>
            </p:nvSpPr>
            <p:spPr>
              <a:xfrm rot="14147069" flipV="1">
                <a:off x="1784196" y="3865525"/>
                <a:ext cx="26942" cy="26942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391" name="Ovál 390"/>
              <p:cNvSpPr/>
              <p:nvPr/>
            </p:nvSpPr>
            <p:spPr>
              <a:xfrm rot="14147069" flipV="1">
                <a:off x="1724981" y="3827310"/>
                <a:ext cx="32599" cy="32599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392" name="Ovál 391"/>
              <p:cNvSpPr/>
              <p:nvPr/>
            </p:nvSpPr>
            <p:spPr>
              <a:xfrm rot="14147069" flipV="1">
                <a:off x="1764826" y="3794243"/>
                <a:ext cx="29636" cy="29636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393" name="Ovál 392"/>
              <p:cNvSpPr/>
              <p:nvPr/>
            </p:nvSpPr>
            <p:spPr>
              <a:xfrm rot="14147069" flipV="1">
                <a:off x="1681938" y="3856738"/>
                <a:ext cx="39445" cy="39445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394" name="Ovál 393"/>
              <p:cNvSpPr/>
              <p:nvPr/>
            </p:nvSpPr>
            <p:spPr>
              <a:xfrm rot="14147069" flipV="1">
                <a:off x="1626990" y="3877351"/>
                <a:ext cx="47729" cy="47729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grpSp>
            <p:nvGrpSpPr>
              <p:cNvPr id="395" name="Skupina 394"/>
              <p:cNvGrpSpPr/>
              <p:nvPr/>
            </p:nvGrpSpPr>
            <p:grpSpPr>
              <a:xfrm rot="2216736">
                <a:off x="1799764" y="3541735"/>
                <a:ext cx="181713" cy="318594"/>
                <a:chOff x="1501954" y="2665305"/>
                <a:chExt cx="181713" cy="318594"/>
              </a:xfrm>
            </p:grpSpPr>
            <p:sp>
              <p:nvSpPr>
                <p:cNvPr id="396" name="Ovál 395"/>
                <p:cNvSpPr/>
                <p:nvPr/>
              </p:nvSpPr>
              <p:spPr>
                <a:xfrm flipV="1">
                  <a:off x="1561597" y="2665305"/>
                  <a:ext cx="57752" cy="5775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397" name="Ovál 396"/>
                <p:cNvSpPr/>
                <p:nvPr/>
              </p:nvSpPr>
              <p:spPr>
                <a:xfrm flipV="1">
                  <a:off x="1529327" y="2723057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398" name="Ovál 397"/>
                <p:cNvSpPr/>
                <p:nvPr/>
              </p:nvSpPr>
              <p:spPr>
                <a:xfrm flipV="1">
                  <a:off x="1501954" y="2766091"/>
                  <a:ext cx="32599" cy="32599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399" name="Ovál 398"/>
                <p:cNvSpPr/>
                <p:nvPr/>
              </p:nvSpPr>
              <p:spPr>
                <a:xfrm flipV="1">
                  <a:off x="1644222" y="2769812"/>
                  <a:ext cx="39445" cy="3944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400" name="Ovál 399"/>
                <p:cNvSpPr/>
                <p:nvPr/>
              </p:nvSpPr>
              <p:spPr>
                <a:xfrm flipV="1">
                  <a:off x="1626651" y="2724816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401" name="Ovál 400"/>
                <p:cNvSpPr/>
                <p:nvPr/>
              </p:nvSpPr>
              <p:spPr>
                <a:xfrm flipV="1">
                  <a:off x="1528452" y="2817880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402" name="Ovál 401"/>
                <p:cNvSpPr/>
                <p:nvPr/>
              </p:nvSpPr>
              <p:spPr>
                <a:xfrm flipV="1">
                  <a:off x="1627707" y="2825023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403" name="Ovál 402"/>
                <p:cNvSpPr/>
                <p:nvPr/>
              </p:nvSpPr>
              <p:spPr>
                <a:xfrm flipV="1">
                  <a:off x="1559723" y="2854789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404" name="Ovál 403"/>
                <p:cNvSpPr/>
                <p:nvPr/>
              </p:nvSpPr>
              <p:spPr>
                <a:xfrm flipV="1">
                  <a:off x="1600765" y="2858939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405" name="Ovál 404"/>
                <p:cNvSpPr/>
                <p:nvPr/>
              </p:nvSpPr>
              <p:spPr>
                <a:xfrm flipV="1">
                  <a:off x="1562364" y="2903941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406" name="Ovál 405"/>
                <p:cNvSpPr/>
                <p:nvPr/>
              </p:nvSpPr>
              <p:spPr>
                <a:xfrm flipV="1">
                  <a:off x="1603406" y="2908091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407" name="Ovál 406"/>
                <p:cNvSpPr/>
                <p:nvPr/>
              </p:nvSpPr>
              <p:spPr>
                <a:xfrm flipV="1">
                  <a:off x="1557602" y="2953942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408" name="Ovál 407"/>
                <p:cNvSpPr/>
                <p:nvPr/>
              </p:nvSpPr>
              <p:spPr>
                <a:xfrm flipV="1">
                  <a:off x="1608076" y="2956957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</p:grpSp>
        </p:grpSp>
      </p:grpSp>
      <p:grpSp>
        <p:nvGrpSpPr>
          <p:cNvPr id="559" name="Skupina 558"/>
          <p:cNvGrpSpPr/>
          <p:nvPr/>
        </p:nvGrpSpPr>
        <p:grpSpPr>
          <a:xfrm rot="1895839">
            <a:off x="2190752" y="5017421"/>
            <a:ext cx="374222" cy="404199"/>
            <a:chOff x="1702616" y="5295571"/>
            <a:chExt cx="1920378" cy="2074202"/>
          </a:xfrm>
        </p:grpSpPr>
        <p:sp>
          <p:nvSpPr>
            <p:cNvPr id="560" name="Volný tvar 559"/>
            <p:cNvSpPr/>
            <p:nvPr/>
          </p:nvSpPr>
          <p:spPr>
            <a:xfrm>
              <a:off x="1856455" y="5396941"/>
              <a:ext cx="1603908" cy="1829574"/>
            </a:xfrm>
            <a:custGeom>
              <a:avLst/>
              <a:gdLst>
                <a:gd name="connsiteX0" fmla="*/ 620481 w 1584443"/>
                <a:gd name="connsiteY0" fmla="*/ 82967 h 1777426"/>
                <a:gd name="connsiteX1" fmla="*/ 302981 w 1584443"/>
                <a:gd name="connsiteY1" fmla="*/ 298867 h 1777426"/>
                <a:gd name="connsiteX2" fmla="*/ 74381 w 1584443"/>
                <a:gd name="connsiteY2" fmla="*/ 825917 h 1777426"/>
                <a:gd name="connsiteX3" fmla="*/ 4531 w 1584443"/>
                <a:gd name="connsiteY3" fmla="*/ 1118017 h 1777426"/>
                <a:gd name="connsiteX4" fmla="*/ 182331 w 1584443"/>
                <a:gd name="connsiteY4" fmla="*/ 1454567 h 1777426"/>
                <a:gd name="connsiteX5" fmla="*/ 309331 w 1584443"/>
                <a:gd name="connsiteY5" fmla="*/ 1537117 h 1777426"/>
                <a:gd name="connsiteX6" fmla="*/ 499831 w 1584443"/>
                <a:gd name="connsiteY6" fmla="*/ 1511717 h 1777426"/>
                <a:gd name="connsiteX7" fmla="*/ 760181 w 1584443"/>
                <a:gd name="connsiteY7" fmla="*/ 1645067 h 1777426"/>
                <a:gd name="connsiteX8" fmla="*/ 1001481 w 1584443"/>
                <a:gd name="connsiteY8" fmla="*/ 1772067 h 1777426"/>
                <a:gd name="connsiteX9" fmla="*/ 1211031 w 1584443"/>
                <a:gd name="connsiteY9" fmla="*/ 1733967 h 1777426"/>
                <a:gd name="connsiteX10" fmla="*/ 1471381 w 1584443"/>
                <a:gd name="connsiteY10" fmla="*/ 1556167 h 1777426"/>
                <a:gd name="connsiteX11" fmla="*/ 1579331 w 1584443"/>
                <a:gd name="connsiteY11" fmla="*/ 1289467 h 1777426"/>
                <a:gd name="connsiteX12" fmla="*/ 1553931 w 1584443"/>
                <a:gd name="connsiteY12" fmla="*/ 1111667 h 1777426"/>
                <a:gd name="connsiteX13" fmla="*/ 1439631 w 1584443"/>
                <a:gd name="connsiteY13" fmla="*/ 895767 h 1777426"/>
                <a:gd name="connsiteX14" fmla="*/ 1458681 w 1584443"/>
                <a:gd name="connsiteY14" fmla="*/ 641767 h 1777426"/>
                <a:gd name="connsiteX15" fmla="*/ 1509481 w 1584443"/>
                <a:gd name="connsiteY15" fmla="*/ 495717 h 1777426"/>
                <a:gd name="connsiteX16" fmla="*/ 1401531 w 1584443"/>
                <a:gd name="connsiteY16" fmla="*/ 197267 h 1777426"/>
                <a:gd name="connsiteX17" fmla="*/ 1071331 w 1584443"/>
                <a:gd name="connsiteY17" fmla="*/ 57567 h 1777426"/>
                <a:gd name="connsiteX18" fmla="*/ 874481 w 1584443"/>
                <a:gd name="connsiteY18" fmla="*/ 417 h 1777426"/>
                <a:gd name="connsiteX19" fmla="*/ 620481 w 1584443"/>
                <a:gd name="connsiteY19" fmla="*/ 82967 h 1777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84443" h="1777426">
                  <a:moveTo>
                    <a:pt x="620481" y="82967"/>
                  </a:moveTo>
                  <a:cubicBezTo>
                    <a:pt x="525231" y="132709"/>
                    <a:pt x="393998" y="175042"/>
                    <a:pt x="302981" y="298867"/>
                  </a:cubicBezTo>
                  <a:cubicBezTo>
                    <a:pt x="211964" y="422692"/>
                    <a:pt x="124123" y="689392"/>
                    <a:pt x="74381" y="825917"/>
                  </a:cubicBezTo>
                  <a:cubicBezTo>
                    <a:pt x="24639" y="962442"/>
                    <a:pt x="-13461" y="1013242"/>
                    <a:pt x="4531" y="1118017"/>
                  </a:cubicBezTo>
                  <a:cubicBezTo>
                    <a:pt x="22523" y="1222792"/>
                    <a:pt x="131531" y="1384717"/>
                    <a:pt x="182331" y="1454567"/>
                  </a:cubicBezTo>
                  <a:cubicBezTo>
                    <a:pt x="233131" y="1524417"/>
                    <a:pt x="256414" y="1527592"/>
                    <a:pt x="309331" y="1537117"/>
                  </a:cubicBezTo>
                  <a:cubicBezTo>
                    <a:pt x="362248" y="1546642"/>
                    <a:pt x="424689" y="1493725"/>
                    <a:pt x="499831" y="1511717"/>
                  </a:cubicBezTo>
                  <a:cubicBezTo>
                    <a:pt x="574973" y="1529709"/>
                    <a:pt x="760181" y="1645067"/>
                    <a:pt x="760181" y="1645067"/>
                  </a:cubicBezTo>
                  <a:cubicBezTo>
                    <a:pt x="843789" y="1688459"/>
                    <a:pt x="926339" y="1757250"/>
                    <a:pt x="1001481" y="1772067"/>
                  </a:cubicBezTo>
                  <a:cubicBezTo>
                    <a:pt x="1076623" y="1786884"/>
                    <a:pt x="1132714" y="1769950"/>
                    <a:pt x="1211031" y="1733967"/>
                  </a:cubicBezTo>
                  <a:cubicBezTo>
                    <a:pt x="1289348" y="1697984"/>
                    <a:pt x="1409998" y="1630250"/>
                    <a:pt x="1471381" y="1556167"/>
                  </a:cubicBezTo>
                  <a:cubicBezTo>
                    <a:pt x="1532764" y="1482084"/>
                    <a:pt x="1565573" y="1363550"/>
                    <a:pt x="1579331" y="1289467"/>
                  </a:cubicBezTo>
                  <a:cubicBezTo>
                    <a:pt x="1593089" y="1215384"/>
                    <a:pt x="1577214" y="1177284"/>
                    <a:pt x="1553931" y="1111667"/>
                  </a:cubicBezTo>
                  <a:cubicBezTo>
                    <a:pt x="1530648" y="1046050"/>
                    <a:pt x="1455506" y="974083"/>
                    <a:pt x="1439631" y="895767"/>
                  </a:cubicBezTo>
                  <a:cubicBezTo>
                    <a:pt x="1423756" y="817451"/>
                    <a:pt x="1447039" y="708442"/>
                    <a:pt x="1458681" y="641767"/>
                  </a:cubicBezTo>
                  <a:cubicBezTo>
                    <a:pt x="1470323" y="575092"/>
                    <a:pt x="1519006" y="569800"/>
                    <a:pt x="1509481" y="495717"/>
                  </a:cubicBezTo>
                  <a:cubicBezTo>
                    <a:pt x="1499956" y="421634"/>
                    <a:pt x="1474556" y="270292"/>
                    <a:pt x="1401531" y="197267"/>
                  </a:cubicBezTo>
                  <a:cubicBezTo>
                    <a:pt x="1328506" y="124242"/>
                    <a:pt x="1159173" y="90375"/>
                    <a:pt x="1071331" y="57567"/>
                  </a:cubicBezTo>
                  <a:cubicBezTo>
                    <a:pt x="983489" y="24759"/>
                    <a:pt x="946448" y="-3816"/>
                    <a:pt x="874481" y="417"/>
                  </a:cubicBezTo>
                  <a:cubicBezTo>
                    <a:pt x="802514" y="4650"/>
                    <a:pt x="715731" y="33225"/>
                    <a:pt x="620481" y="8296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3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3">
                    <a:lumMod val="60000"/>
                    <a:lumOff val="40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61" name="Volný tvar 560"/>
            <p:cNvSpPr/>
            <p:nvPr/>
          </p:nvSpPr>
          <p:spPr>
            <a:xfrm rot="6668963">
              <a:off x="1851841" y="6277449"/>
              <a:ext cx="377067" cy="388147"/>
            </a:xfrm>
            <a:custGeom>
              <a:avLst/>
              <a:gdLst>
                <a:gd name="connsiteX0" fmla="*/ 32649 w 442393"/>
                <a:gd name="connsiteY0" fmla="*/ 204397 h 455392"/>
                <a:gd name="connsiteX1" fmla="*/ 83449 w 442393"/>
                <a:gd name="connsiteY1" fmla="*/ 23422 h 455392"/>
                <a:gd name="connsiteX2" fmla="*/ 283474 w 442393"/>
                <a:gd name="connsiteY2" fmla="*/ 23422 h 455392"/>
                <a:gd name="connsiteX3" fmla="*/ 442224 w 442393"/>
                <a:gd name="connsiteY3" fmla="*/ 217097 h 455392"/>
                <a:gd name="connsiteX4" fmla="*/ 308874 w 442393"/>
                <a:gd name="connsiteY4" fmla="*/ 445697 h 455392"/>
                <a:gd name="connsiteX5" fmla="*/ 70749 w 442393"/>
                <a:gd name="connsiteY5" fmla="*/ 401247 h 455392"/>
                <a:gd name="connsiteX6" fmla="*/ 899 w 442393"/>
                <a:gd name="connsiteY6" fmla="*/ 293297 h 455392"/>
                <a:gd name="connsiteX7" fmla="*/ 32649 w 442393"/>
                <a:gd name="connsiteY7" fmla="*/ 204397 h 455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2393" h="455392">
                  <a:moveTo>
                    <a:pt x="32649" y="204397"/>
                  </a:moveTo>
                  <a:cubicBezTo>
                    <a:pt x="46407" y="159418"/>
                    <a:pt x="41645" y="53584"/>
                    <a:pt x="83449" y="23422"/>
                  </a:cubicBezTo>
                  <a:cubicBezTo>
                    <a:pt x="125253" y="-6741"/>
                    <a:pt x="223678" y="-8857"/>
                    <a:pt x="283474" y="23422"/>
                  </a:cubicBezTo>
                  <a:cubicBezTo>
                    <a:pt x="343270" y="55701"/>
                    <a:pt x="437991" y="146718"/>
                    <a:pt x="442224" y="217097"/>
                  </a:cubicBezTo>
                  <a:cubicBezTo>
                    <a:pt x="446457" y="287476"/>
                    <a:pt x="370787" y="415005"/>
                    <a:pt x="308874" y="445697"/>
                  </a:cubicBezTo>
                  <a:cubicBezTo>
                    <a:pt x="246962" y="476389"/>
                    <a:pt x="122078" y="426647"/>
                    <a:pt x="70749" y="401247"/>
                  </a:cubicBezTo>
                  <a:cubicBezTo>
                    <a:pt x="19420" y="375847"/>
                    <a:pt x="6720" y="325047"/>
                    <a:pt x="899" y="293297"/>
                  </a:cubicBezTo>
                  <a:cubicBezTo>
                    <a:pt x="-4922" y="261547"/>
                    <a:pt x="18891" y="249376"/>
                    <a:pt x="32649" y="204397"/>
                  </a:cubicBez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62" name="Volný tvar 561"/>
            <p:cNvSpPr/>
            <p:nvPr/>
          </p:nvSpPr>
          <p:spPr>
            <a:xfrm rot="716958">
              <a:off x="2952152" y="5648975"/>
              <a:ext cx="377067" cy="388147"/>
            </a:xfrm>
            <a:custGeom>
              <a:avLst/>
              <a:gdLst>
                <a:gd name="connsiteX0" fmla="*/ 32649 w 442393"/>
                <a:gd name="connsiteY0" fmla="*/ 204397 h 455392"/>
                <a:gd name="connsiteX1" fmla="*/ 83449 w 442393"/>
                <a:gd name="connsiteY1" fmla="*/ 23422 h 455392"/>
                <a:gd name="connsiteX2" fmla="*/ 283474 w 442393"/>
                <a:gd name="connsiteY2" fmla="*/ 23422 h 455392"/>
                <a:gd name="connsiteX3" fmla="*/ 442224 w 442393"/>
                <a:gd name="connsiteY3" fmla="*/ 217097 h 455392"/>
                <a:gd name="connsiteX4" fmla="*/ 308874 w 442393"/>
                <a:gd name="connsiteY4" fmla="*/ 445697 h 455392"/>
                <a:gd name="connsiteX5" fmla="*/ 70749 w 442393"/>
                <a:gd name="connsiteY5" fmla="*/ 401247 h 455392"/>
                <a:gd name="connsiteX6" fmla="*/ 899 w 442393"/>
                <a:gd name="connsiteY6" fmla="*/ 293297 h 455392"/>
                <a:gd name="connsiteX7" fmla="*/ 32649 w 442393"/>
                <a:gd name="connsiteY7" fmla="*/ 204397 h 455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2393" h="455392">
                  <a:moveTo>
                    <a:pt x="32649" y="204397"/>
                  </a:moveTo>
                  <a:cubicBezTo>
                    <a:pt x="46407" y="159418"/>
                    <a:pt x="41645" y="53584"/>
                    <a:pt x="83449" y="23422"/>
                  </a:cubicBezTo>
                  <a:cubicBezTo>
                    <a:pt x="125253" y="-6741"/>
                    <a:pt x="223678" y="-8857"/>
                    <a:pt x="283474" y="23422"/>
                  </a:cubicBezTo>
                  <a:cubicBezTo>
                    <a:pt x="343270" y="55701"/>
                    <a:pt x="437991" y="146718"/>
                    <a:pt x="442224" y="217097"/>
                  </a:cubicBezTo>
                  <a:cubicBezTo>
                    <a:pt x="446457" y="287476"/>
                    <a:pt x="370787" y="415005"/>
                    <a:pt x="308874" y="445697"/>
                  </a:cubicBezTo>
                  <a:cubicBezTo>
                    <a:pt x="246962" y="476389"/>
                    <a:pt x="122078" y="426647"/>
                    <a:pt x="70749" y="401247"/>
                  </a:cubicBezTo>
                  <a:cubicBezTo>
                    <a:pt x="19420" y="375847"/>
                    <a:pt x="6720" y="325047"/>
                    <a:pt x="899" y="293297"/>
                  </a:cubicBezTo>
                  <a:cubicBezTo>
                    <a:pt x="-4922" y="261547"/>
                    <a:pt x="18891" y="249376"/>
                    <a:pt x="32649" y="204397"/>
                  </a:cubicBez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grpSp>
          <p:nvGrpSpPr>
            <p:cNvPr id="563" name="Skupina 562"/>
            <p:cNvGrpSpPr/>
            <p:nvPr/>
          </p:nvGrpSpPr>
          <p:grpSpPr>
            <a:xfrm rot="16200000">
              <a:off x="2083664" y="5726106"/>
              <a:ext cx="154943" cy="509860"/>
              <a:chOff x="2847905" y="6585533"/>
              <a:chExt cx="219646" cy="722771"/>
            </a:xfrm>
          </p:grpSpPr>
          <p:grpSp>
            <p:nvGrpSpPr>
              <p:cNvPr id="775" name="Skupina 774"/>
              <p:cNvGrpSpPr/>
              <p:nvPr/>
            </p:nvGrpSpPr>
            <p:grpSpPr>
              <a:xfrm>
                <a:off x="2862743" y="6730687"/>
                <a:ext cx="204808" cy="577617"/>
                <a:chOff x="2862743" y="6730687"/>
                <a:chExt cx="204808" cy="1019378"/>
              </a:xfrm>
            </p:grpSpPr>
            <p:sp>
              <p:nvSpPr>
                <p:cNvPr id="777" name="Volný tvar 776"/>
                <p:cNvSpPr/>
                <p:nvPr/>
              </p:nvSpPr>
              <p:spPr>
                <a:xfrm>
                  <a:off x="286274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778" name="Volný tvar 777"/>
                <p:cNvSpPr/>
                <p:nvPr/>
              </p:nvSpPr>
              <p:spPr>
                <a:xfrm>
                  <a:off x="296842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776" name="Ovál 775"/>
              <p:cNvSpPr/>
              <p:nvPr/>
            </p:nvSpPr>
            <p:spPr>
              <a:xfrm>
                <a:off x="2847905" y="6585533"/>
                <a:ext cx="218718" cy="218716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564" name="Skupina 563"/>
            <p:cNvGrpSpPr/>
            <p:nvPr/>
          </p:nvGrpSpPr>
          <p:grpSpPr>
            <a:xfrm rot="20126195" flipV="1">
              <a:off x="3050269" y="6761089"/>
              <a:ext cx="154943" cy="509860"/>
              <a:chOff x="2847905" y="6585533"/>
              <a:chExt cx="219646" cy="722771"/>
            </a:xfrm>
          </p:grpSpPr>
          <p:grpSp>
            <p:nvGrpSpPr>
              <p:cNvPr id="771" name="Skupina 770"/>
              <p:cNvGrpSpPr/>
              <p:nvPr/>
            </p:nvGrpSpPr>
            <p:grpSpPr>
              <a:xfrm>
                <a:off x="2862743" y="6730687"/>
                <a:ext cx="204808" cy="577617"/>
                <a:chOff x="2862743" y="6730687"/>
                <a:chExt cx="204808" cy="1019378"/>
              </a:xfrm>
            </p:grpSpPr>
            <p:sp>
              <p:nvSpPr>
                <p:cNvPr id="773" name="Volný tvar 772"/>
                <p:cNvSpPr/>
                <p:nvPr/>
              </p:nvSpPr>
              <p:spPr>
                <a:xfrm>
                  <a:off x="286274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774" name="Volný tvar 773"/>
                <p:cNvSpPr/>
                <p:nvPr/>
              </p:nvSpPr>
              <p:spPr>
                <a:xfrm>
                  <a:off x="296842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772" name="Ovál 771"/>
              <p:cNvSpPr/>
              <p:nvPr/>
            </p:nvSpPr>
            <p:spPr>
              <a:xfrm>
                <a:off x="2847905" y="6585533"/>
                <a:ext cx="218718" cy="218716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565" name="Skupina 564"/>
            <p:cNvGrpSpPr/>
            <p:nvPr/>
          </p:nvGrpSpPr>
          <p:grpSpPr>
            <a:xfrm rot="2238349" flipV="1">
              <a:off x="2131840" y="6643039"/>
              <a:ext cx="154943" cy="509860"/>
              <a:chOff x="2847905" y="6585533"/>
              <a:chExt cx="219646" cy="722771"/>
            </a:xfrm>
          </p:grpSpPr>
          <p:grpSp>
            <p:nvGrpSpPr>
              <p:cNvPr id="767" name="Skupina 766"/>
              <p:cNvGrpSpPr/>
              <p:nvPr/>
            </p:nvGrpSpPr>
            <p:grpSpPr>
              <a:xfrm>
                <a:off x="2862743" y="6730687"/>
                <a:ext cx="204808" cy="577617"/>
                <a:chOff x="2862743" y="6730687"/>
                <a:chExt cx="204808" cy="1019378"/>
              </a:xfrm>
            </p:grpSpPr>
            <p:sp>
              <p:nvSpPr>
                <p:cNvPr id="769" name="Volný tvar 768"/>
                <p:cNvSpPr/>
                <p:nvPr/>
              </p:nvSpPr>
              <p:spPr>
                <a:xfrm>
                  <a:off x="286274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770" name="Volný tvar 769"/>
                <p:cNvSpPr/>
                <p:nvPr/>
              </p:nvSpPr>
              <p:spPr>
                <a:xfrm>
                  <a:off x="296842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768" name="Ovál 767"/>
              <p:cNvSpPr/>
              <p:nvPr/>
            </p:nvSpPr>
            <p:spPr>
              <a:xfrm>
                <a:off x="2847905" y="6585533"/>
                <a:ext cx="218718" cy="218716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566" name="Skupina 565"/>
            <p:cNvGrpSpPr/>
            <p:nvPr/>
          </p:nvGrpSpPr>
          <p:grpSpPr>
            <a:xfrm rot="16847857" flipH="1" flipV="1">
              <a:off x="3112403" y="5869114"/>
              <a:ext cx="154943" cy="509860"/>
              <a:chOff x="2847905" y="6585533"/>
              <a:chExt cx="219646" cy="722771"/>
            </a:xfrm>
          </p:grpSpPr>
          <p:grpSp>
            <p:nvGrpSpPr>
              <p:cNvPr id="763" name="Skupina 762"/>
              <p:cNvGrpSpPr/>
              <p:nvPr/>
            </p:nvGrpSpPr>
            <p:grpSpPr>
              <a:xfrm>
                <a:off x="2862743" y="6730687"/>
                <a:ext cx="204808" cy="577617"/>
                <a:chOff x="2862743" y="6730687"/>
                <a:chExt cx="204808" cy="1019378"/>
              </a:xfrm>
            </p:grpSpPr>
            <p:sp>
              <p:nvSpPr>
                <p:cNvPr id="765" name="Volný tvar 764"/>
                <p:cNvSpPr/>
                <p:nvPr/>
              </p:nvSpPr>
              <p:spPr>
                <a:xfrm>
                  <a:off x="286274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766" name="Volný tvar 765"/>
                <p:cNvSpPr/>
                <p:nvPr/>
              </p:nvSpPr>
              <p:spPr>
                <a:xfrm>
                  <a:off x="296842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764" name="Ovál 763"/>
              <p:cNvSpPr/>
              <p:nvPr/>
            </p:nvSpPr>
            <p:spPr>
              <a:xfrm>
                <a:off x="2847905" y="6585533"/>
                <a:ext cx="218718" cy="218716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567" name="Skupina 566"/>
            <p:cNvGrpSpPr/>
            <p:nvPr/>
          </p:nvGrpSpPr>
          <p:grpSpPr>
            <a:xfrm rot="3485040" flipV="1">
              <a:off x="1959904" y="6358081"/>
              <a:ext cx="154943" cy="509860"/>
              <a:chOff x="2847905" y="6585533"/>
              <a:chExt cx="219646" cy="722771"/>
            </a:xfrm>
          </p:grpSpPr>
          <p:grpSp>
            <p:nvGrpSpPr>
              <p:cNvPr id="759" name="Skupina 758"/>
              <p:cNvGrpSpPr/>
              <p:nvPr/>
            </p:nvGrpSpPr>
            <p:grpSpPr>
              <a:xfrm>
                <a:off x="2862743" y="6730687"/>
                <a:ext cx="204808" cy="577617"/>
                <a:chOff x="2862743" y="6730687"/>
                <a:chExt cx="204808" cy="1019378"/>
              </a:xfrm>
            </p:grpSpPr>
            <p:sp>
              <p:nvSpPr>
                <p:cNvPr id="761" name="Volný tvar 760"/>
                <p:cNvSpPr/>
                <p:nvPr/>
              </p:nvSpPr>
              <p:spPr>
                <a:xfrm>
                  <a:off x="286274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762" name="Volný tvar 761"/>
                <p:cNvSpPr/>
                <p:nvPr/>
              </p:nvSpPr>
              <p:spPr>
                <a:xfrm>
                  <a:off x="296842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760" name="Ovál 759"/>
              <p:cNvSpPr/>
              <p:nvPr/>
            </p:nvSpPr>
            <p:spPr>
              <a:xfrm>
                <a:off x="2847905" y="6585533"/>
                <a:ext cx="218718" cy="218716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568" name="Skupina 567"/>
            <p:cNvGrpSpPr/>
            <p:nvPr/>
          </p:nvGrpSpPr>
          <p:grpSpPr>
            <a:xfrm rot="16702898" flipV="1">
              <a:off x="3191123" y="6231507"/>
              <a:ext cx="154943" cy="509860"/>
              <a:chOff x="2847905" y="6585533"/>
              <a:chExt cx="219646" cy="722771"/>
            </a:xfrm>
          </p:grpSpPr>
          <p:grpSp>
            <p:nvGrpSpPr>
              <p:cNvPr id="755" name="Skupina 754"/>
              <p:cNvGrpSpPr/>
              <p:nvPr/>
            </p:nvGrpSpPr>
            <p:grpSpPr>
              <a:xfrm>
                <a:off x="2862743" y="6730687"/>
                <a:ext cx="204808" cy="577617"/>
                <a:chOff x="2862743" y="6730687"/>
                <a:chExt cx="204808" cy="1019378"/>
              </a:xfrm>
            </p:grpSpPr>
            <p:sp>
              <p:nvSpPr>
                <p:cNvPr id="757" name="Volný tvar 756"/>
                <p:cNvSpPr/>
                <p:nvPr/>
              </p:nvSpPr>
              <p:spPr>
                <a:xfrm>
                  <a:off x="286274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758" name="Volný tvar 757"/>
                <p:cNvSpPr/>
                <p:nvPr/>
              </p:nvSpPr>
              <p:spPr>
                <a:xfrm>
                  <a:off x="296842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756" name="Ovál 755"/>
              <p:cNvSpPr/>
              <p:nvPr/>
            </p:nvSpPr>
            <p:spPr>
              <a:xfrm>
                <a:off x="2847905" y="6585533"/>
                <a:ext cx="218718" cy="218716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569" name="Skupina 568"/>
            <p:cNvGrpSpPr/>
            <p:nvPr/>
          </p:nvGrpSpPr>
          <p:grpSpPr>
            <a:xfrm rot="12600000" flipV="1">
              <a:off x="3018193" y="5383888"/>
              <a:ext cx="154943" cy="509860"/>
              <a:chOff x="2847905" y="6585533"/>
              <a:chExt cx="219646" cy="722771"/>
            </a:xfrm>
          </p:grpSpPr>
          <p:grpSp>
            <p:nvGrpSpPr>
              <p:cNvPr id="751" name="Skupina 750"/>
              <p:cNvGrpSpPr/>
              <p:nvPr/>
            </p:nvGrpSpPr>
            <p:grpSpPr>
              <a:xfrm>
                <a:off x="2862743" y="6730687"/>
                <a:ext cx="204808" cy="577617"/>
                <a:chOff x="2862743" y="6730687"/>
                <a:chExt cx="204808" cy="1019378"/>
              </a:xfrm>
            </p:grpSpPr>
            <p:sp>
              <p:nvSpPr>
                <p:cNvPr id="753" name="Volný tvar 752"/>
                <p:cNvSpPr/>
                <p:nvPr/>
              </p:nvSpPr>
              <p:spPr>
                <a:xfrm>
                  <a:off x="286274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754" name="Volný tvar 753"/>
                <p:cNvSpPr/>
                <p:nvPr/>
              </p:nvSpPr>
              <p:spPr>
                <a:xfrm>
                  <a:off x="296842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752" name="Ovál 751"/>
              <p:cNvSpPr/>
              <p:nvPr/>
            </p:nvSpPr>
            <p:spPr>
              <a:xfrm>
                <a:off x="2847905" y="6585533"/>
                <a:ext cx="218718" cy="218716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570" name="Skupina 569"/>
            <p:cNvGrpSpPr/>
            <p:nvPr/>
          </p:nvGrpSpPr>
          <p:grpSpPr>
            <a:xfrm rot="574562" flipV="1">
              <a:off x="2792613" y="6820689"/>
              <a:ext cx="154943" cy="509860"/>
              <a:chOff x="2847905" y="6585533"/>
              <a:chExt cx="219646" cy="722771"/>
            </a:xfrm>
          </p:grpSpPr>
          <p:grpSp>
            <p:nvGrpSpPr>
              <p:cNvPr id="747" name="Skupina 746"/>
              <p:cNvGrpSpPr/>
              <p:nvPr/>
            </p:nvGrpSpPr>
            <p:grpSpPr>
              <a:xfrm>
                <a:off x="2862743" y="6730687"/>
                <a:ext cx="204808" cy="577617"/>
                <a:chOff x="2862743" y="6730687"/>
                <a:chExt cx="204808" cy="1019378"/>
              </a:xfrm>
            </p:grpSpPr>
            <p:sp>
              <p:nvSpPr>
                <p:cNvPr id="749" name="Volný tvar 748"/>
                <p:cNvSpPr/>
                <p:nvPr/>
              </p:nvSpPr>
              <p:spPr>
                <a:xfrm>
                  <a:off x="286274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750" name="Volný tvar 749"/>
                <p:cNvSpPr/>
                <p:nvPr/>
              </p:nvSpPr>
              <p:spPr>
                <a:xfrm>
                  <a:off x="296842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748" name="Ovál 747"/>
              <p:cNvSpPr/>
              <p:nvPr/>
            </p:nvSpPr>
            <p:spPr>
              <a:xfrm>
                <a:off x="2847905" y="6585533"/>
                <a:ext cx="218718" cy="218716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571" name="Skupina 570"/>
            <p:cNvGrpSpPr/>
            <p:nvPr/>
          </p:nvGrpSpPr>
          <p:grpSpPr>
            <a:xfrm rot="5400000" flipV="1">
              <a:off x="1936322" y="6080812"/>
              <a:ext cx="154943" cy="509860"/>
              <a:chOff x="2847905" y="6585533"/>
              <a:chExt cx="219646" cy="722771"/>
            </a:xfrm>
          </p:grpSpPr>
          <p:grpSp>
            <p:nvGrpSpPr>
              <p:cNvPr id="743" name="Skupina 742"/>
              <p:cNvGrpSpPr/>
              <p:nvPr/>
            </p:nvGrpSpPr>
            <p:grpSpPr>
              <a:xfrm>
                <a:off x="2862743" y="6730687"/>
                <a:ext cx="204808" cy="577617"/>
                <a:chOff x="2862743" y="6730687"/>
                <a:chExt cx="204808" cy="1019378"/>
              </a:xfrm>
            </p:grpSpPr>
            <p:sp>
              <p:nvSpPr>
                <p:cNvPr id="745" name="Volný tvar 744"/>
                <p:cNvSpPr/>
                <p:nvPr/>
              </p:nvSpPr>
              <p:spPr>
                <a:xfrm>
                  <a:off x="286274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746" name="Volný tvar 745"/>
                <p:cNvSpPr/>
                <p:nvPr/>
              </p:nvSpPr>
              <p:spPr>
                <a:xfrm>
                  <a:off x="296842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744" name="Ovál 743"/>
              <p:cNvSpPr/>
              <p:nvPr/>
            </p:nvSpPr>
            <p:spPr>
              <a:xfrm>
                <a:off x="2847905" y="6585533"/>
                <a:ext cx="218718" cy="218716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572" name="Skupina 571"/>
            <p:cNvGrpSpPr/>
            <p:nvPr/>
          </p:nvGrpSpPr>
          <p:grpSpPr>
            <a:xfrm rot="14724254" flipV="1">
              <a:off x="3149781" y="5604924"/>
              <a:ext cx="154943" cy="509860"/>
              <a:chOff x="2847905" y="6585533"/>
              <a:chExt cx="219646" cy="722771"/>
            </a:xfrm>
          </p:grpSpPr>
          <p:grpSp>
            <p:nvGrpSpPr>
              <p:cNvPr id="739" name="Skupina 738"/>
              <p:cNvGrpSpPr/>
              <p:nvPr/>
            </p:nvGrpSpPr>
            <p:grpSpPr>
              <a:xfrm>
                <a:off x="2862743" y="6730687"/>
                <a:ext cx="204808" cy="577617"/>
                <a:chOff x="2862743" y="6730687"/>
                <a:chExt cx="204808" cy="1019378"/>
              </a:xfrm>
            </p:grpSpPr>
            <p:sp>
              <p:nvSpPr>
                <p:cNvPr id="741" name="Volný tvar 740"/>
                <p:cNvSpPr/>
                <p:nvPr/>
              </p:nvSpPr>
              <p:spPr>
                <a:xfrm>
                  <a:off x="286274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742" name="Volný tvar 741"/>
                <p:cNvSpPr/>
                <p:nvPr/>
              </p:nvSpPr>
              <p:spPr>
                <a:xfrm>
                  <a:off x="296842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740" name="Ovál 739"/>
              <p:cNvSpPr/>
              <p:nvPr/>
            </p:nvSpPr>
            <p:spPr>
              <a:xfrm>
                <a:off x="2847905" y="6585533"/>
                <a:ext cx="218718" cy="218716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573" name="Skupina 572"/>
            <p:cNvGrpSpPr/>
            <p:nvPr/>
          </p:nvGrpSpPr>
          <p:grpSpPr>
            <a:xfrm rot="16874943" flipV="1">
              <a:off x="3218174" y="6556977"/>
              <a:ext cx="154943" cy="509860"/>
              <a:chOff x="2847905" y="6585533"/>
              <a:chExt cx="219646" cy="722771"/>
            </a:xfrm>
          </p:grpSpPr>
          <p:grpSp>
            <p:nvGrpSpPr>
              <p:cNvPr id="735" name="Skupina 734"/>
              <p:cNvGrpSpPr/>
              <p:nvPr/>
            </p:nvGrpSpPr>
            <p:grpSpPr>
              <a:xfrm>
                <a:off x="2862743" y="6730687"/>
                <a:ext cx="204808" cy="577617"/>
                <a:chOff x="2862743" y="6730687"/>
                <a:chExt cx="204808" cy="1019378"/>
              </a:xfrm>
            </p:grpSpPr>
            <p:sp>
              <p:nvSpPr>
                <p:cNvPr id="737" name="Volný tvar 736"/>
                <p:cNvSpPr/>
                <p:nvPr/>
              </p:nvSpPr>
              <p:spPr>
                <a:xfrm>
                  <a:off x="286274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738" name="Volný tvar 737"/>
                <p:cNvSpPr/>
                <p:nvPr/>
              </p:nvSpPr>
              <p:spPr>
                <a:xfrm>
                  <a:off x="296842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736" name="Ovál 735"/>
              <p:cNvSpPr/>
              <p:nvPr/>
            </p:nvSpPr>
            <p:spPr>
              <a:xfrm>
                <a:off x="2847905" y="6585533"/>
                <a:ext cx="218718" cy="218716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574" name="Skupina 573"/>
            <p:cNvGrpSpPr/>
            <p:nvPr/>
          </p:nvGrpSpPr>
          <p:grpSpPr>
            <a:xfrm rot="2170835" flipV="1">
              <a:off x="2541572" y="6655538"/>
              <a:ext cx="154943" cy="509860"/>
              <a:chOff x="2847905" y="6585533"/>
              <a:chExt cx="219646" cy="722771"/>
            </a:xfrm>
          </p:grpSpPr>
          <p:grpSp>
            <p:nvGrpSpPr>
              <p:cNvPr id="731" name="Skupina 730"/>
              <p:cNvGrpSpPr/>
              <p:nvPr/>
            </p:nvGrpSpPr>
            <p:grpSpPr>
              <a:xfrm>
                <a:off x="2862743" y="6730687"/>
                <a:ext cx="204808" cy="577617"/>
                <a:chOff x="2862743" y="6730687"/>
                <a:chExt cx="204808" cy="1019378"/>
              </a:xfrm>
            </p:grpSpPr>
            <p:sp>
              <p:nvSpPr>
                <p:cNvPr id="733" name="Volný tvar 732"/>
                <p:cNvSpPr/>
                <p:nvPr/>
              </p:nvSpPr>
              <p:spPr>
                <a:xfrm>
                  <a:off x="286274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734" name="Volný tvar 733"/>
                <p:cNvSpPr/>
                <p:nvPr/>
              </p:nvSpPr>
              <p:spPr>
                <a:xfrm>
                  <a:off x="296842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732" name="Ovál 731"/>
              <p:cNvSpPr/>
              <p:nvPr/>
            </p:nvSpPr>
            <p:spPr>
              <a:xfrm>
                <a:off x="2847905" y="6585533"/>
                <a:ext cx="218718" cy="218716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575" name="Skupina 574"/>
            <p:cNvGrpSpPr/>
            <p:nvPr/>
          </p:nvGrpSpPr>
          <p:grpSpPr>
            <a:xfrm rot="3066076" flipV="1">
              <a:off x="2037799" y="6507469"/>
              <a:ext cx="154943" cy="509860"/>
              <a:chOff x="2847905" y="6585533"/>
              <a:chExt cx="219646" cy="722771"/>
            </a:xfrm>
          </p:grpSpPr>
          <p:grpSp>
            <p:nvGrpSpPr>
              <p:cNvPr id="727" name="Skupina 726"/>
              <p:cNvGrpSpPr/>
              <p:nvPr/>
            </p:nvGrpSpPr>
            <p:grpSpPr>
              <a:xfrm>
                <a:off x="2862743" y="6730687"/>
                <a:ext cx="204808" cy="577617"/>
                <a:chOff x="2862743" y="6730687"/>
                <a:chExt cx="204808" cy="1019378"/>
              </a:xfrm>
            </p:grpSpPr>
            <p:sp>
              <p:nvSpPr>
                <p:cNvPr id="729" name="Volný tvar 728"/>
                <p:cNvSpPr/>
                <p:nvPr/>
              </p:nvSpPr>
              <p:spPr>
                <a:xfrm>
                  <a:off x="286274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730" name="Volný tvar 729"/>
                <p:cNvSpPr/>
                <p:nvPr/>
              </p:nvSpPr>
              <p:spPr>
                <a:xfrm>
                  <a:off x="296842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728" name="Ovál 727"/>
              <p:cNvSpPr/>
              <p:nvPr/>
            </p:nvSpPr>
            <p:spPr>
              <a:xfrm>
                <a:off x="2847905" y="6585533"/>
                <a:ext cx="218718" cy="218716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576" name="Skupina 575"/>
            <p:cNvGrpSpPr/>
            <p:nvPr/>
          </p:nvGrpSpPr>
          <p:grpSpPr>
            <a:xfrm rot="21153567" flipV="1">
              <a:off x="2929083" y="6859913"/>
              <a:ext cx="154943" cy="509860"/>
              <a:chOff x="2847905" y="6585533"/>
              <a:chExt cx="219646" cy="722771"/>
            </a:xfrm>
          </p:grpSpPr>
          <p:grpSp>
            <p:nvGrpSpPr>
              <p:cNvPr id="723" name="Skupina 722"/>
              <p:cNvGrpSpPr/>
              <p:nvPr/>
            </p:nvGrpSpPr>
            <p:grpSpPr>
              <a:xfrm>
                <a:off x="2862743" y="6730687"/>
                <a:ext cx="204808" cy="577617"/>
                <a:chOff x="2862743" y="6730687"/>
                <a:chExt cx="204808" cy="1019378"/>
              </a:xfrm>
            </p:grpSpPr>
            <p:sp>
              <p:nvSpPr>
                <p:cNvPr id="725" name="Volný tvar 724"/>
                <p:cNvSpPr/>
                <p:nvPr/>
              </p:nvSpPr>
              <p:spPr>
                <a:xfrm>
                  <a:off x="286274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726" name="Volný tvar 725"/>
                <p:cNvSpPr/>
                <p:nvPr/>
              </p:nvSpPr>
              <p:spPr>
                <a:xfrm>
                  <a:off x="296842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724" name="Ovál 723"/>
              <p:cNvSpPr/>
              <p:nvPr/>
            </p:nvSpPr>
            <p:spPr>
              <a:xfrm>
                <a:off x="2847905" y="6585533"/>
                <a:ext cx="218718" cy="218716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577" name="Skupina 576"/>
            <p:cNvGrpSpPr/>
            <p:nvPr/>
          </p:nvGrpSpPr>
          <p:grpSpPr>
            <a:xfrm rot="17100000" flipV="1">
              <a:off x="3116179" y="6044708"/>
              <a:ext cx="154943" cy="509860"/>
              <a:chOff x="2847905" y="6585533"/>
              <a:chExt cx="219646" cy="722771"/>
            </a:xfrm>
          </p:grpSpPr>
          <p:grpSp>
            <p:nvGrpSpPr>
              <p:cNvPr id="719" name="Skupina 718"/>
              <p:cNvGrpSpPr/>
              <p:nvPr/>
            </p:nvGrpSpPr>
            <p:grpSpPr>
              <a:xfrm>
                <a:off x="2862743" y="6730687"/>
                <a:ext cx="204808" cy="577617"/>
                <a:chOff x="2862743" y="6730687"/>
                <a:chExt cx="204808" cy="1019378"/>
              </a:xfrm>
            </p:grpSpPr>
            <p:sp>
              <p:nvSpPr>
                <p:cNvPr id="721" name="Volný tvar 720"/>
                <p:cNvSpPr/>
                <p:nvPr/>
              </p:nvSpPr>
              <p:spPr>
                <a:xfrm>
                  <a:off x="286274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722" name="Volný tvar 721"/>
                <p:cNvSpPr/>
                <p:nvPr/>
              </p:nvSpPr>
              <p:spPr>
                <a:xfrm>
                  <a:off x="296842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720" name="Ovál 719"/>
              <p:cNvSpPr/>
              <p:nvPr/>
            </p:nvSpPr>
            <p:spPr>
              <a:xfrm>
                <a:off x="2847905" y="6585533"/>
                <a:ext cx="218718" cy="218716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578" name="Skupina 577"/>
            <p:cNvGrpSpPr/>
            <p:nvPr/>
          </p:nvGrpSpPr>
          <p:grpSpPr>
            <a:xfrm rot="11700000" flipV="1">
              <a:off x="2893923" y="5325181"/>
              <a:ext cx="154943" cy="509860"/>
              <a:chOff x="2847905" y="6585533"/>
              <a:chExt cx="219646" cy="722771"/>
            </a:xfrm>
          </p:grpSpPr>
          <p:grpSp>
            <p:nvGrpSpPr>
              <p:cNvPr id="715" name="Skupina 714"/>
              <p:cNvGrpSpPr/>
              <p:nvPr/>
            </p:nvGrpSpPr>
            <p:grpSpPr>
              <a:xfrm>
                <a:off x="2862743" y="6730687"/>
                <a:ext cx="204808" cy="577617"/>
                <a:chOff x="2862743" y="6730687"/>
                <a:chExt cx="204808" cy="1019378"/>
              </a:xfrm>
            </p:grpSpPr>
            <p:sp>
              <p:nvSpPr>
                <p:cNvPr id="717" name="Volný tvar 716"/>
                <p:cNvSpPr/>
                <p:nvPr/>
              </p:nvSpPr>
              <p:spPr>
                <a:xfrm>
                  <a:off x="286274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718" name="Volný tvar 717"/>
                <p:cNvSpPr/>
                <p:nvPr/>
              </p:nvSpPr>
              <p:spPr>
                <a:xfrm>
                  <a:off x="296842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716" name="Ovál 715"/>
              <p:cNvSpPr/>
              <p:nvPr/>
            </p:nvSpPr>
            <p:spPr>
              <a:xfrm>
                <a:off x="2847905" y="6585533"/>
                <a:ext cx="218718" cy="218716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579" name="Skupina 578"/>
            <p:cNvGrpSpPr/>
            <p:nvPr/>
          </p:nvGrpSpPr>
          <p:grpSpPr>
            <a:xfrm rot="4780350" flipV="1">
              <a:off x="1880074" y="6243327"/>
              <a:ext cx="154943" cy="509860"/>
              <a:chOff x="2847905" y="6585533"/>
              <a:chExt cx="219646" cy="722771"/>
            </a:xfrm>
          </p:grpSpPr>
          <p:grpSp>
            <p:nvGrpSpPr>
              <p:cNvPr id="711" name="Skupina 710"/>
              <p:cNvGrpSpPr/>
              <p:nvPr/>
            </p:nvGrpSpPr>
            <p:grpSpPr>
              <a:xfrm>
                <a:off x="2862743" y="6730687"/>
                <a:ext cx="204808" cy="577617"/>
                <a:chOff x="2862743" y="6730687"/>
                <a:chExt cx="204808" cy="1019378"/>
              </a:xfrm>
            </p:grpSpPr>
            <p:sp>
              <p:nvSpPr>
                <p:cNvPr id="713" name="Volný tvar 712"/>
                <p:cNvSpPr/>
                <p:nvPr/>
              </p:nvSpPr>
              <p:spPr>
                <a:xfrm>
                  <a:off x="286274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714" name="Volný tvar 713"/>
                <p:cNvSpPr/>
                <p:nvPr/>
              </p:nvSpPr>
              <p:spPr>
                <a:xfrm>
                  <a:off x="296842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712" name="Ovál 711"/>
              <p:cNvSpPr/>
              <p:nvPr/>
            </p:nvSpPr>
            <p:spPr>
              <a:xfrm>
                <a:off x="2847905" y="6585533"/>
                <a:ext cx="218718" cy="218716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580" name="Skupina 579"/>
            <p:cNvGrpSpPr/>
            <p:nvPr/>
          </p:nvGrpSpPr>
          <p:grpSpPr>
            <a:xfrm rot="1385046" flipV="1">
              <a:off x="2657454" y="6770192"/>
              <a:ext cx="154943" cy="509860"/>
              <a:chOff x="2847905" y="6585533"/>
              <a:chExt cx="219646" cy="722771"/>
            </a:xfrm>
          </p:grpSpPr>
          <p:grpSp>
            <p:nvGrpSpPr>
              <p:cNvPr id="707" name="Skupina 706"/>
              <p:cNvGrpSpPr/>
              <p:nvPr/>
            </p:nvGrpSpPr>
            <p:grpSpPr>
              <a:xfrm>
                <a:off x="2862743" y="6730687"/>
                <a:ext cx="204808" cy="577617"/>
                <a:chOff x="2862743" y="6730687"/>
                <a:chExt cx="204808" cy="1019378"/>
              </a:xfrm>
            </p:grpSpPr>
            <p:sp>
              <p:nvSpPr>
                <p:cNvPr id="709" name="Volný tvar 708"/>
                <p:cNvSpPr/>
                <p:nvPr/>
              </p:nvSpPr>
              <p:spPr>
                <a:xfrm>
                  <a:off x="286274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710" name="Volný tvar 709"/>
                <p:cNvSpPr/>
                <p:nvPr/>
              </p:nvSpPr>
              <p:spPr>
                <a:xfrm>
                  <a:off x="296842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708" name="Ovál 707"/>
              <p:cNvSpPr/>
              <p:nvPr/>
            </p:nvSpPr>
            <p:spPr>
              <a:xfrm>
                <a:off x="2847905" y="6585533"/>
                <a:ext cx="218718" cy="218716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581" name="Skupina 580"/>
            <p:cNvGrpSpPr/>
            <p:nvPr/>
          </p:nvGrpSpPr>
          <p:grpSpPr>
            <a:xfrm rot="16200000" flipV="1">
              <a:off x="3290592" y="6418147"/>
              <a:ext cx="154943" cy="509860"/>
              <a:chOff x="2847905" y="6585533"/>
              <a:chExt cx="219646" cy="722771"/>
            </a:xfrm>
          </p:grpSpPr>
          <p:grpSp>
            <p:nvGrpSpPr>
              <p:cNvPr id="703" name="Skupina 702"/>
              <p:cNvGrpSpPr/>
              <p:nvPr/>
            </p:nvGrpSpPr>
            <p:grpSpPr>
              <a:xfrm>
                <a:off x="2862743" y="6730687"/>
                <a:ext cx="204808" cy="577617"/>
                <a:chOff x="2862743" y="6730687"/>
                <a:chExt cx="204808" cy="1019378"/>
              </a:xfrm>
            </p:grpSpPr>
            <p:sp>
              <p:nvSpPr>
                <p:cNvPr id="705" name="Volný tvar 704"/>
                <p:cNvSpPr/>
                <p:nvPr/>
              </p:nvSpPr>
              <p:spPr>
                <a:xfrm>
                  <a:off x="286274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706" name="Volný tvar 705"/>
                <p:cNvSpPr/>
                <p:nvPr/>
              </p:nvSpPr>
              <p:spPr>
                <a:xfrm>
                  <a:off x="296842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704" name="Ovál 703"/>
              <p:cNvSpPr/>
              <p:nvPr/>
            </p:nvSpPr>
            <p:spPr>
              <a:xfrm>
                <a:off x="2847905" y="6585533"/>
                <a:ext cx="218718" cy="218716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582" name="Skupina 581"/>
            <p:cNvGrpSpPr/>
            <p:nvPr/>
          </p:nvGrpSpPr>
          <p:grpSpPr>
            <a:xfrm rot="13500000" flipV="1">
              <a:off x="3110996" y="5483064"/>
              <a:ext cx="154943" cy="509860"/>
              <a:chOff x="2847905" y="6585533"/>
              <a:chExt cx="219646" cy="722771"/>
            </a:xfrm>
          </p:grpSpPr>
          <p:grpSp>
            <p:nvGrpSpPr>
              <p:cNvPr id="699" name="Skupina 698"/>
              <p:cNvGrpSpPr/>
              <p:nvPr/>
            </p:nvGrpSpPr>
            <p:grpSpPr>
              <a:xfrm>
                <a:off x="2862743" y="6730687"/>
                <a:ext cx="204808" cy="577617"/>
                <a:chOff x="2862743" y="6730687"/>
                <a:chExt cx="204808" cy="1019378"/>
              </a:xfrm>
            </p:grpSpPr>
            <p:sp>
              <p:nvSpPr>
                <p:cNvPr id="701" name="Volný tvar 700"/>
                <p:cNvSpPr/>
                <p:nvPr/>
              </p:nvSpPr>
              <p:spPr>
                <a:xfrm>
                  <a:off x="286274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702" name="Volný tvar 701"/>
                <p:cNvSpPr/>
                <p:nvPr/>
              </p:nvSpPr>
              <p:spPr>
                <a:xfrm>
                  <a:off x="296842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700" name="Ovál 699"/>
              <p:cNvSpPr/>
              <p:nvPr/>
            </p:nvSpPr>
            <p:spPr>
              <a:xfrm>
                <a:off x="2847905" y="6585533"/>
                <a:ext cx="218718" cy="218716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583" name="Skupina 582"/>
            <p:cNvGrpSpPr/>
            <p:nvPr/>
          </p:nvGrpSpPr>
          <p:grpSpPr>
            <a:xfrm rot="15645874" flipV="1">
              <a:off x="3185008" y="5743263"/>
              <a:ext cx="154943" cy="509860"/>
              <a:chOff x="2847905" y="6585533"/>
              <a:chExt cx="219646" cy="722771"/>
            </a:xfrm>
          </p:grpSpPr>
          <p:grpSp>
            <p:nvGrpSpPr>
              <p:cNvPr id="695" name="Skupina 694"/>
              <p:cNvGrpSpPr/>
              <p:nvPr/>
            </p:nvGrpSpPr>
            <p:grpSpPr>
              <a:xfrm>
                <a:off x="2862743" y="6730687"/>
                <a:ext cx="204808" cy="577617"/>
                <a:chOff x="2862743" y="6730687"/>
                <a:chExt cx="204808" cy="1019378"/>
              </a:xfrm>
            </p:grpSpPr>
            <p:sp>
              <p:nvSpPr>
                <p:cNvPr id="697" name="Volný tvar 696"/>
                <p:cNvSpPr/>
                <p:nvPr/>
              </p:nvSpPr>
              <p:spPr>
                <a:xfrm>
                  <a:off x="286274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698" name="Volný tvar 697"/>
                <p:cNvSpPr/>
                <p:nvPr/>
              </p:nvSpPr>
              <p:spPr>
                <a:xfrm>
                  <a:off x="296842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696" name="Ovál 695"/>
              <p:cNvSpPr/>
              <p:nvPr/>
            </p:nvSpPr>
            <p:spPr>
              <a:xfrm>
                <a:off x="2847905" y="6585533"/>
                <a:ext cx="218718" cy="218716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584" name="Skupina 583"/>
            <p:cNvGrpSpPr/>
            <p:nvPr/>
          </p:nvGrpSpPr>
          <p:grpSpPr>
            <a:xfrm rot="5708824" flipV="1">
              <a:off x="1996078" y="5916407"/>
              <a:ext cx="154943" cy="509860"/>
              <a:chOff x="2847905" y="6585533"/>
              <a:chExt cx="219646" cy="722771"/>
            </a:xfrm>
          </p:grpSpPr>
          <p:grpSp>
            <p:nvGrpSpPr>
              <p:cNvPr id="691" name="Skupina 690"/>
              <p:cNvGrpSpPr/>
              <p:nvPr/>
            </p:nvGrpSpPr>
            <p:grpSpPr>
              <a:xfrm>
                <a:off x="2862743" y="6730687"/>
                <a:ext cx="204808" cy="577617"/>
                <a:chOff x="2862743" y="6730687"/>
                <a:chExt cx="204808" cy="1019378"/>
              </a:xfrm>
            </p:grpSpPr>
            <p:sp>
              <p:nvSpPr>
                <p:cNvPr id="693" name="Volný tvar 692"/>
                <p:cNvSpPr/>
                <p:nvPr/>
              </p:nvSpPr>
              <p:spPr>
                <a:xfrm>
                  <a:off x="286274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694" name="Volný tvar 693"/>
                <p:cNvSpPr/>
                <p:nvPr/>
              </p:nvSpPr>
              <p:spPr>
                <a:xfrm>
                  <a:off x="296842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692" name="Ovál 691"/>
              <p:cNvSpPr/>
              <p:nvPr/>
            </p:nvSpPr>
            <p:spPr>
              <a:xfrm>
                <a:off x="2847905" y="6585533"/>
                <a:ext cx="218718" cy="218716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585" name="Skupina 584"/>
            <p:cNvGrpSpPr/>
            <p:nvPr/>
          </p:nvGrpSpPr>
          <p:grpSpPr>
            <a:xfrm rot="2299884" flipV="1">
              <a:off x="2346274" y="6636181"/>
              <a:ext cx="154943" cy="509860"/>
              <a:chOff x="2847905" y="6585533"/>
              <a:chExt cx="219646" cy="722771"/>
            </a:xfrm>
          </p:grpSpPr>
          <p:grpSp>
            <p:nvGrpSpPr>
              <p:cNvPr id="687" name="Skupina 686"/>
              <p:cNvGrpSpPr/>
              <p:nvPr/>
            </p:nvGrpSpPr>
            <p:grpSpPr>
              <a:xfrm>
                <a:off x="2862743" y="6730687"/>
                <a:ext cx="204808" cy="577617"/>
                <a:chOff x="2862743" y="6730687"/>
                <a:chExt cx="204808" cy="1019378"/>
              </a:xfrm>
            </p:grpSpPr>
            <p:sp>
              <p:nvSpPr>
                <p:cNvPr id="689" name="Volný tvar 688"/>
                <p:cNvSpPr/>
                <p:nvPr/>
              </p:nvSpPr>
              <p:spPr>
                <a:xfrm>
                  <a:off x="286274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690" name="Volný tvar 689"/>
                <p:cNvSpPr/>
                <p:nvPr/>
              </p:nvSpPr>
              <p:spPr>
                <a:xfrm>
                  <a:off x="296842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688" name="Ovál 687"/>
              <p:cNvSpPr/>
              <p:nvPr/>
            </p:nvSpPr>
            <p:spPr>
              <a:xfrm>
                <a:off x="2847905" y="6585533"/>
                <a:ext cx="218718" cy="218716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586" name="Skupina 585"/>
            <p:cNvGrpSpPr/>
            <p:nvPr/>
          </p:nvGrpSpPr>
          <p:grpSpPr>
            <a:xfrm rot="18144025" flipV="1">
              <a:off x="3146668" y="6682691"/>
              <a:ext cx="154943" cy="509860"/>
              <a:chOff x="2847905" y="6585533"/>
              <a:chExt cx="219646" cy="722771"/>
            </a:xfrm>
          </p:grpSpPr>
          <p:grpSp>
            <p:nvGrpSpPr>
              <p:cNvPr id="683" name="Skupina 682"/>
              <p:cNvGrpSpPr/>
              <p:nvPr/>
            </p:nvGrpSpPr>
            <p:grpSpPr>
              <a:xfrm>
                <a:off x="2862743" y="6730687"/>
                <a:ext cx="204808" cy="577617"/>
                <a:chOff x="2862743" y="6730687"/>
                <a:chExt cx="204808" cy="1019378"/>
              </a:xfrm>
            </p:grpSpPr>
            <p:sp>
              <p:nvSpPr>
                <p:cNvPr id="685" name="Volný tvar 684"/>
                <p:cNvSpPr/>
                <p:nvPr/>
              </p:nvSpPr>
              <p:spPr>
                <a:xfrm>
                  <a:off x="286274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686" name="Volný tvar 685"/>
                <p:cNvSpPr/>
                <p:nvPr/>
              </p:nvSpPr>
              <p:spPr>
                <a:xfrm>
                  <a:off x="296842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684" name="Ovál 683"/>
              <p:cNvSpPr/>
              <p:nvPr/>
            </p:nvSpPr>
            <p:spPr>
              <a:xfrm>
                <a:off x="2847905" y="6585533"/>
                <a:ext cx="218718" cy="218716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587" name="Skupina 586"/>
            <p:cNvGrpSpPr/>
            <p:nvPr/>
          </p:nvGrpSpPr>
          <p:grpSpPr>
            <a:xfrm rot="3943562" flipH="1">
              <a:off x="2788555" y="6400011"/>
              <a:ext cx="105211" cy="414025"/>
              <a:chOff x="2670821" y="230684"/>
              <a:chExt cx="99231" cy="390490"/>
            </a:xfrm>
          </p:grpSpPr>
          <p:sp>
            <p:nvSpPr>
              <p:cNvPr id="674" name="Ovál 673"/>
              <p:cNvSpPr/>
              <p:nvPr/>
            </p:nvSpPr>
            <p:spPr>
              <a:xfrm rot="11655745" flipV="1">
                <a:off x="2740417" y="588575"/>
                <a:ext cx="29635" cy="32599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675" name="Ovál 674"/>
              <p:cNvSpPr/>
              <p:nvPr/>
            </p:nvSpPr>
            <p:spPr>
              <a:xfrm rot="11655745" flipV="1">
                <a:off x="2709586" y="555926"/>
                <a:ext cx="26942" cy="29636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676" name="Ovál 675"/>
              <p:cNvSpPr/>
              <p:nvPr/>
            </p:nvSpPr>
            <p:spPr>
              <a:xfrm rot="11655745" flipV="1">
                <a:off x="2694029" y="515361"/>
                <a:ext cx="26942" cy="26942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677" name="Ovál 676"/>
              <p:cNvSpPr/>
              <p:nvPr/>
            </p:nvSpPr>
            <p:spPr>
              <a:xfrm rot="21325412" flipV="1">
                <a:off x="2707507" y="273616"/>
                <a:ext cx="39445" cy="39445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678" name="Ovál 677"/>
              <p:cNvSpPr/>
              <p:nvPr/>
            </p:nvSpPr>
            <p:spPr>
              <a:xfrm rot="21325412" flipV="1">
                <a:off x="2685923" y="230684"/>
                <a:ext cx="26942" cy="26942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679" name="Ovál 678"/>
              <p:cNvSpPr/>
              <p:nvPr/>
            </p:nvSpPr>
            <p:spPr>
              <a:xfrm rot="21325412" flipV="1">
                <a:off x="2694971" y="330487"/>
                <a:ext cx="26942" cy="26942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680" name="Ovál 679"/>
              <p:cNvSpPr/>
              <p:nvPr/>
            </p:nvSpPr>
            <p:spPr>
              <a:xfrm rot="21325412" flipV="1">
                <a:off x="2670821" y="366445"/>
                <a:ext cx="26942" cy="26942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681" name="Ovál 680"/>
              <p:cNvSpPr/>
              <p:nvPr/>
            </p:nvSpPr>
            <p:spPr>
              <a:xfrm rot="21325412" flipV="1">
                <a:off x="2677376" y="415230"/>
                <a:ext cx="26942" cy="26942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682" name="Ovál 681"/>
              <p:cNvSpPr/>
              <p:nvPr/>
            </p:nvSpPr>
            <p:spPr>
              <a:xfrm rot="21325412" flipV="1">
                <a:off x="2685930" y="463567"/>
                <a:ext cx="26942" cy="26942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</p:grpSp>
        <p:grpSp>
          <p:nvGrpSpPr>
            <p:cNvPr id="588" name="Skupina 587"/>
            <p:cNvGrpSpPr/>
            <p:nvPr/>
          </p:nvGrpSpPr>
          <p:grpSpPr>
            <a:xfrm rot="21200594" flipV="1">
              <a:off x="2606218" y="5966182"/>
              <a:ext cx="237055" cy="294679"/>
              <a:chOff x="1626990" y="3541735"/>
              <a:chExt cx="354487" cy="440655"/>
            </a:xfrm>
          </p:grpSpPr>
          <p:sp>
            <p:nvSpPr>
              <p:cNvPr id="653" name="Ovál 652"/>
              <p:cNvSpPr/>
              <p:nvPr/>
            </p:nvSpPr>
            <p:spPr>
              <a:xfrm rot="14147069" flipV="1">
                <a:off x="1768179" y="3951273"/>
                <a:ext cx="29635" cy="32599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654" name="Ovál 653"/>
              <p:cNvSpPr/>
              <p:nvPr/>
            </p:nvSpPr>
            <p:spPr>
              <a:xfrm rot="14147069" flipV="1">
                <a:off x="1768059" y="3905870"/>
                <a:ext cx="26942" cy="29636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655" name="Ovál 654"/>
              <p:cNvSpPr/>
              <p:nvPr/>
            </p:nvSpPr>
            <p:spPr>
              <a:xfrm rot="14147069" flipV="1">
                <a:off x="1784196" y="3865525"/>
                <a:ext cx="26942" cy="26942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656" name="Ovál 655"/>
              <p:cNvSpPr/>
              <p:nvPr/>
            </p:nvSpPr>
            <p:spPr>
              <a:xfrm rot="14147069" flipV="1">
                <a:off x="1724981" y="3827310"/>
                <a:ext cx="32599" cy="32599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657" name="Ovál 656"/>
              <p:cNvSpPr/>
              <p:nvPr/>
            </p:nvSpPr>
            <p:spPr>
              <a:xfrm rot="14147069" flipV="1">
                <a:off x="1764826" y="3794243"/>
                <a:ext cx="29636" cy="29636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658" name="Ovál 657"/>
              <p:cNvSpPr/>
              <p:nvPr/>
            </p:nvSpPr>
            <p:spPr>
              <a:xfrm rot="14147069" flipV="1">
                <a:off x="1681938" y="3856738"/>
                <a:ext cx="39445" cy="39445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659" name="Ovál 658"/>
              <p:cNvSpPr/>
              <p:nvPr/>
            </p:nvSpPr>
            <p:spPr>
              <a:xfrm rot="14147069" flipV="1">
                <a:off x="1626990" y="3877351"/>
                <a:ext cx="47729" cy="47729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grpSp>
            <p:nvGrpSpPr>
              <p:cNvPr id="660" name="Skupina 659"/>
              <p:cNvGrpSpPr/>
              <p:nvPr/>
            </p:nvGrpSpPr>
            <p:grpSpPr>
              <a:xfrm rot="2216736">
                <a:off x="1799764" y="3541735"/>
                <a:ext cx="181713" cy="318594"/>
                <a:chOff x="1501954" y="2665305"/>
                <a:chExt cx="181713" cy="318594"/>
              </a:xfrm>
            </p:grpSpPr>
            <p:sp>
              <p:nvSpPr>
                <p:cNvPr id="661" name="Ovál 660"/>
                <p:cNvSpPr/>
                <p:nvPr/>
              </p:nvSpPr>
              <p:spPr>
                <a:xfrm flipV="1">
                  <a:off x="1561597" y="2665305"/>
                  <a:ext cx="57752" cy="5775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662" name="Ovál 661"/>
                <p:cNvSpPr/>
                <p:nvPr/>
              </p:nvSpPr>
              <p:spPr>
                <a:xfrm flipV="1">
                  <a:off x="1529327" y="2723057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663" name="Ovál 662"/>
                <p:cNvSpPr/>
                <p:nvPr/>
              </p:nvSpPr>
              <p:spPr>
                <a:xfrm flipV="1">
                  <a:off x="1501954" y="2766091"/>
                  <a:ext cx="32599" cy="32599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664" name="Ovál 663"/>
                <p:cNvSpPr/>
                <p:nvPr/>
              </p:nvSpPr>
              <p:spPr>
                <a:xfrm flipV="1">
                  <a:off x="1644222" y="2769812"/>
                  <a:ext cx="39445" cy="3944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665" name="Ovál 664"/>
                <p:cNvSpPr/>
                <p:nvPr/>
              </p:nvSpPr>
              <p:spPr>
                <a:xfrm flipV="1">
                  <a:off x="1626651" y="2724816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666" name="Ovál 665"/>
                <p:cNvSpPr/>
                <p:nvPr/>
              </p:nvSpPr>
              <p:spPr>
                <a:xfrm flipV="1">
                  <a:off x="1528452" y="2817880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667" name="Ovál 666"/>
                <p:cNvSpPr/>
                <p:nvPr/>
              </p:nvSpPr>
              <p:spPr>
                <a:xfrm flipV="1">
                  <a:off x="1627707" y="2825023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668" name="Ovál 667"/>
                <p:cNvSpPr/>
                <p:nvPr/>
              </p:nvSpPr>
              <p:spPr>
                <a:xfrm flipV="1">
                  <a:off x="1559723" y="2854789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669" name="Ovál 668"/>
                <p:cNvSpPr/>
                <p:nvPr/>
              </p:nvSpPr>
              <p:spPr>
                <a:xfrm flipV="1">
                  <a:off x="1600765" y="2858939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670" name="Ovál 669"/>
                <p:cNvSpPr/>
                <p:nvPr/>
              </p:nvSpPr>
              <p:spPr>
                <a:xfrm flipV="1">
                  <a:off x="1562364" y="2903941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671" name="Ovál 670"/>
                <p:cNvSpPr/>
                <p:nvPr/>
              </p:nvSpPr>
              <p:spPr>
                <a:xfrm flipV="1">
                  <a:off x="1603406" y="2908091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672" name="Ovál 671"/>
                <p:cNvSpPr/>
                <p:nvPr/>
              </p:nvSpPr>
              <p:spPr>
                <a:xfrm flipV="1">
                  <a:off x="1557602" y="2953942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673" name="Ovál 672"/>
                <p:cNvSpPr/>
                <p:nvPr/>
              </p:nvSpPr>
              <p:spPr>
                <a:xfrm flipV="1">
                  <a:off x="1608076" y="2956957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</p:grpSp>
        </p:grpSp>
        <p:grpSp>
          <p:nvGrpSpPr>
            <p:cNvPr id="589" name="Skupina 588"/>
            <p:cNvGrpSpPr/>
            <p:nvPr/>
          </p:nvGrpSpPr>
          <p:grpSpPr>
            <a:xfrm rot="8799269" flipV="1">
              <a:off x="2432116" y="6293532"/>
              <a:ext cx="237055" cy="294679"/>
              <a:chOff x="1626990" y="3541735"/>
              <a:chExt cx="354487" cy="440655"/>
            </a:xfrm>
          </p:grpSpPr>
          <p:sp>
            <p:nvSpPr>
              <p:cNvPr id="632" name="Ovál 631"/>
              <p:cNvSpPr/>
              <p:nvPr/>
            </p:nvSpPr>
            <p:spPr>
              <a:xfrm rot="14147069" flipV="1">
                <a:off x="1768179" y="3951273"/>
                <a:ext cx="29635" cy="32599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633" name="Ovál 632"/>
              <p:cNvSpPr/>
              <p:nvPr/>
            </p:nvSpPr>
            <p:spPr>
              <a:xfrm rot="14147069" flipV="1">
                <a:off x="1768059" y="3905870"/>
                <a:ext cx="26942" cy="29636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634" name="Ovál 633"/>
              <p:cNvSpPr/>
              <p:nvPr/>
            </p:nvSpPr>
            <p:spPr>
              <a:xfrm rot="14147069" flipV="1">
                <a:off x="1784196" y="3865525"/>
                <a:ext cx="26942" cy="26942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635" name="Ovál 634"/>
              <p:cNvSpPr/>
              <p:nvPr/>
            </p:nvSpPr>
            <p:spPr>
              <a:xfrm rot="14147069" flipV="1">
                <a:off x="1724981" y="3827310"/>
                <a:ext cx="32599" cy="32599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636" name="Ovál 635"/>
              <p:cNvSpPr/>
              <p:nvPr/>
            </p:nvSpPr>
            <p:spPr>
              <a:xfrm rot="14147069" flipV="1">
                <a:off x="1764826" y="3794243"/>
                <a:ext cx="29636" cy="29636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637" name="Ovál 636"/>
              <p:cNvSpPr/>
              <p:nvPr/>
            </p:nvSpPr>
            <p:spPr>
              <a:xfrm rot="14147069" flipV="1">
                <a:off x="1681938" y="3856738"/>
                <a:ext cx="39445" cy="39445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638" name="Ovál 637"/>
              <p:cNvSpPr/>
              <p:nvPr/>
            </p:nvSpPr>
            <p:spPr>
              <a:xfrm rot="14147069" flipV="1">
                <a:off x="1626990" y="3877351"/>
                <a:ext cx="47729" cy="47729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grpSp>
            <p:nvGrpSpPr>
              <p:cNvPr id="639" name="Skupina 638"/>
              <p:cNvGrpSpPr/>
              <p:nvPr/>
            </p:nvGrpSpPr>
            <p:grpSpPr>
              <a:xfrm rot="2216736">
                <a:off x="1799764" y="3541735"/>
                <a:ext cx="181713" cy="318594"/>
                <a:chOff x="1501954" y="2665305"/>
                <a:chExt cx="181713" cy="318594"/>
              </a:xfrm>
            </p:grpSpPr>
            <p:sp>
              <p:nvSpPr>
                <p:cNvPr id="640" name="Ovál 639"/>
                <p:cNvSpPr/>
                <p:nvPr/>
              </p:nvSpPr>
              <p:spPr>
                <a:xfrm flipV="1">
                  <a:off x="1561597" y="2665305"/>
                  <a:ext cx="57752" cy="5775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641" name="Ovál 640"/>
                <p:cNvSpPr/>
                <p:nvPr/>
              </p:nvSpPr>
              <p:spPr>
                <a:xfrm flipV="1">
                  <a:off x="1529327" y="2723057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642" name="Ovál 641"/>
                <p:cNvSpPr/>
                <p:nvPr/>
              </p:nvSpPr>
              <p:spPr>
                <a:xfrm flipV="1">
                  <a:off x="1501954" y="2766091"/>
                  <a:ext cx="32599" cy="32599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643" name="Ovál 642"/>
                <p:cNvSpPr/>
                <p:nvPr/>
              </p:nvSpPr>
              <p:spPr>
                <a:xfrm flipV="1">
                  <a:off x="1644222" y="2769812"/>
                  <a:ext cx="39445" cy="3944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644" name="Ovál 643"/>
                <p:cNvSpPr/>
                <p:nvPr/>
              </p:nvSpPr>
              <p:spPr>
                <a:xfrm flipV="1">
                  <a:off x="1626651" y="2724816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645" name="Ovál 644"/>
                <p:cNvSpPr/>
                <p:nvPr/>
              </p:nvSpPr>
              <p:spPr>
                <a:xfrm flipV="1">
                  <a:off x="1528452" y="2817880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646" name="Ovál 645"/>
                <p:cNvSpPr/>
                <p:nvPr/>
              </p:nvSpPr>
              <p:spPr>
                <a:xfrm flipV="1">
                  <a:off x="1627707" y="2825023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647" name="Ovál 646"/>
                <p:cNvSpPr/>
                <p:nvPr/>
              </p:nvSpPr>
              <p:spPr>
                <a:xfrm flipV="1">
                  <a:off x="1559723" y="2854789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648" name="Ovál 647"/>
                <p:cNvSpPr/>
                <p:nvPr/>
              </p:nvSpPr>
              <p:spPr>
                <a:xfrm flipV="1">
                  <a:off x="1600765" y="2858939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649" name="Ovál 648"/>
                <p:cNvSpPr/>
                <p:nvPr/>
              </p:nvSpPr>
              <p:spPr>
                <a:xfrm flipV="1">
                  <a:off x="1562364" y="2903941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650" name="Ovál 649"/>
                <p:cNvSpPr/>
                <p:nvPr/>
              </p:nvSpPr>
              <p:spPr>
                <a:xfrm flipV="1">
                  <a:off x="1603406" y="2908091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651" name="Ovál 650"/>
                <p:cNvSpPr/>
                <p:nvPr/>
              </p:nvSpPr>
              <p:spPr>
                <a:xfrm flipV="1">
                  <a:off x="1557602" y="2953942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652" name="Ovál 651"/>
                <p:cNvSpPr/>
                <p:nvPr/>
              </p:nvSpPr>
              <p:spPr>
                <a:xfrm flipV="1">
                  <a:off x="1608076" y="2956957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</p:grpSp>
        </p:grpSp>
        <p:grpSp>
          <p:nvGrpSpPr>
            <p:cNvPr id="590" name="Skupina 589"/>
            <p:cNvGrpSpPr/>
            <p:nvPr/>
          </p:nvGrpSpPr>
          <p:grpSpPr>
            <a:xfrm rot="17534523">
              <a:off x="2150413" y="5617263"/>
              <a:ext cx="154943" cy="509860"/>
              <a:chOff x="2847905" y="6585533"/>
              <a:chExt cx="219646" cy="722771"/>
            </a:xfrm>
          </p:grpSpPr>
          <p:grpSp>
            <p:nvGrpSpPr>
              <p:cNvPr id="628" name="Skupina 627"/>
              <p:cNvGrpSpPr/>
              <p:nvPr/>
            </p:nvGrpSpPr>
            <p:grpSpPr>
              <a:xfrm>
                <a:off x="2862743" y="6730687"/>
                <a:ext cx="204808" cy="577617"/>
                <a:chOff x="2862743" y="6730687"/>
                <a:chExt cx="204808" cy="1019378"/>
              </a:xfrm>
            </p:grpSpPr>
            <p:sp>
              <p:nvSpPr>
                <p:cNvPr id="630" name="Volný tvar 629"/>
                <p:cNvSpPr/>
                <p:nvPr/>
              </p:nvSpPr>
              <p:spPr>
                <a:xfrm>
                  <a:off x="286274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631" name="Volný tvar 630"/>
                <p:cNvSpPr/>
                <p:nvPr/>
              </p:nvSpPr>
              <p:spPr>
                <a:xfrm>
                  <a:off x="296842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629" name="Ovál 628"/>
              <p:cNvSpPr/>
              <p:nvPr/>
            </p:nvSpPr>
            <p:spPr>
              <a:xfrm>
                <a:off x="2847905" y="6585533"/>
                <a:ext cx="218718" cy="218716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591" name="Skupina 590"/>
            <p:cNvGrpSpPr/>
            <p:nvPr/>
          </p:nvGrpSpPr>
          <p:grpSpPr>
            <a:xfrm rot="18053244">
              <a:off x="2239268" y="5480095"/>
              <a:ext cx="154943" cy="509860"/>
              <a:chOff x="2847905" y="6585533"/>
              <a:chExt cx="219646" cy="722771"/>
            </a:xfrm>
          </p:grpSpPr>
          <p:grpSp>
            <p:nvGrpSpPr>
              <p:cNvPr id="624" name="Skupina 623"/>
              <p:cNvGrpSpPr/>
              <p:nvPr/>
            </p:nvGrpSpPr>
            <p:grpSpPr>
              <a:xfrm>
                <a:off x="2862743" y="6730687"/>
                <a:ext cx="204808" cy="577617"/>
                <a:chOff x="2862743" y="6730687"/>
                <a:chExt cx="204808" cy="1019378"/>
              </a:xfrm>
            </p:grpSpPr>
            <p:sp>
              <p:nvSpPr>
                <p:cNvPr id="626" name="Volný tvar 625"/>
                <p:cNvSpPr/>
                <p:nvPr/>
              </p:nvSpPr>
              <p:spPr>
                <a:xfrm>
                  <a:off x="286274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627" name="Volný tvar 626"/>
                <p:cNvSpPr/>
                <p:nvPr/>
              </p:nvSpPr>
              <p:spPr>
                <a:xfrm>
                  <a:off x="296842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625" name="Ovál 624"/>
              <p:cNvSpPr/>
              <p:nvPr/>
            </p:nvSpPr>
            <p:spPr>
              <a:xfrm>
                <a:off x="2847905" y="6585533"/>
                <a:ext cx="218718" cy="218716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592" name="Skupina 591"/>
            <p:cNvGrpSpPr/>
            <p:nvPr/>
          </p:nvGrpSpPr>
          <p:grpSpPr>
            <a:xfrm rot="19863370">
              <a:off x="2468022" y="5316421"/>
              <a:ext cx="154943" cy="509860"/>
              <a:chOff x="2847905" y="6585533"/>
              <a:chExt cx="219646" cy="722771"/>
            </a:xfrm>
          </p:grpSpPr>
          <p:grpSp>
            <p:nvGrpSpPr>
              <p:cNvPr id="620" name="Skupina 619"/>
              <p:cNvGrpSpPr/>
              <p:nvPr/>
            </p:nvGrpSpPr>
            <p:grpSpPr>
              <a:xfrm>
                <a:off x="2862743" y="6730687"/>
                <a:ext cx="204808" cy="577617"/>
                <a:chOff x="2862743" y="6730687"/>
                <a:chExt cx="204808" cy="1019378"/>
              </a:xfrm>
            </p:grpSpPr>
            <p:sp>
              <p:nvSpPr>
                <p:cNvPr id="622" name="Volný tvar 621"/>
                <p:cNvSpPr/>
                <p:nvPr/>
              </p:nvSpPr>
              <p:spPr>
                <a:xfrm>
                  <a:off x="286274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623" name="Volný tvar 622"/>
                <p:cNvSpPr/>
                <p:nvPr/>
              </p:nvSpPr>
              <p:spPr>
                <a:xfrm>
                  <a:off x="296842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621" name="Ovál 620"/>
              <p:cNvSpPr/>
              <p:nvPr/>
            </p:nvSpPr>
            <p:spPr>
              <a:xfrm>
                <a:off x="2847905" y="6585533"/>
                <a:ext cx="218718" cy="218716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593" name="Skupina 592"/>
            <p:cNvGrpSpPr/>
            <p:nvPr/>
          </p:nvGrpSpPr>
          <p:grpSpPr>
            <a:xfrm rot="18560379">
              <a:off x="2351539" y="5373138"/>
              <a:ext cx="154943" cy="509860"/>
              <a:chOff x="2847905" y="6585533"/>
              <a:chExt cx="219646" cy="722771"/>
            </a:xfrm>
          </p:grpSpPr>
          <p:grpSp>
            <p:nvGrpSpPr>
              <p:cNvPr id="616" name="Skupina 615"/>
              <p:cNvGrpSpPr/>
              <p:nvPr/>
            </p:nvGrpSpPr>
            <p:grpSpPr>
              <a:xfrm>
                <a:off x="2862743" y="6730687"/>
                <a:ext cx="204808" cy="577617"/>
                <a:chOff x="2862743" y="6730687"/>
                <a:chExt cx="204808" cy="1019378"/>
              </a:xfrm>
            </p:grpSpPr>
            <p:sp>
              <p:nvSpPr>
                <p:cNvPr id="618" name="Volný tvar 617"/>
                <p:cNvSpPr/>
                <p:nvPr/>
              </p:nvSpPr>
              <p:spPr>
                <a:xfrm>
                  <a:off x="286274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619" name="Volný tvar 618"/>
                <p:cNvSpPr/>
                <p:nvPr/>
              </p:nvSpPr>
              <p:spPr>
                <a:xfrm>
                  <a:off x="296842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617" name="Ovál 616"/>
              <p:cNvSpPr/>
              <p:nvPr/>
            </p:nvSpPr>
            <p:spPr>
              <a:xfrm>
                <a:off x="2847905" y="6585533"/>
                <a:ext cx="218718" cy="218716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594" name="Skupina 593"/>
            <p:cNvGrpSpPr/>
            <p:nvPr/>
          </p:nvGrpSpPr>
          <p:grpSpPr>
            <a:xfrm rot="21028897">
              <a:off x="2608527" y="5297506"/>
              <a:ext cx="154943" cy="509860"/>
              <a:chOff x="2847905" y="6585533"/>
              <a:chExt cx="219646" cy="722771"/>
            </a:xfrm>
          </p:grpSpPr>
          <p:grpSp>
            <p:nvGrpSpPr>
              <p:cNvPr id="612" name="Skupina 611"/>
              <p:cNvGrpSpPr/>
              <p:nvPr/>
            </p:nvGrpSpPr>
            <p:grpSpPr>
              <a:xfrm>
                <a:off x="2862743" y="6730687"/>
                <a:ext cx="204808" cy="577617"/>
                <a:chOff x="2862743" y="6730687"/>
                <a:chExt cx="204808" cy="1019378"/>
              </a:xfrm>
            </p:grpSpPr>
            <p:sp>
              <p:nvSpPr>
                <p:cNvPr id="614" name="Volný tvar 613"/>
                <p:cNvSpPr/>
                <p:nvPr/>
              </p:nvSpPr>
              <p:spPr>
                <a:xfrm>
                  <a:off x="286274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615" name="Volný tvar 614"/>
                <p:cNvSpPr/>
                <p:nvPr/>
              </p:nvSpPr>
              <p:spPr>
                <a:xfrm>
                  <a:off x="296842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613" name="Ovál 612"/>
              <p:cNvSpPr/>
              <p:nvPr/>
            </p:nvSpPr>
            <p:spPr>
              <a:xfrm>
                <a:off x="2847905" y="6585533"/>
                <a:ext cx="218718" cy="218716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595" name="Skupina 594"/>
            <p:cNvGrpSpPr/>
            <p:nvPr/>
          </p:nvGrpSpPr>
          <p:grpSpPr>
            <a:xfrm rot="216737">
              <a:off x="2751163" y="5295571"/>
              <a:ext cx="154943" cy="509860"/>
              <a:chOff x="2847905" y="6585533"/>
              <a:chExt cx="219646" cy="722771"/>
            </a:xfrm>
          </p:grpSpPr>
          <p:grpSp>
            <p:nvGrpSpPr>
              <p:cNvPr id="608" name="Skupina 607"/>
              <p:cNvGrpSpPr/>
              <p:nvPr/>
            </p:nvGrpSpPr>
            <p:grpSpPr>
              <a:xfrm>
                <a:off x="2862743" y="6730687"/>
                <a:ext cx="204808" cy="577617"/>
                <a:chOff x="2862743" y="6730687"/>
                <a:chExt cx="204808" cy="1019378"/>
              </a:xfrm>
            </p:grpSpPr>
            <p:sp>
              <p:nvSpPr>
                <p:cNvPr id="610" name="Volný tvar 609"/>
                <p:cNvSpPr/>
                <p:nvPr/>
              </p:nvSpPr>
              <p:spPr>
                <a:xfrm>
                  <a:off x="286274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611" name="Volný tvar 610"/>
                <p:cNvSpPr/>
                <p:nvPr/>
              </p:nvSpPr>
              <p:spPr>
                <a:xfrm>
                  <a:off x="296842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609" name="Ovál 608"/>
              <p:cNvSpPr/>
              <p:nvPr/>
            </p:nvSpPr>
            <p:spPr>
              <a:xfrm>
                <a:off x="2847905" y="6585533"/>
                <a:ext cx="218718" cy="218716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596" name="Skupina 595"/>
            <p:cNvGrpSpPr/>
            <p:nvPr/>
          </p:nvGrpSpPr>
          <p:grpSpPr>
            <a:xfrm rot="7640666">
              <a:off x="2664205" y="6058743"/>
              <a:ext cx="97941" cy="429959"/>
              <a:chOff x="2565134" y="236696"/>
              <a:chExt cx="97941" cy="429959"/>
            </a:xfrm>
          </p:grpSpPr>
          <p:sp>
            <p:nvSpPr>
              <p:cNvPr id="597" name="Ovál 596"/>
              <p:cNvSpPr/>
              <p:nvPr/>
            </p:nvSpPr>
            <p:spPr>
              <a:xfrm rot="11655745" flipV="1">
                <a:off x="2632828" y="473601"/>
                <a:ext cx="29636" cy="29636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grpSp>
            <p:nvGrpSpPr>
              <p:cNvPr id="598" name="Skupina 597"/>
              <p:cNvGrpSpPr/>
              <p:nvPr/>
            </p:nvGrpSpPr>
            <p:grpSpPr>
              <a:xfrm>
                <a:off x="2565134" y="236696"/>
                <a:ext cx="97941" cy="429959"/>
                <a:chOff x="2565134" y="236696"/>
                <a:chExt cx="97941" cy="429959"/>
              </a:xfrm>
            </p:grpSpPr>
            <p:sp>
              <p:nvSpPr>
                <p:cNvPr id="599" name="Ovál 598"/>
                <p:cNvSpPr/>
                <p:nvPr/>
              </p:nvSpPr>
              <p:spPr>
                <a:xfrm rot="11655745" flipV="1">
                  <a:off x="2625526" y="523417"/>
                  <a:ext cx="32599" cy="32599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600" name="Ovál 599"/>
                <p:cNvSpPr/>
                <p:nvPr/>
              </p:nvSpPr>
              <p:spPr>
                <a:xfrm rot="11655745" flipV="1">
                  <a:off x="2614217" y="570854"/>
                  <a:ext cx="39445" cy="3944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601" name="Ovál 600"/>
                <p:cNvSpPr/>
                <p:nvPr/>
              </p:nvSpPr>
              <p:spPr>
                <a:xfrm rot="11655745" flipV="1">
                  <a:off x="2588447" y="618926"/>
                  <a:ext cx="47729" cy="47729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602" name="Ovál 601"/>
                <p:cNvSpPr/>
                <p:nvPr/>
              </p:nvSpPr>
              <p:spPr>
                <a:xfrm rot="21325412" flipV="1">
                  <a:off x="2588769" y="236696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603" name="Ovál 602"/>
                <p:cNvSpPr/>
                <p:nvPr/>
              </p:nvSpPr>
              <p:spPr>
                <a:xfrm rot="21325412" flipV="1">
                  <a:off x="2565134" y="281542"/>
                  <a:ext cx="32599" cy="32599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604" name="Ovál 603"/>
                <p:cNvSpPr/>
                <p:nvPr/>
              </p:nvSpPr>
              <p:spPr>
                <a:xfrm rot="21325412" flipV="1">
                  <a:off x="2595463" y="331287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605" name="Ovál 604"/>
                <p:cNvSpPr/>
                <p:nvPr/>
              </p:nvSpPr>
              <p:spPr>
                <a:xfrm rot="21325412" flipV="1">
                  <a:off x="2629579" y="365583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606" name="Ovál 605"/>
                <p:cNvSpPr/>
                <p:nvPr/>
              </p:nvSpPr>
              <p:spPr>
                <a:xfrm rot="21325412" flipV="1">
                  <a:off x="2636133" y="414368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607" name="Ovál 606"/>
                <p:cNvSpPr/>
                <p:nvPr/>
              </p:nvSpPr>
              <p:spPr>
                <a:xfrm rot="21325412" flipV="1">
                  <a:off x="2635376" y="464589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</p:grpSp>
        </p:grpSp>
      </p:grpSp>
      <p:grpSp>
        <p:nvGrpSpPr>
          <p:cNvPr id="779" name="Skupina 778"/>
          <p:cNvGrpSpPr/>
          <p:nvPr/>
        </p:nvGrpSpPr>
        <p:grpSpPr>
          <a:xfrm rot="9386132">
            <a:off x="1091379" y="4963760"/>
            <a:ext cx="448448" cy="484369"/>
            <a:chOff x="1702616" y="5295571"/>
            <a:chExt cx="1920378" cy="2074202"/>
          </a:xfrm>
        </p:grpSpPr>
        <p:sp>
          <p:nvSpPr>
            <p:cNvPr id="780" name="Volný tvar 779"/>
            <p:cNvSpPr/>
            <p:nvPr/>
          </p:nvSpPr>
          <p:spPr>
            <a:xfrm>
              <a:off x="1856455" y="5396941"/>
              <a:ext cx="1603908" cy="1829574"/>
            </a:xfrm>
            <a:custGeom>
              <a:avLst/>
              <a:gdLst>
                <a:gd name="connsiteX0" fmla="*/ 620481 w 1584443"/>
                <a:gd name="connsiteY0" fmla="*/ 82967 h 1777426"/>
                <a:gd name="connsiteX1" fmla="*/ 302981 w 1584443"/>
                <a:gd name="connsiteY1" fmla="*/ 298867 h 1777426"/>
                <a:gd name="connsiteX2" fmla="*/ 74381 w 1584443"/>
                <a:gd name="connsiteY2" fmla="*/ 825917 h 1777426"/>
                <a:gd name="connsiteX3" fmla="*/ 4531 w 1584443"/>
                <a:gd name="connsiteY3" fmla="*/ 1118017 h 1777426"/>
                <a:gd name="connsiteX4" fmla="*/ 182331 w 1584443"/>
                <a:gd name="connsiteY4" fmla="*/ 1454567 h 1777426"/>
                <a:gd name="connsiteX5" fmla="*/ 309331 w 1584443"/>
                <a:gd name="connsiteY5" fmla="*/ 1537117 h 1777426"/>
                <a:gd name="connsiteX6" fmla="*/ 499831 w 1584443"/>
                <a:gd name="connsiteY6" fmla="*/ 1511717 h 1777426"/>
                <a:gd name="connsiteX7" fmla="*/ 760181 w 1584443"/>
                <a:gd name="connsiteY7" fmla="*/ 1645067 h 1777426"/>
                <a:gd name="connsiteX8" fmla="*/ 1001481 w 1584443"/>
                <a:gd name="connsiteY8" fmla="*/ 1772067 h 1777426"/>
                <a:gd name="connsiteX9" fmla="*/ 1211031 w 1584443"/>
                <a:gd name="connsiteY9" fmla="*/ 1733967 h 1777426"/>
                <a:gd name="connsiteX10" fmla="*/ 1471381 w 1584443"/>
                <a:gd name="connsiteY10" fmla="*/ 1556167 h 1777426"/>
                <a:gd name="connsiteX11" fmla="*/ 1579331 w 1584443"/>
                <a:gd name="connsiteY11" fmla="*/ 1289467 h 1777426"/>
                <a:gd name="connsiteX12" fmla="*/ 1553931 w 1584443"/>
                <a:gd name="connsiteY12" fmla="*/ 1111667 h 1777426"/>
                <a:gd name="connsiteX13" fmla="*/ 1439631 w 1584443"/>
                <a:gd name="connsiteY13" fmla="*/ 895767 h 1777426"/>
                <a:gd name="connsiteX14" fmla="*/ 1458681 w 1584443"/>
                <a:gd name="connsiteY14" fmla="*/ 641767 h 1777426"/>
                <a:gd name="connsiteX15" fmla="*/ 1509481 w 1584443"/>
                <a:gd name="connsiteY15" fmla="*/ 495717 h 1777426"/>
                <a:gd name="connsiteX16" fmla="*/ 1401531 w 1584443"/>
                <a:gd name="connsiteY16" fmla="*/ 197267 h 1777426"/>
                <a:gd name="connsiteX17" fmla="*/ 1071331 w 1584443"/>
                <a:gd name="connsiteY17" fmla="*/ 57567 h 1777426"/>
                <a:gd name="connsiteX18" fmla="*/ 874481 w 1584443"/>
                <a:gd name="connsiteY18" fmla="*/ 417 h 1777426"/>
                <a:gd name="connsiteX19" fmla="*/ 620481 w 1584443"/>
                <a:gd name="connsiteY19" fmla="*/ 82967 h 1777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84443" h="1777426">
                  <a:moveTo>
                    <a:pt x="620481" y="82967"/>
                  </a:moveTo>
                  <a:cubicBezTo>
                    <a:pt x="525231" y="132709"/>
                    <a:pt x="393998" y="175042"/>
                    <a:pt x="302981" y="298867"/>
                  </a:cubicBezTo>
                  <a:cubicBezTo>
                    <a:pt x="211964" y="422692"/>
                    <a:pt x="124123" y="689392"/>
                    <a:pt x="74381" y="825917"/>
                  </a:cubicBezTo>
                  <a:cubicBezTo>
                    <a:pt x="24639" y="962442"/>
                    <a:pt x="-13461" y="1013242"/>
                    <a:pt x="4531" y="1118017"/>
                  </a:cubicBezTo>
                  <a:cubicBezTo>
                    <a:pt x="22523" y="1222792"/>
                    <a:pt x="131531" y="1384717"/>
                    <a:pt x="182331" y="1454567"/>
                  </a:cubicBezTo>
                  <a:cubicBezTo>
                    <a:pt x="233131" y="1524417"/>
                    <a:pt x="256414" y="1527592"/>
                    <a:pt x="309331" y="1537117"/>
                  </a:cubicBezTo>
                  <a:cubicBezTo>
                    <a:pt x="362248" y="1546642"/>
                    <a:pt x="424689" y="1493725"/>
                    <a:pt x="499831" y="1511717"/>
                  </a:cubicBezTo>
                  <a:cubicBezTo>
                    <a:pt x="574973" y="1529709"/>
                    <a:pt x="760181" y="1645067"/>
                    <a:pt x="760181" y="1645067"/>
                  </a:cubicBezTo>
                  <a:cubicBezTo>
                    <a:pt x="843789" y="1688459"/>
                    <a:pt x="926339" y="1757250"/>
                    <a:pt x="1001481" y="1772067"/>
                  </a:cubicBezTo>
                  <a:cubicBezTo>
                    <a:pt x="1076623" y="1786884"/>
                    <a:pt x="1132714" y="1769950"/>
                    <a:pt x="1211031" y="1733967"/>
                  </a:cubicBezTo>
                  <a:cubicBezTo>
                    <a:pt x="1289348" y="1697984"/>
                    <a:pt x="1409998" y="1630250"/>
                    <a:pt x="1471381" y="1556167"/>
                  </a:cubicBezTo>
                  <a:cubicBezTo>
                    <a:pt x="1532764" y="1482084"/>
                    <a:pt x="1565573" y="1363550"/>
                    <a:pt x="1579331" y="1289467"/>
                  </a:cubicBezTo>
                  <a:cubicBezTo>
                    <a:pt x="1593089" y="1215384"/>
                    <a:pt x="1577214" y="1177284"/>
                    <a:pt x="1553931" y="1111667"/>
                  </a:cubicBezTo>
                  <a:cubicBezTo>
                    <a:pt x="1530648" y="1046050"/>
                    <a:pt x="1455506" y="974083"/>
                    <a:pt x="1439631" y="895767"/>
                  </a:cubicBezTo>
                  <a:cubicBezTo>
                    <a:pt x="1423756" y="817451"/>
                    <a:pt x="1447039" y="708442"/>
                    <a:pt x="1458681" y="641767"/>
                  </a:cubicBezTo>
                  <a:cubicBezTo>
                    <a:pt x="1470323" y="575092"/>
                    <a:pt x="1519006" y="569800"/>
                    <a:pt x="1509481" y="495717"/>
                  </a:cubicBezTo>
                  <a:cubicBezTo>
                    <a:pt x="1499956" y="421634"/>
                    <a:pt x="1474556" y="270292"/>
                    <a:pt x="1401531" y="197267"/>
                  </a:cubicBezTo>
                  <a:cubicBezTo>
                    <a:pt x="1328506" y="124242"/>
                    <a:pt x="1159173" y="90375"/>
                    <a:pt x="1071331" y="57567"/>
                  </a:cubicBezTo>
                  <a:cubicBezTo>
                    <a:pt x="983489" y="24759"/>
                    <a:pt x="946448" y="-3816"/>
                    <a:pt x="874481" y="417"/>
                  </a:cubicBezTo>
                  <a:cubicBezTo>
                    <a:pt x="802514" y="4650"/>
                    <a:pt x="715731" y="33225"/>
                    <a:pt x="620481" y="8296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3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3">
                    <a:lumMod val="60000"/>
                    <a:lumOff val="40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81" name="Volný tvar 780"/>
            <p:cNvSpPr/>
            <p:nvPr/>
          </p:nvSpPr>
          <p:spPr>
            <a:xfrm rot="6668963">
              <a:off x="1851841" y="6277449"/>
              <a:ext cx="377067" cy="388147"/>
            </a:xfrm>
            <a:custGeom>
              <a:avLst/>
              <a:gdLst>
                <a:gd name="connsiteX0" fmla="*/ 32649 w 442393"/>
                <a:gd name="connsiteY0" fmla="*/ 204397 h 455392"/>
                <a:gd name="connsiteX1" fmla="*/ 83449 w 442393"/>
                <a:gd name="connsiteY1" fmla="*/ 23422 h 455392"/>
                <a:gd name="connsiteX2" fmla="*/ 283474 w 442393"/>
                <a:gd name="connsiteY2" fmla="*/ 23422 h 455392"/>
                <a:gd name="connsiteX3" fmla="*/ 442224 w 442393"/>
                <a:gd name="connsiteY3" fmla="*/ 217097 h 455392"/>
                <a:gd name="connsiteX4" fmla="*/ 308874 w 442393"/>
                <a:gd name="connsiteY4" fmla="*/ 445697 h 455392"/>
                <a:gd name="connsiteX5" fmla="*/ 70749 w 442393"/>
                <a:gd name="connsiteY5" fmla="*/ 401247 h 455392"/>
                <a:gd name="connsiteX6" fmla="*/ 899 w 442393"/>
                <a:gd name="connsiteY6" fmla="*/ 293297 h 455392"/>
                <a:gd name="connsiteX7" fmla="*/ 32649 w 442393"/>
                <a:gd name="connsiteY7" fmla="*/ 204397 h 455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2393" h="455392">
                  <a:moveTo>
                    <a:pt x="32649" y="204397"/>
                  </a:moveTo>
                  <a:cubicBezTo>
                    <a:pt x="46407" y="159418"/>
                    <a:pt x="41645" y="53584"/>
                    <a:pt x="83449" y="23422"/>
                  </a:cubicBezTo>
                  <a:cubicBezTo>
                    <a:pt x="125253" y="-6741"/>
                    <a:pt x="223678" y="-8857"/>
                    <a:pt x="283474" y="23422"/>
                  </a:cubicBezTo>
                  <a:cubicBezTo>
                    <a:pt x="343270" y="55701"/>
                    <a:pt x="437991" y="146718"/>
                    <a:pt x="442224" y="217097"/>
                  </a:cubicBezTo>
                  <a:cubicBezTo>
                    <a:pt x="446457" y="287476"/>
                    <a:pt x="370787" y="415005"/>
                    <a:pt x="308874" y="445697"/>
                  </a:cubicBezTo>
                  <a:cubicBezTo>
                    <a:pt x="246962" y="476389"/>
                    <a:pt x="122078" y="426647"/>
                    <a:pt x="70749" y="401247"/>
                  </a:cubicBezTo>
                  <a:cubicBezTo>
                    <a:pt x="19420" y="375847"/>
                    <a:pt x="6720" y="325047"/>
                    <a:pt x="899" y="293297"/>
                  </a:cubicBezTo>
                  <a:cubicBezTo>
                    <a:pt x="-4922" y="261547"/>
                    <a:pt x="18891" y="249376"/>
                    <a:pt x="32649" y="204397"/>
                  </a:cubicBez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82" name="Volný tvar 781"/>
            <p:cNvSpPr/>
            <p:nvPr/>
          </p:nvSpPr>
          <p:spPr>
            <a:xfrm rot="716958">
              <a:off x="2952152" y="5648975"/>
              <a:ext cx="377067" cy="388147"/>
            </a:xfrm>
            <a:custGeom>
              <a:avLst/>
              <a:gdLst>
                <a:gd name="connsiteX0" fmla="*/ 32649 w 442393"/>
                <a:gd name="connsiteY0" fmla="*/ 204397 h 455392"/>
                <a:gd name="connsiteX1" fmla="*/ 83449 w 442393"/>
                <a:gd name="connsiteY1" fmla="*/ 23422 h 455392"/>
                <a:gd name="connsiteX2" fmla="*/ 283474 w 442393"/>
                <a:gd name="connsiteY2" fmla="*/ 23422 h 455392"/>
                <a:gd name="connsiteX3" fmla="*/ 442224 w 442393"/>
                <a:gd name="connsiteY3" fmla="*/ 217097 h 455392"/>
                <a:gd name="connsiteX4" fmla="*/ 308874 w 442393"/>
                <a:gd name="connsiteY4" fmla="*/ 445697 h 455392"/>
                <a:gd name="connsiteX5" fmla="*/ 70749 w 442393"/>
                <a:gd name="connsiteY5" fmla="*/ 401247 h 455392"/>
                <a:gd name="connsiteX6" fmla="*/ 899 w 442393"/>
                <a:gd name="connsiteY6" fmla="*/ 293297 h 455392"/>
                <a:gd name="connsiteX7" fmla="*/ 32649 w 442393"/>
                <a:gd name="connsiteY7" fmla="*/ 204397 h 455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2393" h="455392">
                  <a:moveTo>
                    <a:pt x="32649" y="204397"/>
                  </a:moveTo>
                  <a:cubicBezTo>
                    <a:pt x="46407" y="159418"/>
                    <a:pt x="41645" y="53584"/>
                    <a:pt x="83449" y="23422"/>
                  </a:cubicBezTo>
                  <a:cubicBezTo>
                    <a:pt x="125253" y="-6741"/>
                    <a:pt x="223678" y="-8857"/>
                    <a:pt x="283474" y="23422"/>
                  </a:cubicBezTo>
                  <a:cubicBezTo>
                    <a:pt x="343270" y="55701"/>
                    <a:pt x="437991" y="146718"/>
                    <a:pt x="442224" y="217097"/>
                  </a:cubicBezTo>
                  <a:cubicBezTo>
                    <a:pt x="446457" y="287476"/>
                    <a:pt x="370787" y="415005"/>
                    <a:pt x="308874" y="445697"/>
                  </a:cubicBezTo>
                  <a:cubicBezTo>
                    <a:pt x="246962" y="476389"/>
                    <a:pt x="122078" y="426647"/>
                    <a:pt x="70749" y="401247"/>
                  </a:cubicBezTo>
                  <a:cubicBezTo>
                    <a:pt x="19420" y="375847"/>
                    <a:pt x="6720" y="325047"/>
                    <a:pt x="899" y="293297"/>
                  </a:cubicBezTo>
                  <a:cubicBezTo>
                    <a:pt x="-4922" y="261547"/>
                    <a:pt x="18891" y="249376"/>
                    <a:pt x="32649" y="204397"/>
                  </a:cubicBez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grpSp>
          <p:nvGrpSpPr>
            <p:cNvPr id="783" name="Skupina 782"/>
            <p:cNvGrpSpPr/>
            <p:nvPr/>
          </p:nvGrpSpPr>
          <p:grpSpPr>
            <a:xfrm rot="16200000">
              <a:off x="2083664" y="5726106"/>
              <a:ext cx="154943" cy="509860"/>
              <a:chOff x="2847905" y="6585533"/>
              <a:chExt cx="219646" cy="722771"/>
            </a:xfrm>
          </p:grpSpPr>
          <p:grpSp>
            <p:nvGrpSpPr>
              <p:cNvPr id="995" name="Skupina 994"/>
              <p:cNvGrpSpPr/>
              <p:nvPr/>
            </p:nvGrpSpPr>
            <p:grpSpPr>
              <a:xfrm>
                <a:off x="2862743" y="6730687"/>
                <a:ext cx="204808" cy="577617"/>
                <a:chOff x="2862743" y="6730687"/>
                <a:chExt cx="204808" cy="1019378"/>
              </a:xfrm>
            </p:grpSpPr>
            <p:sp>
              <p:nvSpPr>
                <p:cNvPr id="997" name="Volný tvar 996"/>
                <p:cNvSpPr/>
                <p:nvPr/>
              </p:nvSpPr>
              <p:spPr>
                <a:xfrm>
                  <a:off x="286274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998" name="Volný tvar 997"/>
                <p:cNvSpPr/>
                <p:nvPr/>
              </p:nvSpPr>
              <p:spPr>
                <a:xfrm>
                  <a:off x="296842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996" name="Ovál 995"/>
              <p:cNvSpPr/>
              <p:nvPr/>
            </p:nvSpPr>
            <p:spPr>
              <a:xfrm>
                <a:off x="2847905" y="6585533"/>
                <a:ext cx="218718" cy="218716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784" name="Skupina 783"/>
            <p:cNvGrpSpPr/>
            <p:nvPr/>
          </p:nvGrpSpPr>
          <p:grpSpPr>
            <a:xfrm rot="20126195" flipV="1">
              <a:off x="3050269" y="6761089"/>
              <a:ext cx="154943" cy="509860"/>
              <a:chOff x="2847905" y="6585533"/>
              <a:chExt cx="219646" cy="722771"/>
            </a:xfrm>
          </p:grpSpPr>
          <p:grpSp>
            <p:nvGrpSpPr>
              <p:cNvPr id="991" name="Skupina 990"/>
              <p:cNvGrpSpPr/>
              <p:nvPr/>
            </p:nvGrpSpPr>
            <p:grpSpPr>
              <a:xfrm>
                <a:off x="2862743" y="6730687"/>
                <a:ext cx="204808" cy="577617"/>
                <a:chOff x="2862743" y="6730687"/>
                <a:chExt cx="204808" cy="1019378"/>
              </a:xfrm>
            </p:grpSpPr>
            <p:sp>
              <p:nvSpPr>
                <p:cNvPr id="993" name="Volný tvar 992"/>
                <p:cNvSpPr/>
                <p:nvPr/>
              </p:nvSpPr>
              <p:spPr>
                <a:xfrm>
                  <a:off x="286274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994" name="Volný tvar 993"/>
                <p:cNvSpPr/>
                <p:nvPr/>
              </p:nvSpPr>
              <p:spPr>
                <a:xfrm>
                  <a:off x="296842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992" name="Ovál 991"/>
              <p:cNvSpPr/>
              <p:nvPr/>
            </p:nvSpPr>
            <p:spPr>
              <a:xfrm>
                <a:off x="2847905" y="6585533"/>
                <a:ext cx="218718" cy="218716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785" name="Skupina 784"/>
            <p:cNvGrpSpPr/>
            <p:nvPr/>
          </p:nvGrpSpPr>
          <p:grpSpPr>
            <a:xfrm rot="2238349" flipV="1">
              <a:off x="2131840" y="6643039"/>
              <a:ext cx="154943" cy="509860"/>
              <a:chOff x="2847905" y="6585533"/>
              <a:chExt cx="219646" cy="722771"/>
            </a:xfrm>
          </p:grpSpPr>
          <p:grpSp>
            <p:nvGrpSpPr>
              <p:cNvPr id="987" name="Skupina 986"/>
              <p:cNvGrpSpPr/>
              <p:nvPr/>
            </p:nvGrpSpPr>
            <p:grpSpPr>
              <a:xfrm>
                <a:off x="2862743" y="6730687"/>
                <a:ext cx="204808" cy="577617"/>
                <a:chOff x="2862743" y="6730687"/>
                <a:chExt cx="204808" cy="1019378"/>
              </a:xfrm>
            </p:grpSpPr>
            <p:sp>
              <p:nvSpPr>
                <p:cNvPr id="989" name="Volný tvar 988"/>
                <p:cNvSpPr/>
                <p:nvPr/>
              </p:nvSpPr>
              <p:spPr>
                <a:xfrm>
                  <a:off x="286274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990" name="Volný tvar 989"/>
                <p:cNvSpPr/>
                <p:nvPr/>
              </p:nvSpPr>
              <p:spPr>
                <a:xfrm>
                  <a:off x="296842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988" name="Ovál 987"/>
              <p:cNvSpPr/>
              <p:nvPr/>
            </p:nvSpPr>
            <p:spPr>
              <a:xfrm>
                <a:off x="2847905" y="6585533"/>
                <a:ext cx="218718" cy="218716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786" name="Skupina 785"/>
            <p:cNvGrpSpPr/>
            <p:nvPr/>
          </p:nvGrpSpPr>
          <p:grpSpPr>
            <a:xfrm rot="16847857" flipH="1" flipV="1">
              <a:off x="3112403" y="5869114"/>
              <a:ext cx="154943" cy="509860"/>
              <a:chOff x="2847905" y="6585533"/>
              <a:chExt cx="219646" cy="722771"/>
            </a:xfrm>
          </p:grpSpPr>
          <p:grpSp>
            <p:nvGrpSpPr>
              <p:cNvPr id="983" name="Skupina 982"/>
              <p:cNvGrpSpPr/>
              <p:nvPr/>
            </p:nvGrpSpPr>
            <p:grpSpPr>
              <a:xfrm>
                <a:off x="2862743" y="6730687"/>
                <a:ext cx="204808" cy="577617"/>
                <a:chOff x="2862743" y="6730687"/>
                <a:chExt cx="204808" cy="1019378"/>
              </a:xfrm>
            </p:grpSpPr>
            <p:sp>
              <p:nvSpPr>
                <p:cNvPr id="985" name="Volný tvar 984"/>
                <p:cNvSpPr/>
                <p:nvPr/>
              </p:nvSpPr>
              <p:spPr>
                <a:xfrm>
                  <a:off x="286274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986" name="Volný tvar 985"/>
                <p:cNvSpPr/>
                <p:nvPr/>
              </p:nvSpPr>
              <p:spPr>
                <a:xfrm>
                  <a:off x="296842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984" name="Ovál 983"/>
              <p:cNvSpPr/>
              <p:nvPr/>
            </p:nvSpPr>
            <p:spPr>
              <a:xfrm>
                <a:off x="2847905" y="6585533"/>
                <a:ext cx="218718" cy="218716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787" name="Skupina 786"/>
            <p:cNvGrpSpPr/>
            <p:nvPr/>
          </p:nvGrpSpPr>
          <p:grpSpPr>
            <a:xfrm rot="3485040" flipV="1">
              <a:off x="1959904" y="6358081"/>
              <a:ext cx="154943" cy="509860"/>
              <a:chOff x="2847905" y="6585533"/>
              <a:chExt cx="219646" cy="722771"/>
            </a:xfrm>
          </p:grpSpPr>
          <p:grpSp>
            <p:nvGrpSpPr>
              <p:cNvPr id="979" name="Skupina 978"/>
              <p:cNvGrpSpPr/>
              <p:nvPr/>
            </p:nvGrpSpPr>
            <p:grpSpPr>
              <a:xfrm>
                <a:off x="2862743" y="6730687"/>
                <a:ext cx="204808" cy="577617"/>
                <a:chOff x="2862743" y="6730687"/>
                <a:chExt cx="204808" cy="1019378"/>
              </a:xfrm>
            </p:grpSpPr>
            <p:sp>
              <p:nvSpPr>
                <p:cNvPr id="981" name="Volný tvar 980"/>
                <p:cNvSpPr/>
                <p:nvPr/>
              </p:nvSpPr>
              <p:spPr>
                <a:xfrm>
                  <a:off x="286274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982" name="Volný tvar 981"/>
                <p:cNvSpPr/>
                <p:nvPr/>
              </p:nvSpPr>
              <p:spPr>
                <a:xfrm>
                  <a:off x="296842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980" name="Ovál 979"/>
              <p:cNvSpPr/>
              <p:nvPr/>
            </p:nvSpPr>
            <p:spPr>
              <a:xfrm>
                <a:off x="2847905" y="6585533"/>
                <a:ext cx="218718" cy="218716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788" name="Skupina 787"/>
            <p:cNvGrpSpPr/>
            <p:nvPr/>
          </p:nvGrpSpPr>
          <p:grpSpPr>
            <a:xfrm rot="16702898" flipV="1">
              <a:off x="3191123" y="6231507"/>
              <a:ext cx="154943" cy="509860"/>
              <a:chOff x="2847905" y="6585533"/>
              <a:chExt cx="219646" cy="722771"/>
            </a:xfrm>
          </p:grpSpPr>
          <p:grpSp>
            <p:nvGrpSpPr>
              <p:cNvPr id="975" name="Skupina 974"/>
              <p:cNvGrpSpPr/>
              <p:nvPr/>
            </p:nvGrpSpPr>
            <p:grpSpPr>
              <a:xfrm>
                <a:off x="2862743" y="6730687"/>
                <a:ext cx="204808" cy="577617"/>
                <a:chOff x="2862743" y="6730687"/>
                <a:chExt cx="204808" cy="1019378"/>
              </a:xfrm>
            </p:grpSpPr>
            <p:sp>
              <p:nvSpPr>
                <p:cNvPr id="977" name="Volný tvar 976"/>
                <p:cNvSpPr/>
                <p:nvPr/>
              </p:nvSpPr>
              <p:spPr>
                <a:xfrm>
                  <a:off x="286274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978" name="Volný tvar 977"/>
                <p:cNvSpPr/>
                <p:nvPr/>
              </p:nvSpPr>
              <p:spPr>
                <a:xfrm>
                  <a:off x="296842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976" name="Ovál 975"/>
              <p:cNvSpPr/>
              <p:nvPr/>
            </p:nvSpPr>
            <p:spPr>
              <a:xfrm>
                <a:off x="2847905" y="6585533"/>
                <a:ext cx="218718" cy="218716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789" name="Skupina 788"/>
            <p:cNvGrpSpPr/>
            <p:nvPr/>
          </p:nvGrpSpPr>
          <p:grpSpPr>
            <a:xfrm rot="12600000" flipV="1">
              <a:off x="3018193" y="5383888"/>
              <a:ext cx="154943" cy="509860"/>
              <a:chOff x="2847905" y="6585533"/>
              <a:chExt cx="219646" cy="722771"/>
            </a:xfrm>
          </p:grpSpPr>
          <p:grpSp>
            <p:nvGrpSpPr>
              <p:cNvPr id="971" name="Skupina 970"/>
              <p:cNvGrpSpPr/>
              <p:nvPr/>
            </p:nvGrpSpPr>
            <p:grpSpPr>
              <a:xfrm>
                <a:off x="2862743" y="6730687"/>
                <a:ext cx="204808" cy="577617"/>
                <a:chOff x="2862743" y="6730687"/>
                <a:chExt cx="204808" cy="1019378"/>
              </a:xfrm>
            </p:grpSpPr>
            <p:sp>
              <p:nvSpPr>
                <p:cNvPr id="973" name="Volný tvar 972"/>
                <p:cNvSpPr/>
                <p:nvPr/>
              </p:nvSpPr>
              <p:spPr>
                <a:xfrm>
                  <a:off x="286274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974" name="Volný tvar 973"/>
                <p:cNvSpPr/>
                <p:nvPr/>
              </p:nvSpPr>
              <p:spPr>
                <a:xfrm>
                  <a:off x="296842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972" name="Ovál 971"/>
              <p:cNvSpPr/>
              <p:nvPr/>
            </p:nvSpPr>
            <p:spPr>
              <a:xfrm>
                <a:off x="2847905" y="6585533"/>
                <a:ext cx="218718" cy="218716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790" name="Skupina 789"/>
            <p:cNvGrpSpPr/>
            <p:nvPr/>
          </p:nvGrpSpPr>
          <p:grpSpPr>
            <a:xfrm rot="574562" flipV="1">
              <a:off x="2792613" y="6820689"/>
              <a:ext cx="154943" cy="509860"/>
              <a:chOff x="2847905" y="6585533"/>
              <a:chExt cx="219646" cy="722771"/>
            </a:xfrm>
          </p:grpSpPr>
          <p:grpSp>
            <p:nvGrpSpPr>
              <p:cNvPr id="967" name="Skupina 966"/>
              <p:cNvGrpSpPr/>
              <p:nvPr/>
            </p:nvGrpSpPr>
            <p:grpSpPr>
              <a:xfrm>
                <a:off x="2862743" y="6730687"/>
                <a:ext cx="204808" cy="577617"/>
                <a:chOff x="2862743" y="6730687"/>
                <a:chExt cx="204808" cy="1019378"/>
              </a:xfrm>
            </p:grpSpPr>
            <p:sp>
              <p:nvSpPr>
                <p:cNvPr id="969" name="Volný tvar 968"/>
                <p:cNvSpPr/>
                <p:nvPr/>
              </p:nvSpPr>
              <p:spPr>
                <a:xfrm>
                  <a:off x="286274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970" name="Volný tvar 969"/>
                <p:cNvSpPr/>
                <p:nvPr/>
              </p:nvSpPr>
              <p:spPr>
                <a:xfrm>
                  <a:off x="296842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968" name="Ovál 967"/>
              <p:cNvSpPr/>
              <p:nvPr/>
            </p:nvSpPr>
            <p:spPr>
              <a:xfrm>
                <a:off x="2847905" y="6585533"/>
                <a:ext cx="218718" cy="218716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791" name="Skupina 790"/>
            <p:cNvGrpSpPr/>
            <p:nvPr/>
          </p:nvGrpSpPr>
          <p:grpSpPr>
            <a:xfrm rot="5400000" flipV="1">
              <a:off x="1936322" y="6080812"/>
              <a:ext cx="154943" cy="509860"/>
              <a:chOff x="2847905" y="6585533"/>
              <a:chExt cx="219646" cy="722771"/>
            </a:xfrm>
          </p:grpSpPr>
          <p:grpSp>
            <p:nvGrpSpPr>
              <p:cNvPr id="963" name="Skupina 962"/>
              <p:cNvGrpSpPr/>
              <p:nvPr/>
            </p:nvGrpSpPr>
            <p:grpSpPr>
              <a:xfrm>
                <a:off x="2862743" y="6730687"/>
                <a:ext cx="204808" cy="577617"/>
                <a:chOff x="2862743" y="6730687"/>
                <a:chExt cx="204808" cy="1019378"/>
              </a:xfrm>
            </p:grpSpPr>
            <p:sp>
              <p:nvSpPr>
                <p:cNvPr id="965" name="Volný tvar 964"/>
                <p:cNvSpPr/>
                <p:nvPr/>
              </p:nvSpPr>
              <p:spPr>
                <a:xfrm>
                  <a:off x="286274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966" name="Volný tvar 965"/>
                <p:cNvSpPr/>
                <p:nvPr/>
              </p:nvSpPr>
              <p:spPr>
                <a:xfrm>
                  <a:off x="296842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964" name="Ovál 963"/>
              <p:cNvSpPr/>
              <p:nvPr/>
            </p:nvSpPr>
            <p:spPr>
              <a:xfrm>
                <a:off x="2847905" y="6585533"/>
                <a:ext cx="218718" cy="218716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792" name="Skupina 791"/>
            <p:cNvGrpSpPr/>
            <p:nvPr/>
          </p:nvGrpSpPr>
          <p:grpSpPr>
            <a:xfrm rot="14724254" flipV="1">
              <a:off x="3149781" y="5604924"/>
              <a:ext cx="154943" cy="509860"/>
              <a:chOff x="2847905" y="6585533"/>
              <a:chExt cx="219646" cy="722771"/>
            </a:xfrm>
          </p:grpSpPr>
          <p:grpSp>
            <p:nvGrpSpPr>
              <p:cNvPr id="959" name="Skupina 958"/>
              <p:cNvGrpSpPr/>
              <p:nvPr/>
            </p:nvGrpSpPr>
            <p:grpSpPr>
              <a:xfrm>
                <a:off x="2862743" y="6730687"/>
                <a:ext cx="204808" cy="577617"/>
                <a:chOff x="2862743" y="6730687"/>
                <a:chExt cx="204808" cy="1019378"/>
              </a:xfrm>
            </p:grpSpPr>
            <p:sp>
              <p:nvSpPr>
                <p:cNvPr id="961" name="Volný tvar 960"/>
                <p:cNvSpPr/>
                <p:nvPr/>
              </p:nvSpPr>
              <p:spPr>
                <a:xfrm>
                  <a:off x="286274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962" name="Volný tvar 961"/>
                <p:cNvSpPr/>
                <p:nvPr/>
              </p:nvSpPr>
              <p:spPr>
                <a:xfrm>
                  <a:off x="296842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960" name="Ovál 959"/>
              <p:cNvSpPr/>
              <p:nvPr/>
            </p:nvSpPr>
            <p:spPr>
              <a:xfrm>
                <a:off x="2847905" y="6585533"/>
                <a:ext cx="218718" cy="218716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793" name="Skupina 792"/>
            <p:cNvGrpSpPr/>
            <p:nvPr/>
          </p:nvGrpSpPr>
          <p:grpSpPr>
            <a:xfrm rot="16874943" flipV="1">
              <a:off x="3218174" y="6556977"/>
              <a:ext cx="154943" cy="509860"/>
              <a:chOff x="2847905" y="6585533"/>
              <a:chExt cx="219646" cy="722771"/>
            </a:xfrm>
          </p:grpSpPr>
          <p:grpSp>
            <p:nvGrpSpPr>
              <p:cNvPr id="955" name="Skupina 954"/>
              <p:cNvGrpSpPr/>
              <p:nvPr/>
            </p:nvGrpSpPr>
            <p:grpSpPr>
              <a:xfrm>
                <a:off x="2862743" y="6730687"/>
                <a:ext cx="204808" cy="577617"/>
                <a:chOff x="2862743" y="6730687"/>
                <a:chExt cx="204808" cy="1019378"/>
              </a:xfrm>
            </p:grpSpPr>
            <p:sp>
              <p:nvSpPr>
                <p:cNvPr id="957" name="Volný tvar 956"/>
                <p:cNvSpPr/>
                <p:nvPr/>
              </p:nvSpPr>
              <p:spPr>
                <a:xfrm>
                  <a:off x="286274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958" name="Volný tvar 957"/>
                <p:cNvSpPr/>
                <p:nvPr/>
              </p:nvSpPr>
              <p:spPr>
                <a:xfrm>
                  <a:off x="296842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956" name="Ovál 955"/>
              <p:cNvSpPr/>
              <p:nvPr/>
            </p:nvSpPr>
            <p:spPr>
              <a:xfrm>
                <a:off x="2847905" y="6585533"/>
                <a:ext cx="218718" cy="218716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794" name="Skupina 793"/>
            <p:cNvGrpSpPr/>
            <p:nvPr/>
          </p:nvGrpSpPr>
          <p:grpSpPr>
            <a:xfrm rot="2170835" flipV="1">
              <a:off x="2541572" y="6655538"/>
              <a:ext cx="154943" cy="509860"/>
              <a:chOff x="2847905" y="6585533"/>
              <a:chExt cx="219646" cy="722771"/>
            </a:xfrm>
          </p:grpSpPr>
          <p:grpSp>
            <p:nvGrpSpPr>
              <p:cNvPr id="951" name="Skupina 950"/>
              <p:cNvGrpSpPr/>
              <p:nvPr/>
            </p:nvGrpSpPr>
            <p:grpSpPr>
              <a:xfrm>
                <a:off x="2862743" y="6730687"/>
                <a:ext cx="204808" cy="577617"/>
                <a:chOff x="2862743" y="6730687"/>
                <a:chExt cx="204808" cy="1019378"/>
              </a:xfrm>
            </p:grpSpPr>
            <p:sp>
              <p:nvSpPr>
                <p:cNvPr id="953" name="Volný tvar 952"/>
                <p:cNvSpPr/>
                <p:nvPr/>
              </p:nvSpPr>
              <p:spPr>
                <a:xfrm>
                  <a:off x="286274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954" name="Volný tvar 953"/>
                <p:cNvSpPr/>
                <p:nvPr/>
              </p:nvSpPr>
              <p:spPr>
                <a:xfrm>
                  <a:off x="296842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952" name="Ovál 951"/>
              <p:cNvSpPr/>
              <p:nvPr/>
            </p:nvSpPr>
            <p:spPr>
              <a:xfrm>
                <a:off x="2847905" y="6585533"/>
                <a:ext cx="218718" cy="218716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795" name="Skupina 794"/>
            <p:cNvGrpSpPr/>
            <p:nvPr/>
          </p:nvGrpSpPr>
          <p:grpSpPr>
            <a:xfrm rot="3066076" flipV="1">
              <a:off x="2037799" y="6507469"/>
              <a:ext cx="154943" cy="509860"/>
              <a:chOff x="2847905" y="6585533"/>
              <a:chExt cx="219646" cy="722771"/>
            </a:xfrm>
          </p:grpSpPr>
          <p:grpSp>
            <p:nvGrpSpPr>
              <p:cNvPr id="947" name="Skupina 946"/>
              <p:cNvGrpSpPr/>
              <p:nvPr/>
            </p:nvGrpSpPr>
            <p:grpSpPr>
              <a:xfrm>
                <a:off x="2862743" y="6730687"/>
                <a:ext cx="204808" cy="577617"/>
                <a:chOff x="2862743" y="6730687"/>
                <a:chExt cx="204808" cy="1019378"/>
              </a:xfrm>
            </p:grpSpPr>
            <p:sp>
              <p:nvSpPr>
                <p:cNvPr id="949" name="Volný tvar 948"/>
                <p:cNvSpPr/>
                <p:nvPr/>
              </p:nvSpPr>
              <p:spPr>
                <a:xfrm>
                  <a:off x="286274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950" name="Volný tvar 949"/>
                <p:cNvSpPr/>
                <p:nvPr/>
              </p:nvSpPr>
              <p:spPr>
                <a:xfrm>
                  <a:off x="296842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948" name="Ovál 947"/>
              <p:cNvSpPr/>
              <p:nvPr/>
            </p:nvSpPr>
            <p:spPr>
              <a:xfrm>
                <a:off x="2847905" y="6585533"/>
                <a:ext cx="218718" cy="218716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796" name="Skupina 795"/>
            <p:cNvGrpSpPr/>
            <p:nvPr/>
          </p:nvGrpSpPr>
          <p:grpSpPr>
            <a:xfrm rot="21153567" flipV="1">
              <a:off x="2929083" y="6859913"/>
              <a:ext cx="154943" cy="509860"/>
              <a:chOff x="2847905" y="6585533"/>
              <a:chExt cx="219646" cy="722771"/>
            </a:xfrm>
          </p:grpSpPr>
          <p:grpSp>
            <p:nvGrpSpPr>
              <p:cNvPr id="943" name="Skupina 942"/>
              <p:cNvGrpSpPr/>
              <p:nvPr/>
            </p:nvGrpSpPr>
            <p:grpSpPr>
              <a:xfrm>
                <a:off x="2862743" y="6730687"/>
                <a:ext cx="204808" cy="577617"/>
                <a:chOff x="2862743" y="6730687"/>
                <a:chExt cx="204808" cy="1019378"/>
              </a:xfrm>
            </p:grpSpPr>
            <p:sp>
              <p:nvSpPr>
                <p:cNvPr id="945" name="Volný tvar 944"/>
                <p:cNvSpPr/>
                <p:nvPr/>
              </p:nvSpPr>
              <p:spPr>
                <a:xfrm>
                  <a:off x="286274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946" name="Volný tvar 945"/>
                <p:cNvSpPr/>
                <p:nvPr/>
              </p:nvSpPr>
              <p:spPr>
                <a:xfrm>
                  <a:off x="296842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944" name="Ovál 943"/>
              <p:cNvSpPr/>
              <p:nvPr/>
            </p:nvSpPr>
            <p:spPr>
              <a:xfrm>
                <a:off x="2847905" y="6585533"/>
                <a:ext cx="218718" cy="218716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797" name="Skupina 796"/>
            <p:cNvGrpSpPr/>
            <p:nvPr/>
          </p:nvGrpSpPr>
          <p:grpSpPr>
            <a:xfrm rot="17100000" flipV="1">
              <a:off x="3116179" y="6044708"/>
              <a:ext cx="154943" cy="509860"/>
              <a:chOff x="2847905" y="6585533"/>
              <a:chExt cx="219646" cy="722771"/>
            </a:xfrm>
          </p:grpSpPr>
          <p:grpSp>
            <p:nvGrpSpPr>
              <p:cNvPr id="939" name="Skupina 938"/>
              <p:cNvGrpSpPr/>
              <p:nvPr/>
            </p:nvGrpSpPr>
            <p:grpSpPr>
              <a:xfrm>
                <a:off x="2862743" y="6730687"/>
                <a:ext cx="204808" cy="577617"/>
                <a:chOff x="2862743" y="6730687"/>
                <a:chExt cx="204808" cy="1019378"/>
              </a:xfrm>
            </p:grpSpPr>
            <p:sp>
              <p:nvSpPr>
                <p:cNvPr id="941" name="Volný tvar 940"/>
                <p:cNvSpPr/>
                <p:nvPr/>
              </p:nvSpPr>
              <p:spPr>
                <a:xfrm>
                  <a:off x="286274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942" name="Volný tvar 941"/>
                <p:cNvSpPr/>
                <p:nvPr/>
              </p:nvSpPr>
              <p:spPr>
                <a:xfrm>
                  <a:off x="296842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940" name="Ovál 939"/>
              <p:cNvSpPr/>
              <p:nvPr/>
            </p:nvSpPr>
            <p:spPr>
              <a:xfrm>
                <a:off x="2847905" y="6585533"/>
                <a:ext cx="218718" cy="218716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798" name="Skupina 797"/>
            <p:cNvGrpSpPr/>
            <p:nvPr/>
          </p:nvGrpSpPr>
          <p:grpSpPr>
            <a:xfrm rot="11700000" flipV="1">
              <a:off x="2893923" y="5325181"/>
              <a:ext cx="154943" cy="509860"/>
              <a:chOff x="2847905" y="6585533"/>
              <a:chExt cx="219646" cy="722771"/>
            </a:xfrm>
          </p:grpSpPr>
          <p:grpSp>
            <p:nvGrpSpPr>
              <p:cNvPr id="935" name="Skupina 934"/>
              <p:cNvGrpSpPr/>
              <p:nvPr/>
            </p:nvGrpSpPr>
            <p:grpSpPr>
              <a:xfrm>
                <a:off x="2862743" y="6730687"/>
                <a:ext cx="204808" cy="577617"/>
                <a:chOff x="2862743" y="6730687"/>
                <a:chExt cx="204808" cy="1019378"/>
              </a:xfrm>
            </p:grpSpPr>
            <p:sp>
              <p:nvSpPr>
                <p:cNvPr id="937" name="Volný tvar 936"/>
                <p:cNvSpPr/>
                <p:nvPr/>
              </p:nvSpPr>
              <p:spPr>
                <a:xfrm>
                  <a:off x="286274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938" name="Volný tvar 937"/>
                <p:cNvSpPr/>
                <p:nvPr/>
              </p:nvSpPr>
              <p:spPr>
                <a:xfrm>
                  <a:off x="296842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936" name="Ovál 935"/>
              <p:cNvSpPr/>
              <p:nvPr/>
            </p:nvSpPr>
            <p:spPr>
              <a:xfrm>
                <a:off x="2847905" y="6585533"/>
                <a:ext cx="218718" cy="218716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799" name="Skupina 798"/>
            <p:cNvGrpSpPr/>
            <p:nvPr/>
          </p:nvGrpSpPr>
          <p:grpSpPr>
            <a:xfrm rot="4780350" flipV="1">
              <a:off x="1880074" y="6243327"/>
              <a:ext cx="154943" cy="509860"/>
              <a:chOff x="2847905" y="6585533"/>
              <a:chExt cx="219646" cy="722771"/>
            </a:xfrm>
          </p:grpSpPr>
          <p:grpSp>
            <p:nvGrpSpPr>
              <p:cNvPr id="931" name="Skupina 930"/>
              <p:cNvGrpSpPr/>
              <p:nvPr/>
            </p:nvGrpSpPr>
            <p:grpSpPr>
              <a:xfrm>
                <a:off x="2862743" y="6730687"/>
                <a:ext cx="204808" cy="577617"/>
                <a:chOff x="2862743" y="6730687"/>
                <a:chExt cx="204808" cy="1019378"/>
              </a:xfrm>
            </p:grpSpPr>
            <p:sp>
              <p:nvSpPr>
                <p:cNvPr id="933" name="Volný tvar 932"/>
                <p:cNvSpPr/>
                <p:nvPr/>
              </p:nvSpPr>
              <p:spPr>
                <a:xfrm>
                  <a:off x="286274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934" name="Volný tvar 933"/>
                <p:cNvSpPr/>
                <p:nvPr/>
              </p:nvSpPr>
              <p:spPr>
                <a:xfrm>
                  <a:off x="296842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932" name="Ovál 931"/>
              <p:cNvSpPr/>
              <p:nvPr/>
            </p:nvSpPr>
            <p:spPr>
              <a:xfrm>
                <a:off x="2847905" y="6585533"/>
                <a:ext cx="218718" cy="218716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800" name="Skupina 799"/>
            <p:cNvGrpSpPr/>
            <p:nvPr/>
          </p:nvGrpSpPr>
          <p:grpSpPr>
            <a:xfrm rot="1385046" flipV="1">
              <a:off x="2657454" y="6770192"/>
              <a:ext cx="154943" cy="509860"/>
              <a:chOff x="2847905" y="6585533"/>
              <a:chExt cx="219646" cy="722771"/>
            </a:xfrm>
          </p:grpSpPr>
          <p:grpSp>
            <p:nvGrpSpPr>
              <p:cNvPr id="927" name="Skupina 926"/>
              <p:cNvGrpSpPr/>
              <p:nvPr/>
            </p:nvGrpSpPr>
            <p:grpSpPr>
              <a:xfrm>
                <a:off x="2862743" y="6730687"/>
                <a:ext cx="204808" cy="577617"/>
                <a:chOff x="2862743" y="6730687"/>
                <a:chExt cx="204808" cy="1019378"/>
              </a:xfrm>
            </p:grpSpPr>
            <p:sp>
              <p:nvSpPr>
                <p:cNvPr id="929" name="Volný tvar 928"/>
                <p:cNvSpPr/>
                <p:nvPr/>
              </p:nvSpPr>
              <p:spPr>
                <a:xfrm>
                  <a:off x="286274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930" name="Volný tvar 929"/>
                <p:cNvSpPr/>
                <p:nvPr/>
              </p:nvSpPr>
              <p:spPr>
                <a:xfrm>
                  <a:off x="296842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928" name="Ovál 927"/>
              <p:cNvSpPr/>
              <p:nvPr/>
            </p:nvSpPr>
            <p:spPr>
              <a:xfrm>
                <a:off x="2847905" y="6585533"/>
                <a:ext cx="218718" cy="218716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801" name="Skupina 800"/>
            <p:cNvGrpSpPr/>
            <p:nvPr/>
          </p:nvGrpSpPr>
          <p:grpSpPr>
            <a:xfrm rot="16200000" flipV="1">
              <a:off x="3290592" y="6418147"/>
              <a:ext cx="154943" cy="509860"/>
              <a:chOff x="2847905" y="6585533"/>
              <a:chExt cx="219646" cy="722771"/>
            </a:xfrm>
          </p:grpSpPr>
          <p:grpSp>
            <p:nvGrpSpPr>
              <p:cNvPr id="923" name="Skupina 922"/>
              <p:cNvGrpSpPr/>
              <p:nvPr/>
            </p:nvGrpSpPr>
            <p:grpSpPr>
              <a:xfrm>
                <a:off x="2862743" y="6730687"/>
                <a:ext cx="204808" cy="577617"/>
                <a:chOff x="2862743" y="6730687"/>
                <a:chExt cx="204808" cy="1019378"/>
              </a:xfrm>
            </p:grpSpPr>
            <p:sp>
              <p:nvSpPr>
                <p:cNvPr id="925" name="Volný tvar 924"/>
                <p:cNvSpPr/>
                <p:nvPr/>
              </p:nvSpPr>
              <p:spPr>
                <a:xfrm>
                  <a:off x="286274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926" name="Volný tvar 925"/>
                <p:cNvSpPr/>
                <p:nvPr/>
              </p:nvSpPr>
              <p:spPr>
                <a:xfrm>
                  <a:off x="296842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924" name="Ovál 923"/>
              <p:cNvSpPr/>
              <p:nvPr/>
            </p:nvSpPr>
            <p:spPr>
              <a:xfrm>
                <a:off x="2847905" y="6585533"/>
                <a:ext cx="218718" cy="218716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802" name="Skupina 801"/>
            <p:cNvGrpSpPr/>
            <p:nvPr/>
          </p:nvGrpSpPr>
          <p:grpSpPr>
            <a:xfrm rot="13500000" flipV="1">
              <a:off x="3110996" y="5483064"/>
              <a:ext cx="154943" cy="509860"/>
              <a:chOff x="2847905" y="6585533"/>
              <a:chExt cx="219646" cy="722771"/>
            </a:xfrm>
          </p:grpSpPr>
          <p:grpSp>
            <p:nvGrpSpPr>
              <p:cNvPr id="919" name="Skupina 918"/>
              <p:cNvGrpSpPr/>
              <p:nvPr/>
            </p:nvGrpSpPr>
            <p:grpSpPr>
              <a:xfrm>
                <a:off x="2862743" y="6730687"/>
                <a:ext cx="204808" cy="577617"/>
                <a:chOff x="2862743" y="6730687"/>
                <a:chExt cx="204808" cy="1019378"/>
              </a:xfrm>
            </p:grpSpPr>
            <p:sp>
              <p:nvSpPr>
                <p:cNvPr id="921" name="Volný tvar 920"/>
                <p:cNvSpPr/>
                <p:nvPr/>
              </p:nvSpPr>
              <p:spPr>
                <a:xfrm>
                  <a:off x="286274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922" name="Volný tvar 921"/>
                <p:cNvSpPr/>
                <p:nvPr/>
              </p:nvSpPr>
              <p:spPr>
                <a:xfrm>
                  <a:off x="296842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920" name="Ovál 919"/>
              <p:cNvSpPr/>
              <p:nvPr/>
            </p:nvSpPr>
            <p:spPr>
              <a:xfrm>
                <a:off x="2847905" y="6585533"/>
                <a:ext cx="218718" cy="218716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803" name="Skupina 802"/>
            <p:cNvGrpSpPr/>
            <p:nvPr/>
          </p:nvGrpSpPr>
          <p:grpSpPr>
            <a:xfrm rot="15645874" flipV="1">
              <a:off x="3185008" y="5743263"/>
              <a:ext cx="154943" cy="509860"/>
              <a:chOff x="2847905" y="6585533"/>
              <a:chExt cx="219646" cy="722771"/>
            </a:xfrm>
          </p:grpSpPr>
          <p:grpSp>
            <p:nvGrpSpPr>
              <p:cNvPr id="915" name="Skupina 914"/>
              <p:cNvGrpSpPr/>
              <p:nvPr/>
            </p:nvGrpSpPr>
            <p:grpSpPr>
              <a:xfrm>
                <a:off x="2862743" y="6730687"/>
                <a:ext cx="204808" cy="577617"/>
                <a:chOff x="2862743" y="6730687"/>
                <a:chExt cx="204808" cy="1019378"/>
              </a:xfrm>
            </p:grpSpPr>
            <p:sp>
              <p:nvSpPr>
                <p:cNvPr id="917" name="Volný tvar 916"/>
                <p:cNvSpPr/>
                <p:nvPr/>
              </p:nvSpPr>
              <p:spPr>
                <a:xfrm>
                  <a:off x="286274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918" name="Volný tvar 917"/>
                <p:cNvSpPr/>
                <p:nvPr/>
              </p:nvSpPr>
              <p:spPr>
                <a:xfrm>
                  <a:off x="296842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916" name="Ovál 915"/>
              <p:cNvSpPr/>
              <p:nvPr/>
            </p:nvSpPr>
            <p:spPr>
              <a:xfrm>
                <a:off x="2847905" y="6585533"/>
                <a:ext cx="218718" cy="218716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804" name="Skupina 803"/>
            <p:cNvGrpSpPr/>
            <p:nvPr/>
          </p:nvGrpSpPr>
          <p:grpSpPr>
            <a:xfrm rot="5708824" flipV="1">
              <a:off x="1996078" y="5916407"/>
              <a:ext cx="154943" cy="509860"/>
              <a:chOff x="2847905" y="6585533"/>
              <a:chExt cx="219646" cy="722771"/>
            </a:xfrm>
          </p:grpSpPr>
          <p:grpSp>
            <p:nvGrpSpPr>
              <p:cNvPr id="911" name="Skupina 910"/>
              <p:cNvGrpSpPr/>
              <p:nvPr/>
            </p:nvGrpSpPr>
            <p:grpSpPr>
              <a:xfrm>
                <a:off x="2862743" y="6730687"/>
                <a:ext cx="204808" cy="577617"/>
                <a:chOff x="2862743" y="6730687"/>
                <a:chExt cx="204808" cy="1019378"/>
              </a:xfrm>
            </p:grpSpPr>
            <p:sp>
              <p:nvSpPr>
                <p:cNvPr id="913" name="Volný tvar 912"/>
                <p:cNvSpPr/>
                <p:nvPr/>
              </p:nvSpPr>
              <p:spPr>
                <a:xfrm>
                  <a:off x="286274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914" name="Volný tvar 913"/>
                <p:cNvSpPr/>
                <p:nvPr/>
              </p:nvSpPr>
              <p:spPr>
                <a:xfrm>
                  <a:off x="296842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912" name="Ovál 911"/>
              <p:cNvSpPr/>
              <p:nvPr/>
            </p:nvSpPr>
            <p:spPr>
              <a:xfrm>
                <a:off x="2847905" y="6585533"/>
                <a:ext cx="218718" cy="218716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805" name="Skupina 804"/>
            <p:cNvGrpSpPr/>
            <p:nvPr/>
          </p:nvGrpSpPr>
          <p:grpSpPr>
            <a:xfrm rot="2299884" flipV="1">
              <a:off x="2346274" y="6636181"/>
              <a:ext cx="154943" cy="509860"/>
              <a:chOff x="2847905" y="6585533"/>
              <a:chExt cx="219646" cy="722771"/>
            </a:xfrm>
          </p:grpSpPr>
          <p:grpSp>
            <p:nvGrpSpPr>
              <p:cNvPr id="907" name="Skupina 906"/>
              <p:cNvGrpSpPr/>
              <p:nvPr/>
            </p:nvGrpSpPr>
            <p:grpSpPr>
              <a:xfrm>
                <a:off x="2862743" y="6730687"/>
                <a:ext cx="204808" cy="577617"/>
                <a:chOff x="2862743" y="6730687"/>
                <a:chExt cx="204808" cy="1019378"/>
              </a:xfrm>
            </p:grpSpPr>
            <p:sp>
              <p:nvSpPr>
                <p:cNvPr id="909" name="Volný tvar 908"/>
                <p:cNvSpPr/>
                <p:nvPr/>
              </p:nvSpPr>
              <p:spPr>
                <a:xfrm>
                  <a:off x="286274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910" name="Volný tvar 909"/>
                <p:cNvSpPr/>
                <p:nvPr/>
              </p:nvSpPr>
              <p:spPr>
                <a:xfrm>
                  <a:off x="296842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908" name="Ovál 907"/>
              <p:cNvSpPr/>
              <p:nvPr/>
            </p:nvSpPr>
            <p:spPr>
              <a:xfrm>
                <a:off x="2847905" y="6585533"/>
                <a:ext cx="218718" cy="218716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806" name="Skupina 805"/>
            <p:cNvGrpSpPr/>
            <p:nvPr/>
          </p:nvGrpSpPr>
          <p:grpSpPr>
            <a:xfrm rot="18144025" flipV="1">
              <a:off x="3146668" y="6682691"/>
              <a:ext cx="154943" cy="509860"/>
              <a:chOff x="2847905" y="6585533"/>
              <a:chExt cx="219646" cy="722771"/>
            </a:xfrm>
          </p:grpSpPr>
          <p:grpSp>
            <p:nvGrpSpPr>
              <p:cNvPr id="903" name="Skupina 902"/>
              <p:cNvGrpSpPr/>
              <p:nvPr/>
            </p:nvGrpSpPr>
            <p:grpSpPr>
              <a:xfrm>
                <a:off x="2862743" y="6730687"/>
                <a:ext cx="204808" cy="577617"/>
                <a:chOff x="2862743" y="6730687"/>
                <a:chExt cx="204808" cy="1019378"/>
              </a:xfrm>
            </p:grpSpPr>
            <p:sp>
              <p:nvSpPr>
                <p:cNvPr id="905" name="Volný tvar 904"/>
                <p:cNvSpPr/>
                <p:nvPr/>
              </p:nvSpPr>
              <p:spPr>
                <a:xfrm>
                  <a:off x="286274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906" name="Volný tvar 905"/>
                <p:cNvSpPr/>
                <p:nvPr/>
              </p:nvSpPr>
              <p:spPr>
                <a:xfrm>
                  <a:off x="296842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904" name="Ovál 903"/>
              <p:cNvSpPr/>
              <p:nvPr/>
            </p:nvSpPr>
            <p:spPr>
              <a:xfrm>
                <a:off x="2847905" y="6585533"/>
                <a:ext cx="218718" cy="218716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807" name="Skupina 806"/>
            <p:cNvGrpSpPr/>
            <p:nvPr/>
          </p:nvGrpSpPr>
          <p:grpSpPr>
            <a:xfrm rot="3943562" flipH="1">
              <a:off x="2788555" y="6400011"/>
              <a:ext cx="105211" cy="414025"/>
              <a:chOff x="2670821" y="230684"/>
              <a:chExt cx="99231" cy="390490"/>
            </a:xfrm>
          </p:grpSpPr>
          <p:sp>
            <p:nvSpPr>
              <p:cNvPr id="894" name="Ovál 893"/>
              <p:cNvSpPr/>
              <p:nvPr/>
            </p:nvSpPr>
            <p:spPr>
              <a:xfrm rot="11655745" flipV="1">
                <a:off x="2740417" y="588575"/>
                <a:ext cx="29635" cy="32599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895" name="Ovál 894"/>
              <p:cNvSpPr/>
              <p:nvPr/>
            </p:nvSpPr>
            <p:spPr>
              <a:xfrm rot="11655745" flipV="1">
                <a:off x="2709586" y="555926"/>
                <a:ext cx="26942" cy="29636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896" name="Ovál 895"/>
              <p:cNvSpPr/>
              <p:nvPr/>
            </p:nvSpPr>
            <p:spPr>
              <a:xfrm rot="11655745" flipV="1">
                <a:off x="2694029" y="515361"/>
                <a:ext cx="26942" cy="26942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897" name="Ovál 896"/>
              <p:cNvSpPr/>
              <p:nvPr/>
            </p:nvSpPr>
            <p:spPr>
              <a:xfrm rot="21325412" flipV="1">
                <a:off x="2707507" y="273616"/>
                <a:ext cx="39445" cy="39445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898" name="Ovál 897"/>
              <p:cNvSpPr/>
              <p:nvPr/>
            </p:nvSpPr>
            <p:spPr>
              <a:xfrm rot="21325412" flipV="1">
                <a:off x="2685923" y="230684"/>
                <a:ext cx="26942" cy="26942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899" name="Ovál 898"/>
              <p:cNvSpPr/>
              <p:nvPr/>
            </p:nvSpPr>
            <p:spPr>
              <a:xfrm rot="21325412" flipV="1">
                <a:off x="2694971" y="330487"/>
                <a:ext cx="26942" cy="26942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900" name="Ovál 899"/>
              <p:cNvSpPr/>
              <p:nvPr/>
            </p:nvSpPr>
            <p:spPr>
              <a:xfrm rot="21325412" flipV="1">
                <a:off x="2670821" y="366445"/>
                <a:ext cx="26942" cy="26942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901" name="Ovál 900"/>
              <p:cNvSpPr/>
              <p:nvPr/>
            </p:nvSpPr>
            <p:spPr>
              <a:xfrm rot="21325412" flipV="1">
                <a:off x="2677376" y="415230"/>
                <a:ext cx="26942" cy="26942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902" name="Ovál 901"/>
              <p:cNvSpPr/>
              <p:nvPr/>
            </p:nvSpPr>
            <p:spPr>
              <a:xfrm rot="21325412" flipV="1">
                <a:off x="2685930" y="463567"/>
                <a:ext cx="26942" cy="26942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</p:grpSp>
        <p:grpSp>
          <p:nvGrpSpPr>
            <p:cNvPr id="808" name="Skupina 807"/>
            <p:cNvGrpSpPr/>
            <p:nvPr/>
          </p:nvGrpSpPr>
          <p:grpSpPr>
            <a:xfrm rot="21200594" flipV="1">
              <a:off x="2606218" y="5966182"/>
              <a:ext cx="237055" cy="294679"/>
              <a:chOff x="1626990" y="3541735"/>
              <a:chExt cx="354487" cy="440655"/>
            </a:xfrm>
          </p:grpSpPr>
          <p:sp>
            <p:nvSpPr>
              <p:cNvPr id="873" name="Ovál 872"/>
              <p:cNvSpPr/>
              <p:nvPr/>
            </p:nvSpPr>
            <p:spPr>
              <a:xfrm rot="14147069" flipV="1">
                <a:off x="1768179" y="3951273"/>
                <a:ext cx="29635" cy="32599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874" name="Ovál 873"/>
              <p:cNvSpPr/>
              <p:nvPr/>
            </p:nvSpPr>
            <p:spPr>
              <a:xfrm rot="14147069" flipV="1">
                <a:off x="1768059" y="3905870"/>
                <a:ext cx="26942" cy="29636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875" name="Ovál 874"/>
              <p:cNvSpPr/>
              <p:nvPr/>
            </p:nvSpPr>
            <p:spPr>
              <a:xfrm rot="14147069" flipV="1">
                <a:off x="1784196" y="3865525"/>
                <a:ext cx="26942" cy="26942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876" name="Ovál 875"/>
              <p:cNvSpPr/>
              <p:nvPr/>
            </p:nvSpPr>
            <p:spPr>
              <a:xfrm rot="14147069" flipV="1">
                <a:off x="1724981" y="3827310"/>
                <a:ext cx="32599" cy="32599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877" name="Ovál 876"/>
              <p:cNvSpPr/>
              <p:nvPr/>
            </p:nvSpPr>
            <p:spPr>
              <a:xfrm rot="14147069" flipV="1">
                <a:off x="1764826" y="3794243"/>
                <a:ext cx="29636" cy="29636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878" name="Ovál 877"/>
              <p:cNvSpPr/>
              <p:nvPr/>
            </p:nvSpPr>
            <p:spPr>
              <a:xfrm rot="14147069" flipV="1">
                <a:off x="1681938" y="3856738"/>
                <a:ext cx="39445" cy="39445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879" name="Ovál 878"/>
              <p:cNvSpPr/>
              <p:nvPr/>
            </p:nvSpPr>
            <p:spPr>
              <a:xfrm rot="14147069" flipV="1">
                <a:off x="1626990" y="3877351"/>
                <a:ext cx="47729" cy="47729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grpSp>
            <p:nvGrpSpPr>
              <p:cNvPr id="880" name="Skupina 879"/>
              <p:cNvGrpSpPr/>
              <p:nvPr/>
            </p:nvGrpSpPr>
            <p:grpSpPr>
              <a:xfrm rot="2216736">
                <a:off x="1799764" y="3541735"/>
                <a:ext cx="181713" cy="318594"/>
                <a:chOff x="1501954" y="2665305"/>
                <a:chExt cx="181713" cy="318594"/>
              </a:xfrm>
            </p:grpSpPr>
            <p:sp>
              <p:nvSpPr>
                <p:cNvPr id="881" name="Ovál 880"/>
                <p:cNvSpPr/>
                <p:nvPr/>
              </p:nvSpPr>
              <p:spPr>
                <a:xfrm flipV="1">
                  <a:off x="1561597" y="2665305"/>
                  <a:ext cx="57752" cy="5775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882" name="Ovál 881"/>
                <p:cNvSpPr/>
                <p:nvPr/>
              </p:nvSpPr>
              <p:spPr>
                <a:xfrm flipV="1">
                  <a:off x="1529327" y="2723057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883" name="Ovál 882"/>
                <p:cNvSpPr/>
                <p:nvPr/>
              </p:nvSpPr>
              <p:spPr>
                <a:xfrm flipV="1">
                  <a:off x="1501954" y="2766091"/>
                  <a:ext cx="32599" cy="32599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884" name="Ovál 883"/>
                <p:cNvSpPr/>
                <p:nvPr/>
              </p:nvSpPr>
              <p:spPr>
                <a:xfrm flipV="1">
                  <a:off x="1644222" y="2769812"/>
                  <a:ext cx="39445" cy="3944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885" name="Ovál 884"/>
                <p:cNvSpPr/>
                <p:nvPr/>
              </p:nvSpPr>
              <p:spPr>
                <a:xfrm flipV="1">
                  <a:off x="1626651" y="2724816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886" name="Ovál 885"/>
                <p:cNvSpPr/>
                <p:nvPr/>
              </p:nvSpPr>
              <p:spPr>
                <a:xfrm flipV="1">
                  <a:off x="1528452" y="2817880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887" name="Ovál 886"/>
                <p:cNvSpPr/>
                <p:nvPr/>
              </p:nvSpPr>
              <p:spPr>
                <a:xfrm flipV="1">
                  <a:off x="1627707" y="2825023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888" name="Ovál 887"/>
                <p:cNvSpPr/>
                <p:nvPr/>
              </p:nvSpPr>
              <p:spPr>
                <a:xfrm flipV="1">
                  <a:off x="1559723" y="2854789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889" name="Ovál 888"/>
                <p:cNvSpPr/>
                <p:nvPr/>
              </p:nvSpPr>
              <p:spPr>
                <a:xfrm flipV="1">
                  <a:off x="1600765" y="2858939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890" name="Ovál 889"/>
                <p:cNvSpPr/>
                <p:nvPr/>
              </p:nvSpPr>
              <p:spPr>
                <a:xfrm flipV="1">
                  <a:off x="1562364" y="2903941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891" name="Ovál 890"/>
                <p:cNvSpPr/>
                <p:nvPr/>
              </p:nvSpPr>
              <p:spPr>
                <a:xfrm flipV="1">
                  <a:off x="1603406" y="2908091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892" name="Ovál 891"/>
                <p:cNvSpPr/>
                <p:nvPr/>
              </p:nvSpPr>
              <p:spPr>
                <a:xfrm flipV="1">
                  <a:off x="1557602" y="2953942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893" name="Ovál 892"/>
                <p:cNvSpPr/>
                <p:nvPr/>
              </p:nvSpPr>
              <p:spPr>
                <a:xfrm flipV="1">
                  <a:off x="1608076" y="2956957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</p:grpSp>
        </p:grpSp>
        <p:grpSp>
          <p:nvGrpSpPr>
            <p:cNvPr id="809" name="Skupina 808"/>
            <p:cNvGrpSpPr/>
            <p:nvPr/>
          </p:nvGrpSpPr>
          <p:grpSpPr>
            <a:xfrm rot="8799269" flipV="1">
              <a:off x="2432116" y="6293532"/>
              <a:ext cx="237055" cy="294679"/>
              <a:chOff x="1626990" y="3541735"/>
              <a:chExt cx="354487" cy="440655"/>
            </a:xfrm>
          </p:grpSpPr>
          <p:sp>
            <p:nvSpPr>
              <p:cNvPr id="852" name="Ovál 851"/>
              <p:cNvSpPr/>
              <p:nvPr/>
            </p:nvSpPr>
            <p:spPr>
              <a:xfrm rot="14147069" flipV="1">
                <a:off x="1768179" y="3951273"/>
                <a:ext cx="29635" cy="32599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853" name="Ovál 852"/>
              <p:cNvSpPr/>
              <p:nvPr/>
            </p:nvSpPr>
            <p:spPr>
              <a:xfrm rot="14147069" flipV="1">
                <a:off x="1768059" y="3905870"/>
                <a:ext cx="26942" cy="29636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854" name="Ovál 853"/>
              <p:cNvSpPr/>
              <p:nvPr/>
            </p:nvSpPr>
            <p:spPr>
              <a:xfrm rot="14147069" flipV="1">
                <a:off x="1784196" y="3865525"/>
                <a:ext cx="26942" cy="26942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855" name="Ovál 854"/>
              <p:cNvSpPr/>
              <p:nvPr/>
            </p:nvSpPr>
            <p:spPr>
              <a:xfrm rot="14147069" flipV="1">
                <a:off x="1724981" y="3827310"/>
                <a:ext cx="32599" cy="32599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856" name="Ovál 855"/>
              <p:cNvSpPr/>
              <p:nvPr/>
            </p:nvSpPr>
            <p:spPr>
              <a:xfrm rot="14147069" flipV="1">
                <a:off x="1764826" y="3794243"/>
                <a:ext cx="29636" cy="29636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857" name="Ovál 856"/>
              <p:cNvSpPr/>
              <p:nvPr/>
            </p:nvSpPr>
            <p:spPr>
              <a:xfrm rot="14147069" flipV="1">
                <a:off x="1681938" y="3856738"/>
                <a:ext cx="39445" cy="39445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858" name="Ovál 857"/>
              <p:cNvSpPr/>
              <p:nvPr/>
            </p:nvSpPr>
            <p:spPr>
              <a:xfrm rot="14147069" flipV="1">
                <a:off x="1626990" y="3877351"/>
                <a:ext cx="47729" cy="47729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grpSp>
            <p:nvGrpSpPr>
              <p:cNvPr id="859" name="Skupina 858"/>
              <p:cNvGrpSpPr/>
              <p:nvPr/>
            </p:nvGrpSpPr>
            <p:grpSpPr>
              <a:xfrm rot="2216736">
                <a:off x="1799764" y="3541735"/>
                <a:ext cx="181713" cy="318594"/>
                <a:chOff x="1501954" y="2665305"/>
                <a:chExt cx="181713" cy="318594"/>
              </a:xfrm>
            </p:grpSpPr>
            <p:sp>
              <p:nvSpPr>
                <p:cNvPr id="860" name="Ovál 859"/>
                <p:cNvSpPr/>
                <p:nvPr/>
              </p:nvSpPr>
              <p:spPr>
                <a:xfrm flipV="1">
                  <a:off x="1561597" y="2665305"/>
                  <a:ext cx="57752" cy="5775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861" name="Ovál 860"/>
                <p:cNvSpPr/>
                <p:nvPr/>
              </p:nvSpPr>
              <p:spPr>
                <a:xfrm flipV="1">
                  <a:off x="1529327" y="2723057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862" name="Ovál 861"/>
                <p:cNvSpPr/>
                <p:nvPr/>
              </p:nvSpPr>
              <p:spPr>
                <a:xfrm flipV="1">
                  <a:off x="1501954" y="2766091"/>
                  <a:ext cx="32599" cy="32599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863" name="Ovál 862"/>
                <p:cNvSpPr/>
                <p:nvPr/>
              </p:nvSpPr>
              <p:spPr>
                <a:xfrm flipV="1">
                  <a:off x="1644222" y="2769812"/>
                  <a:ext cx="39445" cy="3944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864" name="Ovál 863"/>
                <p:cNvSpPr/>
                <p:nvPr/>
              </p:nvSpPr>
              <p:spPr>
                <a:xfrm flipV="1">
                  <a:off x="1626651" y="2724816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865" name="Ovál 864"/>
                <p:cNvSpPr/>
                <p:nvPr/>
              </p:nvSpPr>
              <p:spPr>
                <a:xfrm flipV="1">
                  <a:off x="1528452" y="2817880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866" name="Ovál 865"/>
                <p:cNvSpPr/>
                <p:nvPr/>
              </p:nvSpPr>
              <p:spPr>
                <a:xfrm flipV="1">
                  <a:off x="1627707" y="2825023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867" name="Ovál 866"/>
                <p:cNvSpPr/>
                <p:nvPr/>
              </p:nvSpPr>
              <p:spPr>
                <a:xfrm flipV="1">
                  <a:off x="1559723" y="2854789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868" name="Ovál 867"/>
                <p:cNvSpPr/>
                <p:nvPr/>
              </p:nvSpPr>
              <p:spPr>
                <a:xfrm flipV="1">
                  <a:off x="1600765" y="2858939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869" name="Ovál 868"/>
                <p:cNvSpPr/>
                <p:nvPr/>
              </p:nvSpPr>
              <p:spPr>
                <a:xfrm flipV="1">
                  <a:off x="1562364" y="2903941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870" name="Ovál 869"/>
                <p:cNvSpPr/>
                <p:nvPr/>
              </p:nvSpPr>
              <p:spPr>
                <a:xfrm flipV="1">
                  <a:off x="1603406" y="2908091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871" name="Ovál 870"/>
                <p:cNvSpPr/>
                <p:nvPr/>
              </p:nvSpPr>
              <p:spPr>
                <a:xfrm flipV="1">
                  <a:off x="1557602" y="2953942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872" name="Ovál 871"/>
                <p:cNvSpPr/>
                <p:nvPr/>
              </p:nvSpPr>
              <p:spPr>
                <a:xfrm flipV="1">
                  <a:off x="1608076" y="2956957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</p:grpSp>
        </p:grpSp>
        <p:grpSp>
          <p:nvGrpSpPr>
            <p:cNvPr id="810" name="Skupina 809"/>
            <p:cNvGrpSpPr/>
            <p:nvPr/>
          </p:nvGrpSpPr>
          <p:grpSpPr>
            <a:xfrm rot="17534523">
              <a:off x="2150413" y="5617263"/>
              <a:ext cx="154943" cy="509860"/>
              <a:chOff x="2847905" y="6585533"/>
              <a:chExt cx="219646" cy="722771"/>
            </a:xfrm>
          </p:grpSpPr>
          <p:grpSp>
            <p:nvGrpSpPr>
              <p:cNvPr id="848" name="Skupina 847"/>
              <p:cNvGrpSpPr/>
              <p:nvPr/>
            </p:nvGrpSpPr>
            <p:grpSpPr>
              <a:xfrm>
                <a:off x="2862743" y="6730687"/>
                <a:ext cx="204808" cy="577617"/>
                <a:chOff x="2862743" y="6730687"/>
                <a:chExt cx="204808" cy="1019378"/>
              </a:xfrm>
            </p:grpSpPr>
            <p:sp>
              <p:nvSpPr>
                <p:cNvPr id="850" name="Volný tvar 849"/>
                <p:cNvSpPr/>
                <p:nvPr/>
              </p:nvSpPr>
              <p:spPr>
                <a:xfrm>
                  <a:off x="286274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851" name="Volný tvar 850"/>
                <p:cNvSpPr/>
                <p:nvPr/>
              </p:nvSpPr>
              <p:spPr>
                <a:xfrm>
                  <a:off x="296842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849" name="Ovál 848"/>
              <p:cNvSpPr/>
              <p:nvPr/>
            </p:nvSpPr>
            <p:spPr>
              <a:xfrm>
                <a:off x="2847905" y="6585533"/>
                <a:ext cx="218718" cy="218716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811" name="Skupina 810"/>
            <p:cNvGrpSpPr/>
            <p:nvPr/>
          </p:nvGrpSpPr>
          <p:grpSpPr>
            <a:xfrm rot="18053244">
              <a:off x="2239268" y="5480095"/>
              <a:ext cx="154943" cy="509860"/>
              <a:chOff x="2847905" y="6585533"/>
              <a:chExt cx="219646" cy="722771"/>
            </a:xfrm>
          </p:grpSpPr>
          <p:grpSp>
            <p:nvGrpSpPr>
              <p:cNvPr id="844" name="Skupina 843"/>
              <p:cNvGrpSpPr/>
              <p:nvPr/>
            </p:nvGrpSpPr>
            <p:grpSpPr>
              <a:xfrm>
                <a:off x="2862743" y="6730687"/>
                <a:ext cx="204808" cy="577617"/>
                <a:chOff x="2862743" y="6730687"/>
                <a:chExt cx="204808" cy="1019378"/>
              </a:xfrm>
            </p:grpSpPr>
            <p:sp>
              <p:nvSpPr>
                <p:cNvPr id="846" name="Volný tvar 845"/>
                <p:cNvSpPr/>
                <p:nvPr/>
              </p:nvSpPr>
              <p:spPr>
                <a:xfrm>
                  <a:off x="286274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847" name="Volný tvar 846"/>
                <p:cNvSpPr/>
                <p:nvPr/>
              </p:nvSpPr>
              <p:spPr>
                <a:xfrm>
                  <a:off x="296842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845" name="Ovál 844"/>
              <p:cNvSpPr/>
              <p:nvPr/>
            </p:nvSpPr>
            <p:spPr>
              <a:xfrm>
                <a:off x="2847905" y="6585533"/>
                <a:ext cx="218718" cy="218716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812" name="Skupina 811"/>
            <p:cNvGrpSpPr/>
            <p:nvPr/>
          </p:nvGrpSpPr>
          <p:grpSpPr>
            <a:xfrm rot="19863370">
              <a:off x="2468022" y="5316421"/>
              <a:ext cx="154943" cy="509860"/>
              <a:chOff x="2847905" y="6585533"/>
              <a:chExt cx="219646" cy="722771"/>
            </a:xfrm>
          </p:grpSpPr>
          <p:grpSp>
            <p:nvGrpSpPr>
              <p:cNvPr id="840" name="Skupina 839"/>
              <p:cNvGrpSpPr/>
              <p:nvPr/>
            </p:nvGrpSpPr>
            <p:grpSpPr>
              <a:xfrm>
                <a:off x="2862743" y="6730687"/>
                <a:ext cx="204808" cy="577617"/>
                <a:chOff x="2862743" y="6730687"/>
                <a:chExt cx="204808" cy="1019378"/>
              </a:xfrm>
            </p:grpSpPr>
            <p:sp>
              <p:nvSpPr>
                <p:cNvPr id="842" name="Volný tvar 841"/>
                <p:cNvSpPr/>
                <p:nvPr/>
              </p:nvSpPr>
              <p:spPr>
                <a:xfrm>
                  <a:off x="286274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843" name="Volný tvar 842"/>
                <p:cNvSpPr/>
                <p:nvPr/>
              </p:nvSpPr>
              <p:spPr>
                <a:xfrm>
                  <a:off x="296842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841" name="Ovál 840"/>
              <p:cNvSpPr/>
              <p:nvPr/>
            </p:nvSpPr>
            <p:spPr>
              <a:xfrm>
                <a:off x="2847905" y="6585533"/>
                <a:ext cx="218718" cy="218716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813" name="Skupina 812"/>
            <p:cNvGrpSpPr/>
            <p:nvPr/>
          </p:nvGrpSpPr>
          <p:grpSpPr>
            <a:xfrm rot="18560379">
              <a:off x="2351539" y="5373138"/>
              <a:ext cx="154943" cy="509860"/>
              <a:chOff x="2847905" y="6585533"/>
              <a:chExt cx="219646" cy="722771"/>
            </a:xfrm>
          </p:grpSpPr>
          <p:grpSp>
            <p:nvGrpSpPr>
              <p:cNvPr id="836" name="Skupina 835"/>
              <p:cNvGrpSpPr/>
              <p:nvPr/>
            </p:nvGrpSpPr>
            <p:grpSpPr>
              <a:xfrm>
                <a:off x="2862743" y="6730687"/>
                <a:ext cx="204808" cy="577617"/>
                <a:chOff x="2862743" y="6730687"/>
                <a:chExt cx="204808" cy="1019378"/>
              </a:xfrm>
            </p:grpSpPr>
            <p:sp>
              <p:nvSpPr>
                <p:cNvPr id="838" name="Volný tvar 837"/>
                <p:cNvSpPr/>
                <p:nvPr/>
              </p:nvSpPr>
              <p:spPr>
                <a:xfrm>
                  <a:off x="286274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839" name="Volný tvar 838"/>
                <p:cNvSpPr/>
                <p:nvPr/>
              </p:nvSpPr>
              <p:spPr>
                <a:xfrm>
                  <a:off x="296842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837" name="Ovál 836"/>
              <p:cNvSpPr/>
              <p:nvPr/>
            </p:nvSpPr>
            <p:spPr>
              <a:xfrm>
                <a:off x="2847905" y="6585533"/>
                <a:ext cx="218718" cy="218716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814" name="Skupina 813"/>
            <p:cNvGrpSpPr/>
            <p:nvPr/>
          </p:nvGrpSpPr>
          <p:grpSpPr>
            <a:xfrm rot="21028897">
              <a:off x="2608527" y="5297506"/>
              <a:ext cx="154943" cy="509860"/>
              <a:chOff x="2847905" y="6585533"/>
              <a:chExt cx="219646" cy="722771"/>
            </a:xfrm>
          </p:grpSpPr>
          <p:grpSp>
            <p:nvGrpSpPr>
              <p:cNvPr id="832" name="Skupina 831"/>
              <p:cNvGrpSpPr/>
              <p:nvPr/>
            </p:nvGrpSpPr>
            <p:grpSpPr>
              <a:xfrm>
                <a:off x="2862743" y="6730687"/>
                <a:ext cx="204808" cy="577617"/>
                <a:chOff x="2862743" y="6730687"/>
                <a:chExt cx="204808" cy="1019378"/>
              </a:xfrm>
            </p:grpSpPr>
            <p:sp>
              <p:nvSpPr>
                <p:cNvPr id="834" name="Volný tvar 833"/>
                <p:cNvSpPr/>
                <p:nvPr/>
              </p:nvSpPr>
              <p:spPr>
                <a:xfrm>
                  <a:off x="286274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835" name="Volný tvar 834"/>
                <p:cNvSpPr/>
                <p:nvPr/>
              </p:nvSpPr>
              <p:spPr>
                <a:xfrm>
                  <a:off x="296842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833" name="Ovál 832"/>
              <p:cNvSpPr/>
              <p:nvPr/>
            </p:nvSpPr>
            <p:spPr>
              <a:xfrm>
                <a:off x="2847905" y="6585533"/>
                <a:ext cx="218718" cy="218716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815" name="Skupina 814"/>
            <p:cNvGrpSpPr/>
            <p:nvPr/>
          </p:nvGrpSpPr>
          <p:grpSpPr>
            <a:xfrm rot="216737">
              <a:off x="2751163" y="5295571"/>
              <a:ext cx="154943" cy="509860"/>
              <a:chOff x="2847905" y="6585533"/>
              <a:chExt cx="219646" cy="722771"/>
            </a:xfrm>
          </p:grpSpPr>
          <p:grpSp>
            <p:nvGrpSpPr>
              <p:cNvPr id="828" name="Skupina 827"/>
              <p:cNvGrpSpPr/>
              <p:nvPr/>
            </p:nvGrpSpPr>
            <p:grpSpPr>
              <a:xfrm>
                <a:off x="2862743" y="6730687"/>
                <a:ext cx="204808" cy="577617"/>
                <a:chOff x="2862743" y="6730687"/>
                <a:chExt cx="204808" cy="1019378"/>
              </a:xfrm>
            </p:grpSpPr>
            <p:sp>
              <p:nvSpPr>
                <p:cNvPr id="830" name="Volný tvar 829"/>
                <p:cNvSpPr/>
                <p:nvPr/>
              </p:nvSpPr>
              <p:spPr>
                <a:xfrm>
                  <a:off x="286274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831" name="Volný tvar 830"/>
                <p:cNvSpPr/>
                <p:nvPr/>
              </p:nvSpPr>
              <p:spPr>
                <a:xfrm>
                  <a:off x="2968423" y="6730687"/>
                  <a:ext cx="99128" cy="1019378"/>
                </a:xfrm>
                <a:custGeom>
                  <a:avLst/>
                  <a:gdLst>
                    <a:gd name="connsiteX0" fmla="*/ 52249 w 73762"/>
                    <a:gd name="connsiteY0" fmla="*/ 0 h 758536"/>
                    <a:gd name="connsiteX1" fmla="*/ 294 w 73762"/>
                    <a:gd name="connsiteY1" fmla="*/ 259773 h 758536"/>
                    <a:gd name="connsiteX2" fmla="*/ 73031 w 73762"/>
                    <a:gd name="connsiteY2" fmla="*/ 457200 h 758536"/>
                    <a:gd name="connsiteX3" fmla="*/ 31467 w 73762"/>
                    <a:gd name="connsiteY3" fmla="*/ 758536 h 75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2" h="758536">
                      <a:moveTo>
                        <a:pt x="52249" y="0"/>
                      </a:moveTo>
                      <a:cubicBezTo>
                        <a:pt x="24539" y="91786"/>
                        <a:pt x="-3170" y="183573"/>
                        <a:pt x="294" y="259773"/>
                      </a:cubicBezTo>
                      <a:cubicBezTo>
                        <a:pt x="3758" y="335973"/>
                        <a:pt x="67836" y="374073"/>
                        <a:pt x="73031" y="457200"/>
                      </a:cubicBezTo>
                      <a:cubicBezTo>
                        <a:pt x="78227" y="540327"/>
                        <a:pt x="54847" y="649431"/>
                        <a:pt x="31467" y="758536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829" name="Ovál 828"/>
              <p:cNvSpPr/>
              <p:nvPr/>
            </p:nvSpPr>
            <p:spPr>
              <a:xfrm>
                <a:off x="2847905" y="6585533"/>
                <a:ext cx="218718" cy="218716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816" name="Skupina 815"/>
            <p:cNvGrpSpPr/>
            <p:nvPr/>
          </p:nvGrpSpPr>
          <p:grpSpPr>
            <a:xfrm rot="7640666">
              <a:off x="2664205" y="6058743"/>
              <a:ext cx="97941" cy="429959"/>
              <a:chOff x="2565134" y="236696"/>
              <a:chExt cx="97941" cy="429959"/>
            </a:xfrm>
          </p:grpSpPr>
          <p:sp>
            <p:nvSpPr>
              <p:cNvPr id="817" name="Ovál 816"/>
              <p:cNvSpPr/>
              <p:nvPr/>
            </p:nvSpPr>
            <p:spPr>
              <a:xfrm rot="11655745" flipV="1">
                <a:off x="2632828" y="473601"/>
                <a:ext cx="29636" cy="29636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grpSp>
            <p:nvGrpSpPr>
              <p:cNvPr id="818" name="Skupina 817"/>
              <p:cNvGrpSpPr/>
              <p:nvPr/>
            </p:nvGrpSpPr>
            <p:grpSpPr>
              <a:xfrm>
                <a:off x="2565134" y="236696"/>
                <a:ext cx="97941" cy="429959"/>
                <a:chOff x="2565134" y="236696"/>
                <a:chExt cx="97941" cy="429959"/>
              </a:xfrm>
            </p:grpSpPr>
            <p:sp>
              <p:nvSpPr>
                <p:cNvPr id="819" name="Ovál 818"/>
                <p:cNvSpPr/>
                <p:nvPr/>
              </p:nvSpPr>
              <p:spPr>
                <a:xfrm rot="11655745" flipV="1">
                  <a:off x="2625526" y="523417"/>
                  <a:ext cx="32599" cy="32599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820" name="Ovál 819"/>
                <p:cNvSpPr/>
                <p:nvPr/>
              </p:nvSpPr>
              <p:spPr>
                <a:xfrm rot="11655745" flipV="1">
                  <a:off x="2614217" y="570854"/>
                  <a:ext cx="39445" cy="3944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821" name="Ovál 820"/>
                <p:cNvSpPr/>
                <p:nvPr/>
              </p:nvSpPr>
              <p:spPr>
                <a:xfrm rot="11655745" flipV="1">
                  <a:off x="2588447" y="618926"/>
                  <a:ext cx="47729" cy="47729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822" name="Ovál 821"/>
                <p:cNvSpPr/>
                <p:nvPr/>
              </p:nvSpPr>
              <p:spPr>
                <a:xfrm rot="21325412" flipV="1">
                  <a:off x="2588769" y="236696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823" name="Ovál 822"/>
                <p:cNvSpPr/>
                <p:nvPr/>
              </p:nvSpPr>
              <p:spPr>
                <a:xfrm rot="21325412" flipV="1">
                  <a:off x="2565134" y="281542"/>
                  <a:ext cx="32599" cy="32599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824" name="Ovál 823"/>
                <p:cNvSpPr/>
                <p:nvPr/>
              </p:nvSpPr>
              <p:spPr>
                <a:xfrm rot="21325412" flipV="1">
                  <a:off x="2595463" y="331287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825" name="Ovál 824"/>
                <p:cNvSpPr/>
                <p:nvPr/>
              </p:nvSpPr>
              <p:spPr>
                <a:xfrm rot="21325412" flipV="1">
                  <a:off x="2629579" y="365583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826" name="Ovál 825"/>
                <p:cNvSpPr/>
                <p:nvPr/>
              </p:nvSpPr>
              <p:spPr>
                <a:xfrm rot="21325412" flipV="1">
                  <a:off x="2636133" y="414368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  <p:sp>
              <p:nvSpPr>
                <p:cNvPr id="827" name="Ovál 826"/>
                <p:cNvSpPr/>
                <p:nvPr/>
              </p:nvSpPr>
              <p:spPr>
                <a:xfrm rot="21325412" flipV="1">
                  <a:off x="2635376" y="464589"/>
                  <a:ext cx="26942" cy="269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s-CZ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s-CZ"/>
                </a:p>
              </p:txBody>
            </p:sp>
          </p:grpSp>
        </p:grpSp>
      </p:grpSp>
      <p:grpSp>
        <p:nvGrpSpPr>
          <p:cNvPr id="999" name="Skupina 998"/>
          <p:cNvGrpSpPr/>
          <p:nvPr/>
        </p:nvGrpSpPr>
        <p:grpSpPr>
          <a:xfrm rot="8492747">
            <a:off x="1745667" y="5070796"/>
            <a:ext cx="216616" cy="331651"/>
            <a:chOff x="3569816" y="5100896"/>
            <a:chExt cx="354517" cy="542785"/>
          </a:xfrm>
        </p:grpSpPr>
        <p:sp>
          <p:nvSpPr>
            <p:cNvPr id="1000" name="Volný tvar 999"/>
            <p:cNvSpPr/>
            <p:nvPr/>
          </p:nvSpPr>
          <p:spPr>
            <a:xfrm rot="2908922">
              <a:off x="3475682" y="5195030"/>
              <a:ext cx="542785" cy="354517"/>
            </a:xfrm>
            <a:custGeom>
              <a:avLst/>
              <a:gdLst>
                <a:gd name="connsiteX0" fmla="*/ 388552 w 932771"/>
                <a:gd name="connsiteY0" fmla="*/ 562927 h 609234"/>
                <a:gd name="connsiteX1" fmla="*/ 306002 w 932771"/>
                <a:gd name="connsiteY1" fmla="*/ 435927 h 609234"/>
                <a:gd name="connsiteX2" fmla="*/ 1202 w 932771"/>
                <a:gd name="connsiteY2" fmla="*/ 378777 h 609234"/>
                <a:gd name="connsiteX3" fmla="*/ 198052 w 932771"/>
                <a:gd name="connsiteY3" fmla="*/ 226377 h 609234"/>
                <a:gd name="connsiteX4" fmla="*/ 153602 w 932771"/>
                <a:gd name="connsiteY4" fmla="*/ 67627 h 609234"/>
                <a:gd name="connsiteX5" fmla="*/ 344102 w 932771"/>
                <a:gd name="connsiteY5" fmla="*/ 4127 h 609234"/>
                <a:gd name="connsiteX6" fmla="*/ 566352 w 932771"/>
                <a:gd name="connsiteY6" fmla="*/ 175577 h 609234"/>
                <a:gd name="connsiteX7" fmla="*/ 909252 w 932771"/>
                <a:gd name="connsiteY7" fmla="*/ 245427 h 609234"/>
                <a:gd name="connsiteX8" fmla="*/ 864802 w 932771"/>
                <a:gd name="connsiteY8" fmla="*/ 429577 h 609234"/>
                <a:gd name="connsiteX9" fmla="*/ 560002 w 932771"/>
                <a:gd name="connsiteY9" fmla="*/ 410527 h 609234"/>
                <a:gd name="connsiteX10" fmla="*/ 496502 w 932771"/>
                <a:gd name="connsiteY10" fmla="*/ 601027 h 609234"/>
                <a:gd name="connsiteX11" fmla="*/ 388552 w 932771"/>
                <a:gd name="connsiteY11" fmla="*/ 562927 h 609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2771" h="609234">
                  <a:moveTo>
                    <a:pt x="388552" y="562927"/>
                  </a:moveTo>
                  <a:cubicBezTo>
                    <a:pt x="356802" y="535410"/>
                    <a:pt x="370560" y="466619"/>
                    <a:pt x="306002" y="435927"/>
                  </a:cubicBezTo>
                  <a:cubicBezTo>
                    <a:pt x="241444" y="405235"/>
                    <a:pt x="19194" y="413702"/>
                    <a:pt x="1202" y="378777"/>
                  </a:cubicBezTo>
                  <a:cubicBezTo>
                    <a:pt x="-16790" y="343852"/>
                    <a:pt x="172652" y="278235"/>
                    <a:pt x="198052" y="226377"/>
                  </a:cubicBezTo>
                  <a:cubicBezTo>
                    <a:pt x="223452" y="174519"/>
                    <a:pt x="129260" y="104669"/>
                    <a:pt x="153602" y="67627"/>
                  </a:cubicBezTo>
                  <a:cubicBezTo>
                    <a:pt x="177944" y="30585"/>
                    <a:pt x="275310" y="-13865"/>
                    <a:pt x="344102" y="4127"/>
                  </a:cubicBezTo>
                  <a:cubicBezTo>
                    <a:pt x="412894" y="22119"/>
                    <a:pt x="472160" y="135360"/>
                    <a:pt x="566352" y="175577"/>
                  </a:cubicBezTo>
                  <a:cubicBezTo>
                    <a:pt x="660544" y="215794"/>
                    <a:pt x="859511" y="203094"/>
                    <a:pt x="909252" y="245427"/>
                  </a:cubicBezTo>
                  <a:cubicBezTo>
                    <a:pt x="958993" y="287760"/>
                    <a:pt x="923010" y="402060"/>
                    <a:pt x="864802" y="429577"/>
                  </a:cubicBezTo>
                  <a:cubicBezTo>
                    <a:pt x="806594" y="457094"/>
                    <a:pt x="621385" y="381952"/>
                    <a:pt x="560002" y="410527"/>
                  </a:cubicBezTo>
                  <a:cubicBezTo>
                    <a:pt x="498619" y="439102"/>
                    <a:pt x="525077" y="576685"/>
                    <a:pt x="496502" y="601027"/>
                  </a:cubicBezTo>
                  <a:cubicBezTo>
                    <a:pt x="467927" y="625369"/>
                    <a:pt x="420302" y="590444"/>
                    <a:pt x="388552" y="562927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grpSp>
          <p:nvGrpSpPr>
            <p:cNvPr id="1001" name="Skupina 1000"/>
            <p:cNvGrpSpPr/>
            <p:nvPr/>
          </p:nvGrpSpPr>
          <p:grpSpPr>
            <a:xfrm rot="19516175">
              <a:off x="3711201" y="5225156"/>
              <a:ext cx="71747" cy="282335"/>
              <a:chOff x="2670821" y="230684"/>
              <a:chExt cx="99231" cy="390490"/>
            </a:xfrm>
          </p:grpSpPr>
          <p:sp>
            <p:nvSpPr>
              <p:cNvPr id="1002" name="Ovál 1001"/>
              <p:cNvSpPr/>
              <p:nvPr/>
            </p:nvSpPr>
            <p:spPr>
              <a:xfrm rot="11655745" flipV="1">
                <a:off x="2740417" y="588575"/>
                <a:ext cx="29635" cy="32599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1003" name="Ovál 1002"/>
              <p:cNvSpPr/>
              <p:nvPr/>
            </p:nvSpPr>
            <p:spPr>
              <a:xfrm rot="11655745" flipV="1">
                <a:off x="2709586" y="555926"/>
                <a:ext cx="26942" cy="29636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1004" name="Ovál 1003"/>
              <p:cNvSpPr/>
              <p:nvPr/>
            </p:nvSpPr>
            <p:spPr>
              <a:xfrm rot="11655745" flipV="1">
                <a:off x="2694029" y="515361"/>
                <a:ext cx="26942" cy="26942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1005" name="Ovál 1004"/>
              <p:cNvSpPr/>
              <p:nvPr/>
            </p:nvSpPr>
            <p:spPr>
              <a:xfrm rot="21325412" flipV="1">
                <a:off x="2707507" y="273616"/>
                <a:ext cx="39445" cy="39445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1006" name="Ovál 1005"/>
              <p:cNvSpPr/>
              <p:nvPr/>
            </p:nvSpPr>
            <p:spPr>
              <a:xfrm rot="21325412" flipV="1">
                <a:off x="2685923" y="230684"/>
                <a:ext cx="26942" cy="26942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1007" name="Ovál 1006"/>
              <p:cNvSpPr/>
              <p:nvPr/>
            </p:nvSpPr>
            <p:spPr>
              <a:xfrm rot="21325412" flipV="1">
                <a:off x="2694971" y="330487"/>
                <a:ext cx="26942" cy="26942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1008" name="Ovál 1007"/>
              <p:cNvSpPr/>
              <p:nvPr/>
            </p:nvSpPr>
            <p:spPr>
              <a:xfrm rot="21325412" flipV="1">
                <a:off x="2670821" y="366445"/>
                <a:ext cx="26942" cy="26942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1009" name="Ovál 1008"/>
              <p:cNvSpPr/>
              <p:nvPr/>
            </p:nvSpPr>
            <p:spPr>
              <a:xfrm rot="21325412" flipV="1">
                <a:off x="2677376" y="415230"/>
                <a:ext cx="26942" cy="26942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sp>
            <p:nvSpPr>
              <p:cNvPr id="1010" name="Ovál 1009"/>
              <p:cNvSpPr/>
              <p:nvPr/>
            </p:nvSpPr>
            <p:spPr>
              <a:xfrm rot="21325412" flipV="1">
                <a:off x="2685930" y="463567"/>
                <a:ext cx="26942" cy="26942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</p:grpSp>
      </p:grpSp>
      <p:cxnSp>
        <p:nvCxnSpPr>
          <p:cNvPr id="1186" name="Přímá spojnice se šipkou 2929"/>
          <p:cNvCxnSpPr/>
          <p:nvPr/>
        </p:nvCxnSpPr>
        <p:spPr>
          <a:xfrm>
            <a:off x="1209929" y="3956229"/>
            <a:ext cx="610545" cy="109696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7" name="Přímá spojnice se šipkou 2931"/>
          <p:cNvCxnSpPr/>
          <p:nvPr/>
        </p:nvCxnSpPr>
        <p:spPr>
          <a:xfrm>
            <a:off x="3507683" y="4010574"/>
            <a:ext cx="99965" cy="9510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8" name="Přímá spojnice se šipkou 2933"/>
          <p:cNvCxnSpPr/>
          <p:nvPr/>
        </p:nvCxnSpPr>
        <p:spPr>
          <a:xfrm>
            <a:off x="3494511" y="4010574"/>
            <a:ext cx="580523" cy="105945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9" name="Přímá spojnice se šipkou 2943"/>
          <p:cNvCxnSpPr/>
          <p:nvPr/>
        </p:nvCxnSpPr>
        <p:spPr>
          <a:xfrm>
            <a:off x="2330302" y="3764287"/>
            <a:ext cx="475415" cy="124598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0" name="Přímá spojnice se šipkou 2946"/>
          <p:cNvCxnSpPr/>
          <p:nvPr/>
        </p:nvCxnSpPr>
        <p:spPr>
          <a:xfrm>
            <a:off x="1204098" y="3956229"/>
            <a:ext cx="83901" cy="103069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1" name="Přímá spojnice se šipkou 2951"/>
          <p:cNvCxnSpPr/>
          <p:nvPr/>
        </p:nvCxnSpPr>
        <p:spPr>
          <a:xfrm flipH="1">
            <a:off x="915903" y="3956229"/>
            <a:ext cx="281095" cy="133636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2" name="Přímá spojnice se šipkou 2954"/>
          <p:cNvCxnSpPr/>
          <p:nvPr/>
        </p:nvCxnSpPr>
        <p:spPr>
          <a:xfrm>
            <a:off x="1221151" y="3956229"/>
            <a:ext cx="952401" cy="110768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5" name="Přímá spojnice se šipkou 2943"/>
          <p:cNvCxnSpPr/>
          <p:nvPr/>
        </p:nvCxnSpPr>
        <p:spPr>
          <a:xfrm flipH="1">
            <a:off x="1915313" y="3764287"/>
            <a:ext cx="425781" cy="1354076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8" name="TextovéPole 1537"/>
          <p:cNvSpPr txBox="1"/>
          <p:nvPr/>
        </p:nvSpPr>
        <p:spPr>
          <a:xfrm>
            <a:off x="4817091" y="1424965"/>
            <a:ext cx="436342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cs-CZ" dirty="0" smtClean="0"/>
              <a:t>mikroRNA se nacházejí v extracelulárním prostoru = </a:t>
            </a:r>
            <a:r>
              <a:rPr lang="cs-CZ" b="1" dirty="0" smtClean="0"/>
              <a:t>cirkulující mikroRNA</a:t>
            </a:r>
            <a:endParaRPr lang="cs-CZ" dirty="0" smtClean="0"/>
          </a:p>
          <a:p>
            <a:pPr marL="285750" indent="-285750">
              <a:buFont typeface="Arial" charset="0"/>
              <a:buChar char="•"/>
            </a:pPr>
            <a:endParaRPr lang="cs-CZ" dirty="0" smtClean="0"/>
          </a:p>
          <a:p>
            <a:pPr marL="285750" indent="-285750">
              <a:buFont typeface="Arial" charset="0"/>
              <a:buChar char="•"/>
            </a:pPr>
            <a:r>
              <a:rPr lang="cs-CZ" dirty="0" smtClean="0"/>
              <a:t>krev/sérum/plasma, moč, sliny</a:t>
            </a:r>
            <a:endParaRPr lang="cs-CZ" dirty="0"/>
          </a:p>
          <a:p>
            <a:pPr marL="285750" indent="-285750">
              <a:buFont typeface="Arial" charset="0"/>
              <a:buChar char="•"/>
            </a:pPr>
            <a:endParaRPr lang="cs-CZ" dirty="0" smtClean="0"/>
          </a:p>
          <a:p>
            <a:pPr marL="285750" indent="-285750">
              <a:buFont typeface="Arial" charset="0"/>
              <a:buChar char="•"/>
            </a:pPr>
            <a:r>
              <a:rPr lang="cs-CZ" dirty="0" smtClean="0"/>
              <a:t>hladiny cirkulujících miRNA</a:t>
            </a:r>
          </a:p>
          <a:p>
            <a:pPr marL="742950" lvl="1" indent="-285750">
              <a:buFont typeface="Arial" charset="0"/>
              <a:buChar char="•"/>
            </a:pPr>
            <a:r>
              <a:rPr lang="cs-CZ" dirty="0" smtClean="0"/>
              <a:t>jsou stabilní mezi jedinci jednoho druhu</a:t>
            </a:r>
          </a:p>
          <a:p>
            <a:pPr marL="742950" lvl="1" indent="-285750">
              <a:buFont typeface="Arial" charset="0"/>
              <a:buChar char="•"/>
            </a:pPr>
            <a:r>
              <a:rPr lang="cs-CZ" dirty="0" smtClean="0"/>
              <a:t>jsou </a:t>
            </a:r>
            <a:r>
              <a:rPr lang="cs-CZ" dirty="0" err="1" smtClean="0"/>
              <a:t>reproducibilně</a:t>
            </a:r>
            <a:r>
              <a:rPr lang="cs-CZ" dirty="0" smtClean="0"/>
              <a:t> stanovitelné</a:t>
            </a:r>
          </a:p>
          <a:p>
            <a:pPr marL="742950" lvl="1" indent="-285750">
              <a:buFont typeface="Arial" charset="0"/>
              <a:buChar char="•"/>
            </a:pPr>
            <a:r>
              <a:rPr lang="cs-CZ" dirty="0" smtClean="0"/>
              <a:t>jsou odolné vůči působení tělu vlastních </a:t>
            </a:r>
            <a:r>
              <a:rPr lang="cs-CZ" dirty="0" err="1" smtClean="0"/>
              <a:t>RNáz</a:t>
            </a:r>
            <a:r>
              <a:rPr lang="cs-CZ" dirty="0" smtClean="0"/>
              <a:t>, ale i proti působení vnějších vlivů</a:t>
            </a:r>
            <a:br>
              <a:rPr lang="cs-CZ" dirty="0" smtClean="0"/>
            </a:br>
            <a:r>
              <a:rPr lang="cs-CZ" i="1" dirty="0" smtClean="0"/>
              <a:t>(např. opakované rozmrazení)</a:t>
            </a:r>
          </a:p>
          <a:p>
            <a:pPr marL="742950" lvl="1" indent="-285750">
              <a:buFont typeface="Arial" charset="0"/>
              <a:buChar char="•"/>
            </a:pPr>
            <a:r>
              <a:rPr lang="cs-CZ" dirty="0" smtClean="0"/>
              <a:t>nejsou náhodné = reagují na změny probíhající uvnitř organismu</a:t>
            </a:r>
          </a:p>
        </p:txBody>
      </p:sp>
      <p:sp>
        <p:nvSpPr>
          <p:cNvPr id="1527" name="TextovéPole 1526"/>
          <p:cNvSpPr txBox="1"/>
          <p:nvPr/>
        </p:nvSpPr>
        <p:spPr>
          <a:xfrm>
            <a:off x="2170513" y="4005064"/>
            <a:ext cx="13213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b="1" smtClean="0"/>
              <a:t>HDL/LDL</a:t>
            </a:r>
            <a:endParaRPr lang="cs-CZ" sz="1100" b="1" dirty="0"/>
          </a:p>
        </p:txBody>
      </p:sp>
      <p:pic>
        <p:nvPicPr>
          <p:cNvPr id="1528" name="Picture 2" descr="http://impact.cjv.muni.cz/wp-content/uploads/2013/05/znak_LF_cerveny_podklad-300x300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44624"/>
            <a:ext cx="864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286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Zaoblený obdélník 297"/>
          <p:cNvSpPr/>
          <p:nvPr/>
        </p:nvSpPr>
        <p:spPr>
          <a:xfrm>
            <a:off x="182762" y="1196753"/>
            <a:ext cx="4605262" cy="1584176"/>
          </a:xfrm>
          <a:prstGeom prst="roundRect">
            <a:avLst>
              <a:gd name="adj" fmla="val 10596"/>
            </a:avLst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3" name="Zaoblený obdélník 297"/>
          <p:cNvSpPr/>
          <p:nvPr/>
        </p:nvSpPr>
        <p:spPr>
          <a:xfrm>
            <a:off x="179512" y="3068960"/>
            <a:ext cx="4605262" cy="1584176"/>
          </a:xfrm>
          <a:prstGeom prst="roundRect">
            <a:avLst>
              <a:gd name="adj" fmla="val 10596"/>
            </a:avLst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4" name="Zaoblený obdélník 297"/>
          <p:cNvSpPr/>
          <p:nvPr/>
        </p:nvSpPr>
        <p:spPr>
          <a:xfrm>
            <a:off x="179512" y="4941168"/>
            <a:ext cx="4605262" cy="1584176"/>
          </a:xfrm>
          <a:prstGeom prst="roundRect">
            <a:avLst>
              <a:gd name="adj" fmla="val 10596"/>
            </a:avLst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Šipka doprava se zářezem 12"/>
          <p:cNvSpPr/>
          <p:nvPr/>
        </p:nvSpPr>
        <p:spPr>
          <a:xfrm>
            <a:off x="1276329" y="1890119"/>
            <a:ext cx="2065965" cy="197439"/>
          </a:xfrm>
          <a:prstGeom prst="notched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2" name="Šipka doprava se zářezem 101"/>
          <p:cNvSpPr/>
          <p:nvPr/>
        </p:nvSpPr>
        <p:spPr>
          <a:xfrm>
            <a:off x="1273780" y="3734508"/>
            <a:ext cx="2065965" cy="197439"/>
          </a:xfrm>
          <a:prstGeom prst="notched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3" name="Šipka doprava se zářezem 102"/>
          <p:cNvSpPr/>
          <p:nvPr/>
        </p:nvSpPr>
        <p:spPr>
          <a:xfrm>
            <a:off x="1285612" y="5646168"/>
            <a:ext cx="2065965" cy="197439"/>
          </a:xfrm>
          <a:prstGeom prst="notched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Box 4"/>
          <p:cNvSpPr txBox="1"/>
          <p:nvPr/>
        </p:nvSpPr>
        <p:spPr>
          <a:xfrm>
            <a:off x="52627" y="260648"/>
            <a:ext cx="8047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/>
              <a:t>Identifikace mikroRNA biomarkerů</a:t>
            </a:r>
            <a:endParaRPr lang="en-US" sz="3600" b="1" dirty="0"/>
          </a:p>
        </p:txBody>
      </p:sp>
      <p:sp>
        <p:nvSpPr>
          <p:cNvPr id="6" name="Rectangle 12"/>
          <p:cNvSpPr/>
          <p:nvPr/>
        </p:nvSpPr>
        <p:spPr>
          <a:xfrm>
            <a:off x="300" y="989469"/>
            <a:ext cx="9144001" cy="90010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0"/>
          <p:cNvSpPr/>
          <p:nvPr/>
        </p:nvSpPr>
        <p:spPr>
          <a:xfrm>
            <a:off x="0" y="6579350"/>
            <a:ext cx="9144000" cy="90010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28" name="Picture 2" descr="http://impact.cjv.muni.cz/wp-content/uploads/2013/05/znak_LF_cerveny_podklad-300x300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44624"/>
            <a:ext cx="864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Šipka dolů 3"/>
          <p:cNvSpPr/>
          <p:nvPr/>
        </p:nvSpPr>
        <p:spPr>
          <a:xfrm>
            <a:off x="2237719" y="2708920"/>
            <a:ext cx="505681" cy="50405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5" name="Šipka dolů 64"/>
          <p:cNvSpPr/>
          <p:nvPr/>
        </p:nvSpPr>
        <p:spPr>
          <a:xfrm>
            <a:off x="2237719" y="4509120"/>
            <a:ext cx="505681" cy="50405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7" name="Grafický objekt 7" descr="Skupina">
            <a:extLst>
              <a:ext uri="{FF2B5EF4-FFF2-40B4-BE49-F238E27FC236}">
                <a16:creationId xmlns:a16="http://schemas.microsoft.com/office/drawing/2014/main" xmlns="" id="{C26A6486-102B-4142-8DAE-FE512A308C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539552" y="1669031"/>
            <a:ext cx="639617" cy="639617"/>
          </a:xfrm>
          <a:prstGeom prst="rect">
            <a:avLst/>
          </a:prstGeom>
        </p:spPr>
      </p:pic>
      <p:pic>
        <p:nvPicPr>
          <p:cNvPr id="68" name="Picture 2" descr="Výsledek obrázku pro illumina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12776"/>
            <a:ext cx="963472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/>
          <p:cNvPicPr>
            <a:picLocks noGrp="1"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6" t="23423"/>
          <a:stretch/>
        </p:blipFill>
        <p:spPr bwMode="auto">
          <a:xfrm>
            <a:off x="3419872" y="1504484"/>
            <a:ext cx="1034778" cy="1060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Grafický objekt 7" descr="Skupina">
            <a:extLst>
              <a:ext uri="{FF2B5EF4-FFF2-40B4-BE49-F238E27FC236}">
                <a16:creationId xmlns:a16="http://schemas.microsoft.com/office/drawing/2014/main" xmlns="" id="{C26A6486-102B-4142-8DAE-FE512A308C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323528" y="3212976"/>
            <a:ext cx="639617" cy="639617"/>
          </a:xfrm>
          <a:prstGeom prst="rect">
            <a:avLst/>
          </a:prstGeom>
        </p:spPr>
      </p:pic>
      <p:pic>
        <p:nvPicPr>
          <p:cNvPr id="71" name="Grafický objekt 7" descr="Skupina">
            <a:extLst>
              <a:ext uri="{FF2B5EF4-FFF2-40B4-BE49-F238E27FC236}">
                <a16:creationId xmlns:a16="http://schemas.microsoft.com/office/drawing/2014/main" xmlns="" id="{C26A6486-102B-4142-8DAE-FE512A308C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475928" y="3365376"/>
            <a:ext cx="639617" cy="639617"/>
          </a:xfrm>
          <a:prstGeom prst="rect">
            <a:avLst/>
          </a:prstGeom>
        </p:spPr>
      </p:pic>
      <p:pic>
        <p:nvPicPr>
          <p:cNvPr id="72" name="Grafický objekt 7" descr="Skupina">
            <a:extLst>
              <a:ext uri="{FF2B5EF4-FFF2-40B4-BE49-F238E27FC236}">
                <a16:creationId xmlns:a16="http://schemas.microsoft.com/office/drawing/2014/main" xmlns="" id="{C26A6486-102B-4142-8DAE-FE512A308C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628328" y="3517776"/>
            <a:ext cx="639617" cy="639617"/>
          </a:xfrm>
          <a:prstGeom prst="rect">
            <a:avLst/>
          </a:prstGeom>
        </p:spPr>
      </p:pic>
      <p:pic>
        <p:nvPicPr>
          <p:cNvPr id="73" name="Grafický objekt 7" descr="Skupina">
            <a:extLst>
              <a:ext uri="{FF2B5EF4-FFF2-40B4-BE49-F238E27FC236}">
                <a16:creationId xmlns:a16="http://schemas.microsoft.com/office/drawing/2014/main" xmlns="" id="{C26A6486-102B-4142-8DAE-FE512A308C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780728" y="3670176"/>
            <a:ext cx="639617" cy="639617"/>
          </a:xfrm>
          <a:prstGeom prst="rect">
            <a:avLst/>
          </a:prstGeom>
        </p:spPr>
      </p:pic>
      <p:pic>
        <p:nvPicPr>
          <p:cNvPr id="74" name="Grafický objekt 7" descr="Skupina">
            <a:extLst>
              <a:ext uri="{FF2B5EF4-FFF2-40B4-BE49-F238E27FC236}">
                <a16:creationId xmlns:a16="http://schemas.microsoft.com/office/drawing/2014/main" xmlns="" id="{C26A6486-102B-4142-8DAE-FE512A308C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933128" y="3822576"/>
            <a:ext cx="639617" cy="639617"/>
          </a:xfrm>
          <a:prstGeom prst="rect">
            <a:avLst/>
          </a:prstGeom>
        </p:spPr>
      </p:pic>
      <p:pic>
        <p:nvPicPr>
          <p:cNvPr id="75" name="Picture 6" descr="Výsledek obrázku pro quant studio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469" y="3392966"/>
            <a:ext cx="963340" cy="88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0" descr="Výsledek obrázku pro qPCR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077" y="3356992"/>
            <a:ext cx="1300939" cy="95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Grafický objekt 7" descr="Skupina">
            <a:extLst>
              <a:ext uri="{FF2B5EF4-FFF2-40B4-BE49-F238E27FC236}">
                <a16:creationId xmlns:a16="http://schemas.microsoft.com/office/drawing/2014/main" xmlns="" id="{C26A6486-102B-4142-8DAE-FE512A308C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179512" y="5336624"/>
            <a:ext cx="639617" cy="639617"/>
          </a:xfrm>
          <a:prstGeom prst="rect">
            <a:avLst/>
          </a:prstGeom>
        </p:spPr>
      </p:pic>
      <p:pic>
        <p:nvPicPr>
          <p:cNvPr id="78" name="Grafický objekt 7" descr="Skupina">
            <a:extLst>
              <a:ext uri="{FF2B5EF4-FFF2-40B4-BE49-F238E27FC236}">
                <a16:creationId xmlns:a16="http://schemas.microsoft.com/office/drawing/2014/main" xmlns="" id="{C26A6486-102B-4142-8DAE-FE512A308C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331912" y="5489024"/>
            <a:ext cx="639617" cy="639617"/>
          </a:xfrm>
          <a:prstGeom prst="rect">
            <a:avLst/>
          </a:prstGeom>
        </p:spPr>
      </p:pic>
      <p:pic>
        <p:nvPicPr>
          <p:cNvPr id="79" name="Grafický objekt 7" descr="Skupina">
            <a:extLst>
              <a:ext uri="{FF2B5EF4-FFF2-40B4-BE49-F238E27FC236}">
                <a16:creationId xmlns:a16="http://schemas.microsoft.com/office/drawing/2014/main" xmlns="" id="{C26A6486-102B-4142-8DAE-FE512A308C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484312" y="5641424"/>
            <a:ext cx="639617" cy="639617"/>
          </a:xfrm>
          <a:prstGeom prst="rect">
            <a:avLst/>
          </a:prstGeom>
        </p:spPr>
      </p:pic>
      <p:pic>
        <p:nvPicPr>
          <p:cNvPr id="80" name="Grafický objekt 7" descr="Skupina">
            <a:extLst>
              <a:ext uri="{FF2B5EF4-FFF2-40B4-BE49-F238E27FC236}">
                <a16:creationId xmlns:a16="http://schemas.microsoft.com/office/drawing/2014/main" xmlns="" id="{C26A6486-102B-4142-8DAE-FE512A308C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636712" y="5793824"/>
            <a:ext cx="639617" cy="639617"/>
          </a:xfrm>
          <a:prstGeom prst="rect">
            <a:avLst/>
          </a:prstGeom>
        </p:spPr>
      </p:pic>
      <p:pic>
        <p:nvPicPr>
          <p:cNvPr id="81" name="Grafický objekt 7" descr="Skupina">
            <a:extLst>
              <a:ext uri="{FF2B5EF4-FFF2-40B4-BE49-F238E27FC236}">
                <a16:creationId xmlns:a16="http://schemas.microsoft.com/office/drawing/2014/main" xmlns="" id="{C26A6486-102B-4142-8DAE-FE512A308C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789112" y="5946224"/>
            <a:ext cx="639617" cy="639617"/>
          </a:xfrm>
          <a:prstGeom prst="rect">
            <a:avLst/>
          </a:prstGeom>
        </p:spPr>
      </p:pic>
      <p:pic>
        <p:nvPicPr>
          <p:cNvPr id="82" name="Grafický objekt 7" descr="Skupina">
            <a:extLst>
              <a:ext uri="{FF2B5EF4-FFF2-40B4-BE49-F238E27FC236}">
                <a16:creationId xmlns:a16="http://schemas.microsoft.com/office/drawing/2014/main" xmlns="" id="{C26A6486-102B-4142-8DAE-FE512A308C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331912" y="5085184"/>
            <a:ext cx="639617" cy="639617"/>
          </a:xfrm>
          <a:prstGeom prst="rect">
            <a:avLst/>
          </a:prstGeom>
        </p:spPr>
      </p:pic>
      <p:pic>
        <p:nvPicPr>
          <p:cNvPr id="83" name="Grafický objekt 7" descr="Skupina">
            <a:extLst>
              <a:ext uri="{FF2B5EF4-FFF2-40B4-BE49-F238E27FC236}">
                <a16:creationId xmlns:a16="http://schemas.microsoft.com/office/drawing/2014/main" xmlns="" id="{C26A6486-102B-4142-8DAE-FE512A308C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484312" y="5237584"/>
            <a:ext cx="639617" cy="639617"/>
          </a:xfrm>
          <a:prstGeom prst="rect">
            <a:avLst/>
          </a:prstGeom>
        </p:spPr>
      </p:pic>
      <p:pic>
        <p:nvPicPr>
          <p:cNvPr id="84" name="Grafický objekt 7" descr="Skupina">
            <a:extLst>
              <a:ext uri="{FF2B5EF4-FFF2-40B4-BE49-F238E27FC236}">
                <a16:creationId xmlns:a16="http://schemas.microsoft.com/office/drawing/2014/main" xmlns="" id="{C26A6486-102B-4142-8DAE-FE512A308C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636712" y="5389984"/>
            <a:ext cx="639617" cy="639617"/>
          </a:xfrm>
          <a:prstGeom prst="rect">
            <a:avLst/>
          </a:prstGeom>
        </p:spPr>
      </p:pic>
      <p:pic>
        <p:nvPicPr>
          <p:cNvPr id="85" name="Grafický objekt 7" descr="Skupina">
            <a:extLst>
              <a:ext uri="{FF2B5EF4-FFF2-40B4-BE49-F238E27FC236}">
                <a16:creationId xmlns:a16="http://schemas.microsoft.com/office/drawing/2014/main" xmlns="" id="{C26A6486-102B-4142-8DAE-FE512A308C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789112" y="5542384"/>
            <a:ext cx="639617" cy="639617"/>
          </a:xfrm>
          <a:prstGeom prst="rect">
            <a:avLst/>
          </a:prstGeom>
        </p:spPr>
      </p:pic>
      <p:pic>
        <p:nvPicPr>
          <p:cNvPr id="86" name="Grafický objekt 7" descr="Skupina">
            <a:extLst>
              <a:ext uri="{FF2B5EF4-FFF2-40B4-BE49-F238E27FC236}">
                <a16:creationId xmlns:a16="http://schemas.microsoft.com/office/drawing/2014/main" xmlns="" id="{C26A6486-102B-4142-8DAE-FE512A308C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941512" y="5694784"/>
            <a:ext cx="639617" cy="639617"/>
          </a:xfrm>
          <a:prstGeom prst="rect">
            <a:avLst/>
          </a:prstGeom>
        </p:spPr>
      </p:pic>
      <p:pic>
        <p:nvPicPr>
          <p:cNvPr id="87" name="Grafický objekt 7" descr="Skupina">
            <a:extLst>
              <a:ext uri="{FF2B5EF4-FFF2-40B4-BE49-F238E27FC236}">
                <a16:creationId xmlns:a16="http://schemas.microsoft.com/office/drawing/2014/main" xmlns="" id="{C26A6486-102B-4142-8DAE-FE512A308C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484312" y="4869160"/>
            <a:ext cx="639617" cy="639617"/>
          </a:xfrm>
          <a:prstGeom prst="rect">
            <a:avLst/>
          </a:prstGeom>
        </p:spPr>
      </p:pic>
      <p:pic>
        <p:nvPicPr>
          <p:cNvPr id="88" name="Grafický objekt 7" descr="Skupina">
            <a:extLst>
              <a:ext uri="{FF2B5EF4-FFF2-40B4-BE49-F238E27FC236}">
                <a16:creationId xmlns:a16="http://schemas.microsoft.com/office/drawing/2014/main" xmlns="" id="{C26A6486-102B-4142-8DAE-FE512A308C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636712" y="5021560"/>
            <a:ext cx="639617" cy="639617"/>
          </a:xfrm>
          <a:prstGeom prst="rect">
            <a:avLst/>
          </a:prstGeom>
        </p:spPr>
      </p:pic>
      <p:pic>
        <p:nvPicPr>
          <p:cNvPr id="89" name="Grafický objekt 7" descr="Skupina">
            <a:extLst>
              <a:ext uri="{FF2B5EF4-FFF2-40B4-BE49-F238E27FC236}">
                <a16:creationId xmlns:a16="http://schemas.microsoft.com/office/drawing/2014/main" xmlns="" id="{C26A6486-102B-4142-8DAE-FE512A308C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789112" y="5173960"/>
            <a:ext cx="639617" cy="639617"/>
          </a:xfrm>
          <a:prstGeom prst="rect">
            <a:avLst/>
          </a:prstGeom>
        </p:spPr>
      </p:pic>
      <p:pic>
        <p:nvPicPr>
          <p:cNvPr id="90" name="Grafický objekt 7" descr="Skupina">
            <a:extLst>
              <a:ext uri="{FF2B5EF4-FFF2-40B4-BE49-F238E27FC236}">
                <a16:creationId xmlns:a16="http://schemas.microsoft.com/office/drawing/2014/main" xmlns="" id="{C26A6486-102B-4142-8DAE-FE512A308C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941512" y="5326360"/>
            <a:ext cx="639617" cy="639617"/>
          </a:xfrm>
          <a:prstGeom prst="rect">
            <a:avLst/>
          </a:prstGeom>
        </p:spPr>
      </p:pic>
      <p:pic>
        <p:nvPicPr>
          <p:cNvPr id="91" name="Grafický objekt 7" descr="Skupina">
            <a:extLst>
              <a:ext uri="{FF2B5EF4-FFF2-40B4-BE49-F238E27FC236}">
                <a16:creationId xmlns:a16="http://schemas.microsoft.com/office/drawing/2014/main" xmlns="" id="{C26A6486-102B-4142-8DAE-FE512A308C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1093912" y="5478760"/>
            <a:ext cx="639617" cy="639617"/>
          </a:xfrm>
          <a:prstGeom prst="rect">
            <a:avLst/>
          </a:prstGeom>
        </p:spPr>
      </p:pic>
      <p:pic>
        <p:nvPicPr>
          <p:cNvPr id="92" name="Picture 6" descr="Výsledek obrázku pro quant studio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155" y="5320813"/>
            <a:ext cx="963340" cy="88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10" descr="Výsledek obrázku pro qPCR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077" y="5284839"/>
            <a:ext cx="1300939" cy="95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Grafický objekt 7" descr="Skupina">
            <a:extLst>
              <a:ext uri="{FF2B5EF4-FFF2-40B4-BE49-F238E27FC236}">
                <a16:creationId xmlns:a16="http://schemas.microsoft.com/office/drawing/2014/main" xmlns="" id="{C26A6486-102B-4142-8DAE-FE512A308C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941512" y="4941168"/>
            <a:ext cx="639617" cy="639617"/>
          </a:xfrm>
          <a:prstGeom prst="rect">
            <a:avLst/>
          </a:prstGeom>
        </p:spPr>
      </p:pic>
      <p:pic>
        <p:nvPicPr>
          <p:cNvPr id="95" name="Grafický objekt 7" descr="Skupina">
            <a:extLst>
              <a:ext uri="{FF2B5EF4-FFF2-40B4-BE49-F238E27FC236}">
                <a16:creationId xmlns:a16="http://schemas.microsoft.com/office/drawing/2014/main" xmlns="" id="{C26A6486-102B-4142-8DAE-FE512A308C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1093912" y="5093568"/>
            <a:ext cx="639617" cy="639617"/>
          </a:xfrm>
          <a:prstGeom prst="rect">
            <a:avLst/>
          </a:prstGeom>
        </p:spPr>
      </p:pic>
      <p:pic>
        <p:nvPicPr>
          <p:cNvPr id="96" name="Grafický objekt 7" descr="Skupina">
            <a:extLst>
              <a:ext uri="{FF2B5EF4-FFF2-40B4-BE49-F238E27FC236}">
                <a16:creationId xmlns:a16="http://schemas.microsoft.com/office/drawing/2014/main" xmlns="" id="{C26A6486-102B-4142-8DAE-FE512A308C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1246312" y="5237655"/>
            <a:ext cx="639617" cy="639617"/>
          </a:xfrm>
          <a:prstGeom prst="rect">
            <a:avLst/>
          </a:prstGeom>
        </p:spPr>
      </p:pic>
      <p:pic>
        <p:nvPicPr>
          <p:cNvPr id="97" name="Grafický objekt 7" descr="Skupina">
            <a:extLst>
              <a:ext uri="{FF2B5EF4-FFF2-40B4-BE49-F238E27FC236}">
                <a16:creationId xmlns:a16="http://schemas.microsoft.com/office/drawing/2014/main" xmlns="" id="{C26A6486-102B-4142-8DAE-FE512A308C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268288" y="5661248"/>
            <a:ext cx="639617" cy="639617"/>
          </a:xfrm>
          <a:prstGeom prst="rect">
            <a:avLst/>
          </a:prstGeom>
        </p:spPr>
      </p:pic>
      <p:pic>
        <p:nvPicPr>
          <p:cNvPr id="98" name="Grafický objekt 7" descr="Skupina">
            <a:extLst>
              <a:ext uri="{FF2B5EF4-FFF2-40B4-BE49-F238E27FC236}">
                <a16:creationId xmlns:a16="http://schemas.microsoft.com/office/drawing/2014/main" xmlns="" id="{C26A6486-102B-4142-8DAE-FE512A308C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365377" y="5877272"/>
            <a:ext cx="639617" cy="639617"/>
          </a:xfrm>
          <a:prstGeom prst="rect">
            <a:avLst/>
          </a:prstGeom>
        </p:spPr>
      </p:pic>
      <p:pic>
        <p:nvPicPr>
          <p:cNvPr id="99" name="Grafický objekt 7" descr="Skupina">
            <a:extLst>
              <a:ext uri="{FF2B5EF4-FFF2-40B4-BE49-F238E27FC236}">
                <a16:creationId xmlns:a16="http://schemas.microsoft.com/office/drawing/2014/main" xmlns="" id="{C26A6486-102B-4142-8DAE-FE512A308C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445840" y="5957735"/>
            <a:ext cx="639617" cy="639617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4932040" y="1196753"/>
            <a:ext cx="375038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1) EXPLORAČNÍ KOHORTA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malé množství pacientů (jednotky)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 smtClean="0"/>
              <a:t>dobře definovaná „nemoc“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 smtClean="0"/>
              <a:t>dobře definovaná „kontrola“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profilování = velké množství miRNA</a:t>
            </a:r>
            <a:endParaRPr lang="cs-CZ" dirty="0"/>
          </a:p>
        </p:txBody>
      </p:sp>
      <p:sp>
        <p:nvSpPr>
          <p:cNvPr id="100" name="TextovéPole 99"/>
          <p:cNvSpPr txBox="1"/>
          <p:nvPr/>
        </p:nvSpPr>
        <p:spPr>
          <a:xfrm>
            <a:off x="4932040" y="3140968"/>
            <a:ext cx="39163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2) TRÉNOVACÍ KOHORTA (</a:t>
            </a:r>
            <a:r>
              <a:rPr lang="cs-CZ" b="1" i="1" dirty="0" err="1" smtClean="0"/>
              <a:t>training</a:t>
            </a:r>
            <a:r>
              <a:rPr lang="cs-CZ" b="1" i="1" dirty="0" smtClean="0"/>
              <a:t> set</a:t>
            </a:r>
            <a:r>
              <a:rPr lang="cs-CZ" b="1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větší množství pacientů (desítky)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qRT-PCR vybraných miRNA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potvrzení x vyvrácení výsledků fáze 1</a:t>
            </a:r>
          </a:p>
        </p:txBody>
      </p:sp>
      <p:sp>
        <p:nvSpPr>
          <p:cNvPr id="101" name="TextovéPole 100"/>
          <p:cNvSpPr txBox="1"/>
          <p:nvPr/>
        </p:nvSpPr>
        <p:spPr>
          <a:xfrm>
            <a:off x="4932040" y="5061012"/>
            <a:ext cx="434029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3) VALIDAČNÍ KOHORTA (</a:t>
            </a:r>
            <a:r>
              <a:rPr lang="cs-CZ" b="1" i="1" dirty="0" err="1" smtClean="0"/>
              <a:t>validation</a:t>
            </a:r>
            <a:r>
              <a:rPr lang="cs-CZ" b="1" i="1" dirty="0" smtClean="0"/>
              <a:t> set</a:t>
            </a:r>
            <a:r>
              <a:rPr lang="cs-CZ" b="1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velké množství pacientů (stovky-tisíce)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 smtClean="0"/>
              <a:t>nezávislých oproti fázi 2!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qRT-PCR vybraných miRNA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stanovení normální mezí/</a:t>
            </a:r>
            <a:r>
              <a:rPr lang="cs-CZ" dirty="0" err="1" smtClean="0"/>
              <a:t>cut-off</a:t>
            </a:r>
            <a:r>
              <a:rPr lang="cs-CZ" dirty="0" smtClean="0"/>
              <a:t> hodnot</a:t>
            </a:r>
            <a:endParaRPr lang="cs-CZ" dirty="0"/>
          </a:p>
        </p:txBody>
      </p:sp>
      <p:pic>
        <p:nvPicPr>
          <p:cNvPr id="50" name="Picture 4" descr="Související obrázek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28800"/>
            <a:ext cx="764766" cy="82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15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4" grpId="0" animBg="1"/>
      <p:bldP spid="102" grpId="0" animBg="1"/>
      <p:bldP spid="103" grpId="0" animBg="1"/>
      <p:bldP spid="4" grpId="0" animBg="1"/>
      <p:bldP spid="65" grpId="0" animBg="1"/>
      <p:bldP spid="100" grpId="0"/>
      <p:bldP spid="10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2" name="Picture 6" descr="Výsledek obrázku pro pill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994" y="3062259"/>
            <a:ext cx="1556974" cy="1034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Výsledek obrázku pro prognos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57029"/>
            <a:ext cx="1952781" cy="14684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4"/>
          <p:cNvSpPr txBox="1"/>
          <p:nvPr/>
        </p:nvSpPr>
        <p:spPr>
          <a:xfrm>
            <a:off x="52627" y="260648"/>
            <a:ext cx="7759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mikroRNA jako biomarkery pro srdečního selhání</a:t>
            </a:r>
            <a:endParaRPr lang="en-US" sz="2800" b="1" dirty="0"/>
          </a:p>
        </p:txBody>
      </p:sp>
      <p:sp>
        <p:nvSpPr>
          <p:cNvPr id="6" name="Rectangle 12"/>
          <p:cNvSpPr/>
          <p:nvPr/>
        </p:nvSpPr>
        <p:spPr>
          <a:xfrm>
            <a:off x="300" y="989469"/>
            <a:ext cx="9144001" cy="90010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0"/>
          <p:cNvSpPr/>
          <p:nvPr/>
        </p:nvSpPr>
        <p:spPr>
          <a:xfrm>
            <a:off x="0" y="6579350"/>
            <a:ext cx="9144000" cy="90010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28" name="Picture 2" descr="http://impact.cjv.muni.cz/wp-content/uploads/2013/05/znak_LF_cerveny_podklad-300x300.jp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44624"/>
            <a:ext cx="864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Skupina 9"/>
          <p:cNvGrpSpPr/>
          <p:nvPr/>
        </p:nvGrpSpPr>
        <p:grpSpPr>
          <a:xfrm>
            <a:off x="29767" y="3990119"/>
            <a:ext cx="8934721" cy="1154"/>
            <a:chOff x="29767" y="3825986"/>
            <a:chExt cx="8934721" cy="1154"/>
          </a:xfrm>
        </p:grpSpPr>
        <p:cxnSp>
          <p:nvCxnSpPr>
            <p:cNvPr id="3" name="Přímá spojnice se šipkou 2"/>
            <p:cNvCxnSpPr/>
            <p:nvPr/>
          </p:nvCxnSpPr>
          <p:spPr>
            <a:xfrm>
              <a:off x="251520" y="3825986"/>
              <a:ext cx="871296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Přímá spojnice 4"/>
            <p:cNvCxnSpPr/>
            <p:nvPr/>
          </p:nvCxnSpPr>
          <p:spPr>
            <a:xfrm>
              <a:off x="29767" y="3827140"/>
              <a:ext cx="198893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9698" name="Picture 2" descr="Výsledek obrázku pro dyspnoe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269512" y="3161085"/>
            <a:ext cx="990120" cy="85480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ový popisek 7"/>
          <p:cNvSpPr/>
          <p:nvPr/>
        </p:nvSpPr>
        <p:spPr>
          <a:xfrm>
            <a:off x="107504" y="1420119"/>
            <a:ext cx="2736304" cy="1092894"/>
          </a:xfrm>
          <a:prstGeom prst="wedgeRectCallout">
            <a:avLst>
              <a:gd name="adj1" fmla="val -27029"/>
              <a:gd name="adj2" fmla="val 101718"/>
            </a:avLst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1. Diagnostika prvního kontaktu/ diferenciální diagnostika dušnosti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576" name="Obdélníkový popisek 1575"/>
          <p:cNvSpPr/>
          <p:nvPr/>
        </p:nvSpPr>
        <p:spPr>
          <a:xfrm>
            <a:off x="4435806" y="5000402"/>
            <a:ext cx="3664586" cy="1092894"/>
          </a:xfrm>
          <a:prstGeom prst="wedgeRectCallout">
            <a:avLst>
              <a:gd name="adj1" fmla="val -34997"/>
              <a:gd name="adj2" fmla="val -136212"/>
            </a:avLst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4. Prognostická stratifikace pacientů se srdečním selháním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577" name="Obdélníkový popisek 1576"/>
          <p:cNvSpPr/>
          <p:nvPr/>
        </p:nvSpPr>
        <p:spPr>
          <a:xfrm>
            <a:off x="1331640" y="5000402"/>
            <a:ext cx="2736304" cy="1092894"/>
          </a:xfrm>
          <a:prstGeom prst="wedgeRectCallout">
            <a:avLst>
              <a:gd name="adj1" fmla="val -22921"/>
              <a:gd name="adj2" fmla="val -133597"/>
            </a:avLst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2. Rozlišení systolického a diastolického srdečního selhání/etiologie SS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578" name="Obdélníkový popisek 1577"/>
          <p:cNvSpPr/>
          <p:nvPr/>
        </p:nvSpPr>
        <p:spPr>
          <a:xfrm>
            <a:off x="3275856" y="1418805"/>
            <a:ext cx="2664296" cy="1092894"/>
          </a:xfrm>
          <a:prstGeom prst="wedgeRectCallout">
            <a:avLst>
              <a:gd name="adj1" fmla="val -32786"/>
              <a:gd name="adj2" fmla="val 108517"/>
            </a:avLst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3. Terapie: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 smtClean="0">
                <a:solidFill>
                  <a:schemeClr val="tx1"/>
                </a:solidFill>
              </a:rPr>
              <a:t>monitorace terapie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 smtClean="0">
                <a:solidFill>
                  <a:schemeClr val="tx1"/>
                </a:solidFill>
              </a:rPr>
              <a:t>predikce efektu terapie</a:t>
            </a: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29704" name="Picture 8" descr="Výsledek obrázku pro differential diagnosiS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460" y="3136812"/>
            <a:ext cx="726300" cy="81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6" name="Picture 10" descr="Výsledek obrázku pro heart transplan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954608"/>
            <a:ext cx="1512168" cy="94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79" name="Obdélníkový popisek 1578"/>
          <p:cNvSpPr/>
          <p:nvPr/>
        </p:nvSpPr>
        <p:spPr>
          <a:xfrm>
            <a:off x="6372200" y="1420119"/>
            <a:ext cx="2664296" cy="1092894"/>
          </a:xfrm>
          <a:prstGeom prst="wedgeRectCallout">
            <a:avLst>
              <a:gd name="adj1" fmla="val -1326"/>
              <a:gd name="adj2" fmla="val 96664"/>
            </a:avLst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5. Transplantace srdce – monitorace </a:t>
            </a:r>
            <a:r>
              <a:rPr lang="cs-CZ" dirty="0" err="1" smtClean="0">
                <a:solidFill>
                  <a:schemeClr val="tx1"/>
                </a:solidFill>
              </a:rPr>
              <a:t>rejekce</a:t>
            </a:r>
            <a:r>
              <a:rPr lang="cs-CZ" dirty="0" smtClean="0">
                <a:solidFill>
                  <a:schemeClr val="tx1"/>
                </a:solidFill>
              </a:rPr>
              <a:t> štěpu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7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76" grpId="0" animBg="1"/>
      <p:bldP spid="1577" grpId="0" animBg="1"/>
      <p:bldP spid="1578" grpId="0" animBg="1"/>
      <p:bldP spid="1579" grpId="0" animBg="1"/>
    </p:bld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2160</TotalTime>
  <Words>1461</Words>
  <Application>Microsoft Macintosh PowerPoint</Application>
  <PresentationFormat>Předvádění na obrazovce (4:3)</PresentationFormat>
  <Paragraphs>251</Paragraphs>
  <Slides>20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7" baseType="lpstr">
      <vt:lpstr>Calibri</vt:lpstr>
      <vt:lpstr>Mangal</vt:lpstr>
      <vt:lpstr>ＭＳ Ｐゴシック</vt:lpstr>
      <vt:lpstr>msgothic</vt:lpstr>
      <vt:lpstr>Wingdings</vt:lpstr>
      <vt:lpstr>Arial</vt:lpstr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+11525 C/A POLYMORFISMUS VAZEBNÉHO MÍSTA PRO mikroRNA V GENU PRO ANGIOTENSINOGEN PREDIKUJE VÝSKYT RESTENÓZY U PACIENTŮ  PO INFARKTU MYOKARDU</dc:title>
  <dc:creator>Jan Novák</dc:creator>
  <cp:lastModifiedBy>Jan Novák</cp:lastModifiedBy>
  <cp:revision>345</cp:revision>
  <dcterms:created xsi:type="dcterms:W3CDTF">2014-05-20T17:17:45Z</dcterms:created>
  <dcterms:modified xsi:type="dcterms:W3CDTF">2017-12-01T07:12:14Z</dcterms:modified>
</cp:coreProperties>
</file>