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1" r:id="rId1"/>
    <p:sldMasterId id="2147483759" r:id="rId2"/>
  </p:sldMasterIdLst>
  <p:sldIdLst>
    <p:sldId id="256" r:id="rId3"/>
    <p:sldId id="258" r:id="rId4"/>
    <p:sldId id="257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C28A12A-E31D-41B9-A426-A7C9E0BE41A2}">
          <p14:sldIdLst>
            <p14:sldId id="256"/>
            <p14:sldId id="258"/>
            <p14:sldId id="257"/>
            <p14:sldId id="259"/>
          </p14:sldIdLst>
        </p14:section>
        <p14:section name="Untitled Section" id="{023219AE-A13E-4315-AE66-FAAF713EC50F}">
          <p14:sldIdLst>
            <p14:sldId id="260"/>
            <p14:sldId id="261"/>
            <p14:sldId id="262"/>
            <p14:sldId id="263"/>
            <p14:sldId id="264"/>
            <p14:sldId id="26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5959"/>
    <a:srgbClr val="EB8F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558154-4F2C-4244-B2E6-E6460A205408}" v="147" dt="2021-11-07T08:24:04.3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84" d="100"/>
          <a:sy n="84" d="100"/>
        </p:scale>
        <p:origin x="44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ás" userId="6cf3aa51-6824-4ab6-ba0e-0952d4f77ccf" providerId="ADAL" clId="{93558154-4F2C-4244-B2E6-E6460A205408}"/>
    <pc:docChg chg="undo custSel addSld modSld sldOrd addSection modSection">
      <pc:chgData name="Tomás" userId="6cf3aa51-6824-4ab6-ba0e-0952d4f77ccf" providerId="ADAL" clId="{93558154-4F2C-4244-B2E6-E6460A205408}" dt="2021-11-05T23:16:27.447" v="910" actId="14100"/>
      <pc:docMkLst>
        <pc:docMk/>
      </pc:docMkLst>
      <pc:sldChg chg="addSp delSp modSp add mod ord modClrScheme chgLayout">
        <pc:chgData name="Tomás" userId="6cf3aa51-6824-4ab6-ba0e-0952d4f77ccf" providerId="ADAL" clId="{93558154-4F2C-4244-B2E6-E6460A205408}" dt="2021-11-05T22:33:26.351" v="457" actId="20577"/>
        <pc:sldMkLst>
          <pc:docMk/>
          <pc:sldMk cId="1609463569" sldId="260"/>
        </pc:sldMkLst>
        <pc:spChg chg="mod ord">
          <ac:chgData name="Tomás" userId="6cf3aa51-6824-4ab6-ba0e-0952d4f77ccf" providerId="ADAL" clId="{93558154-4F2C-4244-B2E6-E6460A205408}" dt="2021-11-05T22:33:26.351" v="457" actId="20577"/>
          <ac:spMkLst>
            <pc:docMk/>
            <pc:sldMk cId="1609463569" sldId="260"/>
            <ac:spMk id="2" creationId="{07B69B87-F2D4-47DE-AA15-B0AF2117D433}"/>
          </ac:spMkLst>
        </pc:spChg>
        <pc:spChg chg="mod ord">
          <ac:chgData name="Tomás" userId="6cf3aa51-6824-4ab6-ba0e-0952d4f77ccf" providerId="ADAL" clId="{93558154-4F2C-4244-B2E6-E6460A205408}" dt="2021-11-05T22:19:26.885" v="263" actId="20577"/>
          <ac:spMkLst>
            <pc:docMk/>
            <pc:sldMk cId="1609463569" sldId="260"/>
            <ac:spMk id="3" creationId="{91CDE619-37C8-4193-B58F-D49848B708C7}"/>
          </ac:spMkLst>
        </pc:spChg>
        <pc:spChg chg="add del mod ord">
          <ac:chgData name="Tomás" userId="6cf3aa51-6824-4ab6-ba0e-0952d4f77ccf" providerId="ADAL" clId="{93558154-4F2C-4244-B2E6-E6460A205408}" dt="2021-11-05T22:16:41.362" v="162" actId="700"/>
          <ac:spMkLst>
            <pc:docMk/>
            <pc:sldMk cId="1609463569" sldId="260"/>
            <ac:spMk id="8" creationId="{0F041948-4BB7-4152-BE91-C1FFD5DF7BFE}"/>
          </ac:spMkLst>
        </pc:spChg>
        <pc:spChg chg="add del mod">
          <ac:chgData name="Tomás" userId="6cf3aa51-6824-4ab6-ba0e-0952d4f77ccf" providerId="ADAL" clId="{93558154-4F2C-4244-B2E6-E6460A205408}" dt="2021-11-05T22:17:07.735" v="167" actId="6264"/>
          <ac:spMkLst>
            <pc:docMk/>
            <pc:sldMk cId="1609463569" sldId="260"/>
            <ac:spMk id="9" creationId="{BE42BCF4-66EB-43F3-B612-70FCE717043E}"/>
          </ac:spMkLst>
        </pc:spChg>
        <pc:spChg chg="add del mod">
          <ac:chgData name="Tomás" userId="6cf3aa51-6824-4ab6-ba0e-0952d4f77ccf" providerId="ADAL" clId="{93558154-4F2C-4244-B2E6-E6460A205408}" dt="2021-11-05T22:17:07.735" v="167" actId="6264"/>
          <ac:spMkLst>
            <pc:docMk/>
            <pc:sldMk cId="1609463569" sldId="260"/>
            <ac:spMk id="10" creationId="{DB5BCBB2-37F5-4578-9864-01BC744EC1F8}"/>
          </ac:spMkLst>
        </pc:spChg>
        <pc:spChg chg="add del mod ord">
          <ac:chgData name="Tomás" userId="6cf3aa51-6824-4ab6-ba0e-0952d4f77ccf" providerId="ADAL" clId="{93558154-4F2C-4244-B2E6-E6460A205408}" dt="2021-11-05T22:17:31.063" v="171" actId="700"/>
          <ac:spMkLst>
            <pc:docMk/>
            <pc:sldMk cId="1609463569" sldId="260"/>
            <ac:spMk id="11" creationId="{E9B6F57E-EA51-4673-B307-C738E68E205B}"/>
          </ac:spMkLst>
        </pc:spChg>
        <pc:picChg chg="add del mod">
          <ac:chgData name="Tomás" userId="6cf3aa51-6824-4ab6-ba0e-0952d4f77ccf" providerId="ADAL" clId="{93558154-4F2C-4244-B2E6-E6460A205408}" dt="2021-11-05T22:15:16.888" v="149" actId="478"/>
          <ac:picMkLst>
            <pc:docMk/>
            <pc:sldMk cId="1609463569" sldId="260"/>
            <ac:picMk id="5" creationId="{9FAE0C44-D879-43C5-9725-56EC2ABE883F}"/>
          </ac:picMkLst>
        </pc:picChg>
        <pc:picChg chg="add mod">
          <ac:chgData name="Tomás" userId="6cf3aa51-6824-4ab6-ba0e-0952d4f77ccf" providerId="ADAL" clId="{93558154-4F2C-4244-B2E6-E6460A205408}" dt="2021-11-05T22:18:16.870" v="200" actId="1076"/>
          <ac:picMkLst>
            <pc:docMk/>
            <pc:sldMk cId="1609463569" sldId="260"/>
            <ac:picMk id="7" creationId="{50FD6E26-56BE-4207-BE98-576B22A3C539}"/>
          </ac:picMkLst>
        </pc:picChg>
      </pc:sldChg>
      <pc:sldChg chg="addSp delSp modSp add mod modAnim">
        <pc:chgData name="Tomás" userId="6cf3aa51-6824-4ab6-ba0e-0952d4f77ccf" providerId="ADAL" clId="{93558154-4F2C-4244-B2E6-E6460A205408}" dt="2021-11-05T22:39:59.315" v="533"/>
        <pc:sldMkLst>
          <pc:docMk/>
          <pc:sldMk cId="1010142497" sldId="261"/>
        </pc:sldMkLst>
        <pc:spChg chg="mod">
          <ac:chgData name="Tomás" userId="6cf3aa51-6824-4ab6-ba0e-0952d4f77ccf" providerId="ADAL" clId="{93558154-4F2C-4244-B2E6-E6460A205408}" dt="2021-11-05T22:27:29.055" v="294" actId="20577"/>
          <ac:spMkLst>
            <pc:docMk/>
            <pc:sldMk cId="1010142497" sldId="261"/>
            <ac:spMk id="2" creationId="{07B69B87-F2D4-47DE-AA15-B0AF2117D433}"/>
          </ac:spMkLst>
        </pc:spChg>
        <pc:spChg chg="mod">
          <ac:chgData name="Tomás" userId="6cf3aa51-6824-4ab6-ba0e-0952d4f77ccf" providerId="ADAL" clId="{93558154-4F2C-4244-B2E6-E6460A205408}" dt="2021-11-05T22:35:32.306" v="503" actId="20577"/>
          <ac:spMkLst>
            <pc:docMk/>
            <pc:sldMk cId="1010142497" sldId="261"/>
            <ac:spMk id="3" creationId="{91CDE619-37C8-4193-B58F-D49848B708C7}"/>
          </ac:spMkLst>
        </pc:spChg>
        <pc:spChg chg="add mod">
          <ac:chgData name="Tomás" userId="6cf3aa51-6824-4ab6-ba0e-0952d4f77ccf" providerId="ADAL" clId="{93558154-4F2C-4244-B2E6-E6460A205408}" dt="2021-11-05T22:36:36.388" v="510" actId="1076"/>
          <ac:spMkLst>
            <pc:docMk/>
            <pc:sldMk cId="1010142497" sldId="261"/>
            <ac:spMk id="9" creationId="{D70516B7-7697-4FC8-B5D1-773C12992F82}"/>
          </ac:spMkLst>
        </pc:spChg>
        <pc:spChg chg="add mod">
          <ac:chgData name="Tomás" userId="6cf3aa51-6824-4ab6-ba0e-0952d4f77ccf" providerId="ADAL" clId="{93558154-4F2C-4244-B2E6-E6460A205408}" dt="2021-11-05T22:38:27.753" v="525" actId="14100"/>
          <ac:spMkLst>
            <pc:docMk/>
            <pc:sldMk cId="1010142497" sldId="261"/>
            <ac:spMk id="10" creationId="{36137074-8F5E-4385-9B5A-A1BCB2C24D06}"/>
          </ac:spMkLst>
        </pc:spChg>
        <pc:picChg chg="add mod">
          <ac:chgData name="Tomás" userId="6cf3aa51-6824-4ab6-ba0e-0952d4f77ccf" providerId="ADAL" clId="{93558154-4F2C-4244-B2E6-E6460A205408}" dt="2021-11-05T22:30:42.577" v="412" actId="1076"/>
          <ac:picMkLst>
            <pc:docMk/>
            <pc:sldMk cId="1010142497" sldId="261"/>
            <ac:picMk id="5" creationId="{D24D86B8-53CB-4DF8-AEA9-BC5F527C3A39}"/>
          </ac:picMkLst>
        </pc:picChg>
        <pc:picChg chg="del">
          <ac:chgData name="Tomás" userId="6cf3aa51-6824-4ab6-ba0e-0952d4f77ccf" providerId="ADAL" clId="{93558154-4F2C-4244-B2E6-E6460A205408}" dt="2021-11-05T22:30:24.537" v="407" actId="478"/>
          <ac:picMkLst>
            <pc:docMk/>
            <pc:sldMk cId="1010142497" sldId="261"/>
            <ac:picMk id="7" creationId="{50FD6E26-56BE-4207-BE98-576B22A3C539}"/>
          </ac:picMkLst>
        </pc:picChg>
        <pc:picChg chg="add mod">
          <ac:chgData name="Tomás" userId="6cf3aa51-6824-4ab6-ba0e-0952d4f77ccf" providerId="ADAL" clId="{93558154-4F2C-4244-B2E6-E6460A205408}" dt="2021-11-05T22:38:19.313" v="522" actId="1076"/>
          <ac:picMkLst>
            <pc:docMk/>
            <pc:sldMk cId="1010142497" sldId="261"/>
            <ac:picMk id="8" creationId="{D19659B9-4B65-41DD-8B9B-A6D62E7526E3}"/>
          </ac:picMkLst>
        </pc:picChg>
      </pc:sldChg>
      <pc:sldChg chg="addSp delSp modSp add mod ord delAnim modAnim">
        <pc:chgData name="Tomás" userId="6cf3aa51-6824-4ab6-ba0e-0952d4f77ccf" providerId="ADAL" clId="{93558154-4F2C-4244-B2E6-E6460A205408}" dt="2021-11-05T23:16:27.447" v="910" actId="14100"/>
        <pc:sldMkLst>
          <pc:docMk/>
          <pc:sldMk cId="2375800356" sldId="262"/>
        </pc:sldMkLst>
        <pc:spChg chg="mod">
          <ac:chgData name="Tomás" userId="6cf3aa51-6824-4ab6-ba0e-0952d4f77ccf" providerId="ADAL" clId="{93558154-4F2C-4244-B2E6-E6460A205408}" dt="2021-11-05T22:42:38.347" v="581" actId="20577"/>
          <ac:spMkLst>
            <pc:docMk/>
            <pc:sldMk cId="2375800356" sldId="262"/>
            <ac:spMk id="2" creationId="{07B69B87-F2D4-47DE-AA15-B0AF2117D433}"/>
          </ac:spMkLst>
        </pc:spChg>
        <pc:spChg chg="mod">
          <ac:chgData name="Tomás" userId="6cf3aa51-6824-4ab6-ba0e-0952d4f77ccf" providerId="ADAL" clId="{93558154-4F2C-4244-B2E6-E6460A205408}" dt="2021-11-05T22:46:02.767" v="653" actId="20577"/>
          <ac:spMkLst>
            <pc:docMk/>
            <pc:sldMk cId="2375800356" sldId="262"/>
            <ac:spMk id="3" creationId="{91CDE619-37C8-4193-B58F-D49848B708C7}"/>
          </ac:spMkLst>
        </pc:spChg>
        <pc:spChg chg="add mod">
          <ac:chgData name="Tomás" userId="6cf3aa51-6824-4ab6-ba0e-0952d4f77ccf" providerId="ADAL" clId="{93558154-4F2C-4244-B2E6-E6460A205408}" dt="2021-11-05T22:53:54.117" v="676" actId="1076"/>
          <ac:spMkLst>
            <pc:docMk/>
            <pc:sldMk cId="2375800356" sldId="262"/>
            <ac:spMk id="16" creationId="{0F2D493A-245B-4AB0-A5E9-EBD6FC72802B}"/>
          </ac:spMkLst>
        </pc:spChg>
        <pc:spChg chg="add mod">
          <ac:chgData name="Tomás" userId="6cf3aa51-6824-4ab6-ba0e-0952d4f77ccf" providerId="ADAL" clId="{93558154-4F2C-4244-B2E6-E6460A205408}" dt="2021-11-05T22:54:21.261" v="683" actId="1076"/>
          <ac:spMkLst>
            <pc:docMk/>
            <pc:sldMk cId="2375800356" sldId="262"/>
            <ac:spMk id="17" creationId="{21CF8A85-526A-4EE5-9287-1795D7DD318A}"/>
          </ac:spMkLst>
        </pc:spChg>
        <pc:picChg chg="add mod">
          <ac:chgData name="Tomás" userId="6cf3aa51-6824-4ab6-ba0e-0952d4f77ccf" providerId="ADAL" clId="{93558154-4F2C-4244-B2E6-E6460A205408}" dt="2021-11-05T22:42:17.059" v="552" actId="1076"/>
          <ac:picMkLst>
            <pc:docMk/>
            <pc:sldMk cId="2375800356" sldId="262"/>
            <ac:picMk id="4" creationId="{F776F8D0-21E9-4658-8F0C-83159BDA36D2}"/>
          </ac:picMkLst>
        </pc:picChg>
        <pc:picChg chg="del">
          <ac:chgData name="Tomás" userId="6cf3aa51-6824-4ab6-ba0e-0952d4f77ccf" providerId="ADAL" clId="{93558154-4F2C-4244-B2E6-E6460A205408}" dt="2021-11-05T22:41:36.636" v="546" actId="478"/>
          <ac:picMkLst>
            <pc:docMk/>
            <pc:sldMk cId="2375800356" sldId="262"/>
            <ac:picMk id="7" creationId="{50FD6E26-56BE-4207-BE98-576B22A3C539}"/>
          </ac:picMkLst>
        </pc:picChg>
        <pc:picChg chg="add del mod">
          <ac:chgData name="Tomás" userId="6cf3aa51-6824-4ab6-ba0e-0952d4f77ccf" providerId="ADAL" clId="{93558154-4F2C-4244-B2E6-E6460A205408}" dt="2021-11-05T22:50:48.872" v="660" actId="478"/>
          <ac:picMkLst>
            <pc:docMk/>
            <pc:sldMk cId="2375800356" sldId="262"/>
            <ac:picMk id="13" creationId="{39084B27-288E-492F-AEC1-DAF87F0D8462}"/>
          </ac:picMkLst>
        </pc:picChg>
        <pc:picChg chg="add mod">
          <ac:chgData name="Tomás" userId="6cf3aa51-6824-4ab6-ba0e-0952d4f77ccf" providerId="ADAL" clId="{93558154-4F2C-4244-B2E6-E6460A205408}" dt="2021-11-05T22:51:59.580" v="671" actId="1076"/>
          <ac:picMkLst>
            <pc:docMk/>
            <pc:sldMk cId="2375800356" sldId="262"/>
            <ac:picMk id="15" creationId="{0F95E55E-2D6E-46FC-B4D4-1D8DE26ED6B0}"/>
          </ac:picMkLst>
        </pc:picChg>
        <pc:picChg chg="add mod">
          <ac:chgData name="Tomás" userId="6cf3aa51-6824-4ab6-ba0e-0952d4f77ccf" providerId="ADAL" clId="{93558154-4F2C-4244-B2E6-E6460A205408}" dt="2021-11-05T23:01:33.713" v="821" actId="1076"/>
          <ac:picMkLst>
            <pc:docMk/>
            <pc:sldMk cId="2375800356" sldId="262"/>
            <ac:picMk id="19" creationId="{8C5AB069-1821-4CE6-BEDC-965206DF74B2}"/>
          </ac:picMkLst>
        </pc:picChg>
        <pc:cxnChg chg="add">
          <ac:chgData name="Tomás" userId="6cf3aa51-6824-4ab6-ba0e-0952d4f77ccf" providerId="ADAL" clId="{93558154-4F2C-4244-B2E6-E6460A205408}" dt="2021-11-05T22:45:37.138" v="649" actId="11529"/>
          <ac:cxnSpMkLst>
            <pc:docMk/>
            <pc:sldMk cId="2375800356" sldId="262"/>
            <ac:cxnSpMk id="6" creationId="{2AA148FD-FB07-4243-9564-BFE8EBFBE758}"/>
          </ac:cxnSpMkLst>
        </pc:cxnChg>
        <pc:cxnChg chg="add">
          <ac:chgData name="Tomás" userId="6cf3aa51-6824-4ab6-ba0e-0952d4f77ccf" providerId="ADAL" clId="{93558154-4F2C-4244-B2E6-E6460A205408}" dt="2021-11-05T22:45:50.301" v="650" actId="11529"/>
          <ac:cxnSpMkLst>
            <pc:docMk/>
            <pc:sldMk cId="2375800356" sldId="262"/>
            <ac:cxnSpMk id="9" creationId="{E185E529-ABB1-4C80-A4AC-A14F2BAE7573}"/>
          </ac:cxnSpMkLst>
        </pc:cxnChg>
        <pc:cxnChg chg="add mod">
          <ac:chgData name="Tomás" userId="6cf3aa51-6824-4ab6-ba0e-0952d4f77ccf" providerId="ADAL" clId="{93558154-4F2C-4244-B2E6-E6460A205408}" dt="2021-11-05T22:46:18.493" v="655" actId="14100"/>
          <ac:cxnSpMkLst>
            <pc:docMk/>
            <pc:sldMk cId="2375800356" sldId="262"/>
            <ac:cxnSpMk id="11" creationId="{3635CAE2-9F5F-4D66-9CA5-4D91DEC1536C}"/>
          </ac:cxnSpMkLst>
        </pc:cxnChg>
        <pc:cxnChg chg="add mod">
          <ac:chgData name="Tomás" userId="6cf3aa51-6824-4ab6-ba0e-0952d4f77ccf" providerId="ADAL" clId="{93558154-4F2C-4244-B2E6-E6460A205408}" dt="2021-11-05T23:16:27.447" v="910" actId="14100"/>
          <ac:cxnSpMkLst>
            <pc:docMk/>
            <pc:sldMk cId="2375800356" sldId="262"/>
            <ac:cxnSpMk id="21" creationId="{6F17AA5D-9B2D-479D-BDFC-E026CCF48E15}"/>
          </ac:cxnSpMkLst>
        </pc:cxnChg>
      </pc:sldChg>
      <pc:sldChg chg="addSp delSp modSp add mod ord addAnim delAnim modAnim">
        <pc:chgData name="Tomás" userId="6cf3aa51-6824-4ab6-ba0e-0952d4f77ccf" providerId="ADAL" clId="{93558154-4F2C-4244-B2E6-E6460A205408}" dt="2021-11-05T23:16:04.056" v="909"/>
        <pc:sldMkLst>
          <pc:docMk/>
          <pc:sldMk cId="2186029743" sldId="263"/>
        </pc:sldMkLst>
        <pc:spChg chg="mod">
          <ac:chgData name="Tomás" userId="6cf3aa51-6824-4ab6-ba0e-0952d4f77ccf" providerId="ADAL" clId="{93558154-4F2C-4244-B2E6-E6460A205408}" dt="2021-11-05T23:00:07.093" v="705" actId="20577"/>
          <ac:spMkLst>
            <pc:docMk/>
            <pc:sldMk cId="2186029743" sldId="263"/>
            <ac:spMk id="2" creationId="{07B69B87-F2D4-47DE-AA15-B0AF2117D433}"/>
          </ac:spMkLst>
        </pc:spChg>
        <pc:spChg chg="mod">
          <ac:chgData name="Tomás" userId="6cf3aa51-6824-4ab6-ba0e-0952d4f77ccf" providerId="ADAL" clId="{93558154-4F2C-4244-B2E6-E6460A205408}" dt="2021-11-05T23:00:56.858" v="777" actId="20577"/>
          <ac:spMkLst>
            <pc:docMk/>
            <pc:sldMk cId="2186029743" sldId="263"/>
            <ac:spMk id="3" creationId="{91CDE619-37C8-4193-B58F-D49848B708C7}"/>
          </ac:spMkLst>
        </pc:spChg>
        <pc:spChg chg="add mod">
          <ac:chgData name="Tomás" userId="6cf3aa51-6824-4ab6-ba0e-0952d4f77ccf" providerId="ADAL" clId="{93558154-4F2C-4244-B2E6-E6460A205408}" dt="2021-11-05T23:01:20.433" v="820"/>
          <ac:spMkLst>
            <pc:docMk/>
            <pc:sldMk cId="2186029743" sldId="263"/>
            <ac:spMk id="6" creationId="{C4FB89E5-E6C5-402F-9DC5-8B0F82C45EDE}"/>
          </ac:spMkLst>
        </pc:spChg>
        <pc:spChg chg="add mod">
          <ac:chgData name="Tomás" userId="6cf3aa51-6824-4ab6-ba0e-0952d4f77ccf" providerId="ADAL" clId="{93558154-4F2C-4244-B2E6-E6460A205408}" dt="2021-11-05T23:01:20.433" v="820"/>
          <ac:spMkLst>
            <pc:docMk/>
            <pc:sldMk cId="2186029743" sldId="263"/>
            <ac:spMk id="8" creationId="{F7311894-70B9-4F4A-84DF-35B4DA1B649C}"/>
          </ac:spMkLst>
        </pc:spChg>
        <pc:spChg chg="add mod">
          <ac:chgData name="Tomás" userId="6cf3aa51-6824-4ab6-ba0e-0952d4f77ccf" providerId="ADAL" clId="{93558154-4F2C-4244-B2E6-E6460A205408}" dt="2021-11-05T23:04:49.016" v="842" actId="207"/>
          <ac:spMkLst>
            <pc:docMk/>
            <pc:sldMk cId="2186029743" sldId="263"/>
            <ac:spMk id="12" creationId="{2A31B2A6-FC6C-4908-A7C7-4686493B632A}"/>
          </ac:spMkLst>
        </pc:spChg>
        <pc:spChg chg="add mod">
          <ac:chgData name="Tomás" userId="6cf3aa51-6824-4ab6-ba0e-0952d4f77ccf" providerId="ADAL" clId="{93558154-4F2C-4244-B2E6-E6460A205408}" dt="2021-11-05T23:05:58.658" v="846" actId="1076"/>
          <ac:spMkLst>
            <pc:docMk/>
            <pc:sldMk cId="2186029743" sldId="263"/>
            <ac:spMk id="14" creationId="{0015522B-E37F-4FE9-8B86-9478C122E514}"/>
          </ac:spMkLst>
        </pc:spChg>
        <pc:picChg chg="add del mod">
          <ac:chgData name="Tomás" userId="6cf3aa51-6824-4ab6-ba0e-0952d4f77ccf" providerId="ADAL" clId="{93558154-4F2C-4244-B2E6-E6460A205408}" dt="2021-11-05T23:01:56.588" v="825" actId="478"/>
          <ac:picMkLst>
            <pc:docMk/>
            <pc:sldMk cId="2186029743" sldId="263"/>
            <ac:picMk id="5" creationId="{7C2B5D9A-2A42-4874-A352-5068045C2341}"/>
          </ac:picMkLst>
        </pc:picChg>
        <pc:picChg chg="del">
          <ac:chgData name="Tomás" userId="6cf3aa51-6824-4ab6-ba0e-0952d4f77ccf" providerId="ADAL" clId="{93558154-4F2C-4244-B2E6-E6460A205408}" dt="2021-11-05T23:00:16.508" v="706" actId="478"/>
          <ac:picMkLst>
            <pc:docMk/>
            <pc:sldMk cId="2186029743" sldId="263"/>
            <ac:picMk id="7" creationId="{50FD6E26-56BE-4207-BE98-576B22A3C539}"/>
          </ac:picMkLst>
        </pc:picChg>
        <pc:picChg chg="add mod">
          <ac:chgData name="Tomás" userId="6cf3aa51-6824-4ab6-ba0e-0952d4f77ccf" providerId="ADAL" clId="{93558154-4F2C-4244-B2E6-E6460A205408}" dt="2021-11-05T23:04:07.039" v="838" actId="1076"/>
          <ac:picMkLst>
            <pc:docMk/>
            <pc:sldMk cId="2186029743" sldId="263"/>
            <ac:picMk id="9" creationId="{8915FA4C-4328-47C4-A703-2550E2CCFE81}"/>
          </ac:picMkLst>
        </pc:picChg>
        <pc:picChg chg="add mod">
          <ac:chgData name="Tomás" userId="6cf3aa51-6824-4ab6-ba0e-0952d4f77ccf" providerId="ADAL" clId="{93558154-4F2C-4244-B2E6-E6460A205408}" dt="2021-11-05T23:05:58.658" v="846" actId="1076"/>
          <ac:picMkLst>
            <pc:docMk/>
            <pc:sldMk cId="2186029743" sldId="263"/>
            <ac:picMk id="13" creationId="{31A5AA16-65C0-41CE-9243-8E0745D359EB}"/>
          </ac:picMkLst>
        </pc:picChg>
        <pc:picChg chg="add mod">
          <ac:chgData name="Tomás" userId="6cf3aa51-6824-4ab6-ba0e-0952d4f77ccf" providerId="ADAL" clId="{93558154-4F2C-4244-B2E6-E6460A205408}" dt="2021-11-05T23:08:37.154" v="857" actId="1076"/>
          <ac:picMkLst>
            <pc:docMk/>
            <pc:sldMk cId="2186029743" sldId="263"/>
            <ac:picMk id="16" creationId="{CBB81E39-7115-4C5A-B2BA-98F98C99211F}"/>
          </ac:picMkLst>
        </pc:picChg>
        <pc:cxnChg chg="add">
          <ac:chgData name="Tomás" userId="6cf3aa51-6824-4ab6-ba0e-0952d4f77ccf" providerId="ADAL" clId="{93558154-4F2C-4244-B2E6-E6460A205408}" dt="2021-11-05T23:04:25.296" v="839" actId="11529"/>
          <ac:cxnSpMkLst>
            <pc:docMk/>
            <pc:sldMk cId="2186029743" sldId="263"/>
            <ac:cxnSpMk id="11" creationId="{F0805218-B4AB-4225-A1D0-5C6CA09BB54B}"/>
          </ac:cxnSpMkLst>
        </pc:cxnChg>
        <pc:cxnChg chg="add mod">
          <ac:chgData name="Tomás" userId="6cf3aa51-6824-4ab6-ba0e-0952d4f77ccf" providerId="ADAL" clId="{93558154-4F2C-4244-B2E6-E6460A205408}" dt="2021-11-05T23:11:35.794" v="871" actId="14100"/>
          <ac:cxnSpMkLst>
            <pc:docMk/>
            <pc:sldMk cId="2186029743" sldId="263"/>
            <ac:cxnSpMk id="18" creationId="{3E0D0BAB-8357-4FFF-800B-4E5E4BB78485}"/>
          </ac:cxnSpMkLst>
        </pc:cxnChg>
      </pc:sldChg>
      <pc:sldChg chg="modSp add mod ord">
        <pc:chgData name="Tomás" userId="6cf3aa51-6824-4ab6-ba0e-0952d4f77ccf" providerId="ADAL" clId="{93558154-4F2C-4244-B2E6-E6460A205408}" dt="2021-11-05T23:12:20.815" v="880" actId="20577"/>
        <pc:sldMkLst>
          <pc:docMk/>
          <pc:sldMk cId="4243980407" sldId="264"/>
        </pc:sldMkLst>
        <pc:spChg chg="mod">
          <ac:chgData name="Tomás" userId="6cf3aa51-6824-4ab6-ba0e-0952d4f77ccf" providerId="ADAL" clId="{93558154-4F2C-4244-B2E6-E6460A205408}" dt="2021-11-05T23:12:17.463" v="879" actId="20577"/>
          <ac:spMkLst>
            <pc:docMk/>
            <pc:sldMk cId="4243980407" sldId="264"/>
            <ac:spMk id="2" creationId="{07B69B87-F2D4-47DE-AA15-B0AF2117D433}"/>
          </ac:spMkLst>
        </pc:spChg>
        <pc:spChg chg="mod">
          <ac:chgData name="Tomás" userId="6cf3aa51-6824-4ab6-ba0e-0952d4f77ccf" providerId="ADAL" clId="{93558154-4F2C-4244-B2E6-E6460A205408}" dt="2021-11-05T23:12:20.815" v="880" actId="20577"/>
          <ac:spMkLst>
            <pc:docMk/>
            <pc:sldMk cId="4243980407" sldId="264"/>
            <ac:spMk id="3" creationId="{91CDE619-37C8-4193-B58F-D49848B708C7}"/>
          </ac:spMkLst>
        </pc:spChg>
      </pc:sldChg>
      <pc:sldChg chg="delSp modSp new mod">
        <pc:chgData name="Tomás" userId="6cf3aa51-6824-4ab6-ba0e-0952d4f77ccf" providerId="ADAL" clId="{93558154-4F2C-4244-B2E6-E6460A205408}" dt="2021-11-05T23:13:25.513" v="903" actId="1076"/>
        <pc:sldMkLst>
          <pc:docMk/>
          <pc:sldMk cId="2826960600" sldId="265"/>
        </pc:sldMkLst>
        <pc:spChg chg="mod">
          <ac:chgData name="Tomás" userId="6cf3aa51-6824-4ab6-ba0e-0952d4f77ccf" providerId="ADAL" clId="{93558154-4F2C-4244-B2E6-E6460A205408}" dt="2021-11-05T23:13:25.513" v="903" actId="1076"/>
          <ac:spMkLst>
            <pc:docMk/>
            <pc:sldMk cId="2826960600" sldId="265"/>
            <ac:spMk id="2" creationId="{D2E1282B-62B8-41A6-AF25-D5E9A8ED8377}"/>
          </ac:spMkLst>
        </pc:spChg>
        <pc:spChg chg="del">
          <ac:chgData name="Tomás" userId="6cf3aa51-6824-4ab6-ba0e-0952d4f77ccf" providerId="ADAL" clId="{93558154-4F2C-4244-B2E6-E6460A205408}" dt="2021-11-05T23:13:16.269" v="902" actId="478"/>
          <ac:spMkLst>
            <pc:docMk/>
            <pc:sldMk cId="2826960600" sldId="265"/>
            <ac:spMk id="3" creationId="{9E795001-BBCC-42A8-9BB2-9C7342F925B7}"/>
          </ac:spMkLst>
        </pc:spChg>
      </pc:sldChg>
    </pc:docChg>
  </pc:docChgLst>
  <pc:docChgLst>
    <pc:chgData name="Kulík, Tomás [JNJCZ]" userId="6cf3aa51-6824-4ab6-ba0e-0952d4f77ccf" providerId="ADAL" clId="{93558154-4F2C-4244-B2E6-E6460A205408}"/>
    <pc:docChg chg="undo custSel modSld">
      <pc:chgData name="Kulík, Tomás [JNJCZ]" userId="6cf3aa51-6824-4ab6-ba0e-0952d4f77ccf" providerId="ADAL" clId="{93558154-4F2C-4244-B2E6-E6460A205408}" dt="2021-11-07T08:27:08.828" v="430" actId="20577"/>
      <pc:docMkLst>
        <pc:docMk/>
      </pc:docMkLst>
      <pc:sldChg chg="modSp mod">
        <pc:chgData name="Kulík, Tomás [JNJCZ]" userId="6cf3aa51-6824-4ab6-ba0e-0952d4f77ccf" providerId="ADAL" clId="{93558154-4F2C-4244-B2E6-E6460A205408}" dt="2021-11-06T13:03:53.102" v="35" actId="207"/>
        <pc:sldMkLst>
          <pc:docMk/>
          <pc:sldMk cId="1298359561" sldId="256"/>
        </pc:sldMkLst>
        <pc:spChg chg="mod">
          <ac:chgData name="Kulík, Tomás [JNJCZ]" userId="6cf3aa51-6824-4ab6-ba0e-0952d4f77ccf" providerId="ADAL" clId="{93558154-4F2C-4244-B2E6-E6460A205408}" dt="2021-11-06T13:02:24.820" v="23" actId="207"/>
          <ac:spMkLst>
            <pc:docMk/>
            <pc:sldMk cId="1298359561" sldId="256"/>
            <ac:spMk id="2" creationId="{3DD5D50E-99E2-478F-8C93-84BF10B2284E}"/>
          </ac:spMkLst>
        </pc:spChg>
        <pc:spChg chg="mod">
          <ac:chgData name="Kulík, Tomás [JNJCZ]" userId="6cf3aa51-6824-4ab6-ba0e-0952d4f77ccf" providerId="ADAL" clId="{93558154-4F2C-4244-B2E6-E6460A205408}" dt="2021-11-06T13:03:53.102" v="35" actId="207"/>
          <ac:spMkLst>
            <pc:docMk/>
            <pc:sldMk cId="1298359561" sldId="256"/>
            <ac:spMk id="3" creationId="{3BFCE43C-DED7-4FDE-A1AA-F95DBB795131}"/>
          </ac:spMkLst>
        </pc:spChg>
      </pc:sldChg>
      <pc:sldChg chg="modSp mod">
        <pc:chgData name="Kulík, Tomás [JNJCZ]" userId="6cf3aa51-6824-4ab6-ba0e-0952d4f77ccf" providerId="ADAL" clId="{93558154-4F2C-4244-B2E6-E6460A205408}" dt="2021-11-07T08:06:34.719" v="116" actId="207"/>
        <pc:sldMkLst>
          <pc:docMk/>
          <pc:sldMk cId="2759758143" sldId="257"/>
        </pc:sldMkLst>
        <pc:spChg chg="mod">
          <ac:chgData name="Kulík, Tomás [JNJCZ]" userId="6cf3aa51-6824-4ab6-ba0e-0952d4f77ccf" providerId="ADAL" clId="{93558154-4F2C-4244-B2E6-E6460A205408}" dt="2021-11-06T13:14:41.160" v="82" actId="20577"/>
          <ac:spMkLst>
            <pc:docMk/>
            <pc:sldMk cId="2759758143" sldId="257"/>
            <ac:spMk id="2" creationId="{07B69B87-F2D4-47DE-AA15-B0AF2117D433}"/>
          </ac:spMkLst>
        </pc:spChg>
        <pc:spChg chg="mod">
          <ac:chgData name="Kulík, Tomás [JNJCZ]" userId="6cf3aa51-6824-4ab6-ba0e-0952d4f77ccf" providerId="ADAL" clId="{93558154-4F2C-4244-B2E6-E6460A205408}" dt="2021-11-07T08:06:34.719" v="116" actId="207"/>
          <ac:spMkLst>
            <pc:docMk/>
            <pc:sldMk cId="2759758143" sldId="257"/>
            <ac:spMk id="3" creationId="{91CDE619-37C8-4193-B58F-D49848B708C7}"/>
          </ac:spMkLst>
        </pc:spChg>
      </pc:sldChg>
      <pc:sldChg chg="modSp mod">
        <pc:chgData name="Kulík, Tomás [JNJCZ]" userId="6cf3aa51-6824-4ab6-ba0e-0952d4f77ccf" providerId="ADAL" clId="{93558154-4F2C-4244-B2E6-E6460A205408}" dt="2021-11-06T13:08:58.325" v="64" actId="20577"/>
        <pc:sldMkLst>
          <pc:docMk/>
          <pc:sldMk cId="3396358401" sldId="259"/>
        </pc:sldMkLst>
        <pc:spChg chg="mod">
          <ac:chgData name="Kulík, Tomás [JNJCZ]" userId="6cf3aa51-6824-4ab6-ba0e-0952d4f77ccf" providerId="ADAL" clId="{93558154-4F2C-4244-B2E6-E6460A205408}" dt="2021-11-06T13:02:12.975" v="21" actId="207"/>
          <ac:spMkLst>
            <pc:docMk/>
            <pc:sldMk cId="3396358401" sldId="259"/>
            <ac:spMk id="2" creationId="{07B69B87-F2D4-47DE-AA15-B0AF2117D433}"/>
          </ac:spMkLst>
        </pc:spChg>
        <pc:spChg chg="mod">
          <ac:chgData name="Kulík, Tomás [JNJCZ]" userId="6cf3aa51-6824-4ab6-ba0e-0952d4f77ccf" providerId="ADAL" clId="{93558154-4F2C-4244-B2E6-E6460A205408}" dt="2021-11-06T13:08:58.325" v="64" actId="20577"/>
          <ac:spMkLst>
            <pc:docMk/>
            <pc:sldMk cId="3396358401" sldId="259"/>
            <ac:spMk id="3" creationId="{91CDE619-37C8-4193-B58F-D49848B708C7}"/>
          </ac:spMkLst>
        </pc:spChg>
      </pc:sldChg>
      <pc:sldChg chg="modSp mod">
        <pc:chgData name="Kulík, Tomás [JNJCZ]" userId="6cf3aa51-6824-4ab6-ba0e-0952d4f77ccf" providerId="ADAL" clId="{93558154-4F2C-4244-B2E6-E6460A205408}" dt="2021-11-07T08:07:11.030" v="119" actId="20577"/>
        <pc:sldMkLst>
          <pc:docMk/>
          <pc:sldMk cId="1609463569" sldId="260"/>
        </pc:sldMkLst>
        <pc:spChg chg="mod">
          <ac:chgData name="Kulík, Tomás [JNJCZ]" userId="6cf3aa51-6824-4ab6-ba0e-0952d4f77ccf" providerId="ADAL" clId="{93558154-4F2C-4244-B2E6-E6460A205408}" dt="2021-11-06T13:01:29.312" v="16" actId="207"/>
          <ac:spMkLst>
            <pc:docMk/>
            <pc:sldMk cId="1609463569" sldId="260"/>
            <ac:spMk id="2" creationId="{07B69B87-F2D4-47DE-AA15-B0AF2117D433}"/>
          </ac:spMkLst>
        </pc:spChg>
        <pc:spChg chg="mod">
          <ac:chgData name="Kulík, Tomás [JNJCZ]" userId="6cf3aa51-6824-4ab6-ba0e-0952d4f77ccf" providerId="ADAL" clId="{93558154-4F2C-4244-B2E6-E6460A205408}" dt="2021-11-07T08:07:11.030" v="119" actId="20577"/>
          <ac:spMkLst>
            <pc:docMk/>
            <pc:sldMk cId="1609463569" sldId="260"/>
            <ac:spMk id="3" creationId="{91CDE619-37C8-4193-B58F-D49848B708C7}"/>
          </ac:spMkLst>
        </pc:spChg>
      </pc:sldChg>
      <pc:sldChg chg="addSp delSp modSp mod delAnim modAnim">
        <pc:chgData name="Kulík, Tomás [JNJCZ]" userId="6cf3aa51-6824-4ab6-ba0e-0952d4f77ccf" providerId="ADAL" clId="{93558154-4F2C-4244-B2E6-E6460A205408}" dt="2021-11-07T08:11:24.866" v="160" actId="478"/>
        <pc:sldMkLst>
          <pc:docMk/>
          <pc:sldMk cId="1010142497" sldId="261"/>
        </pc:sldMkLst>
        <pc:spChg chg="mod">
          <ac:chgData name="Kulík, Tomás [JNJCZ]" userId="6cf3aa51-6824-4ab6-ba0e-0952d4f77ccf" providerId="ADAL" clId="{93558154-4F2C-4244-B2E6-E6460A205408}" dt="2021-11-06T13:01:25.004" v="15" actId="207"/>
          <ac:spMkLst>
            <pc:docMk/>
            <pc:sldMk cId="1010142497" sldId="261"/>
            <ac:spMk id="2" creationId="{07B69B87-F2D4-47DE-AA15-B0AF2117D433}"/>
          </ac:spMkLst>
        </pc:spChg>
        <pc:spChg chg="mod">
          <ac:chgData name="Kulík, Tomás [JNJCZ]" userId="6cf3aa51-6824-4ab6-ba0e-0952d4f77ccf" providerId="ADAL" clId="{93558154-4F2C-4244-B2E6-E6460A205408}" dt="2021-11-07T08:07:28.785" v="120" actId="207"/>
          <ac:spMkLst>
            <pc:docMk/>
            <pc:sldMk cId="1010142497" sldId="261"/>
            <ac:spMk id="3" creationId="{91CDE619-37C8-4193-B58F-D49848B708C7}"/>
          </ac:spMkLst>
        </pc:spChg>
        <pc:spChg chg="add mod">
          <ac:chgData name="Kulík, Tomás [JNJCZ]" userId="6cf3aa51-6824-4ab6-ba0e-0952d4f77ccf" providerId="ADAL" clId="{93558154-4F2C-4244-B2E6-E6460A205408}" dt="2021-11-07T08:11:06.579" v="154" actId="1036"/>
          <ac:spMkLst>
            <pc:docMk/>
            <pc:sldMk cId="1010142497" sldId="261"/>
            <ac:spMk id="11" creationId="{B62DEF37-F07D-49A8-AD08-F701565E7A10}"/>
          </ac:spMkLst>
        </pc:spChg>
        <pc:spChg chg="add mod">
          <ac:chgData name="Kulík, Tomás [JNJCZ]" userId="6cf3aa51-6824-4ab6-ba0e-0952d4f77ccf" providerId="ADAL" clId="{93558154-4F2C-4244-B2E6-E6460A205408}" dt="2021-11-07T08:11:04.958" v="152" actId="1036"/>
          <ac:spMkLst>
            <pc:docMk/>
            <pc:sldMk cId="1010142497" sldId="261"/>
            <ac:spMk id="12" creationId="{28DDD8EA-ACE6-4444-85D8-90C8C8ECA084}"/>
          </ac:spMkLst>
        </pc:spChg>
        <pc:spChg chg="add del mod">
          <ac:chgData name="Kulík, Tomás [JNJCZ]" userId="6cf3aa51-6824-4ab6-ba0e-0952d4f77ccf" providerId="ADAL" clId="{93558154-4F2C-4244-B2E6-E6460A205408}" dt="2021-11-07T08:11:24.866" v="160" actId="478"/>
          <ac:spMkLst>
            <pc:docMk/>
            <pc:sldMk cId="1010142497" sldId="261"/>
            <ac:spMk id="13" creationId="{7EEAAA7D-5B4A-400D-8720-136719E8A294}"/>
          </ac:spMkLst>
        </pc:spChg>
        <pc:picChg chg="mod">
          <ac:chgData name="Kulík, Tomás [JNJCZ]" userId="6cf3aa51-6824-4ab6-ba0e-0952d4f77ccf" providerId="ADAL" clId="{93558154-4F2C-4244-B2E6-E6460A205408}" dt="2021-11-07T08:10:45.220" v="140" actId="1076"/>
          <ac:picMkLst>
            <pc:docMk/>
            <pc:sldMk cId="1010142497" sldId="261"/>
            <ac:picMk id="8" creationId="{D19659B9-4B65-41DD-8B9B-A6D62E7526E3}"/>
          </ac:picMkLst>
        </pc:picChg>
      </pc:sldChg>
      <pc:sldChg chg="addSp modSp mod modAnim">
        <pc:chgData name="Kulík, Tomás [JNJCZ]" userId="6cf3aa51-6824-4ab6-ba0e-0952d4f77ccf" providerId="ADAL" clId="{93558154-4F2C-4244-B2E6-E6460A205408}" dt="2021-11-06T13:22:22.934" v="88" actId="14100"/>
        <pc:sldMkLst>
          <pc:docMk/>
          <pc:sldMk cId="2375800356" sldId="262"/>
        </pc:sldMkLst>
        <pc:spChg chg="mod">
          <ac:chgData name="Kulík, Tomás [JNJCZ]" userId="6cf3aa51-6824-4ab6-ba0e-0952d4f77ccf" providerId="ADAL" clId="{93558154-4F2C-4244-B2E6-E6460A205408}" dt="2021-11-06T13:01:20.492" v="14" actId="207"/>
          <ac:spMkLst>
            <pc:docMk/>
            <pc:sldMk cId="2375800356" sldId="262"/>
            <ac:spMk id="2" creationId="{07B69B87-F2D4-47DE-AA15-B0AF2117D433}"/>
          </ac:spMkLst>
        </pc:spChg>
        <pc:spChg chg="mod">
          <ac:chgData name="Kulík, Tomás [JNJCZ]" userId="6cf3aa51-6824-4ab6-ba0e-0952d4f77ccf" providerId="ADAL" clId="{93558154-4F2C-4244-B2E6-E6460A205408}" dt="2021-11-06T13:22:08.247" v="85" actId="20577"/>
          <ac:spMkLst>
            <pc:docMk/>
            <pc:sldMk cId="2375800356" sldId="262"/>
            <ac:spMk id="3" creationId="{91CDE619-37C8-4193-B58F-D49848B708C7}"/>
          </ac:spMkLst>
        </pc:spChg>
        <pc:spChg chg="add mod">
          <ac:chgData name="Kulík, Tomás [JNJCZ]" userId="6cf3aa51-6824-4ab6-ba0e-0952d4f77ccf" providerId="ADAL" clId="{93558154-4F2C-4244-B2E6-E6460A205408}" dt="2021-11-06T13:22:11.792" v="86" actId="1076"/>
          <ac:spMkLst>
            <pc:docMk/>
            <pc:sldMk cId="2375800356" sldId="262"/>
            <ac:spMk id="13" creationId="{D31B20E6-566B-444D-BF7A-BD3E5BFF6899}"/>
          </ac:spMkLst>
        </pc:spChg>
        <pc:spChg chg="add mod">
          <ac:chgData name="Kulík, Tomás [JNJCZ]" userId="6cf3aa51-6824-4ab6-ba0e-0952d4f77ccf" providerId="ADAL" clId="{93558154-4F2C-4244-B2E6-E6460A205408}" dt="2021-11-06T13:22:15.768" v="87" actId="1076"/>
          <ac:spMkLst>
            <pc:docMk/>
            <pc:sldMk cId="2375800356" sldId="262"/>
            <ac:spMk id="14" creationId="{9B78B042-ADDE-483A-8161-27CBD945D627}"/>
          </ac:spMkLst>
        </pc:spChg>
        <pc:cxnChg chg="mod">
          <ac:chgData name="Kulík, Tomás [JNJCZ]" userId="6cf3aa51-6824-4ab6-ba0e-0952d4f77ccf" providerId="ADAL" clId="{93558154-4F2C-4244-B2E6-E6460A205408}" dt="2021-11-06T13:22:22.934" v="88" actId="14100"/>
          <ac:cxnSpMkLst>
            <pc:docMk/>
            <pc:sldMk cId="2375800356" sldId="262"/>
            <ac:cxnSpMk id="11" creationId="{3635CAE2-9F5F-4D66-9CA5-4D91DEC1536C}"/>
          </ac:cxnSpMkLst>
        </pc:cxnChg>
      </pc:sldChg>
      <pc:sldChg chg="addSp modSp mod modAnim">
        <pc:chgData name="Kulík, Tomás [JNJCZ]" userId="6cf3aa51-6824-4ab6-ba0e-0952d4f77ccf" providerId="ADAL" clId="{93558154-4F2C-4244-B2E6-E6460A205408}" dt="2021-11-06T13:23:38.412" v="92"/>
        <pc:sldMkLst>
          <pc:docMk/>
          <pc:sldMk cId="2186029743" sldId="263"/>
        </pc:sldMkLst>
        <pc:spChg chg="mod">
          <ac:chgData name="Kulík, Tomás [JNJCZ]" userId="6cf3aa51-6824-4ab6-ba0e-0952d4f77ccf" providerId="ADAL" clId="{93558154-4F2C-4244-B2E6-E6460A205408}" dt="2021-11-06T13:00:21.661" v="7" actId="207"/>
          <ac:spMkLst>
            <pc:docMk/>
            <pc:sldMk cId="2186029743" sldId="263"/>
            <ac:spMk id="2" creationId="{07B69B87-F2D4-47DE-AA15-B0AF2117D433}"/>
          </ac:spMkLst>
        </pc:spChg>
        <pc:spChg chg="mod">
          <ac:chgData name="Kulík, Tomás [JNJCZ]" userId="6cf3aa51-6824-4ab6-ba0e-0952d4f77ccf" providerId="ADAL" clId="{93558154-4F2C-4244-B2E6-E6460A205408}" dt="2021-11-06T13:03:27.339" v="31" actId="207"/>
          <ac:spMkLst>
            <pc:docMk/>
            <pc:sldMk cId="2186029743" sldId="263"/>
            <ac:spMk id="3" creationId="{91CDE619-37C8-4193-B58F-D49848B708C7}"/>
          </ac:spMkLst>
        </pc:spChg>
        <pc:spChg chg="mod">
          <ac:chgData name="Kulík, Tomás [JNJCZ]" userId="6cf3aa51-6824-4ab6-ba0e-0952d4f77ccf" providerId="ADAL" clId="{93558154-4F2C-4244-B2E6-E6460A205408}" dt="2021-11-06T13:00:33.875" v="10" actId="1076"/>
          <ac:spMkLst>
            <pc:docMk/>
            <pc:sldMk cId="2186029743" sldId="263"/>
            <ac:spMk id="6" creationId="{C4FB89E5-E6C5-402F-9DC5-8B0F82C45EDE}"/>
          </ac:spMkLst>
        </pc:spChg>
        <pc:spChg chg="add mod">
          <ac:chgData name="Kulík, Tomás [JNJCZ]" userId="6cf3aa51-6824-4ab6-ba0e-0952d4f77ccf" providerId="ADAL" clId="{93558154-4F2C-4244-B2E6-E6460A205408}" dt="2021-11-06T13:01:00.128" v="12" actId="1076"/>
          <ac:spMkLst>
            <pc:docMk/>
            <pc:sldMk cId="2186029743" sldId="263"/>
            <ac:spMk id="15" creationId="{AB3EA45B-C8D2-45ED-BE6B-FCD608E908E2}"/>
          </ac:spMkLst>
        </pc:spChg>
        <pc:spChg chg="add mod">
          <ac:chgData name="Kulík, Tomás [JNJCZ]" userId="6cf3aa51-6824-4ab6-ba0e-0952d4f77ccf" providerId="ADAL" clId="{93558154-4F2C-4244-B2E6-E6460A205408}" dt="2021-11-06T13:01:00.128" v="12" actId="1076"/>
          <ac:spMkLst>
            <pc:docMk/>
            <pc:sldMk cId="2186029743" sldId="263"/>
            <ac:spMk id="17" creationId="{9C15DB7E-A9CB-4242-B6B6-62737B8ABF52}"/>
          </ac:spMkLst>
        </pc:spChg>
      </pc:sldChg>
      <pc:sldChg chg="modSp mod">
        <pc:chgData name="Kulík, Tomás [JNJCZ]" userId="6cf3aa51-6824-4ab6-ba0e-0952d4f77ccf" providerId="ADAL" clId="{93558154-4F2C-4244-B2E6-E6460A205408}" dt="2021-11-07T08:27:08.828" v="430" actId="20577"/>
        <pc:sldMkLst>
          <pc:docMk/>
          <pc:sldMk cId="4243980407" sldId="264"/>
        </pc:sldMkLst>
        <pc:spChg chg="mod">
          <ac:chgData name="Kulík, Tomás [JNJCZ]" userId="6cf3aa51-6824-4ab6-ba0e-0952d4f77ccf" providerId="ADAL" clId="{93558154-4F2C-4244-B2E6-E6460A205408}" dt="2021-11-07T08:16:55.403" v="239" actId="313"/>
          <ac:spMkLst>
            <pc:docMk/>
            <pc:sldMk cId="4243980407" sldId="264"/>
            <ac:spMk id="2" creationId="{07B69B87-F2D4-47DE-AA15-B0AF2117D433}"/>
          </ac:spMkLst>
        </pc:spChg>
        <pc:spChg chg="mod">
          <ac:chgData name="Kulík, Tomás [JNJCZ]" userId="6cf3aa51-6824-4ab6-ba0e-0952d4f77ccf" providerId="ADAL" clId="{93558154-4F2C-4244-B2E6-E6460A205408}" dt="2021-11-07T08:27:08.828" v="430" actId="20577"/>
          <ac:spMkLst>
            <pc:docMk/>
            <pc:sldMk cId="4243980407" sldId="264"/>
            <ac:spMk id="3" creationId="{91CDE619-37C8-4193-B58F-D49848B708C7}"/>
          </ac:spMkLst>
        </pc:spChg>
      </pc:sldChg>
      <pc:sldChg chg="addSp modSp mod">
        <pc:chgData name="Kulík, Tomás [JNJCZ]" userId="6cf3aa51-6824-4ab6-ba0e-0952d4f77ccf" providerId="ADAL" clId="{93558154-4F2C-4244-B2E6-E6460A205408}" dt="2021-11-07T08:24:18.778" v="429" actId="1076"/>
        <pc:sldMkLst>
          <pc:docMk/>
          <pc:sldMk cId="2826960600" sldId="265"/>
        </pc:sldMkLst>
        <pc:spChg chg="mod">
          <ac:chgData name="Kulík, Tomás [JNJCZ]" userId="6cf3aa51-6824-4ab6-ba0e-0952d4f77ccf" providerId="ADAL" clId="{93558154-4F2C-4244-B2E6-E6460A205408}" dt="2021-11-07T08:23:52.105" v="422" actId="14100"/>
          <ac:spMkLst>
            <pc:docMk/>
            <pc:sldMk cId="2826960600" sldId="265"/>
            <ac:spMk id="2" creationId="{D2E1282B-62B8-41A6-AF25-D5E9A8ED8377}"/>
          </ac:spMkLst>
        </pc:spChg>
        <pc:spChg chg="add mod">
          <ac:chgData name="Kulík, Tomás [JNJCZ]" userId="6cf3aa51-6824-4ab6-ba0e-0952d4f77ccf" providerId="ADAL" clId="{93558154-4F2C-4244-B2E6-E6460A205408}" dt="2021-11-07T08:24:18.778" v="429" actId="1076"/>
          <ac:spMkLst>
            <pc:docMk/>
            <pc:sldMk cId="2826960600" sldId="265"/>
            <ac:spMk id="3" creationId="{1081D83C-3FBB-45E4-994A-B47F21B8BF31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974E1-8396-42E1-9645-F0E5D72E7DA4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DF7-8D7D-4434-9E6C-929060750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909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974E1-8396-42E1-9645-F0E5D72E7DA4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DF7-8D7D-4434-9E6C-929060750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919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974E1-8396-42E1-9645-F0E5D72E7DA4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DF7-8D7D-4434-9E6C-929060750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6163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974E1-8396-42E1-9645-F0E5D72E7DA4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DF7-8D7D-4434-9E6C-929060750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705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974E1-8396-42E1-9645-F0E5D72E7DA4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DF7-8D7D-4434-9E6C-929060750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0338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974E1-8396-42E1-9645-F0E5D72E7DA4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DF7-8D7D-4434-9E6C-929060750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5444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974E1-8396-42E1-9645-F0E5D72E7DA4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DF7-8D7D-4434-9E6C-929060750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0133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974E1-8396-42E1-9645-F0E5D72E7DA4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DF7-8D7D-4434-9E6C-929060750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2978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974E1-8396-42E1-9645-F0E5D72E7DA4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DF7-8D7D-4434-9E6C-929060750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6676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77" indent="0" algn="ctr">
              <a:buNone/>
              <a:defRPr sz="2000"/>
            </a:lvl2pPr>
            <a:lvl3pPr marL="914353" indent="0" algn="ctr">
              <a:buNone/>
              <a:defRPr sz="1800"/>
            </a:lvl3pPr>
            <a:lvl4pPr marL="1371530" indent="0" algn="ctr">
              <a:buNone/>
              <a:defRPr sz="1600"/>
            </a:lvl4pPr>
            <a:lvl5pPr marL="1828706" indent="0" algn="ctr">
              <a:buNone/>
              <a:defRPr sz="1600"/>
            </a:lvl5pPr>
            <a:lvl6pPr marL="2285883" indent="0" algn="ctr">
              <a:buNone/>
              <a:defRPr sz="1600"/>
            </a:lvl6pPr>
            <a:lvl7pPr marL="2743060" indent="0" algn="ctr">
              <a:buNone/>
              <a:defRPr sz="1600"/>
            </a:lvl7pPr>
            <a:lvl8pPr marL="3200236" indent="0" algn="ctr">
              <a:buNone/>
              <a:defRPr sz="1600"/>
            </a:lvl8pPr>
            <a:lvl9pPr marL="3657413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4EE906B6-F97E-49B2-8DA0-DB3E161B246B}" type="datetimeFigureOut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11/8/2021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56BC6D3D-87A9-42BD-879E-8AF8A47D891F}" type="slidenum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‹#›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0219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17331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351315"/>
            <a:ext cx="10515600" cy="38256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4EE906B6-F97E-49B2-8DA0-DB3E161B246B}" type="datetimeFigureOut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11/8/2021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56BC6D3D-87A9-42BD-879E-8AF8A47D891F}" type="slidenum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‹#›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545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>
            <a:lvl1pPr>
              <a:buClr>
                <a:schemeClr val="accent1">
                  <a:lumMod val="75000"/>
                </a:schemeClr>
              </a:buClr>
              <a:defRPr/>
            </a:lvl1pPr>
            <a:lvl2pPr>
              <a:buClr>
                <a:schemeClr val="accent1">
                  <a:lumMod val="75000"/>
                </a:schemeClr>
              </a:buClr>
              <a:defRPr/>
            </a:lvl2pPr>
            <a:lvl3pPr>
              <a:buClr>
                <a:schemeClr val="accent1">
                  <a:lumMod val="75000"/>
                </a:schemeClr>
              </a:buClr>
              <a:defRPr/>
            </a:lvl3pPr>
            <a:lvl4pPr>
              <a:buClr>
                <a:schemeClr val="accent1">
                  <a:lumMod val="75000"/>
                </a:schemeClr>
              </a:buClr>
              <a:defRPr/>
            </a:lvl4pPr>
            <a:lvl5pPr>
              <a:buClr>
                <a:schemeClr val="accent1">
                  <a:lumMod val="75000"/>
                </a:schemeClr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974E1-8396-42E1-9645-F0E5D72E7DA4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B1A43DF7-8D7D-4434-9E6C-929060750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1860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7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4EE906B6-F97E-49B2-8DA0-DB3E161B246B}" type="datetimeFigureOut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11/8/2021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56BC6D3D-87A9-42BD-879E-8AF8A47D891F}" type="slidenum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‹#›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466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17331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4EE906B6-F97E-49B2-8DA0-DB3E161B246B}" type="datetimeFigureOut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11/8/2021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56BC6D3D-87A9-42BD-879E-8AF8A47D891F}" type="slidenum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‹#›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5863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4EE906B6-F97E-49B2-8DA0-DB3E161B246B}" type="datetimeFigureOut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11/8/2021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56BC6D3D-87A9-42BD-879E-8AF8A47D891F}" type="slidenum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‹#›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5197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17331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4EE906B6-F97E-49B2-8DA0-DB3E161B246B}" type="datetimeFigureOut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11/8/2021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56BC6D3D-87A9-42BD-879E-8AF8A47D891F}" type="slidenum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‹#›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7744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4EE906B6-F97E-49B2-8DA0-DB3E161B246B}" type="datetimeFigureOut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11/8/2021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56BC6D3D-87A9-42BD-879E-8AF8A47D891F}" type="slidenum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‹#›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7476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7" indent="0">
              <a:buNone/>
              <a:defRPr sz="1400"/>
            </a:lvl2pPr>
            <a:lvl3pPr marL="914353" indent="0">
              <a:buNone/>
              <a:defRPr sz="1200"/>
            </a:lvl3pPr>
            <a:lvl4pPr marL="1371530" indent="0">
              <a:buNone/>
              <a:defRPr sz="1000"/>
            </a:lvl4pPr>
            <a:lvl5pPr marL="1828706" indent="0">
              <a:buNone/>
              <a:defRPr sz="1000"/>
            </a:lvl5pPr>
            <a:lvl6pPr marL="2285883" indent="0">
              <a:buNone/>
              <a:defRPr sz="1000"/>
            </a:lvl6pPr>
            <a:lvl7pPr marL="2743060" indent="0">
              <a:buNone/>
              <a:defRPr sz="1000"/>
            </a:lvl7pPr>
            <a:lvl8pPr marL="3200236" indent="0">
              <a:buNone/>
              <a:defRPr sz="1000"/>
            </a:lvl8pPr>
            <a:lvl9pPr marL="3657413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4EE906B6-F97E-49B2-8DA0-DB3E161B246B}" type="datetimeFigureOut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11/8/2021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56BC6D3D-87A9-42BD-879E-8AF8A47D891F}" type="slidenum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‹#›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2515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7" indent="0">
              <a:buNone/>
              <a:defRPr sz="1400"/>
            </a:lvl2pPr>
            <a:lvl3pPr marL="914353" indent="0">
              <a:buNone/>
              <a:defRPr sz="1200"/>
            </a:lvl3pPr>
            <a:lvl4pPr marL="1371530" indent="0">
              <a:buNone/>
              <a:defRPr sz="1000"/>
            </a:lvl4pPr>
            <a:lvl5pPr marL="1828706" indent="0">
              <a:buNone/>
              <a:defRPr sz="1000"/>
            </a:lvl5pPr>
            <a:lvl6pPr marL="2285883" indent="0">
              <a:buNone/>
              <a:defRPr sz="1000"/>
            </a:lvl6pPr>
            <a:lvl7pPr marL="2743060" indent="0">
              <a:buNone/>
              <a:defRPr sz="1000"/>
            </a:lvl7pPr>
            <a:lvl8pPr marL="3200236" indent="0">
              <a:buNone/>
              <a:defRPr sz="1000"/>
            </a:lvl8pPr>
            <a:lvl9pPr marL="3657413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4EE906B6-F97E-49B2-8DA0-DB3E161B246B}" type="datetimeFigureOut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11/8/2021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56BC6D3D-87A9-42BD-879E-8AF8A47D891F}" type="slidenum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‹#›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3270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17331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2351315"/>
            <a:ext cx="10515600" cy="38256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4EE906B6-F97E-49B2-8DA0-DB3E161B246B}" type="datetimeFigureOut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11/8/2021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56BC6D3D-87A9-42BD-879E-8AF8A47D891F}" type="slidenum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‹#›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3172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4EE906B6-F97E-49B2-8DA0-DB3E161B246B}" type="datetimeFigureOut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11/8/2021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56BC6D3D-87A9-42BD-879E-8AF8A47D891F}" type="slidenum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‹#›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724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974E1-8396-42E1-9645-F0E5D72E7DA4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DF7-8D7D-4434-9E6C-929060750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753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974E1-8396-42E1-9645-F0E5D72E7DA4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DF7-8D7D-4434-9E6C-929060750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235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974E1-8396-42E1-9645-F0E5D72E7DA4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DF7-8D7D-4434-9E6C-929060750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345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974E1-8396-42E1-9645-F0E5D72E7DA4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DF7-8D7D-4434-9E6C-929060750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530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974E1-8396-42E1-9645-F0E5D72E7DA4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DF7-8D7D-4434-9E6C-929060750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686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974E1-8396-42E1-9645-F0E5D72E7DA4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DF7-8D7D-4434-9E6C-929060750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998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974E1-8396-42E1-9645-F0E5D72E7DA4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DF7-8D7D-4434-9E6C-929060750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727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5B974E1-8396-42E1-9645-F0E5D72E7DA4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1A43DF7-8D7D-4434-9E6C-929060750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406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3758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ordsablona_top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" y="6350"/>
            <a:ext cx="12185649" cy="1020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/>
          <p:cNvSpPr txBox="1"/>
          <p:nvPr userDrawn="1"/>
        </p:nvSpPr>
        <p:spPr>
          <a:xfrm>
            <a:off x="3405276" y="1190038"/>
            <a:ext cx="4040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prstClr val="black"/>
                </a:solidFill>
                <a:cs typeface="Arial" charset="0"/>
                <a:sym typeface="Lucida Grande" charset="0"/>
              </a:rPr>
              <a:t>Deklarace konfliktu zájmů</a:t>
            </a:r>
            <a:endParaRPr lang="en-US" sz="2800" b="1" dirty="0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342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l" defTabSz="91435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8" indent="-228588" algn="l" defTabSz="91435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5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18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5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1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tif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tif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5D50E-99E2-478F-8C93-84BF10B228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dirty="0">
                <a:solidFill>
                  <a:srgbClr val="595959"/>
                </a:solidFill>
              </a:rPr>
              <a:t>Elektrofyziologie v praxi - ablace síňových tachykardií</a:t>
            </a:r>
            <a:endParaRPr lang="en-US" dirty="0">
              <a:solidFill>
                <a:srgbClr val="595959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FCE43C-DED7-4FDE-A1AA-F95DBB7951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>
                <a:solidFill>
                  <a:srgbClr val="EB8F22"/>
                </a:solidFill>
              </a:rPr>
              <a:t>Ing. Tomáš Kulík</a:t>
            </a:r>
            <a:endParaRPr lang="en-US" dirty="0">
              <a:solidFill>
                <a:srgbClr val="EB8F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359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1282B-62B8-41A6-AF25-D5E9A8ED8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757" y="2552700"/>
            <a:ext cx="10018713" cy="1752599"/>
          </a:xfrm>
        </p:spPr>
        <p:txBody>
          <a:bodyPr/>
          <a:lstStyle/>
          <a:p>
            <a:r>
              <a:rPr lang="cs-CZ" dirty="0">
                <a:solidFill>
                  <a:srgbClr val="595959"/>
                </a:solidFill>
              </a:rPr>
              <a:t>Děkuji za pozornost!</a:t>
            </a:r>
            <a:endParaRPr lang="en-US" dirty="0">
              <a:solidFill>
                <a:srgbClr val="595959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81D83C-3FBB-45E4-994A-B47F21B8BF31}"/>
              </a:ext>
            </a:extLst>
          </p:cNvPr>
          <p:cNvSpPr txBox="1"/>
          <p:nvPr/>
        </p:nvSpPr>
        <p:spPr>
          <a:xfrm>
            <a:off x="9103567" y="6211669"/>
            <a:ext cx="30884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800" dirty="0">
                <a:solidFill>
                  <a:srgbClr val="EB8F22"/>
                </a:solidFill>
              </a:rPr>
              <a:t>Ing. Tomáš Kulík</a:t>
            </a:r>
            <a:br>
              <a:rPr lang="cs-CZ" sz="1800" dirty="0">
                <a:solidFill>
                  <a:srgbClr val="EB8F22"/>
                </a:solidFill>
              </a:rPr>
            </a:br>
            <a:r>
              <a:rPr lang="cs-CZ" sz="1800" dirty="0">
                <a:solidFill>
                  <a:srgbClr val="EB8F22"/>
                </a:solidFill>
              </a:rPr>
              <a:t>tkulik1@its.jnj.com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960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61B159FC-0F09-40ED-8CF7-230EBE3B35C5}"/>
              </a:ext>
            </a:extLst>
          </p:cNvPr>
          <p:cNvGraphicFramePr>
            <a:graphicFrameLocks noGrp="1"/>
          </p:cNvGraphicFramePr>
          <p:nvPr/>
        </p:nvGraphicFramePr>
        <p:xfrm>
          <a:off x="1737065" y="1670434"/>
          <a:ext cx="8797771" cy="46797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3321">
                  <a:extLst>
                    <a:ext uri="{9D8B030D-6E8A-4147-A177-3AD203B41FA5}">
                      <a16:colId xmlns:a16="http://schemas.microsoft.com/office/drawing/2014/main" val="3906957397"/>
                    </a:ext>
                  </a:extLst>
                </a:gridCol>
                <a:gridCol w="1216925">
                  <a:extLst>
                    <a:ext uri="{9D8B030D-6E8A-4147-A177-3AD203B41FA5}">
                      <a16:colId xmlns:a16="http://schemas.microsoft.com/office/drawing/2014/main" val="517683055"/>
                    </a:ext>
                  </a:extLst>
                </a:gridCol>
                <a:gridCol w="1306697">
                  <a:extLst>
                    <a:ext uri="{9D8B030D-6E8A-4147-A177-3AD203B41FA5}">
                      <a16:colId xmlns:a16="http://schemas.microsoft.com/office/drawing/2014/main" val="728487569"/>
                    </a:ext>
                  </a:extLst>
                </a:gridCol>
                <a:gridCol w="3630828">
                  <a:extLst>
                    <a:ext uri="{9D8B030D-6E8A-4147-A177-3AD203B41FA5}">
                      <a16:colId xmlns:a16="http://schemas.microsoft.com/office/drawing/2014/main" val="1216515480"/>
                    </a:ext>
                  </a:extLst>
                </a:gridCol>
              </a:tblGrid>
              <a:tr h="558005">
                <a:tc>
                  <a:txBody>
                    <a:bodyPr/>
                    <a:lstStyle/>
                    <a:p>
                      <a:pPr algn="l"/>
                      <a:endParaRPr lang="cs-CZ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4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Nemám konflikt </a:t>
                      </a:r>
                      <a:endParaRPr lang="cs-CZ" sz="14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zájmů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Mám konflikt zájmů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Specifikace konfliktu (vyjmenujte subjekty, firmy či instituce, se kterými Vaše spolupráce může vést ke konfliktu zájmů)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2067838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b="0" dirty="0"/>
                        <a:t>Zaměstnanecký poměr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Johnson </a:t>
                      </a:r>
                      <a:r>
                        <a:rPr lang="en-US" sz="1400" dirty="0"/>
                        <a:t>&amp; Johnson / </a:t>
                      </a:r>
                      <a:r>
                        <a:rPr lang="en-US" sz="1400" dirty="0" err="1"/>
                        <a:t>Biosense</a:t>
                      </a:r>
                      <a:r>
                        <a:rPr lang="en-US" sz="1400" dirty="0"/>
                        <a:t> Webster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1484910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Vlastník / akcionář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7545113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Konzultant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498532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Přednášková činnost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319712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Člen poradních sborů (</a:t>
                      </a:r>
                      <a:r>
                        <a:rPr lang="cs-CZ" sz="1600" dirty="0" err="1"/>
                        <a:t>advisory</a:t>
                      </a:r>
                      <a:r>
                        <a:rPr lang="cs-CZ" sz="1600" dirty="0"/>
                        <a:t> </a:t>
                      </a:r>
                      <a:r>
                        <a:rPr lang="cs-CZ" sz="1600" dirty="0" err="1"/>
                        <a:t>boards</a:t>
                      </a:r>
                      <a:r>
                        <a:rPr lang="cs-CZ" sz="1600" dirty="0"/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4211609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Podpora výzkumu / granty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121771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Jiné honoráře (např. za klinické studie či registry)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424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0175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69B87-F2D4-47DE-AA15-B0AF2117D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7" y="120316"/>
            <a:ext cx="10018713" cy="737938"/>
          </a:xfrm>
        </p:spPr>
        <p:txBody>
          <a:bodyPr/>
          <a:lstStyle/>
          <a:p>
            <a:r>
              <a:rPr lang="cs-CZ" dirty="0">
                <a:solidFill>
                  <a:srgbClr val="595959"/>
                </a:solidFill>
              </a:rPr>
              <a:t>Anamnéza pacienta – FNUSA Brno</a:t>
            </a:r>
            <a:endParaRPr lang="en-US" dirty="0">
              <a:solidFill>
                <a:srgbClr val="595959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CDE619-37C8-4193-B58F-D49848B708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08" y="946485"/>
            <a:ext cx="10018713" cy="4989094"/>
          </a:xfrm>
        </p:spPr>
        <p:txBody>
          <a:bodyPr/>
          <a:lstStyle/>
          <a:p>
            <a:r>
              <a:rPr lang="cs-CZ" dirty="0">
                <a:solidFill>
                  <a:srgbClr val="595959"/>
                </a:solidFill>
              </a:rPr>
              <a:t>1. návštěva </a:t>
            </a:r>
            <a:r>
              <a:rPr lang="cs-CZ" dirty="0">
                <a:solidFill>
                  <a:srgbClr val="EB8F22"/>
                </a:solidFill>
              </a:rPr>
              <a:t>3/2013</a:t>
            </a:r>
            <a:r>
              <a:rPr lang="cs-CZ" dirty="0">
                <a:solidFill>
                  <a:srgbClr val="595959"/>
                </a:solidFill>
              </a:rPr>
              <a:t> – 10 let občasné tlaky na hrudi, nyní 2x / měsíc</a:t>
            </a:r>
          </a:p>
          <a:p>
            <a:pPr lvl="1"/>
            <a:r>
              <a:rPr lang="cs-CZ" dirty="0">
                <a:solidFill>
                  <a:srgbClr val="595959"/>
                </a:solidFill>
              </a:rPr>
              <a:t>EKG: SVT1 2:1 v.s. typický flutter síní a SVT2 charakteru FiSi</a:t>
            </a:r>
          </a:p>
          <a:p>
            <a:r>
              <a:rPr lang="cs-CZ" dirty="0">
                <a:solidFill>
                  <a:srgbClr val="EB8F22"/>
                </a:solidFill>
              </a:rPr>
              <a:t>6/2013</a:t>
            </a:r>
            <a:r>
              <a:rPr lang="cs-CZ" dirty="0">
                <a:solidFill>
                  <a:srgbClr val="595959"/>
                </a:solidFill>
              </a:rPr>
              <a:t> na holteru četné běhy FiSi, </a:t>
            </a:r>
            <a:r>
              <a:rPr lang="cs-CZ" dirty="0">
                <a:solidFill>
                  <a:srgbClr val="EB8F22"/>
                </a:solidFill>
              </a:rPr>
              <a:t>7/2013</a:t>
            </a:r>
            <a:r>
              <a:rPr lang="cs-CZ" dirty="0">
                <a:solidFill>
                  <a:srgbClr val="595959"/>
                </a:solidFill>
              </a:rPr>
              <a:t> referován k RFA</a:t>
            </a:r>
          </a:p>
          <a:p>
            <a:r>
              <a:rPr lang="cs-CZ" dirty="0">
                <a:solidFill>
                  <a:srgbClr val="EB8F22"/>
                </a:solidFill>
              </a:rPr>
              <a:t>10/2013</a:t>
            </a:r>
            <a:r>
              <a:rPr lang="cs-CZ" dirty="0">
                <a:solidFill>
                  <a:srgbClr val="595959"/>
                </a:solidFill>
              </a:rPr>
              <a:t> RFA CTI + izolace plicních žil</a:t>
            </a:r>
          </a:p>
          <a:p>
            <a:r>
              <a:rPr lang="cs-CZ" dirty="0">
                <a:solidFill>
                  <a:srgbClr val="EB8F22"/>
                </a:solidFill>
              </a:rPr>
              <a:t>4/2014</a:t>
            </a:r>
            <a:r>
              <a:rPr lang="cs-CZ" dirty="0">
                <a:solidFill>
                  <a:srgbClr val="595959"/>
                </a:solidFill>
              </a:rPr>
              <a:t> na holteru 5% FiSi, indikována reRFA </a:t>
            </a:r>
            <a:r>
              <a:rPr lang="cs-CZ" dirty="0">
                <a:solidFill>
                  <a:srgbClr val="EB8F22"/>
                </a:solidFill>
              </a:rPr>
              <a:t>9/</a:t>
            </a:r>
            <a:r>
              <a:rPr lang="en-US" dirty="0">
                <a:solidFill>
                  <a:srgbClr val="EB8F22"/>
                </a:solidFill>
              </a:rPr>
              <a:t>20</a:t>
            </a:r>
            <a:r>
              <a:rPr lang="cs-CZ" dirty="0">
                <a:solidFill>
                  <a:srgbClr val="EB8F22"/>
                </a:solidFill>
              </a:rPr>
              <a:t>14 </a:t>
            </a:r>
            <a:r>
              <a:rPr lang="cs-CZ" dirty="0">
                <a:solidFill>
                  <a:srgbClr val="595959"/>
                </a:solidFill>
              </a:rPr>
              <a:t>s reizolací RPV</a:t>
            </a:r>
          </a:p>
          <a:p>
            <a:r>
              <a:rPr lang="cs-CZ" dirty="0">
                <a:solidFill>
                  <a:srgbClr val="EB8F22"/>
                </a:solidFill>
              </a:rPr>
              <a:t>9/2020</a:t>
            </a:r>
            <a:r>
              <a:rPr lang="cs-CZ" dirty="0">
                <a:solidFill>
                  <a:srgbClr val="595959"/>
                </a:solidFill>
              </a:rPr>
              <a:t> – zachyceny SVT 2:1 280/min – zavedena </a:t>
            </a:r>
            <a:r>
              <a:rPr lang="en-US" dirty="0">
                <a:solidFill>
                  <a:srgbClr val="595959"/>
                </a:solidFill>
              </a:rPr>
              <a:t>op</a:t>
            </a:r>
            <a:r>
              <a:rPr lang="cs-CZ" dirty="0">
                <a:solidFill>
                  <a:srgbClr val="595959"/>
                </a:solidFill>
              </a:rPr>
              <a:t>ět antiarytmická léčba</a:t>
            </a:r>
          </a:p>
          <a:p>
            <a:r>
              <a:rPr lang="cs-CZ" dirty="0">
                <a:solidFill>
                  <a:srgbClr val="EB8F22"/>
                </a:solidFill>
              </a:rPr>
              <a:t>2/2021</a:t>
            </a:r>
            <a:r>
              <a:rPr lang="cs-CZ" dirty="0">
                <a:solidFill>
                  <a:srgbClr val="595959"/>
                </a:solidFill>
              </a:rPr>
              <a:t> – holter s dlouhými paroxysmy FiSi, pacient indikován k hybridní RFA</a:t>
            </a:r>
          </a:p>
          <a:p>
            <a:r>
              <a:rPr lang="cs-CZ" dirty="0">
                <a:solidFill>
                  <a:srgbClr val="EB8F22"/>
                </a:solidFill>
              </a:rPr>
              <a:t>17. 6. 2021 </a:t>
            </a:r>
            <a:r>
              <a:rPr lang="cs-CZ" dirty="0">
                <a:solidFill>
                  <a:srgbClr val="595959"/>
                </a:solidFill>
              </a:rPr>
              <a:t>– po splnění indikačních kritérií provedena „single stage“ hybridní RFA fibrilace síní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7581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69B87-F2D4-47DE-AA15-B0AF2117D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7" y="120316"/>
            <a:ext cx="10018713" cy="737938"/>
          </a:xfrm>
        </p:spPr>
        <p:txBody>
          <a:bodyPr/>
          <a:lstStyle/>
          <a:p>
            <a:r>
              <a:rPr lang="cs-CZ" dirty="0">
                <a:solidFill>
                  <a:srgbClr val="595959"/>
                </a:solidFill>
              </a:rPr>
              <a:t>Hybridní „single stage“ RFA</a:t>
            </a:r>
            <a:endParaRPr lang="en-US" dirty="0">
              <a:solidFill>
                <a:srgbClr val="595959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CDE619-37C8-4193-B58F-D49848B708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08" y="946485"/>
            <a:ext cx="10018713" cy="4989094"/>
          </a:xfrm>
        </p:spPr>
        <p:txBody>
          <a:bodyPr>
            <a:normAutofit fontScale="62500" lnSpcReduction="20000"/>
          </a:bodyPr>
          <a:lstStyle/>
          <a:p>
            <a:endParaRPr lang="cs-CZ" dirty="0">
              <a:solidFill>
                <a:srgbClr val="595959"/>
              </a:solidFill>
            </a:endParaRPr>
          </a:p>
          <a:p>
            <a:endParaRPr lang="cs-CZ" dirty="0">
              <a:solidFill>
                <a:srgbClr val="595959"/>
              </a:solidFill>
            </a:endParaRPr>
          </a:p>
          <a:p>
            <a:pPr marL="0" indent="0">
              <a:buNone/>
            </a:pPr>
            <a:endParaRPr lang="cs-CZ" dirty="0">
              <a:solidFill>
                <a:srgbClr val="595959"/>
              </a:solidFill>
            </a:endParaRPr>
          </a:p>
          <a:p>
            <a:r>
              <a:rPr lang="cs-CZ" sz="3800" dirty="0">
                <a:solidFill>
                  <a:srgbClr val="595959"/>
                </a:solidFill>
              </a:rPr>
              <a:t>Výkon v CA na pracovišti CKTCH Brno, thorakoskopický MAZE a katétrizační RFA v jednom výkonu</a:t>
            </a:r>
          </a:p>
          <a:p>
            <a:endParaRPr lang="cs-CZ" dirty="0">
              <a:solidFill>
                <a:srgbClr val="595959"/>
              </a:solidFill>
            </a:endParaRPr>
          </a:p>
          <a:p>
            <a:r>
              <a:rPr lang="cs-CZ" sz="3800" dirty="0">
                <a:solidFill>
                  <a:srgbClr val="595959"/>
                </a:solidFill>
              </a:rPr>
              <a:t>Chirurgická část výkonu</a:t>
            </a:r>
          </a:p>
          <a:p>
            <a:pPr lvl="1"/>
            <a:r>
              <a:rPr lang="cs-CZ" sz="2900" dirty="0">
                <a:solidFill>
                  <a:srgbClr val="595959"/>
                </a:solidFill>
              </a:rPr>
              <a:t>Provedena izolace RPV RF kleštěmi, vytvořena stropní </a:t>
            </a:r>
            <a:r>
              <a:rPr lang="en-US" sz="2900" dirty="0">
                <a:solidFill>
                  <a:srgbClr val="595959"/>
                </a:solidFill>
              </a:rPr>
              <a:t>i</a:t>
            </a:r>
            <a:r>
              <a:rPr lang="cs-CZ" sz="2900" dirty="0">
                <a:solidFill>
                  <a:srgbClr val="595959"/>
                </a:solidFill>
              </a:rPr>
              <a:t> inferiorní linie pomocí MLP</a:t>
            </a:r>
          </a:p>
          <a:p>
            <a:pPr lvl="1"/>
            <a:r>
              <a:rPr lang="cs-CZ" sz="2900" dirty="0">
                <a:solidFill>
                  <a:srgbClr val="595959"/>
                </a:solidFill>
              </a:rPr>
              <a:t>Provedena izolace LPV RF kleštěmi  a uzávěr LAA instrumentáriem AtriClip 35 mm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cs-CZ" dirty="0">
              <a:solidFill>
                <a:srgbClr val="595959"/>
              </a:solidFill>
            </a:endParaRPr>
          </a:p>
          <a:p>
            <a:r>
              <a:rPr lang="cs-CZ" sz="3800" dirty="0">
                <a:solidFill>
                  <a:srgbClr val="595959"/>
                </a:solidFill>
              </a:rPr>
              <a:t>Katétrizační část výkonu</a:t>
            </a:r>
          </a:p>
          <a:p>
            <a:pPr lvl="1"/>
            <a:r>
              <a:rPr lang="cs-CZ" sz="2900" dirty="0">
                <a:solidFill>
                  <a:srgbClr val="595959"/>
                </a:solidFill>
              </a:rPr>
              <a:t>Zjištěna trvající izolace LPV a RSPV, RIPV rekondukována, box lesion dle voltážové mapy také rekondukována</a:t>
            </a:r>
          </a:p>
          <a:p>
            <a:pPr lvl="1"/>
            <a:r>
              <a:rPr lang="cs-CZ" sz="2900" dirty="0">
                <a:solidFill>
                  <a:srgbClr val="595959"/>
                </a:solidFill>
              </a:rPr>
              <a:t>Dokončena izolace RIPV a box lesion s gapem ve střední části stropní linie</a:t>
            </a:r>
          </a:p>
          <a:p>
            <a:pPr lvl="1"/>
            <a:endParaRPr lang="cs-CZ" dirty="0">
              <a:solidFill>
                <a:srgbClr val="595959"/>
              </a:solidFill>
            </a:endParaRPr>
          </a:p>
          <a:p>
            <a:pPr marL="457200" lvl="1" indent="0">
              <a:buNone/>
            </a:pPr>
            <a:endParaRPr lang="cs-CZ" dirty="0">
              <a:solidFill>
                <a:srgbClr val="595959"/>
              </a:solidFill>
            </a:endParaRPr>
          </a:p>
          <a:p>
            <a:endParaRPr lang="cs-CZ" dirty="0">
              <a:solidFill>
                <a:srgbClr val="595959"/>
              </a:solidFill>
            </a:endParaRPr>
          </a:p>
          <a:p>
            <a:pPr marL="457200" lvl="1" indent="0">
              <a:buNone/>
            </a:pPr>
            <a:endParaRPr lang="cs-CZ" dirty="0">
              <a:solidFill>
                <a:srgbClr val="595959"/>
              </a:solidFill>
            </a:endParaRPr>
          </a:p>
          <a:p>
            <a:pPr marL="457200" lvl="1" indent="0">
              <a:buNone/>
            </a:pPr>
            <a:endParaRPr lang="cs-CZ" dirty="0">
              <a:solidFill>
                <a:srgbClr val="595959"/>
              </a:solidFill>
            </a:endParaRPr>
          </a:p>
          <a:p>
            <a:endParaRPr lang="en-US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3584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69B87-F2D4-47DE-AA15-B0AF2117D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7" y="120316"/>
            <a:ext cx="10018713" cy="737938"/>
          </a:xfrm>
        </p:spPr>
        <p:txBody>
          <a:bodyPr/>
          <a:lstStyle/>
          <a:p>
            <a:r>
              <a:rPr lang="cs-CZ" dirty="0">
                <a:solidFill>
                  <a:srgbClr val="595959"/>
                </a:solidFill>
              </a:rPr>
              <a:t>SVT 2:1</a:t>
            </a:r>
            <a:endParaRPr lang="en-US" dirty="0">
              <a:solidFill>
                <a:srgbClr val="595959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CDE619-37C8-4193-B58F-D49848B708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08" y="946485"/>
            <a:ext cx="10018713" cy="995526"/>
          </a:xfrm>
        </p:spPr>
        <p:txBody>
          <a:bodyPr/>
          <a:lstStyle/>
          <a:p>
            <a:r>
              <a:rPr lang="cs-CZ" dirty="0">
                <a:solidFill>
                  <a:srgbClr val="EB8F22"/>
                </a:solidFill>
              </a:rPr>
              <a:t>12. 7. 2021</a:t>
            </a:r>
            <a:r>
              <a:rPr lang="cs-CZ" dirty="0">
                <a:solidFill>
                  <a:srgbClr val="595959"/>
                </a:solidFill>
              </a:rPr>
              <a:t> 1M kontrola po hybridní RFA s EKG nálezem:</a:t>
            </a:r>
          </a:p>
        </p:txBody>
      </p:sp>
      <p:pic>
        <p:nvPicPr>
          <p:cNvPr id="7" name="Picture 6" descr="A picture containing table&#10;&#10;Description automatically generated">
            <a:extLst>
              <a:ext uri="{FF2B5EF4-FFF2-40B4-BE49-F238E27FC236}">
                <a16:creationId xmlns:a16="http://schemas.microsoft.com/office/drawing/2014/main" id="{50FD6E26-56BE-4207-BE98-576B22A3C5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396" y="1942011"/>
            <a:ext cx="8622534" cy="447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4635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69B87-F2D4-47DE-AA15-B0AF2117D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7" y="120316"/>
            <a:ext cx="10018713" cy="737938"/>
          </a:xfrm>
        </p:spPr>
        <p:txBody>
          <a:bodyPr/>
          <a:lstStyle/>
          <a:p>
            <a:r>
              <a:rPr lang="cs-CZ" dirty="0">
                <a:solidFill>
                  <a:srgbClr val="595959"/>
                </a:solidFill>
              </a:rPr>
              <a:t>Atypický flutter síní - reRFA</a:t>
            </a:r>
            <a:endParaRPr lang="en-US" dirty="0">
              <a:solidFill>
                <a:srgbClr val="595959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CDE619-37C8-4193-B58F-D49848B708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08" y="946485"/>
            <a:ext cx="10018713" cy="995526"/>
          </a:xfrm>
        </p:spPr>
        <p:txBody>
          <a:bodyPr/>
          <a:lstStyle/>
          <a:p>
            <a:r>
              <a:rPr lang="cs-CZ" dirty="0">
                <a:solidFill>
                  <a:srgbClr val="EB8F22"/>
                </a:solidFill>
              </a:rPr>
              <a:t>21. 7. 2021 </a:t>
            </a:r>
            <a:r>
              <a:rPr lang="cs-CZ" dirty="0">
                <a:solidFill>
                  <a:srgbClr val="595959"/>
                </a:solidFill>
              </a:rPr>
              <a:t>provedena reRFA pro SVT 2:1</a:t>
            </a:r>
          </a:p>
          <a:p>
            <a:r>
              <a:rPr lang="cs-CZ" dirty="0">
                <a:solidFill>
                  <a:srgbClr val="595959"/>
                </a:solidFill>
              </a:rPr>
              <a:t>PentaRay – 3D EAM Carto3 v7 Prime</a:t>
            </a:r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D24D86B8-53CB-4DF8-AEA9-BC5F527C3A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521" y="1942011"/>
            <a:ext cx="6824958" cy="4775723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D19659B9-4B65-41DD-8B9B-A6D62E7526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627" y="2028632"/>
            <a:ext cx="3258166" cy="4602480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D70516B7-7697-4FC8-B5D1-773C12992F82}"/>
              </a:ext>
            </a:extLst>
          </p:cNvPr>
          <p:cNvSpPr/>
          <p:nvPr/>
        </p:nvSpPr>
        <p:spPr>
          <a:xfrm>
            <a:off x="6723016" y="3429000"/>
            <a:ext cx="557349" cy="2612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6137074-8F5E-4385-9B5A-A1BCB2C24D06}"/>
              </a:ext>
            </a:extLst>
          </p:cNvPr>
          <p:cNvSpPr/>
          <p:nvPr/>
        </p:nvSpPr>
        <p:spPr>
          <a:xfrm>
            <a:off x="9208645" y="3187336"/>
            <a:ext cx="649110" cy="31350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62DEF37-F07D-49A8-AD08-F701565E7A10}"/>
              </a:ext>
            </a:extLst>
          </p:cNvPr>
          <p:cNvSpPr/>
          <p:nvPr/>
        </p:nvSpPr>
        <p:spPr>
          <a:xfrm>
            <a:off x="9696230" y="3951983"/>
            <a:ext cx="293050" cy="25192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8DDD8EA-ACE6-4444-85D8-90C8C8ECA084}"/>
              </a:ext>
            </a:extLst>
          </p:cNvPr>
          <p:cNvSpPr/>
          <p:nvPr/>
        </p:nvSpPr>
        <p:spPr>
          <a:xfrm>
            <a:off x="9642540" y="4222571"/>
            <a:ext cx="293050" cy="25192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142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69B87-F2D4-47DE-AA15-B0AF2117D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7" y="120316"/>
            <a:ext cx="10018713" cy="737938"/>
          </a:xfrm>
        </p:spPr>
        <p:txBody>
          <a:bodyPr/>
          <a:lstStyle/>
          <a:p>
            <a:r>
              <a:rPr lang="cs-CZ" dirty="0">
                <a:solidFill>
                  <a:srgbClr val="595959"/>
                </a:solidFill>
              </a:rPr>
              <a:t>LAT mapa + COHERENT modul</a:t>
            </a:r>
            <a:endParaRPr lang="en-US" dirty="0">
              <a:solidFill>
                <a:srgbClr val="595959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CDE619-37C8-4193-B58F-D49848B708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08" y="946485"/>
            <a:ext cx="10018713" cy="995526"/>
          </a:xfrm>
        </p:spPr>
        <p:txBody>
          <a:bodyPr/>
          <a:lstStyle/>
          <a:p>
            <a:r>
              <a:rPr lang="cs-CZ" dirty="0">
                <a:solidFill>
                  <a:srgbClr val="595959"/>
                </a:solidFill>
              </a:rPr>
              <a:t>Macroreentry: exit site u stropní linie </a:t>
            </a:r>
            <a:r>
              <a:rPr lang="cs-CZ">
                <a:solidFill>
                  <a:srgbClr val="595959"/>
                </a:solidFill>
              </a:rPr>
              <a:t>u RSPV; </a:t>
            </a:r>
            <a:endParaRPr lang="cs-CZ" dirty="0">
              <a:solidFill>
                <a:srgbClr val="595959"/>
              </a:solidFill>
            </a:endParaRPr>
          </a:p>
        </p:txBody>
      </p:sp>
      <p:pic>
        <p:nvPicPr>
          <p:cNvPr id="4" name="Coherent a LAT">
            <a:hlinkClick r:id="" action="ppaction://media"/>
            <a:extLst>
              <a:ext uri="{FF2B5EF4-FFF2-40B4-BE49-F238E27FC236}">
                <a16:creationId xmlns:a16="http://schemas.microsoft.com/office/drawing/2014/main" id="{F776F8D0-21E9-4658-8F0C-83159BDA36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82389" y="1942011"/>
            <a:ext cx="9422548" cy="4229105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AA148FD-FB07-4243-9564-BFE8EBFBE758}"/>
              </a:ext>
            </a:extLst>
          </p:cNvPr>
          <p:cNvCxnSpPr>
            <a:cxnSpLocks/>
          </p:cNvCxnSpPr>
          <p:nvPr/>
        </p:nvCxnSpPr>
        <p:spPr>
          <a:xfrm flipH="1">
            <a:off x="2838995" y="1659536"/>
            <a:ext cx="2718341" cy="18587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635CAE2-9F5F-4D66-9CA5-4D91DEC1536C}"/>
              </a:ext>
            </a:extLst>
          </p:cNvPr>
          <p:cNvCxnSpPr>
            <a:cxnSpLocks/>
          </p:cNvCxnSpPr>
          <p:nvPr/>
        </p:nvCxnSpPr>
        <p:spPr>
          <a:xfrm>
            <a:off x="8043427" y="1620106"/>
            <a:ext cx="1266036" cy="14104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0F95E55E-2D6E-46FC-B4D4-1D8DE26ED6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389" y="1870835"/>
            <a:ext cx="9422548" cy="4320837"/>
          </a:xfrm>
          <a:prstGeom prst="rect">
            <a:avLst/>
          </a:prstGeom>
        </p:spPr>
      </p:pic>
      <p:sp>
        <p:nvSpPr>
          <p:cNvPr id="16" name="Explosion: 14 Points 15">
            <a:extLst>
              <a:ext uri="{FF2B5EF4-FFF2-40B4-BE49-F238E27FC236}">
                <a16:creationId xmlns:a16="http://schemas.microsoft.com/office/drawing/2014/main" id="{0F2D493A-245B-4AB0-A5E9-EBD6FC72802B}"/>
              </a:ext>
            </a:extLst>
          </p:cNvPr>
          <p:cNvSpPr/>
          <p:nvPr/>
        </p:nvSpPr>
        <p:spPr>
          <a:xfrm>
            <a:off x="8858606" y="2610124"/>
            <a:ext cx="748938" cy="658313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CF8A85-526A-4EE5-9287-1795D7DD318A}"/>
              </a:ext>
            </a:extLst>
          </p:cNvPr>
          <p:cNvSpPr txBox="1"/>
          <p:nvPr/>
        </p:nvSpPr>
        <p:spPr>
          <a:xfrm>
            <a:off x="9067612" y="2754614"/>
            <a:ext cx="241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?</a:t>
            </a:r>
            <a:endParaRPr lang="en-US" dirty="0"/>
          </a:p>
        </p:txBody>
      </p: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8C5AB069-1821-4CE6-BEDC-965206DF74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197" y="2149509"/>
            <a:ext cx="5198817" cy="3656201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F17AA5D-9B2D-479D-BDFC-E026CCF48E15}"/>
              </a:ext>
            </a:extLst>
          </p:cNvPr>
          <p:cNvCxnSpPr>
            <a:cxnSpLocks/>
          </p:cNvCxnSpPr>
          <p:nvPr/>
        </p:nvCxnSpPr>
        <p:spPr>
          <a:xfrm>
            <a:off x="2499360" y="3892731"/>
            <a:ext cx="5952308" cy="12017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xplosion: 14 Points 12">
            <a:extLst>
              <a:ext uri="{FF2B5EF4-FFF2-40B4-BE49-F238E27FC236}">
                <a16:creationId xmlns:a16="http://schemas.microsoft.com/office/drawing/2014/main" id="{D31B20E6-566B-444D-BF7A-BD3E5BFF6899}"/>
              </a:ext>
            </a:extLst>
          </p:cNvPr>
          <p:cNvSpPr/>
          <p:nvPr/>
        </p:nvSpPr>
        <p:spPr>
          <a:xfrm>
            <a:off x="7548033" y="1001223"/>
            <a:ext cx="748938" cy="658313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78B042-ADDE-483A-8161-27CBD945D627}"/>
              </a:ext>
            </a:extLst>
          </p:cNvPr>
          <p:cNvSpPr txBox="1"/>
          <p:nvPr/>
        </p:nvSpPr>
        <p:spPr>
          <a:xfrm>
            <a:off x="7801576" y="1145713"/>
            <a:ext cx="241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80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8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69B87-F2D4-47DE-AA15-B0AF2117D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7" y="120316"/>
            <a:ext cx="10018713" cy="737938"/>
          </a:xfrm>
        </p:spPr>
        <p:txBody>
          <a:bodyPr/>
          <a:lstStyle/>
          <a:p>
            <a:r>
              <a:rPr lang="cs-CZ" dirty="0">
                <a:solidFill>
                  <a:srgbClr val="595959"/>
                </a:solidFill>
              </a:rPr>
              <a:t>?</a:t>
            </a:r>
            <a:endParaRPr lang="en-US" dirty="0">
              <a:solidFill>
                <a:srgbClr val="595959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CDE619-37C8-4193-B58F-D49848B708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08" y="946485"/>
            <a:ext cx="10018713" cy="995526"/>
          </a:xfrm>
        </p:spPr>
        <p:txBody>
          <a:bodyPr/>
          <a:lstStyle/>
          <a:p>
            <a:r>
              <a:rPr lang="cs-CZ" dirty="0">
                <a:solidFill>
                  <a:srgbClr val="595959"/>
                </a:solidFill>
              </a:rPr>
              <a:t>Microreentry v izolované box lesion CL 210 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2B5D9A-2A42-4874-A352-5068045C23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389" y="1870835"/>
            <a:ext cx="9422548" cy="4320837"/>
          </a:xfrm>
          <a:prstGeom prst="rect">
            <a:avLst/>
          </a:prstGeom>
        </p:spPr>
      </p:pic>
      <p:sp>
        <p:nvSpPr>
          <p:cNvPr id="6" name="Explosion: 14 Points 5">
            <a:extLst>
              <a:ext uri="{FF2B5EF4-FFF2-40B4-BE49-F238E27FC236}">
                <a16:creationId xmlns:a16="http://schemas.microsoft.com/office/drawing/2014/main" id="{C4FB89E5-E6C5-402F-9DC5-8B0F82C45EDE}"/>
              </a:ext>
            </a:extLst>
          </p:cNvPr>
          <p:cNvSpPr/>
          <p:nvPr/>
        </p:nvSpPr>
        <p:spPr>
          <a:xfrm>
            <a:off x="8858606" y="2610124"/>
            <a:ext cx="748938" cy="658313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311894-70B9-4F4A-84DF-35B4DA1B649C}"/>
              </a:ext>
            </a:extLst>
          </p:cNvPr>
          <p:cNvSpPr txBox="1"/>
          <p:nvPr/>
        </p:nvSpPr>
        <p:spPr>
          <a:xfrm>
            <a:off x="9067612" y="2754614"/>
            <a:ext cx="241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?</a:t>
            </a:r>
            <a:endParaRPr lang="en-US" dirty="0"/>
          </a:p>
        </p:txBody>
      </p:sp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8915FA4C-4328-47C4-A703-2550E2CCFE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439" y="2200848"/>
            <a:ext cx="5242224" cy="3660809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0805218-B4AB-4225-A1D0-5C6CA09BB54B}"/>
              </a:ext>
            </a:extLst>
          </p:cNvPr>
          <p:cNvCxnSpPr/>
          <p:nvPr/>
        </p:nvCxnSpPr>
        <p:spPr>
          <a:xfrm flipH="1">
            <a:off x="4249783" y="3123946"/>
            <a:ext cx="4608823" cy="13000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2A31B2A6-FC6C-4908-A7C7-4686493B632A}"/>
              </a:ext>
            </a:extLst>
          </p:cNvPr>
          <p:cNvSpPr/>
          <p:nvPr/>
        </p:nvSpPr>
        <p:spPr>
          <a:xfrm>
            <a:off x="3631474" y="3823063"/>
            <a:ext cx="487680" cy="22642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31A5AA16-65C0-41CE-9243-8E0745D359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94" y="1765602"/>
            <a:ext cx="3258166" cy="4602480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0015522B-E37F-4FE9-8B86-9478C122E514}"/>
              </a:ext>
            </a:extLst>
          </p:cNvPr>
          <p:cNvSpPr/>
          <p:nvPr/>
        </p:nvSpPr>
        <p:spPr>
          <a:xfrm>
            <a:off x="1993012" y="2924306"/>
            <a:ext cx="649110" cy="31350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CBB81E39-7115-4C5A-B2BA-98F98C9921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695" y="2200457"/>
            <a:ext cx="5223580" cy="3661200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E0D0BAB-8357-4FFF-800B-4E5E4BB78485}"/>
              </a:ext>
            </a:extLst>
          </p:cNvPr>
          <p:cNvCxnSpPr>
            <a:cxnSpLocks/>
          </p:cNvCxnSpPr>
          <p:nvPr/>
        </p:nvCxnSpPr>
        <p:spPr>
          <a:xfrm flipH="1">
            <a:off x="3872551" y="3135560"/>
            <a:ext cx="5195061" cy="11703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xplosion: 14 Points 14">
            <a:extLst>
              <a:ext uri="{FF2B5EF4-FFF2-40B4-BE49-F238E27FC236}">
                <a16:creationId xmlns:a16="http://schemas.microsoft.com/office/drawing/2014/main" id="{AB3EA45B-C8D2-45ED-BE6B-FCD608E908E2}"/>
              </a:ext>
            </a:extLst>
          </p:cNvPr>
          <p:cNvSpPr/>
          <p:nvPr/>
        </p:nvSpPr>
        <p:spPr>
          <a:xfrm>
            <a:off x="6096000" y="178477"/>
            <a:ext cx="748938" cy="658313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15DB7E-A9CB-4242-B6B6-62737B8ABF52}"/>
              </a:ext>
            </a:extLst>
          </p:cNvPr>
          <p:cNvSpPr txBox="1"/>
          <p:nvPr/>
        </p:nvSpPr>
        <p:spPr>
          <a:xfrm>
            <a:off x="6305006" y="322967"/>
            <a:ext cx="241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029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2" grpId="0" animBg="1"/>
      <p:bldP spid="12" grpId="1" animBg="1"/>
      <p:bldP spid="14" grpId="0" animBg="1"/>
      <p:bldP spid="14" grpId="1" animBg="1"/>
      <p:bldP spid="15" grpId="0" animBg="1"/>
      <p:bldP spid="15" grpId="1" animBg="1"/>
      <p:bldP spid="17" grpId="0"/>
      <p:bldP spid="1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69B87-F2D4-47DE-AA15-B0AF2117D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7" y="120316"/>
            <a:ext cx="10018713" cy="737938"/>
          </a:xfrm>
        </p:spPr>
        <p:txBody>
          <a:bodyPr/>
          <a:lstStyle/>
          <a:p>
            <a:r>
              <a:rPr lang="cs-CZ" dirty="0">
                <a:solidFill>
                  <a:srgbClr val="595959"/>
                </a:solidFill>
              </a:rPr>
              <a:t>Závěrečné zhodnocení</a:t>
            </a:r>
            <a:endParaRPr lang="en-US" dirty="0">
              <a:solidFill>
                <a:srgbClr val="595959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CDE619-37C8-4193-B58F-D49848B708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08" y="946485"/>
            <a:ext cx="10018713" cy="4989094"/>
          </a:xfrm>
        </p:spPr>
        <p:txBody>
          <a:bodyPr/>
          <a:lstStyle/>
          <a:p>
            <a:endParaRPr lang="cs-CZ" dirty="0"/>
          </a:p>
          <a:p>
            <a:r>
              <a:rPr lang="cs-CZ" dirty="0">
                <a:solidFill>
                  <a:srgbClr val="EB8F22"/>
                </a:solidFill>
              </a:rPr>
              <a:t>9. 9. 2021: </a:t>
            </a:r>
            <a:r>
              <a:rPr lang="cs-CZ" dirty="0">
                <a:solidFill>
                  <a:srgbClr val="595959"/>
                </a:solidFill>
              </a:rPr>
              <a:t>1,5M</a:t>
            </a:r>
            <a:r>
              <a:rPr lang="cs-CZ" dirty="0">
                <a:solidFill>
                  <a:srgbClr val="EB8F22"/>
                </a:solidFill>
              </a:rPr>
              <a:t> </a:t>
            </a:r>
            <a:r>
              <a:rPr lang="cs-CZ" dirty="0">
                <a:solidFill>
                  <a:srgbClr val="595959"/>
                </a:solidFill>
              </a:rPr>
              <a:t>kontrola po RFA – s.r., bez obtíží</a:t>
            </a:r>
          </a:p>
          <a:p>
            <a:pPr marL="0" indent="0">
              <a:buNone/>
            </a:pPr>
            <a:endParaRPr lang="cs-CZ" dirty="0">
              <a:solidFill>
                <a:srgbClr val="595959"/>
              </a:solidFill>
            </a:endParaRPr>
          </a:p>
          <a:p>
            <a:r>
              <a:rPr lang="cs-CZ" dirty="0">
                <a:solidFill>
                  <a:srgbClr val="595959"/>
                </a:solidFill>
              </a:rPr>
              <a:t>Správná interpretace LAT mapy</a:t>
            </a:r>
          </a:p>
          <a:p>
            <a:r>
              <a:rPr lang="cs-CZ" dirty="0">
                <a:solidFill>
                  <a:srgbClr val="595959"/>
                </a:solidFill>
              </a:rPr>
              <a:t>Atypické fluttery a FST mapovat pomocí HD mappingu</a:t>
            </a:r>
          </a:p>
          <a:p>
            <a:r>
              <a:rPr lang="cs-CZ" dirty="0">
                <a:solidFill>
                  <a:srgbClr val="595959"/>
                </a:solidFill>
              </a:rPr>
              <a:t>Lineární léze v levé síní – dvojí tvář</a:t>
            </a:r>
            <a:endParaRPr lang="en-US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98040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EB8F22"/>
      </a:accent1>
      <a:accent2>
        <a:srgbClr val="CD4223"/>
      </a:accent2>
      <a:accent3>
        <a:srgbClr val="A89374"/>
      </a:accent3>
      <a:accent4>
        <a:srgbClr val="83AA67"/>
      </a:accent4>
      <a:accent5>
        <a:srgbClr val="4FA9C1"/>
      </a:accent5>
      <a:accent6>
        <a:srgbClr val="9390AF"/>
      </a:accent6>
      <a:hlink>
        <a:srgbClr val="EC7220"/>
      </a:hlink>
      <a:folHlink>
        <a:srgbClr val="F09355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EBEC8F79-A447-43FC-8E81-85E8468AF3F9}"/>
    </a:ext>
  </a:extLst>
</a:theme>
</file>

<file path=ppt/theme/theme2.xml><?xml version="1.0" encoding="utf-8"?>
<a:theme xmlns:a="http://schemas.openxmlformats.org/drawingml/2006/main" name="2_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Parallax</Template>
  <TotalTime>1379</TotalTime>
  <Words>400</Words>
  <Application>Microsoft Office PowerPoint</Application>
  <PresentationFormat>Widescreen</PresentationFormat>
  <Paragraphs>69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Corbel</vt:lpstr>
      <vt:lpstr>Wingdings</vt:lpstr>
      <vt:lpstr>Parallax</vt:lpstr>
      <vt:lpstr>2_Motiv Office</vt:lpstr>
      <vt:lpstr>Elektrofyziologie v praxi - ablace síňových tachykardií</vt:lpstr>
      <vt:lpstr>PowerPoint Presentation</vt:lpstr>
      <vt:lpstr>Anamnéza pacienta – FNUSA Brno</vt:lpstr>
      <vt:lpstr>Hybridní „single stage“ RFA</vt:lpstr>
      <vt:lpstr>SVT 2:1</vt:lpstr>
      <vt:lpstr>Atypický flutter síní - reRFA</vt:lpstr>
      <vt:lpstr>LAT mapa + COHERENT modul</vt:lpstr>
      <vt:lpstr>?</vt:lpstr>
      <vt:lpstr>Závěrečné zhodnocení</vt:lpstr>
      <vt:lpstr>Děkuji za pozornost!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Elektrofyziologie v praxi - ablace síňových tachykardií</dc:title>
  <dc:creator>Tomás</dc:creator>
  <cp:lastModifiedBy>Kulík, Tomás [JNJCZ]</cp:lastModifiedBy>
  <cp:revision>15</cp:revision>
  <dcterms:created xsi:type="dcterms:W3CDTF">2021-11-05T21:22:00Z</dcterms:created>
  <dcterms:modified xsi:type="dcterms:W3CDTF">2021-11-08T11:24:56Z</dcterms:modified>
</cp:coreProperties>
</file>