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3"/>
  </p:notesMasterIdLst>
  <p:sldIdLst>
    <p:sldId id="284" r:id="rId2"/>
    <p:sldId id="430" r:id="rId3"/>
    <p:sldId id="309" r:id="rId4"/>
    <p:sldId id="315" r:id="rId5"/>
    <p:sldId id="316" r:id="rId6"/>
    <p:sldId id="317" r:id="rId7"/>
    <p:sldId id="318" r:id="rId8"/>
    <p:sldId id="319" r:id="rId9"/>
    <p:sldId id="321" r:id="rId10"/>
    <p:sldId id="323" r:id="rId11"/>
    <p:sldId id="324" r:id="rId12"/>
    <p:sldId id="328" r:id="rId13"/>
    <p:sldId id="327" r:id="rId14"/>
    <p:sldId id="325" r:id="rId15"/>
    <p:sldId id="329" r:id="rId16"/>
    <p:sldId id="326" r:id="rId17"/>
    <p:sldId id="332" r:id="rId18"/>
    <p:sldId id="330" r:id="rId19"/>
    <p:sldId id="331" r:id="rId20"/>
    <p:sldId id="320" r:id="rId21"/>
    <p:sldId id="297" r:id="rId22"/>
    <p:sldId id="337" r:id="rId23"/>
    <p:sldId id="333" r:id="rId24"/>
    <p:sldId id="300" r:id="rId25"/>
    <p:sldId id="338" r:id="rId26"/>
    <p:sldId id="306" r:id="rId27"/>
    <p:sldId id="336" r:id="rId28"/>
    <p:sldId id="287" r:id="rId29"/>
    <p:sldId id="314" r:id="rId30"/>
    <p:sldId id="339" r:id="rId31"/>
    <p:sldId id="305" r:id="rId32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424" autoAdjust="0"/>
  </p:normalViewPr>
  <p:slideViewPr>
    <p:cSldViewPr>
      <p:cViewPr varScale="1">
        <p:scale>
          <a:sx n="75" d="100"/>
          <a:sy n="75" d="100"/>
        </p:scale>
        <p:origin x="653" y="53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 dirty="0"/>
              <a:t>Expanze</a:t>
            </a:r>
            <a:r>
              <a:rPr lang="cs-CZ" baseline="0" dirty="0"/>
              <a:t> ozařovaného objemu v čase</a:t>
            </a:r>
            <a:endParaRPr lang="cs-CZ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9.4899929382950124E-2"/>
          <c:y val="0.20046299664509326"/>
          <c:w val="0.88781274861224058"/>
          <c:h val="0.71286370137803945"/>
        </c:manualLayout>
      </c:layout>
      <c:lineChart>
        <c:grouping val="standard"/>
        <c:varyColors val="0"/>
        <c:ser>
          <c:idx val="0"/>
          <c:order val="0"/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val>
            <c:numRef>
              <c:f>'pro ppt'!$J$3:$J$37</c:f>
              <c:numCache>
                <c:formatCode>0</c:formatCode>
                <c:ptCount val="35"/>
                <c:pt idx="0">
                  <c:v>30.017182130584192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67.182009838369567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104.76435157279984</c:v>
                </c:pt>
                <c:pt idx="14">
                  <c:v>113.4663417605848</c:v>
                </c:pt>
                <c:pt idx="15">
                  <c:v>69.474808764695581</c:v>
                </c:pt>
                <c:pt idx="16">
                  <c:v>70.899380674951814</c:v>
                </c:pt>
                <c:pt idx="17">
                  <c:v>83.111288620089553</c:v>
                </c:pt>
                <c:pt idx="18">
                  <c:v>88.275740549573158</c:v>
                </c:pt>
                <c:pt idx="19">
                  <c:v>105.80039234528508</c:v>
                </c:pt>
                <c:pt idx="20">
                  <c:v>96.545498314877193</c:v>
                </c:pt>
                <c:pt idx="21">
                  <c:v>49.02087832973362</c:v>
                </c:pt>
                <c:pt idx="22">
                  <c:v>85.81002087682667</c:v>
                </c:pt>
                <c:pt idx="23">
                  <c:v>62.644165535956574</c:v>
                </c:pt>
                <c:pt idx="24">
                  <c:v>79.651122625215947</c:v>
                </c:pt>
                <c:pt idx="25">
                  <c:v>65.587529976019226</c:v>
                </c:pt>
                <c:pt idx="26">
                  <c:v>98.676933087517611</c:v>
                </c:pt>
                <c:pt idx="27">
                  <c:v>95.708208208208205</c:v>
                </c:pt>
                <c:pt idx="28">
                  <c:v>47.103179293227761</c:v>
                </c:pt>
                <c:pt idx="29">
                  <c:v>87.269038162666135</c:v>
                </c:pt>
                <c:pt idx="30">
                  <c:v>90.868580612170348</c:v>
                </c:pt>
                <c:pt idx="31">
                  <c:v>116.67811748540021</c:v>
                </c:pt>
                <c:pt idx="32">
                  <c:v>94.503972720619259</c:v>
                </c:pt>
                <c:pt idx="33">
                  <c:v>104.9530578937548</c:v>
                </c:pt>
                <c:pt idx="34">
                  <c:v>111.9369946675715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054-4197-808C-63A4C348C80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69754624"/>
        <c:axId val="169756160"/>
      </c:lineChart>
      <c:catAx>
        <c:axId val="169754624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9756160"/>
        <c:crosses val="autoZero"/>
        <c:auto val="1"/>
        <c:lblAlgn val="ctr"/>
        <c:lblOffset val="100"/>
        <c:noMultiLvlLbl val="0"/>
      </c:catAx>
      <c:valAx>
        <c:axId val="1697561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97546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8DCA8D3-4156-4FF0-8C6E-5F651785335B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D57C30DC-775A-4BFD-A734-99DC33B03B98}">
      <dgm:prSet custT="1"/>
      <dgm:spPr/>
      <dgm:t>
        <a:bodyPr/>
        <a:lstStyle/>
        <a:p>
          <a:pPr rtl="0"/>
          <a:r>
            <a:rPr lang="cs-CZ" sz="2800" b="1" i="0" dirty="0"/>
            <a:t>AKUTNÍ A DLOUHODOBÉ VEDLEJŠÍ ÚČINKY RADIOCHIRURGICKÉ ABLACE KT</a:t>
          </a:r>
          <a:endParaRPr lang="cs-CZ" sz="2800" b="1" dirty="0"/>
        </a:p>
      </dgm:t>
    </dgm:pt>
    <dgm:pt modelId="{B31E7835-88E6-4A59-AFD7-DCBD4B6DB6FA}" type="parTrans" cxnId="{79E310C0-CF64-454F-9E54-1554E44AE7F9}">
      <dgm:prSet/>
      <dgm:spPr/>
      <dgm:t>
        <a:bodyPr/>
        <a:lstStyle/>
        <a:p>
          <a:endParaRPr lang="cs-CZ" sz="1600"/>
        </a:p>
      </dgm:t>
    </dgm:pt>
    <dgm:pt modelId="{CCE44430-02FF-4130-A14A-2D63A67F64C5}" type="sibTrans" cxnId="{79E310C0-CF64-454F-9E54-1554E44AE7F9}">
      <dgm:prSet/>
      <dgm:spPr/>
      <dgm:t>
        <a:bodyPr/>
        <a:lstStyle/>
        <a:p>
          <a:endParaRPr lang="cs-CZ" sz="1600"/>
        </a:p>
      </dgm:t>
    </dgm:pt>
    <dgm:pt modelId="{89F2B1C1-E411-449A-BBD6-1F18AE176DAF}" type="pres">
      <dgm:prSet presAssocID="{78DCA8D3-4156-4FF0-8C6E-5F651785335B}" presName="linear" presStyleCnt="0">
        <dgm:presLayoutVars>
          <dgm:animLvl val="lvl"/>
          <dgm:resizeHandles val="exact"/>
        </dgm:presLayoutVars>
      </dgm:prSet>
      <dgm:spPr/>
    </dgm:pt>
    <dgm:pt modelId="{C7550BDF-37E6-44DD-BF54-7E163EBD3D26}" type="pres">
      <dgm:prSet presAssocID="{D57C30DC-775A-4BFD-A734-99DC33B03B98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6FCA8544-7247-4F28-8ECD-20D3394A5BA4}" type="presOf" srcId="{78DCA8D3-4156-4FF0-8C6E-5F651785335B}" destId="{89F2B1C1-E411-449A-BBD6-1F18AE176DAF}" srcOrd="0" destOrd="0" presId="urn:microsoft.com/office/officeart/2005/8/layout/vList2"/>
    <dgm:cxn modelId="{606E8476-B583-4D21-B93A-6A3D2C0CE48D}" type="presOf" srcId="{D57C30DC-775A-4BFD-A734-99DC33B03B98}" destId="{C7550BDF-37E6-44DD-BF54-7E163EBD3D26}" srcOrd="0" destOrd="0" presId="urn:microsoft.com/office/officeart/2005/8/layout/vList2"/>
    <dgm:cxn modelId="{79E310C0-CF64-454F-9E54-1554E44AE7F9}" srcId="{78DCA8D3-4156-4FF0-8C6E-5F651785335B}" destId="{D57C30DC-775A-4BFD-A734-99DC33B03B98}" srcOrd="0" destOrd="0" parTransId="{B31E7835-88E6-4A59-AFD7-DCBD4B6DB6FA}" sibTransId="{CCE44430-02FF-4130-A14A-2D63A67F64C5}"/>
    <dgm:cxn modelId="{EA44104B-F65E-485A-B4BB-ACF1DC10AAD8}" type="presParOf" srcId="{89F2B1C1-E411-449A-BBD6-1F18AE176DAF}" destId="{C7550BDF-37E6-44DD-BF54-7E163EBD3D26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7164BD9-F44B-40E1-B2EC-2732B2836887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9FB331CE-5108-4300-9B59-3A4FA981994E}">
      <dgm:prSet/>
      <dgm:spPr/>
      <dgm:t>
        <a:bodyPr/>
        <a:lstStyle/>
        <a:p>
          <a:pPr rtl="0"/>
          <a:r>
            <a:rPr lang="cs-CZ" dirty="0"/>
            <a:t>Klasifikace a hodnocení závažnosti</a:t>
          </a:r>
        </a:p>
      </dgm:t>
    </dgm:pt>
    <dgm:pt modelId="{3C050DC8-72AE-4AD9-BC2E-1AC4DC669CD1}" type="parTrans" cxnId="{D4CCE273-ED5E-41F8-AC46-67BBA2426D0E}">
      <dgm:prSet/>
      <dgm:spPr/>
      <dgm:t>
        <a:bodyPr/>
        <a:lstStyle/>
        <a:p>
          <a:endParaRPr lang="cs-CZ"/>
        </a:p>
      </dgm:t>
    </dgm:pt>
    <dgm:pt modelId="{11ADEA24-82DF-4C01-A1FB-AD1567655DBF}" type="sibTrans" cxnId="{D4CCE273-ED5E-41F8-AC46-67BBA2426D0E}">
      <dgm:prSet/>
      <dgm:spPr/>
      <dgm:t>
        <a:bodyPr/>
        <a:lstStyle/>
        <a:p>
          <a:endParaRPr lang="cs-CZ"/>
        </a:p>
      </dgm:t>
    </dgm:pt>
    <dgm:pt modelId="{29764B70-5D8D-4675-A9D2-2283CF4A6FC4}">
      <dgm:prSet/>
      <dgm:spPr/>
      <dgm:t>
        <a:bodyPr/>
        <a:lstStyle/>
        <a:p>
          <a:pPr rtl="0"/>
          <a:r>
            <a:rPr lang="cs-CZ" dirty="0"/>
            <a:t>Publikovaná data	</a:t>
          </a:r>
        </a:p>
      </dgm:t>
    </dgm:pt>
    <dgm:pt modelId="{DA799825-8CE1-4A35-9B0C-30726EEF94CA}" type="parTrans" cxnId="{7DF73741-967D-4DB0-9B72-C0A78ED87588}">
      <dgm:prSet/>
      <dgm:spPr/>
      <dgm:t>
        <a:bodyPr/>
        <a:lstStyle/>
        <a:p>
          <a:endParaRPr lang="cs-CZ"/>
        </a:p>
      </dgm:t>
    </dgm:pt>
    <dgm:pt modelId="{E4840602-093A-4E18-8EC8-28FF7AB1687C}" type="sibTrans" cxnId="{7DF73741-967D-4DB0-9B72-C0A78ED87588}">
      <dgm:prSet/>
      <dgm:spPr/>
      <dgm:t>
        <a:bodyPr/>
        <a:lstStyle/>
        <a:p>
          <a:endParaRPr lang="cs-CZ"/>
        </a:p>
      </dgm:t>
    </dgm:pt>
    <dgm:pt modelId="{E01149A1-29F3-46F9-8B7C-DD25C5AE9A33}">
      <dgm:prSet/>
      <dgm:spPr/>
      <dgm:t>
        <a:bodyPr/>
        <a:lstStyle/>
        <a:p>
          <a:pPr rtl="0"/>
          <a:r>
            <a:rPr lang="cs-CZ" dirty="0"/>
            <a:t>Naše zkušenosti </a:t>
          </a:r>
        </a:p>
      </dgm:t>
    </dgm:pt>
    <dgm:pt modelId="{F8B6211E-D711-468A-A4AE-DFE89F213BE4}" type="parTrans" cxnId="{6ED7AAD4-3CBB-4F82-BF39-5A87436812F3}">
      <dgm:prSet/>
      <dgm:spPr/>
      <dgm:t>
        <a:bodyPr/>
        <a:lstStyle/>
        <a:p>
          <a:endParaRPr lang="cs-CZ"/>
        </a:p>
      </dgm:t>
    </dgm:pt>
    <dgm:pt modelId="{E6E915B7-BABB-41ED-9A7B-0E7F1FA4858E}" type="sibTrans" cxnId="{6ED7AAD4-3CBB-4F82-BF39-5A87436812F3}">
      <dgm:prSet/>
      <dgm:spPr/>
      <dgm:t>
        <a:bodyPr/>
        <a:lstStyle/>
        <a:p>
          <a:endParaRPr lang="cs-CZ"/>
        </a:p>
      </dgm:t>
    </dgm:pt>
    <dgm:pt modelId="{9D072052-F68A-4C95-BDC7-E25329E0B4F1}" type="pres">
      <dgm:prSet presAssocID="{37164BD9-F44B-40E1-B2EC-2732B2836887}" presName="linear" presStyleCnt="0">
        <dgm:presLayoutVars>
          <dgm:animLvl val="lvl"/>
          <dgm:resizeHandles val="exact"/>
        </dgm:presLayoutVars>
      </dgm:prSet>
      <dgm:spPr/>
    </dgm:pt>
    <dgm:pt modelId="{9072AF25-34F8-4B5A-BD7E-30BFFEF18272}" type="pres">
      <dgm:prSet presAssocID="{9FB331CE-5108-4300-9B59-3A4FA981994E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A8C95A3C-0AD0-4AAF-8126-081B75EB1191}" type="pres">
      <dgm:prSet presAssocID="{11ADEA24-82DF-4C01-A1FB-AD1567655DBF}" presName="spacer" presStyleCnt="0"/>
      <dgm:spPr/>
    </dgm:pt>
    <dgm:pt modelId="{1148F842-0D36-4E82-9DF2-A29DA28E8B61}" type="pres">
      <dgm:prSet presAssocID="{29764B70-5D8D-4675-A9D2-2283CF4A6FC4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54274617-E3B8-49EB-B247-AC749491F773}" type="pres">
      <dgm:prSet presAssocID="{E4840602-093A-4E18-8EC8-28FF7AB1687C}" presName="spacer" presStyleCnt="0"/>
      <dgm:spPr/>
    </dgm:pt>
    <dgm:pt modelId="{D7978CCC-5638-41FC-B358-477983EE4178}" type="pres">
      <dgm:prSet presAssocID="{E01149A1-29F3-46F9-8B7C-DD25C5AE9A33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4E700821-94B9-42E8-9B36-DF34670EEDBC}" type="presOf" srcId="{E01149A1-29F3-46F9-8B7C-DD25C5AE9A33}" destId="{D7978CCC-5638-41FC-B358-477983EE4178}" srcOrd="0" destOrd="0" presId="urn:microsoft.com/office/officeart/2005/8/layout/vList2"/>
    <dgm:cxn modelId="{759A4836-AB1F-4932-9150-2A6B6B2FB3A5}" type="presOf" srcId="{9FB331CE-5108-4300-9B59-3A4FA981994E}" destId="{9072AF25-34F8-4B5A-BD7E-30BFFEF18272}" srcOrd="0" destOrd="0" presId="urn:microsoft.com/office/officeart/2005/8/layout/vList2"/>
    <dgm:cxn modelId="{2C1EA05C-4423-465F-8D5C-6A5F91E7E4DF}" type="presOf" srcId="{37164BD9-F44B-40E1-B2EC-2732B2836887}" destId="{9D072052-F68A-4C95-BDC7-E25329E0B4F1}" srcOrd="0" destOrd="0" presId="urn:microsoft.com/office/officeart/2005/8/layout/vList2"/>
    <dgm:cxn modelId="{7DF73741-967D-4DB0-9B72-C0A78ED87588}" srcId="{37164BD9-F44B-40E1-B2EC-2732B2836887}" destId="{29764B70-5D8D-4675-A9D2-2283CF4A6FC4}" srcOrd="1" destOrd="0" parTransId="{DA799825-8CE1-4A35-9B0C-30726EEF94CA}" sibTransId="{E4840602-093A-4E18-8EC8-28FF7AB1687C}"/>
    <dgm:cxn modelId="{300F4A72-77CB-4F07-A933-AEE2CCD560C5}" type="presOf" srcId="{29764B70-5D8D-4675-A9D2-2283CF4A6FC4}" destId="{1148F842-0D36-4E82-9DF2-A29DA28E8B61}" srcOrd="0" destOrd="0" presId="urn:microsoft.com/office/officeart/2005/8/layout/vList2"/>
    <dgm:cxn modelId="{D4CCE273-ED5E-41F8-AC46-67BBA2426D0E}" srcId="{37164BD9-F44B-40E1-B2EC-2732B2836887}" destId="{9FB331CE-5108-4300-9B59-3A4FA981994E}" srcOrd="0" destOrd="0" parTransId="{3C050DC8-72AE-4AD9-BC2E-1AC4DC669CD1}" sibTransId="{11ADEA24-82DF-4C01-A1FB-AD1567655DBF}"/>
    <dgm:cxn modelId="{6ED7AAD4-3CBB-4F82-BF39-5A87436812F3}" srcId="{37164BD9-F44B-40E1-B2EC-2732B2836887}" destId="{E01149A1-29F3-46F9-8B7C-DD25C5AE9A33}" srcOrd="2" destOrd="0" parTransId="{F8B6211E-D711-468A-A4AE-DFE89F213BE4}" sibTransId="{E6E915B7-BABB-41ED-9A7B-0E7F1FA4858E}"/>
    <dgm:cxn modelId="{E10B06CD-12C5-40F9-8962-372D8E4C48BA}" type="presParOf" srcId="{9D072052-F68A-4C95-BDC7-E25329E0B4F1}" destId="{9072AF25-34F8-4B5A-BD7E-30BFFEF18272}" srcOrd="0" destOrd="0" presId="urn:microsoft.com/office/officeart/2005/8/layout/vList2"/>
    <dgm:cxn modelId="{E48D197A-CE43-4F85-B732-1C20134A3C42}" type="presParOf" srcId="{9D072052-F68A-4C95-BDC7-E25329E0B4F1}" destId="{A8C95A3C-0AD0-4AAF-8126-081B75EB1191}" srcOrd="1" destOrd="0" presId="urn:microsoft.com/office/officeart/2005/8/layout/vList2"/>
    <dgm:cxn modelId="{8BEA6AC4-D766-4A85-8534-DF78BAC10B1D}" type="presParOf" srcId="{9D072052-F68A-4C95-BDC7-E25329E0B4F1}" destId="{1148F842-0D36-4E82-9DF2-A29DA28E8B61}" srcOrd="2" destOrd="0" presId="urn:microsoft.com/office/officeart/2005/8/layout/vList2"/>
    <dgm:cxn modelId="{EAB8F8C3-C885-4ECC-9711-BCF7DE2925D4}" type="presParOf" srcId="{9D072052-F68A-4C95-BDC7-E25329E0B4F1}" destId="{54274617-E3B8-49EB-B247-AC749491F773}" srcOrd="3" destOrd="0" presId="urn:microsoft.com/office/officeart/2005/8/layout/vList2"/>
    <dgm:cxn modelId="{0AD5676D-B37B-48C3-9CEB-FFDF6419C7AE}" type="presParOf" srcId="{9D072052-F68A-4C95-BDC7-E25329E0B4F1}" destId="{D7978CCC-5638-41FC-B358-477983EE4178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7164BD9-F44B-40E1-B2EC-2732B2836887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9FB331CE-5108-4300-9B59-3A4FA981994E}">
      <dgm:prSet/>
      <dgm:spPr/>
      <dgm:t>
        <a:bodyPr/>
        <a:lstStyle/>
        <a:p>
          <a:pPr rtl="0"/>
          <a:r>
            <a:rPr lang="cs-CZ" dirty="0"/>
            <a:t>Akutní</a:t>
          </a:r>
        </a:p>
      </dgm:t>
    </dgm:pt>
    <dgm:pt modelId="{3C050DC8-72AE-4AD9-BC2E-1AC4DC669CD1}" type="parTrans" cxnId="{D4CCE273-ED5E-41F8-AC46-67BBA2426D0E}">
      <dgm:prSet/>
      <dgm:spPr/>
      <dgm:t>
        <a:bodyPr/>
        <a:lstStyle/>
        <a:p>
          <a:endParaRPr lang="cs-CZ"/>
        </a:p>
      </dgm:t>
    </dgm:pt>
    <dgm:pt modelId="{11ADEA24-82DF-4C01-A1FB-AD1567655DBF}" type="sibTrans" cxnId="{D4CCE273-ED5E-41F8-AC46-67BBA2426D0E}">
      <dgm:prSet/>
      <dgm:spPr/>
      <dgm:t>
        <a:bodyPr/>
        <a:lstStyle/>
        <a:p>
          <a:endParaRPr lang="cs-CZ"/>
        </a:p>
      </dgm:t>
    </dgm:pt>
    <dgm:pt modelId="{29764B70-5D8D-4675-A9D2-2283CF4A6FC4}">
      <dgm:prSet/>
      <dgm:spPr/>
      <dgm:t>
        <a:bodyPr/>
        <a:lstStyle/>
        <a:p>
          <a:pPr rtl="0"/>
          <a:r>
            <a:rPr lang="cs-CZ" dirty="0"/>
            <a:t>Pozdní</a:t>
          </a:r>
        </a:p>
      </dgm:t>
    </dgm:pt>
    <dgm:pt modelId="{DA799825-8CE1-4A35-9B0C-30726EEF94CA}" type="parTrans" cxnId="{7DF73741-967D-4DB0-9B72-C0A78ED87588}">
      <dgm:prSet/>
      <dgm:spPr/>
      <dgm:t>
        <a:bodyPr/>
        <a:lstStyle/>
        <a:p>
          <a:endParaRPr lang="cs-CZ"/>
        </a:p>
      </dgm:t>
    </dgm:pt>
    <dgm:pt modelId="{E4840602-093A-4E18-8EC8-28FF7AB1687C}" type="sibTrans" cxnId="{7DF73741-967D-4DB0-9B72-C0A78ED87588}">
      <dgm:prSet/>
      <dgm:spPr/>
      <dgm:t>
        <a:bodyPr/>
        <a:lstStyle/>
        <a:p>
          <a:endParaRPr lang="cs-CZ"/>
        </a:p>
      </dgm:t>
    </dgm:pt>
    <dgm:pt modelId="{E01149A1-29F3-46F9-8B7C-DD25C5AE9A33}">
      <dgm:prSet/>
      <dgm:spPr/>
      <dgm:t>
        <a:bodyPr/>
        <a:lstStyle/>
        <a:p>
          <a:pPr rtl="0"/>
          <a:r>
            <a:rPr lang="cs-CZ" dirty="0"/>
            <a:t>Velmi pozdní</a:t>
          </a:r>
        </a:p>
      </dgm:t>
    </dgm:pt>
    <dgm:pt modelId="{F8B6211E-D711-468A-A4AE-DFE89F213BE4}" type="parTrans" cxnId="{6ED7AAD4-3CBB-4F82-BF39-5A87436812F3}">
      <dgm:prSet/>
      <dgm:spPr/>
      <dgm:t>
        <a:bodyPr/>
        <a:lstStyle/>
        <a:p>
          <a:endParaRPr lang="cs-CZ"/>
        </a:p>
      </dgm:t>
    </dgm:pt>
    <dgm:pt modelId="{E6E915B7-BABB-41ED-9A7B-0E7F1FA4858E}" type="sibTrans" cxnId="{6ED7AAD4-3CBB-4F82-BF39-5A87436812F3}">
      <dgm:prSet/>
      <dgm:spPr/>
      <dgm:t>
        <a:bodyPr/>
        <a:lstStyle/>
        <a:p>
          <a:endParaRPr lang="cs-CZ"/>
        </a:p>
      </dgm:t>
    </dgm:pt>
    <dgm:pt modelId="{D046158D-CE25-4DB3-8AC2-FA69CE2EC16F}">
      <dgm:prSet/>
      <dgm:spPr/>
      <dgm:t>
        <a:bodyPr/>
        <a:lstStyle/>
        <a:p>
          <a:pPr rtl="0"/>
          <a:r>
            <a:rPr lang="cs-CZ" dirty="0"/>
            <a:t>Do 90 dní po ozáření</a:t>
          </a:r>
        </a:p>
      </dgm:t>
    </dgm:pt>
    <dgm:pt modelId="{37A76060-278C-44A6-B81D-1B939A9D23AA}" type="parTrans" cxnId="{13D41051-39C4-47A2-95CA-ECF5D19F8590}">
      <dgm:prSet/>
      <dgm:spPr/>
      <dgm:t>
        <a:bodyPr/>
        <a:lstStyle/>
        <a:p>
          <a:endParaRPr lang="cs-CZ"/>
        </a:p>
      </dgm:t>
    </dgm:pt>
    <dgm:pt modelId="{51E4F4E6-DC9A-4140-A0EC-82633CF77B95}" type="sibTrans" cxnId="{13D41051-39C4-47A2-95CA-ECF5D19F8590}">
      <dgm:prSet/>
      <dgm:spPr/>
      <dgm:t>
        <a:bodyPr/>
        <a:lstStyle/>
        <a:p>
          <a:endParaRPr lang="cs-CZ"/>
        </a:p>
      </dgm:t>
    </dgm:pt>
    <dgm:pt modelId="{72F2B638-60EE-4BD1-835E-8F4E9C662779}">
      <dgm:prSet/>
      <dgm:spPr/>
      <dgm:t>
        <a:bodyPr/>
        <a:lstStyle/>
        <a:p>
          <a:pPr rtl="0"/>
          <a:r>
            <a:rPr lang="cs-CZ" dirty="0"/>
            <a:t>Nad 90 dní po ozáření (zpravidla 6-18 měsíců)</a:t>
          </a:r>
        </a:p>
      </dgm:t>
    </dgm:pt>
    <dgm:pt modelId="{AB0C2B06-10E4-4856-9ADB-326CB7273A7C}" type="parTrans" cxnId="{FD15233D-05BF-497D-B20E-BAFBEFD7076C}">
      <dgm:prSet/>
      <dgm:spPr/>
      <dgm:t>
        <a:bodyPr/>
        <a:lstStyle/>
        <a:p>
          <a:endParaRPr lang="cs-CZ"/>
        </a:p>
      </dgm:t>
    </dgm:pt>
    <dgm:pt modelId="{C5705A90-CB4A-4671-B1F5-40DB6E1C601C}" type="sibTrans" cxnId="{FD15233D-05BF-497D-B20E-BAFBEFD7076C}">
      <dgm:prSet/>
      <dgm:spPr/>
      <dgm:t>
        <a:bodyPr/>
        <a:lstStyle/>
        <a:p>
          <a:endParaRPr lang="cs-CZ"/>
        </a:p>
      </dgm:t>
    </dgm:pt>
    <dgm:pt modelId="{5CE084FE-A3B8-4F33-B3DC-1EBBCA56E8E1}">
      <dgm:prSet/>
      <dgm:spPr/>
      <dgm:t>
        <a:bodyPr/>
        <a:lstStyle/>
        <a:p>
          <a:pPr rtl="0"/>
          <a:r>
            <a:rPr lang="cs-CZ" dirty="0"/>
            <a:t>Nad 5 let po ozáření</a:t>
          </a:r>
        </a:p>
      </dgm:t>
    </dgm:pt>
    <dgm:pt modelId="{E74C70AA-7560-4095-B703-A89EA9F6BD2E}" type="parTrans" cxnId="{EE378DF4-6E74-42FB-BEF9-88151BF9D2CE}">
      <dgm:prSet/>
      <dgm:spPr/>
      <dgm:t>
        <a:bodyPr/>
        <a:lstStyle/>
        <a:p>
          <a:endParaRPr lang="cs-CZ"/>
        </a:p>
      </dgm:t>
    </dgm:pt>
    <dgm:pt modelId="{43F392F4-9208-48A6-9146-AB011411E497}" type="sibTrans" cxnId="{EE378DF4-6E74-42FB-BEF9-88151BF9D2CE}">
      <dgm:prSet/>
      <dgm:spPr/>
      <dgm:t>
        <a:bodyPr/>
        <a:lstStyle/>
        <a:p>
          <a:endParaRPr lang="cs-CZ"/>
        </a:p>
      </dgm:t>
    </dgm:pt>
    <dgm:pt modelId="{DB41D999-426C-4709-AF7B-D41E29297507}">
      <dgm:prSet/>
      <dgm:spPr/>
      <dgm:t>
        <a:bodyPr/>
        <a:lstStyle/>
        <a:p>
          <a:pPr rtl="0"/>
          <a:r>
            <a:rPr lang="cs-CZ" dirty="0"/>
            <a:t>Zánět</a:t>
          </a:r>
        </a:p>
      </dgm:t>
    </dgm:pt>
    <dgm:pt modelId="{8F4D6625-9537-4BEC-A496-B632C858ECF0}" type="parTrans" cxnId="{E76A7FA4-8C54-4B5C-99D7-6B7A5617E98C}">
      <dgm:prSet/>
      <dgm:spPr/>
      <dgm:t>
        <a:bodyPr/>
        <a:lstStyle/>
        <a:p>
          <a:endParaRPr lang="cs-CZ"/>
        </a:p>
      </dgm:t>
    </dgm:pt>
    <dgm:pt modelId="{5BFDAC37-7C35-47A6-8DF2-B8B4734A6332}" type="sibTrans" cxnId="{E76A7FA4-8C54-4B5C-99D7-6B7A5617E98C}">
      <dgm:prSet/>
      <dgm:spPr/>
      <dgm:t>
        <a:bodyPr/>
        <a:lstStyle/>
        <a:p>
          <a:endParaRPr lang="cs-CZ"/>
        </a:p>
      </dgm:t>
    </dgm:pt>
    <dgm:pt modelId="{E780C73B-6722-43C7-889D-6C799779481A}">
      <dgm:prSet/>
      <dgm:spPr/>
      <dgm:t>
        <a:bodyPr/>
        <a:lstStyle/>
        <a:p>
          <a:pPr rtl="0"/>
          <a:r>
            <a:rPr lang="cs-CZ" dirty="0"/>
            <a:t>Plně reverzibilní, při excesivním stupni konsekvenční toxicita (ireverzibilní)</a:t>
          </a:r>
        </a:p>
      </dgm:t>
    </dgm:pt>
    <dgm:pt modelId="{D4F0A9DE-55CA-494D-B27E-7B58A9306642}" type="parTrans" cxnId="{918D1BF5-F8DF-421A-8F63-D032BD79A085}">
      <dgm:prSet/>
      <dgm:spPr/>
      <dgm:t>
        <a:bodyPr/>
        <a:lstStyle/>
        <a:p>
          <a:endParaRPr lang="cs-CZ"/>
        </a:p>
      </dgm:t>
    </dgm:pt>
    <dgm:pt modelId="{D19B69A2-E65B-4B48-8946-CC234720F067}" type="sibTrans" cxnId="{918D1BF5-F8DF-421A-8F63-D032BD79A085}">
      <dgm:prSet/>
      <dgm:spPr/>
      <dgm:t>
        <a:bodyPr/>
        <a:lstStyle/>
        <a:p>
          <a:endParaRPr lang="cs-CZ"/>
        </a:p>
      </dgm:t>
    </dgm:pt>
    <dgm:pt modelId="{F1C57CB1-21AB-44E3-AD28-9F1BB4C83D3E}">
      <dgm:prSet/>
      <dgm:spPr/>
      <dgm:t>
        <a:bodyPr/>
        <a:lstStyle/>
        <a:p>
          <a:pPr rtl="0"/>
          <a:r>
            <a:rPr lang="cs-CZ" dirty="0"/>
            <a:t>Fibróza, atrofie</a:t>
          </a:r>
        </a:p>
      </dgm:t>
    </dgm:pt>
    <dgm:pt modelId="{1E5174F8-F180-40B5-AED3-5C52775476AE}" type="parTrans" cxnId="{99EC8525-5B49-4222-B0FA-3EDCB673634F}">
      <dgm:prSet/>
      <dgm:spPr/>
      <dgm:t>
        <a:bodyPr/>
        <a:lstStyle/>
        <a:p>
          <a:endParaRPr lang="cs-CZ"/>
        </a:p>
      </dgm:t>
    </dgm:pt>
    <dgm:pt modelId="{4D58A2B6-0B68-4693-B7BC-22A57AE9A555}" type="sibTrans" cxnId="{99EC8525-5B49-4222-B0FA-3EDCB673634F}">
      <dgm:prSet/>
      <dgm:spPr/>
      <dgm:t>
        <a:bodyPr/>
        <a:lstStyle/>
        <a:p>
          <a:endParaRPr lang="cs-CZ"/>
        </a:p>
      </dgm:t>
    </dgm:pt>
    <dgm:pt modelId="{79159AF6-0CC7-4B3C-A713-F7C27D858513}">
      <dgm:prSet/>
      <dgm:spPr/>
      <dgm:t>
        <a:bodyPr/>
        <a:lstStyle/>
        <a:p>
          <a:pPr rtl="0"/>
          <a:r>
            <a:rPr lang="cs-CZ" dirty="0"/>
            <a:t>Ireverzibilní, efektivně neléčitelná</a:t>
          </a:r>
        </a:p>
      </dgm:t>
    </dgm:pt>
    <dgm:pt modelId="{90C27EF1-703C-4D12-B596-53B744F54555}" type="parTrans" cxnId="{FCC377BF-E956-4C1A-B502-9B2ADC471343}">
      <dgm:prSet/>
      <dgm:spPr/>
      <dgm:t>
        <a:bodyPr/>
        <a:lstStyle/>
        <a:p>
          <a:endParaRPr lang="cs-CZ"/>
        </a:p>
      </dgm:t>
    </dgm:pt>
    <dgm:pt modelId="{EE52E3C0-62A6-4BC7-967F-343ABAFF4580}" type="sibTrans" cxnId="{FCC377BF-E956-4C1A-B502-9B2ADC471343}">
      <dgm:prSet/>
      <dgm:spPr/>
      <dgm:t>
        <a:bodyPr/>
        <a:lstStyle/>
        <a:p>
          <a:endParaRPr lang="cs-CZ"/>
        </a:p>
      </dgm:t>
    </dgm:pt>
    <dgm:pt modelId="{03F4BBD9-1168-4E99-945A-223DB6F91155}">
      <dgm:prSet/>
      <dgm:spPr/>
      <dgm:t>
        <a:bodyPr/>
        <a:lstStyle/>
        <a:p>
          <a:pPr rtl="0"/>
          <a:r>
            <a:rPr lang="cs-CZ" dirty="0"/>
            <a:t>Kancerogeneze (karcinomy vs. sarkomy)</a:t>
          </a:r>
        </a:p>
      </dgm:t>
    </dgm:pt>
    <dgm:pt modelId="{F86D59B9-CE29-4A46-A412-867192B3D718}" type="parTrans" cxnId="{E5703D2B-10EF-49D5-8C95-7F753D453DA4}">
      <dgm:prSet/>
      <dgm:spPr/>
      <dgm:t>
        <a:bodyPr/>
        <a:lstStyle/>
        <a:p>
          <a:endParaRPr lang="cs-CZ"/>
        </a:p>
      </dgm:t>
    </dgm:pt>
    <dgm:pt modelId="{B14A5285-710B-4F0E-9588-5CCA6187CC81}" type="sibTrans" cxnId="{E5703D2B-10EF-49D5-8C95-7F753D453DA4}">
      <dgm:prSet/>
      <dgm:spPr/>
      <dgm:t>
        <a:bodyPr/>
        <a:lstStyle/>
        <a:p>
          <a:endParaRPr lang="cs-CZ"/>
        </a:p>
      </dgm:t>
    </dgm:pt>
    <dgm:pt modelId="{9D072052-F68A-4C95-BDC7-E25329E0B4F1}" type="pres">
      <dgm:prSet presAssocID="{37164BD9-F44B-40E1-B2EC-2732B2836887}" presName="linear" presStyleCnt="0">
        <dgm:presLayoutVars>
          <dgm:animLvl val="lvl"/>
          <dgm:resizeHandles val="exact"/>
        </dgm:presLayoutVars>
      </dgm:prSet>
      <dgm:spPr/>
    </dgm:pt>
    <dgm:pt modelId="{9072AF25-34F8-4B5A-BD7E-30BFFEF18272}" type="pres">
      <dgm:prSet presAssocID="{9FB331CE-5108-4300-9B59-3A4FA981994E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C5A4B1E9-86B0-44B5-B21E-AEAB24CB899B}" type="pres">
      <dgm:prSet presAssocID="{9FB331CE-5108-4300-9B59-3A4FA981994E}" presName="childText" presStyleLbl="revTx" presStyleIdx="0" presStyleCnt="3">
        <dgm:presLayoutVars>
          <dgm:bulletEnabled val="1"/>
        </dgm:presLayoutVars>
      </dgm:prSet>
      <dgm:spPr/>
    </dgm:pt>
    <dgm:pt modelId="{1148F842-0D36-4E82-9DF2-A29DA28E8B61}" type="pres">
      <dgm:prSet presAssocID="{29764B70-5D8D-4675-A9D2-2283CF4A6FC4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AF4786AA-9091-4C49-AC8A-830AEBCF1093}" type="pres">
      <dgm:prSet presAssocID="{29764B70-5D8D-4675-A9D2-2283CF4A6FC4}" presName="childText" presStyleLbl="revTx" presStyleIdx="1" presStyleCnt="3">
        <dgm:presLayoutVars>
          <dgm:bulletEnabled val="1"/>
        </dgm:presLayoutVars>
      </dgm:prSet>
      <dgm:spPr/>
    </dgm:pt>
    <dgm:pt modelId="{D7978CCC-5638-41FC-B358-477983EE4178}" type="pres">
      <dgm:prSet presAssocID="{E01149A1-29F3-46F9-8B7C-DD25C5AE9A33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90FAB1A6-28CB-46EF-BCE4-769DF549F80C}" type="pres">
      <dgm:prSet presAssocID="{E01149A1-29F3-46F9-8B7C-DD25C5AE9A33}" presName="childText" presStyleLbl="revTx" presStyleIdx="2" presStyleCnt="3">
        <dgm:presLayoutVars>
          <dgm:bulletEnabled val="1"/>
        </dgm:presLayoutVars>
      </dgm:prSet>
      <dgm:spPr/>
    </dgm:pt>
  </dgm:ptLst>
  <dgm:cxnLst>
    <dgm:cxn modelId="{4E700821-94B9-42E8-9B36-DF34670EEDBC}" type="presOf" srcId="{E01149A1-29F3-46F9-8B7C-DD25C5AE9A33}" destId="{D7978CCC-5638-41FC-B358-477983EE4178}" srcOrd="0" destOrd="0" presId="urn:microsoft.com/office/officeart/2005/8/layout/vList2"/>
    <dgm:cxn modelId="{99EC8525-5B49-4222-B0FA-3EDCB673634F}" srcId="{29764B70-5D8D-4675-A9D2-2283CF4A6FC4}" destId="{F1C57CB1-21AB-44E3-AD28-9F1BB4C83D3E}" srcOrd="1" destOrd="0" parTransId="{1E5174F8-F180-40B5-AED3-5C52775476AE}" sibTransId="{4D58A2B6-0B68-4693-B7BC-22A57AE9A555}"/>
    <dgm:cxn modelId="{E5703D2B-10EF-49D5-8C95-7F753D453DA4}" srcId="{E01149A1-29F3-46F9-8B7C-DD25C5AE9A33}" destId="{03F4BBD9-1168-4E99-945A-223DB6F91155}" srcOrd="1" destOrd="0" parTransId="{F86D59B9-CE29-4A46-A412-867192B3D718}" sibTransId="{B14A5285-710B-4F0E-9588-5CCA6187CC81}"/>
    <dgm:cxn modelId="{64622035-C800-4320-A115-AD55889CCEEB}" type="presOf" srcId="{03F4BBD9-1168-4E99-945A-223DB6F91155}" destId="{90FAB1A6-28CB-46EF-BCE4-769DF549F80C}" srcOrd="0" destOrd="1" presId="urn:microsoft.com/office/officeart/2005/8/layout/vList2"/>
    <dgm:cxn modelId="{759A4836-AB1F-4932-9150-2A6B6B2FB3A5}" type="presOf" srcId="{9FB331CE-5108-4300-9B59-3A4FA981994E}" destId="{9072AF25-34F8-4B5A-BD7E-30BFFEF18272}" srcOrd="0" destOrd="0" presId="urn:microsoft.com/office/officeart/2005/8/layout/vList2"/>
    <dgm:cxn modelId="{FD15233D-05BF-497D-B20E-BAFBEFD7076C}" srcId="{29764B70-5D8D-4675-A9D2-2283CF4A6FC4}" destId="{72F2B638-60EE-4BD1-835E-8F4E9C662779}" srcOrd="0" destOrd="0" parTransId="{AB0C2B06-10E4-4856-9ADB-326CB7273A7C}" sibTransId="{C5705A90-CB4A-4671-B1F5-40DB6E1C601C}"/>
    <dgm:cxn modelId="{3F3E6F3F-85A7-42DB-BCAA-711D17B8925F}" type="presOf" srcId="{D046158D-CE25-4DB3-8AC2-FA69CE2EC16F}" destId="{C5A4B1E9-86B0-44B5-B21E-AEAB24CB899B}" srcOrd="0" destOrd="0" presId="urn:microsoft.com/office/officeart/2005/8/layout/vList2"/>
    <dgm:cxn modelId="{2C1EA05C-4423-465F-8D5C-6A5F91E7E4DF}" type="presOf" srcId="{37164BD9-F44B-40E1-B2EC-2732B2836887}" destId="{9D072052-F68A-4C95-BDC7-E25329E0B4F1}" srcOrd="0" destOrd="0" presId="urn:microsoft.com/office/officeart/2005/8/layout/vList2"/>
    <dgm:cxn modelId="{7DF73741-967D-4DB0-9B72-C0A78ED87588}" srcId="{37164BD9-F44B-40E1-B2EC-2732B2836887}" destId="{29764B70-5D8D-4675-A9D2-2283CF4A6FC4}" srcOrd="1" destOrd="0" parTransId="{DA799825-8CE1-4A35-9B0C-30726EEF94CA}" sibTransId="{E4840602-093A-4E18-8EC8-28FF7AB1687C}"/>
    <dgm:cxn modelId="{7058F861-90E2-4502-861D-F751AD0A95CB}" type="presOf" srcId="{72F2B638-60EE-4BD1-835E-8F4E9C662779}" destId="{AF4786AA-9091-4C49-AC8A-830AEBCF1093}" srcOrd="0" destOrd="0" presId="urn:microsoft.com/office/officeart/2005/8/layout/vList2"/>
    <dgm:cxn modelId="{F1F03362-FE0A-4AFF-863F-3AA0250941EB}" type="presOf" srcId="{DB41D999-426C-4709-AF7B-D41E29297507}" destId="{C5A4B1E9-86B0-44B5-B21E-AEAB24CB899B}" srcOrd="0" destOrd="1" presId="urn:microsoft.com/office/officeart/2005/8/layout/vList2"/>
    <dgm:cxn modelId="{BF5BBE69-9A1F-4C8B-90FC-98B484172B75}" type="presOf" srcId="{5CE084FE-A3B8-4F33-B3DC-1EBBCA56E8E1}" destId="{90FAB1A6-28CB-46EF-BCE4-769DF549F80C}" srcOrd="0" destOrd="0" presId="urn:microsoft.com/office/officeart/2005/8/layout/vList2"/>
    <dgm:cxn modelId="{23F1184B-A633-4A3A-B070-6A4DA2B3CCBF}" type="presOf" srcId="{E780C73B-6722-43C7-889D-6C799779481A}" destId="{C5A4B1E9-86B0-44B5-B21E-AEAB24CB899B}" srcOrd="0" destOrd="2" presId="urn:microsoft.com/office/officeart/2005/8/layout/vList2"/>
    <dgm:cxn modelId="{13D41051-39C4-47A2-95CA-ECF5D19F8590}" srcId="{9FB331CE-5108-4300-9B59-3A4FA981994E}" destId="{D046158D-CE25-4DB3-8AC2-FA69CE2EC16F}" srcOrd="0" destOrd="0" parTransId="{37A76060-278C-44A6-B81D-1B939A9D23AA}" sibTransId="{51E4F4E6-DC9A-4140-A0EC-82633CF77B95}"/>
    <dgm:cxn modelId="{300F4A72-77CB-4F07-A933-AEE2CCD560C5}" type="presOf" srcId="{29764B70-5D8D-4675-A9D2-2283CF4A6FC4}" destId="{1148F842-0D36-4E82-9DF2-A29DA28E8B61}" srcOrd="0" destOrd="0" presId="urn:microsoft.com/office/officeart/2005/8/layout/vList2"/>
    <dgm:cxn modelId="{D4CCE273-ED5E-41F8-AC46-67BBA2426D0E}" srcId="{37164BD9-F44B-40E1-B2EC-2732B2836887}" destId="{9FB331CE-5108-4300-9B59-3A4FA981994E}" srcOrd="0" destOrd="0" parTransId="{3C050DC8-72AE-4AD9-BC2E-1AC4DC669CD1}" sibTransId="{11ADEA24-82DF-4C01-A1FB-AD1567655DBF}"/>
    <dgm:cxn modelId="{9899F083-1380-43E1-8980-187AB7A13861}" type="presOf" srcId="{F1C57CB1-21AB-44E3-AD28-9F1BB4C83D3E}" destId="{AF4786AA-9091-4C49-AC8A-830AEBCF1093}" srcOrd="0" destOrd="1" presId="urn:microsoft.com/office/officeart/2005/8/layout/vList2"/>
    <dgm:cxn modelId="{E76A7FA4-8C54-4B5C-99D7-6B7A5617E98C}" srcId="{9FB331CE-5108-4300-9B59-3A4FA981994E}" destId="{DB41D999-426C-4709-AF7B-D41E29297507}" srcOrd="1" destOrd="0" parTransId="{8F4D6625-9537-4BEC-A496-B632C858ECF0}" sibTransId="{5BFDAC37-7C35-47A6-8DF2-B8B4734A6332}"/>
    <dgm:cxn modelId="{FCC377BF-E956-4C1A-B502-9B2ADC471343}" srcId="{29764B70-5D8D-4675-A9D2-2283CF4A6FC4}" destId="{79159AF6-0CC7-4B3C-A713-F7C27D858513}" srcOrd="2" destOrd="0" parTransId="{90C27EF1-703C-4D12-B596-53B744F54555}" sibTransId="{EE52E3C0-62A6-4BC7-967F-343ABAFF4580}"/>
    <dgm:cxn modelId="{6ED7AAD4-3CBB-4F82-BF39-5A87436812F3}" srcId="{37164BD9-F44B-40E1-B2EC-2732B2836887}" destId="{E01149A1-29F3-46F9-8B7C-DD25C5AE9A33}" srcOrd="2" destOrd="0" parTransId="{F8B6211E-D711-468A-A4AE-DFE89F213BE4}" sibTransId="{E6E915B7-BABB-41ED-9A7B-0E7F1FA4858E}"/>
    <dgm:cxn modelId="{EEE783EA-F2F0-4473-8487-8BE278388505}" type="presOf" srcId="{79159AF6-0CC7-4B3C-A713-F7C27D858513}" destId="{AF4786AA-9091-4C49-AC8A-830AEBCF1093}" srcOrd="0" destOrd="2" presId="urn:microsoft.com/office/officeart/2005/8/layout/vList2"/>
    <dgm:cxn modelId="{EE378DF4-6E74-42FB-BEF9-88151BF9D2CE}" srcId="{E01149A1-29F3-46F9-8B7C-DD25C5AE9A33}" destId="{5CE084FE-A3B8-4F33-B3DC-1EBBCA56E8E1}" srcOrd="0" destOrd="0" parTransId="{E74C70AA-7560-4095-B703-A89EA9F6BD2E}" sibTransId="{43F392F4-9208-48A6-9146-AB011411E497}"/>
    <dgm:cxn modelId="{918D1BF5-F8DF-421A-8F63-D032BD79A085}" srcId="{9FB331CE-5108-4300-9B59-3A4FA981994E}" destId="{E780C73B-6722-43C7-889D-6C799779481A}" srcOrd="2" destOrd="0" parTransId="{D4F0A9DE-55CA-494D-B27E-7B58A9306642}" sibTransId="{D19B69A2-E65B-4B48-8946-CC234720F067}"/>
    <dgm:cxn modelId="{E10B06CD-12C5-40F9-8962-372D8E4C48BA}" type="presParOf" srcId="{9D072052-F68A-4C95-BDC7-E25329E0B4F1}" destId="{9072AF25-34F8-4B5A-BD7E-30BFFEF18272}" srcOrd="0" destOrd="0" presId="urn:microsoft.com/office/officeart/2005/8/layout/vList2"/>
    <dgm:cxn modelId="{9CF788AA-6935-473C-9551-38452C163C2F}" type="presParOf" srcId="{9D072052-F68A-4C95-BDC7-E25329E0B4F1}" destId="{C5A4B1E9-86B0-44B5-B21E-AEAB24CB899B}" srcOrd="1" destOrd="0" presId="urn:microsoft.com/office/officeart/2005/8/layout/vList2"/>
    <dgm:cxn modelId="{8BEA6AC4-D766-4A85-8534-DF78BAC10B1D}" type="presParOf" srcId="{9D072052-F68A-4C95-BDC7-E25329E0B4F1}" destId="{1148F842-0D36-4E82-9DF2-A29DA28E8B61}" srcOrd="2" destOrd="0" presId="urn:microsoft.com/office/officeart/2005/8/layout/vList2"/>
    <dgm:cxn modelId="{16140C2A-4C03-4C33-9D16-62C0FFFD9058}" type="presParOf" srcId="{9D072052-F68A-4C95-BDC7-E25329E0B4F1}" destId="{AF4786AA-9091-4C49-AC8A-830AEBCF1093}" srcOrd="3" destOrd="0" presId="urn:microsoft.com/office/officeart/2005/8/layout/vList2"/>
    <dgm:cxn modelId="{0AD5676D-B37B-48C3-9CEB-FFDF6419C7AE}" type="presParOf" srcId="{9D072052-F68A-4C95-BDC7-E25329E0B4F1}" destId="{D7978CCC-5638-41FC-B358-477983EE4178}" srcOrd="4" destOrd="0" presId="urn:microsoft.com/office/officeart/2005/8/layout/vList2"/>
    <dgm:cxn modelId="{6725EFD2-4303-4F12-88BC-3582BA2A9E6C}" type="presParOf" srcId="{9D072052-F68A-4C95-BDC7-E25329E0B4F1}" destId="{90FAB1A6-28CB-46EF-BCE4-769DF549F80C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7164BD9-F44B-40E1-B2EC-2732B2836887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9FB331CE-5108-4300-9B59-3A4FA981994E}">
      <dgm:prSet/>
      <dgm:spPr/>
      <dgm:t>
        <a:bodyPr/>
        <a:lstStyle/>
        <a:p>
          <a:pPr rtl="0"/>
          <a:r>
            <a:rPr lang="cs-CZ" dirty="0"/>
            <a:t>RTOG/EORTC</a:t>
          </a:r>
        </a:p>
      </dgm:t>
    </dgm:pt>
    <dgm:pt modelId="{3C050DC8-72AE-4AD9-BC2E-1AC4DC669CD1}" type="parTrans" cxnId="{D4CCE273-ED5E-41F8-AC46-67BBA2426D0E}">
      <dgm:prSet/>
      <dgm:spPr/>
      <dgm:t>
        <a:bodyPr/>
        <a:lstStyle/>
        <a:p>
          <a:endParaRPr lang="cs-CZ"/>
        </a:p>
      </dgm:t>
    </dgm:pt>
    <dgm:pt modelId="{11ADEA24-82DF-4C01-A1FB-AD1567655DBF}" type="sibTrans" cxnId="{D4CCE273-ED5E-41F8-AC46-67BBA2426D0E}">
      <dgm:prSet/>
      <dgm:spPr/>
      <dgm:t>
        <a:bodyPr/>
        <a:lstStyle/>
        <a:p>
          <a:endParaRPr lang="cs-CZ"/>
        </a:p>
      </dgm:t>
    </dgm:pt>
    <dgm:pt modelId="{29764B70-5D8D-4675-A9D2-2283CF4A6FC4}">
      <dgm:prSet/>
      <dgm:spPr/>
      <dgm:t>
        <a:bodyPr/>
        <a:lstStyle/>
        <a:p>
          <a:pPr rtl="0"/>
          <a:r>
            <a:rPr lang="cs-CZ" dirty="0"/>
            <a:t>CTCAE ( ver. 5)</a:t>
          </a:r>
        </a:p>
      </dgm:t>
    </dgm:pt>
    <dgm:pt modelId="{DA799825-8CE1-4A35-9B0C-30726EEF94CA}" type="parTrans" cxnId="{7DF73741-967D-4DB0-9B72-C0A78ED87588}">
      <dgm:prSet/>
      <dgm:spPr/>
      <dgm:t>
        <a:bodyPr/>
        <a:lstStyle/>
        <a:p>
          <a:endParaRPr lang="cs-CZ"/>
        </a:p>
      </dgm:t>
    </dgm:pt>
    <dgm:pt modelId="{E4840602-093A-4E18-8EC8-28FF7AB1687C}" type="sibTrans" cxnId="{7DF73741-967D-4DB0-9B72-C0A78ED87588}">
      <dgm:prSet/>
      <dgm:spPr/>
      <dgm:t>
        <a:bodyPr/>
        <a:lstStyle/>
        <a:p>
          <a:endParaRPr lang="cs-CZ"/>
        </a:p>
      </dgm:t>
    </dgm:pt>
    <dgm:pt modelId="{E01149A1-29F3-46F9-8B7C-DD25C5AE9A33}">
      <dgm:prSet/>
      <dgm:spPr/>
      <dgm:t>
        <a:bodyPr/>
        <a:lstStyle/>
        <a:p>
          <a:pPr rtl="0"/>
          <a:r>
            <a:rPr lang="cs-CZ" dirty="0"/>
            <a:t>PROM</a:t>
          </a:r>
        </a:p>
      </dgm:t>
    </dgm:pt>
    <dgm:pt modelId="{F8B6211E-D711-468A-A4AE-DFE89F213BE4}" type="parTrans" cxnId="{6ED7AAD4-3CBB-4F82-BF39-5A87436812F3}">
      <dgm:prSet/>
      <dgm:spPr/>
      <dgm:t>
        <a:bodyPr/>
        <a:lstStyle/>
        <a:p>
          <a:endParaRPr lang="cs-CZ"/>
        </a:p>
      </dgm:t>
    </dgm:pt>
    <dgm:pt modelId="{E6E915B7-BABB-41ED-9A7B-0E7F1FA4858E}" type="sibTrans" cxnId="{6ED7AAD4-3CBB-4F82-BF39-5A87436812F3}">
      <dgm:prSet/>
      <dgm:spPr/>
      <dgm:t>
        <a:bodyPr/>
        <a:lstStyle/>
        <a:p>
          <a:endParaRPr lang="cs-CZ"/>
        </a:p>
      </dgm:t>
    </dgm:pt>
    <dgm:pt modelId="{9D072052-F68A-4C95-BDC7-E25329E0B4F1}" type="pres">
      <dgm:prSet presAssocID="{37164BD9-F44B-40E1-B2EC-2732B2836887}" presName="linear" presStyleCnt="0">
        <dgm:presLayoutVars>
          <dgm:animLvl val="lvl"/>
          <dgm:resizeHandles val="exact"/>
        </dgm:presLayoutVars>
      </dgm:prSet>
      <dgm:spPr/>
    </dgm:pt>
    <dgm:pt modelId="{9072AF25-34F8-4B5A-BD7E-30BFFEF18272}" type="pres">
      <dgm:prSet presAssocID="{9FB331CE-5108-4300-9B59-3A4FA981994E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30DF6449-58DA-4C2D-AC48-02422934898A}" type="pres">
      <dgm:prSet presAssocID="{11ADEA24-82DF-4C01-A1FB-AD1567655DBF}" presName="spacer" presStyleCnt="0"/>
      <dgm:spPr/>
    </dgm:pt>
    <dgm:pt modelId="{1148F842-0D36-4E82-9DF2-A29DA28E8B61}" type="pres">
      <dgm:prSet presAssocID="{29764B70-5D8D-4675-A9D2-2283CF4A6FC4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FCE36410-AC3D-4133-9E86-4CD5B366163D}" type="pres">
      <dgm:prSet presAssocID="{E4840602-093A-4E18-8EC8-28FF7AB1687C}" presName="spacer" presStyleCnt="0"/>
      <dgm:spPr/>
    </dgm:pt>
    <dgm:pt modelId="{D7978CCC-5638-41FC-B358-477983EE4178}" type="pres">
      <dgm:prSet presAssocID="{E01149A1-29F3-46F9-8B7C-DD25C5AE9A33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4E700821-94B9-42E8-9B36-DF34670EEDBC}" type="presOf" srcId="{E01149A1-29F3-46F9-8B7C-DD25C5AE9A33}" destId="{D7978CCC-5638-41FC-B358-477983EE4178}" srcOrd="0" destOrd="0" presId="urn:microsoft.com/office/officeart/2005/8/layout/vList2"/>
    <dgm:cxn modelId="{759A4836-AB1F-4932-9150-2A6B6B2FB3A5}" type="presOf" srcId="{9FB331CE-5108-4300-9B59-3A4FA981994E}" destId="{9072AF25-34F8-4B5A-BD7E-30BFFEF18272}" srcOrd="0" destOrd="0" presId="urn:microsoft.com/office/officeart/2005/8/layout/vList2"/>
    <dgm:cxn modelId="{2C1EA05C-4423-465F-8D5C-6A5F91E7E4DF}" type="presOf" srcId="{37164BD9-F44B-40E1-B2EC-2732B2836887}" destId="{9D072052-F68A-4C95-BDC7-E25329E0B4F1}" srcOrd="0" destOrd="0" presId="urn:microsoft.com/office/officeart/2005/8/layout/vList2"/>
    <dgm:cxn modelId="{7DF73741-967D-4DB0-9B72-C0A78ED87588}" srcId="{37164BD9-F44B-40E1-B2EC-2732B2836887}" destId="{29764B70-5D8D-4675-A9D2-2283CF4A6FC4}" srcOrd="1" destOrd="0" parTransId="{DA799825-8CE1-4A35-9B0C-30726EEF94CA}" sibTransId="{E4840602-093A-4E18-8EC8-28FF7AB1687C}"/>
    <dgm:cxn modelId="{300F4A72-77CB-4F07-A933-AEE2CCD560C5}" type="presOf" srcId="{29764B70-5D8D-4675-A9D2-2283CF4A6FC4}" destId="{1148F842-0D36-4E82-9DF2-A29DA28E8B61}" srcOrd="0" destOrd="0" presId="urn:microsoft.com/office/officeart/2005/8/layout/vList2"/>
    <dgm:cxn modelId="{D4CCE273-ED5E-41F8-AC46-67BBA2426D0E}" srcId="{37164BD9-F44B-40E1-B2EC-2732B2836887}" destId="{9FB331CE-5108-4300-9B59-3A4FA981994E}" srcOrd="0" destOrd="0" parTransId="{3C050DC8-72AE-4AD9-BC2E-1AC4DC669CD1}" sibTransId="{11ADEA24-82DF-4C01-A1FB-AD1567655DBF}"/>
    <dgm:cxn modelId="{6ED7AAD4-3CBB-4F82-BF39-5A87436812F3}" srcId="{37164BD9-F44B-40E1-B2EC-2732B2836887}" destId="{E01149A1-29F3-46F9-8B7C-DD25C5AE9A33}" srcOrd="2" destOrd="0" parTransId="{F8B6211E-D711-468A-A4AE-DFE89F213BE4}" sibTransId="{E6E915B7-BABB-41ED-9A7B-0E7F1FA4858E}"/>
    <dgm:cxn modelId="{E10B06CD-12C5-40F9-8962-372D8E4C48BA}" type="presParOf" srcId="{9D072052-F68A-4C95-BDC7-E25329E0B4F1}" destId="{9072AF25-34F8-4B5A-BD7E-30BFFEF18272}" srcOrd="0" destOrd="0" presId="urn:microsoft.com/office/officeart/2005/8/layout/vList2"/>
    <dgm:cxn modelId="{0297E2E1-1814-4C8C-9BE4-1694C6E189CC}" type="presParOf" srcId="{9D072052-F68A-4C95-BDC7-E25329E0B4F1}" destId="{30DF6449-58DA-4C2D-AC48-02422934898A}" srcOrd="1" destOrd="0" presId="urn:microsoft.com/office/officeart/2005/8/layout/vList2"/>
    <dgm:cxn modelId="{8BEA6AC4-D766-4A85-8534-DF78BAC10B1D}" type="presParOf" srcId="{9D072052-F68A-4C95-BDC7-E25329E0B4F1}" destId="{1148F842-0D36-4E82-9DF2-A29DA28E8B61}" srcOrd="2" destOrd="0" presId="urn:microsoft.com/office/officeart/2005/8/layout/vList2"/>
    <dgm:cxn modelId="{C9BD0656-A4D5-4247-B834-A079ADC99708}" type="presParOf" srcId="{9D072052-F68A-4C95-BDC7-E25329E0B4F1}" destId="{FCE36410-AC3D-4133-9E86-4CD5B366163D}" srcOrd="3" destOrd="0" presId="urn:microsoft.com/office/officeart/2005/8/layout/vList2"/>
    <dgm:cxn modelId="{0AD5676D-B37B-48C3-9CEB-FFDF6419C7AE}" type="presParOf" srcId="{9D072052-F68A-4C95-BDC7-E25329E0B4F1}" destId="{D7978CCC-5638-41FC-B358-477983EE4178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7164BD9-F44B-40E1-B2EC-2732B2836887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9FB331CE-5108-4300-9B59-3A4FA981994E}">
      <dgm:prSet/>
      <dgm:spPr/>
      <dgm:t>
        <a:bodyPr/>
        <a:lstStyle/>
        <a:p>
          <a:pPr rtl="0"/>
          <a:r>
            <a:rPr lang="cs-CZ" dirty="0"/>
            <a:t>Německo</a:t>
          </a:r>
        </a:p>
      </dgm:t>
    </dgm:pt>
    <dgm:pt modelId="{3C050DC8-72AE-4AD9-BC2E-1AC4DC669CD1}" type="parTrans" cxnId="{D4CCE273-ED5E-41F8-AC46-67BBA2426D0E}">
      <dgm:prSet/>
      <dgm:spPr/>
      <dgm:t>
        <a:bodyPr/>
        <a:lstStyle/>
        <a:p>
          <a:endParaRPr lang="cs-CZ"/>
        </a:p>
      </dgm:t>
    </dgm:pt>
    <dgm:pt modelId="{11ADEA24-82DF-4C01-A1FB-AD1567655DBF}" type="sibTrans" cxnId="{D4CCE273-ED5E-41F8-AC46-67BBA2426D0E}">
      <dgm:prSet/>
      <dgm:spPr/>
      <dgm:t>
        <a:bodyPr/>
        <a:lstStyle/>
        <a:p>
          <a:endParaRPr lang="cs-CZ"/>
        </a:p>
      </dgm:t>
    </dgm:pt>
    <dgm:pt modelId="{03F4BBD9-1168-4E99-945A-223DB6F91155}">
      <dgm:prSet/>
      <dgm:spPr/>
      <dgm:t>
        <a:bodyPr/>
        <a:lstStyle/>
        <a:p>
          <a:pPr rtl="0"/>
          <a:r>
            <a:rPr lang="cs-CZ" dirty="0"/>
            <a:t>Čína</a:t>
          </a:r>
        </a:p>
      </dgm:t>
    </dgm:pt>
    <dgm:pt modelId="{F86D59B9-CE29-4A46-A412-867192B3D718}" type="parTrans" cxnId="{E5703D2B-10EF-49D5-8C95-7F753D453DA4}">
      <dgm:prSet/>
      <dgm:spPr/>
      <dgm:t>
        <a:bodyPr/>
        <a:lstStyle/>
        <a:p>
          <a:endParaRPr lang="cs-CZ"/>
        </a:p>
      </dgm:t>
    </dgm:pt>
    <dgm:pt modelId="{B14A5285-710B-4F0E-9588-5CCA6187CC81}" type="sibTrans" cxnId="{E5703D2B-10EF-49D5-8C95-7F753D453DA4}">
      <dgm:prSet/>
      <dgm:spPr/>
      <dgm:t>
        <a:bodyPr/>
        <a:lstStyle/>
        <a:p>
          <a:endParaRPr lang="cs-CZ"/>
        </a:p>
      </dgm:t>
    </dgm:pt>
    <dgm:pt modelId="{2D6CC37B-266B-480B-8E48-06767EB8455E}">
      <dgm:prSet/>
      <dgm:spPr/>
      <dgm:t>
        <a:bodyPr/>
        <a:lstStyle/>
        <a:p>
          <a:pPr rtl="0"/>
          <a:r>
            <a:rPr lang="cs-CZ" dirty="0"/>
            <a:t>Švýcarsko</a:t>
          </a:r>
        </a:p>
      </dgm:t>
    </dgm:pt>
    <dgm:pt modelId="{DE183F75-78E1-40DA-BCDB-5858764DD8D3}" type="parTrans" cxnId="{ECD7B108-898F-4697-9664-789994298BDC}">
      <dgm:prSet/>
      <dgm:spPr/>
      <dgm:t>
        <a:bodyPr/>
        <a:lstStyle/>
        <a:p>
          <a:endParaRPr lang="cs-CZ"/>
        </a:p>
      </dgm:t>
    </dgm:pt>
    <dgm:pt modelId="{EE9D52E6-6593-4F37-A429-6A467B14FC6F}" type="sibTrans" cxnId="{ECD7B108-898F-4697-9664-789994298BDC}">
      <dgm:prSet/>
      <dgm:spPr/>
      <dgm:t>
        <a:bodyPr/>
        <a:lstStyle/>
        <a:p>
          <a:endParaRPr lang="cs-CZ"/>
        </a:p>
      </dgm:t>
    </dgm:pt>
    <dgm:pt modelId="{B6EBBA88-E840-4E3E-BC01-F8B1379893BF}">
      <dgm:prSet/>
      <dgm:spPr/>
      <dgm:t>
        <a:bodyPr/>
        <a:lstStyle/>
        <a:p>
          <a:pPr rtl="0"/>
          <a:r>
            <a:rPr lang="cs-CZ" dirty="0"/>
            <a:t>USA</a:t>
          </a:r>
        </a:p>
      </dgm:t>
    </dgm:pt>
    <dgm:pt modelId="{239CCA47-5408-4198-B579-375C01EE3200}" type="parTrans" cxnId="{A740FA88-26BF-4815-B3EF-96C5CAB96405}">
      <dgm:prSet/>
      <dgm:spPr/>
      <dgm:t>
        <a:bodyPr/>
        <a:lstStyle/>
        <a:p>
          <a:endParaRPr lang="cs-CZ"/>
        </a:p>
      </dgm:t>
    </dgm:pt>
    <dgm:pt modelId="{B73403AB-642C-4A73-BFCC-A36167259E15}" type="sibTrans" cxnId="{A740FA88-26BF-4815-B3EF-96C5CAB96405}">
      <dgm:prSet/>
      <dgm:spPr/>
      <dgm:t>
        <a:bodyPr/>
        <a:lstStyle/>
        <a:p>
          <a:endParaRPr lang="cs-CZ"/>
        </a:p>
      </dgm:t>
    </dgm:pt>
    <dgm:pt modelId="{23F4C768-9AB2-4700-9AD6-336E28E4B1E0}">
      <dgm:prSet/>
      <dgm:spPr/>
      <dgm:t>
        <a:bodyPr/>
        <a:lstStyle/>
        <a:p>
          <a:pPr rtl="0"/>
          <a:r>
            <a:rPr lang="cs-CZ" dirty="0"/>
            <a:t>Itálie</a:t>
          </a:r>
        </a:p>
      </dgm:t>
    </dgm:pt>
    <dgm:pt modelId="{644B1771-9A44-4FD1-A701-2DE32C7205CA}" type="parTrans" cxnId="{2C15096A-307C-4C7F-A557-2F5BA7695B8F}">
      <dgm:prSet/>
      <dgm:spPr/>
      <dgm:t>
        <a:bodyPr/>
        <a:lstStyle/>
        <a:p>
          <a:endParaRPr lang="cs-CZ"/>
        </a:p>
      </dgm:t>
    </dgm:pt>
    <dgm:pt modelId="{AC73FC24-B4B0-468C-AF41-35E929801D27}" type="sibTrans" cxnId="{2C15096A-307C-4C7F-A557-2F5BA7695B8F}">
      <dgm:prSet/>
      <dgm:spPr/>
      <dgm:t>
        <a:bodyPr/>
        <a:lstStyle/>
        <a:p>
          <a:endParaRPr lang="cs-CZ"/>
        </a:p>
      </dgm:t>
    </dgm:pt>
    <dgm:pt modelId="{5E644915-F4C4-4C9C-B93B-F471CEFE414E}">
      <dgm:prSet/>
      <dgm:spPr/>
      <dgm:t>
        <a:bodyPr/>
        <a:lstStyle/>
        <a:p>
          <a:pPr rtl="0"/>
          <a:r>
            <a:rPr lang="cs-CZ" dirty="0"/>
            <a:t>UK</a:t>
          </a:r>
        </a:p>
      </dgm:t>
    </dgm:pt>
    <dgm:pt modelId="{6D63159D-D4C4-46BE-8B19-4432B4F8A25E}" type="parTrans" cxnId="{898058EF-70C7-4EAF-89CF-ACD970D84ACC}">
      <dgm:prSet/>
      <dgm:spPr/>
      <dgm:t>
        <a:bodyPr/>
        <a:lstStyle/>
        <a:p>
          <a:endParaRPr lang="cs-CZ"/>
        </a:p>
      </dgm:t>
    </dgm:pt>
    <dgm:pt modelId="{5929E2B8-F4C0-42EC-8C40-9A4711169546}" type="sibTrans" cxnId="{898058EF-70C7-4EAF-89CF-ACD970D84ACC}">
      <dgm:prSet/>
      <dgm:spPr/>
      <dgm:t>
        <a:bodyPr/>
        <a:lstStyle/>
        <a:p>
          <a:endParaRPr lang="cs-CZ"/>
        </a:p>
      </dgm:t>
    </dgm:pt>
    <dgm:pt modelId="{2331F9C9-0EAE-4540-97D9-50C38FA52A07}">
      <dgm:prSet/>
      <dgm:spPr/>
      <dgm:t>
        <a:bodyPr/>
        <a:lstStyle/>
        <a:p>
          <a:pPr rtl="0"/>
          <a:r>
            <a:rPr lang="cs-CZ" dirty="0" err="1"/>
            <a:t>Taiwan</a:t>
          </a:r>
          <a:endParaRPr lang="cs-CZ" dirty="0"/>
        </a:p>
      </dgm:t>
    </dgm:pt>
    <dgm:pt modelId="{3A5C2634-7E93-46CA-827C-827E32939F19}" type="parTrans" cxnId="{08EA3918-D2D3-4E78-AF3D-B0CCF68D4324}">
      <dgm:prSet/>
      <dgm:spPr/>
      <dgm:t>
        <a:bodyPr/>
        <a:lstStyle/>
        <a:p>
          <a:endParaRPr lang="cs-CZ"/>
        </a:p>
      </dgm:t>
    </dgm:pt>
    <dgm:pt modelId="{BD23E703-A3E0-47AA-87A4-A485D7505809}" type="sibTrans" cxnId="{08EA3918-D2D3-4E78-AF3D-B0CCF68D4324}">
      <dgm:prSet/>
      <dgm:spPr/>
      <dgm:t>
        <a:bodyPr/>
        <a:lstStyle/>
        <a:p>
          <a:endParaRPr lang="cs-CZ"/>
        </a:p>
      </dgm:t>
    </dgm:pt>
    <dgm:pt modelId="{9D072052-F68A-4C95-BDC7-E25329E0B4F1}" type="pres">
      <dgm:prSet presAssocID="{37164BD9-F44B-40E1-B2EC-2732B2836887}" presName="linear" presStyleCnt="0">
        <dgm:presLayoutVars>
          <dgm:animLvl val="lvl"/>
          <dgm:resizeHandles val="exact"/>
        </dgm:presLayoutVars>
      </dgm:prSet>
      <dgm:spPr/>
    </dgm:pt>
    <dgm:pt modelId="{9072AF25-34F8-4B5A-BD7E-30BFFEF18272}" type="pres">
      <dgm:prSet presAssocID="{9FB331CE-5108-4300-9B59-3A4FA981994E}" presName="parentText" presStyleLbl="node1" presStyleIdx="0" presStyleCnt="7">
        <dgm:presLayoutVars>
          <dgm:chMax val="0"/>
          <dgm:bulletEnabled val="1"/>
        </dgm:presLayoutVars>
      </dgm:prSet>
      <dgm:spPr/>
    </dgm:pt>
    <dgm:pt modelId="{3AAC2DC6-5D6D-4178-AF6E-1647DCEED19B}" type="pres">
      <dgm:prSet presAssocID="{11ADEA24-82DF-4C01-A1FB-AD1567655DBF}" presName="spacer" presStyleCnt="0"/>
      <dgm:spPr/>
    </dgm:pt>
    <dgm:pt modelId="{BB39D2BA-AE43-415E-BA76-1843F43E141D}" type="pres">
      <dgm:prSet presAssocID="{B6EBBA88-E840-4E3E-BC01-F8B1379893BF}" presName="parentText" presStyleLbl="node1" presStyleIdx="1" presStyleCnt="7">
        <dgm:presLayoutVars>
          <dgm:chMax val="0"/>
          <dgm:bulletEnabled val="1"/>
        </dgm:presLayoutVars>
      </dgm:prSet>
      <dgm:spPr/>
    </dgm:pt>
    <dgm:pt modelId="{B8A68583-057A-4DBD-97A2-55B0B5F3A959}" type="pres">
      <dgm:prSet presAssocID="{B73403AB-642C-4A73-BFCC-A36167259E15}" presName="spacer" presStyleCnt="0"/>
      <dgm:spPr/>
    </dgm:pt>
    <dgm:pt modelId="{47F9E2CE-0E41-4E40-8886-C2CD7B10AD22}" type="pres">
      <dgm:prSet presAssocID="{2D6CC37B-266B-480B-8E48-06767EB8455E}" presName="parentText" presStyleLbl="node1" presStyleIdx="2" presStyleCnt="7">
        <dgm:presLayoutVars>
          <dgm:chMax val="0"/>
          <dgm:bulletEnabled val="1"/>
        </dgm:presLayoutVars>
      </dgm:prSet>
      <dgm:spPr/>
    </dgm:pt>
    <dgm:pt modelId="{901F9893-01CE-45D9-AF90-11E6E97C9B71}" type="pres">
      <dgm:prSet presAssocID="{EE9D52E6-6593-4F37-A429-6A467B14FC6F}" presName="spacer" presStyleCnt="0"/>
      <dgm:spPr/>
    </dgm:pt>
    <dgm:pt modelId="{64ACD71C-97FF-4A8F-A457-0299CC3CF529}" type="pres">
      <dgm:prSet presAssocID="{03F4BBD9-1168-4E99-945A-223DB6F91155}" presName="parentText" presStyleLbl="node1" presStyleIdx="3" presStyleCnt="7">
        <dgm:presLayoutVars>
          <dgm:chMax val="0"/>
          <dgm:bulletEnabled val="1"/>
        </dgm:presLayoutVars>
      </dgm:prSet>
      <dgm:spPr/>
    </dgm:pt>
    <dgm:pt modelId="{BF1EC7E8-68CA-41A7-B7DB-E92069F4BD7A}" type="pres">
      <dgm:prSet presAssocID="{B14A5285-710B-4F0E-9588-5CCA6187CC81}" presName="spacer" presStyleCnt="0"/>
      <dgm:spPr/>
    </dgm:pt>
    <dgm:pt modelId="{EE887432-C30C-4438-815D-DF66F481770A}" type="pres">
      <dgm:prSet presAssocID="{2331F9C9-0EAE-4540-97D9-50C38FA52A07}" presName="parentText" presStyleLbl="node1" presStyleIdx="4" presStyleCnt="7">
        <dgm:presLayoutVars>
          <dgm:chMax val="0"/>
          <dgm:bulletEnabled val="1"/>
        </dgm:presLayoutVars>
      </dgm:prSet>
      <dgm:spPr/>
    </dgm:pt>
    <dgm:pt modelId="{890A3C6B-D338-4B6D-8671-26A8120CF55B}" type="pres">
      <dgm:prSet presAssocID="{BD23E703-A3E0-47AA-87A4-A485D7505809}" presName="spacer" presStyleCnt="0"/>
      <dgm:spPr/>
    </dgm:pt>
    <dgm:pt modelId="{4BDB6126-B8FB-487B-82E1-5EAB6FB434E5}" type="pres">
      <dgm:prSet presAssocID="{23F4C768-9AB2-4700-9AD6-336E28E4B1E0}" presName="parentText" presStyleLbl="node1" presStyleIdx="5" presStyleCnt="7">
        <dgm:presLayoutVars>
          <dgm:chMax val="0"/>
          <dgm:bulletEnabled val="1"/>
        </dgm:presLayoutVars>
      </dgm:prSet>
      <dgm:spPr/>
    </dgm:pt>
    <dgm:pt modelId="{C46A4984-C64D-49C4-B1BB-5B16AD5D7C07}" type="pres">
      <dgm:prSet presAssocID="{AC73FC24-B4B0-468C-AF41-35E929801D27}" presName="spacer" presStyleCnt="0"/>
      <dgm:spPr/>
    </dgm:pt>
    <dgm:pt modelId="{C1475C27-2047-41A7-A9E9-FAB88DF28404}" type="pres">
      <dgm:prSet presAssocID="{5E644915-F4C4-4C9C-B93B-F471CEFE414E}" presName="parentText" presStyleLbl="node1" presStyleIdx="6" presStyleCnt="7">
        <dgm:presLayoutVars>
          <dgm:chMax val="0"/>
          <dgm:bulletEnabled val="1"/>
        </dgm:presLayoutVars>
      </dgm:prSet>
      <dgm:spPr/>
    </dgm:pt>
  </dgm:ptLst>
  <dgm:cxnLst>
    <dgm:cxn modelId="{ECD7B108-898F-4697-9664-789994298BDC}" srcId="{37164BD9-F44B-40E1-B2EC-2732B2836887}" destId="{2D6CC37B-266B-480B-8E48-06767EB8455E}" srcOrd="2" destOrd="0" parTransId="{DE183F75-78E1-40DA-BCDB-5858764DD8D3}" sibTransId="{EE9D52E6-6593-4F37-A429-6A467B14FC6F}"/>
    <dgm:cxn modelId="{08EA3918-D2D3-4E78-AF3D-B0CCF68D4324}" srcId="{37164BD9-F44B-40E1-B2EC-2732B2836887}" destId="{2331F9C9-0EAE-4540-97D9-50C38FA52A07}" srcOrd="4" destOrd="0" parTransId="{3A5C2634-7E93-46CA-827C-827E32939F19}" sibTransId="{BD23E703-A3E0-47AA-87A4-A485D7505809}"/>
    <dgm:cxn modelId="{E5703D2B-10EF-49D5-8C95-7F753D453DA4}" srcId="{37164BD9-F44B-40E1-B2EC-2732B2836887}" destId="{03F4BBD9-1168-4E99-945A-223DB6F91155}" srcOrd="3" destOrd="0" parTransId="{F86D59B9-CE29-4A46-A412-867192B3D718}" sibTransId="{B14A5285-710B-4F0E-9588-5CCA6187CC81}"/>
    <dgm:cxn modelId="{759A4836-AB1F-4932-9150-2A6B6B2FB3A5}" type="presOf" srcId="{9FB331CE-5108-4300-9B59-3A4FA981994E}" destId="{9072AF25-34F8-4B5A-BD7E-30BFFEF18272}" srcOrd="0" destOrd="0" presId="urn:microsoft.com/office/officeart/2005/8/layout/vList2"/>
    <dgm:cxn modelId="{2C1EA05C-4423-465F-8D5C-6A5F91E7E4DF}" type="presOf" srcId="{37164BD9-F44B-40E1-B2EC-2732B2836887}" destId="{9D072052-F68A-4C95-BDC7-E25329E0B4F1}" srcOrd="0" destOrd="0" presId="urn:microsoft.com/office/officeart/2005/8/layout/vList2"/>
    <dgm:cxn modelId="{2C15096A-307C-4C7F-A557-2F5BA7695B8F}" srcId="{37164BD9-F44B-40E1-B2EC-2732B2836887}" destId="{23F4C768-9AB2-4700-9AD6-336E28E4B1E0}" srcOrd="5" destOrd="0" parTransId="{644B1771-9A44-4FD1-A701-2DE32C7205CA}" sibTransId="{AC73FC24-B4B0-468C-AF41-35E929801D27}"/>
    <dgm:cxn modelId="{6382B54B-E4B8-4435-8E8B-80636B3048C9}" type="presOf" srcId="{23F4C768-9AB2-4700-9AD6-336E28E4B1E0}" destId="{4BDB6126-B8FB-487B-82E1-5EAB6FB434E5}" srcOrd="0" destOrd="0" presId="urn:microsoft.com/office/officeart/2005/8/layout/vList2"/>
    <dgm:cxn modelId="{D4CCE273-ED5E-41F8-AC46-67BBA2426D0E}" srcId="{37164BD9-F44B-40E1-B2EC-2732B2836887}" destId="{9FB331CE-5108-4300-9B59-3A4FA981994E}" srcOrd="0" destOrd="0" parTransId="{3C050DC8-72AE-4AD9-BC2E-1AC4DC669CD1}" sibTransId="{11ADEA24-82DF-4C01-A1FB-AD1567655DBF}"/>
    <dgm:cxn modelId="{6B24E787-8BE8-4C35-A3C2-7FFBA3BD8243}" type="presOf" srcId="{B6EBBA88-E840-4E3E-BC01-F8B1379893BF}" destId="{BB39D2BA-AE43-415E-BA76-1843F43E141D}" srcOrd="0" destOrd="0" presId="urn:microsoft.com/office/officeart/2005/8/layout/vList2"/>
    <dgm:cxn modelId="{A740FA88-26BF-4815-B3EF-96C5CAB96405}" srcId="{37164BD9-F44B-40E1-B2EC-2732B2836887}" destId="{B6EBBA88-E840-4E3E-BC01-F8B1379893BF}" srcOrd="1" destOrd="0" parTransId="{239CCA47-5408-4198-B579-375C01EE3200}" sibTransId="{B73403AB-642C-4A73-BFCC-A36167259E15}"/>
    <dgm:cxn modelId="{CC780C9A-3CE0-4A9E-B1BF-0DD8942428B4}" type="presOf" srcId="{03F4BBD9-1168-4E99-945A-223DB6F91155}" destId="{64ACD71C-97FF-4A8F-A457-0299CC3CF529}" srcOrd="0" destOrd="0" presId="urn:microsoft.com/office/officeart/2005/8/layout/vList2"/>
    <dgm:cxn modelId="{EFB4AC9F-8B17-4499-992D-FB5810A5DD8E}" type="presOf" srcId="{2D6CC37B-266B-480B-8E48-06767EB8455E}" destId="{47F9E2CE-0E41-4E40-8886-C2CD7B10AD22}" srcOrd="0" destOrd="0" presId="urn:microsoft.com/office/officeart/2005/8/layout/vList2"/>
    <dgm:cxn modelId="{FBA777B6-1B7F-42F5-BB21-A7906D0BE691}" type="presOf" srcId="{5E644915-F4C4-4C9C-B93B-F471CEFE414E}" destId="{C1475C27-2047-41A7-A9E9-FAB88DF28404}" srcOrd="0" destOrd="0" presId="urn:microsoft.com/office/officeart/2005/8/layout/vList2"/>
    <dgm:cxn modelId="{CC3B13D8-2BD9-4C1F-A521-AC5F55E7460C}" type="presOf" srcId="{2331F9C9-0EAE-4540-97D9-50C38FA52A07}" destId="{EE887432-C30C-4438-815D-DF66F481770A}" srcOrd="0" destOrd="0" presId="urn:microsoft.com/office/officeart/2005/8/layout/vList2"/>
    <dgm:cxn modelId="{898058EF-70C7-4EAF-89CF-ACD970D84ACC}" srcId="{37164BD9-F44B-40E1-B2EC-2732B2836887}" destId="{5E644915-F4C4-4C9C-B93B-F471CEFE414E}" srcOrd="6" destOrd="0" parTransId="{6D63159D-D4C4-46BE-8B19-4432B4F8A25E}" sibTransId="{5929E2B8-F4C0-42EC-8C40-9A4711169546}"/>
    <dgm:cxn modelId="{E10B06CD-12C5-40F9-8962-372D8E4C48BA}" type="presParOf" srcId="{9D072052-F68A-4C95-BDC7-E25329E0B4F1}" destId="{9072AF25-34F8-4B5A-BD7E-30BFFEF18272}" srcOrd="0" destOrd="0" presId="urn:microsoft.com/office/officeart/2005/8/layout/vList2"/>
    <dgm:cxn modelId="{18198DA8-B60D-48B5-98AC-D95D4FB2FA2C}" type="presParOf" srcId="{9D072052-F68A-4C95-BDC7-E25329E0B4F1}" destId="{3AAC2DC6-5D6D-4178-AF6E-1647DCEED19B}" srcOrd="1" destOrd="0" presId="urn:microsoft.com/office/officeart/2005/8/layout/vList2"/>
    <dgm:cxn modelId="{96FE6F18-4094-4F73-BD20-3D33A7D32AAA}" type="presParOf" srcId="{9D072052-F68A-4C95-BDC7-E25329E0B4F1}" destId="{BB39D2BA-AE43-415E-BA76-1843F43E141D}" srcOrd="2" destOrd="0" presId="urn:microsoft.com/office/officeart/2005/8/layout/vList2"/>
    <dgm:cxn modelId="{7974A28D-7874-42F1-8430-40B7764FE099}" type="presParOf" srcId="{9D072052-F68A-4C95-BDC7-E25329E0B4F1}" destId="{B8A68583-057A-4DBD-97A2-55B0B5F3A959}" srcOrd="3" destOrd="0" presId="urn:microsoft.com/office/officeart/2005/8/layout/vList2"/>
    <dgm:cxn modelId="{79381076-60FE-40BF-8EC6-7A8B86568423}" type="presParOf" srcId="{9D072052-F68A-4C95-BDC7-E25329E0B4F1}" destId="{47F9E2CE-0E41-4E40-8886-C2CD7B10AD22}" srcOrd="4" destOrd="0" presId="urn:microsoft.com/office/officeart/2005/8/layout/vList2"/>
    <dgm:cxn modelId="{32B9DFFD-31E2-4C5A-B340-1ACF144F160A}" type="presParOf" srcId="{9D072052-F68A-4C95-BDC7-E25329E0B4F1}" destId="{901F9893-01CE-45D9-AF90-11E6E97C9B71}" srcOrd="5" destOrd="0" presId="urn:microsoft.com/office/officeart/2005/8/layout/vList2"/>
    <dgm:cxn modelId="{ABB46668-D823-4123-8221-45AAA4B720EC}" type="presParOf" srcId="{9D072052-F68A-4C95-BDC7-E25329E0B4F1}" destId="{64ACD71C-97FF-4A8F-A457-0299CC3CF529}" srcOrd="6" destOrd="0" presId="urn:microsoft.com/office/officeart/2005/8/layout/vList2"/>
    <dgm:cxn modelId="{C3AC4ABF-A4F8-4BBB-AC3A-9D1C0DD11A3C}" type="presParOf" srcId="{9D072052-F68A-4C95-BDC7-E25329E0B4F1}" destId="{BF1EC7E8-68CA-41A7-B7DB-E92069F4BD7A}" srcOrd="7" destOrd="0" presId="urn:microsoft.com/office/officeart/2005/8/layout/vList2"/>
    <dgm:cxn modelId="{CD262D21-D12D-4665-933E-187BF22F4758}" type="presParOf" srcId="{9D072052-F68A-4C95-BDC7-E25329E0B4F1}" destId="{EE887432-C30C-4438-815D-DF66F481770A}" srcOrd="8" destOrd="0" presId="urn:microsoft.com/office/officeart/2005/8/layout/vList2"/>
    <dgm:cxn modelId="{4FDE4906-E56C-47F7-92A6-254279F67994}" type="presParOf" srcId="{9D072052-F68A-4C95-BDC7-E25329E0B4F1}" destId="{890A3C6B-D338-4B6D-8671-26A8120CF55B}" srcOrd="9" destOrd="0" presId="urn:microsoft.com/office/officeart/2005/8/layout/vList2"/>
    <dgm:cxn modelId="{6C2EDFD1-561E-45A7-BFAC-C32C6DBA103F}" type="presParOf" srcId="{9D072052-F68A-4C95-BDC7-E25329E0B4F1}" destId="{4BDB6126-B8FB-487B-82E1-5EAB6FB434E5}" srcOrd="10" destOrd="0" presId="urn:microsoft.com/office/officeart/2005/8/layout/vList2"/>
    <dgm:cxn modelId="{FA97463C-1C23-4B84-9150-9E634C512DDF}" type="presParOf" srcId="{9D072052-F68A-4C95-BDC7-E25329E0B4F1}" destId="{C46A4984-C64D-49C4-B1BB-5B16AD5D7C07}" srcOrd="11" destOrd="0" presId="urn:microsoft.com/office/officeart/2005/8/layout/vList2"/>
    <dgm:cxn modelId="{5279CA10-EB8B-4421-9263-DF1CCD9E4106}" type="presParOf" srcId="{9D072052-F68A-4C95-BDC7-E25329E0B4F1}" destId="{C1475C27-2047-41A7-A9E9-FAB88DF28404}" srcOrd="1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37164BD9-F44B-40E1-B2EC-2732B2836887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9FB331CE-5108-4300-9B59-3A4FA981994E}">
      <dgm:prSet/>
      <dgm:spPr/>
      <dgm:t>
        <a:bodyPr/>
        <a:lstStyle/>
        <a:p>
          <a:pPr rtl="0"/>
          <a:r>
            <a:rPr lang="cs-CZ" dirty="0"/>
            <a:t>Akutní</a:t>
          </a:r>
        </a:p>
      </dgm:t>
    </dgm:pt>
    <dgm:pt modelId="{3C050DC8-72AE-4AD9-BC2E-1AC4DC669CD1}" type="parTrans" cxnId="{D4CCE273-ED5E-41F8-AC46-67BBA2426D0E}">
      <dgm:prSet/>
      <dgm:spPr/>
      <dgm:t>
        <a:bodyPr/>
        <a:lstStyle/>
        <a:p>
          <a:endParaRPr lang="cs-CZ"/>
        </a:p>
      </dgm:t>
    </dgm:pt>
    <dgm:pt modelId="{11ADEA24-82DF-4C01-A1FB-AD1567655DBF}" type="sibTrans" cxnId="{D4CCE273-ED5E-41F8-AC46-67BBA2426D0E}">
      <dgm:prSet/>
      <dgm:spPr/>
      <dgm:t>
        <a:bodyPr/>
        <a:lstStyle/>
        <a:p>
          <a:endParaRPr lang="cs-CZ"/>
        </a:p>
      </dgm:t>
    </dgm:pt>
    <dgm:pt modelId="{29764B70-5D8D-4675-A9D2-2283CF4A6FC4}">
      <dgm:prSet/>
      <dgm:spPr/>
      <dgm:t>
        <a:bodyPr/>
        <a:lstStyle/>
        <a:p>
          <a:pPr rtl="0"/>
          <a:r>
            <a:rPr lang="cs-CZ" b="1" dirty="0"/>
            <a:t>Pozdní (pacienti se sledováním alespoň 6 měsíců)</a:t>
          </a:r>
        </a:p>
      </dgm:t>
    </dgm:pt>
    <dgm:pt modelId="{DA799825-8CE1-4A35-9B0C-30726EEF94CA}" type="parTrans" cxnId="{7DF73741-967D-4DB0-9B72-C0A78ED87588}">
      <dgm:prSet/>
      <dgm:spPr/>
      <dgm:t>
        <a:bodyPr/>
        <a:lstStyle/>
        <a:p>
          <a:endParaRPr lang="cs-CZ"/>
        </a:p>
      </dgm:t>
    </dgm:pt>
    <dgm:pt modelId="{E4840602-093A-4E18-8EC8-28FF7AB1687C}" type="sibTrans" cxnId="{7DF73741-967D-4DB0-9B72-C0A78ED87588}">
      <dgm:prSet/>
      <dgm:spPr/>
      <dgm:t>
        <a:bodyPr/>
        <a:lstStyle/>
        <a:p>
          <a:endParaRPr lang="cs-CZ"/>
        </a:p>
      </dgm:t>
    </dgm:pt>
    <dgm:pt modelId="{E01149A1-29F3-46F9-8B7C-DD25C5AE9A33}">
      <dgm:prSet/>
      <dgm:spPr/>
      <dgm:t>
        <a:bodyPr/>
        <a:lstStyle/>
        <a:p>
          <a:pPr rtl="0"/>
          <a:r>
            <a:rPr lang="cs-CZ" dirty="0"/>
            <a:t>Velmi pozdní</a:t>
          </a:r>
        </a:p>
      </dgm:t>
    </dgm:pt>
    <dgm:pt modelId="{F8B6211E-D711-468A-A4AE-DFE89F213BE4}" type="parTrans" cxnId="{6ED7AAD4-3CBB-4F82-BF39-5A87436812F3}">
      <dgm:prSet/>
      <dgm:spPr/>
      <dgm:t>
        <a:bodyPr/>
        <a:lstStyle/>
        <a:p>
          <a:endParaRPr lang="cs-CZ"/>
        </a:p>
      </dgm:t>
    </dgm:pt>
    <dgm:pt modelId="{E6E915B7-BABB-41ED-9A7B-0E7F1FA4858E}" type="sibTrans" cxnId="{6ED7AAD4-3CBB-4F82-BF39-5A87436812F3}">
      <dgm:prSet/>
      <dgm:spPr/>
      <dgm:t>
        <a:bodyPr/>
        <a:lstStyle/>
        <a:p>
          <a:endParaRPr lang="cs-CZ"/>
        </a:p>
      </dgm:t>
    </dgm:pt>
    <dgm:pt modelId="{D046158D-CE25-4DB3-8AC2-FA69CE2EC16F}">
      <dgm:prSet/>
      <dgm:spPr/>
      <dgm:t>
        <a:bodyPr/>
        <a:lstStyle/>
        <a:p>
          <a:pPr rtl="0"/>
          <a:r>
            <a:rPr lang="cs-CZ" dirty="0"/>
            <a:t>Nevolnost </a:t>
          </a:r>
          <a:r>
            <a:rPr lang="cs-CZ" dirty="0" err="1"/>
            <a:t>gr</a:t>
          </a:r>
          <a:r>
            <a:rPr lang="cs-CZ" dirty="0"/>
            <a:t>. 1-2 při lokalizaci substrátu na spodní stěně, dobrá odpověď na </a:t>
          </a:r>
          <a:r>
            <a:rPr lang="cs-CZ" dirty="0" err="1"/>
            <a:t>sestronová</a:t>
          </a:r>
          <a:r>
            <a:rPr lang="cs-CZ" dirty="0"/>
            <a:t> antiemetika</a:t>
          </a:r>
        </a:p>
      </dgm:t>
    </dgm:pt>
    <dgm:pt modelId="{37A76060-278C-44A6-B81D-1B939A9D23AA}" type="parTrans" cxnId="{13D41051-39C4-47A2-95CA-ECF5D19F8590}">
      <dgm:prSet/>
      <dgm:spPr/>
      <dgm:t>
        <a:bodyPr/>
        <a:lstStyle/>
        <a:p>
          <a:endParaRPr lang="cs-CZ"/>
        </a:p>
      </dgm:t>
    </dgm:pt>
    <dgm:pt modelId="{51E4F4E6-DC9A-4140-A0EC-82633CF77B95}" type="sibTrans" cxnId="{13D41051-39C4-47A2-95CA-ECF5D19F8590}">
      <dgm:prSet/>
      <dgm:spPr/>
      <dgm:t>
        <a:bodyPr/>
        <a:lstStyle/>
        <a:p>
          <a:endParaRPr lang="cs-CZ"/>
        </a:p>
      </dgm:t>
    </dgm:pt>
    <dgm:pt modelId="{72F2B638-60EE-4BD1-835E-8F4E9C662779}">
      <dgm:prSet/>
      <dgm:spPr/>
      <dgm:t>
        <a:bodyPr/>
        <a:lstStyle/>
        <a:p>
          <a:pPr rtl="0"/>
          <a:r>
            <a:rPr lang="cs-CZ" b="1" dirty="0"/>
            <a:t>Plíce</a:t>
          </a:r>
        </a:p>
      </dgm:t>
    </dgm:pt>
    <dgm:pt modelId="{AB0C2B06-10E4-4856-9ADB-326CB7273A7C}" type="parTrans" cxnId="{FD15233D-05BF-497D-B20E-BAFBEFD7076C}">
      <dgm:prSet/>
      <dgm:spPr/>
      <dgm:t>
        <a:bodyPr/>
        <a:lstStyle/>
        <a:p>
          <a:endParaRPr lang="cs-CZ"/>
        </a:p>
      </dgm:t>
    </dgm:pt>
    <dgm:pt modelId="{C5705A90-CB4A-4671-B1F5-40DB6E1C601C}" type="sibTrans" cxnId="{FD15233D-05BF-497D-B20E-BAFBEFD7076C}">
      <dgm:prSet/>
      <dgm:spPr/>
      <dgm:t>
        <a:bodyPr/>
        <a:lstStyle/>
        <a:p>
          <a:endParaRPr lang="cs-CZ"/>
        </a:p>
      </dgm:t>
    </dgm:pt>
    <dgm:pt modelId="{5CE084FE-A3B8-4F33-B3DC-1EBBCA56E8E1}">
      <dgm:prSet/>
      <dgm:spPr/>
      <dgm:t>
        <a:bodyPr/>
        <a:lstStyle/>
        <a:p>
          <a:pPr rtl="0"/>
          <a:r>
            <a:rPr lang="cs-CZ" dirty="0"/>
            <a:t>Jeden pacient s dg. karcinomu prostaty dva roky po </a:t>
          </a:r>
          <a:r>
            <a:rPr lang="cs-CZ" dirty="0" err="1"/>
            <a:t>CyberKnife</a:t>
          </a:r>
          <a:r>
            <a:rPr lang="cs-CZ" dirty="0"/>
            <a:t> VT - 8/2021v remisi (po </a:t>
          </a:r>
          <a:r>
            <a:rPr lang="cs-CZ" dirty="0" err="1"/>
            <a:t>CyberKnife</a:t>
          </a:r>
          <a:r>
            <a:rPr lang="cs-CZ" dirty="0"/>
            <a:t>)</a:t>
          </a:r>
        </a:p>
      </dgm:t>
    </dgm:pt>
    <dgm:pt modelId="{E74C70AA-7560-4095-B703-A89EA9F6BD2E}" type="parTrans" cxnId="{EE378DF4-6E74-42FB-BEF9-88151BF9D2CE}">
      <dgm:prSet/>
      <dgm:spPr/>
      <dgm:t>
        <a:bodyPr/>
        <a:lstStyle/>
        <a:p>
          <a:endParaRPr lang="cs-CZ"/>
        </a:p>
      </dgm:t>
    </dgm:pt>
    <dgm:pt modelId="{43F392F4-9208-48A6-9146-AB011411E497}" type="sibTrans" cxnId="{EE378DF4-6E74-42FB-BEF9-88151BF9D2CE}">
      <dgm:prSet/>
      <dgm:spPr/>
      <dgm:t>
        <a:bodyPr/>
        <a:lstStyle/>
        <a:p>
          <a:endParaRPr lang="cs-CZ"/>
        </a:p>
      </dgm:t>
    </dgm:pt>
    <dgm:pt modelId="{9A7D7E7F-9847-41A6-B0A9-8D31F4A268BA}">
      <dgm:prSet/>
      <dgm:spPr/>
      <dgm:t>
        <a:bodyPr/>
        <a:lstStyle/>
        <a:p>
          <a:pPr rtl="0"/>
          <a:r>
            <a:rPr lang="cs-CZ" b="1" dirty="0"/>
            <a:t>Srdce</a:t>
          </a:r>
        </a:p>
      </dgm:t>
    </dgm:pt>
    <dgm:pt modelId="{59FBB66C-984F-411F-8607-D243A4654110}" type="parTrans" cxnId="{0E64BBB9-5197-4286-B3E5-B134A98E484A}">
      <dgm:prSet/>
      <dgm:spPr/>
      <dgm:t>
        <a:bodyPr/>
        <a:lstStyle/>
        <a:p>
          <a:endParaRPr lang="cs-CZ"/>
        </a:p>
      </dgm:t>
    </dgm:pt>
    <dgm:pt modelId="{27D56C72-3C30-4669-9995-A8E7064F63D2}" type="sibTrans" cxnId="{0E64BBB9-5197-4286-B3E5-B134A98E484A}">
      <dgm:prSet/>
      <dgm:spPr/>
      <dgm:t>
        <a:bodyPr/>
        <a:lstStyle/>
        <a:p>
          <a:endParaRPr lang="cs-CZ"/>
        </a:p>
      </dgm:t>
    </dgm:pt>
    <dgm:pt modelId="{A96FF724-2A66-4859-A1C7-6B37F5C49FBC}">
      <dgm:prSet/>
      <dgm:spPr/>
      <dgm:t>
        <a:bodyPr/>
        <a:lstStyle/>
        <a:p>
          <a:pPr rtl="0"/>
          <a:r>
            <a:rPr lang="cs-CZ" b="1" dirty="0"/>
            <a:t>GIT</a:t>
          </a:r>
        </a:p>
      </dgm:t>
    </dgm:pt>
    <dgm:pt modelId="{E826BA4E-7FBC-4711-B4E6-6DCA8FBDBF8E}" type="parTrans" cxnId="{A0D40EF3-D75D-4358-B9A7-52904C4E02DC}">
      <dgm:prSet/>
      <dgm:spPr/>
      <dgm:t>
        <a:bodyPr/>
        <a:lstStyle/>
        <a:p>
          <a:endParaRPr lang="cs-CZ"/>
        </a:p>
      </dgm:t>
    </dgm:pt>
    <dgm:pt modelId="{BAB2DC2F-47FC-4510-96FF-CB4C38967D59}" type="sibTrans" cxnId="{A0D40EF3-D75D-4358-B9A7-52904C4E02DC}">
      <dgm:prSet/>
      <dgm:spPr/>
      <dgm:t>
        <a:bodyPr/>
        <a:lstStyle/>
        <a:p>
          <a:endParaRPr lang="cs-CZ"/>
        </a:p>
      </dgm:t>
    </dgm:pt>
    <dgm:pt modelId="{9D072052-F68A-4C95-BDC7-E25329E0B4F1}" type="pres">
      <dgm:prSet presAssocID="{37164BD9-F44B-40E1-B2EC-2732B2836887}" presName="linear" presStyleCnt="0">
        <dgm:presLayoutVars>
          <dgm:animLvl val="lvl"/>
          <dgm:resizeHandles val="exact"/>
        </dgm:presLayoutVars>
      </dgm:prSet>
      <dgm:spPr/>
    </dgm:pt>
    <dgm:pt modelId="{9072AF25-34F8-4B5A-BD7E-30BFFEF18272}" type="pres">
      <dgm:prSet presAssocID="{9FB331CE-5108-4300-9B59-3A4FA981994E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C5A4B1E9-86B0-44B5-B21E-AEAB24CB899B}" type="pres">
      <dgm:prSet presAssocID="{9FB331CE-5108-4300-9B59-3A4FA981994E}" presName="childText" presStyleLbl="revTx" presStyleIdx="0" presStyleCnt="3">
        <dgm:presLayoutVars>
          <dgm:bulletEnabled val="1"/>
        </dgm:presLayoutVars>
      </dgm:prSet>
      <dgm:spPr/>
    </dgm:pt>
    <dgm:pt modelId="{1148F842-0D36-4E82-9DF2-A29DA28E8B61}" type="pres">
      <dgm:prSet presAssocID="{29764B70-5D8D-4675-A9D2-2283CF4A6FC4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AF4786AA-9091-4C49-AC8A-830AEBCF1093}" type="pres">
      <dgm:prSet presAssocID="{29764B70-5D8D-4675-A9D2-2283CF4A6FC4}" presName="childText" presStyleLbl="revTx" presStyleIdx="1" presStyleCnt="3">
        <dgm:presLayoutVars>
          <dgm:bulletEnabled val="1"/>
        </dgm:presLayoutVars>
      </dgm:prSet>
      <dgm:spPr/>
    </dgm:pt>
    <dgm:pt modelId="{D7978CCC-5638-41FC-B358-477983EE4178}" type="pres">
      <dgm:prSet presAssocID="{E01149A1-29F3-46F9-8B7C-DD25C5AE9A33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90FAB1A6-28CB-46EF-BCE4-769DF549F80C}" type="pres">
      <dgm:prSet presAssocID="{E01149A1-29F3-46F9-8B7C-DD25C5AE9A33}" presName="childText" presStyleLbl="revTx" presStyleIdx="2" presStyleCnt="3">
        <dgm:presLayoutVars>
          <dgm:bulletEnabled val="1"/>
        </dgm:presLayoutVars>
      </dgm:prSet>
      <dgm:spPr/>
    </dgm:pt>
  </dgm:ptLst>
  <dgm:cxnLst>
    <dgm:cxn modelId="{5C3D5117-476C-4719-B4F2-597DEB853B97}" type="presOf" srcId="{A96FF724-2A66-4859-A1C7-6B37F5C49FBC}" destId="{AF4786AA-9091-4C49-AC8A-830AEBCF1093}" srcOrd="0" destOrd="2" presId="urn:microsoft.com/office/officeart/2005/8/layout/vList2"/>
    <dgm:cxn modelId="{4E700821-94B9-42E8-9B36-DF34670EEDBC}" type="presOf" srcId="{E01149A1-29F3-46F9-8B7C-DD25C5AE9A33}" destId="{D7978CCC-5638-41FC-B358-477983EE4178}" srcOrd="0" destOrd="0" presId="urn:microsoft.com/office/officeart/2005/8/layout/vList2"/>
    <dgm:cxn modelId="{759A4836-AB1F-4932-9150-2A6B6B2FB3A5}" type="presOf" srcId="{9FB331CE-5108-4300-9B59-3A4FA981994E}" destId="{9072AF25-34F8-4B5A-BD7E-30BFFEF18272}" srcOrd="0" destOrd="0" presId="urn:microsoft.com/office/officeart/2005/8/layout/vList2"/>
    <dgm:cxn modelId="{FD15233D-05BF-497D-B20E-BAFBEFD7076C}" srcId="{29764B70-5D8D-4675-A9D2-2283CF4A6FC4}" destId="{72F2B638-60EE-4BD1-835E-8F4E9C662779}" srcOrd="0" destOrd="0" parTransId="{AB0C2B06-10E4-4856-9ADB-326CB7273A7C}" sibTransId="{C5705A90-CB4A-4671-B1F5-40DB6E1C601C}"/>
    <dgm:cxn modelId="{3F3E6F3F-85A7-42DB-BCAA-711D17B8925F}" type="presOf" srcId="{D046158D-CE25-4DB3-8AC2-FA69CE2EC16F}" destId="{C5A4B1E9-86B0-44B5-B21E-AEAB24CB899B}" srcOrd="0" destOrd="0" presId="urn:microsoft.com/office/officeart/2005/8/layout/vList2"/>
    <dgm:cxn modelId="{2C1EA05C-4423-465F-8D5C-6A5F91E7E4DF}" type="presOf" srcId="{37164BD9-F44B-40E1-B2EC-2732B2836887}" destId="{9D072052-F68A-4C95-BDC7-E25329E0B4F1}" srcOrd="0" destOrd="0" presId="urn:microsoft.com/office/officeart/2005/8/layout/vList2"/>
    <dgm:cxn modelId="{7DF73741-967D-4DB0-9B72-C0A78ED87588}" srcId="{37164BD9-F44B-40E1-B2EC-2732B2836887}" destId="{29764B70-5D8D-4675-A9D2-2283CF4A6FC4}" srcOrd="1" destOrd="0" parTransId="{DA799825-8CE1-4A35-9B0C-30726EEF94CA}" sibTransId="{E4840602-093A-4E18-8EC8-28FF7AB1687C}"/>
    <dgm:cxn modelId="{7058F861-90E2-4502-861D-F751AD0A95CB}" type="presOf" srcId="{72F2B638-60EE-4BD1-835E-8F4E9C662779}" destId="{AF4786AA-9091-4C49-AC8A-830AEBCF1093}" srcOrd="0" destOrd="0" presId="urn:microsoft.com/office/officeart/2005/8/layout/vList2"/>
    <dgm:cxn modelId="{BF5BBE69-9A1F-4C8B-90FC-98B484172B75}" type="presOf" srcId="{5CE084FE-A3B8-4F33-B3DC-1EBBCA56E8E1}" destId="{90FAB1A6-28CB-46EF-BCE4-769DF549F80C}" srcOrd="0" destOrd="0" presId="urn:microsoft.com/office/officeart/2005/8/layout/vList2"/>
    <dgm:cxn modelId="{13D41051-39C4-47A2-95CA-ECF5D19F8590}" srcId="{9FB331CE-5108-4300-9B59-3A4FA981994E}" destId="{D046158D-CE25-4DB3-8AC2-FA69CE2EC16F}" srcOrd="0" destOrd="0" parTransId="{37A76060-278C-44A6-B81D-1B939A9D23AA}" sibTransId="{51E4F4E6-DC9A-4140-A0EC-82633CF77B95}"/>
    <dgm:cxn modelId="{300F4A72-77CB-4F07-A933-AEE2CCD560C5}" type="presOf" srcId="{29764B70-5D8D-4675-A9D2-2283CF4A6FC4}" destId="{1148F842-0D36-4E82-9DF2-A29DA28E8B61}" srcOrd="0" destOrd="0" presId="urn:microsoft.com/office/officeart/2005/8/layout/vList2"/>
    <dgm:cxn modelId="{D4CCE273-ED5E-41F8-AC46-67BBA2426D0E}" srcId="{37164BD9-F44B-40E1-B2EC-2732B2836887}" destId="{9FB331CE-5108-4300-9B59-3A4FA981994E}" srcOrd="0" destOrd="0" parTransId="{3C050DC8-72AE-4AD9-BC2E-1AC4DC669CD1}" sibTransId="{11ADEA24-82DF-4C01-A1FB-AD1567655DBF}"/>
    <dgm:cxn modelId="{0E64BBB9-5197-4286-B3E5-B134A98E484A}" srcId="{29764B70-5D8D-4675-A9D2-2283CF4A6FC4}" destId="{9A7D7E7F-9847-41A6-B0A9-8D31F4A268BA}" srcOrd="1" destOrd="0" parTransId="{59FBB66C-984F-411F-8607-D243A4654110}" sibTransId="{27D56C72-3C30-4669-9995-A8E7064F63D2}"/>
    <dgm:cxn modelId="{6ED7AAD4-3CBB-4F82-BF39-5A87436812F3}" srcId="{37164BD9-F44B-40E1-B2EC-2732B2836887}" destId="{E01149A1-29F3-46F9-8B7C-DD25C5AE9A33}" srcOrd="2" destOrd="0" parTransId="{F8B6211E-D711-468A-A4AE-DFE89F213BE4}" sibTransId="{E6E915B7-BABB-41ED-9A7B-0E7F1FA4858E}"/>
    <dgm:cxn modelId="{A0D40EF3-D75D-4358-B9A7-52904C4E02DC}" srcId="{29764B70-5D8D-4675-A9D2-2283CF4A6FC4}" destId="{A96FF724-2A66-4859-A1C7-6B37F5C49FBC}" srcOrd="2" destOrd="0" parTransId="{E826BA4E-7FBC-4711-B4E6-6DCA8FBDBF8E}" sibTransId="{BAB2DC2F-47FC-4510-96FF-CB4C38967D59}"/>
    <dgm:cxn modelId="{C77C3AF3-F7B6-49F4-8A55-B93251AFA389}" type="presOf" srcId="{9A7D7E7F-9847-41A6-B0A9-8D31F4A268BA}" destId="{AF4786AA-9091-4C49-AC8A-830AEBCF1093}" srcOrd="0" destOrd="1" presId="urn:microsoft.com/office/officeart/2005/8/layout/vList2"/>
    <dgm:cxn modelId="{EE378DF4-6E74-42FB-BEF9-88151BF9D2CE}" srcId="{E01149A1-29F3-46F9-8B7C-DD25C5AE9A33}" destId="{5CE084FE-A3B8-4F33-B3DC-1EBBCA56E8E1}" srcOrd="0" destOrd="0" parTransId="{E74C70AA-7560-4095-B703-A89EA9F6BD2E}" sibTransId="{43F392F4-9208-48A6-9146-AB011411E497}"/>
    <dgm:cxn modelId="{E10B06CD-12C5-40F9-8962-372D8E4C48BA}" type="presParOf" srcId="{9D072052-F68A-4C95-BDC7-E25329E0B4F1}" destId="{9072AF25-34F8-4B5A-BD7E-30BFFEF18272}" srcOrd="0" destOrd="0" presId="urn:microsoft.com/office/officeart/2005/8/layout/vList2"/>
    <dgm:cxn modelId="{9CF788AA-6935-473C-9551-38452C163C2F}" type="presParOf" srcId="{9D072052-F68A-4C95-BDC7-E25329E0B4F1}" destId="{C5A4B1E9-86B0-44B5-B21E-AEAB24CB899B}" srcOrd="1" destOrd="0" presId="urn:microsoft.com/office/officeart/2005/8/layout/vList2"/>
    <dgm:cxn modelId="{8BEA6AC4-D766-4A85-8534-DF78BAC10B1D}" type="presParOf" srcId="{9D072052-F68A-4C95-BDC7-E25329E0B4F1}" destId="{1148F842-0D36-4E82-9DF2-A29DA28E8B61}" srcOrd="2" destOrd="0" presId="urn:microsoft.com/office/officeart/2005/8/layout/vList2"/>
    <dgm:cxn modelId="{16140C2A-4C03-4C33-9D16-62C0FFFD9058}" type="presParOf" srcId="{9D072052-F68A-4C95-BDC7-E25329E0B4F1}" destId="{AF4786AA-9091-4C49-AC8A-830AEBCF1093}" srcOrd="3" destOrd="0" presId="urn:microsoft.com/office/officeart/2005/8/layout/vList2"/>
    <dgm:cxn modelId="{0AD5676D-B37B-48C3-9CEB-FFDF6419C7AE}" type="presParOf" srcId="{9D072052-F68A-4C95-BDC7-E25329E0B4F1}" destId="{D7978CCC-5638-41FC-B358-477983EE4178}" srcOrd="4" destOrd="0" presId="urn:microsoft.com/office/officeart/2005/8/layout/vList2"/>
    <dgm:cxn modelId="{6725EFD2-4303-4F12-88BC-3582BA2A9E6C}" type="presParOf" srcId="{9D072052-F68A-4C95-BDC7-E25329E0B4F1}" destId="{90FAB1A6-28CB-46EF-BCE4-769DF549F80C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550BDF-37E6-44DD-BF54-7E163EBD3D26}">
      <dsp:nvSpPr>
        <dsp:cNvPr id="0" name=""/>
        <dsp:cNvSpPr/>
      </dsp:nvSpPr>
      <dsp:spPr>
        <a:xfrm>
          <a:off x="0" y="325387"/>
          <a:ext cx="5181600" cy="155902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800" b="1" i="0" kern="1200" dirty="0"/>
            <a:t>AKUTNÍ A DLOUHODOBÉ VEDLEJŠÍ ÚČINKY RADIOCHIRURGICKÉ ABLACE KT</a:t>
          </a:r>
          <a:endParaRPr lang="cs-CZ" sz="2800" b="1" kern="1200" dirty="0"/>
        </a:p>
      </dsp:txBody>
      <dsp:txXfrm>
        <a:off x="76105" y="401492"/>
        <a:ext cx="5029390" cy="140681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072AF25-34F8-4B5A-BD7E-30BFFEF18272}">
      <dsp:nvSpPr>
        <dsp:cNvPr id="0" name=""/>
        <dsp:cNvSpPr/>
      </dsp:nvSpPr>
      <dsp:spPr>
        <a:xfrm>
          <a:off x="0" y="703"/>
          <a:ext cx="8229600" cy="71954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000" kern="1200" dirty="0"/>
            <a:t>Klasifikace a hodnocení závažnosti</a:t>
          </a:r>
        </a:p>
      </dsp:txBody>
      <dsp:txXfrm>
        <a:off x="35125" y="35828"/>
        <a:ext cx="8159350" cy="649299"/>
      </dsp:txXfrm>
    </dsp:sp>
    <dsp:sp modelId="{1148F842-0D36-4E82-9DF2-A29DA28E8B61}">
      <dsp:nvSpPr>
        <dsp:cNvPr id="0" name=""/>
        <dsp:cNvSpPr/>
      </dsp:nvSpPr>
      <dsp:spPr>
        <a:xfrm>
          <a:off x="0" y="806653"/>
          <a:ext cx="8229600" cy="71954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000" kern="1200" dirty="0"/>
            <a:t>Publikovaná data	</a:t>
          </a:r>
        </a:p>
      </dsp:txBody>
      <dsp:txXfrm>
        <a:off x="35125" y="841778"/>
        <a:ext cx="8159350" cy="649299"/>
      </dsp:txXfrm>
    </dsp:sp>
    <dsp:sp modelId="{D7978CCC-5638-41FC-B358-477983EE4178}">
      <dsp:nvSpPr>
        <dsp:cNvPr id="0" name=""/>
        <dsp:cNvSpPr/>
      </dsp:nvSpPr>
      <dsp:spPr>
        <a:xfrm>
          <a:off x="0" y="1612602"/>
          <a:ext cx="8229600" cy="71954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000" kern="1200" dirty="0"/>
            <a:t>Naše zkušenosti </a:t>
          </a:r>
        </a:p>
      </dsp:txBody>
      <dsp:txXfrm>
        <a:off x="35125" y="1647727"/>
        <a:ext cx="8159350" cy="64929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072AF25-34F8-4B5A-BD7E-30BFFEF18272}">
      <dsp:nvSpPr>
        <dsp:cNvPr id="0" name=""/>
        <dsp:cNvSpPr/>
      </dsp:nvSpPr>
      <dsp:spPr>
        <a:xfrm>
          <a:off x="0" y="11758"/>
          <a:ext cx="6347048" cy="45571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900" kern="1200" dirty="0"/>
            <a:t>Akutní</a:t>
          </a:r>
        </a:p>
      </dsp:txBody>
      <dsp:txXfrm>
        <a:off x="22246" y="34004"/>
        <a:ext cx="6302556" cy="411223"/>
      </dsp:txXfrm>
    </dsp:sp>
    <dsp:sp modelId="{C5A4B1E9-86B0-44B5-B21E-AEAB24CB899B}">
      <dsp:nvSpPr>
        <dsp:cNvPr id="0" name=""/>
        <dsp:cNvSpPr/>
      </dsp:nvSpPr>
      <dsp:spPr>
        <a:xfrm>
          <a:off x="0" y="467473"/>
          <a:ext cx="6347048" cy="7865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1519" tIns="24130" rIns="135128" bIns="24130" numCol="1" spcCol="1270" anchor="t" anchorCtr="0">
          <a:noAutofit/>
        </a:bodyPr>
        <a:lstStyle/>
        <a:p>
          <a:pPr marL="114300" lvl="1" indent="-114300" algn="l" defTabSz="6667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1500" kern="1200" dirty="0"/>
            <a:t>Do 90 dní po ozáření</a:t>
          </a:r>
        </a:p>
        <a:p>
          <a:pPr marL="114300" lvl="1" indent="-114300" algn="l" defTabSz="6667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1500" kern="1200" dirty="0"/>
            <a:t>Zánět</a:t>
          </a:r>
        </a:p>
        <a:p>
          <a:pPr marL="114300" lvl="1" indent="-114300" algn="l" defTabSz="6667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1500" kern="1200" dirty="0"/>
            <a:t>Plně reverzibilní, při excesivním stupni konsekvenční toxicita (ireverzibilní)</a:t>
          </a:r>
        </a:p>
      </dsp:txBody>
      <dsp:txXfrm>
        <a:off x="0" y="467473"/>
        <a:ext cx="6347048" cy="786599"/>
      </dsp:txXfrm>
    </dsp:sp>
    <dsp:sp modelId="{1148F842-0D36-4E82-9DF2-A29DA28E8B61}">
      <dsp:nvSpPr>
        <dsp:cNvPr id="0" name=""/>
        <dsp:cNvSpPr/>
      </dsp:nvSpPr>
      <dsp:spPr>
        <a:xfrm>
          <a:off x="0" y="1254073"/>
          <a:ext cx="6347048" cy="45571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900" kern="1200" dirty="0"/>
            <a:t>Pozdní</a:t>
          </a:r>
        </a:p>
      </dsp:txBody>
      <dsp:txXfrm>
        <a:off x="22246" y="1276319"/>
        <a:ext cx="6302556" cy="411223"/>
      </dsp:txXfrm>
    </dsp:sp>
    <dsp:sp modelId="{AF4786AA-9091-4C49-AC8A-830AEBCF1093}">
      <dsp:nvSpPr>
        <dsp:cNvPr id="0" name=""/>
        <dsp:cNvSpPr/>
      </dsp:nvSpPr>
      <dsp:spPr>
        <a:xfrm>
          <a:off x="0" y="1709788"/>
          <a:ext cx="6347048" cy="7865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1519" tIns="24130" rIns="135128" bIns="24130" numCol="1" spcCol="1270" anchor="t" anchorCtr="0">
          <a:noAutofit/>
        </a:bodyPr>
        <a:lstStyle/>
        <a:p>
          <a:pPr marL="114300" lvl="1" indent="-114300" algn="l" defTabSz="6667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1500" kern="1200" dirty="0"/>
            <a:t>Nad 90 dní po ozáření (zpravidla 6-18 měsíců)</a:t>
          </a:r>
        </a:p>
        <a:p>
          <a:pPr marL="114300" lvl="1" indent="-114300" algn="l" defTabSz="6667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1500" kern="1200" dirty="0"/>
            <a:t>Fibróza, atrofie</a:t>
          </a:r>
        </a:p>
        <a:p>
          <a:pPr marL="114300" lvl="1" indent="-114300" algn="l" defTabSz="6667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1500" kern="1200" dirty="0"/>
            <a:t>Ireverzibilní, efektivně neléčitelná</a:t>
          </a:r>
        </a:p>
      </dsp:txBody>
      <dsp:txXfrm>
        <a:off x="0" y="1709788"/>
        <a:ext cx="6347048" cy="786599"/>
      </dsp:txXfrm>
    </dsp:sp>
    <dsp:sp modelId="{D7978CCC-5638-41FC-B358-477983EE4178}">
      <dsp:nvSpPr>
        <dsp:cNvPr id="0" name=""/>
        <dsp:cNvSpPr/>
      </dsp:nvSpPr>
      <dsp:spPr>
        <a:xfrm>
          <a:off x="0" y="2496388"/>
          <a:ext cx="6347048" cy="45571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900" kern="1200" dirty="0"/>
            <a:t>Velmi pozdní</a:t>
          </a:r>
        </a:p>
      </dsp:txBody>
      <dsp:txXfrm>
        <a:off x="22246" y="2518634"/>
        <a:ext cx="6302556" cy="411223"/>
      </dsp:txXfrm>
    </dsp:sp>
    <dsp:sp modelId="{90FAB1A6-28CB-46EF-BCE4-769DF549F80C}">
      <dsp:nvSpPr>
        <dsp:cNvPr id="0" name=""/>
        <dsp:cNvSpPr/>
      </dsp:nvSpPr>
      <dsp:spPr>
        <a:xfrm>
          <a:off x="0" y="2952103"/>
          <a:ext cx="6347048" cy="5211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1519" tIns="24130" rIns="135128" bIns="24130" numCol="1" spcCol="1270" anchor="t" anchorCtr="0">
          <a:noAutofit/>
        </a:bodyPr>
        <a:lstStyle/>
        <a:p>
          <a:pPr marL="114300" lvl="1" indent="-114300" algn="l" defTabSz="6667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1500" kern="1200" dirty="0"/>
            <a:t>Nad 5 let po ozáření</a:t>
          </a:r>
        </a:p>
        <a:p>
          <a:pPr marL="114300" lvl="1" indent="-114300" algn="l" defTabSz="6667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1500" kern="1200" dirty="0"/>
            <a:t>Kancerogeneze (karcinomy vs. sarkomy)</a:t>
          </a:r>
        </a:p>
      </dsp:txBody>
      <dsp:txXfrm>
        <a:off x="0" y="2952103"/>
        <a:ext cx="6347048" cy="52112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072AF25-34F8-4B5A-BD7E-30BFFEF18272}">
      <dsp:nvSpPr>
        <dsp:cNvPr id="0" name=""/>
        <dsp:cNvSpPr/>
      </dsp:nvSpPr>
      <dsp:spPr>
        <a:xfrm>
          <a:off x="0" y="12084"/>
          <a:ext cx="3893604" cy="50368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100" kern="1200" dirty="0"/>
            <a:t>RTOG/EORTC</a:t>
          </a:r>
        </a:p>
      </dsp:txBody>
      <dsp:txXfrm>
        <a:off x="24588" y="36672"/>
        <a:ext cx="3844428" cy="454509"/>
      </dsp:txXfrm>
    </dsp:sp>
    <dsp:sp modelId="{1148F842-0D36-4E82-9DF2-A29DA28E8B61}">
      <dsp:nvSpPr>
        <dsp:cNvPr id="0" name=""/>
        <dsp:cNvSpPr/>
      </dsp:nvSpPr>
      <dsp:spPr>
        <a:xfrm>
          <a:off x="0" y="576249"/>
          <a:ext cx="3893604" cy="50368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100" kern="1200" dirty="0"/>
            <a:t>CTCAE ( ver. 5)</a:t>
          </a:r>
        </a:p>
      </dsp:txBody>
      <dsp:txXfrm>
        <a:off x="24588" y="600837"/>
        <a:ext cx="3844428" cy="454509"/>
      </dsp:txXfrm>
    </dsp:sp>
    <dsp:sp modelId="{D7978CCC-5638-41FC-B358-477983EE4178}">
      <dsp:nvSpPr>
        <dsp:cNvPr id="0" name=""/>
        <dsp:cNvSpPr/>
      </dsp:nvSpPr>
      <dsp:spPr>
        <a:xfrm>
          <a:off x="0" y="1140414"/>
          <a:ext cx="3893604" cy="50368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100" kern="1200" dirty="0"/>
            <a:t>PROM</a:t>
          </a:r>
        </a:p>
      </dsp:txBody>
      <dsp:txXfrm>
        <a:off x="24588" y="1165002"/>
        <a:ext cx="3844428" cy="45450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072AF25-34F8-4B5A-BD7E-30BFFEF18272}">
      <dsp:nvSpPr>
        <dsp:cNvPr id="0" name=""/>
        <dsp:cNvSpPr/>
      </dsp:nvSpPr>
      <dsp:spPr>
        <a:xfrm>
          <a:off x="0" y="75917"/>
          <a:ext cx="6347048" cy="43173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 dirty="0"/>
            <a:t>Německo</a:t>
          </a:r>
        </a:p>
      </dsp:txBody>
      <dsp:txXfrm>
        <a:off x="21075" y="96992"/>
        <a:ext cx="6304898" cy="389580"/>
      </dsp:txXfrm>
    </dsp:sp>
    <dsp:sp modelId="{BB39D2BA-AE43-415E-BA76-1843F43E141D}">
      <dsp:nvSpPr>
        <dsp:cNvPr id="0" name=""/>
        <dsp:cNvSpPr/>
      </dsp:nvSpPr>
      <dsp:spPr>
        <a:xfrm>
          <a:off x="0" y="559487"/>
          <a:ext cx="6347048" cy="43173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 dirty="0"/>
            <a:t>USA</a:t>
          </a:r>
        </a:p>
      </dsp:txBody>
      <dsp:txXfrm>
        <a:off x="21075" y="580562"/>
        <a:ext cx="6304898" cy="389580"/>
      </dsp:txXfrm>
    </dsp:sp>
    <dsp:sp modelId="{47F9E2CE-0E41-4E40-8886-C2CD7B10AD22}">
      <dsp:nvSpPr>
        <dsp:cNvPr id="0" name=""/>
        <dsp:cNvSpPr/>
      </dsp:nvSpPr>
      <dsp:spPr>
        <a:xfrm>
          <a:off x="0" y="1043057"/>
          <a:ext cx="6347048" cy="43173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 dirty="0"/>
            <a:t>Švýcarsko</a:t>
          </a:r>
        </a:p>
      </dsp:txBody>
      <dsp:txXfrm>
        <a:off x="21075" y="1064132"/>
        <a:ext cx="6304898" cy="389580"/>
      </dsp:txXfrm>
    </dsp:sp>
    <dsp:sp modelId="{64ACD71C-97FF-4A8F-A457-0299CC3CF529}">
      <dsp:nvSpPr>
        <dsp:cNvPr id="0" name=""/>
        <dsp:cNvSpPr/>
      </dsp:nvSpPr>
      <dsp:spPr>
        <a:xfrm>
          <a:off x="0" y="1526627"/>
          <a:ext cx="6347048" cy="43173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 dirty="0"/>
            <a:t>Čína</a:t>
          </a:r>
        </a:p>
      </dsp:txBody>
      <dsp:txXfrm>
        <a:off x="21075" y="1547702"/>
        <a:ext cx="6304898" cy="389580"/>
      </dsp:txXfrm>
    </dsp:sp>
    <dsp:sp modelId="{EE887432-C30C-4438-815D-DF66F481770A}">
      <dsp:nvSpPr>
        <dsp:cNvPr id="0" name=""/>
        <dsp:cNvSpPr/>
      </dsp:nvSpPr>
      <dsp:spPr>
        <a:xfrm>
          <a:off x="0" y="2010197"/>
          <a:ext cx="6347048" cy="43173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 dirty="0" err="1"/>
            <a:t>Taiwan</a:t>
          </a:r>
          <a:endParaRPr lang="cs-CZ" sz="1800" kern="1200" dirty="0"/>
        </a:p>
      </dsp:txBody>
      <dsp:txXfrm>
        <a:off x="21075" y="2031272"/>
        <a:ext cx="6304898" cy="389580"/>
      </dsp:txXfrm>
    </dsp:sp>
    <dsp:sp modelId="{4BDB6126-B8FB-487B-82E1-5EAB6FB434E5}">
      <dsp:nvSpPr>
        <dsp:cNvPr id="0" name=""/>
        <dsp:cNvSpPr/>
      </dsp:nvSpPr>
      <dsp:spPr>
        <a:xfrm>
          <a:off x="0" y="2493767"/>
          <a:ext cx="6347048" cy="43173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 dirty="0"/>
            <a:t>Itálie</a:t>
          </a:r>
        </a:p>
      </dsp:txBody>
      <dsp:txXfrm>
        <a:off x="21075" y="2514842"/>
        <a:ext cx="6304898" cy="389580"/>
      </dsp:txXfrm>
    </dsp:sp>
    <dsp:sp modelId="{C1475C27-2047-41A7-A9E9-FAB88DF28404}">
      <dsp:nvSpPr>
        <dsp:cNvPr id="0" name=""/>
        <dsp:cNvSpPr/>
      </dsp:nvSpPr>
      <dsp:spPr>
        <a:xfrm>
          <a:off x="0" y="2977337"/>
          <a:ext cx="6347048" cy="43173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 dirty="0"/>
            <a:t>UK</a:t>
          </a:r>
        </a:p>
      </dsp:txBody>
      <dsp:txXfrm>
        <a:off x="21075" y="2998412"/>
        <a:ext cx="6304898" cy="38958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072AF25-34F8-4B5A-BD7E-30BFFEF18272}">
      <dsp:nvSpPr>
        <dsp:cNvPr id="0" name=""/>
        <dsp:cNvSpPr/>
      </dsp:nvSpPr>
      <dsp:spPr>
        <a:xfrm>
          <a:off x="0" y="74094"/>
          <a:ext cx="6347048" cy="50368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100" kern="1200" dirty="0"/>
            <a:t>Akutní</a:t>
          </a:r>
        </a:p>
      </dsp:txBody>
      <dsp:txXfrm>
        <a:off x="24588" y="98682"/>
        <a:ext cx="6297872" cy="454509"/>
      </dsp:txXfrm>
    </dsp:sp>
    <dsp:sp modelId="{C5A4B1E9-86B0-44B5-B21E-AEAB24CB899B}">
      <dsp:nvSpPr>
        <dsp:cNvPr id="0" name=""/>
        <dsp:cNvSpPr/>
      </dsp:nvSpPr>
      <dsp:spPr>
        <a:xfrm>
          <a:off x="0" y="577779"/>
          <a:ext cx="6347048" cy="4999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1519" tIns="26670" rIns="149352" bIns="26670" numCol="1" spcCol="1270" anchor="t" anchorCtr="0">
          <a:noAutofit/>
        </a:bodyPr>
        <a:lstStyle/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1600" kern="1200" dirty="0"/>
            <a:t>Nevolnost </a:t>
          </a:r>
          <a:r>
            <a:rPr lang="cs-CZ" sz="1600" kern="1200" dirty="0" err="1"/>
            <a:t>gr</a:t>
          </a:r>
          <a:r>
            <a:rPr lang="cs-CZ" sz="1600" kern="1200" dirty="0"/>
            <a:t>. 1-2 při lokalizaci substrátu na spodní stěně, dobrá odpověď na </a:t>
          </a:r>
          <a:r>
            <a:rPr lang="cs-CZ" sz="1600" kern="1200" dirty="0" err="1"/>
            <a:t>sestronová</a:t>
          </a:r>
          <a:r>
            <a:rPr lang="cs-CZ" sz="1600" kern="1200" dirty="0"/>
            <a:t> antiemetika</a:t>
          </a:r>
        </a:p>
      </dsp:txBody>
      <dsp:txXfrm>
        <a:off x="0" y="577779"/>
        <a:ext cx="6347048" cy="499904"/>
      </dsp:txXfrm>
    </dsp:sp>
    <dsp:sp modelId="{1148F842-0D36-4E82-9DF2-A29DA28E8B61}">
      <dsp:nvSpPr>
        <dsp:cNvPr id="0" name=""/>
        <dsp:cNvSpPr/>
      </dsp:nvSpPr>
      <dsp:spPr>
        <a:xfrm>
          <a:off x="0" y="1077684"/>
          <a:ext cx="6347048" cy="50368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100" b="1" kern="1200" dirty="0"/>
            <a:t>Pozdní (pacienti se sledováním alespoň 6 měsíců)</a:t>
          </a:r>
        </a:p>
      </dsp:txBody>
      <dsp:txXfrm>
        <a:off x="24588" y="1102272"/>
        <a:ext cx="6297872" cy="454509"/>
      </dsp:txXfrm>
    </dsp:sp>
    <dsp:sp modelId="{AF4786AA-9091-4C49-AC8A-830AEBCF1093}">
      <dsp:nvSpPr>
        <dsp:cNvPr id="0" name=""/>
        <dsp:cNvSpPr/>
      </dsp:nvSpPr>
      <dsp:spPr>
        <a:xfrm>
          <a:off x="0" y="1581369"/>
          <a:ext cx="6347048" cy="8259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1519" tIns="26670" rIns="149352" bIns="26670" numCol="1" spcCol="1270" anchor="t" anchorCtr="0">
          <a:noAutofit/>
        </a:bodyPr>
        <a:lstStyle/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1600" b="1" kern="1200" dirty="0"/>
            <a:t>Plíce</a:t>
          </a:r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1600" b="1" kern="1200" dirty="0"/>
            <a:t>Srdce</a:t>
          </a:r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1600" b="1" kern="1200" dirty="0"/>
            <a:t>GIT</a:t>
          </a:r>
        </a:p>
      </dsp:txBody>
      <dsp:txXfrm>
        <a:off x="0" y="1581369"/>
        <a:ext cx="6347048" cy="825930"/>
      </dsp:txXfrm>
    </dsp:sp>
    <dsp:sp modelId="{D7978CCC-5638-41FC-B358-477983EE4178}">
      <dsp:nvSpPr>
        <dsp:cNvPr id="0" name=""/>
        <dsp:cNvSpPr/>
      </dsp:nvSpPr>
      <dsp:spPr>
        <a:xfrm>
          <a:off x="0" y="2407299"/>
          <a:ext cx="6347048" cy="50368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100" kern="1200" dirty="0"/>
            <a:t>Velmi pozdní</a:t>
          </a:r>
        </a:p>
      </dsp:txBody>
      <dsp:txXfrm>
        <a:off x="24588" y="2431887"/>
        <a:ext cx="6297872" cy="454509"/>
      </dsp:txXfrm>
    </dsp:sp>
    <dsp:sp modelId="{90FAB1A6-28CB-46EF-BCE4-769DF549F80C}">
      <dsp:nvSpPr>
        <dsp:cNvPr id="0" name=""/>
        <dsp:cNvSpPr/>
      </dsp:nvSpPr>
      <dsp:spPr>
        <a:xfrm>
          <a:off x="0" y="2910984"/>
          <a:ext cx="6347048" cy="4999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1519" tIns="26670" rIns="149352" bIns="26670" numCol="1" spcCol="1270" anchor="t" anchorCtr="0">
          <a:noAutofit/>
        </a:bodyPr>
        <a:lstStyle/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1600" kern="1200" dirty="0"/>
            <a:t>Jeden pacient s dg. karcinomu prostaty dva roky po </a:t>
          </a:r>
          <a:r>
            <a:rPr lang="cs-CZ" sz="1600" kern="1200" dirty="0" err="1"/>
            <a:t>CyberKnife</a:t>
          </a:r>
          <a:r>
            <a:rPr lang="cs-CZ" sz="1600" kern="1200" dirty="0"/>
            <a:t> VT - 8/2021v remisi (po </a:t>
          </a:r>
          <a:r>
            <a:rPr lang="cs-CZ" sz="1600" kern="1200" dirty="0" err="1"/>
            <a:t>CyberKnife</a:t>
          </a:r>
          <a:r>
            <a:rPr lang="cs-CZ" sz="1600" kern="1200" dirty="0"/>
            <a:t>)</a:t>
          </a:r>
        </a:p>
      </dsp:txBody>
      <dsp:txXfrm>
        <a:off x="0" y="2910984"/>
        <a:ext cx="6347048" cy="49990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FFC609-0CD8-407E-ADFC-FC3FA2A23471}" type="datetimeFigureOut">
              <a:rPr lang="cs-CZ" smtClean="0"/>
              <a:pPr/>
              <a:t>08.11.2021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0B8727-C0A0-468C-8140-2C629CD96FF7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638851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9D6CFDC-299D-4086-8078-8A3E6811025C}" type="datetimeFigureOut">
              <a:rPr lang="cs-CZ" smtClean="0"/>
              <a:pPr/>
              <a:t>08.11.2021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9C62A2-7F72-4D9F-A847-8042C74E7AF6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108719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9D6CFDC-299D-4086-8078-8A3E6811025C}" type="datetimeFigureOut">
              <a:rPr lang="cs-CZ" smtClean="0"/>
              <a:pPr/>
              <a:t>08.11.2021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9C62A2-7F72-4D9F-A847-8042C74E7AF6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570364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9D6CFDC-299D-4086-8078-8A3E6811025C}" type="datetimeFigureOut">
              <a:rPr lang="cs-CZ" smtClean="0"/>
              <a:pPr/>
              <a:t>08.11.2021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9C62A2-7F72-4D9F-A847-8042C74E7AF6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081847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9D6CFDC-299D-4086-8078-8A3E6811025C}" type="datetimeFigureOut">
              <a:rPr lang="cs-CZ" smtClean="0"/>
              <a:pPr/>
              <a:t>08.11.2021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9C62A2-7F72-4D9F-A847-8042C74E7AF6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524064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9D6CFDC-299D-4086-8078-8A3E6811025C}" type="datetimeFigureOut">
              <a:rPr lang="cs-CZ" smtClean="0"/>
              <a:pPr/>
              <a:t>08.11.2021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9C62A2-7F72-4D9F-A847-8042C74E7AF6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576077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9D6CFDC-299D-4086-8078-8A3E6811025C}" type="datetimeFigureOut">
              <a:rPr lang="cs-CZ" smtClean="0"/>
              <a:pPr/>
              <a:t>08.11.2021</a:t>
            </a:fld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9C62A2-7F72-4D9F-A847-8042C74E7AF6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757920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9D6CFDC-299D-4086-8078-8A3E6811025C}" type="datetimeFigureOut">
              <a:rPr lang="cs-CZ" smtClean="0"/>
              <a:pPr/>
              <a:t>08.11.2021</a:t>
            </a:fld>
            <a:endParaRPr lang="cs-CZ"/>
          </a:p>
        </p:txBody>
      </p:sp>
      <p:sp>
        <p:nvSpPr>
          <p:cNvPr id="8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9C62A2-7F72-4D9F-A847-8042C74E7AF6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121371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9D6CFDC-299D-4086-8078-8A3E6811025C}" type="datetimeFigureOut">
              <a:rPr lang="cs-CZ" smtClean="0"/>
              <a:pPr/>
              <a:t>08.11.2021</a:t>
            </a:fld>
            <a:endParaRPr lang="cs-CZ"/>
          </a:p>
        </p:txBody>
      </p:sp>
      <p:sp>
        <p:nvSpPr>
          <p:cNvPr id="4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9C62A2-7F72-4D9F-A847-8042C74E7AF6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91651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9D6CFDC-299D-4086-8078-8A3E6811025C}" type="datetimeFigureOut">
              <a:rPr lang="cs-CZ" smtClean="0"/>
              <a:pPr/>
              <a:t>08.11.2021</a:t>
            </a:fld>
            <a:endParaRPr lang="cs-CZ"/>
          </a:p>
        </p:txBody>
      </p:sp>
      <p:sp>
        <p:nvSpPr>
          <p:cNvPr id="3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4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9C62A2-7F72-4D9F-A847-8042C74E7AF6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2240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9D6CFDC-299D-4086-8078-8A3E6811025C}" type="datetimeFigureOut">
              <a:rPr lang="cs-CZ" smtClean="0"/>
              <a:pPr/>
              <a:t>08.11.2021</a:t>
            </a:fld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9C62A2-7F72-4D9F-A847-8042C74E7AF6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220860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cs-CZ" noProof="0"/>
              <a:t>Kliknutím na ikonu přidáte obrázek.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9D6CFDC-299D-4086-8078-8A3E6811025C}" type="datetimeFigureOut">
              <a:rPr lang="cs-CZ" smtClean="0"/>
              <a:pPr/>
              <a:t>08.11.2021</a:t>
            </a:fld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9C62A2-7F72-4D9F-A847-8042C74E7AF6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162918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Zástupný symbol pro nadpis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 předlohy nadpisů.</a:t>
            </a:r>
          </a:p>
        </p:txBody>
      </p:sp>
      <p:sp>
        <p:nvSpPr>
          <p:cNvPr id="1027" name="Zástupný symbol pro text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fld id="{89D6CFDC-299D-4086-8078-8A3E6811025C}" type="datetimeFigureOut">
              <a:rPr lang="cs-CZ" smtClean="0"/>
              <a:pPr/>
              <a:t>08.11.2021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fld id="{739C62A2-7F72-4D9F-A847-8042C74E7AF6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8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Rectangle 6"/>
          <p:cNvSpPr>
            <a:spLocks noChangeArrowheads="1"/>
          </p:cNvSpPr>
          <p:nvPr/>
        </p:nvSpPr>
        <p:spPr bwMode="auto">
          <a:xfrm>
            <a:off x="3995936" y="260648"/>
            <a:ext cx="5148064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buClr>
                <a:srgbClr val="0066CC"/>
              </a:buClr>
              <a:buFont typeface="Wingdings" pitchFamily="2" charset="2"/>
              <a:buNone/>
            </a:pPr>
            <a:r>
              <a:rPr lang="cs-CZ" sz="2000" b="1" dirty="0">
                <a:solidFill>
                  <a:schemeClr val="accent1"/>
                </a:solidFill>
              </a:rPr>
              <a:t>Jakub Cvek </a:t>
            </a:r>
          </a:p>
          <a:p>
            <a:pPr>
              <a:spcBef>
                <a:spcPct val="20000"/>
              </a:spcBef>
              <a:buClr>
                <a:srgbClr val="0066CC"/>
              </a:buClr>
              <a:buFont typeface="Wingdings" pitchFamily="2" charset="2"/>
              <a:buNone/>
            </a:pPr>
            <a:r>
              <a:rPr lang="cs-CZ" sz="1400" b="1" dirty="0">
                <a:solidFill>
                  <a:schemeClr val="accent1"/>
                </a:solidFill>
              </a:rPr>
              <a:t>Klinika onkologická LF OU a FN Ostrava</a:t>
            </a:r>
          </a:p>
          <a:p>
            <a:pPr>
              <a:spcBef>
                <a:spcPct val="20000"/>
              </a:spcBef>
              <a:buClr>
                <a:srgbClr val="0066CC"/>
              </a:buClr>
              <a:buFont typeface="Wingdings" pitchFamily="2" charset="2"/>
              <a:buNone/>
            </a:pPr>
            <a:endParaRPr lang="cs-CZ" sz="1400" b="1" dirty="0">
              <a:solidFill>
                <a:schemeClr val="accent1"/>
              </a:solidFill>
            </a:endParaRPr>
          </a:p>
        </p:txBody>
      </p:sp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3206290813"/>
              </p:ext>
            </p:extLst>
          </p:nvPr>
        </p:nvGraphicFramePr>
        <p:xfrm>
          <a:off x="3962400" y="1447800"/>
          <a:ext cx="5181600" cy="2209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055" name="Picture 7" descr="Akreditovano_SAK_RGB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772400" y="5568950"/>
            <a:ext cx="1212850" cy="12128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7B5DE5F0-4E31-4388-B122-312836AFE96C}"/>
              </a:ext>
            </a:extLst>
          </p:cNvPr>
          <p:cNvSpPr/>
          <p:nvPr/>
        </p:nvSpPr>
        <p:spPr>
          <a:xfrm>
            <a:off x="467544" y="18864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b="1" dirty="0">
                <a:solidFill>
                  <a:srgbClr val="222222"/>
                </a:solidFill>
              </a:rPr>
              <a:t>Německo</a:t>
            </a:r>
            <a:endParaRPr lang="cs-CZ" b="1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6BDE8D03-870B-4ECC-A625-F2906CCF9E2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43025" y="776816"/>
            <a:ext cx="6457950" cy="2676525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B96384CF-D49A-426F-B6E8-7D711B61A57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43025" y="5143474"/>
            <a:ext cx="6362700" cy="752475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264B73B1-BB6B-4FE1-B8CB-9EAF11F9AC5F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131840" y="3606000"/>
            <a:ext cx="2537445" cy="1384815"/>
          </a:xfrm>
          <a:prstGeom prst="rect">
            <a:avLst/>
          </a:prstGeom>
        </p:spPr>
      </p:pic>
      <p:sp>
        <p:nvSpPr>
          <p:cNvPr id="9" name="Ovál 8">
            <a:extLst>
              <a:ext uri="{FF2B5EF4-FFF2-40B4-BE49-F238E27FC236}">
                <a16:creationId xmlns:a16="http://schemas.microsoft.com/office/drawing/2014/main" id="{0CFC88A3-204F-4CC1-88E0-CA42B68BDCB7}"/>
              </a:ext>
            </a:extLst>
          </p:cNvPr>
          <p:cNvSpPr/>
          <p:nvPr/>
        </p:nvSpPr>
        <p:spPr>
          <a:xfrm>
            <a:off x="2447764" y="4990815"/>
            <a:ext cx="1368152" cy="310393"/>
          </a:xfrm>
          <a:prstGeom prst="ellipse">
            <a:avLst/>
          </a:prstGeom>
          <a:solidFill>
            <a:srgbClr val="FFFF00">
              <a:alpha val="20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Ovál 9">
            <a:extLst>
              <a:ext uri="{FF2B5EF4-FFF2-40B4-BE49-F238E27FC236}">
                <a16:creationId xmlns:a16="http://schemas.microsoft.com/office/drawing/2014/main" id="{F056FF7A-9DFB-4D87-AD41-F875CA7960DE}"/>
              </a:ext>
            </a:extLst>
          </p:cNvPr>
          <p:cNvSpPr/>
          <p:nvPr/>
        </p:nvSpPr>
        <p:spPr>
          <a:xfrm>
            <a:off x="5436096" y="4995604"/>
            <a:ext cx="1368152" cy="310393"/>
          </a:xfrm>
          <a:prstGeom prst="ellipse">
            <a:avLst/>
          </a:prstGeom>
          <a:solidFill>
            <a:srgbClr val="FFFF00">
              <a:alpha val="20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Ovál 10">
            <a:extLst>
              <a:ext uri="{FF2B5EF4-FFF2-40B4-BE49-F238E27FC236}">
                <a16:creationId xmlns:a16="http://schemas.microsoft.com/office/drawing/2014/main" id="{3EEEB251-DB65-4986-A273-DE2175346381}"/>
              </a:ext>
            </a:extLst>
          </p:cNvPr>
          <p:cNvSpPr/>
          <p:nvPr/>
        </p:nvSpPr>
        <p:spPr>
          <a:xfrm>
            <a:off x="2586761" y="5278007"/>
            <a:ext cx="1368152" cy="171072"/>
          </a:xfrm>
          <a:prstGeom prst="ellipse">
            <a:avLst/>
          </a:prstGeom>
          <a:solidFill>
            <a:srgbClr val="FFFF00">
              <a:alpha val="20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245668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7B5DE5F0-4E31-4388-B122-312836AFE96C}"/>
              </a:ext>
            </a:extLst>
          </p:cNvPr>
          <p:cNvSpPr/>
          <p:nvPr/>
        </p:nvSpPr>
        <p:spPr>
          <a:xfrm>
            <a:off x="467544" y="18864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b="1" dirty="0">
                <a:solidFill>
                  <a:srgbClr val="222222"/>
                </a:solidFill>
              </a:rPr>
              <a:t>USA</a:t>
            </a:r>
            <a:endParaRPr lang="cs-CZ" b="1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DE8F1EE1-9BE9-4D9B-91B8-1F0F80F0D00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38262" y="222311"/>
            <a:ext cx="6467475" cy="310515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6699FD94-A3A3-46AE-BA00-B2152E535EF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03648" y="4365104"/>
            <a:ext cx="6572250" cy="173355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89041284-305D-4282-B952-4A23492471BE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32906" y="3382025"/>
            <a:ext cx="4913734" cy="933897"/>
          </a:xfrm>
          <a:prstGeom prst="rect">
            <a:avLst/>
          </a:prstGeom>
        </p:spPr>
      </p:pic>
      <p:sp>
        <p:nvSpPr>
          <p:cNvPr id="8" name="Ovál 7">
            <a:extLst>
              <a:ext uri="{FF2B5EF4-FFF2-40B4-BE49-F238E27FC236}">
                <a16:creationId xmlns:a16="http://schemas.microsoft.com/office/drawing/2014/main" id="{CFFA626A-5FA8-4055-B834-7D64C8DD0887}"/>
              </a:ext>
            </a:extLst>
          </p:cNvPr>
          <p:cNvSpPr/>
          <p:nvPr/>
        </p:nvSpPr>
        <p:spPr>
          <a:xfrm>
            <a:off x="1338262" y="4509120"/>
            <a:ext cx="1368152" cy="310393"/>
          </a:xfrm>
          <a:prstGeom prst="ellipse">
            <a:avLst/>
          </a:prstGeom>
          <a:solidFill>
            <a:srgbClr val="FFFF00">
              <a:alpha val="20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vál 8">
            <a:extLst>
              <a:ext uri="{FF2B5EF4-FFF2-40B4-BE49-F238E27FC236}">
                <a16:creationId xmlns:a16="http://schemas.microsoft.com/office/drawing/2014/main" id="{CD0B76E6-6987-4DCB-BFA1-AE5543C45D96}"/>
              </a:ext>
            </a:extLst>
          </p:cNvPr>
          <p:cNvSpPr/>
          <p:nvPr/>
        </p:nvSpPr>
        <p:spPr>
          <a:xfrm>
            <a:off x="1547664" y="5187187"/>
            <a:ext cx="5256584" cy="310393"/>
          </a:xfrm>
          <a:prstGeom prst="ellipse">
            <a:avLst/>
          </a:prstGeom>
          <a:solidFill>
            <a:srgbClr val="FFFF00">
              <a:alpha val="20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Ovál 9">
            <a:extLst>
              <a:ext uri="{FF2B5EF4-FFF2-40B4-BE49-F238E27FC236}">
                <a16:creationId xmlns:a16="http://schemas.microsoft.com/office/drawing/2014/main" id="{C0F3A73E-7B64-412C-90B6-BF6DE3077D76}"/>
              </a:ext>
            </a:extLst>
          </p:cNvPr>
          <p:cNvSpPr/>
          <p:nvPr/>
        </p:nvSpPr>
        <p:spPr>
          <a:xfrm>
            <a:off x="1403648" y="4921486"/>
            <a:ext cx="5256584" cy="310393"/>
          </a:xfrm>
          <a:prstGeom prst="ellipse">
            <a:avLst/>
          </a:prstGeom>
          <a:solidFill>
            <a:srgbClr val="FFFF00">
              <a:alpha val="20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150489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7B5DE5F0-4E31-4388-B122-312836AFE96C}"/>
              </a:ext>
            </a:extLst>
          </p:cNvPr>
          <p:cNvSpPr/>
          <p:nvPr/>
        </p:nvSpPr>
        <p:spPr>
          <a:xfrm>
            <a:off x="467544" y="18864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b="1" dirty="0">
                <a:solidFill>
                  <a:srgbClr val="222222"/>
                </a:solidFill>
              </a:rPr>
              <a:t>USA</a:t>
            </a:r>
            <a:endParaRPr lang="cs-CZ" b="1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407BD7A9-AE8E-411E-8F3C-EAA99E05A7F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51720" y="557972"/>
            <a:ext cx="5240618" cy="1548720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34EF42C6-A23F-4E79-8E53-3DBD468DD11C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35694" y="2204864"/>
            <a:ext cx="3672612" cy="2153304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8B9890FB-2D26-41BE-9DA5-6D0C77EE51AF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31640" y="4581128"/>
            <a:ext cx="6249318" cy="710331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4B01ADBA-BC75-4A98-80D5-CF2E78C07D6B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123728" y="5390616"/>
            <a:ext cx="4536504" cy="247606"/>
          </a:xfrm>
          <a:prstGeom prst="rect">
            <a:avLst/>
          </a:prstGeom>
        </p:spPr>
      </p:pic>
      <p:sp>
        <p:nvSpPr>
          <p:cNvPr id="7" name="Ovál 6">
            <a:extLst>
              <a:ext uri="{FF2B5EF4-FFF2-40B4-BE49-F238E27FC236}">
                <a16:creationId xmlns:a16="http://schemas.microsoft.com/office/drawing/2014/main" id="{BC0B3C21-116A-4C40-922B-2E4E5E635205}"/>
              </a:ext>
            </a:extLst>
          </p:cNvPr>
          <p:cNvSpPr/>
          <p:nvPr/>
        </p:nvSpPr>
        <p:spPr>
          <a:xfrm>
            <a:off x="1547664" y="5327829"/>
            <a:ext cx="5256584" cy="310393"/>
          </a:xfrm>
          <a:prstGeom prst="ellipse">
            <a:avLst/>
          </a:prstGeom>
          <a:solidFill>
            <a:srgbClr val="FFFF00">
              <a:alpha val="20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Ovál 9">
            <a:extLst>
              <a:ext uri="{FF2B5EF4-FFF2-40B4-BE49-F238E27FC236}">
                <a16:creationId xmlns:a16="http://schemas.microsoft.com/office/drawing/2014/main" id="{7DD7426C-0AA6-44A7-8632-4DA086424F44}"/>
              </a:ext>
            </a:extLst>
          </p:cNvPr>
          <p:cNvSpPr/>
          <p:nvPr/>
        </p:nvSpPr>
        <p:spPr>
          <a:xfrm>
            <a:off x="3347864" y="4781097"/>
            <a:ext cx="2520280" cy="304088"/>
          </a:xfrm>
          <a:prstGeom prst="ellipse">
            <a:avLst/>
          </a:prstGeom>
          <a:solidFill>
            <a:srgbClr val="FFFF00">
              <a:alpha val="20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Ovál 10">
            <a:extLst>
              <a:ext uri="{FF2B5EF4-FFF2-40B4-BE49-F238E27FC236}">
                <a16:creationId xmlns:a16="http://schemas.microsoft.com/office/drawing/2014/main" id="{E5512F22-87A6-4C43-B6DB-7C271F4F5908}"/>
              </a:ext>
            </a:extLst>
          </p:cNvPr>
          <p:cNvSpPr/>
          <p:nvPr/>
        </p:nvSpPr>
        <p:spPr>
          <a:xfrm>
            <a:off x="3131839" y="3789040"/>
            <a:ext cx="2952329" cy="310393"/>
          </a:xfrm>
          <a:prstGeom prst="ellipse">
            <a:avLst/>
          </a:prstGeom>
          <a:solidFill>
            <a:srgbClr val="FFFF00">
              <a:alpha val="20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356851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7B5DE5F0-4E31-4388-B122-312836AFE96C}"/>
              </a:ext>
            </a:extLst>
          </p:cNvPr>
          <p:cNvSpPr/>
          <p:nvPr/>
        </p:nvSpPr>
        <p:spPr>
          <a:xfrm>
            <a:off x="467544" y="18864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b="1" dirty="0">
                <a:solidFill>
                  <a:srgbClr val="222222"/>
                </a:solidFill>
              </a:rPr>
              <a:t>USA</a:t>
            </a:r>
            <a:endParaRPr lang="cs-CZ" b="1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A8E71B2E-5D2F-45A4-940A-6C87C2014EB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80279" y="235471"/>
            <a:ext cx="6524625" cy="2257425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DC25189F-6645-43AD-B3CB-E99DD767E38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70766" y="4365105"/>
            <a:ext cx="6343650" cy="476250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93ADD79B-0B95-499E-91E3-4A19C7F0A680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59832" y="2708920"/>
            <a:ext cx="3143250" cy="1019175"/>
          </a:xfrm>
          <a:prstGeom prst="rect">
            <a:avLst/>
          </a:prstGeom>
        </p:spPr>
      </p:pic>
      <p:sp>
        <p:nvSpPr>
          <p:cNvPr id="6" name="Ovál 5">
            <a:extLst>
              <a:ext uri="{FF2B5EF4-FFF2-40B4-BE49-F238E27FC236}">
                <a16:creationId xmlns:a16="http://schemas.microsoft.com/office/drawing/2014/main" id="{9D78C88A-142C-413F-817E-0D2397615B13}"/>
              </a:ext>
            </a:extLst>
          </p:cNvPr>
          <p:cNvSpPr/>
          <p:nvPr/>
        </p:nvSpPr>
        <p:spPr>
          <a:xfrm>
            <a:off x="5724128" y="4209908"/>
            <a:ext cx="2280776" cy="310393"/>
          </a:xfrm>
          <a:prstGeom prst="ellipse">
            <a:avLst/>
          </a:prstGeom>
          <a:solidFill>
            <a:srgbClr val="FFFF00">
              <a:alpha val="20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vál 6">
            <a:extLst>
              <a:ext uri="{FF2B5EF4-FFF2-40B4-BE49-F238E27FC236}">
                <a16:creationId xmlns:a16="http://schemas.microsoft.com/office/drawing/2014/main" id="{91EDED06-D3B4-431F-9E91-152E91208315}"/>
              </a:ext>
            </a:extLst>
          </p:cNvPr>
          <p:cNvSpPr/>
          <p:nvPr/>
        </p:nvSpPr>
        <p:spPr>
          <a:xfrm>
            <a:off x="4427984" y="4603230"/>
            <a:ext cx="3486432" cy="310393"/>
          </a:xfrm>
          <a:prstGeom prst="ellipse">
            <a:avLst/>
          </a:prstGeom>
          <a:solidFill>
            <a:srgbClr val="FFFF00">
              <a:alpha val="20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936552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7B5DE5F0-4E31-4388-B122-312836AFE96C}"/>
              </a:ext>
            </a:extLst>
          </p:cNvPr>
          <p:cNvSpPr/>
          <p:nvPr/>
        </p:nvSpPr>
        <p:spPr>
          <a:xfrm>
            <a:off x="467544" y="18864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b="1" dirty="0">
                <a:solidFill>
                  <a:srgbClr val="222222"/>
                </a:solidFill>
              </a:rPr>
              <a:t>Švýcarsko</a:t>
            </a:r>
            <a:endParaRPr lang="cs-CZ" b="1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0DA91498-E52F-4CB5-809B-3BEEE0BDF08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9592" y="692696"/>
            <a:ext cx="7800975" cy="3105150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8C6A9331-D8ED-4702-87FE-89CE94AECC4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99841" y="4221088"/>
            <a:ext cx="3800475" cy="638175"/>
          </a:xfrm>
          <a:prstGeom prst="rect">
            <a:avLst/>
          </a:prstGeom>
        </p:spPr>
      </p:pic>
      <p:sp>
        <p:nvSpPr>
          <p:cNvPr id="5" name="Ovál 4">
            <a:extLst>
              <a:ext uri="{FF2B5EF4-FFF2-40B4-BE49-F238E27FC236}">
                <a16:creationId xmlns:a16="http://schemas.microsoft.com/office/drawing/2014/main" id="{BD78D423-0B4E-4F07-94DC-8B55FC795C72}"/>
              </a:ext>
            </a:extLst>
          </p:cNvPr>
          <p:cNvSpPr/>
          <p:nvPr/>
        </p:nvSpPr>
        <p:spPr>
          <a:xfrm>
            <a:off x="3923928" y="4437112"/>
            <a:ext cx="2592288" cy="310393"/>
          </a:xfrm>
          <a:prstGeom prst="ellipse">
            <a:avLst/>
          </a:prstGeom>
          <a:solidFill>
            <a:srgbClr val="FFFF00">
              <a:alpha val="20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860437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7B5DE5F0-4E31-4388-B122-312836AFE96C}"/>
              </a:ext>
            </a:extLst>
          </p:cNvPr>
          <p:cNvSpPr/>
          <p:nvPr/>
        </p:nvSpPr>
        <p:spPr>
          <a:xfrm>
            <a:off x="467544" y="18864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b="1" dirty="0">
                <a:solidFill>
                  <a:srgbClr val="222222"/>
                </a:solidFill>
              </a:rPr>
              <a:t>Švýcarsko</a:t>
            </a:r>
            <a:endParaRPr lang="cs-CZ" b="1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9EA8EE15-C64E-4B4D-A6AD-A0E5ED6B5A2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15616" y="692696"/>
            <a:ext cx="7375361" cy="3303076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B9D1318F-1F09-4C5E-B645-4FC93D41582F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22108" y="4221088"/>
            <a:ext cx="3762375" cy="1104900"/>
          </a:xfrm>
          <a:prstGeom prst="rect">
            <a:avLst/>
          </a:prstGeom>
        </p:spPr>
      </p:pic>
      <p:sp>
        <p:nvSpPr>
          <p:cNvPr id="5" name="Ovál 4">
            <a:extLst>
              <a:ext uri="{FF2B5EF4-FFF2-40B4-BE49-F238E27FC236}">
                <a16:creationId xmlns:a16="http://schemas.microsoft.com/office/drawing/2014/main" id="{88F25E06-8AC7-4A1A-9183-C321BB1C8B8B}"/>
              </a:ext>
            </a:extLst>
          </p:cNvPr>
          <p:cNvSpPr/>
          <p:nvPr/>
        </p:nvSpPr>
        <p:spPr>
          <a:xfrm>
            <a:off x="2699792" y="4618341"/>
            <a:ext cx="3984691" cy="538851"/>
          </a:xfrm>
          <a:prstGeom prst="ellipse">
            <a:avLst/>
          </a:prstGeom>
          <a:solidFill>
            <a:srgbClr val="FFFF00">
              <a:alpha val="20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156371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7B5DE5F0-4E31-4388-B122-312836AFE96C}"/>
              </a:ext>
            </a:extLst>
          </p:cNvPr>
          <p:cNvSpPr/>
          <p:nvPr/>
        </p:nvSpPr>
        <p:spPr>
          <a:xfrm>
            <a:off x="467544" y="18864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b="1" dirty="0">
                <a:solidFill>
                  <a:srgbClr val="222222"/>
                </a:solidFill>
              </a:rPr>
              <a:t>Čína</a:t>
            </a:r>
            <a:endParaRPr lang="cs-CZ" b="1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797AA337-3047-4A70-9DC5-AE6152A1BEB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75656" y="528155"/>
            <a:ext cx="6543675" cy="302895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D364FF2F-0D52-413B-ACAA-09B482B84B2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82550" y="3896620"/>
            <a:ext cx="4110628" cy="1728192"/>
          </a:xfrm>
          <a:prstGeom prst="rect">
            <a:avLst/>
          </a:prstGeom>
        </p:spPr>
      </p:pic>
      <p:sp>
        <p:nvSpPr>
          <p:cNvPr id="7" name="Ovál 6">
            <a:extLst>
              <a:ext uri="{FF2B5EF4-FFF2-40B4-BE49-F238E27FC236}">
                <a16:creationId xmlns:a16="http://schemas.microsoft.com/office/drawing/2014/main" id="{2C6B33B9-24C0-4330-A368-A9023D350770}"/>
              </a:ext>
            </a:extLst>
          </p:cNvPr>
          <p:cNvSpPr/>
          <p:nvPr/>
        </p:nvSpPr>
        <p:spPr>
          <a:xfrm>
            <a:off x="3995936" y="4869160"/>
            <a:ext cx="2016224" cy="437625"/>
          </a:xfrm>
          <a:prstGeom prst="ellipse">
            <a:avLst/>
          </a:prstGeom>
          <a:solidFill>
            <a:srgbClr val="FFFF00">
              <a:alpha val="20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523039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7B5DE5F0-4E31-4388-B122-312836AFE96C}"/>
              </a:ext>
            </a:extLst>
          </p:cNvPr>
          <p:cNvSpPr/>
          <p:nvPr/>
        </p:nvSpPr>
        <p:spPr>
          <a:xfrm>
            <a:off x="467544" y="18864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b="1" dirty="0" err="1">
                <a:solidFill>
                  <a:srgbClr val="222222"/>
                </a:solidFill>
              </a:rPr>
              <a:t>Taiwan</a:t>
            </a:r>
            <a:endParaRPr lang="cs-CZ" b="1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F62CAC66-EFB7-41A5-80C2-EBAF41FD050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35696" y="260648"/>
            <a:ext cx="5904830" cy="2847422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25CF86DF-786B-42AE-A803-4AAD0704645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16361" y="3198131"/>
            <a:ext cx="5143500" cy="847725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E5E74E60-C581-41D8-AD4A-FC90F2626CC4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03648" y="4535987"/>
            <a:ext cx="6840760" cy="946600"/>
          </a:xfrm>
          <a:prstGeom prst="rect">
            <a:avLst/>
          </a:prstGeom>
        </p:spPr>
      </p:pic>
      <p:sp>
        <p:nvSpPr>
          <p:cNvPr id="6" name="Ovál 5">
            <a:extLst>
              <a:ext uri="{FF2B5EF4-FFF2-40B4-BE49-F238E27FC236}">
                <a16:creationId xmlns:a16="http://schemas.microsoft.com/office/drawing/2014/main" id="{FF6ECF2C-A9DC-4E44-9721-A868442A4707}"/>
              </a:ext>
            </a:extLst>
          </p:cNvPr>
          <p:cNvSpPr/>
          <p:nvPr/>
        </p:nvSpPr>
        <p:spPr>
          <a:xfrm>
            <a:off x="3995936" y="4571662"/>
            <a:ext cx="1368152" cy="437625"/>
          </a:xfrm>
          <a:prstGeom prst="ellipse">
            <a:avLst/>
          </a:prstGeom>
          <a:solidFill>
            <a:srgbClr val="FFFF00">
              <a:alpha val="20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vál 7">
            <a:extLst>
              <a:ext uri="{FF2B5EF4-FFF2-40B4-BE49-F238E27FC236}">
                <a16:creationId xmlns:a16="http://schemas.microsoft.com/office/drawing/2014/main" id="{5E68C34E-1AA7-4C4D-AF89-71AA88E131BB}"/>
              </a:ext>
            </a:extLst>
          </p:cNvPr>
          <p:cNvSpPr/>
          <p:nvPr/>
        </p:nvSpPr>
        <p:spPr>
          <a:xfrm>
            <a:off x="5292080" y="4762685"/>
            <a:ext cx="1872208" cy="322499"/>
          </a:xfrm>
          <a:prstGeom prst="ellipse">
            <a:avLst/>
          </a:prstGeom>
          <a:solidFill>
            <a:srgbClr val="FFFF00">
              <a:alpha val="20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vál 8">
            <a:extLst>
              <a:ext uri="{FF2B5EF4-FFF2-40B4-BE49-F238E27FC236}">
                <a16:creationId xmlns:a16="http://schemas.microsoft.com/office/drawing/2014/main" id="{A76EBF07-E667-4E43-9677-B11A72291479}"/>
              </a:ext>
            </a:extLst>
          </p:cNvPr>
          <p:cNvSpPr/>
          <p:nvPr/>
        </p:nvSpPr>
        <p:spPr>
          <a:xfrm>
            <a:off x="4211960" y="4981497"/>
            <a:ext cx="1584176" cy="330385"/>
          </a:xfrm>
          <a:prstGeom prst="ellipse">
            <a:avLst/>
          </a:prstGeom>
          <a:solidFill>
            <a:srgbClr val="FFFF00">
              <a:alpha val="20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527609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7B5DE5F0-4E31-4388-B122-312836AFE96C}"/>
              </a:ext>
            </a:extLst>
          </p:cNvPr>
          <p:cNvSpPr/>
          <p:nvPr/>
        </p:nvSpPr>
        <p:spPr>
          <a:xfrm>
            <a:off x="467544" y="18864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b="1" dirty="0">
                <a:solidFill>
                  <a:srgbClr val="222222"/>
                </a:solidFill>
              </a:rPr>
              <a:t>Itálie</a:t>
            </a:r>
            <a:endParaRPr lang="cs-CZ" b="1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0AFAC19F-8F1A-4A9A-B065-A03526FA463C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3861048"/>
            <a:ext cx="8447604" cy="2160240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00369C17-2225-48F3-98ED-8ADFCFF23DBF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30199" y="188640"/>
            <a:ext cx="6410325" cy="243840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CD0B0720-8670-4B66-97D4-8469D8F12541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00175" y="3171825"/>
            <a:ext cx="6343650" cy="514350"/>
          </a:xfrm>
          <a:prstGeom prst="rect">
            <a:avLst/>
          </a:prstGeom>
        </p:spPr>
      </p:pic>
      <p:sp>
        <p:nvSpPr>
          <p:cNvPr id="6" name="Ovál 5">
            <a:extLst>
              <a:ext uri="{FF2B5EF4-FFF2-40B4-BE49-F238E27FC236}">
                <a16:creationId xmlns:a16="http://schemas.microsoft.com/office/drawing/2014/main" id="{8FB47584-84BE-4BAF-8DBF-950B0E6FCCA1}"/>
              </a:ext>
            </a:extLst>
          </p:cNvPr>
          <p:cNvSpPr/>
          <p:nvPr/>
        </p:nvSpPr>
        <p:spPr>
          <a:xfrm>
            <a:off x="603852" y="4293096"/>
            <a:ext cx="1519876" cy="437625"/>
          </a:xfrm>
          <a:prstGeom prst="ellipse">
            <a:avLst/>
          </a:prstGeom>
          <a:solidFill>
            <a:srgbClr val="FFFF00">
              <a:alpha val="20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vál 7">
            <a:extLst>
              <a:ext uri="{FF2B5EF4-FFF2-40B4-BE49-F238E27FC236}">
                <a16:creationId xmlns:a16="http://schemas.microsoft.com/office/drawing/2014/main" id="{2C3E9BD1-6739-4FF1-96B5-24AE7D66AD8D}"/>
              </a:ext>
            </a:extLst>
          </p:cNvPr>
          <p:cNvSpPr/>
          <p:nvPr/>
        </p:nvSpPr>
        <p:spPr>
          <a:xfrm>
            <a:off x="464071" y="5085184"/>
            <a:ext cx="1299617" cy="293609"/>
          </a:xfrm>
          <a:prstGeom prst="ellipse">
            <a:avLst/>
          </a:prstGeom>
          <a:solidFill>
            <a:srgbClr val="FFFF00">
              <a:alpha val="20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32050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7B5DE5F0-4E31-4388-B122-312836AFE96C}"/>
              </a:ext>
            </a:extLst>
          </p:cNvPr>
          <p:cNvSpPr/>
          <p:nvPr/>
        </p:nvSpPr>
        <p:spPr>
          <a:xfrm>
            <a:off x="467544" y="18864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b="1" dirty="0">
                <a:solidFill>
                  <a:srgbClr val="222222"/>
                </a:solidFill>
              </a:rPr>
              <a:t>UK</a:t>
            </a:r>
            <a:endParaRPr lang="cs-CZ" b="1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DF97A825-A216-48F8-A980-8F7138A3FF2F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45766" y="383245"/>
            <a:ext cx="6238875" cy="2114550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4CADF56C-B18E-4FF4-BFCA-93D94AF76D2A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07704" y="2692400"/>
            <a:ext cx="2505075" cy="714375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4BE90C67-9AC8-4DA2-A0BF-DBD6086468BF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64070" y="2715059"/>
            <a:ext cx="2787209" cy="691716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73A46EA9-34CE-4994-8B12-9902CED76064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907704" y="3601380"/>
            <a:ext cx="5743575" cy="2266950"/>
          </a:xfrm>
          <a:prstGeom prst="rect">
            <a:avLst/>
          </a:prstGeom>
        </p:spPr>
      </p:pic>
      <p:sp>
        <p:nvSpPr>
          <p:cNvPr id="7" name="Ovál 6">
            <a:extLst>
              <a:ext uri="{FF2B5EF4-FFF2-40B4-BE49-F238E27FC236}">
                <a16:creationId xmlns:a16="http://schemas.microsoft.com/office/drawing/2014/main" id="{64A1AA5F-7667-4F52-B941-327D8A4B1FB8}"/>
              </a:ext>
            </a:extLst>
          </p:cNvPr>
          <p:cNvSpPr/>
          <p:nvPr/>
        </p:nvSpPr>
        <p:spPr>
          <a:xfrm>
            <a:off x="6300192" y="4005064"/>
            <a:ext cx="648072" cy="365617"/>
          </a:xfrm>
          <a:prstGeom prst="ellipse">
            <a:avLst/>
          </a:prstGeom>
          <a:solidFill>
            <a:srgbClr val="FFFF00">
              <a:alpha val="20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Ovál 10">
            <a:extLst>
              <a:ext uri="{FF2B5EF4-FFF2-40B4-BE49-F238E27FC236}">
                <a16:creationId xmlns:a16="http://schemas.microsoft.com/office/drawing/2014/main" id="{F76DFEAA-EB2F-435C-8839-4878BA3D7C43}"/>
              </a:ext>
            </a:extLst>
          </p:cNvPr>
          <p:cNvSpPr/>
          <p:nvPr/>
        </p:nvSpPr>
        <p:spPr>
          <a:xfrm>
            <a:off x="1817440" y="4218209"/>
            <a:ext cx="1962472" cy="437625"/>
          </a:xfrm>
          <a:prstGeom prst="ellipse">
            <a:avLst/>
          </a:prstGeom>
          <a:solidFill>
            <a:srgbClr val="FFFF00">
              <a:alpha val="20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267034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ulka 1">
            <a:extLst>
              <a:ext uri="{FF2B5EF4-FFF2-40B4-BE49-F238E27FC236}">
                <a16:creationId xmlns:a16="http://schemas.microsoft.com/office/drawing/2014/main" id="{61B159FC-0F09-40ED-8CF7-230EBE3B35C5}"/>
              </a:ext>
            </a:extLst>
          </p:cNvPr>
          <p:cNvGraphicFramePr>
            <a:graphicFrameLocks noGrp="1"/>
          </p:cNvGraphicFramePr>
          <p:nvPr/>
        </p:nvGraphicFramePr>
        <p:xfrm>
          <a:off x="386179" y="2110076"/>
          <a:ext cx="8316157" cy="34524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98618">
                  <a:extLst>
                    <a:ext uri="{9D8B030D-6E8A-4147-A177-3AD203B41FA5}">
                      <a16:colId xmlns:a16="http://schemas.microsoft.com/office/drawing/2014/main" val="3906957397"/>
                    </a:ext>
                  </a:extLst>
                </a:gridCol>
                <a:gridCol w="1343193">
                  <a:extLst>
                    <a:ext uri="{9D8B030D-6E8A-4147-A177-3AD203B41FA5}">
                      <a16:colId xmlns:a16="http://schemas.microsoft.com/office/drawing/2014/main" val="517683055"/>
                    </a:ext>
                  </a:extLst>
                </a:gridCol>
                <a:gridCol w="1218461">
                  <a:extLst>
                    <a:ext uri="{9D8B030D-6E8A-4147-A177-3AD203B41FA5}">
                      <a16:colId xmlns:a16="http://schemas.microsoft.com/office/drawing/2014/main" val="728487569"/>
                    </a:ext>
                  </a:extLst>
                </a:gridCol>
                <a:gridCol w="3255885">
                  <a:extLst>
                    <a:ext uri="{9D8B030D-6E8A-4147-A177-3AD203B41FA5}">
                      <a16:colId xmlns:a16="http://schemas.microsoft.com/office/drawing/2014/main" val="1216515480"/>
                    </a:ext>
                  </a:extLst>
                </a:gridCol>
              </a:tblGrid>
              <a:tr h="548640">
                <a:tc>
                  <a:txBody>
                    <a:bodyPr/>
                    <a:lstStyle/>
                    <a:p>
                      <a:pPr algn="l"/>
                      <a:endParaRPr lang="cs-CZ" sz="12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1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cs-CZ" sz="11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Nemám konflikt </a:t>
                      </a:r>
                      <a:endParaRPr lang="cs-CZ" sz="1100" b="0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cs-CZ" sz="1100" dirty="0">
                          <a:solidFill>
                            <a:schemeClr val="tx1"/>
                          </a:solidFill>
                        </a:rPr>
                        <a:t>zájmů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100" dirty="0">
                          <a:solidFill>
                            <a:schemeClr val="tx1"/>
                          </a:solidFill>
                        </a:rPr>
                        <a:t>Mám konflikt zájmů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100" dirty="0">
                          <a:solidFill>
                            <a:schemeClr val="tx1"/>
                          </a:solidFill>
                        </a:rPr>
                        <a:t>Specifikace konfliktu (vyjmenujte subjekty, firmy či instituce, se kterými Vaše spolupráce může vést ke konfliktu zájmů)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2067838"/>
                  </a:ext>
                </a:extLst>
              </a:tr>
              <a:tr h="338237">
                <a:tc>
                  <a:txBody>
                    <a:bodyPr/>
                    <a:lstStyle/>
                    <a:p>
                      <a:pPr algn="l"/>
                      <a:r>
                        <a:rPr lang="cs-CZ" sz="1200" b="0" dirty="0"/>
                        <a:t>Zaměstnanecký poměr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en-US" sz="1100" dirty="0"/>
                        <a:t>X</a:t>
                      </a:r>
                      <a:endParaRPr lang="cs-CZ" sz="1100" dirty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100" dirty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100" dirty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1484910"/>
                  </a:ext>
                </a:extLst>
              </a:tr>
              <a:tr h="418504">
                <a:tc>
                  <a:txBody>
                    <a:bodyPr/>
                    <a:lstStyle/>
                    <a:p>
                      <a:pPr algn="l"/>
                      <a:r>
                        <a:rPr lang="cs-CZ" sz="1200" dirty="0"/>
                        <a:t>Vlastník / akcionář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  <a:p>
                      <a:pPr algn="ctr"/>
                      <a:r>
                        <a:rPr lang="en-US" sz="1100" dirty="0"/>
                        <a:t>X</a:t>
                      </a:r>
                      <a:endParaRPr lang="cs-CZ" sz="1100" dirty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100" dirty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100" dirty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7545113"/>
                  </a:ext>
                </a:extLst>
              </a:tr>
              <a:tr h="418504">
                <a:tc>
                  <a:txBody>
                    <a:bodyPr/>
                    <a:lstStyle/>
                    <a:p>
                      <a:pPr algn="l"/>
                      <a:r>
                        <a:rPr lang="cs-CZ" sz="1200" dirty="0"/>
                        <a:t>Konzultant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  <a:p>
                      <a:pPr algn="ctr"/>
                      <a:r>
                        <a:rPr lang="en-US" sz="1100" dirty="0"/>
                        <a:t>X</a:t>
                      </a:r>
                      <a:endParaRPr lang="cs-CZ" sz="1100" dirty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100" dirty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100" dirty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3498532"/>
                  </a:ext>
                </a:extLst>
              </a:tr>
              <a:tr h="418504">
                <a:tc>
                  <a:txBody>
                    <a:bodyPr/>
                    <a:lstStyle/>
                    <a:p>
                      <a:pPr algn="l"/>
                      <a:r>
                        <a:rPr lang="cs-CZ" sz="1200" dirty="0"/>
                        <a:t>Přednášková činnost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X</a:t>
                      </a:r>
                      <a:endParaRPr lang="cs-CZ" sz="1100" dirty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100" dirty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100" dirty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7319712"/>
                  </a:ext>
                </a:extLst>
              </a:tr>
              <a:tr h="434340">
                <a:tc>
                  <a:txBody>
                    <a:bodyPr/>
                    <a:lstStyle/>
                    <a:p>
                      <a:pPr algn="l"/>
                      <a:r>
                        <a:rPr lang="cs-CZ" sz="1200" dirty="0"/>
                        <a:t>Člen poradních sborů (</a:t>
                      </a:r>
                      <a:r>
                        <a:rPr lang="cs-CZ" sz="1200" dirty="0" err="1"/>
                        <a:t>advisory</a:t>
                      </a:r>
                      <a:r>
                        <a:rPr lang="cs-CZ" sz="1200" dirty="0"/>
                        <a:t> </a:t>
                      </a:r>
                      <a:r>
                        <a:rPr lang="cs-CZ" sz="1200" dirty="0" err="1"/>
                        <a:t>boards</a:t>
                      </a:r>
                      <a:r>
                        <a:rPr lang="cs-CZ" sz="1200" dirty="0"/>
                        <a:t>)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X</a:t>
                      </a:r>
                      <a:endParaRPr lang="cs-CZ" sz="1100" dirty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100" dirty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100" dirty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4211609"/>
                  </a:ext>
                </a:extLst>
              </a:tr>
              <a:tr h="418504">
                <a:tc>
                  <a:txBody>
                    <a:bodyPr/>
                    <a:lstStyle/>
                    <a:p>
                      <a:pPr algn="l"/>
                      <a:r>
                        <a:rPr lang="cs-CZ" sz="1200" dirty="0"/>
                        <a:t>Podpora výzkumu / granty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X</a:t>
                      </a:r>
                      <a:endParaRPr lang="cs-CZ" sz="1100" dirty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100" dirty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100" dirty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121771"/>
                  </a:ext>
                </a:extLst>
              </a:tr>
              <a:tr h="434340">
                <a:tc>
                  <a:txBody>
                    <a:bodyPr/>
                    <a:lstStyle/>
                    <a:p>
                      <a:pPr algn="l"/>
                      <a:r>
                        <a:rPr lang="cs-CZ" sz="1200" dirty="0"/>
                        <a:t>Jiné honoráře (např. za klinické studie či registry)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X</a:t>
                      </a:r>
                      <a:endParaRPr lang="cs-CZ" sz="1100" dirty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100" dirty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100" dirty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542458"/>
                  </a:ext>
                </a:extLst>
              </a:tr>
            </a:tbl>
          </a:graphicData>
        </a:graphic>
      </p:graphicFrame>
      <p:pic>
        <p:nvPicPr>
          <p:cNvPr id="3" name="Obrázek 2">
            <a:extLst>
              <a:ext uri="{FF2B5EF4-FFF2-40B4-BE49-F238E27FC236}">
                <a16:creationId xmlns:a16="http://schemas.microsoft.com/office/drawing/2014/main" id="{8F838168-C737-4553-910C-F47B148B7F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6699"/>
          <a:stretch/>
        </p:blipFill>
        <p:spPr>
          <a:xfrm>
            <a:off x="0" y="857250"/>
            <a:ext cx="9144000" cy="1198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9851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7666532"/>
              </p:ext>
            </p:extLst>
          </p:nvPr>
        </p:nvGraphicFramePr>
        <p:xfrm>
          <a:off x="1398476" y="1988840"/>
          <a:ext cx="6347048" cy="34849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Obdélník 6"/>
          <p:cNvSpPr/>
          <p:nvPr/>
        </p:nvSpPr>
        <p:spPr>
          <a:xfrm>
            <a:off x="467544" y="260648"/>
            <a:ext cx="634704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cs-CZ" sz="3200" b="1" dirty="0"/>
              <a:t>Toxicita léčby zářením – Naše zkušenosti</a:t>
            </a:r>
            <a:endParaRPr lang="cs-CZ" sz="3200" dirty="0"/>
          </a:p>
        </p:txBody>
      </p:sp>
    </p:spTree>
    <p:extLst>
      <p:ext uri="{BB962C8B-B14F-4D97-AF65-F5344CB8AC3E}">
        <p14:creationId xmlns:p14="http://schemas.microsoft.com/office/powerpoint/2010/main" val="25454754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E411ED20-E212-40B4-9C48-4F88C7BC972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71600" y="44624"/>
            <a:ext cx="7498776" cy="6002626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748464" cy="975642"/>
          </a:xfrm>
        </p:spPr>
        <p:txBody>
          <a:bodyPr/>
          <a:lstStyle/>
          <a:p>
            <a:pPr algn="l"/>
            <a:r>
              <a:rPr lang="cs-CZ" sz="4000" dirty="0"/>
              <a:t>Plicní toxicita</a:t>
            </a:r>
            <a:endParaRPr lang="cs-CZ" sz="2400" i="1" dirty="0"/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1C9C6D68-1528-4D16-A19E-8BC0FCE9DB9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b="93112"/>
          <a:stretch/>
        </p:blipFill>
        <p:spPr>
          <a:xfrm>
            <a:off x="438742" y="897167"/>
            <a:ext cx="6660232" cy="288032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E0CFB019-31A0-4FF4-B14C-BF81CD70619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t="86912"/>
          <a:stretch/>
        </p:blipFill>
        <p:spPr>
          <a:xfrm>
            <a:off x="447464" y="1193642"/>
            <a:ext cx="6660232" cy="547261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D085F595-E549-4814-B4C0-083B69BC344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1439" y="1740903"/>
            <a:ext cx="6667535" cy="866649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C09BF987-DC1C-4795-A475-4DF03B00DF77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1492" y="2708920"/>
            <a:ext cx="6472176" cy="3251913"/>
          </a:xfrm>
          <a:prstGeom prst="rect">
            <a:avLst/>
          </a:prstGeom>
        </p:spPr>
      </p:pic>
      <p:sp>
        <p:nvSpPr>
          <p:cNvPr id="10" name="Obdélník 9">
            <a:extLst>
              <a:ext uri="{FF2B5EF4-FFF2-40B4-BE49-F238E27FC236}">
                <a16:creationId xmlns:a16="http://schemas.microsoft.com/office/drawing/2014/main" id="{2FB3320B-657D-4C9F-927C-5BAF0A86507C}"/>
              </a:ext>
            </a:extLst>
          </p:cNvPr>
          <p:cNvSpPr/>
          <p:nvPr/>
        </p:nvSpPr>
        <p:spPr>
          <a:xfrm>
            <a:off x="7070780" y="4057340"/>
            <a:ext cx="223224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cs-CZ" dirty="0"/>
              <a:t>2x grade 1 (11%)</a:t>
            </a:r>
          </a:p>
          <a:p>
            <a:pPr marL="285750" lvl="0" indent="-285750"/>
            <a:r>
              <a:rPr lang="cs-CZ" dirty="0"/>
              <a:t>Souvislost s RT pravděpodobná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1E73B155-FED3-44B4-858D-6C957929E5C8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202141" y="0"/>
            <a:ext cx="1838691" cy="1541061"/>
          </a:xfrm>
          <a:prstGeom prst="rect">
            <a:avLst/>
          </a:prstGeom>
        </p:spPr>
      </p:pic>
      <p:sp>
        <p:nvSpPr>
          <p:cNvPr id="11" name="Obdélník 10">
            <a:extLst>
              <a:ext uri="{FF2B5EF4-FFF2-40B4-BE49-F238E27FC236}">
                <a16:creationId xmlns:a16="http://schemas.microsoft.com/office/drawing/2014/main" id="{364FF563-DC7C-4393-B652-F4C15BE4E528}"/>
              </a:ext>
            </a:extLst>
          </p:cNvPr>
          <p:cNvSpPr/>
          <p:nvPr/>
        </p:nvSpPr>
        <p:spPr>
          <a:xfrm>
            <a:off x="7202141" y="1493944"/>
            <a:ext cx="183869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cs-CZ" sz="1200" dirty="0" err="1"/>
              <a:t>Fibrotické</a:t>
            </a:r>
            <a:r>
              <a:rPr lang="cs-CZ" sz="1200" dirty="0"/>
              <a:t> změny po SBRT plicního tumoru</a:t>
            </a:r>
          </a:p>
        </p:txBody>
      </p:sp>
    </p:spTree>
    <p:extLst>
      <p:ext uri="{BB962C8B-B14F-4D97-AF65-F5344CB8AC3E}">
        <p14:creationId xmlns:p14="http://schemas.microsoft.com/office/powerpoint/2010/main" val="39030795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90175240-B842-4193-8547-A83553F6EB2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59832" y="476672"/>
            <a:ext cx="5724128" cy="232715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2C8CC024-BEE4-40A2-BA32-5799EDAEBB5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56584" t="3870" b="7151"/>
          <a:stretch/>
        </p:blipFill>
        <p:spPr>
          <a:xfrm>
            <a:off x="644658" y="98841"/>
            <a:ext cx="2166323" cy="2704981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B5C3D77C-9605-486F-8269-8EFF322D474E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39188" y="3118074"/>
            <a:ext cx="5735847" cy="2448272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B21E97B7-9507-4685-BD7D-D031062AA61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l="62998" t="9751" r="321" b="4999"/>
          <a:stretch/>
        </p:blipFill>
        <p:spPr>
          <a:xfrm>
            <a:off x="644658" y="2832625"/>
            <a:ext cx="2165217" cy="3251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232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748464" cy="975642"/>
          </a:xfrm>
        </p:spPr>
        <p:txBody>
          <a:bodyPr/>
          <a:lstStyle/>
          <a:p>
            <a:pPr algn="l"/>
            <a:r>
              <a:rPr lang="cs-CZ" sz="4000" dirty="0"/>
              <a:t>Kardiální toxicita – systolická dysfunkce</a:t>
            </a:r>
            <a:endParaRPr lang="cs-CZ" sz="2400" i="1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90D9757C-C2FF-4B4E-85E4-0AE114F9B15C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1040734"/>
            <a:ext cx="6516216" cy="1143662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8F19D361-55B1-49B4-A80D-A9B2ABE225F9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34562" y="2202652"/>
            <a:ext cx="4438650" cy="3867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469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>
            <a:spLocks noGrp="1"/>
          </p:cNvSpPr>
          <p:nvPr>
            <p:ph type="title"/>
          </p:nvPr>
        </p:nvSpPr>
        <p:spPr>
          <a:xfrm>
            <a:off x="395536" y="9751"/>
            <a:ext cx="8496944" cy="975642"/>
          </a:xfrm>
        </p:spPr>
        <p:txBody>
          <a:bodyPr/>
          <a:lstStyle/>
          <a:p>
            <a:pPr algn="l"/>
            <a:r>
              <a:rPr lang="cs-CZ" dirty="0"/>
              <a:t>Kardiální toxicita – chlopenní vady</a:t>
            </a:r>
            <a:endParaRPr lang="cs-CZ" sz="2800" i="1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FCEE8B24-6E70-4D6E-BF4C-0F698A445C0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980728"/>
            <a:ext cx="8352928" cy="74687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46E62F23-9404-4A45-81B4-3CE629BF4905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9552" y="1956370"/>
            <a:ext cx="5791200" cy="3914775"/>
          </a:xfrm>
          <a:prstGeom prst="rect">
            <a:avLst/>
          </a:prstGeom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9A569CCE-3C1A-463C-8E0C-F2AE6B967B74}"/>
              </a:ext>
            </a:extLst>
          </p:cNvPr>
          <p:cNvSpPr/>
          <p:nvPr/>
        </p:nvSpPr>
        <p:spPr>
          <a:xfrm>
            <a:off x="6660232" y="3140968"/>
            <a:ext cx="22322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cs-CZ" dirty="0"/>
              <a:t>4x grade 3 (21%)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cs-CZ" dirty="0"/>
              <a:t>2x grade 4 (11%)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cs-CZ" dirty="0"/>
              <a:t>Souvislost s SBRT pravděpodobná</a:t>
            </a:r>
          </a:p>
        </p:txBody>
      </p:sp>
    </p:spTree>
    <p:extLst>
      <p:ext uri="{BB962C8B-B14F-4D97-AF65-F5344CB8AC3E}">
        <p14:creationId xmlns:p14="http://schemas.microsoft.com/office/powerpoint/2010/main" val="7236893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3604ACD3-58E9-48A2-901B-9A4B171541E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56341" t="9581" b="4954"/>
          <a:stretch/>
        </p:blipFill>
        <p:spPr>
          <a:xfrm>
            <a:off x="1835696" y="123078"/>
            <a:ext cx="2736304" cy="3442448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2833858C-AC73-4AA3-BF65-6E0C571B1E9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56513" t="10050" b="4517"/>
          <a:stretch/>
        </p:blipFill>
        <p:spPr>
          <a:xfrm>
            <a:off x="5004048" y="133088"/>
            <a:ext cx="2736304" cy="3421597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900AD75F-056D-41E3-9267-1A3A5B3A403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62249" t="8659" r="31" b="6179"/>
          <a:stretch/>
        </p:blipFill>
        <p:spPr>
          <a:xfrm>
            <a:off x="2912229" y="3613373"/>
            <a:ext cx="1721743" cy="2478611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B46926D6-625D-4EF5-B197-A78BD9826B1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l="55706" t="9902" b="3803"/>
          <a:stretch/>
        </p:blipFill>
        <p:spPr>
          <a:xfrm>
            <a:off x="677040" y="3616837"/>
            <a:ext cx="1987245" cy="2491766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3E3BBAAC-3DFD-4C2B-B7F0-AB68FFD17BE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/>
          <a:srcRect l="55706" t="11544" b="4409"/>
          <a:stretch/>
        </p:blipFill>
        <p:spPr>
          <a:xfrm>
            <a:off x="4836600" y="3613374"/>
            <a:ext cx="2039655" cy="2495229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7A1C0A20-B2E6-469B-BB83-14FDE3D05B6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/>
          <a:srcRect l="57348" t="10609" b="3970"/>
          <a:stretch/>
        </p:blipFill>
        <p:spPr>
          <a:xfrm>
            <a:off x="7133094" y="3613373"/>
            <a:ext cx="1938898" cy="2488663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>
            <a:spLocks noGrp="1"/>
          </p:cNvSpPr>
          <p:nvPr>
            <p:ph type="title"/>
          </p:nvPr>
        </p:nvSpPr>
        <p:spPr>
          <a:xfrm>
            <a:off x="395536" y="9751"/>
            <a:ext cx="8496944" cy="975642"/>
          </a:xfrm>
        </p:spPr>
        <p:txBody>
          <a:bodyPr/>
          <a:lstStyle/>
          <a:p>
            <a:pPr algn="l"/>
            <a:r>
              <a:rPr lang="cs-CZ" dirty="0"/>
              <a:t>GIT toxicita </a:t>
            </a:r>
            <a:endParaRPr lang="cs-CZ" sz="2800" i="1" dirty="0"/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9A569CCE-3C1A-463C-8E0C-F2AE6B967B74}"/>
              </a:ext>
            </a:extLst>
          </p:cNvPr>
          <p:cNvSpPr/>
          <p:nvPr/>
        </p:nvSpPr>
        <p:spPr>
          <a:xfrm>
            <a:off x="2699792" y="1844824"/>
            <a:ext cx="34203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cs-CZ" dirty="0"/>
              <a:t>1x grade 5 (6%)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cs-CZ" dirty="0"/>
              <a:t>1x grade 2 (6%)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cs-CZ" dirty="0"/>
              <a:t>Souvislost s SBRT evidentní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C5A7A45E-E97A-4A7C-82A0-E46543015B76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48880" y="2937711"/>
            <a:ext cx="4515207" cy="3011570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9D0E4A3E-C4C4-4A27-A46F-E9BB8764D4A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60132" y="2958950"/>
            <a:ext cx="2628292" cy="2990329"/>
          </a:xfrm>
          <a:prstGeom prst="rect">
            <a:avLst/>
          </a:prstGeom>
        </p:spPr>
      </p:pic>
      <p:grpSp>
        <p:nvGrpSpPr>
          <p:cNvPr id="9" name="Skupina 8"/>
          <p:cNvGrpSpPr/>
          <p:nvPr/>
        </p:nvGrpSpPr>
        <p:grpSpPr>
          <a:xfrm>
            <a:off x="665820" y="908720"/>
            <a:ext cx="7434572" cy="864096"/>
            <a:chOff x="665820" y="908720"/>
            <a:chExt cx="7236296" cy="710991"/>
          </a:xfrm>
        </p:grpSpPr>
        <p:pic>
          <p:nvPicPr>
            <p:cNvPr id="7" name="Obrázek 6">
              <a:extLst>
                <a:ext uri="{FF2B5EF4-FFF2-40B4-BE49-F238E27FC236}">
                  <a16:creationId xmlns:a16="http://schemas.microsoft.com/office/drawing/2014/main" id="{76744791-BAAB-4DF5-B8B2-C549CDBD99F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/>
            <a:srcRect b="77474"/>
            <a:stretch>
              <a:fillRect/>
            </a:stretch>
          </p:blipFill>
          <p:spPr>
            <a:xfrm>
              <a:off x="665820" y="908720"/>
              <a:ext cx="7218548" cy="288032"/>
            </a:xfrm>
            <a:prstGeom prst="rect">
              <a:avLst/>
            </a:prstGeom>
          </p:spPr>
        </p:pic>
        <p:pic>
          <p:nvPicPr>
            <p:cNvPr id="8" name="Obrázek 7">
              <a:extLst>
                <a:ext uri="{FF2B5EF4-FFF2-40B4-BE49-F238E27FC236}">
                  <a16:creationId xmlns:a16="http://schemas.microsoft.com/office/drawing/2014/main" id="{76744791-BAAB-4DF5-B8B2-C549CDBD99F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/>
            <a:srcRect t="66922"/>
            <a:stretch>
              <a:fillRect/>
            </a:stretch>
          </p:blipFill>
          <p:spPr>
            <a:xfrm>
              <a:off x="683568" y="1196752"/>
              <a:ext cx="7218548" cy="42295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6963476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Úprava </a:t>
            </a:r>
            <a:r>
              <a:rPr lang="cs-CZ" b="1" dirty="0" err="1"/>
              <a:t>workflow</a:t>
            </a:r>
            <a:r>
              <a:rPr lang="cs-CZ" b="1" dirty="0"/>
              <a:t> v čase, </a:t>
            </a:r>
            <a:r>
              <a:rPr lang="cs-CZ" b="1" dirty="0" err="1"/>
              <a:t>bias</a:t>
            </a:r>
            <a:r>
              <a:rPr lang="cs-CZ" b="1" dirty="0"/>
              <a:t>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1"/>
            <a:ext cx="5194920" cy="2764904"/>
          </a:xfrm>
        </p:spPr>
        <p:txBody>
          <a:bodyPr/>
          <a:lstStyle/>
          <a:p>
            <a:r>
              <a:rPr lang="cs-CZ" sz="2400" dirty="0"/>
              <a:t>1) Identifikace cíle (CARTO vs. PET)</a:t>
            </a:r>
          </a:p>
          <a:p>
            <a:r>
              <a:rPr lang="cs-CZ" sz="1800" dirty="0"/>
              <a:t>2) Kompenzace respiračních pohybů</a:t>
            </a:r>
          </a:p>
          <a:p>
            <a:r>
              <a:rPr lang="cs-CZ" sz="2400" dirty="0"/>
              <a:t>3) Bezpečnostní lemy (viz graf)</a:t>
            </a:r>
          </a:p>
          <a:p>
            <a:r>
              <a:rPr lang="cs-CZ" sz="1800" dirty="0"/>
              <a:t>4) Dávková distribuce</a:t>
            </a:r>
          </a:p>
          <a:p>
            <a:r>
              <a:rPr lang="cs-CZ" sz="1800" dirty="0"/>
              <a:t>5) Vlastní ozáření</a:t>
            </a:r>
          </a:p>
          <a:p>
            <a:endParaRPr lang="cs-CZ" sz="2400" dirty="0"/>
          </a:p>
        </p:txBody>
      </p:sp>
      <p:graphicFrame>
        <p:nvGraphicFramePr>
          <p:cNvPr id="4" name="Graf 3">
            <a:extLst>
              <a:ext uri="{FF2B5EF4-FFF2-40B4-BE49-F238E27FC236}">
                <a16:creationId xmlns:a16="http://schemas.microsoft.com/office/drawing/2014/main" id="{FB471B84-7C24-4B07-9216-4E855DF60DE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63977531"/>
              </p:ext>
            </p:extLst>
          </p:nvPr>
        </p:nvGraphicFramePr>
        <p:xfrm>
          <a:off x="3995936" y="3140968"/>
          <a:ext cx="4474840" cy="26665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22566736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1"/>
          <p:cNvSpPr>
            <a:spLocks noGrp="1"/>
          </p:cNvSpPr>
          <p:nvPr>
            <p:ph type="title"/>
          </p:nvPr>
        </p:nvSpPr>
        <p:spPr>
          <a:xfrm>
            <a:off x="552128" y="260648"/>
            <a:ext cx="3610744" cy="432048"/>
          </a:xfrm>
        </p:spPr>
        <p:txBody>
          <a:bodyPr/>
          <a:lstStyle/>
          <a:p>
            <a:pPr algn="l"/>
            <a:r>
              <a:rPr lang="cs-CZ" sz="3600" b="1" dirty="0"/>
              <a:t>Celkové přežití</a:t>
            </a:r>
            <a:endParaRPr lang="cs-CZ" sz="3600" dirty="0"/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B78FA757-AC2D-4CDA-BC02-ECBF8E160F3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91680" y="1052736"/>
            <a:ext cx="5676900" cy="4067175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884CF8A8-0143-4568-BB90-78E61C7D51FC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63888" y="5136747"/>
            <a:ext cx="2371725" cy="1905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43829682"/>
              </p:ext>
            </p:extLst>
          </p:nvPr>
        </p:nvGraphicFramePr>
        <p:xfrm>
          <a:off x="457200" y="2176264"/>
          <a:ext cx="8229600" cy="23328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Obdélník 6"/>
          <p:cNvSpPr/>
          <p:nvPr/>
        </p:nvSpPr>
        <p:spPr>
          <a:xfrm>
            <a:off x="467544" y="260648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cs-CZ" sz="3200" b="1" dirty="0"/>
              <a:t>Toxicita léčby zářením</a:t>
            </a:r>
            <a:endParaRPr lang="cs-CZ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Závěr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7787208" cy="3989039"/>
          </a:xfrm>
        </p:spPr>
        <p:txBody>
          <a:bodyPr/>
          <a:lstStyle/>
          <a:p>
            <a:r>
              <a:rPr lang="cs-CZ" sz="2400" dirty="0"/>
              <a:t>Ablativní dávky záření jsou potenciálně nebezpečné</a:t>
            </a:r>
          </a:p>
          <a:p>
            <a:pPr lvl="1"/>
            <a:r>
              <a:rPr lang="cs-CZ" sz="2000" dirty="0"/>
              <a:t>1x fatální komplikace</a:t>
            </a:r>
          </a:p>
          <a:p>
            <a:endParaRPr lang="cs-CZ" sz="2400" dirty="0"/>
          </a:p>
          <a:p>
            <a:r>
              <a:rPr lang="cs-CZ" sz="2400" dirty="0"/>
              <a:t>Poškození Mi chlopně?</a:t>
            </a:r>
          </a:p>
          <a:p>
            <a:pPr lvl="1"/>
            <a:r>
              <a:rPr lang="cs-CZ" sz="2000" dirty="0"/>
              <a:t>Podceňované?</a:t>
            </a:r>
          </a:p>
          <a:p>
            <a:endParaRPr lang="cs-CZ" sz="2400" dirty="0"/>
          </a:p>
          <a:p>
            <a:r>
              <a:rPr lang="cs-CZ" sz="2400" dirty="0"/>
              <a:t>Vysoká přesnost, minimalizace ozařovaného objemu</a:t>
            </a:r>
          </a:p>
          <a:p>
            <a:pPr lvl="1"/>
            <a:r>
              <a:rPr lang="cs-CZ" sz="2000" dirty="0"/>
              <a:t>Zatížení koronárních tepen? </a:t>
            </a:r>
          </a:p>
          <a:p>
            <a:pPr lvl="1"/>
            <a:r>
              <a:rPr lang="cs-CZ" sz="2000" dirty="0"/>
              <a:t>karcinom prsu vlevo: 1 </a:t>
            </a:r>
            <a:r>
              <a:rPr lang="cs-CZ" sz="2000" dirty="0" err="1"/>
              <a:t>Gy</a:t>
            </a:r>
            <a:r>
              <a:rPr lang="cs-CZ" sz="2000" dirty="0"/>
              <a:t> =&gt; 7,5 % nárůst KVS rizika</a:t>
            </a:r>
          </a:p>
          <a:p>
            <a:endParaRPr lang="cs-CZ" sz="2400" dirty="0"/>
          </a:p>
          <a:p>
            <a:pPr>
              <a:buNone/>
            </a:pP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322566736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0" y="5013176"/>
            <a:ext cx="9144000" cy="10030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>
              <a:lnSpc>
                <a:spcPct val="150000"/>
              </a:lnSpc>
              <a:buNone/>
            </a:pPr>
            <a:r>
              <a:rPr lang="cs-CZ" sz="4400" b="1" i="1" u="sng" dirty="0">
                <a:solidFill>
                  <a:srgbClr val="0070C0"/>
                </a:solidFill>
              </a:rPr>
              <a:t>Děkuji za pozornost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692696"/>
            <a:ext cx="5496552" cy="4121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550673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1024016"/>
              </p:ext>
            </p:extLst>
          </p:nvPr>
        </p:nvGraphicFramePr>
        <p:xfrm>
          <a:off x="1398476" y="1988840"/>
          <a:ext cx="6347048" cy="34849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Obdélník 6"/>
          <p:cNvSpPr/>
          <p:nvPr/>
        </p:nvSpPr>
        <p:spPr>
          <a:xfrm>
            <a:off x="467544" y="260648"/>
            <a:ext cx="634704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cs-CZ" sz="3200" b="1" dirty="0"/>
              <a:t>Toxicita léčby zářením – Klasifikace a hodnocení závažnosti</a:t>
            </a:r>
            <a:endParaRPr lang="cs-CZ" sz="3200" dirty="0"/>
          </a:p>
        </p:txBody>
      </p:sp>
    </p:spTree>
    <p:extLst>
      <p:ext uri="{BB962C8B-B14F-4D97-AF65-F5344CB8AC3E}">
        <p14:creationId xmlns:p14="http://schemas.microsoft.com/office/powerpoint/2010/main" val="28431838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55120899"/>
              </p:ext>
            </p:extLst>
          </p:nvPr>
        </p:nvGraphicFramePr>
        <p:xfrm>
          <a:off x="2483768" y="2276872"/>
          <a:ext cx="3893604" cy="16561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Obdélník 6"/>
          <p:cNvSpPr/>
          <p:nvPr/>
        </p:nvSpPr>
        <p:spPr>
          <a:xfrm>
            <a:off x="539552" y="332656"/>
            <a:ext cx="655272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cs-CZ" sz="3200" b="1" dirty="0"/>
              <a:t>Hodnocení závažnosti</a:t>
            </a:r>
          </a:p>
          <a:p>
            <a:pPr lvl="0"/>
            <a:r>
              <a:rPr lang="cs-CZ" sz="3200" b="1" dirty="0"/>
              <a:t>(pro akutní i pozdní toxicity)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96684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/>
        </p:nvSpPr>
        <p:spPr>
          <a:xfrm>
            <a:off x="489554" y="18465"/>
            <a:ext cx="655272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cs-CZ" sz="3200" b="1" dirty="0"/>
              <a:t>RTOG/EORTC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72914D20-4567-4205-AF6C-A9C822796CEE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508104" y="156240"/>
            <a:ext cx="3528392" cy="737001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C22CFE09-D38B-48D2-B158-A111CD25B67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1561" y="603240"/>
            <a:ext cx="4339894" cy="3400663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ECCF5A09-DCB0-4FE1-B7CB-3A16717EB7FC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57258" y="1137849"/>
            <a:ext cx="5557861" cy="2866054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F406E17B-9690-4393-ADFB-D69460293A28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0624" y="4184433"/>
            <a:ext cx="8610600" cy="1057275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82BCCB6B-56BB-4F16-AC10-63CC0F08DD52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11294" y="5422238"/>
            <a:ext cx="8486775" cy="66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3768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/>
        </p:nvSpPr>
        <p:spPr>
          <a:xfrm>
            <a:off x="539552" y="332656"/>
            <a:ext cx="655272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cs-CZ" sz="3200" b="1" dirty="0"/>
              <a:t>CTCAE</a:t>
            </a:r>
            <a:endParaRPr lang="cs-CZ" dirty="0"/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C66D3F9F-72DD-40D0-9313-58C2725AE4F3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76256" y="51839"/>
            <a:ext cx="2101255" cy="867823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EAC7E1E1-F219-4DC0-8F84-0B9F5A1DD77A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15616" y="984455"/>
            <a:ext cx="7344816" cy="5123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5149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/>
        </p:nvSpPr>
        <p:spPr>
          <a:xfrm>
            <a:off x="539552" y="332656"/>
            <a:ext cx="655272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cs-CZ" sz="3200" b="1" dirty="0"/>
              <a:t>PROM – EQ-5D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9BD0ECD9-2D80-4E3A-9A6A-9D8AA2363E6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9592" y="884905"/>
            <a:ext cx="3672408" cy="5088189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170CBF45-B7D1-4350-B7C5-4ABC7D2DAE3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76056" y="906016"/>
            <a:ext cx="3769500" cy="5067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3336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97692728"/>
              </p:ext>
            </p:extLst>
          </p:nvPr>
        </p:nvGraphicFramePr>
        <p:xfrm>
          <a:off x="1398476" y="1988840"/>
          <a:ext cx="6347048" cy="34849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Obdélník 6"/>
          <p:cNvSpPr/>
          <p:nvPr/>
        </p:nvSpPr>
        <p:spPr>
          <a:xfrm>
            <a:off x="467544" y="260648"/>
            <a:ext cx="634704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cs-CZ" sz="3200" b="1" dirty="0"/>
              <a:t>Toxicita léčby zářením – Publikovaná data</a:t>
            </a:r>
            <a:endParaRPr lang="cs-CZ" sz="3200" dirty="0"/>
          </a:p>
        </p:txBody>
      </p:sp>
    </p:spTree>
    <p:extLst>
      <p:ext uri="{BB962C8B-B14F-4D97-AF65-F5344CB8AC3E}">
        <p14:creationId xmlns:p14="http://schemas.microsoft.com/office/powerpoint/2010/main" val="4252972715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FNO_onk_VSBstartup</Template>
  <TotalTime>47163</TotalTime>
  <Words>404</Words>
  <Application>Microsoft Office PowerPoint</Application>
  <PresentationFormat>On-screen Show (4:3)</PresentationFormat>
  <Paragraphs>106</Paragraphs>
  <Slides>31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5" baseType="lpstr">
      <vt:lpstr>Arial</vt:lpstr>
      <vt:lpstr>Calibri</vt:lpstr>
      <vt:lpstr>Wingdings</vt:lpstr>
      <vt:lpstr>Motiv sady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Plicní toxicita</vt:lpstr>
      <vt:lpstr>PowerPoint Presentation</vt:lpstr>
      <vt:lpstr>Kardiální toxicita – systolická dysfunkce</vt:lpstr>
      <vt:lpstr>Kardiální toxicita – chlopenní vady</vt:lpstr>
      <vt:lpstr>PowerPoint Presentation</vt:lpstr>
      <vt:lpstr>GIT toxicita </vt:lpstr>
      <vt:lpstr>Úprava workflow v čase, bias?</vt:lpstr>
      <vt:lpstr>Celkové přežití</vt:lpstr>
      <vt:lpstr>Závěr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Clinical Experience with Noninvasive Radioablation at University Hospital Ostrava</dc:title>
  <dc:creator>LK</dc:creator>
  <cp:lastModifiedBy>GT3</cp:lastModifiedBy>
  <cp:revision>169</cp:revision>
  <dcterms:created xsi:type="dcterms:W3CDTF">2018-08-30T07:43:57Z</dcterms:created>
  <dcterms:modified xsi:type="dcterms:W3CDTF">2021-11-08T11:26:41Z</dcterms:modified>
</cp:coreProperties>
</file>