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344" r:id="rId2"/>
    <p:sldId id="258" r:id="rId3"/>
    <p:sldId id="457" r:id="rId4"/>
    <p:sldId id="507" r:id="rId5"/>
    <p:sldId id="485" r:id="rId6"/>
    <p:sldId id="508" r:id="rId7"/>
    <p:sldId id="509" r:id="rId8"/>
    <p:sldId id="510" r:id="rId9"/>
    <p:sldId id="511" r:id="rId10"/>
    <p:sldId id="512" r:id="rId11"/>
    <p:sldId id="515" r:id="rId12"/>
    <p:sldId id="516" r:id="rId13"/>
    <p:sldId id="517" r:id="rId14"/>
    <p:sldId id="518" r:id="rId15"/>
    <p:sldId id="513" r:id="rId16"/>
    <p:sldId id="291" r:id="rId17"/>
    <p:sldId id="514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404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809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213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618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022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427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831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2359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74685" autoAdjust="0"/>
  </p:normalViewPr>
  <p:slideViewPr>
    <p:cSldViewPr showGuides="1">
      <p:cViewPr varScale="1">
        <p:scale>
          <a:sx n="50" d="100"/>
          <a:sy n="50" d="100"/>
        </p:scale>
        <p:origin x="13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0\Honza\PhD\2021\&#269;l&#225;nek%20IaK\CDRIE_Pra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0\Honza\PhD\2021\&#269;l&#225;nek%20IaK\CDRIE_Pra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nol.loc\shares\community\1IK\Dokumenty\L&#225;tal\PhD\CDRIE_prac_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Typy implantovaných přístrojů</a:t>
            </a:r>
          </a:p>
        </c:rich>
      </c:tx>
      <c:layout>
        <c:manualLayout>
          <c:xMode val="edge"/>
          <c:yMode val="edge"/>
          <c:x val="0.246624923321956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A-4D91-85E8-6B3B32ED76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A-4D91-85E8-6B3B32ED76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A-4D91-85E8-6B3B32ED76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A-4D91-85E8-6B3B32ED76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A-4D91-85E8-6B3B32ED76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A-4D91-85E8-6B3B32ED76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List1!$AA$180:$AA$185</c:f>
              <c:strCache>
                <c:ptCount val="6"/>
                <c:pt idx="0">
                  <c:v>1D PM</c:v>
                </c:pt>
                <c:pt idx="1">
                  <c:v>2D PM</c:v>
                </c:pt>
                <c:pt idx="2">
                  <c:v>1D ICD</c:v>
                </c:pt>
                <c:pt idx="3">
                  <c:v>BiV-ICD</c:v>
                </c:pt>
                <c:pt idx="4">
                  <c:v>2D ICD</c:v>
                </c:pt>
                <c:pt idx="5">
                  <c:v>jiné</c:v>
                </c:pt>
              </c:strCache>
            </c:strRef>
          </c:cat>
          <c:val>
            <c:numRef>
              <c:f>List1!$AB$180:$AB$185</c:f>
              <c:numCache>
                <c:formatCode>0</c:formatCode>
                <c:ptCount val="6"/>
                <c:pt idx="0">
                  <c:v>9</c:v>
                </c:pt>
                <c:pt idx="1">
                  <c:v>53</c:v>
                </c:pt>
                <c:pt idx="2">
                  <c:v>62</c:v>
                </c:pt>
                <c:pt idx="3">
                  <c:v>33</c:v>
                </c:pt>
                <c:pt idx="4">
                  <c:v>13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ABA-4D91-85E8-6B3B32ED767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6F-4774-AA8A-8BF4F9C9D6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List1!$BV$183:$BV$192</c:f>
              <c:strCache>
                <c:ptCount val="10"/>
                <c:pt idx="0">
                  <c:v>prostá trakce (s využitím styletů)</c:v>
                </c:pt>
                <c:pt idx="1">
                  <c:v>laserový extrakční systém</c:v>
                </c:pt>
                <c:pt idx="2">
                  <c:v>mechanický extraktor</c:v>
                </c:pt>
                <c:pt idx="3">
                  <c:v>femorální klička</c:v>
                </c:pt>
                <c:pt idx="4">
                  <c:v>trakce s laserovým extraktorem</c:v>
                </c:pt>
                <c:pt idx="5">
                  <c:v>trakce s mechanickým extraktorem</c:v>
                </c:pt>
                <c:pt idx="6">
                  <c:v>kombinace trakce, laserového a mechanického systému</c:v>
                </c:pt>
                <c:pt idx="8">
                  <c:v>laserový systém s extrakcí fragmentu femorální kličkou</c:v>
                </c:pt>
                <c:pt idx="9">
                  <c:v>trakce s extrakcí fragmentu femorální kličkou</c:v>
                </c:pt>
              </c:strCache>
            </c:strRef>
          </c:cat>
          <c:val>
            <c:numRef>
              <c:f>List1!$BU$183:$BU$192</c:f>
              <c:numCache>
                <c:formatCode>General</c:formatCode>
                <c:ptCount val="10"/>
                <c:pt idx="0">
                  <c:v>79</c:v>
                </c:pt>
                <c:pt idx="1">
                  <c:v>11</c:v>
                </c:pt>
                <c:pt idx="2">
                  <c:v>51</c:v>
                </c:pt>
                <c:pt idx="3">
                  <c:v>0</c:v>
                </c:pt>
                <c:pt idx="4">
                  <c:v>19</c:v>
                </c:pt>
                <c:pt idx="5">
                  <c:v>5</c:v>
                </c:pt>
                <c:pt idx="6">
                  <c:v>2</c:v>
                </c:pt>
                <c:pt idx="7">
                  <c:v>0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6F-4774-AA8A-8BF4F9C9D6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49956368"/>
        <c:axId val="549953040"/>
      </c:barChart>
      <c:catAx>
        <c:axId val="54995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53040"/>
        <c:crosses val="autoZero"/>
        <c:auto val="1"/>
        <c:lblAlgn val="ctr"/>
        <c:lblOffset val="100"/>
        <c:noMultiLvlLbl val="0"/>
      </c:catAx>
      <c:valAx>
        <c:axId val="549953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995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Relativní četnost znaku ve skupinách dle jednoměsíční mortality</a:t>
            </a:r>
          </a:p>
        </c:rich>
      </c:tx>
      <c:overlay val="0"/>
      <c:spPr>
        <a:noFill/>
        <a:ln w="19050"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8708670623024172"/>
          <c:w val="0.93888888888888888"/>
          <c:h val="0.50227907099695157"/>
        </c:manualLayout>
      </c:layout>
      <c:barChart>
        <c:barDir val="col"/>
        <c:grouping val="clustered"/>
        <c:varyColors val="0"/>
        <c:ser>
          <c:idx val="0"/>
          <c:order val="0"/>
          <c:tx>
            <c:v>inkompletní extrakce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List1!$A$17:$A$18</c:f>
              <c:numCache>
                <c:formatCode>General</c:formatCode>
                <c:ptCount val="2"/>
                <c:pt idx="0">
                  <c:v>0.27300000000000002</c:v>
                </c:pt>
                <c:pt idx="1">
                  <c:v>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7-4923-8173-2FDF4260B10C}"/>
            </c:ext>
          </c:extLst>
        </c:ser>
        <c:ser>
          <c:idx val="1"/>
          <c:order val="1"/>
          <c:tx>
            <c:v>kompletní extrakce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List1!$B$17:$B$18</c:f>
              <c:numCache>
                <c:formatCode>General</c:formatCode>
                <c:ptCount val="2"/>
                <c:pt idx="0">
                  <c:v>0.72699999999999998</c:v>
                </c:pt>
                <c:pt idx="1">
                  <c:v>0.93799999999999994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C7-4923-8173-2FDF4260B1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86783264"/>
        <c:axId val="1886781184"/>
      </c:barChart>
      <c:catAx>
        <c:axId val="18867832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86781184"/>
        <c:crosses val="autoZero"/>
        <c:auto val="0"/>
        <c:lblAlgn val="ctr"/>
        <c:lblOffset val="100"/>
        <c:noMultiLvlLbl val="0"/>
      </c:catAx>
      <c:valAx>
        <c:axId val="1886781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678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Kultivační nálezy z hemokultur při přijetí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List1!$AF$184:$AF$208</c:f>
              <c:strCache>
                <c:ptCount val="25"/>
                <c:pt idx="0">
                  <c:v>Staphylococcus aureus</c:v>
                </c:pt>
                <c:pt idx="1">
                  <c:v>Staphylococcus CONS</c:v>
                </c:pt>
                <c:pt idx="2">
                  <c:v>Escherichia coli</c:v>
                </c:pt>
                <c:pt idx="3">
                  <c:v>Enterococcus faecium</c:v>
                </c:pt>
                <c:pt idx="4">
                  <c:v>HACEK (</c:v>
                </c:pt>
                <c:pt idx="5">
                  <c:v>Acinetobacter</c:v>
                </c:pt>
                <c:pt idx="6">
                  <c:v>Micrococcus</c:v>
                </c:pt>
                <c:pt idx="7">
                  <c:v>Corynebacterium Tuberculostearicum</c:v>
                </c:pt>
                <c:pt idx="8">
                  <c:v>Candida albicans</c:v>
                </c:pt>
                <c:pt idx="9">
                  <c:v>Pseudomonas aeruginosa</c:v>
                </c:pt>
                <c:pt idx="10">
                  <c:v>aerococcus viridans</c:v>
                </c:pt>
                <c:pt idx="11">
                  <c:v>Lactobacillus spp.</c:v>
                </c:pt>
                <c:pt idx="12">
                  <c:v>Streptococcus mitis</c:v>
                </c:pt>
                <c:pt idx="13">
                  <c:v>Streptococcus pyogenes</c:v>
                </c:pt>
                <c:pt idx="14">
                  <c:v>Cutibacterium Acnes</c:v>
                </c:pt>
                <c:pt idx="15">
                  <c:v>MRSA</c:v>
                </c:pt>
                <c:pt idx="16">
                  <c:v>Paenibacillus urinalis</c:v>
                </c:pt>
                <c:pt idx="17">
                  <c:v>Klebsiella Pneumoniae</c:v>
                </c:pt>
                <c:pt idx="18">
                  <c:v>brevibacterium spp.</c:v>
                </c:pt>
                <c:pt idx="19">
                  <c:v>Cryptococcus difluens</c:v>
                </c:pt>
                <c:pt idx="20">
                  <c:v>Kocuria Palustris</c:v>
                </c:pt>
                <c:pt idx="21">
                  <c:v>Brachybacterium Conglomeratum</c:v>
                </c:pt>
                <c:pt idx="22">
                  <c:v>Dermatococcus nishnomiyaensis</c:v>
                </c:pt>
                <c:pt idx="23">
                  <c:v>Enterococcus faecalis</c:v>
                </c:pt>
                <c:pt idx="24">
                  <c:v>Lysini bacillus fusiformis</c:v>
                </c:pt>
              </c:strCache>
            </c:strRef>
          </c:cat>
          <c:val>
            <c:numRef>
              <c:f>List1!$AJ$184:$AJ$208</c:f>
              <c:numCache>
                <c:formatCode>General</c:formatCode>
                <c:ptCount val="25"/>
                <c:pt idx="0">
                  <c:v>16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3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1-4980-BD3D-3FE6E8BE71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73403616"/>
        <c:axId val="5992258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List1!$AF$184:$AF$208</c15:sqref>
                        </c15:formulaRef>
                      </c:ext>
                    </c:extLst>
                    <c:strCache>
                      <c:ptCount val="25"/>
                      <c:pt idx="0">
                        <c:v>Staphylococcus aureus</c:v>
                      </c:pt>
                      <c:pt idx="1">
                        <c:v>Staphylococcus CONS</c:v>
                      </c:pt>
                      <c:pt idx="2">
                        <c:v>Escherichia coli</c:v>
                      </c:pt>
                      <c:pt idx="3">
                        <c:v>Enterococcus faecium</c:v>
                      </c:pt>
                      <c:pt idx="4">
                        <c:v>HACEK (</c:v>
                      </c:pt>
                      <c:pt idx="5">
                        <c:v>Acinetobacter</c:v>
                      </c:pt>
                      <c:pt idx="6">
                        <c:v>Micrococcus</c:v>
                      </c:pt>
                      <c:pt idx="7">
                        <c:v>Corynebacterium Tuberculostearicum</c:v>
                      </c:pt>
                      <c:pt idx="8">
                        <c:v>Candida albicans</c:v>
                      </c:pt>
                      <c:pt idx="9">
                        <c:v>Pseudomonas aeruginosa</c:v>
                      </c:pt>
                      <c:pt idx="10">
                        <c:v>aerococcus viridans</c:v>
                      </c:pt>
                      <c:pt idx="11">
                        <c:v>Lactobacillus spp.</c:v>
                      </c:pt>
                      <c:pt idx="12">
                        <c:v>Streptococcus mitis</c:v>
                      </c:pt>
                      <c:pt idx="13">
                        <c:v>Streptococcus pyogenes</c:v>
                      </c:pt>
                      <c:pt idx="14">
                        <c:v>Cutibacterium Acnes</c:v>
                      </c:pt>
                      <c:pt idx="15">
                        <c:v>MRSA</c:v>
                      </c:pt>
                      <c:pt idx="16">
                        <c:v>Paenibacillus urinalis</c:v>
                      </c:pt>
                      <c:pt idx="17">
                        <c:v>Klebsiella Pneumoniae</c:v>
                      </c:pt>
                      <c:pt idx="18">
                        <c:v>brevibacterium spp.</c:v>
                      </c:pt>
                      <c:pt idx="19">
                        <c:v>Cryptococcus difluens</c:v>
                      </c:pt>
                      <c:pt idx="20">
                        <c:v>Kocuria Palustris</c:v>
                      </c:pt>
                      <c:pt idx="21">
                        <c:v>Brachybacterium Conglomeratum</c:v>
                      </c:pt>
                      <c:pt idx="22">
                        <c:v>Dermatococcus nishnomiyaensis</c:v>
                      </c:pt>
                      <c:pt idx="23">
                        <c:v>Enterococcus faecalis</c:v>
                      </c:pt>
                      <c:pt idx="24">
                        <c:v>Lysini bacillus fusiformis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List1!$AG$184:$AG$208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EC1-4980-BD3D-3FE6E8BE71D1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List1!$AF$184:$AF$208</c15:sqref>
                        </c15:formulaRef>
                      </c:ext>
                    </c:extLst>
                    <c:strCache>
                      <c:ptCount val="25"/>
                      <c:pt idx="0">
                        <c:v>Staphylococcus aureus</c:v>
                      </c:pt>
                      <c:pt idx="1">
                        <c:v>Staphylococcus CONS</c:v>
                      </c:pt>
                      <c:pt idx="2">
                        <c:v>Escherichia coli</c:v>
                      </c:pt>
                      <c:pt idx="3">
                        <c:v>Enterococcus faecium</c:v>
                      </c:pt>
                      <c:pt idx="4">
                        <c:v>HACEK (</c:v>
                      </c:pt>
                      <c:pt idx="5">
                        <c:v>Acinetobacter</c:v>
                      </c:pt>
                      <c:pt idx="6">
                        <c:v>Micrococcus</c:v>
                      </c:pt>
                      <c:pt idx="7">
                        <c:v>Corynebacterium Tuberculostearicum</c:v>
                      </c:pt>
                      <c:pt idx="8">
                        <c:v>Candida albicans</c:v>
                      </c:pt>
                      <c:pt idx="9">
                        <c:v>Pseudomonas aeruginosa</c:v>
                      </c:pt>
                      <c:pt idx="10">
                        <c:v>aerococcus viridans</c:v>
                      </c:pt>
                      <c:pt idx="11">
                        <c:v>Lactobacillus spp.</c:v>
                      </c:pt>
                      <c:pt idx="12">
                        <c:v>Streptococcus mitis</c:v>
                      </c:pt>
                      <c:pt idx="13">
                        <c:v>Streptococcus pyogenes</c:v>
                      </c:pt>
                      <c:pt idx="14">
                        <c:v>Cutibacterium Acnes</c:v>
                      </c:pt>
                      <c:pt idx="15">
                        <c:v>MRSA</c:v>
                      </c:pt>
                      <c:pt idx="16">
                        <c:v>Paenibacillus urinalis</c:v>
                      </c:pt>
                      <c:pt idx="17">
                        <c:v>Klebsiella Pneumoniae</c:v>
                      </c:pt>
                      <c:pt idx="18">
                        <c:v>brevibacterium spp.</c:v>
                      </c:pt>
                      <c:pt idx="19">
                        <c:v>Cryptococcus difluens</c:v>
                      </c:pt>
                      <c:pt idx="20">
                        <c:v>Kocuria Palustris</c:v>
                      </c:pt>
                      <c:pt idx="21">
                        <c:v>Brachybacterium Conglomeratum</c:v>
                      </c:pt>
                      <c:pt idx="22">
                        <c:v>Dermatococcus nishnomiyaensis</c:v>
                      </c:pt>
                      <c:pt idx="23">
                        <c:v>Enterococcus faecalis</c:v>
                      </c:pt>
                      <c:pt idx="24">
                        <c:v>Lysini bacillus fusiformis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List1!$AH$184:$AH$208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EC1-4980-BD3D-3FE6E8BE71D1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List1!$AF$184:$AF$208</c15:sqref>
                        </c15:formulaRef>
                      </c:ext>
                    </c:extLst>
                    <c:strCache>
                      <c:ptCount val="25"/>
                      <c:pt idx="0">
                        <c:v>Staphylococcus aureus</c:v>
                      </c:pt>
                      <c:pt idx="1">
                        <c:v>Staphylococcus CONS</c:v>
                      </c:pt>
                      <c:pt idx="2">
                        <c:v>Escherichia coli</c:v>
                      </c:pt>
                      <c:pt idx="3">
                        <c:v>Enterococcus faecium</c:v>
                      </c:pt>
                      <c:pt idx="4">
                        <c:v>HACEK (</c:v>
                      </c:pt>
                      <c:pt idx="5">
                        <c:v>Acinetobacter</c:v>
                      </c:pt>
                      <c:pt idx="6">
                        <c:v>Micrococcus</c:v>
                      </c:pt>
                      <c:pt idx="7">
                        <c:v>Corynebacterium Tuberculostearicum</c:v>
                      </c:pt>
                      <c:pt idx="8">
                        <c:v>Candida albicans</c:v>
                      </c:pt>
                      <c:pt idx="9">
                        <c:v>Pseudomonas aeruginosa</c:v>
                      </c:pt>
                      <c:pt idx="10">
                        <c:v>aerococcus viridans</c:v>
                      </c:pt>
                      <c:pt idx="11">
                        <c:v>Lactobacillus spp.</c:v>
                      </c:pt>
                      <c:pt idx="12">
                        <c:v>Streptococcus mitis</c:v>
                      </c:pt>
                      <c:pt idx="13">
                        <c:v>Streptococcus pyogenes</c:v>
                      </c:pt>
                      <c:pt idx="14">
                        <c:v>Cutibacterium Acnes</c:v>
                      </c:pt>
                      <c:pt idx="15">
                        <c:v>MRSA</c:v>
                      </c:pt>
                      <c:pt idx="16">
                        <c:v>Paenibacillus urinalis</c:v>
                      </c:pt>
                      <c:pt idx="17">
                        <c:v>Klebsiella Pneumoniae</c:v>
                      </c:pt>
                      <c:pt idx="18">
                        <c:v>brevibacterium spp.</c:v>
                      </c:pt>
                      <c:pt idx="19">
                        <c:v>Cryptococcus difluens</c:v>
                      </c:pt>
                      <c:pt idx="20">
                        <c:v>Kocuria Palustris</c:v>
                      </c:pt>
                      <c:pt idx="21">
                        <c:v>Brachybacterium Conglomeratum</c:v>
                      </c:pt>
                      <c:pt idx="22">
                        <c:v>Dermatococcus nishnomiyaensis</c:v>
                      </c:pt>
                      <c:pt idx="23">
                        <c:v>Enterococcus faecalis</c:v>
                      </c:pt>
                      <c:pt idx="24">
                        <c:v>Lysini bacillus fusiformis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List1!$AI$184:$AI$208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EC1-4980-BD3D-3FE6E8BE71D1}"/>
                  </c:ext>
                </c:extLst>
              </c15:ser>
            </c15:filteredBarSeries>
          </c:ext>
        </c:extLst>
      </c:barChart>
      <c:catAx>
        <c:axId val="473403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225840"/>
        <c:crosses val="autoZero"/>
        <c:auto val="1"/>
        <c:lblAlgn val="ctr"/>
        <c:lblOffset val="100"/>
        <c:noMultiLvlLbl val="0"/>
      </c:catAx>
      <c:valAx>
        <c:axId val="599225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340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0.08021</cdr:x>
      <cdr:y>0.88269</cdr:y>
    </cdr:from>
    <cdr:to>
      <cdr:x>0.34896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BBFD705-3A42-4884-8FD3-DB1CE0619476}"/>
            </a:ext>
          </a:extLst>
        </cdr:cNvPr>
        <cdr:cNvSpPr txBox="1"/>
      </cdr:nvSpPr>
      <cdr:spPr>
        <a:xfrm xmlns:a="http://schemas.openxmlformats.org/drawingml/2006/main">
          <a:off x="366713" y="2938462"/>
          <a:ext cx="1228725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0.19687</cdr:x>
      <cdr:y>0.90272</cdr:y>
    </cdr:from>
    <cdr:to>
      <cdr:x>0.84271</cdr:x>
      <cdr:y>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24C69C66-4A36-4756-A433-D918FAA5FF5D}"/>
            </a:ext>
          </a:extLst>
        </cdr:cNvPr>
        <cdr:cNvSpPr txBox="1"/>
      </cdr:nvSpPr>
      <cdr:spPr>
        <a:xfrm xmlns:a="http://schemas.openxmlformats.org/drawingml/2006/main">
          <a:off x="900112" y="3005138"/>
          <a:ext cx="2952751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zemřelí		</a:t>
          </a:r>
          <a:r>
            <a:rPr lang="cs-CZ" sz="1100" baseline="0"/>
            <a:t>       </a:t>
          </a:r>
          <a:r>
            <a:rPr lang="cs-CZ" sz="1100"/>
            <a:t>přežívající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CE014-A4EA-4BAA-8097-FA862133918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1372-1326-4818-ABCF-6AB79AB2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603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206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6809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412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015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3618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792209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4824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98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96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41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236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594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50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7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558-96EC-4008-9E94-123043BDB35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74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t="450" r="33397" b="-450"/>
          <a:stretch/>
        </p:blipFill>
        <p:spPr>
          <a:xfrm>
            <a:off x="91490" y="76238"/>
            <a:ext cx="2641662" cy="6766486"/>
          </a:xfrm>
          <a:prstGeom prst="rect">
            <a:avLst/>
          </a:prstGeom>
        </p:spPr>
      </p:pic>
      <p:sp>
        <p:nvSpPr>
          <p:cNvPr id="3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 userDrawn="1"/>
        </p:nvSpPr>
        <p:spPr>
          <a:xfrm>
            <a:off x="3337575" y="1478302"/>
            <a:ext cx="5806427" cy="121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cs-CZ"/>
          </a:p>
        </p:txBody>
      </p:sp>
      <p:pic>
        <p:nvPicPr>
          <p:cNvPr id="7" name="Picture 3" descr="D:\Dropbox\FNOL\FNOL_Design manual\PPT\FNOL_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7" b="-16667"/>
          <a:stretch/>
        </p:blipFill>
        <p:spPr bwMode="auto">
          <a:xfrm>
            <a:off x="3611892" y="1776788"/>
            <a:ext cx="1887727" cy="6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90" b="-16590"/>
          <a:stretch/>
        </p:blipFill>
        <p:spPr bwMode="auto">
          <a:xfrm>
            <a:off x="7498048" y="1776789"/>
            <a:ext cx="1076523" cy="6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ropbox\FNOL\Kardiovaskularni centrum\LOGO\UP_LF_logo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18" b="-16718"/>
          <a:stretch/>
        </p:blipFill>
        <p:spPr bwMode="auto">
          <a:xfrm>
            <a:off x="5852148" y="1789796"/>
            <a:ext cx="1287465" cy="64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276000" y="4190985"/>
            <a:ext cx="5868000" cy="609600"/>
          </a:xfrm>
        </p:spPr>
        <p:txBody>
          <a:bodyPr anchor="b" anchorCtr="0">
            <a:noAutofit/>
          </a:bodyPr>
          <a:lstStyle>
            <a:lvl1pPr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3276000" y="5121654"/>
            <a:ext cx="3240000" cy="22066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7684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 Always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1480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99286" y="0"/>
            <a:ext cx="4544716" cy="6858000"/>
          </a:xfrm>
          <a:custGeom>
            <a:avLst/>
            <a:gdLst>
              <a:gd name="connsiteX0" fmla="*/ 324192 w 9089431"/>
              <a:gd name="connsiteY0" fmla="*/ 0 h 10287000"/>
              <a:gd name="connsiteX1" fmla="*/ 728676 w 9089431"/>
              <a:gd name="connsiteY1" fmla="*/ 0 h 10287000"/>
              <a:gd name="connsiteX2" fmla="*/ 1120521 w 9089431"/>
              <a:gd name="connsiteY2" fmla="*/ 0 h 10287000"/>
              <a:gd name="connsiteX3" fmla="*/ 1499928 w 9089431"/>
              <a:gd name="connsiteY3" fmla="*/ 0 h 10287000"/>
              <a:gd name="connsiteX4" fmla="*/ 1867097 w 9089431"/>
              <a:gd name="connsiteY4" fmla="*/ 0 h 10287000"/>
              <a:gd name="connsiteX5" fmla="*/ 2222228 w 9089431"/>
              <a:gd name="connsiteY5" fmla="*/ 0 h 10287000"/>
              <a:gd name="connsiteX6" fmla="*/ 2565523 w 9089431"/>
              <a:gd name="connsiteY6" fmla="*/ 0 h 10287000"/>
              <a:gd name="connsiteX7" fmla="*/ 2897182 w 9089431"/>
              <a:gd name="connsiteY7" fmla="*/ 0 h 10287000"/>
              <a:gd name="connsiteX8" fmla="*/ 3217406 w 9089431"/>
              <a:gd name="connsiteY8" fmla="*/ 0 h 10287000"/>
              <a:gd name="connsiteX9" fmla="*/ 3526395 w 9089431"/>
              <a:gd name="connsiteY9" fmla="*/ 0 h 10287000"/>
              <a:gd name="connsiteX10" fmla="*/ 3824349 w 9089431"/>
              <a:gd name="connsiteY10" fmla="*/ 0 h 10287000"/>
              <a:gd name="connsiteX11" fmla="*/ 4111470 w 9089431"/>
              <a:gd name="connsiteY11" fmla="*/ 0 h 10287000"/>
              <a:gd name="connsiteX12" fmla="*/ 4387959 w 9089431"/>
              <a:gd name="connsiteY12" fmla="*/ 0 h 10287000"/>
              <a:gd name="connsiteX13" fmla="*/ 4654015 w 9089431"/>
              <a:gd name="connsiteY13" fmla="*/ 0 h 10287000"/>
              <a:gd name="connsiteX14" fmla="*/ 4909839 w 9089431"/>
              <a:gd name="connsiteY14" fmla="*/ 0 h 10287000"/>
              <a:gd name="connsiteX15" fmla="*/ 5155633 w 9089431"/>
              <a:gd name="connsiteY15" fmla="*/ 0 h 10287000"/>
              <a:gd name="connsiteX16" fmla="*/ 5391596 w 9089431"/>
              <a:gd name="connsiteY16" fmla="*/ 0 h 10287000"/>
              <a:gd name="connsiteX17" fmla="*/ 5617929 w 9089431"/>
              <a:gd name="connsiteY17" fmla="*/ 0 h 10287000"/>
              <a:gd name="connsiteX18" fmla="*/ 5834833 w 9089431"/>
              <a:gd name="connsiteY18" fmla="*/ 0 h 10287000"/>
              <a:gd name="connsiteX19" fmla="*/ 6042509 w 9089431"/>
              <a:gd name="connsiteY19" fmla="*/ 0 h 10287000"/>
              <a:gd name="connsiteX20" fmla="*/ 6241156 w 9089431"/>
              <a:gd name="connsiteY20" fmla="*/ 0 h 10287000"/>
              <a:gd name="connsiteX21" fmla="*/ 6430977 w 9089431"/>
              <a:gd name="connsiteY21" fmla="*/ 0 h 10287000"/>
              <a:gd name="connsiteX22" fmla="*/ 6612170 w 9089431"/>
              <a:gd name="connsiteY22" fmla="*/ 0 h 10287000"/>
              <a:gd name="connsiteX23" fmla="*/ 6784938 w 9089431"/>
              <a:gd name="connsiteY23" fmla="*/ 0 h 10287000"/>
              <a:gd name="connsiteX24" fmla="*/ 6949480 w 9089431"/>
              <a:gd name="connsiteY24" fmla="*/ 0 h 10287000"/>
              <a:gd name="connsiteX25" fmla="*/ 7105997 w 9089431"/>
              <a:gd name="connsiteY25" fmla="*/ 0 h 10287000"/>
              <a:gd name="connsiteX26" fmla="*/ 7254691 w 9089431"/>
              <a:gd name="connsiteY26" fmla="*/ 0 h 10287000"/>
              <a:gd name="connsiteX27" fmla="*/ 7395760 w 9089431"/>
              <a:gd name="connsiteY27" fmla="*/ 0 h 10287000"/>
              <a:gd name="connsiteX28" fmla="*/ 7529407 w 9089431"/>
              <a:gd name="connsiteY28" fmla="*/ 0 h 10287000"/>
              <a:gd name="connsiteX29" fmla="*/ 7775233 w 9089431"/>
              <a:gd name="connsiteY29" fmla="*/ 0 h 10287000"/>
              <a:gd name="connsiteX30" fmla="*/ 7993777 w 9089431"/>
              <a:gd name="connsiteY30" fmla="*/ 0 h 10287000"/>
              <a:gd name="connsiteX31" fmla="*/ 8186639 w 9089431"/>
              <a:gd name="connsiteY31" fmla="*/ 0 h 10287000"/>
              <a:gd name="connsiteX32" fmla="*/ 8355427 w 9089431"/>
              <a:gd name="connsiteY32" fmla="*/ 0 h 10287000"/>
              <a:gd name="connsiteX33" fmla="*/ 8501747 w 9089431"/>
              <a:gd name="connsiteY33" fmla="*/ 0 h 10287000"/>
              <a:gd name="connsiteX34" fmla="*/ 8627201 w 9089431"/>
              <a:gd name="connsiteY34" fmla="*/ 0 h 10287000"/>
              <a:gd name="connsiteX35" fmla="*/ 8733397 w 9089431"/>
              <a:gd name="connsiteY35" fmla="*/ 0 h 10287000"/>
              <a:gd name="connsiteX36" fmla="*/ 8821937 w 9089431"/>
              <a:gd name="connsiteY36" fmla="*/ 0 h 10287000"/>
              <a:gd name="connsiteX37" fmla="*/ 8894427 w 9089431"/>
              <a:gd name="connsiteY37" fmla="*/ 0 h 10287000"/>
              <a:gd name="connsiteX38" fmla="*/ 8952475 w 9089431"/>
              <a:gd name="connsiteY38" fmla="*/ 0 h 10287000"/>
              <a:gd name="connsiteX39" fmla="*/ 8997681 w 9089431"/>
              <a:gd name="connsiteY39" fmla="*/ 0 h 10287000"/>
              <a:gd name="connsiteX40" fmla="*/ 9031653 w 9089431"/>
              <a:gd name="connsiteY40" fmla="*/ 0 h 10287000"/>
              <a:gd name="connsiteX41" fmla="*/ 9055995 w 9089431"/>
              <a:gd name="connsiteY41" fmla="*/ 0 h 10287000"/>
              <a:gd name="connsiteX42" fmla="*/ 9072311 w 9089431"/>
              <a:gd name="connsiteY42" fmla="*/ 0 h 10287000"/>
              <a:gd name="connsiteX43" fmla="*/ 9087291 w 9089431"/>
              <a:gd name="connsiteY43" fmla="*/ 0 h 10287000"/>
              <a:gd name="connsiteX44" fmla="*/ 9089431 w 9089431"/>
              <a:gd name="connsiteY44" fmla="*/ 0 h 10287000"/>
              <a:gd name="connsiteX45" fmla="*/ 9089431 w 9089431"/>
              <a:gd name="connsiteY45" fmla="*/ 474708 h 10287000"/>
              <a:gd name="connsiteX46" fmla="*/ 9089431 w 9089431"/>
              <a:gd name="connsiteY46" fmla="*/ 934583 h 10287000"/>
              <a:gd name="connsiteX47" fmla="*/ 9089431 w 9089431"/>
              <a:gd name="connsiteY47" fmla="*/ 1379859 h 10287000"/>
              <a:gd name="connsiteX48" fmla="*/ 9089431 w 9089431"/>
              <a:gd name="connsiteY48" fmla="*/ 1810773 h 10287000"/>
              <a:gd name="connsiteX49" fmla="*/ 9089431 w 9089431"/>
              <a:gd name="connsiteY49" fmla="*/ 2227561 h 10287000"/>
              <a:gd name="connsiteX50" fmla="*/ 9089431 w 9089431"/>
              <a:gd name="connsiteY50" fmla="*/ 2630456 h 10287000"/>
              <a:gd name="connsiteX51" fmla="*/ 9089431 w 9089431"/>
              <a:gd name="connsiteY51" fmla="*/ 3019695 h 10287000"/>
              <a:gd name="connsiteX52" fmla="*/ 9089431 w 9089431"/>
              <a:gd name="connsiteY52" fmla="*/ 3395514 h 10287000"/>
              <a:gd name="connsiteX53" fmla="*/ 9089431 w 9089431"/>
              <a:gd name="connsiteY53" fmla="*/ 3758147 h 10287000"/>
              <a:gd name="connsiteX54" fmla="*/ 9089431 w 9089431"/>
              <a:gd name="connsiteY54" fmla="*/ 4107831 h 10287000"/>
              <a:gd name="connsiteX55" fmla="*/ 9089431 w 9089431"/>
              <a:gd name="connsiteY55" fmla="*/ 4444800 h 10287000"/>
              <a:gd name="connsiteX56" fmla="*/ 9089431 w 9089431"/>
              <a:gd name="connsiteY56" fmla="*/ 4769291 h 10287000"/>
              <a:gd name="connsiteX57" fmla="*/ 9089431 w 9089431"/>
              <a:gd name="connsiteY57" fmla="*/ 5081538 h 10287000"/>
              <a:gd name="connsiteX58" fmla="*/ 9089431 w 9089431"/>
              <a:gd name="connsiteY58" fmla="*/ 5381776 h 10287000"/>
              <a:gd name="connsiteX59" fmla="*/ 9089431 w 9089431"/>
              <a:gd name="connsiteY59" fmla="*/ 5670243 h 10287000"/>
              <a:gd name="connsiteX60" fmla="*/ 9089431 w 9089431"/>
              <a:gd name="connsiteY60" fmla="*/ 5947172 h 10287000"/>
              <a:gd name="connsiteX61" fmla="*/ 9089431 w 9089431"/>
              <a:gd name="connsiteY61" fmla="*/ 6212800 h 10287000"/>
              <a:gd name="connsiteX62" fmla="*/ 9089431 w 9089431"/>
              <a:gd name="connsiteY62" fmla="*/ 6467361 h 10287000"/>
              <a:gd name="connsiteX63" fmla="*/ 9089431 w 9089431"/>
              <a:gd name="connsiteY63" fmla="*/ 6711092 h 10287000"/>
              <a:gd name="connsiteX64" fmla="*/ 9089431 w 9089431"/>
              <a:gd name="connsiteY64" fmla="*/ 6944228 h 10287000"/>
              <a:gd name="connsiteX65" fmla="*/ 9089431 w 9089431"/>
              <a:gd name="connsiteY65" fmla="*/ 7167003 h 10287000"/>
              <a:gd name="connsiteX66" fmla="*/ 9089431 w 9089431"/>
              <a:gd name="connsiteY66" fmla="*/ 7379654 h 10287000"/>
              <a:gd name="connsiteX67" fmla="*/ 9089431 w 9089431"/>
              <a:gd name="connsiteY67" fmla="*/ 7582417 h 10287000"/>
              <a:gd name="connsiteX68" fmla="*/ 9089431 w 9089431"/>
              <a:gd name="connsiteY68" fmla="*/ 7775526 h 10287000"/>
              <a:gd name="connsiteX69" fmla="*/ 9089431 w 9089431"/>
              <a:gd name="connsiteY69" fmla="*/ 7959216 h 10287000"/>
              <a:gd name="connsiteX70" fmla="*/ 9089431 w 9089431"/>
              <a:gd name="connsiteY70" fmla="*/ 8133725 h 10287000"/>
              <a:gd name="connsiteX71" fmla="*/ 9089431 w 9089431"/>
              <a:gd name="connsiteY71" fmla="*/ 8299286 h 10287000"/>
              <a:gd name="connsiteX72" fmla="*/ 9089431 w 9089431"/>
              <a:gd name="connsiteY72" fmla="*/ 8456135 h 10287000"/>
              <a:gd name="connsiteX73" fmla="*/ 9089431 w 9089431"/>
              <a:gd name="connsiteY73" fmla="*/ 8744641 h 10287000"/>
              <a:gd name="connsiteX74" fmla="*/ 9089431 w 9089431"/>
              <a:gd name="connsiteY74" fmla="*/ 9001125 h 10287000"/>
              <a:gd name="connsiteX75" fmla="*/ 9089431 w 9089431"/>
              <a:gd name="connsiteY75" fmla="*/ 9227472 h 10287000"/>
              <a:gd name="connsiteX76" fmla="*/ 9089431 w 9089431"/>
              <a:gd name="connsiteY76" fmla="*/ 9425564 h 10287000"/>
              <a:gd name="connsiteX77" fmla="*/ 9089431 w 9089431"/>
              <a:gd name="connsiteY77" fmla="*/ 9597286 h 10287000"/>
              <a:gd name="connsiteX78" fmla="*/ 9089431 w 9089431"/>
              <a:gd name="connsiteY78" fmla="*/ 9744521 h 10287000"/>
              <a:gd name="connsiteX79" fmla="*/ 9089431 w 9089431"/>
              <a:gd name="connsiteY79" fmla="*/ 9869153 h 10287000"/>
              <a:gd name="connsiteX80" fmla="*/ 9089431 w 9089431"/>
              <a:gd name="connsiteY80" fmla="*/ 9973066 h 10287000"/>
              <a:gd name="connsiteX81" fmla="*/ 9089431 w 9089431"/>
              <a:gd name="connsiteY81" fmla="*/ 10058142 h 10287000"/>
              <a:gd name="connsiteX82" fmla="*/ 9089431 w 9089431"/>
              <a:gd name="connsiteY82" fmla="*/ 10126266 h 10287000"/>
              <a:gd name="connsiteX83" fmla="*/ 9089431 w 9089431"/>
              <a:gd name="connsiteY83" fmla="*/ 10179321 h 10287000"/>
              <a:gd name="connsiteX84" fmla="*/ 9089431 w 9089431"/>
              <a:gd name="connsiteY84" fmla="*/ 10219190 h 10287000"/>
              <a:gd name="connsiteX85" fmla="*/ 9089431 w 9089431"/>
              <a:gd name="connsiteY85" fmla="*/ 10247758 h 10287000"/>
              <a:gd name="connsiteX86" fmla="*/ 9089431 w 9089431"/>
              <a:gd name="connsiteY86" fmla="*/ 10266908 h 10287000"/>
              <a:gd name="connsiteX87" fmla="*/ 9089431 w 9089431"/>
              <a:gd name="connsiteY87" fmla="*/ 10284489 h 10287000"/>
              <a:gd name="connsiteX88" fmla="*/ 9089431 w 9089431"/>
              <a:gd name="connsiteY88" fmla="*/ 10287000 h 10287000"/>
              <a:gd name="connsiteX89" fmla="*/ 324192 w 9089431"/>
              <a:gd name="connsiteY89" fmla="*/ 10287000 h 10287000"/>
              <a:gd name="connsiteX90" fmla="*/ 324192 w 9089431"/>
              <a:gd name="connsiteY90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089431" h="10287000">
                <a:moveTo>
                  <a:pt x="324192" y="0"/>
                </a:moveTo>
                <a:lnTo>
                  <a:pt x="728676" y="0"/>
                </a:lnTo>
                <a:lnTo>
                  <a:pt x="1120521" y="0"/>
                </a:lnTo>
                <a:lnTo>
                  <a:pt x="1499928" y="0"/>
                </a:lnTo>
                <a:lnTo>
                  <a:pt x="1867097" y="0"/>
                </a:lnTo>
                <a:lnTo>
                  <a:pt x="2222228" y="0"/>
                </a:lnTo>
                <a:lnTo>
                  <a:pt x="2565523" y="0"/>
                </a:lnTo>
                <a:lnTo>
                  <a:pt x="2897182" y="0"/>
                </a:lnTo>
                <a:lnTo>
                  <a:pt x="3217406" y="0"/>
                </a:lnTo>
                <a:lnTo>
                  <a:pt x="3526395" y="0"/>
                </a:lnTo>
                <a:lnTo>
                  <a:pt x="3824349" y="0"/>
                </a:lnTo>
                <a:lnTo>
                  <a:pt x="4111470" y="0"/>
                </a:lnTo>
                <a:lnTo>
                  <a:pt x="4387959" y="0"/>
                </a:lnTo>
                <a:lnTo>
                  <a:pt x="4654015" y="0"/>
                </a:lnTo>
                <a:lnTo>
                  <a:pt x="4909839" y="0"/>
                </a:lnTo>
                <a:lnTo>
                  <a:pt x="5155633" y="0"/>
                </a:lnTo>
                <a:lnTo>
                  <a:pt x="5391596" y="0"/>
                </a:lnTo>
                <a:lnTo>
                  <a:pt x="5617929" y="0"/>
                </a:lnTo>
                <a:lnTo>
                  <a:pt x="5834833" y="0"/>
                </a:lnTo>
                <a:lnTo>
                  <a:pt x="6042509" y="0"/>
                </a:lnTo>
                <a:lnTo>
                  <a:pt x="6241156" y="0"/>
                </a:lnTo>
                <a:lnTo>
                  <a:pt x="6430977" y="0"/>
                </a:lnTo>
                <a:lnTo>
                  <a:pt x="6612170" y="0"/>
                </a:lnTo>
                <a:lnTo>
                  <a:pt x="6784938" y="0"/>
                </a:lnTo>
                <a:lnTo>
                  <a:pt x="6949480" y="0"/>
                </a:lnTo>
                <a:lnTo>
                  <a:pt x="7105997" y="0"/>
                </a:lnTo>
                <a:lnTo>
                  <a:pt x="7254691" y="0"/>
                </a:lnTo>
                <a:lnTo>
                  <a:pt x="7395760" y="0"/>
                </a:lnTo>
                <a:lnTo>
                  <a:pt x="7529407" y="0"/>
                </a:lnTo>
                <a:lnTo>
                  <a:pt x="7775233" y="0"/>
                </a:lnTo>
                <a:lnTo>
                  <a:pt x="7993777" y="0"/>
                </a:lnTo>
                <a:lnTo>
                  <a:pt x="8186639" y="0"/>
                </a:lnTo>
                <a:lnTo>
                  <a:pt x="8355427" y="0"/>
                </a:lnTo>
                <a:lnTo>
                  <a:pt x="8501747" y="0"/>
                </a:lnTo>
                <a:lnTo>
                  <a:pt x="8627201" y="0"/>
                </a:lnTo>
                <a:lnTo>
                  <a:pt x="8733397" y="0"/>
                </a:lnTo>
                <a:lnTo>
                  <a:pt x="8821937" y="0"/>
                </a:lnTo>
                <a:lnTo>
                  <a:pt x="8894427" y="0"/>
                </a:lnTo>
                <a:lnTo>
                  <a:pt x="8952475" y="0"/>
                </a:lnTo>
                <a:lnTo>
                  <a:pt x="8997681" y="0"/>
                </a:lnTo>
                <a:lnTo>
                  <a:pt x="9031653" y="0"/>
                </a:lnTo>
                <a:lnTo>
                  <a:pt x="9055995" y="0"/>
                </a:lnTo>
                <a:lnTo>
                  <a:pt x="9072311" y="0"/>
                </a:lnTo>
                <a:lnTo>
                  <a:pt x="9087291" y="0"/>
                </a:lnTo>
                <a:lnTo>
                  <a:pt x="9089431" y="0"/>
                </a:lnTo>
                <a:lnTo>
                  <a:pt x="9089431" y="474708"/>
                </a:lnTo>
                <a:lnTo>
                  <a:pt x="9089431" y="934583"/>
                </a:lnTo>
                <a:lnTo>
                  <a:pt x="9089431" y="1379859"/>
                </a:lnTo>
                <a:lnTo>
                  <a:pt x="9089431" y="1810773"/>
                </a:lnTo>
                <a:lnTo>
                  <a:pt x="9089431" y="2227561"/>
                </a:lnTo>
                <a:lnTo>
                  <a:pt x="9089431" y="2630456"/>
                </a:lnTo>
                <a:lnTo>
                  <a:pt x="9089431" y="3019695"/>
                </a:lnTo>
                <a:lnTo>
                  <a:pt x="9089431" y="3395514"/>
                </a:lnTo>
                <a:lnTo>
                  <a:pt x="9089431" y="3758147"/>
                </a:lnTo>
                <a:lnTo>
                  <a:pt x="9089431" y="4107831"/>
                </a:lnTo>
                <a:lnTo>
                  <a:pt x="9089431" y="4444800"/>
                </a:lnTo>
                <a:lnTo>
                  <a:pt x="9089431" y="4769291"/>
                </a:lnTo>
                <a:lnTo>
                  <a:pt x="9089431" y="5081538"/>
                </a:lnTo>
                <a:lnTo>
                  <a:pt x="9089431" y="5381776"/>
                </a:lnTo>
                <a:lnTo>
                  <a:pt x="9089431" y="5670243"/>
                </a:lnTo>
                <a:lnTo>
                  <a:pt x="9089431" y="5947172"/>
                </a:lnTo>
                <a:lnTo>
                  <a:pt x="9089431" y="6212800"/>
                </a:lnTo>
                <a:lnTo>
                  <a:pt x="9089431" y="6467361"/>
                </a:lnTo>
                <a:lnTo>
                  <a:pt x="9089431" y="6711092"/>
                </a:lnTo>
                <a:lnTo>
                  <a:pt x="9089431" y="6944228"/>
                </a:lnTo>
                <a:lnTo>
                  <a:pt x="9089431" y="7167003"/>
                </a:lnTo>
                <a:lnTo>
                  <a:pt x="9089431" y="7379654"/>
                </a:lnTo>
                <a:lnTo>
                  <a:pt x="9089431" y="7582417"/>
                </a:lnTo>
                <a:lnTo>
                  <a:pt x="9089431" y="7775526"/>
                </a:lnTo>
                <a:lnTo>
                  <a:pt x="9089431" y="7959216"/>
                </a:lnTo>
                <a:lnTo>
                  <a:pt x="9089431" y="8133725"/>
                </a:lnTo>
                <a:lnTo>
                  <a:pt x="9089431" y="8299286"/>
                </a:lnTo>
                <a:lnTo>
                  <a:pt x="9089431" y="8456135"/>
                </a:lnTo>
                <a:lnTo>
                  <a:pt x="9089431" y="8744641"/>
                </a:lnTo>
                <a:lnTo>
                  <a:pt x="9089431" y="9001125"/>
                </a:lnTo>
                <a:lnTo>
                  <a:pt x="9089431" y="9227472"/>
                </a:lnTo>
                <a:lnTo>
                  <a:pt x="9089431" y="9425564"/>
                </a:lnTo>
                <a:lnTo>
                  <a:pt x="9089431" y="9597286"/>
                </a:lnTo>
                <a:lnTo>
                  <a:pt x="9089431" y="9744521"/>
                </a:lnTo>
                <a:lnTo>
                  <a:pt x="9089431" y="9869153"/>
                </a:lnTo>
                <a:lnTo>
                  <a:pt x="9089431" y="9973066"/>
                </a:lnTo>
                <a:lnTo>
                  <a:pt x="9089431" y="10058142"/>
                </a:lnTo>
                <a:lnTo>
                  <a:pt x="9089431" y="10126266"/>
                </a:lnTo>
                <a:lnTo>
                  <a:pt x="9089431" y="10179321"/>
                </a:lnTo>
                <a:lnTo>
                  <a:pt x="9089431" y="10219190"/>
                </a:lnTo>
                <a:lnTo>
                  <a:pt x="9089431" y="10247758"/>
                </a:lnTo>
                <a:lnTo>
                  <a:pt x="9089431" y="10266908"/>
                </a:lnTo>
                <a:lnTo>
                  <a:pt x="9089431" y="10284489"/>
                </a:lnTo>
                <a:lnTo>
                  <a:pt x="9089431" y="10287000"/>
                </a:lnTo>
                <a:lnTo>
                  <a:pt x="324192" y="10287000"/>
                </a:lnTo>
                <a:cubicBezTo>
                  <a:pt x="-1311351" y="6365875"/>
                  <a:pt x="3960496" y="3810000"/>
                  <a:pt x="3241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1480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502945"/>
            <a:ext cx="4114800" cy="609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520429" y="1722139"/>
            <a:ext cx="2103120" cy="280416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00711" y="1722139"/>
            <a:ext cx="2103120" cy="280416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0146" y="1722139"/>
            <a:ext cx="2103120" cy="280416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207517" y="2345250"/>
            <a:ext cx="987805" cy="1235678"/>
          </a:xfrm>
          <a:custGeom>
            <a:avLst/>
            <a:gdLst>
              <a:gd name="connsiteX0" fmla="*/ 994434 w 1975609"/>
              <a:gd name="connsiteY0" fmla="*/ 0 h 1853517"/>
              <a:gd name="connsiteX1" fmla="*/ 1816500 w 1975609"/>
              <a:gd name="connsiteY1" fmla="*/ 264788 h 1853517"/>
              <a:gd name="connsiteX2" fmla="*/ 1896054 w 1975609"/>
              <a:gd name="connsiteY2" fmla="*/ 357464 h 1853517"/>
              <a:gd name="connsiteX3" fmla="*/ 1896054 w 1975609"/>
              <a:gd name="connsiteY3" fmla="*/ 450140 h 1853517"/>
              <a:gd name="connsiteX4" fmla="*/ 1909314 w 1975609"/>
              <a:gd name="connsiteY4" fmla="*/ 450140 h 1853517"/>
              <a:gd name="connsiteX5" fmla="*/ 1962350 w 1975609"/>
              <a:gd name="connsiteY5" fmla="*/ 516337 h 1853517"/>
              <a:gd name="connsiteX6" fmla="*/ 1975609 w 1975609"/>
              <a:gd name="connsiteY6" fmla="*/ 688449 h 1853517"/>
              <a:gd name="connsiteX7" fmla="*/ 1736945 w 1975609"/>
              <a:gd name="connsiteY7" fmla="*/ 1231265 h 1853517"/>
              <a:gd name="connsiteX8" fmla="*/ 994434 w 1975609"/>
              <a:gd name="connsiteY8" fmla="*/ 1853517 h 1853517"/>
              <a:gd name="connsiteX9" fmla="*/ 251923 w 1975609"/>
              <a:gd name="connsiteY9" fmla="*/ 1231265 h 1853517"/>
              <a:gd name="connsiteX10" fmla="*/ 0 w 1975609"/>
              <a:gd name="connsiteY10" fmla="*/ 688449 h 1853517"/>
              <a:gd name="connsiteX11" fmla="*/ 26518 w 1975609"/>
              <a:gd name="connsiteY11" fmla="*/ 516337 h 1853517"/>
              <a:gd name="connsiteX12" fmla="*/ 66296 w 1975609"/>
              <a:gd name="connsiteY12" fmla="*/ 450140 h 1853517"/>
              <a:gd name="connsiteX13" fmla="*/ 92814 w 1975609"/>
              <a:gd name="connsiteY13" fmla="*/ 450140 h 1853517"/>
              <a:gd name="connsiteX14" fmla="*/ 92814 w 1975609"/>
              <a:gd name="connsiteY14" fmla="*/ 357464 h 1853517"/>
              <a:gd name="connsiteX15" fmla="*/ 172369 w 1975609"/>
              <a:gd name="connsiteY15" fmla="*/ 264788 h 1853517"/>
              <a:gd name="connsiteX16" fmla="*/ 994434 w 1975609"/>
              <a:gd name="connsiteY16" fmla="*/ 0 h 18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5609" h="1853517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4" y="450140"/>
                  <a:pt x="1909314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75609" y="569295"/>
                  <a:pt x="1975609" y="622252"/>
                  <a:pt x="1975609" y="688449"/>
                </a:cubicBezTo>
                <a:cubicBezTo>
                  <a:pt x="1975609" y="900280"/>
                  <a:pt x="1856277" y="1112110"/>
                  <a:pt x="1736945" y="1231265"/>
                </a:cubicBezTo>
                <a:cubicBezTo>
                  <a:pt x="1630872" y="1588729"/>
                  <a:pt x="1352431" y="1853517"/>
                  <a:pt x="994434" y="1853517"/>
                </a:cubicBezTo>
                <a:cubicBezTo>
                  <a:pt x="623179" y="1853517"/>
                  <a:pt x="344737" y="1588729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4087799" y="2347378"/>
            <a:ext cx="987117" cy="1222161"/>
          </a:xfrm>
          <a:custGeom>
            <a:avLst/>
            <a:gdLst>
              <a:gd name="connsiteX0" fmla="*/ 994434 w 1974233"/>
              <a:gd name="connsiteY0" fmla="*/ 0 h 1833241"/>
              <a:gd name="connsiteX1" fmla="*/ 1816500 w 1974233"/>
              <a:gd name="connsiteY1" fmla="*/ 264788 h 1833241"/>
              <a:gd name="connsiteX2" fmla="*/ 1896054 w 1974233"/>
              <a:gd name="connsiteY2" fmla="*/ 357464 h 1833241"/>
              <a:gd name="connsiteX3" fmla="*/ 1896054 w 1974233"/>
              <a:gd name="connsiteY3" fmla="*/ 450140 h 1833241"/>
              <a:gd name="connsiteX4" fmla="*/ 1909313 w 1974233"/>
              <a:gd name="connsiteY4" fmla="*/ 450140 h 1833241"/>
              <a:gd name="connsiteX5" fmla="*/ 1962350 w 1974233"/>
              <a:gd name="connsiteY5" fmla="*/ 516337 h 1833241"/>
              <a:gd name="connsiteX6" fmla="*/ 1973952 w 1974233"/>
              <a:gd name="connsiteY6" fmla="*/ 597428 h 1833241"/>
              <a:gd name="connsiteX7" fmla="*/ 1974233 w 1974233"/>
              <a:gd name="connsiteY7" fmla="*/ 612882 h 1833241"/>
              <a:gd name="connsiteX8" fmla="*/ 1974233 w 1974233"/>
              <a:gd name="connsiteY8" fmla="*/ 708793 h 1833241"/>
              <a:gd name="connsiteX9" fmla="*/ 1970248 w 1974233"/>
              <a:gd name="connsiteY9" fmla="*/ 767705 h 1833241"/>
              <a:gd name="connsiteX10" fmla="*/ 1736945 w 1974233"/>
              <a:gd name="connsiteY10" fmla="*/ 1231265 h 1833241"/>
              <a:gd name="connsiteX11" fmla="*/ 1246564 w 1974233"/>
              <a:gd name="connsiteY11" fmla="*/ 1806559 h 1833241"/>
              <a:gd name="connsiteX12" fmla="*/ 1153403 w 1974233"/>
              <a:gd name="connsiteY12" fmla="*/ 1833241 h 1833241"/>
              <a:gd name="connsiteX13" fmla="*/ 830384 w 1974233"/>
              <a:gd name="connsiteY13" fmla="*/ 1833241 h 1833241"/>
              <a:gd name="connsiteX14" fmla="*/ 734845 w 1974233"/>
              <a:gd name="connsiteY14" fmla="*/ 1806559 h 1833241"/>
              <a:gd name="connsiteX15" fmla="*/ 251923 w 1974233"/>
              <a:gd name="connsiteY15" fmla="*/ 1231265 h 1833241"/>
              <a:gd name="connsiteX16" fmla="*/ 0 w 1974233"/>
              <a:gd name="connsiteY16" fmla="*/ 688449 h 1833241"/>
              <a:gd name="connsiteX17" fmla="*/ 26518 w 1974233"/>
              <a:gd name="connsiteY17" fmla="*/ 516337 h 1833241"/>
              <a:gd name="connsiteX18" fmla="*/ 66296 w 1974233"/>
              <a:gd name="connsiteY18" fmla="*/ 450140 h 1833241"/>
              <a:gd name="connsiteX19" fmla="*/ 92814 w 1974233"/>
              <a:gd name="connsiteY19" fmla="*/ 450140 h 1833241"/>
              <a:gd name="connsiteX20" fmla="*/ 92814 w 1974233"/>
              <a:gd name="connsiteY20" fmla="*/ 357464 h 1833241"/>
              <a:gd name="connsiteX21" fmla="*/ 172369 w 1974233"/>
              <a:gd name="connsiteY21" fmla="*/ 264788 h 1833241"/>
              <a:gd name="connsiteX22" fmla="*/ 994434 w 1974233"/>
              <a:gd name="connsiteY22" fmla="*/ 0 h 183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74233" h="1833241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68980" y="542816"/>
                  <a:pt x="1972294" y="569295"/>
                  <a:pt x="1973952" y="597428"/>
                </a:cubicBezTo>
                <a:lnTo>
                  <a:pt x="1974233" y="612882"/>
                </a:lnTo>
                <a:lnTo>
                  <a:pt x="1974233" y="708793"/>
                </a:lnTo>
                <a:lnTo>
                  <a:pt x="1970248" y="767705"/>
                </a:lnTo>
                <a:cubicBezTo>
                  <a:pt x="1945776" y="951789"/>
                  <a:pt x="1841361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153403" y="1833241"/>
                </a:lnTo>
                <a:lnTo>
                  <a:pt x="830384" y="1833241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8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68082" y="2349504"/>
            <a:ext cx="986429" cy="1206517"/>
          </a:xfrm>
          <a:custGeom>
            <a:avLst/>
            <a:gdLst>
              <a:gd name="connsiteX0" fmla="*/ 994434 w 1972857"/>
              <a:gd name="connsiteY0" fmla="*/ 0 h 1809775"/>
              <a:gd name="connsiteX1" fmla="*/ 1816500 w 1972857"/>
              <a:gd name="connsiteY1" fmla="*/ 264788 h 1809775"/>
              <a:gd name="connsiteX2" fmla="*/ 1896054 w 1972857"/>
              <a:gd name="connsiteY2" fmla="*/ 357464 h 1809775"/>
              <a:gd name="connsiteX3" fmla="*/ 1896054 w 1972857"/>
              <a:gd name="connsiteY3" fmla="*/ 450140 h 1809775"/>
              <a:gd name="connsiteX4" fmla="*/ 1909313 w 1972857"/>
              <a:gd name="connsiteY4" fmla="*/ 450140 h 1809775"/>
              <a:gd name="connsiteX5" fmla="*/ 1962350 w 1972857"/>
              <a:gd name="connsiteY5" fmla="*/ 516337 h 1809775"/>
              <a:gd name="connsiteX6" fmla="*/ 1972857 w 1972857"/>
              <a:gd name="connsiteY6" fmla="*/ 589777 h 1809775"/>
              <a:gd name="connsiteX7" fmla="*/ 1972857 w 1972857"/>
              <a:gd name="connsiteY7" fmla="*/ 729137 h 1809775"/>
              <a:gd name="connsiteX8" fmla="*/ 1970248 w 1972857"/>
              <a:gd name="connsiteY8" fmla="*/ 767705 h 1809775"/>
              <a:gd name="connsiteX9" fmla="*/ 1736945 w 1972857"/>
              <a:gd name="connsiteY9" fmla="*/ 1231265 h 1809775"/>
              <a:gd name="connsiteX10" fmla="*/ 1246564 w 1972857"/>
              <a:gd name="connsiteY10" fmla="*/ 1806559 h 1809775"/>
              <a:gd name="connsiteX11" fmla="*/ 1235334 w 1972857"/>
              <a:gd name="connsiteY11" fmla="*/ 1809775 h 1809775"/>
              <a:gd name="connsiteX12" fmla="*/ 746362 w 1972857"/>
              <a:gd name="connsiteY12" fmla="*/ 1809775 h 1809775"/>
              <a:gd name="connsiteX13" fmla="*/ 734845 w 1972857"/>
              <a:gd name="connsiteY13" fmla="*/ 1806559 h 1809775"/>
              <a:gd name="connsiteX14" fmla="*/ 251923 w 1972857"/>
              <a:gd name="connsiteY14" fmla="*/ 1231265 h 1809775"/>
              <a:gd name="connsiteX15" fmla="*/ 0 w 1972857"/>
              <a:gd name="connsiteY15" fmla="*/ 688449 h 1809775"/>
              <a:gd name="connsiteX16" fmla="*/ 26518 w 1972857"/>
              <a:gd name="connsiteY16" fmla="*/ 516337 h 1809775"/>
              <a:gd name="connsiteX17" fmla="*/ 66296 w 1972857"/>
              <a:gd name="connsiteY17" fmla="*/ 450140 h 1809775"/>
              <a:gd name="connsiteX18" fmla="*/ 92814 w 1972857"/>
              <a:gd name="connsiteY18" fmla="*/ 450140 h 1809775"/>
              <a:gd name="connsiteX19" fmla="*/ 92814 w 1972857"/>
              <a:gd name="connsiteY19" fmla="*/ 357464 h 1809775"/>
              <a:gd name="connsiteX20" fmla="*/ 172369 w 1972857"/>
              <a:gd name="connsiteY20" fmla="*/ 264788 h 1809775"/>
              <a:gd name="connsiteX21" fmla="*/ 994434 w 1972857"/>
              <a:gd name="connsiteY21" fmla="*/ 0 h 18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72857" h="1809775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lnTo>
                  <a:pt x="1972857" y="589777"/>
                </a:lnTo>
                <a:lnTo>
                  <a:pt x="1972857" y="729137"/>
                </a:lnTo>
                <a:lnTo>
                  <a:pt x="1970248" y="767705"/>
                </a:lnTo>
                <a:cubicBezTo>
                  <a:pt x="1945776" y="951789"/>
                  <a:pt x="1841360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235334" y="1809775"/>
                </a:lnTo>
                <a:lnTo>
                  <a:pt x="746362" y="1809775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6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27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4937770" y="4160512"/>
            <a:ext cx="1280160" cy="170688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640122" y="4160512"/>
            <a:ext cx="1280160" cy="170688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4937757" y="1783079"/>
            <a:ext cx="1280160" cy="170688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/>
          </p:nvPr>
        </p:nvSpPr>
        <p:spPr>
          <a:xfrm>
            <a:off x="640110" y="1783079"/>
            <a:ext cx="1280160" cy="170688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8685" y="1722148"/>
            <a:ext cx="1828800" cy="25603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21302" y="1722139"/>
            <a:ext cx="1828800" cy="25603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93919" y="1722166"/>
            <a:ext cx="1828800" cy="25603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766536" y="1722145"/>
            <a:ext cx="1828800" cy="25603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09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110" y="1783080"/>
            <a:ext cx="1280160" cy="170688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37742" y="1783100"/>
            <a:ext cx="1280160" cy="170688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40122" y="4160475"/>
            <a:ext cx="1280160" cy="170688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937757" y="4160495"/>
            <a:ext cx="1280160" cy="170688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63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vidual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85843" y="1722141"/>
            <a:ext cx="3200400" cy="4267153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3" name="Pie 12"/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1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300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2149636"/>
                <a:gd name="adj2" fmla="val 14591868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30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822989" y="1904823"/>
            <a:ext cx="2743200" cy="36576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9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vidual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3038" y="1722140"/>
            <a:ext cx="1213788" cy="3088163"/>
          </a:xfrm>
          <a:custGeom>
            <a:avLst/>
            <a:gdLst>
              <a:gd name="connsiteX0" fmla="*/ 1213788 w 2427575"/>
              <a:gd name="connsiteY0" fmla="*/ 0 h 4632244"/>
              <a:gd name="connsiteX1" fmla="*/ 2380396 w 2427575"/>
              <a:gd name="connsiteY1" fmla="*/ 931625 h 4632244"/>
              <a:gd name="connsiteX2" fmla="*/ 2069300 w 2427575"/>
              <a:gd name="connsiteY2" fmla="*/ 2665481 h 4632244"/>
              <a:gd name="connsiteX3" fmla="*/ 1861903 w 2427575"/>
              <a:gd name="connsiteY3" fmla="*/ 3286564 h 4632244"/>
              <a:gd name="connsiteX4" fmla="*/ 1991527 w 2427575"/>
              <a:gd name="connsiteY4" fmla="*/ 3441835 h 4632244"/>
              <a:gd name="connsiteX5" fmla="*/ 1991527 w 2427575"/>
              <a:gd name="connsiteY5" fmla="*/ 3907647 h 4632244"/>
              <a:gd name="connsiteX6" fmla="*/ 1395260 w 2427575"/>
              <a:gd name="connsiteY6" fmla="*/ 4632244 h 4632244"/>
              <a:gd name="connsiteX7" fmla="*/ 1239713 w 2427575"/>
              <a:gd name="connsiteY7" fmla="*/ 4554609 h 4632244"/>
              <a:gd name="connsiteX8" fmla="*/ 1058241 w 2427575"/>
              <a:gd name="connsiteY8" fmla="*/ 4632244 h 4632244"/>
              <a:gd name="connsiteX9" fmla="*/ 487899 w 2427575"/>
              <a:gd name="connsiteY9" fmla="*/ 3907647 h 4632244"/>
              <a:gd name="connsiteX10" fmla="*/ 487899 w 2427575"/>
              <a:gd name="connsiteY10" fmla="*/ 3390078 h 4632244"/>
              <a:gd name="connsiteX11" fmla="*/ 565673 w 2427575"/>
              <a:gd name="connsiteY11" fmla="*/ 3286564 h 4632244"/>
              <a:gd name="connsiteX12" fmla="*/ 358276 w 2427575"/>
              <a:gd name="connsiteY12" fmla="*/ 2665481 h 4632244"/>
              <a:gd name="connsiteX13" fmla="*/ 47181 w 2427575"/>
              <a:gd name="connsiteY13" fmla="*/ 931625 h 4632244"/>
              <a:gd name="connsiteX14" fmla="*/ 1213788 w 2427575"/>
              <a:gd name="connsiteY14" fmla="*/ 0 h 4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7575" h="4632244">
                <a:moveTo>
                  <a:pt x="1213788" y="0"/>
                </a:moveTo>
                <a:cubicBezTo>
                  <a:pt x="1758205" y="0"/>
                  <a:pt x="2276697" y="362299"/>
                  <a:pt x="2380396" y="931625"/>
                </a:cubicBezTo>
                <a:cubicBezTo>
                  <a:pt x="2484094" y="1475072"/>
                  <a:pt x="2432245" y="2199669"/>
                  <a:pt x="2069300" y="2665481"/>
                </a:cubicBezTo>
                <a:cubicBezTo>
                  <a:pt x="1706356" y="3105415"/>
                  <a:pt x="1861903" y="3286564"/>
                  <a:pt x="1861903" y="3286564"/>
                </a:cubicBezTo>
                <a:cubicBezTo>
                  <a:pt x="1913753" y="3338321"/>
                  <a:pt x="1939677" y="3390078"/>
                  <a:pt x="1991527" y="3441835"/>
                </a:cubicBezTo>
                <a:cubicBezTo>
                  <a:pt x="1991527" y="3441835"/>
                  <a:pt x="1991527" y="3441835"/>
                  <a:pt x="1991527" y="3907647"/>
                </a:cubicBezTo>
                <a:cubicBezTo>
                  <a:pt x="1991527" y="4269946"/>
                  <a:pt x="1732280" y="4554609"/>
                  <a:pt x="1395260" y="4632244"/>
                </a:cubicBezTo>
                <a:cubicBezTo>
                  <a:pt x="1369336" y="4580487"/>
                  <a:pt x="1317487" y="4554609"/>
                  <a:pt x="1239713" y="4554609"/>
                </a:cubicBezTo>
                <a:cubicBezTo>
                  <a:pt x="1161939" y="4554609"/>
                  <a:pt x="1110090" y="4580487"/>
                  <a:pt x="1058241" y="4632244"/>
                </a:cubicBezTo>
                <a:cubicBezTo>
                  <a:pt x="747145" y="4554609"/>
                  <a:pt x="487899" y="4269946"/>
                  <a:pt x="487899" y="3907647"/>
                </a:cubicBezTo>
                <a:cubicBezTo>
                  <a:pt x="487899" y="3907647"/>
                  <a:pt x="487899" y="3907647"/>
                  <a:pt x="487899" y="3390078"/>
                </a:cubicBezTo>
                <a:cubicBezTo>
                  <a:pt x="513824" y="3364200"/>
                  <a:pt x="539748" y="3338321"/>
                  <a:pt x="565673" y="3286564"/>
                </a:cubicBezTo>
                <a:cubicBezTo>
                  <a:pt x="565673" y="3286564"/>
                  <a:pt x="721221" y="3105415"/>
                  <a:pt x="358276" y="2665481"/>
                </a:cubicBezTo>
                <a:cubicBezTo>
                  <a:pt x="-4669" y="2199669"/>
                  <a:pt x="-56518" y="1475072"/>
                  <a:pt x="47181" y="931625"/>
                </a:cubicBezTo>
                <a:cubicBezTo>
                  <a:pt x="150879" y="362299"/>
                  <a:pt x="669371" y="0"/>
                  <a:pt x="12137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609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1325903"/>
            <a:ext cx="8280000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5535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051582" y="2209791"/>
            <a:ext cx="1554480" cy="207264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25"/>
          <p:cNvSpPr>
            <a:spLocks noGrp="1" noChangeAspect="1"/>
          </p:cNvSpPr>
          <p:nvPr>
            <p:ph type="pic" sz="quarter" idx="11"/>
          </p:nvPr>
        </p:nvSpPr>
        <p:spPr>
          <a:xfrm>
            <a:off x="3794769" y="2209813"/>
            <a:ext cx="1554480" cy="207264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6537956" y="2209836"/>
            <a:ext cx="1554480" cy="207264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877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663250" y="2087895"/>
            <a:ext cx="1600200" cy="21336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77 w 3200400"/>
              <a:gd name="connsiteY3" fmla="*/ 2927117 h 3200400"/>
              <a:gd name="connsiteX4" fmla="*/ 2316532 w 3200400"/>
              <a:gd name="connsiteY4" fmla="*/ 3029626 h 3200400"/>
              <a:gd name="connsiteX5" fmla="*/ 2246553 w 3200400"/>
              <a:gd name="connsiteY5" fmla="*/ 3063336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5 w 3200400"/>
              <a:gd name="connsiteY8" fmla="*/ 3163900 h 3200400"/>
              <a:gd name="connsiteX9" fmla="*/ 1896509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731712 w 3200400"/>
              <a:gd name="connsiteY18" fmla="*/ 2731712 h 3200400"/>
              <a:gd name="connsiteX19" fmla="*/ 2701622 w 3200400"/>
              <a:gd name="connsiteY19" fmla="*/ 2759060 h 3200400"/>
              <a:gd name="connsiteX20" fmla="*/ 738779 w 3200400"/>
              <a:gd name="connsiteY20" fmla="*/ 253080 h 3200400"/>
              <a:gd name="connsiteX21" fmla="*/ 837450 w 3200400"/>
              <a:gd name="connsiteY21" fmla="*/ 193136 h 3200400"/>
              <a:gd name="connsiteX22" fmla="*/ 998182 w 3200400"/>
              <a:gd name="connsiteY22" fmla="*/ 118120 h 3200400"/>
              <a:gd name="connsiteX23" fmla="*/ 1050429 w 3200400"/>
              <a:gd name="connsiteY23" fmla="*/ 98997 h 3200400"/>
              <a:gd name="connsiteX24" fmla="*/ 1170004 w 3200400"/>
              <a:gd name="connsiteY24" fmla="*/ 60203 h 3200400"/>
              <a:gd name="connsiteX25" fmla="*/ 1231264 w 3200400"/>
              <a:gd name="connsiteY25" fmla="*/ 44451 h 3200400"/>
              <a:gd name="connsiteX26" fmla="*/ 1356622 w 3200400"/>
              <a:gd name="connsiteY26" fmla="*/ 20466 h 3200400"/>
              <a:gd name="connsiteX27" fmla="*/ 1413591 w 3200400"/>
              <a:gd name="connsiteY27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77" y="2927117"/>
                </a:lnTo>
                <a:lnTo>
                  <a:pt x="2316532" y="3029626"/>
                </a:lnTo>
                <a:lnTo>
                  <a:pt x="2246553" y="3063336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5" y="3163900"/>
                </a:lnTo>
                <a:lnTo>
                  <a:pt x="1896509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2042083"/>
                  <a:pt x="3021292" y="2442133"/>
                  <a:pt x="2731712" y="2731712"/>
                </a:cubicBezTo>
                <a:lnTo>
                  <a:pt x="2701622" y="2759060"/>
                </a:lnTo>
                <a:lnTo>
                  <a:pt x="738779" y="253080"/>
                </a:lnTo>
                <a:lnTo>
                  <a:pt x="837450" y="193136"/>
                </a:lnTo>
                <a:lnTo>
                  <a:pt x="998182" y="118120"/>
                </a:lnTo>
                <a:lnTo>
                  <a:pt x="1050429" y="98997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1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 noChangeAspect="1"/>
          </p:cNvSpPr>
          <p:nvPr>
            <p:ph type="pic" sz="quarter" idx="11"/>
          </p:nvPr>
        </p:nvSpPr>
        <p:spPr>
          <a:xfrm>
            <a:off x="2739701" y="2088034"/>
            <a:ext cx="1596093" cy="2133343"/>
          </a:xfrm>
          <a:custGeom>
            <a:avLst/>
            <a:gdLst>
              <a:gd name="connsiteX0" fmla="*/ 558400 w 3192184"/>
              <a:gd name="connsiteY0" fmla="*/ 386944 h 3200014"/>
              <a:gd name="connsiteX1" fmla="*/ 2525257 w 3192184"/>
              <a:gd name="connsiteY1" fmla="*/ 2898050 h 3200014"/>
              <a:gd name="connsiteX2" fmla="*/ 2486672 w 3192184"/>
              <a:gd name="connsiteY2" fmla="*/ 2926903 h 3200014"/>
              <a:gd name="connsiteX3" fmla="*/ 1953369 w 3192184"/>
              <a:gd name="connsiteY3" fmla="*/ 3159216 h 3200014"/>
              <a:gd name="connsiteX4" fmla="*/ 1856049 w 3192184"/>
              <a:gd name="connsiteY4" fmla="*/ 3177853 h 3200014"/>
              <a:gd name="connsiteX5" fmla="*/ 1815051 w 3192184"/>
              <a:gd name="connsiteY5" fmla="*/ 3184111 h 3200014"/>
              <a:gd name="connsiteX6" fmla="*/ 1732934 w 3192184"/>
              <a:gd name="connsiteY6" fmla="*/ 3193490 h 3200014"/>
              <a:gd name="connsiteX7" fmla="*/ 1624916 w 3192184"/>
              <a:gd name="connsiteY7" fmla="*/ 3198944 h 3200014"/>
              <a:gd name="connsiteX8" fmla="*/ 1596678 w 3192184"/>
              <a:gd name="connsiteY8" fmla="*/ 3200014 h 3200014"/>
              <a:gd name="connsiteX9" fmla="*/ 1436589 w 3192184"/>
              <a:gd name="connsiteY9" fmla="*/ 3191931 h 3200014"/>
              <a:gd name="connsiteX10" fmla="*/ 0 w 3192184"/>
              <a:gd name="connsiteY10" fmla="*/ 1599992 h 3200014"/>
              <a:gd name="connsiteX11" fmla="*/ 468688 w 3192184"/>
              <a:gd name="connsiteY11" fmla="*/ 468480 h 3200014"/>
              <a:gd name="connsiteX12" fmla="*/ 1596092 w 3192184"/>
              <a:gd name="connsiteY12" fmla="*/ 0 h 3200014"/>
              <a:gd name="connsiteX13" fmla="*/ 1755595 w 3192184"/>
              <a:gd name="connsiteY13" fmla="*/ 8054 h 3200014"/>
              <a:gd name="connsiteX14" fmla="*/ 3192184 w 3192184"/>
              <a:gd name="connsiteY14" fmla="*/ 1599992 h 3200014"/>
              <a:gd name="connsiteX15" fmla="*/ 2723497 w 3192184"/>
              <a:gd name="connsiteY15" fmla="*/ 2731505 h 3200014"/>
              <a:gd name="connsiteX16" fmla="*/ 2693406 w 3192184"/>
              <a:gd name="connsiteY16" fmla="*/ 2758852 h 3200014"/>
              <a:gd name="connsiteX17" fmla="*/ 733212 w 3192184"/>
              <a:gd name="connsiteY17" fmla="*/ 256254 h 3200014"/>
              <a:gd name="connsiteX18" fmla="*/ 837450 w 3192184"/>
              <a:gd name="connsiteY18" fmla="*/ 192928 h 3200014"/>
              <a:gd name="connsiteX19" fmla="*/ 977330 w 3192184"/>
              <a:gd name="connsiteY19" fmla="*/ 125544 h 3200014"/>
              <a:gd name="connsiteX20" fmla="*/ 1114549 w 3192184"/>
              <a:gd name="connsiteY20" fmla="*/ 75321 h 3200014"/>
              <a:gd name="connsiteX21" fmla="*/ 1130403 w 3192184"/>
              <a:gd name="connsiteY21" fmla="*/ 70178 h 3200014"/>
              <a:gd name="connsiteX22" fmla="*/ 1255158 w 3192184"/>
              <a:gd name="connsiteY22" fmla="*/ 38100 h 3200014"/>
              <a:gd name="connsiteX23" fmla="*/ 1316019 w 3192184"/>
              <a:gd name="connsiteY23" fmla="*/ 26455 h 3200014"/>
              <a:gd name="connsiteX24" fmla="*/ 1419379 w 3192184"/>
              <a:gd name="connsiteY24" fmla="*/ 10680 h 3200014"/>
              <a:gd name="connsiteX25" fmla="*/ 1559021 w 3192184"/>
              <a:gd name="connsiteY25" fmla="*/ 1872 h 320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92184" h="3200014">
                <a:moveTo>
                  <a:pt x="558400" y="386944"/>
                </a:moveTo>
                <a:lnTo>
                  <a:pt x="2525257" y="2898050"/>
                </a:lnTo>
                <a:lnTo>
                  <a:pt x="2486672" y="2926903"/>
                </a:lnTo>
                <a:cubicBezTo>
                  <a:pt x="2327050" y="3034741"/>
                  <a:pt x="2146926" y="3114535"/>
                  <a:pt x="1953369" y="3159216"/>
                </a:cubicBezTo>
                <a:lnTo>
                  <a:pt x="1856049" y="3177853"/>
                </a:lnTo>
                <a:lnTo>
                  <a:pt x="1815051" y="3184111"/>
                </a:lnTo>
                <a:lnTo>
                  <a:pt x="1732934" y="3193490"/>
                </a:lnTo>
                <a:lnTo>
                  <a:pt x="1624916" y="3198944"/>
                </a:lnTo>
                <a:lnTo>
                  <a:pt x="1596678" y="3200014"/>
                </a:lnTo>
                <a:lnTo>
                  <a:pt x="1436589" y="3191931"/>
                </a:lnTo>
                <a:cubicBezTo>
                  <a:pt x="629679" y="3109984"/>
                  <a:pt x="0" y="2428523"/>
                  <a:pt x="0" y="1599992"/>
                </a:cubicBezTo>
                <a:cubicBezTo>
                  <a:pt x="0" y="1158109"/>
                  <a:pt x="179109" y="758059"/>
                  <a:pt x="468688" y="468480"/>
                </a:cubicBezTo>
                <a:close/>
                <a:moveTo>
                  <a:pt x="1596092" y="0"/>
                </a:moveTo>
                <a:lnTo>
                  <a:pt x="1755595" y="8054"/>
                </a:lnTo>
                <a:cubicBezTo>
                  <a:pt x="2562506" y="90000"/>
                  <a:pt x="3192184" y="771462"/>
                  <a:pt x="3192184" y="1599992"/>
                </a:cubicBezTo>
                <a:cubicBezTo>
                  <a:pt x="3192184" y="2041875"/>
                  <a:pt x="3013075" y="2441925"/>
                  <a:pt x="2723497" y="2731505"/>
                </a:cubicBezTo>
                <a:lnTo>
                  <a:pt x="2693406" y="2758852"/>
                </a:lnTo>
                <a:lnTo>
                  <a:pt x="733212" y="256254"/>
                </a:lnTo>
                <a:lnTo>
                  <a:pt x="837450" y="192928"/>
                </a:lnTo>
                <a:cubicBezTo>
                  <a:pt x="882797" y="168293"/>
                  <a:pt x="929469" y="145787"/>
                  <a:pt x="977330" y="125544"/>
                </a:cubicBezTo>
                <a:lnTo>
                  <a:pt x="1114549" y="75321"/>
                </a:lnTo>
                <a:lnTo>
                  <a:pt x="1130403" y="70178"/>
                </a:lnTo>
                <a:lnTo>
                  <a:pt x="1255158" y="38100"/>
                </a:lnTo>
                <a:lnTo>
                  <a:pt x="1316019" y="26455"/>
                </a:lnTo>
                <a:lnTo>
                  <a:pt x="1419379" y="10680"/>
                </a:lnTo>
                <a:lnTo>
                  <a:pt x="1559021" y="18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 noChangeAspect="1"/>
          </p:cNvSpPr>
          <p:nvPr>
            <p:ph type="pic" sz="quarter" idx="12"/>
          </p:nvPr>
        </p:nvSpPr>
        <p:spPr>
          <a:xfrm>
            <a:off x="4816153" y="2088164"/>
            <a:ext cx="1592259" cy="2133103"/>
          </a:xfrm>
          <a:custGeom>
            <a:avLst/>
            <a:gdLst>
              <a:gd name="connsiteX0" fmla="*/ 553921 w 3184517"/>
              <a:gd name="connsiteY0" fmla="*/ 390822 h 3199655"/>
              <a:gd name="connsiteX1" fmla="*/ 2517589 w 3184517"/>
              <a:gd name="connsiteY1" fmla="*/ 2897857 h 3199655"/>
              <a:gd name="connsiteX2" fmla="*/ 2479005 w 3184517"/>
              <a:gd name="connsiteY2" fmla="*/ 2926710 h 3199655"/>
              <a:gd name="connsiteX3" fmla="*/ 1828012 w 3184517"/>
              <a:gd name="connsiteY3" fmla="*/ 3181561 h 3199655"/>
              <a:gd name="connsiteX4" fmla="*/ 1719192 w 3184517"/>
              <a:gd name="connsiteY4" fmla="*/ 3193991 h 3199655"/>
              <a:gd name="connsiteX5" fmla="*/ 1647981 w 3184517"/>
              <a:gd name="connsiteY5" fmla="*/ 3197587 h 3199655"/>
              <a:gd name="connsiteX6" fmla="*/ 1593390 w 3184517"/>
              <a:gd name="connsiteY6" fmla="*/ 3199655 h 3199655"/>
              <a:gd name="connsiteX7" fmla="*/ 1436589 w 3184517"/>
              <a:gd name="connsiteY7" fmla="*/ 3191738 h 3199655"/>
              <a:gd name="connsiteX8" fmla="*/ 0 w 3184517"/>
              <a:gd name="connsiteY8" fmla="*/ 1599799 h 3199655"/>
              <a:gd name="connsiteX9" fmla="*/ 468688 w 3184517"/>
              <a:gd name="connsiteY9" fmla="*/ 468287 h 3199655"/>
              <a:gd name="connsiteX10" fmla="*/ 1592259 w 3184517"/>
              <a:gd name="connsiteY10" fmla="*/ 0 h 3199655"/>
              <a:gd name="connsiteX11" fmla="*/ 1747928 w 3184517"/>
              <a:gd name="connsiteY11" fmla="*/ 7861 h 3199655"/>
              <a:gd name="connsiteX12" fmla="*/ 3184517 w 3184517"/>
              <a:gd name="connsiteY12" fmla="*/ 1599799 h 3199655"/>
              <a:gd name="connsiteX13" fmla="*/ 2715829 w 3184517"/>
              <a:gd name="connsiteY13" fmla="*/ 2731312 h 3199655"/>
              <a:gd name="connsiteX14" fmla="*/ 2685739 w 3184517"/>
              <a:gd name="connsiteY14" fmla="*/ 2758659 h 3199655"/>
              <a:gd name="connsiteX15" fmla="*/ 728016 w 3184517"/>
              <a:gd name="connsiteY15" fmla="*/ 259217 h 3199655"/>
              <a:gd name="connsiteX16" fmla="*/ 837450 w 3184517"/>
              <a:gd name="connsiteY16" fmla="*/ 192735 h 3199655"/>
              <a:gd name="connsiteX17" fmla="*/ 1124350 w 3184517"/>
              <a:gd name="connsiteY17" fmla="*/ 71541 h 3199655"/>
              <a:gd name="connsiteX18" fmla="*/ 1277454 w 3184517"/>
              <a:gd name="connsiteY18" fmla="*/ 32174 h 3199655"/>
              <a:gd name="connsiteX19" fmla="*/ 1278128 w 3184517"/>
              <a:gd name="connsiteY19" fmla="*/ 32045 h 3199655"/>
              <a:gd name="connsiteX20" fmla="*/ 1424781 w 3184517"/>
              <a:gd name="connsiteY20" fmla="*/ 9663 h 3199655"/>
              <a:gd name="connsiteX21" fmla="*/ 1520593 w 3184517"/>
              <a:gd name="connsiteY21" fmla="*/ 3619 h 319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4517" h="3199655">
                <a:moveTo>
                  <a:pt x="553921" y="390822"/>
                </a:moveTo>
                <a:lnTo>
                  <a:pt x="2517589" y="2897857"/>
                </a:lnTo>
                <a:lnTo>
                  <a:pt x="2479005" y="2926710"/>
                </a:lnTo>
                <a:cubicBezTo>
                  <a:pt x="2287459" y="3056116"/>
                  <a:pt x="2066390" y="3145138"/>
                  <a:pt x="1828012" y="3181561"/>
                </a:cubicBezTo>
                <a:lnTo>
                  <a:pt x="1719192" y="3193991"/>
                </a:lnTo>
                <a:lnTo>
                  <a:pt x="1647981" y="3197587"/>
                </a:lnTo>
                <a:lnTo>
                  <a:pt x="1593390" y="3199655"/>
                </a:lnTo>
                <a:lnTo>
                  <a:pt x="1436589" y="3191738"/>
                </a:lnTo>
                <a:cubicBezTo>
                  <a:pt x="629678" y="3109791"/>
                  <a:pt x="0" y="2428330"/>
                  <a:pt x="0" y="1599799"/>
                </a:cubicBezTo>
                <a:cubicBezTo>
                  <a:pt x="0" y="1157916"/>
                  <a:pt x="179109" y="757866"/>
                  <a:pt x="468688" y="468287"/>
                </a:cubicBezTo>
                <a:close/>
                <a:moveTo>
                  <a:pt x="1592259" y="0"/>
                </a:moveTo>
                <a:lnTo>
                  <a:pt x="1747928" y="7861"/>
                </a:lnTo>
                <a:cubicBezTo>
                  <a:pt x="2554839" y="89807"/>
                  <a:pt x="3184517" y="771269"/>
                  <a:pt x="3184517" y="1599799"/>
                </a:cubicBezTo>
                <a:cubicBezTo>
                  <a:pt x="3184517" y="2041682"/>
                  <a:pt x="3005409" y="2441732"/>
                  <a:pt x="2715829" y="2731312"/>
                </a:cubicBezTo>
                <a:lnTo>
                  <a:pt x="2685739" y="2758659"/>
                </a:lnTo>
                <a:lnTo>
                  <a:pt x="728016" y="259217"/>
                </a:lnTo>
                <a:lnTo>
                  <a:pt x="837450" y="192735"/>
                </a:lnTo>
                <a:cubicBezTo>
                  <a:pt x="928145" y="143466"/>
                  <a:pt x="1024135" y="102711"/>
                  <a:pt x="1124350" y="71541"/>
                </a:cubicBezTo>
                <a:lnTo>
                  <a:pt x="1277454" y="32174"/>
                </a:lnTo>
                <a:lnTo>
                  <a:pt x="1278128" y="32045"/>
                </a:lnTo>
                <a:lnTo>
                  <a:pt x="1424781" y="9663"/>
                </a:lnTo>
                <a:lnTo>
                  <a:pt x="1520593" y="3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3"/>
          </p:nvPr>
        </p:nvSpPr>
        <p:spPr>
          <a:xfrm>
            <a:off x="6892602" y="2087895"/>
            <a:ext cx="1600200" cy="21336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69 w 3200400"/>
              <a:gd name="connsiteY3" fmla="*/ 2927122 h 3200400"/>
              <a:gd name="connsiteX4" fmla="*/ 2316533 w 3200400"/>
              <a:gd name="connsiteY4" fmla="*/ 3029625 h 3200400"/>
              <a:gd name="connsiteX5" fmla="*/ 2246552 w 3200400"/>
              <a:gd name="connsiteY5" fmla="*/ 3063337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4 w 3200400"/>
              <a:gd name="connsiteY8" fmla="*/ 3163900 h 3200400"/>
              <a:gd name="connsiteX9" fmla="*/ 1896510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834992 w 3200400"/>
              <a:gd name="connsiteY18" fmla="*/ 2618076 h 3200400"/>
              <a:gd name="connsiteX19" fmla="*/ 2746937 w 3200400"/>
              <a:gd name="connsiteY19" fmla="*/ 2714961 h 3200400"/>
              <a:gd name="connsiteX20" fmla="*/ 2731712 w 3200400"/>
              <a:gd name="connsiteY20" fmla="*/ 2731713 h 3200400"/>
              <a:gd name="connsiteX21" fmla="*/ 2728198 w 3200400"/>
              <a:gd name="connsiteY21" fmla="*/ 2734906 h 3200400"/>
              <a:gd name="connsiteX22" fmla="*/ 2701622 w 3200400"/>
              <a:gd name="connsiteY22" fmla="*/ 2759060 h 3200400"/>
              <a:gd name="connsiteX23" fmla="*/ 738778 w 3200400"/>
              <a:gd name="connsiteY23" fmla="*/ 253080 h 3200400"/>
              <a:gd name="connsiteX24" fmla="*/ 837450 w 3200400"/>
              <a:gd name="connsiteY24" fmla="*/ 193136 h 3200400"/>
              <a:gd name="connsiteX25" fmla="*/ 998183 w 3200400"/>
              <a:gd name="connsiteY25" fmla="*/ 118120 h 3200400"/>
              <a:gd name="connsiteX26" fmla="*/ 1050428 w 3200400"/>
              <a:gd name="connsiteY26" fmla="*/ 98998 h 3200400"/>
              <a:gd name="connsiteX27" fmla="*/ 1170004 w 3200400"/>
              <a:gd name="connsiteY27" fmla="*/ 60203 h 3200400"/>
              <a:gd name="connsiteX28" fmla="*/ 1231264 w 3200400"/>
              <a:gd name="connsiteY28" fmla="*/ 44451 h 3200400"/>
              <a:gd name="connsiteX29" fmla="*/ 1356622 w 3200400"/>
              <a:gd name="connsiteY29" fmla="*/ 20466 h 3200400"/>
              <a:gd name="connsiteX30" fmla="*/ 1413590 w 3200400"/>
              <a:gd name="connsiteY30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69" y="2927122"/>
                </a:lnTo>
                <a:lnTo>
                  <a:pt x="2316533" y="3029625"/>
                </a:lnTo>
                <a:lnTo>
                  <a:pt x="2246552" y="3063337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4" y="3163900"/>
                </a:lnTo>
                <a:lnTo>
                  <a:pt x="1896510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1986848"/>
                  <a:pt x="3063270" y="2341467"/>
                  <a:pt x="2834992" y="2618076"/>
                </a:cubicBezTo>
                <a:lnTo>
                  <a:pt x="2746937" y="2714961"/>
                </a:lnTo>
                <a:lnTo>
                  <a:pt x="2731712" y="2731713"/>
                </a:lnTo>
                <a:lnTo>
                  <a:pt x="2728198" y="2734906"/>
                </a:lnTo>
                <a:lnTo>
                  <a:pt x="2701622" y="2759060"/>
                </a:lnTo>
                <a:lnTo>
                  <a:pt x="738778" y="253080"/>
                </a:lnTo>
                <a:lnTo>
                  <a:pt x="837450" y="193136"/>
                </a:lnTo>
                <a:lnTo>
                  <a:pt x="998183" y="118120"/>
                </a:lnTo>
                <a:lnTo>
                  <a:pt x="1050428" y="98998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0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63650" y="2438434"/>
            <a:ext cx="1393870" cy="1895927"/>
          </a:xfrm>
          <a:custGeom>
            <a:avLst/>
            <a:gdLst>
              <a:gd name="connsiteX0" fmla="*/ 1185317 w 2787740"/>
              <a:gd name="connsiteY0" fmla="*/ 0 h 2843890"/>
              <a:gd name="connsiteX1" fmla="*/ 1608243 w 2787740"/>
              <a:gd name="connsiteY1" fmla="*/ 0 h 2843890"/>
              <a:gd name="connsiteX2" fmla="*/ 1666141 w 2787740"/>
              <a:gd name="connsiteY2" fmla="*/ 6514 h 2843890"/>
              <a:gd name="connsiteX3" fmla="*/ 2787740 w 2787740"/>
              <a:gd name="connsiteY3" fmla="*/ 973139 h 2843890"/>
              <a:gd name="connsiteX4" fmla="*/ 1776888 w 2787740"/>
              <a:gd name="connsiteY4" fmla="*/ 2165052 h 2843890"/>
              <a:gd name="connsiteX5" fmla="*/ 1500483 w 2787740"/>
              <a:gd name="connsiteY5" fmla="*/ 2788636 h 2843890"/>
              <a:gd name="connsiteX6" fmla="*/ 1389922 w 2787740"/>
              <a:gd name="connsiteY6" fmla="*/ 2843890 h 2843890"/>
              <a:gd name="connsiteX7" fmla="*/ 1287257 w 2787740"/>
              <a:gd name="connsiteY7" fmla="*/ 2788636 h 2843890"/>
              <a:gd name="connsiteX8" fmla="*/ 1010852 w 2787740"/>
              <a:gd name="connsiteY8" fmla="*/ 2165052 h 2843890"/>
              <a:gd name="connsiteX9" fmla="*/ 0 w 2787740"/>
              <a:gd name="connsiteY9" fmla="*/ 973139 h 2843890"/>
              <a:gd name="connsiteX10" fmla="*/ 1126890 w 2787740"/>
              <a:gd name="connsiteY10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43890">
                <a:moveTo>
                  <a:pt x="1185317" y="0"/>
                </a:moveTo>
                <a:lnTo>
                  <a:pt x="1608243" y="0"/>
                </a:lnTo>
                <a:lnTo>
                  <a:pt x="1666141" y="6514"/>
                </a:lnTo>
                <a:cubicBezTo>
                  <a:pt x="2279846" y="98568"/>
                  <a:pt x="2787740" y="496571"/>
                  <a:pt x="2787740" y="973139"/>
                </a:cubicBezTo>
                <a:cubicBezTo>
                  <a:pt x="2787740" y="1462534"/>
                  <a:pt x="2282314" y="1936142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836268" y="2438434"/>
            <a:ext cx="1393066" cy="1895927"/>
          </a:xfrm>
          <a:custGeom>
            <a:avLst/>
            <a:gdLst>
              <a:gd name="connsiteX0" fmla="*/ 1185317 w 2786132"/>
              <a:gd name="connsiteY0" fmla="*/ 0 h 2843890"/>
              <a:gd name="connsiteX1" fmla="*/ 1608244 w 2786132"/>
              <a:gd name="connsiteY1" fmla="*/ 0 h 2843890"/>
              <a:gd name="connsiteX2" fmla="*/ 1666141 w 2786132"/>
              <a:gd name="connsiteY2" fmla="*/ 6514 h 2843890"/>
              <a:gd name="connsiteX3" fmla="*/ 2780113 w 2786132"/>
              <a:gd name="connsiteY3" fmla="*/ 872303 h 2843890"/>
              <a:gd name="connsiteX4" fmla="*/ 2786132 w 2786132"/>
              <a:gd name="connsiteY4" fmla="*/ 951881 h 2843890"/>
              <a:gd name="connsiteX5" fmla="*/ 2786132 w 2786132"/>
              <a:gd name="connsiteY5" fmla="*/ 998515 h 2843890"/>
              <a:gd name="connsiteX6" fmla="*/ 2781940 w 2786132"/>
              <a:gd name="connsiteY6" fmla="*/ 1064660 h 2843890"/>
              <a:gd name="connsiteX7" fmla="*/ 1776888 w 2786132"/>
              <a:gd name="connsiteY7" fmla="*/ 2165052 h 2843890"/>
              <a:gd name="connsiteX8" fmla="*/ 1500483 w 2786132"/>
              <a:gd name="connsiteY8" fmla="*/ 2788636 h 2843890"/>
              <a:gd name="connsiteX9" fmla="*/ 1389922 w 2786132"/>
              <a:gd name="connsiteY9" fmla="*/ 2843890 h 2843890"/>
              <a:gd name="connsiteX10" fmla="*/ 1287257 w 2786132"/>
              <a:gd name="connsiteY10" fmla="*/ 2788636 h 2843890"/>
              <a:gd name="connsiteX11" fmla="*/ 1010852 w 2786132"/>
              <a:gd name="connsiteY11" fmla="*/ 2165052 h 2843890"/>
              <a:gd name="connsiteX12" fmla="*/ 0 w 2786132"/>
              <a:gd name="connsiteY12" fmla="*/ 973139 h 2843890"/>
              <a:gd name="connsiteX13" fmla="*/ 1126890 w 2786132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6132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6132" y="951881"/>
                </a:lnTo>
                <a:lnTo>
                  <a:pt x="2786132" y="998515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908885" y="2438434"/>
            <a:ext cx="1392262" cy="1895927"/>
          </a:xfrm>
          <a:custGeom>
            <a:avLst/>
            <a:gdLst>
              <a:gd name="connsiteX0" fmla="*/ 1185317 w 2784524"/>
              <a:gd name="connsiteY0" fmla="*/ 0 h 2843890"/>
              <a:gd name="connsiteX1" fmla="*/ 1608244 w 2784524"/>
              <a:gd name="connsiteY1" fmla="*/ 0 h 2843890"/>
              <a:gd name="connsiteX2" fmla="*/ 1666141 w 2784524"/>
              <a:gd name="connsiteY2" fmla="*/ 6514 h 2843890"/>
              <a:gd name="connsiteX3" fmla="*/ 2780113 w 2784524"/>
              <a:gd name="connsiteY3" fmla="*/ 872303 h 2843890"/>
              <a:gd name="connsiteX4" fmla="*/ 2784524 w 2784524"/>
              <a:gd name="connsiteY4" fmla="*/ 930623 h 2843890"/>
              <a:gd name="connsiteX5" fmla="*/ 2784524 w 2784524"/>
              <a:gd name="connsiteY5" fmla="*/ 1023890 h 2843890"/>
              <a:gd name="connsiteX6" fmla="*/ 2781940 w 2784524"/>
              <a:gd name="connsiteY6" fmla="*/ 1064660 h 2843890"/>
              <a:gd name="connsiteX7" fmla="*/ 1776888 w 2784524"/>
              <a:gd name="connsiteY7" fmla="*/ 2165052 h 2843890"/>
              <a:gd name="connsiteX8" fmla="*/ 1500483 w 2784524"/>
              <a:gd name="connsiteY8" fmla="*/ 2788636 h 2843890"/>
              <a:gd name="connsiteX9" fmla="*/ 1389921 w 2784524"/>
              <a:gd name="connsiteY9" fmla="*/ 2843890 h 2843890"/>
              <a:gd name="connsiteX10" fmla="*/ 1287257 w 2784524"/>
              <a:gd name="connsiteY10" fmla="*/ 2788636 h 2843890"/>
              <a:gd name="connsiteX11" fmla="*/ 1010852 w 2784524"/>
              <a:gd name="connsiteY11" fmla="*/ 2165052 h 2843890"/>
              <a:gd name="connsiteX12" fmla="*/ 0 w 2784524"/>
              <a:gd name="connsiteY12" fmla="*/ 973139 h 2843890"/>
              <a:gd name="connsiteX13" fmla="*/ 1126890 w 2784524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4524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4524" y="930623"/>
                </a:lnTo>
                <a:lnTo>
                  <a:pt x="2784524" y="1023890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2" y="2843890"/>
                  <a:pt x="1389921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6979090" y="2438435"/>
            <a:ext cx="1393870" cy="1900441"/>
          </a:xfrm>
          <a:custGeom>
            <a:avLst/>
            <a:gdLst>
              <a:gd name="connsiteX0" fmla="*/ 1246065 w 2787740"/>
              <a:gd name="connsiteY0" fmla="*/ 0 h 2850662"/>
              <a:gd name="connsiteX1" fmla="*/ 1548047 w 2787740"/>
              <a:gd name="connsiteY1" fmla="*/ 0 h 2850662"/>
              <a:gd name="connsiteX2" fmla="*/ 1666142 w 2787740"/>
              <a:gd name="connsiteY2" fmla="*/ 13286 h 2850662"/>
              <a:gd name="connsiteX3" fmla="*/ 2787740 w 2787740"/>
              <a:gd name="connsiteY3" fmla="*/ 979911 h 2850662"/>
              <a:gd name="connsiteX4" fmla="*/ 1776888 w 2787740"/>
              <a:gd name="connsiteY4" fmla="*/ 2171824 h 2850662"/>
              <a:gd name="connsiteX5" fmla="*/ 1500483 w 2787740"/>
              <a:gd name="connsiteY5" fmla="*/ 2795408 h 2850662"/>
              <a:gd name="connsiteX6" fmla="*/ 1389921 w 2787740"/>
              <a:gd name="connsiteY6" fmla="*/ 2850662 h 2850662"/>
              <a:gd name="connsiteX7" fmla="*/ 1287257 w 2787740"/>
              <a:gd name="connsiteY7" fmla="*/ 2795408 h 2850662"/>
              <a:gd name="connsiteX8" fmla="*/ 1010852 w 2787740"/>
              <a:gd name="connsiteY8" fmla="*/ 2171824 h 2850662"/>
              <a:gd name="connsiteX9" fmla="*/ 0 w 2787740"/>
              <a:gd name="connsiteY9" fmla="*/ 979911 h 2850662"/>
              <a:gd name="connsiteX10" fmla="*/ 1126890 w 2787740"/>
              <a:gd name="connsiteY10" fmla="*/ 13286 h 285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50662">
                <a:moveTo>
                  <a:pt x="1246065" y="0"/>
                </a:moveTo>
                <a:lnTo>
                  <a:pt x="1548047" y="0"/>
                </a:lnTo>
                <a:lnTo>
                  <a:pt x="1666142" y="13286"/>
                </a:lnTo>
                <a:cubicBezTo>
                  <a:pt x="2279847" y="105340"/>
                  <a:pt x="2787740" y="503343"/>
                  <a:pt x="2787740" y="979911"/>
                </a:cubicBezTo>
                <a:cubicBezTo>
                  <a:pt x="2787740" y="1469306"/>
                  <a:pt x="2282314" y="1942914"/>
                  <a:pt x="1776888" y="2171824"/>
                </a:cubicBezTo>
                <a:cubicBezTo>
                  <a:pt x="1492586" y="2306013"/>
                  <a:pt x="1492586" y="2621752"/>
                  <a:pt x="1500483" y="2795408"/>
                </a:cubicBezTo>
                <a:cubicBezTo>
                  <a:pt x="1500483" y="2834875"/>
                  <a:pt x="1445202" y="2850662"/>
                  <a:pt x="1389921" y="2850662"/>
                </a:cubicBezTo>
                <a:cubicBezTo>
                  <a:pt x="1342538" y="2850662"/>
                  <a:pt x="1295154" y="2834875"/>
                  <a:pt x="1287257" y="2795408"/>
                </a:cubicBezTo>
                <a:cubicBezTo>
                  <a:pt x="1287257" y="2621752"/>
                  <a:pt x="1295154" y="2306013"/>
                  <a:pt x="1010852" y="2171824"/>
                </a:cubicBezTo>
                <a:cubicBezTo>
                  <a:pt x="505426" y="1942914"/>
                  <a:pt x="0" y="1469306"/>
                  <a:pt x="0" y="979911"/>
                </a:cubicBezTo>
                <a:cubicBezTo>
                  <a:pt x="0" y="503343"/>
                  <a:pt x="507894" y="105340"/>
                  <a:pt x="1126890" y="132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822989" y="1904823"/>
            <a:ext cx="2743200" cy="36576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6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374" y="1600222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246134" y="3916676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97894" y="1600221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05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1" y="3916676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560299" y="1599768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571956" y="3916223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583615" y="1600222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578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1" y="1600222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868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4613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4358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943586" y="1600222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910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2" y="1600222"/>
            <a:ext cx="306328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8642" y="3977609"/>
            <a:ext cx="1508805" cy="2316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657610" y="1600221"/>
            <a:ext cx="2240280" cy="469386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43527" y="3977609"/>
            <a:ext cx="2651760" cy="2316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29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85" y="1722091"/>
            <a:ext cx="3977597" cy="4389120"/>
          </a:xfrm>
          <a:custGeom>
            <a:avLst/>
            <a:gdLst>
              <a:gd name="connsiteX0" fmla="*/ 0 w 7955192"/>
              <a:gd name="connsiteY0" fmla="*/ 0 h 6583680"/>
              <a:gd name="connsiteX1" fmla="*/ 7955192 w 7955192"/>
              <a:gd name="connsiteY1" fmla="*/ 0 h 6583680"/>
              <a:gd name="connsiteX2" fmla="*/ 7955192 w 7955192"/>
              <a:gd name="connsiteY2" fmla="*/ 1467658 h 6583680"/>
              <a:gd name="connsiteX3" fmla="*/ 7859648 w 7955192"/>
              <a:gd name="connsiteY3" fmla="*/ 1472482 h 6583680"/>
              <a:gd name="connsiteX4" fmla="*/ 6217832 w 7955192"/>
              <a:gd name="connsiteY4" fmla="*/ 3291840 h 6583680"/>
              <a:gd name="connsiteX5" fmla="*/ 7859648 w 7955192"/>
              <a:gd name="connsiteY5" fmla="*/ 5111198 h 6583680"/>
              <a:gd name="connsiteX6" fmla="*/ 7955192 w 7955192"/>
              <a:gd name="connsiteY6" fmla="*/ 5116023 h 6583680"/>
              <a:gd name="connsiteX7" fmla="*/ 7955192 w 7955192"/>
              <a:gd name="connsiteY7" fmla="*/ 6583680 h 6583680"/>
              <a:gd name="connsiteX8" fmla="*/ 0 w 7955192"/>
              <a:gd name="connsiteY8" fmla="*/ 658368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5192" h="6583680">
                <a:moveTo>
                  <a:pt x="0" y="0"/>
                </a:moveTo>
                <a:lnTo>
                  <a:pt x="7955192" y="0"/>
                </a:lnTo>
                <a:lnTo>
                  <a:pt x="7955192" y="1467658"/>
                </a:lnTo>
                <a:lnTo>
                  <a:pt x="7859648" y="1472482"/>
                </a:lnTo>
                <a:cubicBezTo>
                  <a:pt x="6937465" y="1566135"/>
                  <a:pt x="6217832" y="2344949"/>
                  <a:pt x="6217832" y="3291840"/>
                </a:cubicBezTo>
                <a:cubicBezTo>
                  <a:pt x="6217832" y="4238732"/>
                  <a:pt x="6937465" y="5017545"/>
                  <a:pt x="7859648" y="5111198"/>
                </a:cubicBezTo>
                <a:lnTo>
                  <a:pt x="7955192" y="5116023"/>
                </a:lnTo>
                <a:lnTo>
                  <a:pt x="7955192" y="6583680"/>
                </a:lnTo>
                <a:lnTo>
                  <a:pt x="0" y="65836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17720" y="1722091"/>
            <a:ext cx="3975342" cy="4389120"/>
          </a:xfrm>
          <a:custGeom>
            <a:avLst/>
            <a:gdLst>
              <a:gd name="connsiteX0" fmla="*/ 0 w 7950684"/>
              <a:gd name="connsiteY0" fmla="*/ 0 h 6583680"/>
              <a:gd name="connsiteX1" fmla="*/ 7950684 w 7950684"/>
              <a:gd name="connsiteY1" fmla="*/ 0 h 6583680"/>
              <a:gd name="connsiteX2" fmla="*/ 7950684 w 7950684"/>
              <a:gd name="connsiteY2" fmla="*/ 6583680 h 6583680"/>
              <a:gd name="connsiteX3" fmla="*/ 0 w 7950684"/>
              <a:gd name="connsiteY3" fmla="*/ 6583680 h 6583680"/>
              <a:gd name="connsiteX4" fmla="*/ 0 w 7950684"/>
              <a:gd name="connsiteY4" fmla="*/ 5116080 h 6583680"/>
              <a:gd name="connsiteX5" fmla="*/ 95564 w 7950684"/>
              <a:gd name="connsiteY5" fmla="*/ 5111254 h 6583680"/>
              <a:gd name="connsiteX6" fmla="*/ 1737380 w 7950684"/>
              <a:gd name="connsiteY6" fmla="*/ 3291896 h 6583680"/>
              <a:gd name="connsiteX7" fmla="*/ 95564 w 7950684"/>
              <a:gd name="connsiteY7" fmla="*/ 1472538 h 6583680"/>
              <a:gd name="connsiteX8" fmla="*/ 0 w 7950684"/>
              <a:gd name="connsiteY8" fmla="*/ 1467713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684" h="6583680">
                <a:moveTo>
                  <a:pt x="0" y="0"/>
                </a:moveTo>
                <a:lnTo>
                  <a:pt x="7950684" y="0"/>
                </a:lnTo>
                <a:lnTo>
                  <a:pt x="7950684" y="6583680"/>
                </a:lnTo>
                <a:lnTo>
                  <a:pt x="0" y="6583680"/>
                </a:lnTo>
                <a:lnTo>
                  <a:pt x="0" y="5116080"/>
                </a:lnTo>
                <a:lnTo>
                  <a:pt x="95564" y="5111254"/>
                </a:lnTo>
                <a:cubicBezTo>
                  <a:pt x="1017748" y="5017601"/>
                  <a:pt x="1737380" y="4238788"/>
                  <a:pt x="1737380" y="3291896"/>
                </a:cubicBezTo>
                <a:cubicBezTo>
                  <a:pt x="1737380" y="2345004"/>
                  <a:pt x="1017748" y="1566191"/>
                  <a:pt x="95564" y="1472538"/>
                </a:cubicBezTo>
                <a:lnTo>
                  <a:pt x="0" y="14677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3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54879" y="1742584"/>
            <a:ext cx="3838116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07" y="1742584"/>
            <a:ext cx="3838116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+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609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1325903"/>
            <a:ext cx="4004215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0" name="Zástupný symbol pro obsah 3"/>
          <p:cNvSpPr>
            <a:spLocks noGrp="1"/>
          </p:cNvSpPr>
          <p:nvPr>
            <p:ph sz="quarter" idx="16"/>
          </p:nvPr>
        </p:nvSpPr>
        <p:spPr>
          <a:xfrm>
            <a:off x="4754878" y="1325903"/>
            <a:ext cx="4004215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4721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97134" y="2698470"/>
            <a:ext cx="2103098" cy="213259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43203" y="1742584"/>
            <a:ext cx="3657599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84" y="2677723"/>
            <a:ext cx="2103098" cy="213259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8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5"/>
          </p:nvPr>
        </p:nvSpPr>
        <p:spPr>
          <a:xfrm rot="20775122">
            <a:off x="942534" y="2091512"/>
            <a:ext cx="2560320" cy="32918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6"/>
          </p:nvPr>
        </p:nvSpPr>
        <p:spPr>
          <a:xfrm rot="457463">
            <a:off x="3002241" y="2441489"/>
            <a:ext cx="1280160" cy="158496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7"/>
          </p:nvPr>
        </p:nvSpPr>
        <p:spPr>
          <a:xfrm rot="19994775">
            <a:off x="2471251" y="4023109"/>
            <a:ext cx="1371600" cy="170688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3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4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/>
          <p:cNvSpPr>
            <a:spLocks noGrp="1"/>
          </p:cNvSpPr>
          <p:nvPr>
            <p:ph type="pic" sz="quarter" idx="17"/>
          </p:nvPr>
        </p:nvSpPr>
        <p:spPr>
          <a:xfrm rot="479984">
            <a:off x="1796830" y="3547951"/>
            <a:ext cx="1371600" cy="1706880"/>
          </a:xfr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5"/>
          </p:nvPr>
        </p:nvSpPr>
        <p:spPr>
          <a:xfrm rot="816192">
            <a:off x="5108930" y="2104385"/>
            <a:ext cx="2743200" cy="3413760"/>
          </a:xfrm>
          <a:solidFill>
            <a:schemeClr val="bg1">
              <a:lumMod val="95000"/>
            </a:schemeClr>
          </a:solidFill>
          <a:ln w="762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/>
          </p:nvPr>
        </p:nvSpPr>
        <p:spPr>
          <a:xfrm rot="20655709">
            <a:off x="3383275" y="3811264"/>
            <a:ext cx="1691640" cy="2194560"/>
          </a:xfrm>
          <a:solidFill>
            <a:schemeClr val="bg1">
              <a:lumMod val="95000"/>
            </a:schemeClr>
          </a:solidFill>
          <a:ln w="762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0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3950" y="2123453"/>
            <a:ext cx="3474720" cy="3313308"/>
          </a:xfrm>
          <a:custGeom>
            <a:avLst/>
            <a:gdLst>
              <a:gd name="connsiteX0" fmla="*/ 0 w 6949440"/>
              <a:gd name="connsiteY0" fmla="*/ 0 h 4969962"/>
              <a:gd name="connsiteX1" fmla="*/ 6005507 w 6949440"/>
              <a:gd name="connsiteY1" fmla="*/ 166865 h 4969962"/>
              <a:gd name="connsiteX2" fmla="*/ 6949440 w 6949440"/>
              <a:gd name="connsiteY2" fmla="*/ 4737660 h 4969962"/>
              <a:gd name="connsiteX3" fmla="*/ 842505 w 6949440"/>
              <a:gd name="connsiteY3" fmla="*/ 4969962 h 496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9440" h="4969962">
                <a:moveTo>
                  <a:pt x="0" y="0"/>
                </a:moveTo>
                <a:lnTo>
                  <a:pt x="6005507" y="166865"/>
                </a:lnTo>
                <a:lnTo>
                  <a:pt x="6949440" y="4737660"/>
                </a:lnTo>
                <a:lnTo>
                  <a:pt x="842505" y="4969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3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872955" y="1583288"/>
            <a:ext cx="3200399" cy="2888313"/>
          </a:xfrm>
          <a:custGeom>
            <a:avLst/>
            <a:gdLst>
              <a:gd name="connsiteX0" fmla="*/ 6400799 w 6400799"/>
              <a:gd name="connsiteY0" fmla="*/ 0 h 4332469"/>
              <a:gd name="connsiteX1" fmla="*/ 6400799 w 6400799"/>
              <a:gd name="connsiteY1" fmla="*/ 5 h 4332469"/>
              <a:gd name="connsiteX2" fmla="*/ 5557400 w 6400799"/>
              <a:gd name="connsiteY2" fmla="*/ 4249635 h 4332469"/>
              <a:gd name="connsiteX3" fmla="*/ 0 w 6400799"/>
              <a:gd name="connsiteY3" fmla="*/ 4332469 h 4332469"/>
              <a:gd name="connsiteX4" fmla="*/ 922468 w 6400799"/>
              <a:gd name="connsiteY4" fmla="*/ 793198 h 433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799" h="4332469">
                <a:moveTo>
                  <a:pt x="6400799" y="0"/>
                </a:moveTo>
                <a:lnTo>
                  <a:pt x="6400799" y="5"/>
                </a:lnTo>
                <a:lnTo>
                  <a:pt x="5557400" y="4249635"/>
                </a:lnTo>
                <a:lnTo>
                  <a:pt x="0" y="4332469"/>
                </a:lnTo>
                <a:lnTo>
                  <a:pt x="922468" y="793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20135" y="2120023"/>
            <a:ext cx="1934926" cy="3779520"/>
          </a:xfrm>
          <a:custGeom>
            <a:avLst/>
            <a:gdLst>
              <a:gd name="connsiteX0" fmla="*/ 0 w 3869853"/>
              <a:gd name="connsiteY0" fmla="*/ 0 h 5669280"/>
              <a:gd name="connsiteX1" fmla="*/ 3387476 w 3869853"/>
              <a:gd name="connsiteY1" fmla="*/ 399271 h 5669280"/>
              <a:gd name="connsiteX2" fmla="*/ 3869853 w 3869853"/>
              <a:gd name="connsiteY2" fmla="*/ 5340469 h 5669280"/>
              <a:gd name="connsiteX3" fmla="*/ 381204 w 3869853"/>
              <a:gd name="connsiteY3" fmla="*/ 566928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9853" h="5669280">
                <a:moveTo>
                  <a:pt x="0" y="0"/>
                </a:moveTo>
                <a:lnTo>
                  <a:pt x="3387476" y="399271"/>
                </a:lnTo>
                <a:lnTo>
                  <a:pt x="3869853" y="5340469"/>
                </a:lnTo>
                <a:lnTo>
                  <a:pt x="381204" y="5669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68034" y="4289137"/>
            <a:ext cx="611661" cy="1584960"/>
          </a:xfrm>
          <a:custGeom>
            <a:avLst/>
            <a:gdLst>
              <a:gd name="connsiteX0" fmla="*/ 0 w 1223320"/>
              <a:gd name="connsiteY0" fmla="*/ 0 h 2377440"/>
              <a:gd name="connsiteX1" fmla="*/ 1014491 w 1223320"/>
              <a:gd name="connsiteY1" fmla="*/ 85262 h 2377440"/>
              <a:gd name="connsiteX2" fmla="*/ 1223320 w 1223320"/>
              <a:gd name="connsiteY2" fmla="*/ 2294650 h 2377440"/>
              <a:gd name="connsiteX3" fmla="*/ 226129 w 122332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320" h="2377440">
                <a:moveTo>
                  <a:pt x="0" y="0"/>
                </a:moveTo>
                <a:lnTo>
                  <a:pt x="1014491" y="85262"/>
                </a:lnTo>
                <a:lnTo>
                  <a:pt x="1223320" y="2294650"/>
                </a:lnTo>
                <a:lnTo>
                  <a:pt x="226129" y="2377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91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26305" y="2428357"/>
            <a:ext cx="3474719" cy="2871165"/>
          </a:xfrm>
          <a:custGeom>
            <a:avLst/>
            <a:gdLst>
              <a:gd name="connsiteX0" fmla="*/ 4451940 w 6949439"/>
              <a:gd name="connsiteY0" fmla="*/ 0 h 4306747"/>
              <a:gd name="connsiteX1" fmla="*/ 6949439 w 6949439"/>
              <a:gd name="connsiteY1" fmla="*/ 1507216 h 4306747"/>
              <a:gd name="connsiteX2" fmla="*/ 6949439 w 6949439"/>
              <a:gd name="connsiteY2" fmla="*/ 1507217 h 4306747"/>
              <a:gd name="connsiteX3" fmla="*/ 2523637 w 6949439"/>
              <a:gd name="connsiteY3" fmla="*/ 4306747 h 4306747"/>
              <a:gd name="connsiteX4" fmla="*/ 0 w 6949439"/>
              <a:gd name="connsiteY4" fmla="*/ 2631094 h 430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39" h="4306747">
                <a:moveTo>
                  <a:pt x="4451940" y="0"/>
                </a:moveTo>
                <a:lnTo>
                  <a:pt x="6949439" y="1507216"/>
                </a:lnTo>
                <a:lnTo>
                  <a:pt x="6949439" y="1507217"/>
                </a:lnTo>
                <a:lnTo>
                  <a:pt x="2523637" y="4306747"/>
                </a:lnTo>
                <a:lnTo>
                  <a:pt x="0" y="26310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281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2" y="1478494"/>
            <a:ext cx="8229555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55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1" y="1478494"/>
            <a:ext cx="388620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800598" y="1478303"/>
            <a:ext cx="3886200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0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411513"/>
            <a:ext cx="8280000" cy="572648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16772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478494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291840" y="1478493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126435" y="1478492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00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39" y="1600220"/>
            <a:ext cx="4023360" cy="46333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1957" y="1600220"/>
            <a:ext cx="4023360" cy="46333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9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 userDrawn="1"/>
        </p:nvSpPr>
        <p:spPr bwMode="auto">
          <a:xfrm>
            <a:off x="2424043" y="0"/>
            <a:ext cx="6719958" cy="6858000"/>
          </a:xfrm>
          <a:custGeom>
            <a:avLst/>
            <a:gdLst>
              <a:gd name="T0" fmla="*/ 0 w 849"/>
              <a:gd name="T1" fmla="*/ 0 h 649"/>
              <a:gd name="T2" fmla="*/ 332 w 849"/>
              <a:gd name="T3" fmla="*/ 649 h 649"/>
              <a:gd name="T4" fmla="*/ 849 w 849"/>
              <a:gd name="T5" fmla="*/ 649 h 649"/>
              <a:gd name="T6" fmla="*/ 849 w 849"/>
              <a:gd name="T7" fmla="*/ 0 h 649"/>
              <a:gd name="T8" fmla="*/ 0 w 849"/>
              <a:gd name="T9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9" h="649">
                <a:moveTo>
                  <a:pt x="0" y="0"/>
                </a:moveTo>
                <a:cubicBezTo>
                  <a:pt x="100" y="110"/>
                  <a:pt x="274" y="337"/>
                  <a:pt x="332" y="649"/>
                </a:cubicBezTo>
                <a:cubicBezTo>
                  <a:pt x="849" y="649"/>
                  <a:pt x="849" y="649"/>
                  <a:pt x="849" y="649"/>
                </a:cubicBezTo>
                <a:cubicBezTo>
                  <a:pt x="849" y="0"/>
                  <a:pt x="849" y="0"/>
                  <a:pt x="8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</a:bodyPr>
          <a:lstStyle/>
          <a:p>
            <a:endParaRPr lang="en-US" sz="2300"/>
          </a:p>
        </p:txBody>
      </p:sp>
      <p:sp>
        <p:nvSpPr>
          <p:cNvPr id="5" name="Freeform 4"/>
          <p:cNvSpPr>
            <a:spLocks noChangeAspect="1"/>
          </p:cNvSpPr>
          <p:nvPr userDrawn="1"/>
        </p:nvSpPr>
        <p:spPr bwMode="auto">
          <a:xfrm>
            <a:off x="2386009" y="0"/>
            <a:ext cx="2665864" cy="6858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1120745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24044" y="0"/>
            <a:ext cx="6719958" cy="6858000"/>
          </a:xfrm>
          <a:custGeom>
            <a:avLst/>
            <a:gdLst>
              <a:gd name="connsiteX0" fmla="*/ 0 w 13439915"/>
              <a:gd name="connsiteY0" fmla="*/ 0 h 10287000"/>
              <a:gd name="connsiteX1" fmla="*/ 13439915 w 13439915"/>
              <a:gd name="connsiteY1" fmla="*/ 0 h 10287000"/>
              <a:gd name="connsiteX2" fmla="*/ 13439915 w 13439915"/>
              <a:gd name="connsiteY2" fmla="*/ 2512 h 10287000"/>
              <a:gd name="connsiteX3" fmla="*/ 13439915 w 13439915"/>
              <a:gd name="connsiteY3" fmla="*/ 8476 h 10287000"/>
              <a:gd name="connsiteX4" fmla="*/ 13439915 w 13439915"/>
              <a:gd name="connsiteY4" fmla="*/ 20092 h 10287000"/>
              <a:gd name="connsiteX5" fmla="*/ 13439915 w 13439915"/>
              <a:gd name="connsiteY5" fmla="*/ 39242 h 10287000"/>
              <a:gd name="connsiteX6" fmla="*/ 13439915 w 13439915"/>
              <a:gd name="connsiteY6" fmla="*/ 67810 h 10287000"/>
              <a:gd name="connsiteX7" fmla="*/ 13439915 w 13439915"/>
              <a:gd name="connsiteY7" fmla="*/ 107680 h 10287000"/>
              <a:gd name="connsiteX8" fmla="*/ 13439915 w 13439915"/>
              <a:gd name="connsiteY8" fmla="*/ 160735 h 10287000"/>
              <a:gd name="connsiteX9" fmla="*/ 13439915 w 13439915"/>
              <a:gd name="connsiteY9" fmla="*/ 228858 h 10287000"/>
              <a:gd name="connsiteX10" fmla="*/ 13439915 w 13439915"/>
              <a:gd name="connsiteY10" fmla="*/ 313934 h 10287000"/>
              <a:gd name="connsiteX11" fmla="*/ 13439915 w 13439915"/>
              <a:gd name="connsiteY11" fmla="*/ 417847 h 10287000"/>
              <a:gd name="connsiteX12" fmla="*/ 13439915 w 13439915"/>
              <a:gd name="connsiteY12" fmla="*/ 542479 h 10287000"/>
              <a:gd name="connsiteX13" fmla="*/ 13439915 w 13439915"/>
              <a:gd name="connsiteY13" fmla="*/ 689714 h 10287000"/>
              <a:gd name="connsiteX14" fmla="*/ 13439915 w 13439915"/>
              <a:gd name="connsiteY14" fmla="*/ 861436 h 10287000"/>
              <a:gd name="connsiteX15" fmla="*/ 13439915 w 13439915"/>
              <a:gd name="connsiteY15" fmla="*/ 1059529 h 10287000"/>
              <a:gd name="connsiteX16" fmla="*/ 13439915 w 13439915"/>
              <a:gd name="connsiteY16" fmla="*/ 1169052 h 10287000"/>
              <a:gd name="connsiteX17" fmla="*/ 13439915 w 13439915"/>
              <a:gd name="connsiteY17" fmla="*/ 1285875 h 10287000"/>
              <a:gd name="connsiteX18" fmla="*/ 13439915 w 13439915"/>
              <a:gd name="connsiteY18" fmla="*/ 1410232 h 10287000"/>
              <a:gd name="connsiteX19" fmla="*/ 13439915 w 13439915"/>
              <a:gd name="connsiteY19" fmla="*/ 1542360 h 10287000"/>
              <a:gd name="connsiteX20" fmla="*/ 13439915 w 13439915"/>
              <a:gd name="connsiteY20" fmla="*/ 1682492 h 10287000"/>
              <a:gd name="connsiteX21" fmla="*/ 13439915 w 13439915"/>
              <a:gd name="connsiteY21" fmla="*/ 1830865 h 10287000"/>
              <a:gd name="connsiteX22" fmla="*/ 13439915 w 13439915"/>
              <a:gd name="connsiteY22" fmla="*/ 1987715 h 10287000"/>
              <a:gd name="connsiteX23" fmla="*/ 13439915 w 13439915"/>
              <a:gd name="connsiteY23" fmla="*/ 2153276 h 10287000"/>
              <a:gd name="connsiteX24" fmla="*/ 13439915 w 13439915"/>
              <a:gd name="connsiteY24" fmla="*/ 2327784 h 10287000"/>
              <a:gd name="connsiteX25" fmla="*/ 13439915 w 13439915"/>
              <a:gd name="connsiteY25" fmla="*/ 2511475 h 10287000"/>
              <a:gd name="connsiteX26" fmla="*/ 13439915 w 13439915"/>
              <a:gd name="connsiteY26" fmla="*/ 2704584 h 10287000"/>
              <a:gd name="connsiteX27" fmla="*/ 13439915 w 13439915"/>
              <a:gd name="connsiteY27" fmla="*/ 2907346 h 10287000"/>
              <a:gd name="connsiteX28" fmla="*/ 13439915 w 13439915"/>
              <a:gd name="connsiteY28" fmla="*/ 3119997 h 10287000"/>
              <a:gd name="connsiteX29" fmla="*/ 13439915 w 13439915"/>
              <a:gd name="connsiteY29" fmla="*/ 3342773 h 10287000"/>
              <a:gd name="connsiteX30" fmla="*/ 13439915 w 13439915"/>
              <a:gd name="connsiteY30" fmla="*/ 3575908 h 10287000"/>
              <a:gd name="connsiteX31" fmla="*/ 13439915 w 13439915"/>
              <a:gd name="connsiteY31" fmla="*/ 3819639 h 10287000"/>
              <a:gd name="connsiteX32" fmla="*/ 13439915 w 13439915"/>
              <a:gd name="connsiteY32" fmla="*/ 4074201 h 10287000"/>
              <a:gd name="connsiteX33" fmla="*/ 13439915 w 13439915"/>
              <a:gd name="connsiteY33" fmla="*/ 4339829 h 10287000"/>
              <a:gd name="connsiteX34" fmla="*/ 13439915 w 13439915"/>
              <a:gd name="connsiteY34" fmla="*/ 4616758 h 10287000"/>
              <a:gd name="connsiteX35" fmla="*/ 13439915 w 13439915"/>
              <a:gd name="connsiteY35" fmla="*/ 4905224 h 10287000"/>
              <a:gd name="connsiteX36" fmla="*/ 13439915 w 13439915"/>
              <a:gd name="connsiteY36" fmla="*/ 5205463 h 10287000"/>
              <a:gd name="connsiteX37" fmla="*/ 13439915 w 13439915"/>
              <a:gd name="connsiteY37" fmla="*/ 5517710 h 10287000"/>
              <a:gd name="connsiteX38" fmla="*/ 13439915 w 13439915"/>
              <a:gd name="connsiteY38" fmla="*/ 5842200 h 10287000"/>
              <a:gd name="connsiteX39" fmla="*/ 13439915 w 13439915"/>
              <a:gd name="connsiteY39" fmla="*/ 6179170 h 10287000"/>
              <a:gd name="connsiteX40" fmla="*/ 13439915 w 13439915"/>
              <a:gd name="connsiteY40" fmla="*/ 6528853 h 10287000"/>
              <a:gd name="connsiteX41" fmla="*/ 13439915 w 13439915"/>
              <a:gd name="connsiteY41" fmla="*/ 6891487 h 10287000"/>
              <a:gd name="connsiteX42" fmla="*/ 13439915 w 13439915"/>
              <a:gd name="connsiteY42" fmla="*/ 7267305 h 10287000"/>
              <a:gd name="connsiteX43" fmla="*/ 13439915 w 13439915"/>
              <a:gd name="connsiteY43" fmla="*/ 7656545 h 10287000"/>
              <a:gd name="connsiteX44" fmla="*/ 13439915 w 13439915"/>
              <a:gd name="connsiteY44" fmla="*/ 8059440 h 10287000"/>
              <a:gd name="connsiteX45" fmla="*/ 13439915 w 13439915"/>
              <a:gd name="connsiteY45" fmla="*/ 8476227 h 10287000"/>
              <a:gd name="connsiteX46" fmla="*/ 13439915 w 13439915"/>
              <a:gd name="connsiteY46" fmla="*/ 8907141 h 10287000"/>
              <a:gd name="connsiteX47" fmla="*/ 13439915 w 13439915"/>
              <a:gd name="connsiteY47" fmla="*/ 9352418 h 10287000"/>
              <a:gd name="connsiteX48" fmla="*/ 13439915 w 13439915"/>
              <a:gd name="connsiteY48" fmla="*/ 9812292 h 10287000"/>
              <a:gd name="connsiteX49" fmla="*/ 13439915 w 13439915"/>
              <a:gd name="connsiteY49" fmla="*/ 10287000 h 10287000"/>
              <a:gd name="connsiteX50" fmla="*/ 13437917 w 13439915"/>
              <a:gd name="connsiteY50" fmla="*/ 10287000 h 10287000"/>
              <a:gd name="connsiteX51" fmla="*/ 13423931 w 13439915"/>
              <a:gd name="connsiteY51" fmla="*/ 10287000 h 10287000"/>
              <a:gd name="connsiteX52" fmla="*/ 13385967 w 13439915"/>
              <a:gd name="connsiteY52" fmla="*/ 10287000 h 10287000"/>
              <a:gd name="connsiteX53" fmla="*/ 13354247 w 13439915"/>
              <a:gd name="connsiteY53" fmla="*/ 10287000 h 10287000"/>
              <a:gd name="connsiteX54" fmla="*/ 13312037 w 13439915"/>
              <a:gd name="connsiteY54" fmla="*/ 10287000 h 10287000"/>
              <a:gd name="connsiteX55" fmla="*/ 13257837 w 13439915"/>
              <a:gd name="connsiteY55" fmla="*/ 10287000 h 10287000"/>
              <a:gd name="connsiteX56" fmla="*/ 13190151 w 13439915"/>
              <a:gd name="connsiteY56" fmla="*/ 10287000 h 10287000"/>
              <a:gd name="connsiteX57" fmla="*/ 13107479 w 13439915"/>
              <a:gd name="connsiteY57" fmla="*/ 10287000 h 10287000"/>
              <a:gd name="connsiteX58" fmla="*/ 13008323 w 13439915"/>
              <a:gd name="connsiteY58" fmla="*/ 10287000 h 10287000"/>
              <a:gd name="connsiteX59" fmla="*/ 12891185 w 13439915"/>
              <a:gd name="connsiteY59" fmla="*/ 10287000 h 10287000"/>
              <a:gd name="connsiteX60" fmla="*/ 12754563 w 13439915"/>
              <a:gd name="connsiteY60" fmla="*/ 10287000 h 10287000"/>
              <a:gd name="connsiteX61" fmla="*/ 12596963 w 13439915"/>
              <a:gd name="connsiteY61" fmla="*/ 10287000 h 10287000"/>
              <a:gd name="connsiteX62" fmla="*/ 12416883 w 13439915"/>
              <a:gd name="connsiteY62" fmla="*/ 10287000 h 10287000"/>
              <a:gd name="connsiteX63" fmla="*/ 12212825 w 13439915"/>
              <a:gd name="connsiteY63" fmla="*/ 10287000 h 10287000"/>
              <a:gd name="connsiteX64" fmla="*/ 11983293 w 13439915"/>
              <a:gd name="connsiteY64" fmla="*/ 10287000 h 10287000"/>
              <a:gd name="connsiteX65" fmla="*/ 11726785 w 13439915"/>
              <a:gd name="connsiteY65" fmla="*/ 10287000 h 10287000"/>
              <a:gd name="connsiteX66" fmla="*/ 11441805 w 13439915"/>
              <a:gd name="connsiteY66" fmla="*/ 10287000 h 10287000"/>
              <a:gd name="connsiteX67" fmla="*/ 11126853 w 13439915"/>
              <a:gd name="connsiteY67" fmla="*/ 10287000 h 10287000"/>
              <a:gd name="connsiteX68" fmla="*/ 10780430 w 13439915"/>
              <a:gd name="connsiteY68" fmla="*/ 10287000 h 10287000"/>
              <a:gd name="connsiteX69" fmla="*/ 10401039 w 13439915"/>
              <a:gd name="connsiteY69" fmla="*/ 10287000 h 10287000"/>
              <a:gd name="connsiteX70" fmla="*/ 9987180 w 13439915"/>
              <a:gd name="connsiteY70" fmla="*/ 10287000 h 10287000"/>
              <a:gd name="connsiteX71" fmla="*/ 9537356 w 13439915"/>
              <a:gd name="connsiteY71" fmla="*/ 10287000 h 10287000"/>
              <a:gd name="connsiteX72" fmla="*/ 9050067 w 13439915"/>
              <a:gd name="connsiteY72" fmla="*/ 10287000 h 10287000"/>
              <a:gd name="connsiteX73" fmla="*/ 8791904 w 13439915"/>
              <a:gd name="connsiteY73" fmla="*/ 10287000 h 10287000"/>
              <a:gd name="connsiteX74" fmla="*/ 8523814 w 13439915"/>
              <a:gd name="connsiteY74" fmla="*/ 10287000 h 10287000"/>
              <a:gd name="connsiteX75" fmla="*/ 8245609 w 13439915"/>
              <a:gd name="connsiteY75" fmla="*/ 10287000 h 10287000"/>
              <a:gd name="connsiteX76" fmla="*/ 7957100 w 13439915"/>
              <a:gd name="connsiteY76" fmla="*/ 10287000 h 10287000"/>
              <a:gd name="connsiteX77" fmla="*/ 7658102 w 13439915"/>
              <a:gd name="connsiteY77" fmla="*/ 10287000 h 10287000"/>
              <a:gd name="connsiteX78" fmla="*/ 7348426 w 13439915"/>
              <a:gd name="connsiteY78" fmla="*/ 10287000 h 10287000"/>
              <a:gd name="connsiteX79" fmla="*/ 7027885 w 13439915"/>
              <a:gd name="connsiteY79" fmla="*/ 10287000 h 10287000"/>
              <a:gd name="connsiteX80" fmla="*/ 6696293 w 13439915"/>
              <a:gd name="connsiteY80" fmla="*/ 10287000 h 10287000"/>
              <a:gd name="connsiteX81" fmla="*/ 6353461 w 13439915"/>
              <a:gd name="connsiteY81" fmla="*/ 10287000 h 10287000"/>
              <a:gd name="connsiteX82" fmla="*/ 5999202 w 13439915"/>
              <a:gd name="connsiteY82" fmla="*/ 10287000 h 10287000"/>
              <a:gd name="connsiteX83" fmla="*/ 5633329 w 13439915"/>
              <a:gd name="connsiteY83" fmla="*/ 10287000 h 10287000"/>
              <a:gd name="connsiteX84" fmla="*/ 5255655 w 13439915"/>
              <a:gd name="connsiteY84" fmla="*/ 10287000 h 10287000"/>
              <a:gd name="connsiteX85" fmla="*/ 0 w 13439915"/>
              <a:gd name="connsiteY85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439915" h="10287000">
                <a:moveTo>
                  <a:pt x="0" y="0"/>
                </a:moveTo>
                <a:lnTo>
                  <a:pt x="13439915" y="0"/>
                </a:lnTo>
                <a:lnTo>
                  <a:pt x="13439915" y="2512"/>
                </a:lnTo>
                <a:lnTo>
                  <a:pt x="13439915" y="8476"/>
                </a:lnTo>
                <a:lnTo>
                  <a:pt x="13439915" y="20092"/>
                </a:lnTo>
                <a:lnTo>
                  <a:pt x="13439915" y="39242"/>
                </a:lnTo>
                <a:lnTo>
                  <a:pt x="13439915" y="67810"/>
                </a:lnTo>
                <a:lnTo>
                  <a:pt x="13439915" y="107680"/>
                </a:lnTo>
                <a:lnTo>
                  <a:pt x="13439915" y="160735"/>
                </a:lnTo>
                <a:lnTo>
                  <a:pt x="13439915" y="228858"/>
                </a:lnTo>
                <a:lnTo>
                  <a:pt x="13439915" y="313934"/>
                </a:lnTo>
                <a:lnTo>
                  <a:pt x="13439915" y="417847"/>
                </a:lnTo>
                <a:lnTo>
                  <a:pt x="13439915" y="542479"/>
                </a:lnTo>
                <a:lnTo>
                  <a:pt x="13439915" y="689714"/>
                </a:lnTo>
                <a:lnTo>
                  <a:pt x="13439915" y="861436"/>
                </a:lnTo>
                <a:lnTo>
                  <a:pt x="13439915" y="1059529"/>
                </a:lnTo>
                <a:lnTo>
                  <a:pt x="13439915" y="1169052"/>
                </a:lnTo>
                <a:lnTo>
                  <a:pt x="13439915" y="1285875"/>
                </a:lnTo>
                <a:lnTo>
                  <a:pt x="13439915" y="1410232"/>
                </a:lnTo>
                <a:lnTo>
                  <a:pt x="13439915" y="1542360"/>
                </a:lnTo>
                <a:lnTo>
                  <a:pt x="13439915" y="1682492"/>
                </a:lnTo>
                <a:lnTo>
                  <a:pt x="13439915" y="1830865"/>
                </a:lnTo>
                <a:lnTo>
                  <a:pt x="13439915" y="1987715"/>
                </a:lnTo>
                <a:lnTo>
                  <a:pt x="13439915" y="2153276"/>
                </a:lnTo>
                <a:lnTo>
                  <a:pt x="13439915" y="2327784"/>
                </a:lnTo>
                <a:lnTo>
                  <a:pt x="13439915" y="2511475"/>
                </a:lnTo>
                <a:lnTo>
                  <a:pt x="13439915" y="2704584"/>
                </a:lnTo>
                <a:lnTo>
                  <a:pt x="13439915" y="2907346"/>
                </a:lnTo>
                <a:lnTo>
                  <a:pt x="13439915" y="3119997"/>
                </a:lnTo>
                <a:lnTo>
                  <a:pt x="13439915" y="3342773"/>
                </a:lnTo>
                <a:lnTo>
                  <a:pt x="13439915" y="3575908"/>
                </a:lnTo>
                <a:lnTo>
                  <a:pt x="13439915" y="3819639"/>
                </a:lnTo>
                <a:lnTo>
                  <a:pt x="13439915" y="4074201"/>
                </a:lnTo>
                <a:lnTo>
                  <a:pt x="13439915" y="4339829"/>
                </a:lnTo>
                <a:lnTo>
                  <a:pt x="13439915" y="4616758"/>
                </a:lnTo>
                <a:lnTo>
                  <a:pt x="13439915" y="4905224"/>
                </a:lnTo>
                <a:lnTo>
                  <a:pt x="13439915" y="5205463"/>
                </a:lnTo>
                <a:lnTo>
                  <a:pt x="13439915" y="5517710"/>
                </a:lnTo>
                <a:lnTo>
                  <a:pt x="13439915" y="5842200"/>
                </a:lnTo>
                <a:lnTo>
                  <a:pt x="13439915" y="6179170"/>
                </a:lnTo>
                <a:lnTo>
                  <a:pt x="13439915" y="6528853"/>
                </a:lnTo>
                <a:lnTo>
                  <a:pt x="13439915" y="6891487"/>
                </a:lnTo>
                <a:lnTo>
                  <a:pt x="13439915" y="7267305"/>
                </a:lnTo>
                <a:lnTo>
                  <a:pt x="13439915" y="7656545"/>
                </a:lnTo>
                <a:lnTo>
                  <a:pt x="13439915" y="8059440"/>
                </a:lnTo>
                <a:lnTo>
                  <a:pt x="13439915" y="8476227"/>
                </a:lnTo>
                <a:lnTo>
                  <a:pt x="13439915" y="8907141"/>
                </a:lnTo>
                <a:lnTo>
                  <a:pt x="13439915" y="9352418"/>
                </a:lnTo>
                <a:lnTo>
                  <a:pt x="13439915" y="9812292"/>
                </a:lnTo>
                <a:lnTo>
                  <a:pt x="13439915" y="10287000"/>
                </a:lnTo>
                <a:lnTo>
                  <a:pt x="13437917" y="10287000"/>
                </a:lnTo>
                <a:lnTo>
                  <a:pt x="13423931" y="10287000"/>
                </a:lnTo>
                <a:lnTo>
                  <a:pt x="13385967" y="10287000"/>
                </a:lnTo>
                <a:lnTo>
                  <a:pt x="13354247" y="10287000"/>
                </a:lnTo>
                <a:lnTo>
                  <a:pt x="13312037" y="10287000"/>
                </a:lnTo>
                <a:lnTo>
                  <a:pt x="13257837" y="10287000"/>
                </a:lnTo>
                <a:lnTo>
                  <a:pt x="13190151" y="10287000"/>
                </a:lnTo>
                <a:lnTo>
                  <a:pt x="13107479" y="10287000"/>
                </a:lnTo>
                <a:lnTo>
                  <a:pt x="13008323" y="10287000"/>
                </a:lnTo>
                <a:lnTo>
                  <a:pt x="12891185" y="10287000"/>
                </a:lnTo>
                <a:lnTo>
                  <a:pt x="12754563" y="10287000"/>
                </a:lnTo>
                <a:lnTo>
                  <a:pt x="12596963" y="10287000"/>
                </a:lnTo>
                <a:lnTo>
                  <a:pt x="12416883" y="10287000"/>
                </a:lnTo>
                <a:lnTo>
                  <a:pt x="12212825" y="10287000"/>
                </a:lnTo>
                <a:lnTo>
                  <a:pt x="11983293" y="10287000"/>
                </a:lnTo>
                <a:lnTo>
                  <a:pt x="11726785" y="10287000"/>
                </a:lnTo>
                <a:lnTo>
                  <a:pt x="11441805" y="10287000"/>
                </a:lnTo>
                <a:lnTo>
                  <a:pt x="11126853" y="10287000"/>
                </a:lnTo>
                <a:lnTo>
                  <a:pt x="10780430" y="10287000"/>
                </a:lnTo>
                <a:lnTo>
                  <a:pt x="10401039" y="10287000"/>
                </a:lnTo>
                <a:lnTo>
                  <a:pt x="9987180" y="10287000"/>
                </a:lnTo>
                <a:lnTo>
                  <a:pt x="9537356" y="10287000"/>
                </a:lnTo>
                <a:lnTo>
                  <a:pt x="9050067" y="10287000"/>
                </a:lnTo>
                <a:lnTo>
                  <a:pt x="8791904" y="10287000"/>
                </a:lnTo>
                <a:lnTo>
                  <a:pt x="8523814" y="10287000"/>
                </a:lnTo>
                <a:lnTo>
                  <a:pt x="8245609" y="10287000"/>
                </a:lnTo>
                <a:lnTo>
                  <a:pt x="7957100" y="10287000"/>
                </a:lnTo>
                <a:lnTo>
                  <a:pt x="7658102" y="10287000"/>
                </a:lnTo>
                <a:lnTo>
                  <a:pt x="7348426" y="10287000"/>
                </a:lnTo>
                <a:lnTo>
                  <a:pt x="7027885" y="10287000"/>
                </a:lnTo>
                <a:lnTo>
                  <a:pt x="6696293" y="10287000"/>
                </a:lnTo>
                <a:lnTo>
                  <a:pt x="6353461" y="10287000"/>
                </a:lnTo>
                <a:lnTo>
                  <a:pt x="5999202" y="10287000"/>
                </a:lnTo>
                <a:lnTo>
                  <a:pt x="5633329" y="10287000"/>
                </a:lnTo>
                <a:lnTo>
                  <a:pt x="5255655" y="10287000"/>
                </a:lnTo>
                <a:cubicBezTo>
                  <a:pt x="4337499" y="5341632"/>
                  <a:pt x="1583029" y="174356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Freeform 25"/>
          <p:cNvSpPr>
            <a:spLocks noChangeAspect="1"/>
          </p:cNvSpPr>
          <p:nvPr userDrawn="1"/>
        </p:nvSpPr>
        <p:spPr bwMode="auto">
          <a:xfrm>
            <a:off x="2386009" y="0"/>
            <a:ext cx="2665864" cy="6858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396470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715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lide with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76" y="0"/>
            <a:ext cx="9144000" cy="61653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8" name="Picture 17" descr="FINAL DESIGN-for ppt.pdf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90506" y="116680"/>
            <a:ext cx="176979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N:\Presentations\CircleScience\#Clients\Novartis\QAB\40650F Meeting in a Box Slides\Meeting in a Box Files\modules 4, 5 &amp; 6\NOVERTIS-new-logo-250w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659" y="6323190"/>
            <a:ext cx="133783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 userDrawn="1"/>
        </p:nvSpPr>
        <p:spPr>
          <a:xfrm>
            <a:off x="185327" y="6389102"/>
            <a:ext cx="288000" cy="288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endParaRPr lang="en-GB" sz="1200" i="1" dirty="0">
              <a:solidFill>
                <a:srgbClr val="8B8D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35552" y="6463724"/>
            <a:ext cx="187551" cy="13875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fld id="{47DD36BB-DE4A-46B7-8A59-3C1B9DDA4D8C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algn="ctr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Freeform 8">
            <a:hlinkClick r:id="" action="ppaction://noaction"/>
          </p:cNvPr>
          <p:cNvSpPr>
            <a:spLocks/>
          </p:cNvSpPr>
          <p:nvPr userDrawn="1"/>
        </p:nvSpPr>
        <p:spPr bwMode="auto">
          <a:xfrm>
            <a:off x="548092" y="6376402"/>
            <a:ext cx="324000" cy="288000"/>
          </a:xfrm>
          <a:custGeom>
            <a:avLst/>
            <a:gdLst>
              <a:gd name="T0" fmla="*/ 103 w 204"/>
              <a:gd name="T1" fmla="*/ 0 h 202"/>
              <a:gd name="T2" fmla="*/ 204 w 204"/>
              <a:gd name="T3" fmla="*/ 105 h 202"/>
              <a:gd name="T4" fmla="*/ 170 w 204"/>
              <a:gd name="T5" fmla="*/ 105 h 202"/>
              <a:gd name="T6" fmla="*/ 170 w 204"/>
              <a:gd name="T7" fmla="*/ 202 h 202"/>
              <a:gd name="T8" fmla="*/ 123 w 204"/>
              <a:gd name="T9" fmla="*/ 202 h 202"/>
              <a:gd name="T10" fmla="*/ 123 w 204"/>
              <a:gd name="T11" fmla="*/ 139 h 202"/>
              <a:gd name="T12" fmla="*/ 84 w 204"/>
              <a:gd name="T13" fmla="*/ 139 h 202"/>
              <a:gd name="T14" fmla="*/ 84 w 204"/>
              <a:gd name="T15" fmla="*/ 202 h 202"/>
              <a:gd name="T16" fmla="*/ 37 w 204"/>
              <a:gd name="T17" fmla="*/ 202 h 202"/>
              <a:gd name="T18" fmla="*/ 37 w 204"/>
              <a:gd name="T19" fmla="*/ 105 h 202"/>
              <a:gd name="T20" fmla="*/ 0 w 204"/>
              <a:gd name="T21" fmla="*/ 105 h 202"/>
              <a:gd name="T22" fmla="*/ 103 w 204"/>
              <a:gd name="T23" fmla="*/ 0 h 202"/>
              <a:gd name="T24" fmla="*/ 103 w 204"/>
              <a:gd name="T2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202">
                <a:moveTo>
                  <a:pt x="103" y="0"/>
                </a:moveTo>
                <a:lnTo>
                  <a:pt x="204" y="105"/>
                </a:lnTo>
                <a:lnTo>
                  <a:pt x="170" y="105"/>
                </a:lnTo>
                <a:lnTo>
                  <a:pt x="170" y="202"/>
                </a:lnTo>
                <a:lnTo>
                  <a:pt x="123" y="202"/>
                </a:lnTo>
                <a:lnTo>
                  <a:pt x="123" y="139"/>
                </a:lnTo>
                <a:lnTo>
                  <a:pt x="84" y="139"/>
                </a:lnTo>
                <a:lnTo>
                  <a:pt x="84" y="202"/>
                </a:lnTo>
                <a:lnTo>
                  <a:pt x="37" y="202"/>
                </a:lnTo>
                <a:lnTo>
                  <a:pt x="37" y="105"/>
                </a:lnTo>
                <a:lnTo>
                  <a:pt x="0" y="105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7838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/>
          <p:nvPr userDrawn="1"/>
        </p:nvSpPr>
        <p:spPr>
          <a:xfrm>
            <a:off x="0" y="6210300"/>
            <a:ext cx="9144000" cy="6477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Obráze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6318250"/>
            <a:ext cx="177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6264275"/>
            <a:ext cx="26828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60960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1325903"/>
            <a:ext cx="8280000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5"/>
          </p:nvPr>
        </p:nvSpPr>
        <p:spPr>
          <a:xfrm>
            <a:off x="457245" y="6282000"/>
            <a:ext cx="3780000" cy="50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06588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41BE1-9900-4850-A13B-FA90D18A5DF1}" type="datetimeFigureOut">
              <a:rPr lang="fr-FR"/>
              <a:pPr>
                <a:defRPr/>
              </a:pPr>
              <a:t>07/11/2021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543D-4EDE-4150-B210-59E7007320AA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2641427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0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001" y="929668"/>
            <a:ext cx="3748999" cy="4998665"/>
          </a:xfrm>
          <a:custGeom>
            <a:avLst/>
            <a:gdLst>
              <a:gd name="connsiteX0" fmla="*/ 1920220 w 7497998"/>
              <a:gd name="connsiteY0" fmla="*/ 5669179 h 7497998"/>
              <a:gd name="connsiteX1" fmla="*/ 5577819 w 7497998"/>
              <a:gd name="connsiteY1" fmla="*/ 5669179 h 7497998"/>
              <a:gd name="connsiteX2" fmla="*/ 5577819 w 7497998"/>
              <a:gd name="connsiteY2" fmla="*/ 7497998 h 7497998"/>
              <a:gd name="connsiteX3" fmla="*/ 1920220 w 7497998"/>
              <a:gd name="connsiteY3" fmla="*/ 7497998 h 7497998"/>
              <a:gd name="connsiteX4" fmla="*/ 5669198 w 7497998"/>
              <a:gd name="connsiteY4" fmla="*/ 1920218 h 7497998"/>
              <a:gd name="connsiteX5" fmla="*/ 7497998 w 7497998"/>
              <a:gd name="connsiteY5" fmla="*/ 1920218 h 7497998"/>
              <a:gd name="connsiteX6" fmla="*/ 7497998 w 7497998"/>
              <a:gd name="connsiteY6" fmla="*/ 5577818 h 7497998"/>
              <a:gd name="connsiteX7" fmla="*/ 5669198 w 7497998"/>
              <a:gd name="connsiteY7" fmla="*/ 5577818 h 7497998"/>
              <a:gd name="connsiteX8" fmla="*/ 0 w 7497998"/>
              <a:gd name="connsiteY8" fmla="*/ 1920218 h 7497998"/>
              <a:gd name="connsiteX9" fmla="*/ 1828800 w 7497998"/>
              <a:gd name="connsiteY9" fmla="*/ 1920218 h 7497998"/>
              <a:gd name="connsiteX10" fmla="*/ 1828800 w 7497998"/>
              <a:gd name="connsiteY10" fmla="*/ 5577818 h 7497998"/>
              <a:gd name="connsiteX11" fmla="*/ 0 w 7497998"/>
              <a:gd name="connsiteY11" fmla="*/ 5577818 h 7497998"/>
              <a:gd name="connsiteX12" fmla="*/ 1920179 w 7497998"/>
              <a:gd name="connsiteY12" fmla="*/ 1920179 h 7497998"/>
              <a:gd name="connsiteX13" fmla="*/ 5577779 w 7497998"/>
              <a:gd name="connsiteY13" fmla="*/ 1920179 h 7497998"/>
              <a:gd name="connsiteX14" fmla="*/ 5577779 w 7497998"/>
              <a:gd name="connsiteY14" fmla="*/ 5577818 h 7497998"/>
              <a:gd name="connsiteX15" fmla="*/ 1920179 w 7497998"/>
              <a:gd name="connsiteY15" fmla="*/ 5577818 h 7497998"/>
              <a:gd name="connsiteX16" fmla="*/ 1920219 w 7497998"/>
              <a:gd name="connsiteY16" fmla="*/ 0 h 7497998"/>
              <a:gd name="connsiteX17" fmla="*/ 5577819 w 7497998"/>
              <a:gd name="connsiteY17" fmla="*/ 0 h 7497998"/>
              <a:gd name="connsiteX18" fmla="*/ 5577819 w 7497998"/>
              <a:gd name="connsiteY18" fmla="*/ 1828819 h 7497998"/>
              <a:gd name="connsiteX19" fmla="*/ 1920219 w 7497998"/>
              <a:gd name="connsiteY19" fmla="*/ 1828819 h 749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7998" h="7497998">
                <a:moveTo>
                  <a:pt x="1920220" y="5669179"/>
                </a:moveTo>
                <a:lnTo>
                  <a:pt x="5577819" y="5669179"/>
                </a:lnTo>
                <a:lnTo>
                  <a:pt x="5577819" y="7497998"/>
                </a:lnTo>
                <a:lnTo>
                  <a:pt x="1920220" y="7497998"/>
                </a:lnTo>
                <a:close/>
                <a:moveTo>
                  <a:pt x="5669198" y="1920218"/>
                </a:moveTo>
                <a:lnTo>
                  <a:pt x="7497998" y="1920218"/>
                </a:lnTo>
                <a:lnTo>
                  <a:pt x="7497998" y="5577818"/>
                </a:lnTo>
                <a:lnTo>
                  <a:pt x="5669198" y="5577818"/>
                </a:lnTo>
                <a:close/>
                <a:moveTo>
                  <a:pt x="0" y="1920218"/>
                </a:moveTo>
                <a:lnTo>
                  <a:pt x="1828800" y="1920218"/>
                </a:lnTo>
                <a:lnTo>
                  <a:pt x="1828800" y="5577818"/>
                </a:lnTo>
                <a:lnTo>
                  <a:pt x="0" y="5577818"/>
                </a:lnTo>
                <a:close/>
                <a:moveTo>
                  <a:pt x="1920179" y="1920179"/>
                </a:moveTo>
                <a:lnTo>
                  <a:pt x="5577779" y="1920179"/>
                </a:lnTo>
                <a:lnTo>
                  <a:pt x="5577779" y="5577818"/>
                </a:lnTo>
                <a:lnTo>
                  <a:pt x="1920179" y="5577818"/>
                </a:lnTo>
                <a:close/>
                <a:moveTo>
                  <a:pt x="1920219" y="0"/>
                </a:moveTo>
                <a:lnTo>
                  <a:pt x="5577819" y="0"/>
                </a:lnTo>
                <a:lnTo>
                  <a:pt x="5577819" y="1828819"/>
                </a:lnTo>
                <a:lnTo>
                  <a:pt x="1920219" y="18288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0186" y="1516326"/>
            <a:ext cx="3604324" cy="3985293"/>
          </a:xfrm>
          <a:custGeom>
            <a:avLst/>
            <a:gdLst>
              <a:gd name="connsiteX0" fmla="*/ 3665023 w 7208647"/>
              <a:gd name="connsiteY0" fmla="*/ 2393430 h 5977940"/>
              <a:gd name="connsiteX1" fmla="*/ 4164947 w 7208647"/>
              <a:gd name="connsiteY1" fmla="*/ 4255152 h 5977940"/>
              <a:gd name="connsiteX2" fmla="*/ 4331588 w 7208647"/>
              <a:gd name="connsiteY2" fmla="*/ 4394087 h 5977940"/>
              <a:gd name="connsiteX3" fmla="*/ 4526002 w 7208647"/>
              <a:gd name="connsiteY3" fmla="*/ 4255152 h 5977940"/>
              <a:gd name="connsiteX4" fmla="*/ 4859285 w 7208647"/>
              <a:gd name="connsiteY4" fmla="*/ 3282611 h 5977940"/>
              <a:gd name="connsiteX5" fmla="*/ 4998152 w 7208647"/>
              <a:gd name="connsiteY5" fmla="*/ 3643841 h 5977940"/>
              <a:gd name="connsiteX6" fmla="*/ 5192567 w 7208647"/>
              <a:gd name="connsiteY6" fmla="*/ 3782775 h 5977940"/>
              <a:gd name="connsiteX7" fmla="*/ 6525696 w 7208647"/>
              <a:gd name="connsiteY7" fmla="*/ 3782775 h 5977940"/>
              <a:gd name="connsiteX8" fmla="*/ 5498076 w 7208647"/>
              <a:gd name="connsiteY8" fmla="*/ 4616382 h 5977940"/>
              <a:gd name="connsiteX9" fmla="*/ 3553929 w 7208647"/>
              <a:gd name="connsiteY9" fmla="*/ 5977940 h 5977940"/>
              <a:gd name="connsiteX10" fmla="*/ 2165253 w 7208647"/>
              <a:gd name="connsiteY10" fmla="*/ 4977612 h 5977940"/>
              <a:gd name="connsiteX11" fmla="*/ 637709 w 7208647"/>
              <a:gd name="connsiteY11" fmla="*/ 3643841 h 5977940"/>
              <a:gd name="connsiteX12" fmla="*/ 2109706 w 7208647"/>
              <a:gd name="connsiteY12" fmla="*/ 3643841 h 5977940"/>
              <a:gd name="connsiteX13" fmla="*/ 2609629 w 7208647"/>
              <a:gd name="connsiteY13" fmla="*/ 4783103 h 5977940"/>
              <a:gd name="connsiteX14" fmla="*/ 2776270 w 7208647"/>
              <a:gd name="connsiteY14" fmla="*/ 4894251 h 5977940"/>
              <a:gd name="connsiteX15" fmla="*/ 2970685 w 7208647"/>
              <a:gd name="connsiteY15" fmla="*/ 4755317 h 5977940"/>
              <a:gd name="connsiteX16" fmla="*/ 3665023 w 7208647"/>
              <a:gd name="connsiteY16" fmla="*/ 2393430 h 5977940"/>
              <a:gd name="connsiteX17" fmla="*/ 1992697 w 7208647"/>
              <a:gd name="connsiteY17" fmla="*/ 353 h 5977940"/>
              <a:gd name="connsiteX18" fmla="*/ 2718158 w 7208647"/>
              <a:gd name="connsiteY18" fmla="*/ 105692 h 5977940"/>
              <a:gd name="connsiteX19" fmla="*/ 3606819 w 7208647"/>
              <a:gd name="connsiteY19" fmla="*/ 1133999 h 5977940"/>
              <a:gd name="connsiteX20" fmla="*/ 5495225 w 7208647"/>
              <a:gd name="connsiteY20" fmla="*/ 77901 h 5977940"/>
              <a:gd name="connsiteX21" fmla="*/ 7133694 w 7208647"/>
              <a:gd name="connsiteY21" fmla="*/ 2634772 h 5977940"/>
              <a:gd name="connsiteX22" fmla="*/ 6828216 w 7208647"/>
              <a:gd name="connsiteY22" fmla="*/ 3357366 h 5977940"/>
              <a:gd name="connsiteX23" fmla="*/ 5300830 w 7208647"/>
              <a:gd name="connsiteY23" fmla="*/ 3357366 h 5977940"/>
              <a:gd name="connsiteX24" fmla="*/ 5023124 w 7208647"/>
              <a:gd name="connsiteY24" fmla="*/ 2606980 h 5977940"/>
              <a:gd name="connsiteX25" fmla="*/ 4856500 w 7208647"/>
              <a:gd name="connsiteY25" fmla="*/ 2468019 h 5977940"/>
              <a:gd name="connsiteX26" fmla="*/ 4828729 w 7208647"/>
              <a:gd name="connsiteY26" fmla="*/ 2468019 h 5977940"/>
              <a:gd name="connsiteX27" fmla="*/ 4662105 w 7208647"/>
              <a:gd name="connsiteY27" fmla="*/ 2606980 h 5977940"/>
              <a:gd name="connsiteX28" fmla="*/ 4356628 w 7208647"/>
              <a:gd name="connsiteY28" fmla="*/ 3496326 h 5977940"/>
              <a:gd name="connsiteX29" fmla="*/ 3856755 w 7208647"/>
              <a:gd name="connsiteY29" fmla="*/ 1578673 h 5977940"/>
              <a:gd name="connsiteX30" fmla="*/ 3662361 w 7208647"/>
              <a:gd name="connsiteY30" fmla="*/ 1439712 h 5977940"/>
              <a:gd name="connsiteX31" fmla="*/ 3467966 w 7208647"/>
              <a:gd name="connsiteY31" fmla="*/ 1578673 h 5977940"/>
              <a:gd name="connsiteX32" fmla="*/ 2745929 w 7208647"/>
              <a:gd name="connsiteY32" fmla="*/ 4107752 h 5977940"/>
              <a:gd name="connsiteX33" fmla="*/ 2412681 w 7208647"/>
              <a:gd name="connsiteY33" fmla="*/ 3329574 h 5977940"/>
              <a:gd name="connsiteX34" fmla="*/ 2246057 w 7208647"/>
              <a:gd name="connsiteY34" fmla="*/ 3218406 h 5977940"/>
              <a:gd name="connsiteX35" fmla="*/ 357651 w 7208647"/>
              <a:gd name="connsiteY35" fmla="*/ 3218406 h 5977940"/>
              <a:gd name="connsiteX36" fmla="*/ 329881 w 7208647"/>
              <a:gd name="connsiteY36" fmla="*/ 3218406 h 5977940"/>
              <a:gd name="connsiteX37" fmla="*/ 274340 w 7208647"/>
              <a:gd name="connsiteY37" fmla="*/ 3135029 h 5977940"/>
              <a:gd name="connsiteX38" fmla="*/ 246569 w 7208647"/>
              <a:gd name="connsiteY38" fmla="*/ 1106207 h 5977940"/>
              <a:gd name="connsiteX39" fmla="*/ 1992697 w 7208647"/>
              <a:gd name="connsiteY39" fmla="*/ 353 h 597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08647" h="5977940">
                <a:moveTo>
                  <a:pt x="3665023" y="2393430"/>
                </a:moveTo>
                <a:cubicBezTo>
                  <a:pt x="3665023" y="2393430"/>
                  <a:pt x="3665023" y="2393430"/>
                  <a:pt x="4164947" y="4255152"/>
                </a:cubicBezTo>
                <a:cubicBezTo>
                  <a:pt x="4164947" y="4338513"/>
                  <a:pt x="4248267" y="4394087"/>
                  <a:pt x="4331588" y="4394087"/>
                </a:cubicBezTo>
                <a:cubicBezTo>
                  <a:pt x="4414908" y="4394087"/>
                  <a:pt x="4498229" y="4338513"/>
                  <a:pt x="4526002" y="4255152"/>
                </a:cubicBezTo>
                <a:cubicBezTo>
                  <a:pt x="4526002" y="4255152"/>
                  <a:pt x="4526002" y="4255152"/>
                  <a:pt x="4859285" y="3282611"/>
                </a:cubicBezTo>
                <a:cubicBezTo>
                  <a:pt x="4859285" y="3282611"/>
                  <a:pt x="4859285" y="3282611"/>
                  <a:pt x="4998152" y="3643841"/>
                </a:cubicBezTo>
                <a:cubicBezTo>
                  <a:pt x="5025926" y="3727201"/>
                  <a:pt x="5109247" y="3782775"/>
                  <a:pt x="5192567" y="3782775"/>
                </a:cubicBezTo>
                <a:lnTo>
                  <a:pt x="6525696" y="3782775"/>
                </a:lnTo>
                <a:cubicBezTo>
                  <a:pt x="6247961" y="4060644"/>
                  <a:pt x="5942452" y="4310726"/>
                  <a:pt x="5498076" y="4616382"/>
                </a:cubicBezTo>
                <a:cubicBezTo>
                  <a:pt x="4581549" y="5283268"/>
                  <a:pt x="3859438" y="5672284"/>
                  <a:pt x="3553929" y="5977940"/>
                </a:cubicBezTo>
                <a:cubicBezTo>
                  <a:pt x="3553929" y="5977940"/>
                  <a:pt x="2498535" y="5255481"/>
                  <a:pt x="2165253" y="4977612"/>
                </a:cubicBezTo>
                <a:cubicBezTo>
                  <a:pt x="1887518" y="4783103"/>
                  <a:pt x="1137633" y="4227366"/>
                  <a:pt x="637709" y="3643841"/>
                </a:cubicBezTo>
                <a:cubicBezTo>
                  <a:pt x="637709" y="3643841"/>
                  <a:pt x="637709" y="3643841"/>
                  <a:pt x="2109706" y="3643841"/>
                </a:cubicBezTo>
                <a:cubicBezTo>
                  <a:pt x="2109706" y="3643841"/>
                  <a:pt x="2109706" y="3643841"/>
                  <a:pt x="2609629" y="4783103"/>
                </a:cubicBezTo>
                <a:cubicBezTo>
                  <a:pt x="2637403" y="4866464"/>
                  <a:pt x="2692950" y="4894251"/>
                  <a:pt x="2776270" y="4894251"/>
                </a:cubicBezTo>
                <a:cubicBezTo>
                  <a:pt x="2859591" y="4894251"/>
                  <a:pt x="2942912" y="4838677"/>
                  <a:pt x="2970685" y="4755317"/>
                </a:cubicBezTo>
                <a:cubicBezTo>
                  <a:pt x="2970685" y="4755317"/>
                  <a:pt x="2970685" y="4755317"/>
                  <a:pt x="3665023" y="2393430"/>
                </a:cubicBezTo>
                <a:close/>
                <a:moveTo>
                  <a:pt x="1992697" y="353"/>
                </a:moveTo>
                <a:cubicBezTo>
                  <a:pt x="2211452" y="-3739"/>
                  <a:pt x="2452601" y="27527"/>
                  <a:pt x="2718158" y="105692"/>
                </a:cubicBezTo>
                <a:cubicBezTo>
                  <a:pt x="2718158" y="105692"/>
                  <a:pt x="3495737" y="439197"/>
                  <a:pt x="3606819" y="1133999"/>
                </a:cubicBezTo>
                <a:cubicBezTo>
                  <a:pt x="3606819" y="1133999"/>
                  <a:pt x="3940067" y="-88852"/>
                  <a:pt x="5495225" y="77901"/>
                </a:cubicBezTo>
                <a:cubicBezTo>
                  <a:pt x="7050382" y="244653"/>
                  <a:pt x="7383630" y="1828801"/>
                  <a:pt x="7133694" y="2634772"/>
                </a:cubicBezTo>
                <a:cubicBezTo>
                  <a:pt x="7050382" y="2912693"/>
                  <a:pt x="6967070" y="3135029"/>
                  <a:pt x="6828216" y="3357366"/>
                </a:cubicBezTo>
                <a:cubicBezTo>
                  <a:pt x="6828216" y="3357366"/>
                  <a:pt x="6828216" y="3357366"/>
                  <a:pt x="5300830" y="3357366"/>
                </a:cubicBezTo>
                <a:cubicBezTo>
                  <a:pt x="5300830" y="3357366"/>
                  <a:pt x="5300830" y="3357366"/>
                  <a:pt x="5023124" y="2606980"/>
                </a:cubicBezTo>
                <a:cubicBezTo>
                  <a:pt x="4995353" y="2523603"/>
                  <a:pt x="4912041" y="2468019"/>
                  <a:pt x="4856500" y="2468019"/>
                </a:cubicBezTo>
                <a:cubicBezTo>
                  <a:pt x="4828729" y="2468019"/>
                  <a:pt x="4828729" y="2468019"/>
                  <a:pt x="4828729" y="2468019"/>
                </a:cubicBezTo>
                <a:cubicBezTo>
                  <a:pt x="4745417" y="2468019"/>
                  <a:pt x="4689876" y="2523603"/>
                  <a:pt x="4662105" y="2606980"/>
                </a:cubicBezTo>
                <a:cubicBezTo>
                  <a:pt x="4662105" y="2606980"/>
                  <a:pt x="4662105" y="2606980"/>
                  <a:pt x="4356628" y="3496326"/>
                </a:cubicBezTo>
                <a:cubicBezTo>
                  <a:pt x="4356628" y="3496326"/>
                  <a:pt x="4356628" y="3496326"/>
                  <a:pt x="3856755" y="1578673"/>
                </a:cubicBezTo>
                <a:cubicBezTo>
                  <a:pt x="3828985" y="1495297"/>
                  <a:pt x="3745673" y="1439712"/>
                  <a:pt x="3662361" y="1439712"/>
                </a:cubicBezTo>
                <a:cubicBezTo>
                  <a:pt x="3579049" y="1439712"/>
                  <a:pt x="3495737" y="1495297"/>
                  <a:pt x="3467966" y="1578673"/>
                </a:cubicBezTo>
                <a:cubicBezTo>
                  <a:pt x="3467966" y="1578673"/>
                  <a:pt x="3467966" y="1578673"/>
                  <a:pt x="2745929" y="4107752"/>
                </a:cubicBezTo>
                <a:cubicBezTo>
                  <a:pt x="2745929" y="4107752"/>
                  <a:pt x="2745929" y="4107752"/>
                  <a:pt x="2412681" y="3329574"/>
                </a:cubicBezTo>
                <a:cubicBezTo>
                  <a:pt x="2384910" y="3273990"/>
                  <a:pt x="2301598" y="3218406"/>
                  <a:pt x="2246057" y="3218406"/>
                </a:cubicBezTo>
                <a:cubicBezTo>
                  <a:pt x="2246057" y="3218406"/>
                  <a:pt x="2246057" y="3218406"/>
                  <a:pt x="357651" y="3218406"/>
                </a:cubicBezTo>
                <a:cubicBezTo>
                  <a:pt x="357651" y="3218406"/>
                  <a:pt x="357651" y="3218406"/>
                  <a:pt x="329881" y="3218406"/>
                </a:cubicBezTo>
                <a:cubicBezTo>
                  <a:pt x="329881" y="3190613"/>
                  <a:pt x="302110" y="3162821"/>
                  <a:pt x="274340" y="3135029"/>
                </a:cubicBezTo>
                <a:cubicBezTo>
                  <a:pt x="-114450" y="2412435"/>
                  <a:pt x="-58908" y="1634257"/>
                  <a:pt x="246569" y="1106207"/>
                </a:cubicBezTo>
                <a:cubicBezTo>
                  <a:pt x="517333" y="699748"/>
                  <a:pt x="1044759" y="18082"/>
                  <a:pt x="1992697" y="3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566163" y="1051557"/>
            <a:ext cx="2011679" cy="2682240"/>
          </a:xfrm>
          <a:custGeom>
            <a:avLst/>
            <a:gdLst>
              <a:gd name="connsiteX0" fmla="*/ 2011680 w 4023359"/>
              <a:gd name="connsiteY0" fmla="*/ 0 h 4023360"/>
              <a:gd name="connsiteX1" fmla="*/ 4012974 w 4023359"/>
              <a:gd name="connsiteY1" fmla="*/ 1805998 h 4023360"/>
              <a:gd name="connsiteX2" fmla="*/ 4023359 w 4023359"/>
              <a:gd name="connsiteY2" fmla="*/ 2011661 h 4023360"/>
              <a:gd name="connsiteX3" fmla="*/ 4023359 w 4023359"/>
              <a:gd name="connsiteY3" fmla="*/ 2011699 h 4023360"/>
              <a:gd name="connsiteX4" fmla="*/ 4012974 w 4023359"/>
              <a:gd name="connsiteY4" fmla="*/ 2217363 h 4023360"/>
              <a:gd name="connsiteX5" fmla="*/ 2011680 w 4023359"/>
              <a:gd name="connsiteY5" fmla="*/ 4023360 h 4023360"/>
              <a:gd name="connsiteX6" fmla="*/ 0 w 4023359"/>
              <a:gd name="connsiteY6" fmla="*/ 2011680 h 4023360"/>
              <a:gd name="connsiteX7" fmla="*/ 2011680 w 4023359"/>
              <a:gd name="connsiteY7" fmla="*/ 0 h 40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359" h="4023360">
                <a:moveTo>
                  <a:pt x="2011680" y="0"/>
                </a:moveTo>
                <a:cubicBezTo>
                  <a:pt x="3053261" y="0"/>
                  <a:pt x="3909956" y="791596"/>
                  <a:pt x="4012974" y="1805998"/>
                </a:cubicBezTo>
                <a:lnTo>
                  <a:pt x="4023359" y="2011661"/>
                </a:lnTo>
                <a:lnTo>
                  <a:pt x="4023359" y="2011699"/>
                </a:lnTo>
                <a:lnTo>
                  <a:pt x="4012974" y="2217363"/>
                </a:lnTo>
                <a:cubicBezTo>
                  <a:pt x="3909956" y="3231765"/>
                  <a:pt x="3053261" y="4023360"/>
                  <a:pt x="2011680" y="4023360"/>
                </a:cubicBezTo>
                <a:cubicBezTo>
                  <a:pt x="900660" y="4023360"/>
                  <a:pt x="0" y="3122700"/>
                  <a:pt x="0" y="2011680"/>
                </a:cubicBezTo>
                <a:cubicBezTo>
                  <a:pt x="0" y="900660"/>
                  <a:pt x="900660" y="0"/>
                  <a:pt x="20116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03859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2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502945"/>
            <a:ext cx="8229555" cy="6096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903"/>
            <a:ext cx="8229600" cy="4846267"/>
          </a:xfrm>
          <a:prstGeom prst="rect">
            <a:avLst/>
          </a:prstGeom>
        </p:spPr>
        <p:txBody>
          <a:bodyPr vert="horz" lIns="51206" tIns="25603" rIns="51206" bIns="25603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46" y="6355049"/>
            <a:ext cx="18288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A904-F81F-4843-9A8D-05C55C1EF52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355049"/>
            <a:ext cx="27432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7955" y="6355049"/>
            <a:ext cx="18288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9E18-6253-43FE-B52C-251CEB3AE2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9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19"/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/>
          <p:cNvPicPr>
            <a:picLocks noChangeAspect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7" r:id="rId2"/>
    <p:sldLayoutId id="2147483729" r:id="rId3"/>
    <p:sldLayoutId id="2147483728" r:id="rId4"/>
    <p:sldLayoutId id="2147483675" r:id="rId5"/>
    <p:sldLayoutId id="2147483681" r:id="rId6"/>
    <p:sldLayoutId id="2147483696" r:id="rId7"/>
    <p:sldLayoutId id="2147483702" r:id="rId8"/>
    <p:sldLayoutId id="2147483678" r:id="rId9"/>
    <p:sldLayoutId id="2147483676" r:id="rId10"/>
    <p:sldLayoutId id="2147483679" r:id="rId11"/>
    <p:sldLayoutId id="2147483680" r:id="rId12"/>
    <p:sldLayoutId id="2147483686" r:id="rId13"/>
    <p:sldLayoutId id="2147483704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712" r:id="rId20"/>
    <p:sldLayoutId id="2147483713" r:id="rId21"/>
    <p:sldLayoutId id="2147483714" r:id="rId22"/>
    <p:sldLayoutId id="2147483706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698" r:id="rId31"/>
    <p:sldLayoutId id="2147483701" r:id="rId32"/>
    <p:sldLayoutId id="2147483722" r:id="rId33"/>
    <p:sldLayoutId id="2147483723" r:id="rId34"/>
    <p:sldLayoutId id="2147483724" r:id="rId35"/>
    <p:sldLayoutId id="2147483725" r:id="rId36"/>
    <p:sldLayoutId id="2147483671" r:id="rId37"/>
    <p:sldLayoutId id="2147483668" r:id="rId38"/>
    <p:sldLayoutId id="2147483669" r:id="rId39"/>
    <p:sldLayoutId id="2147483670" r:id="rId40"/>
    <p:sldLayoutId id="2147483672" r:id="rId41"/>
    <p:sldLayoutId id="2147483673" r:id="rId42"/>
    <p:sldLayoutId id="2147483685" r:id="rId43"/>
    <p:sldLayoutId id="2147483684" r:id="rId44"/>
    <p:sldLayoutId id="2147483707" r:id="rId45"/>
    <p:sldLayoutId id="2147483730" r:id="rId46"/>
    <p:sldLayoutId id="2147483731" r:id="rId47"/>
    <p:sldLayoutId id="2147483732" r:id="rId48"/>
    <p:sldLayoutId id="2147483733" r:id="rId49"/>
  </p:sldLayoutIdLst>
  <p:txStyles>
    <p:titleStyle>
      <a:lvl1pPr algn="l" defTabSz="76809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76809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5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90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35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80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24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29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38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9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3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8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2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27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1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359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Extrakce elektronických </a:t>
            </a:r>
            <a:r>
              <a:rPr lang="cs-CZ" dirty="0" err="1"/>
              <a:t>implantabilních</a:t>
            </a:r>
            <a:r>
              <a:rPr lang="cs-CZ" dirty="0"/>
              <a:t> systémů ve FN Olomouc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>
          <a:xfrm>
            <a:off x="3276000" y="5121654"/>
            <a:ext cx="5685072" cy="1599150"/>
          </a:xfrm>
        </p:spPr>
        <p:txBody>
          <a:bodyPr/>
          <a:lstStyle/>
          <a:p>
            <a:r>
              <a:rPr lang="cs-CZ" sz="1600" b="1" dirty="0"/>
              <a:t>MUDr. Jan Látal</a:t>
            </a:r>
          </a:p>
          <a:p>
            <a:r>
              <a:rPr lang="cs-CZ" sz="1600" dirty="0"/>
              <a:t>I. Interní klinika – kardiologická, FN a LF UP Olomouc</a:t>
            </a:r>
          </a:p>
          <a:p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158833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výsledky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554" cy="4846267"/>
          </a:xfrm>
        </p:spPr>
        <p:txBody>
          <a:bodyPr/>
          <a:lstStyle/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úspěšnost extrakce – 92%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mortalita výkonu – 1,7%, jednoměsíční mortalita 6,4%, jednoroční mortalita 14,5%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nová implantace neprovedena u 20,9% pacientů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66F8C9E-7E5E-491E-923E-8D80B20F8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425718"/>
              </p:ext>
            </p:extLst>
          </p:nvPr>
        </p:nvGraphicFramePr>
        <p:xfrm>
          <a:off x="2293278" y="2843500"/>
          <a:ext cx="4557395" cy="332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4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E3865-BBBD-4EF6-9776-88D2924D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Extrakce systémů - mikrobiologie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919CAA0-2598-4E36-976D-326E34659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568830"/>
              </p:ext>
            </p:extLst>
          </p:nvPr>
        </p:nvGraphicFramePr>
        <p:xfrm>
          <a:off x="457200" y="1325563"/>
          <a:ext cx="8229600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292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EB718-E656-48D6-89FB-62C62B4E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Extrakce systémů – vztah nálezu na TEE a kultivačních nálezů</a:t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19" descr="Chart&#10;&#10;Description automatically generated">
            <a:extLst>
              <a:ext uri="{FF2B5EF4-FFF2-40B4-BE49-F238E27FC236}">
                <a16:creationId xmlns:a16="http://schemas.microsoft.com/office/drawing/2014/main" id="{3C0B9C06-43AC-4B0A-B9E1-16D9FC8B3CA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6892" r="19391" b="5691"/>
          <a:stretch/>
        </p:blipFill>
        <p:spPr bwMode="auto">
          <a:xfrm>
            <a:off x="1188757" y="960147"/>
            <a:ext cx="6514767" cy="5212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211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EB718-E656-48D6-89FB-62C62B4E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Extrakce systémů – vztah nálezu na PET/CT a kultivačních nálezů</a:t>
            </a:r>
            <a:br>
              <a:rPr lang="cs-CZ" dirty="0"/>
            </a:br>
            <a:endParaRPr lang="cs-CZ" dirty="0"/>
          </a:p>
        </p:txBody>
      </p:sp>
      <p:pic>
        <p:nvPicPr>
          <p:cNvPr id="6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AD9D9401-4362-42FD-93F0-448EDD6522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r="19438" b="4326"/>
          <a:stretch/>
        </p:blipFill>
        <p:spPr>
          <a:xfrm>
            <a:off x="432375" y="1691659"/>
            <a:ext cx="4596820" cy="4389072"/>
          </a:xfrm>
          <a:prstGeom prst="rect">
            <a:avLst/>
          </a:prstGeom>
        </p:spPr>
      </p:pic>
      <p:pic>
        <p:nvPicPr>
          <p:cNvPr id="7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4810B76A-D219-4190-BC75-5354AEC43A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r="16750"/>
          <a:stretch/>
        </p:blipFill>
        <p:spPr>
          <a:xfrm>
            <a:off x="4753719" y="1685442"/>
            <a:ext cx="4390281" cy="448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6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EB718-E656-48D6-89FB-62C62B4E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Extrakce systémů – vztah </a:t>
            </a:r>
            <a:r>
              <a:rPr lang="cs-CZ" dirty="0" err="1"/>
              <a:t>předextrakční</a:t>
            </a:r>
            <a:r>
              <a:rPr lang="cs-CZ" dirty="0"/>
              <a:t> </a:t>
            </a:r>
            <a:r>
              <a:rPr lang="cs-CZ" dirty="0" err="1"/>
              <a:t>diagnozy</a:t>
            </a:r>
            <a:r>
              <a:rPr lang="cs-CZ" dirty="0"/>
              <a:t> a nálezu</a:t>
            </a:r>
            <a:br>
              <a:rPr lang="cs-CZ" dirty="0"/>
            </a:br>
            <a:endParaRPr lang="cs-CZ" dirty="0"/>
          </a:p>
        </p:txBody>
      </p:sp>
      <p:pic>
        <p:nvPicPr>
          <p:cNvPr id="8" name="Picture 22" descr="Chart&#10;&#10;Description automatically generated">
            <a:extLst>
              <a:ext uri="{FF2B5EF4-FFF2-40B4-BE49-F238E27FC236}">
                <a16:creationId xmlns:a16="http://schemas.microsoft.com/office/drawing/2014/main" id="{CA5820A0-958D-4BDA-905F-115AA0AA4A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16746"/>
          <a:stretch/>
        </p:blipFill>
        <p:spPr>
          <a:xfrm>
            <a:off x="1737392" y="1234464"/>
            <a:ext cx="5943534" cy="48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2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výsledky registru </a:t>
            </a:r>
            <a:r>
              <a:rPr lang="cs-CZ" dirty="0" err="1"/>
              <a:t>ELECTRa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554" cy="4846267"/>
          </a:xfrm>
        </p:spPr>
        <p:txBody>
          <a:bodyPr/>
          <a:lstStyle/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registr </a:t>
            </a:r>
            <a:r>
              <a:rPr lang="cs-CZ" dirty="0" err="1"/>
              <a:t>ELECTRa</a:t>
            </a:r>
            <a:r>
              <a:rPr lang="cs-CZ" dirty="0"/>
              <a:t> – 3555 pacientů, 73 center, 19 evropských zemí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mortalita – hospitalizační spojená s komplikacemi výkonu 1,7% (</a:t>
            </a:r>
            <a:r>
              <a:rPr lang="cs-CZ" dirty="0" err="1"/>
              <a:t>periprocedurální</a:t>
            </a:r>
            <a:r>
              <a:rPr lang="cs-CZ" dirty="0"/>
              <a:t> 0,5%)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úspěšnost – 96,7%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průměrný věk 64,8%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komorbidity – hypertenze 54,2%, CAD 39,6%, DM 22,1%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indikace – infekce 52,8%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přístroje: PM 52,9%, ICD 47,1%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průměrný věk zavedených elektrod – 6,4, medián 5,0</a:t>
            </a:r>
          </a:p>
          <a:p>
            <a:pPr lvl="1"/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5A772-8545-4A87-8B9F-08184175F8EE}"/>
              </a:ext>
            </a:extLst>
          </p:cNvPr>
          <p:cNvSpPr txBox="1"/>
          <p:nvPr/>
        </p:nvSpPr>
        <p:spPr>
          <a:xfrm>
            <a:off x="31621" y="617217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Bongiorni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MG et al.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European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Lead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Extraction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ELECTRa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) study Eur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Heart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J. 2017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BlinkMacSystemFont"/>
              </a:rPr>
              <a:t>Oct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BlinkMacSystemFont"/>
              </a:rPr>
              <a:t> 21;38(40):2995-3005.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6598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4" y="2"/>
            <a:ext cx="9143999" cy="685800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798" tIns="153618" rIns="1689798" bIns="153618" rtlCol="0" anchor="ctr" anchorCtr="0"/>
          <a:lstStyle/>
          <a:p>
            <a:pPr algn="ctr">
              <a:spcBef>
                <a:spcPts val="336"/>
              </a:spcBef>
            </a:pPr>
            <a:r>
              <a:rPr lang="cs-CZ" sz="4000" dirty="0">
                <a:gradFill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+mj-lt"/>
                <a:ea typeface="Roboto Black" panose="02000000000000000000" pitchFamily="2" charset="0"/>
              </a:rPr>
              <a:t>DĚKUJEME ZA POZORNOST</a:t>
            </a:r>
            <a:endParaRPr lang="en-US" sz="4000" dirty="0">
              <a:gradFill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atin typeface="+mj-lt"/>
              <a:ea typeface="Roboto Black" panose="02000000000000000000" pitchFamily="2" charset="0"/>
            </a:endParaRPr>
          </a:p>
          <a:p>
            <a:pPr algn="ctr">
              <a:spcBef>
                <a:spcPts val="336"/>
              </a:spcBef>
            </a:pPr>
            <a:r>
              <a:rPr lang="cs-CZ" sz="1300" spc="112" dirty="0">
                <a:solidFill>
                  <a:schemeClr val="bg1"/>
                </a:solidFill>
                <a:ea typeface="Roboto Condensed Light" panose="02000000000000000000" pitchFamily="2" charset="0"/>
              </a:rPr>
              <a:t>FAKULTNÍ NEMOCNICE OLOMOUC</a:t>
            </a:r>
            <a:endParaRPr lang="en-US" sz="1300" spc="112" dirty="0">
              <a:solidFill>
                <a:schemeClr val="bg1"/>
              </a:solidFill>
              <a:ea typeface="Roboto Condensed Light" panose="02000000000000000000" pitchFamily="2" charset="0"/>
            </a:endParaRPr>
          </a:p>
        </p:txBody>
      </p:sp>
      <p:pic>
        <p:nvPicPr>
          <p:cNvPr id="5" name="Picture 2" descr="D:\Dropbox\FNOL\Kardiovaskularni centrum\LOGO\KKVC_FNOL_logo_WHIT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4" b="-16694"/>
          <a:stretch/>
        </p:blipFill>
        <p:spPr bwMode="auto">
          <a:xfrm>
            <a:off x="6958314" y="5532097"/>
            <a:ext cx="1485299" cy="9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30001"/>
      </p:ext>
    </p:extLst>
  </p:cSld>
  <p:clrMapOvr>
    <a:masterClrMapping/>
  </p:clrMapOvr>
  <p:transition spd="slow">
    <p:wipe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4000" fill="hold" grpId="0" nodeType="withEffect" p14:presetBounceEnd="54000">
                                      <p:stCondLst>
                                        <p:cond delay="25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4000" fill="hold" grpId="0" nodeType="withEffect" p14:presetBounceEnd="54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1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1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allAtOnce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4000" fill="hold" grpId="0" nodeType="withEffect">
                                      <p:stCondLst>
                                        <p:cond delay="25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4000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allAtOnce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 descr="Obsah obrázku exteriér, tráva, hora, město&#10;&#10;Popis byl vytvořen automaticky">
            <a:extLst>
              <a:ext uri="{FF2B5EF4-FFF2-40B4-BE49-F238E27FC236}">
                <a16:creationId xmlns:a16="http://schemas.microsoft.com/office/drawing/2014/main" id="{F256F80B-836A-4D46-813E-4C51FC2C2D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452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61135"/>
              </p:ext>
            </p:extLst>
          </p:nvPr>
        </p:nvGraphicFramePr>
        <p:xfrm>
          <a:off x="173114" y="960147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</a:t>
            </a:r>
            <a:r>
              <a:rPr lang="cs-CZ" dirty="0" err="1"/>
              <a:t>consensus</a:t>
            </a:r>
            <a:r>
              <a:rPr lang="cs-CZ" dirty="0"/>
              <a:t> </a:t>
            </a:r>
            <a:r>
              <a:rPr lang="cs-CZ" dirty="0" err="1"/>
              <a:t>statement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554" cy="484626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indikace – infekční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lokalizované - povrchové ranné infekce, izolované infekce kapsy, izolované eroze kapsy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systémové – </a:t>
            </a:r>
            <a:r>
              <a:rPr lang="cs-CZ" dirty="0" err="1"/>
              <a:t>bakteremie</a:t>
            </a:r>
            <a:r>
              <a:rPr lang="cs-CZ" dirty="0"/>
              <a:t>, infekce kapsy s </a:t>
            </a:r>
            <a:r>
              <a:rPr lang="cs-CZ" dirty="0" err="1"/>
              <a:t>bakteremií</a:t>
            </a:r>
            <a:r>
              <a:rPr lang="cs-CZ" dirty="0"/>
              <a:t>, CIED (</a:t>
            </a:r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imlantable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device</a:t>
            </a:r>
            <a:r>
              <a:rPr lang="cs-CZ" dirty="0"/>
              <a:t>) endokarditida bez infekce kapsy, infekce kapsy s endokarditidou elektrody/chlopně, skrytá </a:t>
            </a:r>
            <a:r>
              <a:rPr lang="cs-CZ" dirty="0" err="1"/>
              <a:t>bakteremie</a:t>
            </a:r>
            <a:r>
              <a:rPr lang="cs-CZ" dirty="0"/>
              <a:t> s pravděpodobnou CIED infekcí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indikace – neinfekční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dysfunkce elektrody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funkční, ale již nepotřebná elektroda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komplikace spojené s funkční elektrodou</a:t>
            </a:r>
          </a:p>
          <a:p>
            <a:pPr marL="1225290" lvl="2" indent="-457200">
              <a:buFont typeface="Arial" panose="020B0604020202020204" pitchFamily="34" charset="0"/>
              <a:buChar char="•"/>
            </a:pPr>
            <a:r>
              <a:rPr lang="cs-CZ" dirty="0" err="1"/>
              <a:t>trombembolické</a:t>
            </a:r>
            <a:r>
              <a:rPr lang="cs-CZ" dirty="0"/>
              <a:t> komplikace, obstrukce horní duté žíly, arytmie, </a:t>
            </a:r>
            <a:r>
              <a:rPr lang="cs-CZ" dirty="0" err="1"/>
              <a:t>perofrmace</a:t>
            </a:r>
            <a:r>
              <a:rPr lang="cs-CZ" dirty="0"/>
              <a:t>, lead-lead interakce, umožnění MRI, chronické bolesti</a:t>
            </a:r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11002A-0EAE-441B-B3D9-769BF0D99E2F}"/>
              </a:ext>
            </a:extLst>
          </p:cNvPr>
          <p:cNvSpPr txBox="1"/>
          <p:nvPr/>
        </p:nvSpPr>
        <p:spPr>
          <a:xfrm>
            <a:off x="182928" y="6126425"/>
            <a:ext cx="35661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Maria G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Bongiorni</a:t>
            </a:r>
            <a:r>
              <a:rPr lang="cs-CZ" dirty="0">
                <a:solidFill>
                  <a:srgbClr val="2A2A2A"/>
                </a:solidFill>
                <a:latin typeface="Source Sans Pro" panose="020B0604020202020204" pitchFamily="34" charset="0"/>
              </a:rPr>
              <a:t> et al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, ESC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Scientific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Document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 Group, </a:t>
            </a:r>
            <a:r>
              <a:rPr lang="cs-CZ" b="0" i="1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EP </a:t>
            </a:r>
            <a:r>
              <a:rPr lang="cs-CZ" b="0" i="1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Europace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Volume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 20,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Issue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 7, July 2018,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Page</a:t>
            </a:r>
            <a:r>
              <a:rPr lang="cs-CZ" b="0" i="0" dirty="0">
                <a:solidFill>
                  <a:srgbClr val="2A2A2A"/>
                </a:solidFill>
                <a:effectLst/>
                <a:latin typeface="Source Sans Pro" panose="020B0604020202020204" pitchFamily="34" charset="0"/>
              </a:rPr>
              <a:t> 1217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382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</a:t>
            </a:r>
            <a:r>
              <a:rPr lang="cs-CZ" dirty="0" err="1"/>
              <a:t>consensus</a:t>
            </a:r>
            <a:r>
              <a:rPr lang="cs-CZ" dirty="0"/>
              <a:t> </a:t>
            </a:r>
            <a:r>
              <a:rPr lang="cs-CZ" dirty="0" err="1"/>
              <a:t>statement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12" y="1062148"/>
            <a:ext cx="5794752" cy="52596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přístupy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horní přístup cestou implantačního místa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femorální přístup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nástroje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prostá trakce (ev. s využitím standardního </a:t>
            </a:r>
            <a:r>
              <a:rPr lang="cs-CZ" dirty="0" err="1"/>
              <a:t>styletu</a:t>
            </a:r>
            <a:r>
              <a:rPr lang="cs-CZ" dirty="0"/>
              <a:t>)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 err="1"/>
              <a:t>locking-stylet</a:t>
            </a: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mechanické teleskopické </a:t>
            </a:r>
            <a:r>
              <a:rPr lang="cs-CZ" dirty="0" err="1"/>
              <a:t>sheathy</a:t>
            </a: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mechanické či laserové extrakční systémy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košíčky a smyčky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další /lead-</a:t>
            </a:r>
            <a:r>
              <a:rPr lang="cs-CZ" dirty="0" err="1"/>
              <a:t>extenders</a:t>
            </a:r>
            <a:r>
              <a:rPr lang="cs-CZ" dirty="0"/>
              <a:t>, </a:t>
            </a:r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coils</a:t>
            </a:r>
            <a:r>
              <a:rPr lang="cs-CZ" dirty="0"/>
              <a:t>, okluzní balony/</a:t>
            </a:r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26" name="Picture 2" descr="PDF] Cardiac implantable electronic device lead extraction using the lead- locking device system: keeping it simple, safe, and inexpensive with  mechanical tools and local anesthesia | Semantic Scholar">
            <a:extLst>
              <a:ext uri="{FF2B5EF4-FFF2-40B4-BE49-F238E27FC236}">
                <a16:creationId xmlns:a16="http://schemas.microsoft.com/office/drawing/2014/main" id="{C85D36FA-A0C6-4050-A4F3-6521D96A5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0"/>
          <a:stretch/>
        </p:blipFill>
        <p:spPr bwMode="auto">
          <a:xfrm>
            <a:off x="3879355" y="320074"/>
            <a:ext cx="4992804" cy="30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er lead extraction - Best Medical Care Service, Medical Arrow - Medical  Tourism Experts">
            <a:extLst>
              <a:ext uri="{FF2B5EF4-FFF2-40B4-BE49-F238E27FC236}">
                <a16:creationId xmlns:a16="http://schemas.microsoft.com/office/drawing/2014/main" id="{D114A2E4-1E17-489F-B984-DE22DCA9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41986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volution RL">
            <a:extLst>
              <a:ext uri="{FF2B5EF4-FFF2-40B4-BE49-F238E27FC236}">
                <a16:creationId xmlns:a16="http://schemas.microsoft.com/office/drawing/2014/main" id="{F6221C74-CBC7-468E-B190-B8AE8BC2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9775"/>
            <a:ext cx="9144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B5BF3-4D3C-45B3-8195-E7DDDC14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Laser </a:t>
            </a:r>
            <a:r>
              <a:rPr lang="cs-CZ" dirty="0" err="1"/>
              <a:t>sheath</a:t>
            </a:r>
            <a:endParaRPr lang="cs-CZ" dirty="0"/>
          </a:p>
        </p:txBody>
      </p:sp>
      <p:pic>
        <p:nvPicPr>
          <p:cNvPr id="4" name="00000001">
            <a:hlinkClick r:id="" action="ppaction://media"/>
            <a:extLst>
              <a:ext uri="{FF2B5EF4-FFF2-40B4-BE49-F238E27FC236}">
                <a16:creationId xmlns:a16="http://schemas.microsoft.com/office/drawing/2014/main" id="{3573F53B-7D04-472F-8131-F429081FEE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888" y="1325563"/>
            <a:ext cx="4846637" cy="4846637"/>
          </a:xfrm>
        </p:spPr>
      </p:pic>
    </p:spTree>
    <p:extLst>
      <p:ext uri="{BB962C8B-B14F-4D97-AF65-F5344CB8AC3E}">
        <p14:creationId xmlns:p14="http://schemas.microsoft.com/office/powerpoint/2010/main" val="4067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B5BF3-4D3C-45B3-8195-E7DDDC14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/>
              <a:t>Mechanický sheath</a:t>
            </a:r>
            <a:endParaRPr lang="cs-CZ" dirty="0"/>
          </a:p>
        </p:txBody>
      </p:sp>
      <p:pic>
        <p:nvPicPr>
          <p:cNvPr id="6" name="00000001">
            <a:hlinkClick r:id="" action="ppaction://media"/>
            <a:extLst>
              <a:ext uri="{FF2B5EF4-FFF2-40B4-BE49-F238E27FC236}">
                <a16:creationId xmlns:a16="http://schemas.microsoft.com/office/drawing/2014/main" id="{DD268C43-CB3C-4525-9DE0-669CAC59B3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888" y="1325563"/>
            <a:ext cx="4846637" cy="4846637"/>
          </a:xfrm>
        </p:spPr>
      </p:pic>
    </p:spTree>
    <p:extLst>
      <p:ext uri="{BB962C8B-B14F-4D97-AF65-F5344CB8AC3E}">
        <p14:creationId xmlns:p14="http://schemas.microsoft.com/office/powerpoint/2010/main" val="34916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B5BF3-4D3C-45B3-8195-E7DDDC14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/>
              <a:t>Mechanický sheath</a:t>
            </a:r>
            <a:endParaRPr lang="cs-CZ" dirty="0"/>
          </a:p>
        </p:txBody>
      </p:sp>
      <p:pic>
        <p:nvPicPr>
          <p:cNvPr id="5" name="00000001">
            <a:hlinkClick r:id="" action="ppaction://media"/>
            <a:extLst>
              <a:ext uri="{FF2B5EF4-FFF2-40B4-BE49-F238E27FC236}">
                <a16:creationId xmlns:a16="http://schemas.microsoft.com/office/drawing/2014/main" id="{48E683F7-90A8-420E-A667-9A2A11C071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888" y="1325563"/>
            <a:ext cx="4846637" cy="4846637"/>
          </a:xfrm>
        </p:spPr>
      </p:pic>
    </p:spTree>
    <p:extLst>
      <p:ext uri="{BB962C8B-B14F-4D97-AF65-F5344CB8AC3E}">
        <p14:creationId xmlns:p14="http://schemas.microsoft.com/office/powerpoint/2010/main" val="94691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FNOL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554" cy="484626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172 pacientů, období 2017-2020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infekční indikace 102 (59,3%), neinfekční 70 (40,7%)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infekce – kapsa přístroje 52%, postižení elektrod 35%, endokarditis 13%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demografická data : muži 121 (70,3%), průměrný věk 67,0 let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komorbidity: DM 38%, ICHS 44%, hypertenze 68%, </a:t>
            </a:r>
            <a:r>
              <a:rPr lang="cs-CZ" dirty="0" err="1"/>
              <a:t>srd</a:t>
            </a:r>
            <a:r>
              <a:rPr lang="cs-CZ" dirty="0"/>
              <a:t>. selhání 52%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r>
              <a:rPr lang="cs-CZ" dirty="0"/>
              <a:t>průměrné stáří systému: 7,43 let, medián 5,0 roku</a:t>
            </a:r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54E2CB1-A63C-4740-95CC-C62085DE3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001681"/>
              </p:ext>
            </p:extLst>
          </p:nvPr>
        </p:nvGraphicFramePr>
        <p:xfrm>
          <a:off x="1737391" y="1813590"/>
          <a:ext cx="5211999" cy="387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95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CF0E8D-120F-4459-ADFE-F3D57929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Extrakce systémů – FNOL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A9B8A5-1696-4952-98BA-D2807227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903"/>
            <a:ext cx="8229554" cy="4846267"/>
          </a:xfrm>
        </p:spPr>
        <p:txBody>
          <a:bodyPr/>
          <a:lstStyle/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841245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B774038-FEAE-44BD-821F-E495461D76F4}"/>
              </a:ext>
            </a:extLst>
          </p:cNvPr>
          <p:cNvGraphicFramePr/>
          <p:nvPr/>
        </p:nvGraphicFramePr>
        <p:xfrm>
          <a:off x="1928812" y="1204912"/>
          <a:ext cx="52863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78779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">
  <a:themeElements>
    <a:clrScheme name="FNOL">
      <a:dk1>
        <a:sysClr val="windowText" lastClr="000000"/>
      </a:dk1>
      <a:lt1>
        <a:sysClr val="window" lastClr="FFFFFF"/>
      </a:lt1>
      <a:dk2>
        <a:srgbClr val="254B90"/>
      </a:dk2>
      <a:lt2>
        <a:srgbClr val="DFE3E5"/>
      </a:lt2>
      <a:accent1>
        <a:srgbClr val="76A4BD"/>
      </a:accent1>
      <a:accent2>
        <a:srgbClr val="EE7976"/>
      </a:accent2>
      <a:accent3>
        <a:srgbClr val="4887C0"/>
      </a:accent3>
      <a:accent4>
        <a:srgbClr val="6CA33E"/>
      </a:accent4>
      <a:accent5>
        <a:srgbClr val="E4A71A"/>
      </a:accent5>
      <a:accent6>
        <a:srgbClr val="B31218"/>
      </a:accent6>
      <a:hlink>
        <a:srgbClr val="76A4BD"/>
      </a:hlink>
      <a:folHlink>
        <a:srgbClr val="4887C0"/>
      </a:folHlink>
    </a:clrScheme>
    <a:fontScheme name="FNO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4084</TotalTime>
  <Words>530</Words>
  <Application>Microsoft Office PowerPoint</Application>
  <PresentationFormat>On-screen Show (4:3)</PresentationFormat>
  <Paragraphs>101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Wingdings</vt:lpstr>
      <vt:lpstr>Times New Roman</vt:lpstr>
      <vt:lpstr>Calibri</vt:lpstr>
      <vt:lpstr>Arial</vt:lpstr>
      <vt:lpstr>BlinkMacSystemFont</vt:lpstr>
      <vt:lpstr>Source Sans Pro</vt:lpstr>
      <vt:lpstr>Medical</vt:lpstr>
      <vt:lpstr>Extrakce elektronických implantabilních systémů ve FN Olomouc</vt:lpstr>
      <vt:lpstr>PowerPoint Presentation</vt:lpstr>
      <vt:lpstr>Extrakce systémů – consensus statement</vt:lpstr>
      <vt:lpstr>Extrakce systémů – consensus statement</vt:lpstr>
      <vt:lpstr>Laser sheath</vt:lpstr>
      <vt:lpstr>Mechanický sheath</vt:lpstr>
      <vt:lpstr>Mechanický sheath</vt:lpstr>
      <vt:lpstr>Extrakce systémů – FNOL</vt:lpstr>
      <vt:lpstr>Extrakce systémů – FNOL</vt:lpstr>
      <vt:lpstr>Extrakce systémů – výsledky</vt:lpstr>
      <vt:lpstr>Extrakce systémů - mikrobiologie</vt:lpstr>
      <vt:lpstr>Extrakce systémů – vztah nálezu na TEE a kultivačních nálezů </vt:lpstr>
      <vt:lpstr>Extrakce systémů – vztah nálezu na PET/CT a kultivačních nálezů </vt:lpstr>
      <vt:lpstr>Extrakce systémů – vztah předextrakční diagnozy a nálezu </vt:lpstr>
      <vt:lpstr>Extrakce systémů – výsledky registru ELECTRa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Budi Hr</dc:creator>
  <cp:lastModifiedBy>GT3</cp:lastModifiedBy>
  <cp:revision>1068</cp:revision>
  <dcterms:created xsi:type="dcterms:W3CDTF">2015-11-01T18:08:10Z</dcterms:created>
  <dcterms:modified xsi:type="dcterms:W3CDTF">2021-11-07T13:02:59Z</dcterms:modified>
</cp:coreProperties>
</file>