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86" r:id="rId2"/>
    <p:sldId id="513" r:id="rId3"/>
    <p:sldId id="514" r:id="rId4"/>
    <p:sldId id="512" r:id="rId5"/>
    <p:sldId id="503" r:id="rId6"/>
    <p:sldId id="504" r:id="rId7"/>
    <p:sldId id="505" r:id="rId8"/>
    <p:sldId id="506" r:id="rId9"/>
    <p:sldId id="507" r:id="rId10"/>
    <p:sldId id="510" r:id="rId11"/>
    <p:sldId id="509" r:id="rId12"/>
    <p:sldId id="511" r:id="rId13"/>
    <p:sldId id="49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FD97C0B-BEEF-50FC-63B6-049CF27868D5}" name="Michael ALEXANDER" initials="MA" userId="S::michael_alexander@escardio.net::674485ba-3357-480f-85b6-b911e734967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Aschermann" userId="3cc4be2765027fb0" providerId="LiveId" clId="{11424DED-EB83-40D9-9C33-A7B595D120EA}"/>
    <pc:docChg chg="undo custSel addSld delSld modSld sldOrd">
      <pc:chgData name="Michael Aschermann" userId="3cc4be2765027fb0" providerId="LiveId" clId="{11424DED-EB83-40D9-9C33-A7B595D120EA}" dt="2023-10-12T16:18:03.847" v="472" actId="20577"/>
      <pc:docMkLst>
        <pc:docMk/>
      </pc:docMkLst>
      <pc:sldChg chg="modSp mod">
        <pc:chgData name="Michael Aschermann" userId="3cc4be2765027fb0" providerId="LiveId" clId="{11424DED-EB83-40D9-9C33-A7B595D120EA}" dt="2023-10-12T16:18:03.847" v="472" actId="20577"/>
        <pc:sldMkLst>
          <pc:docMk/>
          <pc:sldMk cId="2338992433" sldId="499"/>
        </pc:sldMkLst>
        <pc:spChg chg="mod">
          <ac:chgData name="Michael Aschermann" userId="3cc4be2765027fb0" providerId="LiveId" clId="{11424DED-EB83-40D9-9C33-A7B595D120EA}" dt="2023-10-12T16:18:03.847" v="472" actId="20577"/>
          <ac:spMkLst>
            <pc:docMk/>
            <pc:sldMk cId="2338992433" sldId="499"/>
            <ac:spMk id="14" creationId="{7B726B49-45CA-4AC3-B5E9-3D5898B55BEB}"/>
          </ac:spMkLst>
        </pc:spChg>
      </pc:sldChg>
      <pc:sldChg chg="modSp mod">
        <pc:chgData name="Michael Aschermann" userId="3cc4be2765027fb0" providerId="LiveId" clId="{11424DED-EB83-40D9-9C33-A7B595D120EA}" dt="2023-10-12T16:17:05.766" v="462" actId="2711"/>
        <pc:sldMkLst>
          <pc:docMk/>
          <pc:sldMk cId="2958836122" sldId="503"/>
        </pc:sldMkLst>
        <pc:spChg chg="mod">
          <ac:chgData name="Michael Aschermann" userId="3cc4be2765027fb0" providerId="LiveId" clId="{11424DED-EB83-40D9-9C33-A7B595D120EA}" dt="2023-10-12T16:17:05.766" v="462" actId="2711"/>
          <ac:spMkLst>
            <pc:docMk/>
            <pc:sldMk cId="2958836122" sldId="503"/>
            <ac:spMk id="2" creationId="{55A21884-6487-183B-1CD5-274188C92C19}"/>
          </ac:spMkLst>
        </pc:spChg>
      </pc:sldChg>
      <pc:sldChg chg="modSp mod">
        <pc:chgData name="Michael Aschermann" userId="3cc4be2765027fb0" providerId="LiveId" clId="{11424DED-EB83-40D9-9C33-A7B595D120EA}" dt="2023-10-12T16:17:13.399" v="463" actId="2711"/>
        <pc:sldMkLst>
          <pc:docMk/>
          <pc:sldMk cId="4180893595" sldId="504"/>
        </pc:sldMkLst>
        <pc:spChg chg="mod">
          <ac:chgData name="Michael Aschermann" userId="3cc4be2765027fb0" providerId="LiveId" clId="{11424DED-EB83-40D9-9C33-A7B595D120EA}" dt="2023-10-12T16:17:13.399" v="463" actId="2711"/>
          <ac:spMkLst>
            <pc:docMk/>
            <pc:sldMk cId="4180893595" sldId="504"/>
            <ac:spMk id="2" creationId="{3F48F204-B4E3-D693-16DD-E6B8A2421EA7}"/>
          </ac:spMkLst>
        </pc:spChg>
      </pc:sldChg>
      <pc:sldChg chg="modSp mod">
        <pc:chgData name="Michael Aschermann" userId="3cc4be2765027fb0" providerId="LiveId" clId="{11424DED-EB83-40D9-9C33-A7B595D120EA}" dt="2023-10-12T16:17:20.244" v="464" actId="2711"/>
        <pc:sldMkLst>
          <pc:docMk/>
          <pc:sldMk cId="95023974" sldId="505"/>
        </pc:sldMkLst>
        <pc:spChg chg="mod">
          <ac:chgData name="Michael Aschermann" userId="3cc4be2765027fb0" providerId="LiveId" clId="{11424DED-EB83-40D9-9C33-A7B595D120EA}" dt="2023-10-12T16:17:20.244" v="464" actId="2711"/>
          <ac:spMkLst>
            <pc:docMk/>
            <pc:sldMk cId="95023974" sldId="505"/>
            <ac:spMk id="2" creationId="{7218F3F3-07C5-57DB-00A5-8AFA8E152530}"/>
          </ac:spMkLst>
        </pc:spChg>
      </pc:sldChg>
      <pc:sldChg chg="modSp mod">
        <pc:chgData name="Michael Aschermann" userId="3cc4be2765027fb0" providerId="LiveId" clId="{11424DED-EB83-40D9-9C33-A7B595D120EA}" dt="2023-10-12T16:17:26.512" v="465" actId="2711"/>
        <pc:sldMkLst>
          <pc:docMk/>
          <pc:sldMk cId="1732166011" sldId="506"/>
        </pc:sldMkLst>
        <pc:spChg chg="mod">
          <ac:chgData name="Michael Aschermann" userId="3cc4be2765027fb0" providerId="LiveId" clId="{11424DED-EB83-40D9-9C33-A7B595D120EA}" dt="2023-10-12T16:17:26.512" v="465" actId="2711"/>
          <ac:spMkLst>
            <pc:docMk/>
            <pc:sldMk cId="1732166011" sldId="506"/>
            <ac:spMk id="2" creationId="{3F13C9E3-9E5B-6C82-B66D-FCC0C36AF7B5}"/>
          </ac:spMkLst>
        </pc:spChg>
      </pc:sldChg>
      <pc:sldChg chg="modSp mod">
        <pc:chgData name="Michael Aschermann" userId="3cc4be2765027fb0" providerId="LiveId" clId="{11424DED-EB83-40D9-9C33-A7B595D120EA}" dt="2023-10-12T16:17:32.765" v="466" actId="2711"/>
        <pc:sldMkLst>
          <pc:docMk/>
          <pc:sldMk cId="1645311711" sldId="507"/>
        </pc:sldMkLst>
        <pc:spChg chg="mod">
          <ac:chgData name="Michael Aschermann" userId="3cc4be2765027fb0" providerId="LiveId" clId="{11424DED-EB83-40D9-9C33-A7B595D120EA}" dt="2023-10-12T16:17:32.765" v="466" actId="2711"/>
          <ac:spMkLst>
            <pc:docMk/>
            <pc:sldMk cId="1645311711" sldId="507"/>
            <ac:spMk id="2" creationId="{AB23437B-0910-361E-8703-983D495DE3CC}"/>
          </ac:spMkLst>
        </pc:spChg>
      </pc:sldChg>
      <pc:sldChg chg="modSp mod">
        <pc:chgData name="Michael Aschermann" userId="3cc4be2765027fb0" providerId="LiveId" clId="{11424DED-EB83-40D9-9C33-A7B595D120EA}" dt="2023-10-12T16:17:44.479" v="468" actId="2711"/>
        <pc:sldMkLst>
          <pc:docMk/>
          <pc:sldMk cId="4117172505" sldId="509"/>
        </pc:sldMkLst>
        <pc:spChg chg="mod">
          <ac:chgData name="Michael Aschermann" userId="3cc4be2765027fb0" providerId="LiveId" clId="{11424DED-EB83-40D9-9C33-A7B595D120EA}" dt="2023-10-12T16:17:44.479" v="468" actId="2711"/>
          <ac:spMkLst>
            <pc:docMk/>
            <pc:sldMk cId="4117172505" sldId="509"/>
            <ac:spMk id="2" creationId="{81A69424-93ED-3EE7-126E-1D1832D7E0E5}"/>
          </ac:spMkLst>
        </pc:spChg>
      </pc:sldChg>
      <pc:sldChg chg="modSp mod">
        <pc:chgData name="Michael Aschermann" userId="3cc4be2765027fb0" providerId="LiveId" clId="{11424DED-EB83-40D9-9C33-A7B595D120EA}" dt="2023-10-12T16:17:38.466" v="467" actId="2711"/>
        <pc:sldMkLst>
          <pc:docMk/>
          <pc:sldMk cId="513471322" sldId="510"/>
        </pc:sldMkLst>
        <pc:spChg chg="mod">
          <ac:chgData name="Michael Aschermann" userId="3cc4be2765027fb0" providerId="LiveId" clId="{11424DED-EB83-40D9-9C33-A7B595D120EA}" dt="2023-10-12T16:17:38.466" v="467" actId="2711"/>
          <ac:spMkLst>
            <pc:docMk/>
            <pc:sldMk cId="513471322" sldId="510"/>
            <ac:spMk id="2" creationId="{81A69424-93ED-3EE7-126E-1D1832D7E0E5}"/>
          </ac:spMkLst>
        </pc:spChg>
      </pc:sldChg>
      <pc:sldChg chg="modSp mod">
        <pc:chgData name="Michael Aschermann" userId="3cc4be2765027fb0" providerId="LiveId" clId="{11424DED-EB83-40D9-9C33-A7B595D120EA}" dt="2023-10-12T16:17:51.893" v="469" actId="2711"/>
        <pc:sldMkLst>
          <pc:docMk/>
          <pc:sldMk cId="395869334" sldId="511"/>
        </pc:sldMkLst>
        <pc:spChg chg="mod">
          <ac:chgData name="Michael Aschermann" userId="3cc4be2765027fb0" providerId="LiveId" clId="{11424DED-EB83-40D9-9C33-A7B595D120EA}" dt="2023-10-12T16:17:51.893" v="469" actId="2711"/>
          <ac:spMkLst>
            <pc:docMk/>
            <pc:sldMk cId="395869334" sldId="511"/>
            <ac:spMk id="2" creationId="{696BC4CF-ED43-34F6-3F4E-BB79D0147733}"/>
          </ac:spMkLst>
        </pc:spChg>
      </pc:sldChg>
      <pc:sldChg chg="modSp new mod ord">
        <pc:chgData name="Michael Aschermann" userId="3cc4be2765027fb0" providerId="LiveId" clId="{11424DED-EB83-40D9-9C33-A7B595D120EA}" dt="2023-10-12T16:16:56.423" v="461" actId="207"/>
        <pc:sldMkLst>
          <pc:docMk/>
          <pc:sldMk cId="2596425358" sldId="512"/>
        </pc:sldMkLst>
        <pc:spChg chg="mod">
          <ac:chgData name="Michael Aschermann" userId="3cc4be2765027fb0" providerId="LiveId" clId="{11424DED-EB83-40D9-9C33-A7B595D120EA}" dt="2023-10-12T16:16:50.648" v="460" actId="2711"/>
          <ac:spMkLst>
            <pc:docMk/>
            <pc:sldMk cId="2596425358" sldId="512"/>
            <ac:spMk id="2" creationId="{450EBAAF-28E5-85BF-E880-D36DF8041E0E}"/>
          </ac:spMkLst>
        </pc:spChg>
        <pc:spChg chg="mod">
          <ac:chgData name="Michael Aschermann" userId="3cc4be2765027fb0" providerId="LiveId" clId="{11424DED-EB83-40D9-9C33-A7B595D120EA}" dt="2023-10-12T16:16:56.423" v="461" actId="207"/>
          <ac:spMkLst>
            <pc:docMk/>
            <pc:sldMk cId="2596425358" sldId="512"/>
            <ac:spMk id="3" creationId="{D8B27BAD-FF30-9AEF-A239-CAFB7C68DF67}"/>
          </ac:spMkLst>
        </pc:spChg>
      </pc:sldChg>
      <pc:sldChg chg="new del">
        <pc:chgData name="Michael Aschermann" userId="3cc4be2765027fb0" providerId="LiveId" clId="{11424DED-EB83-40D9-9C33-A7B595D120EA}" dt="2023-10-12T16:08:18.986" v="6" actId="2696"/>
        <pc:sldMkLst>
          <pc:docMk/>
          <pc:sldMk cId="2376222240" sldId="513"/>
        </pc:sldMkLst>
      </pc:sldChg>
      <pc:sldChg chg="modSp new mod ord">
        <pc:chgData name="Michael Aschermann" userId="3cc4be2765027fb0" providerId="LiveId" clId="{11424DED-EB83-40D9-9C33-A7B595D120EA}" dt="2023-10-12T16:16:34.569" v="458" actId="2711"/>
        <pc:sldMkLst>
          <pc:docMk/>
          <pc:sldMk cId="2452908844" sldId="513"/>
        </pc:sldMkLst>
        <pc:spChg chg="mod">
          <ac:chgData name="Michael Aschermann" userId="3cc4be2765027fb0" providerId="LiveId" clId="{11424DED-EB83-40D9-9C33-A7B595D120EA}" dt="2023-10-12T16:16:34.569" v="458" actId="2711"/>
          <ac:spMkLst>
            <pc:docMk/>
            <pc:sldMk cId="2452908844" sldId="513"/>
            <ac:spMk id="2" creationId="{2A89EBD2-6A68-F7F8-7215-3842F5FCED4F}"/>
          </ac:spMkLst>
        </pc:spChg>
        <pc:spChg chg="mod">
          <ac:chgData name="Michael Aschermann" userId="3cc4be2765027fb0" providerId="LiveId" clId="{11424DED-EB83-40D9-9C33-A7B595D120EA}" dt="2023-10-12T16:13:22.722" v="198" actId="20577"/>
          <ac:spMkLst>
            <pc:docMk/>
            <pc:sldMk cId="2452908844" sldId="513"/>
            <ac:spMk id="3" creationId="{650F003D-154D-3576-972D-A8C75C87D5B9}"/>
          </ac:spMkLst>
        </pc:spChg>
      </pc:sldChg>
      <pc:sldChg chg="addSp delSp modSp new mod ord">
        <pc:chgData name="Michael Aschermann" userId="3cc4be2765027fb0" providerId="LiveId" clId="{11424DED-EB83-40D9-9C33-A7B595D120EA}" dt="2023-10-12T16:16:42.269" v="459" actId="2711"/>
        <pc:sldMkLst>
          <pc:docMk/>
          <pc:sldMk cId="2787808628" sldId="514"/>
        </pc:sldMkLst>
        <pc:spChg chg="del">
          <ac:chgData name="Michael Aschermann" userId="3cc4be2765027fb0" providerId="LiveId" clId="{11424DED-EB83-40D9-9C33-A7B595D120EA}" dt="2023-10-12T16:11:15.536" v="25"/>
          <ac:spMkLst>
            <pc:docMk/>
            <pc:sldMk cId="2787808628" sldId="514"/>
            <ac:spMk id="2" creationId="{88F1822A-8740-BF70-99A9-474BFD070C4B}"/>
          </ac:spMkLst>
        </pc:spChg>
        <pc:spChg chg="mod">
          <ac:chgData name="Michael Aschermann" userId="3cc4be2765027fb0" providerId="LiveId" clId="{11424DED-EB83-40D9-9C33-A7B595D120EA}" dt="2023-10-12T16:15:23.374" v="457" actId="5793"/>
          <ac:spMkLst>
            <pc:docMk/>
            <pc:sldMk cId="2787808628" sldId="514"/>
            <ac:spMk id="3" creationId="{BE94F100-6B5C-7307-DAEA-59E633E37985}"/>
          </ac:spMkLst>
        </pc:spChg>
        <pc:spChg chg="add mod">
          <ac:chgData name="Michael Aschermann" userId="3cc4be2765027fb0" providerId="LiveId" clId="{11424DED-EB83-40D9-9C33-A7B595D120EA}" dt="2023-10-12T16:16:42.269" v="459" actId="2711"/>
          <ac:spMkLst>
            <pc:docMk/>
            <pc:sldMk cId="2787808628" sldId="514"/>
            <ac:spMk id="4" creationId="{49B1FED9-2F1C-0A4D-9454-AC56EEEB1B02}"/>
          </ac:spMkLst>
        </pc:spChg>
      </pc:sldChg>
    </pc:docChg>
  </pc:docChgLst>
  <pc:docChgLst>
    <pc:chgData name="Michael Aschermann" userId="3cc4be2765027fb0" providerId="LiveId" clId="{8B8ED167-E5E2-4BF7-B3FF-17D9934A8497}"/>
    <pc:docChg chg="custSel addSld delSld modSld sldOrd">
      <pc:chgData name="Michael Aschermann" userId="3cc4be2765027fb0" providerId="LiveId" clId="{8B8ED167-E5E2-4BF7-B3FF-17D9934A8497}" dt="2023-08-20T11:32:11.504" v="1508" actId="20577"/>
      <pc:docMkLst>
        <pc:docMk/>
      </pc:docMkLst>
      <pc:sldChg chg="del">
        <pc:chgData name="Michael Aschermann" userId="3cc4be2765027fb0" providerId="LiveId" clId="{8B8ED167-E5E2-4BF7-B3FF-17D9934A8497}" dt="2023-08-19T13:55:12.293" v="587" actId="2696"/>
        <pc:sldMkLst>
          <pc:docMk/>
          <pc:sldMk cId="3582339678" sldId="488"/>
        </pc:sldMkLst>
      </pc:sldChg>
      <pc:sldChg chg="del">
        <pc:chgData name="Michael Aschermann" userId="3cc4be2765027fb0" providerId="LiveId" clId="{8B8ED167-E5E2-4BF7-B3FF-17D9934A8497}" dt="2023-08-19T13:55:12.293" v="587" actId="2696"/>
        <pc:sldMkLst>
          <pc:docMk/>
          <pc:sldMk cId="1843398003" sldId="489"/>
        </pc:sldMkLst>
      </pc:sldChg>
      <pc:sldChg chg="del">
        <pc:chgData name="Michael Aschermann" userId="3cc4be2765027fb0" providerId="LiveId" clId="{8B8ED167-E5E2-4BF7-B3FF-17D9934A8497}" dt="2023-08-19T13:55:12.293" v="587" actId="2696"/>
        <pc:sldMkLst>
          <pc:docMk/>
          <pc:sldMk cId="835494844" sldId="492"/>
        </pc:sldMkLst>
      </pc:sldChg>
      <pc:sldChg chg="del">
        <pc:chgData name="Michael Aschermann" userId="3cc4be2765027fb0" providerId="LiveId" clId="{8B8ED167-E5E2-4BF7-B3FF-17D9934A8497}" dt="2023-08-19T13:55:12.293" v="587" actId="2696"/>
        <pc:sldMkLst>
          <pc:docMk/>
          <pc:sldMk cId="238693895" sldId="494"/>
        </pc:sldMkLst>
      </pc:sldChg>
      <pc:sldChg chg="del">
        <pc:chgData name="Michael Aschermann" userId="3cc4be2765027fb0" providerId="LiveId" clId="{8B8ED167-E5E2-4BF7-B3FF-17D9934A8497}" dt="2023-08-19T13:55:12.293" v="587" actId="2696"/>
        <pc:sldMkLst>
          <pc:docMk/>
          <pc:sldMk cId="2163439365" sldId="495"/>
        </pc:sldMkLst>
      </pc:sldChg>
      <pc:sldChg chg="del">
        <pc:chgData name="Michael Aschermann" userId="3cc4be2765027fb0" providerId="LiveId" clId="{8B8ED167-E5E2-4BF7-B3FF-17D9934A8497}" dt="2023-08-19T13:55:12.293" v="587" actId="2696"/>
        <pc:sldMkLst>
          <pc:docMk/>
          <pc:sldMk cId="3461384160" sldId="496"/>
        </pc:sldMkLst>
      </pc:sldChg>
      <pc:sldChg chg="del">
        <pc:chgData name="Michael Aschermann" userId="3cc4be2765027fb0" providerId="LiveId" clId="{8B8ED167-E5E2-4BF7-B3FF-17D9934A8497}" dt="2023-08-19T13:55:12.293" v="587" actId="2696"/>
        <pc:sldMkLst>
          <pc:docMk/>
          <pc:sldMk cId="592669982" sldId="497"/>
        </pc:sldMkLst>
      </pc:sldChg>
      <pc:sldChg chg="modSp mod">
        <pc:chgData name="Michael Aschermann" userId="3cc4be2765027fb0" providerId="LiveId" clId="{8B8ED167-E5E2-4BF7-B3FF-17D9934A8497}" dt="2023-08-20T11:30:50.711" v="1476" actId="1076"/>
        <pc:sldMkLst>
          <pc:docMk/>
          <pc:sldMk cId="2338992433" sldId="499"/>
        </pc:sldMkLst>
        <pc:spChg chg="mod">
          <ac:chgData name="Michael Aschermann" userId="3cc4be2765027fb0" providerId="LiveId" clId="{8B8ED167-E5E2-4BF7-B3FF-17D9934A8497}" dt="2023-08-19T13:55:53.354" v="593" actId="2711"/>
          <ac:spMkLst>
            <pc:docMk/>
            <pc:sldMk cId="2338992433" sldId="499"/>
            <ac:spMk id="4" creationId="{8F9D797A-D5B9-FFA2-4CE1-88867D83B950}"/>
          </ac:spMkLst>
        </pc:spChg>
        <pc:spChg chg="mod">
          <ac:chgData name="Michael Aschermann" userId="3cc4be2765027fb0" providerId="LiveId" clId="{8B8ED167-E5E2-4BF7-B3FF-17D9934A8497}" dt="2023-08-20T11:30:50.711" v="1476" actId="1076"/>
          <ac:spMkLst>
            <pc:docMk/>
            <pc:sldMk cId="2338992433" sldId="499"/>
            <ac:spMk id="14" creationId="{7B726B49-45CA-4AC3-B5E9-3D5898B55BEB}"/>
          </ac:spMkLst>
        </pc:spChg>
      </pc:sldChg>
      <pc:sldChg chg="del">
        <pc:chgData name="Michael Aschermann" userId="3cc4be2765027fb0" providerId="LiveId" clId="{8B8ED167-E5E2-4BF7-B3FF-17D9934A8497}" dt="2023-08-19T13:55:12.293" v="587" actId="2696"/>
        <pc:sldMkLst>
          <pc:docMk/>
          <pc:sldMk cId="243574433" sldId="501"/>
        </pc:sldMkLst>
      </pc:sldChg>
      <pc:sldChg chg="del">
        <pc:chgData name="Michael Aschermann" userId="3cc4be2765027fb0" providerId="LiveId" clId="{8B8ED167-E5E2-4BF7-B3FF-17D9934A8497}" dt="2023-08-19T13:55:12.293" v="587" actId="2696"/>
        <pc:sldMkLst>
          <pc:docMk/>
          <pc:sldMk cId="584462605" sldId="502"/>
        </pc:sldMkLst>
      </pc:sldChg>
      <pc:sldChg chg="modSp mod ord">
        <pc:chgData name="Michael Aschermann" userId="3cc4be2765027fb0" providerId="LiveId" clId="{8B8ED167-E5E2-4BF7-B3FF-17D9934A8497}" dt="2023-08-20T11:31:16.126" v="1482" actId="1076"/>
        <pc:sldMkLst>
          <pc:docMk/>
          <pc:sldMk cId="2958836122" sldId="503"/>
        </pc:sldMkLst>
        <pc:spChg chg="mod">
          <ac:chgData name="Michael Aschermann" userId="3cc4be2765027fb0" providerId="LiveId" clId="{8B8ED167-E5E2-4BF7-B3FF-17D9934A8497}" dt="2023-08-20T11:31:16.126" v="1482" actId="1076"/>
          <ac:spMkLst>
            <pc:docMk/>
            <pc:sldMk cId="2958836122" sldId="503"/>
            <ac:spMk id="2" creationId="{55A21884-6487-183B-1CD5-274188C92C19}"/>
          </ac:spMkLst>
        </pc:spChg>
        <pc:spChg chg="mod">
          <ac:chgData name="Michael Aschermann" userId="3cc4be2765027fb0" providerId="LiveId" clId="{8B8ED167-E5E2-4BF7-B3FF-17D9934A8497}" dt="2023-08-19T13:42:27.849" v="49" actId="948"/>
          <ac:spMkLst>
            <pc:docMk/>
            <pc:sldMk cId="2958836122" sldId="503"/>
            <ac:spMk id="3" creationId="{EF2BC5D6-0E01-39DD-3915-63894464C82E}"/>
          </ac:spMkLst>
        </pc:spChg>
      </pc:sldChg>
      <pc:sldChg chg="modSp new mod">
        <pc:chgData name="Michael Aschermann" userId="3cc4be2765027fb0" providerId="LiveId" clId="{8B8ED167-E5E2-4BF7-B3FF-17D9934A8497}" dt="2023-08-20T11:31:12.151" v="1481" actId="1076"/>
        <pc:sldMkLst>
          <pc:docMk/>
          <pc:sldMk cId="4180893595" sldId="504"/>
        </pc:sldMkLst>
        <pc:spChg chg="mod">
          <ac:chgData name="Michael Aschermann" userId="3cc4be2765027fb0" providerId="LiveId" clId="{8B8ED167-E5E2-4BF7-B3FF-17D9934A8497}" dt="2023-08-20T11:31:12.151" v="1481" actId="1076"/>
          <ac:spMkLst>
            <pc:docMk/>
            <pc:sldMk cId="4180893595" sldId="504"/>
            <ac:spMk id="2" creationId="{3F48F204-B4E3-D693-16DD-E6B8A2421EA7}"/>
          </ac:spMkLst>
        </pc:spChg>
        <pc:spChg chg="mod">
          <ac:chgData name="Michael Aschermann" userId="3cc4be2765027fb0" providerId="LiveId" clId="{8B8ED167-E5E2-4BF7-B3FF-17D9934A8497}" dt="2023-08-20T11:28:11.214" v="1448" actId="20577"/>
          <ac:spMkLst>
            <pc:docMk/>
            <pc:sldMk cId="4180893595" sldId="504"/>
            <ac:spMk id="3" creationId="{527AAF15-DBE7-ADD4-03BE-B989E309204C}"/>
          </ac:spMkLst>
        </pc:spChg>
      </pc:sldChg>
      <pc:sldChg chg="modSp new mod">
        <pc:chgData name="Michael Aschermann" userId="3cc4be2765027fb0" providerId="LiveId" clId="{8B8ED167-E5E2-4BF7-B3FF-17D9934A8497}" dt="2023-08-20T11:31:08.173" v="1480" actId="1076"/>
        <pc:sldMkLst>
          <pc:docMk/>
          <pc:sldMk cId="95023974" sldId="505"/>
        </pc:sldMkLst>
        <pc:spChg chg="mod">
          <ac:chgData name="Michael Aschermann" userId="3cc4be2765027fb0" providerId="LiveId" clId="{8B8ED167-E5E2-4BF7-B3FF-17D9934A8497}" dt="2023-08-20T11:31:08.173" v="1480" actId="1076"/>
          <ac:spMkLst>
            <pc:docMk/>
            <pc:sldMk cId="95023974" sldId="505"/>
            <ac:spMk id="2" creationId="{7218F3F3-07C5-57DB-00A5-8AFA8E152530}"/>
          </ac:spMkLst>
        </pc:spChg>
        <pc:spChg chg="mod">
          <ac:chgData name="Michael Aschermann" userId="3cc4be2765027fb0" providerId="LiveId" clId="{8B8ED167-E5E2-4BF7-B3FF-17D9934A8497}" dt="2023-08-19T13:56:39.154" v="598" actId="20577"/>
          <ac:spMkLst>
            <pc:docMk/>
            <pc:sldMk cId="95023974" sldId="505"/>
            <ac:spMk id="3" creationId="{B06DBB70-E26E-053B-838E-BA854E618BEA}"/>
          </ac:spMkLst>
        </pc:spChg>
      </pc:sldChg>
      <pc:sldChg chg="modSp new mod">
        <pc:chgData name="Michael Aschermann" userId="3cc4be2765027fb0" providerId="LiveId" clId="{8B8ED167-E5E2-4BF7-B3FF-17D9934A8497}" dt="2023-08-20T11:31:04.734" v="1479" actId="1076"/>
        <pc:sldMkLst>
          <pc:docMk/>
          <pc:sldMk cId="1732166011" sldId="506"/>
        </pc:sldMkLst>
        <pc:spChg chg="mod">
          <ac:chgData name="Michael Aschermann" userId="3cc4be2765027fb0" providerId="LiveId" clId="{8B8ED167-E5E2-4BF7-B3FF-17D9934A8497}" dt="2023-08-20T11:31:04.734" v="1479" actId="1076"/>
          <ac:spMkLst>
            <pc:docMk/>
            <pc:sldMk cId="1732166011" sldId="506"/>
            <ac:spMk id="2" creationId="{3F13C9E3-9E5B-6C82-B66D-FCC0C36AF7B5}"/>
          </ac:spMkLst>
        </pc:spChg>
        <pc:spChg chg="mod">
          <ac:chgData name="Michael Aschermann" userId="3cc4be2765027fb0" providerId="LiveId" clId="{8B8ED167-E5E2-4BF7-B3FF-17D9934A8497}" dt="2023-08-20T11:29:10.077" v="1469" actId="20577"/>
          <ac:spMkLst>
            <pc:docMk/>
            <pc:sldMk cId="1732166011" sldId="506"/>
            <ac:spMk id="3" creationId="{34F764EB-283F-4E1B-7614-FC4329712623}"/>
          </ac:spMkLst>
        </pc:spChg>
      </pc:sldChg>
      <pc:sldChg chg="modSp new mod">
        <pc:chgData name="Michael Aschermann" userId="3cc4be2765027fb0" providerId="LiveId" clId="{8B8ED167-E5E2-4BF7-B3FF-17D9934A8497}" dt="2023-08-20T11:31:01.172" v="1478" actId="1076"/>
        <pc:sldMkLst>
          <pc:docMk/>
          <pc:sldMk cId="1645311711" sldId="507"/>
        </pc:sldMkLst>
        <pc:spChg chg="mod">
          <ac:chgData name="Michael Aschermann" userId="3cc4be2765027fb0" providerId="LiveId" clId="{8B8ED167-E5E2-4BF7-B3FF-17D9934A8497}" dt="2023-08-20T11:31:01.172" v="1478" actId="1076"/>
          <ac:spMkLst>
            <pc:docMk/>
            <pc:sldMk cId="1645311711" sldId="507"/>
            <ac:spMk id="2" creationId="{AB23437B-0910-361E-8703-983D495DE3CC}"/>
          </ac:spMkLst>
        </pc:spChg>
        <pc:spChg chg="mod">
          <ac:chgData name="Michael Aschermann" userId="3cc4be2765027fb0" providerId="LiveId" clId="{8B8ED167-E5E2-4BF7-B3FF-17D9934A8497}" dt="2023-08-20T11:29:54.402" v="1474" actId="27636"/>
          <ac:spMkLst>
            <pc:docMk/>
            <pc:sldMk cId="1645311711" sldId="507"/>
            <ac:spMk id="3" creationId="{EE430D7A-2AC1-4C04-AAFF-B5C2D39627C7}"/>
          </ac:spMkLst>
        </pc:spChg>
      </pc:sldChg>
      <pc:sldChg chg="modSp new mod">
        <pc:chgData name="Michael Aschermann" userId="3cc4be2765027fb0" providerId="LiveId" clId="{8B8ED167-E5E2-4BF7-B3FF-17D9934A8497}" dt="2023-08-20T11:32:11.504" v="1508" actId="20577"/>
        <pc:sldMkLst>
          <pc:docMk/>
          <pc:sldMk cId="4087714383" sldId="508"/>
        </pc:sldMkLst>
        <pc:spChg chg="mod">
          <ac:chgData name="Michael Aschermann" userId="3cc4be2765027fb0" providerId="LiveId" clId="{8B8ED167-E5E2-4BF7-B3FF-17D9934A8497}" dt="2023-08-20T11:31:43.533" v="1490" actId="20577"/>
          <ac:spMkLst>
            <pc:docMk/>
            <pc:sldMk cId="4087714383" sldId="508"/>
            <ac:spMk id="2" creationId="{1661553E-3126-DFA2-5DF1-7B103D87717B}"/>
          </ac:spMkLst>
        </pc:spChg>
        <pc:spChg chg="mod">
          <ac:chgData name="Michael Aschermann" userId="3cc4be2765027fb0" providerId="LiveId" clId="{8B8ED167-E5E2-4BF7-B3FF-17D9934A8497}" dt="2023-08-20T11:32:11.504" v="1508" actId="20577"/>
          <ac:spMkLst>
            <pc:docMk/>
            <pc:sldMk cId="4087714383" sldId="508"/>
            <ac:spMk id="3" creationId="{9D493F44-1694-0EA4-256E-3943222FF50D}"/>
          </ac:spMkLst>
        </pc:spChg>
      </pc:sldChg>
      <pc:sldChg chg="modSp new mod ord">
        <pc:chgData name="Michael Aschermann" userId="3cc4be2765027fb0" providerId="LiveId" clId="{8B8ED167-E5E2-4BF7-B3FF-17D9934A8497}" dt="2023-08-20T11:18:05.024" v="757" actId="113"/>
        <pc:sldMkLst>
          <pc:docMk/>
          <pc:sldMk cId="4117172505" sldId="509"/>
        </pc:sldMkLst>
        <pc:spChg chg="mod">
          <ac:chgData name="Michael Aschermann" userId="3cc4be2765027fb0" providerId="LiveId" clId="{8B8ED167-E5E2-4BF7-B3FF-17D9934A8497}" dt="2023-08-20T11:17:45.040" v="753" actId="20577"/>
          <ac:spMkLst>
            <pc:docMk/>
            <pc:sldMk cId="4117172505" sldId="509"/>
            <ac:spMk id="2" creationId="{81A69424-93ED-3EE7-126E-1D1832D7E0E5}"/>
          </ac:spMkLst>
        </pc:spChg>
        <pc:spChg chg="mod">
          <ac:chgData name="Michael Aschermann" userId="3cc4be2765027fb0" providerId="LiveId" clId="{8B8ED167-E5E2-4BF7-B3FF-17D9934A8497}" dt="2023-08-20T11:18:05.024" v="757" actId="113"/>
          <ac:spMkLst>
            <pc:docMk/>
            <pc:sldMk cId="4117172505" sldId="509"/>
            <ac:spMk id="3" creationId="{6991609E-34B0-9EF5-0A11-BEB37A043AEC}"/>
          </ac:spMkLst>
        </pc:spChg>
      </pc:sldChg>
      <pc:sldChg chg="modSp mod">
        <pc:chgData name="Michael Aschermann" userId="3cc4be2765027fb0" providerId="LiveId" clId="{8B8ED167-E5E2-4BF7-B3FF-17D9934A8497}" dt="2023-08-20T11:17:28.564" v="708" actId="2711"/>
        <pc:sldMkLst>
          <pc:docMk/>
          <pc:sldMk cId="513471322" sldId="510"/>
        </pc:sldMkLst>
        <pc:spChg chg="mod">
          <ac:chgData name="Michael Aschermann" userId="3cc4be2765027fb0" providerId="LiveId" clId="{8B8ED167-E5E2-4BF7-B3FF-17D9934A8497}" dt="2023-08-20T11:17:04.313" v="704" actId="20577"/>
          <ac:spMkLst>
            <pc:docMk/>
            <pc:sldMk cId="513471322" sldId="510"/>
            <ac:spMk id="2" creationId="{81A69424-93ED-3EE7-126E-1D1832D7E0E5}"/>
          </ac:spMkLst>
        </pc:spChg>
        <pc:spChg chg="mod">
          <ac:chgData name="Michael Aschermann" userId="3cc4be2765027fb0" providerId="LiveId" clId="{8B8ED167-E5E2-4BF7-B3FF-17D9934A8497}" dt="2023-08-20T11:17:28.564" v="708" actId="2711"/>
          <ac:spMkLst>
            <pc:docMk/>
            <pc:sldMk cId="513471322" sldId="510"/>
            <ac:spMk id="3" creationId="{6991609E-34B0-9EF5-0A11-BEB37A043AEC}"/>
          </ac:spMkLst>
        </pc:spChg>
      </pc:sldChg>
      <pc:sldChg chg="modSp new mod">
        <pc:chgData name="Michael Aschermann" userId="3cc4be2765027fb0" providerId="LiveId" clId="{8B8ED167-E5E2-4BF7-B3FF-17D9934A8497}" dt="2023-08-20T11:24:10.120" v="1300" actId="20577"/>
        <pc:sldMkLst>
          <pc:docMk/>
          <pc:sldMk cId="395869334" sldId="511"/>
        </pc:sldMkLst>
        <pc:spChg chg="mod">
          <ac:chgData name="Michael Aschermann" userId="3cc4be2765027fb0" providerId="LiveId" clId="{8B8ED167-E5E2-4BF7-B3FF-17D9934A8497}" dt="2023-08-20T11:19:10.043" v="829" actId="122"/>
          <ac:spMkLst>
            <pc:docMk/>
            <pc:sldMk cId="395869334" sldId="511"/>
            <ac:spMk id="2" creationId="{696BC4CF-ED43-34F6-3F4E-BB79D0147733}"/>
          </ac:spMkLst>
        </pc:spChg>
        <pc:spChg chg="mod">
          <ac:chgData name="Michael Aschermann" userId="3cc4be2765027fb0" providerId="LiveId" clId="{8B8ED167-E5E2-4BF7-B3FF-17D9934A8497}" dt="2023-08-20T11:24:10.120" v="1300" actId="20577"/>
          <ac:spMkLst>
            <pc:docMk/>
            <pc:sldMk cId="395869334" sldId="511"/>
            <ac:spMk id="3" creationId="{A24BC543-03FE-0780-7AAB-9B66BEB9E2E9}"/>
          </ac:spMkLst>
        </pc:spChg>
      </pc:sldChg>
      <pc:sldChg chg="modSp new mod">
        <pc:chgData name="Michael Aschermann" userId="3cc4be2765027fb0" providerId="LiveId" clId="{8B8ED167-E5E2-4BF7-B3FF-17D9934A8497}" dt="2023-08-20T11:30:45.063" v="1475" actId="1076"/>
        <pc:sldMkLst>
          <pc:docMk/>
          <pc:sldMk cId="3909965192" sldId="512"/>
        </pc:sldMkLst>
        <pc:spChg chg="mod">
          <ac:chgData name="Michael Aschermann" userId="3cc4be2765027fb0" providerId="LiveId" clId="{8B8ED167-E5E2-4BF7-B3FF-17D9934A8497}" dt="2023-08-20T11:30:45.063" v="1475" actId="1076"/>
          <ac:spMkLst>
            <pc:docMk/>
            <pc:sldMk cId="3909965192" sldId="512"/>
            <ac:spMk id="2" creationId="{06F0A3B1-691B-9C59-7E5D-F9F72EEAE66E}"/>
          </ac:spMkLst>
        </pc:spChg>
        <pc:spChg chg="mod">
          <ac:chgData name="Michael Aschermann" userId="3cc4be2765027fb0" providerId="LiveId" clId="{8B8ED167-E5E2-4BF7-B3FF-17D9934A8497}" dt="2023-08-20T11:27:04.893" v="1444" actId="20577"/>
          <ac:spMkLst>
            <pc:docMk/>
            <pc:sldMk cId="3909965192" sldId="512"/>
            <ac:spMk id="3" creationId="{69FD8A57-B8E1-7928-DEA9-1F8418020CC4}"/>
          </ac:spMkLst>
        </pc:spChg>
      </pc:sldChg>
    </pc:docChg>
  </pc:docChgLst>
  <pc:docChgLst>
    <pc:chgData name="Michael Aschermann" userId="3cc4be2765027fb0" providerId="LiveId" clId="{94D0DF41-09E6-4460-97DB-20F82D56BD9D}"/>
    <pc:docChg chg="undo custSel delSld modSld">
      <pc:chgData name="Michael Aschermann" userId="3cc4be2765027fb0" providerId="LiveId" clId="{94D0DF41-09E6-4460-97DB-20F82D56BD9D}" dt="2023-09-24T10:59:07.779" v="4239" actId="20577"/>
      <pc:docMkLst>
        <pc:docMk/>
      </pc:docMkLst>
      <pc:sldChg chg="modSp mod">
        <pc:chgData name="Michael Aschermann" userId="3cc4be2765027fb0" providerId="LiveId" clId="{94D0DF41-09E6-4460-97DB-20F82D56BD9D}" dt="2023-09-24T10:57:12.589" v="4079" actId="20577"/>
        <pc:sldMkLst>
          <pc:docMk/>
          <pc:sldMk cId="2856875505" sldId="486"/>
        </pc:sldMkLst>
        <pc:spChg chg="mod">
          <ac:chgData name="Michael Aschermann" userId="3cc4be2765027fb0" providerId="LiveId" clId="{94D0DF41-09E6-4460-97DB-20F82D56BD9D}" dt="2023-09-24T10:24:20.528" v="130" actId="20577"/>
          <ac:spMkLst>
            <pc:docMk/>
            <pc:sldMk cId="2856875505" sldId="486"/>
            <ac:spMk id="3" creationId="{7CA54CD9-6332-4018-80C0-8851DA2A6F56}"/>
          </ac:spMkLst>
        </pc:spChg>
        <pc:spChg chg="mod">
          <ac:chgData name="Michael Aschermann" userId="3cc4be2765027fb0" providerId="LiveId" clId="{94D0DF41-09E6-4460-97DB-20F82D56BD9D}" dt="2023-09-24T10:57:12.589" v="4079" actId="20577"/>
          <ac:spMkLst>
            <pc:docMk/>
            <pc:sldMk cId="2856875505" sldId="486"/>
            <ac:spMk id="5" creationId="{276148CC-D3A4-4136-AA81-28BD3CC083FD}"/>
          </ac:spMkLst>
        </pc:spChg>
      </pc:sldChg>
      <pc:sldChg chg="modSp mod">
        <pc:chgData name="Michael Aschermann" userId="3cc4be2765027fb0" providerId="LiveId" clId="{94D0DF41-09E6-4460-97DB-20F82D56BD9D}" dt="2023-09-24T10:54:27.003" v="4016" actId="20577"/>
        <pc:sldMkLst>
          <pc:docMk/>
          <pc:sldMk cId="2338992433" sldId="499"/>
        </pc:sldMkLst>
        <pc:spChg chg="mod">
          <ac:chgData name="Michael Aschermann" userId="3cc4be2765027fb0" providerId="LiveId" clId="{94D0DF41-09E6-4460-97DB-20F82D56BD9D}" dt="2023-09-24T10:54:27.003" v="4016" actId="20577"/>
          <ac:spMkLst>
            <pc:docMk/>
            <pc:sldMk cId="2338992433" sldId="499"/>
            <ac:spMk id="14" creationId="{7B726B49-45CA-4AC3-B5E9-3D5898B55BEB}"/>
          </ac:spMkLst>
        </pc:spChg>
      </pc:sldChg>
      <pc:sldChg chg="modSp mod">
        <pc:chgData name="Michael Aschermann" userId="3cc4be2765027fb0" providerId="LiveId" clId="{94D0DF41-09E6-4460-97DB-20F82D56BD9D}" dt="2023-09-24T10:32:06.731" v="818" actId="20577"/>
        <pc:sldMkLst>
          <pc:docMk/>
          <pc:sldMk cId="2958836122" sldId="503"/>
        </pc:sldMkLst>
        <pc:spChg chg="mod">
          <ac:chgData name="Michael Aschermann" userId="3cc4be2765027fb0" providerId="LiveId" clId="{94D0DF41-09E6-4460-97DB-20F82D56BD9D}" dt="2023-09-24T10:24:41.568" v="165" actId="20577"/>
          <ac:spMkLst>
            <pc:docMk/>
            <pc:sldMk cId="2958836122" sldId="503"/>
            <ac:spMk id="2" creationId="{55A21884-6487-183B-1CD5-274188C92C19}"/>
          </ac:spMkLst>
        </pc:spChg>
        <pc:spChg chg="mod">
          <ac:chgData name="Michael Aschermann" userId="3cc4be2765027fb0" providerId="LiveId" clId="{94D0DF41-09E6-4460-97DB-20F82D56BD9D}" dt="2023-09-24T10:32:06.731" v="818" actId="20577"/>
          <ac:spMkLst>
            <pc:docMk/>
            <pc:sldMk cId="2958836122" sldId="503"/>
            <ac:spMk id="3" creationId="{EF2BC5D6-0E01-39DD-3915-63894464C82E}"/>
          </ac:spMkLst>
        </pc:spChg>
      </pc:sldChg>
      <pc:sldChg chg="modSp mod">
        <pc:chgData name="Michael Aschermann" userId="3cc4be2765027fb0" providerId="LiveId" clId="{94D0DF41-09E6-4460-97DB-20F82D56BD9D}" dt="2023-09-24T10:59:07.779" v="4239" actId="20577"/>
        <pc:sldMkLst>
          <pc:docMk/>
          <pc:sldMk cId="4180893595" sldId="504"/>
        </pc:sldMkLst>
        <pc:spChg chg="mod">
          <ac:chgData name="Michael Aschermann" userId="3cc4be2765027fb0" providerId="LiveId" clId="{94D0DF41-09E6-4460-97DB-20F82D56BD9D}" dt="2023-09-24T10:27:37.091" v="462" actId="20577"/>
          <ac:spMkLst>
            <pc:docMk/>
            <pc:sldMk cId="4180893595" sldId="504"/>
            <ac:spMk id="2" creationId="{3F48F204-B4E3-D693-16DD-E6B8A2421EA7}"/>
          </ac:spMkLst>
        </pc:spChg>
        <pc:spChg chg="mod">
          <ac:chgData name="Michael Aschermann" userId="3cc4be2765027fb0" providerId="LiveId" clId="{94D0DF41-09E6-4460-97DB-20F82D56BD9D}" dt="2023-09-24T10:59:07.779" v="4239" actId="20577"/>
          <ac:spMkLst>
            <pc:docMk/>
            <pc:sldMk cId="4180893595" sldId="504"/>
            <ac:spMk id="3" creationId="{527AAF15-DBE7-ADD4-03BE-B989E309204C}"/>
          </ac:spMkLst>
        </pc:spChg>
      </pc:sldChg>
      <pc:sldChg chg="modSp mod">
        <pc:chgData name="Michael Aschermann" userId="3cc4be2765027fb0" providerId="LiveId" clId="{94D0DF41-09E6-4460-97DB-20F82D56BD9D}" dt="2023-09-24T10:56:46.120" v="4073" actId="6549"/>
        <pc:sldMkLst>
          <pc:docMk/>
          <pc:sldMk cId="95023974" sldId="505"/>
        </pc:sldMkLst>
        <pc:spChg chg="mod">
          <ac:chgData name="Michael Aschermann" userId="3cc4be2765027fb0" providerId="LiveId" clId="{94D0DF41-09E6-4460-97DB-20F82D56BD9D}" dt="2023-09-24T10:33:51.129" v="1060" actId="20577"/>
          <ac:spMkLst>
            <pc:docMk/>
            <pc:sldMk cId="95023974" sldId="505"/>
            <ac:spMk id="2" creationId="{7218F3F3-07C5-57DB-00A5-8AFA8E152530}"/>
          </ac:spMkLst>
        </pc:spChg>
        <pc:spChg chg="mod">
          <ac:chgData name="Michael Aschermann" userId="3cc4be2765027fb0" providerId="LiveId" clId="{94D0DF41-09E6-4460-97DB-20F82D56BD9D}" dt="2023-09-24T10:56:46.120" v="4073" actId="6549"/>
          <ac:spMkLst>
            <pc:docMk/>
            <pc:sldMk cId="95023974" sldId="505"/>
            <ac:spMk id="3" creationId="{B06DBB70-E26E-053B-838E-BA854E618BEA}"/>
          </ac:spMkLst>
        </pc:spChg>
      </pc:sldChg>
      <pc:sldChg chg="modSp mod">
        <pc:chgData name="Michael Aschermann" userId="3cc4be2765027fb0" providerId="LiveId" clId="{94D0DF41-09E6-4460-97DB-20F82D56BD9D}" dt="2023-09-24T10:39:17.591" v="1745" actId="20577"/>
        <pc:sldMkLst>
          <pc:docMk/>
          <pc:sldMk cId="1732166011" sldId="506"/>
        </pc:sldMkLst>
        <pc:spChg chg="mod">
          <ac:chgData name="Michael Aschermann" userId="3cc4be2765027fb0" providerId="LiveId" clId="{94D0DF41-09E6-4460-97DB-20F82D56BD9D}" dt="2023-09-24T10:36:05.951" v="1307" actId="6549"/>
          <ac:spMkLst>
            <pc:docMk/>
            <pc:sldMk cId="1732166011" sldId="506"/>
            <ac:spMk id="2" creationId="{3F13C9E3-9E5B-6C82-B66D-FCC0C36AF7B5}"/>
          </ac:spMkLst>
        </pc:spChg>
        <pc:spChg chg="mod">
          <ac:chgData name="Michael Aschermann" userId="3cc4be2765027fb0" providerId="LiveId" clId="{94D0DF41-09E6-4460-97DB-20F82D56BD9D}" dt="2023-09-24T10:39:17.591" v="1745" actId="20577"/>
          <ac:spMkLst>
            <pc:docMk/>
            <pc:sldMk cId="1732166011" sldId="506"/>
            <ac:spMk id="3" creationId="{34F764EB-283F-4E1B-7614-FC4329712623}"/>
          </ac:spMkLst>
        </pc:spChg>
      </pc:sldChg>
      <pc:sldChg chg="modSp mod">
        <pc:chgData name="Michael Aschermann" userId="3cc4be2765027fb0" providerId="LiveId" clId="{94D0DF41-09E6-4460-97DB-20F82D56BD9D}" dt="2023-09-24T10:44:05.808" v="2349" actId="20577"/>
        <pc:sldMkLst>
          <pc:docMk/>
          <pc:sldMk cId="1645311711" sldId="507"/>
        </pc:sldMkLst>
        <pc:spChg chg="mod">
          <ac:chgData name="Michael Aschermann" userId="3cc4be2765027fb0" providerId="LiveId" clId="{94D0DF41-09E6-4460-97DB-20F82D56BD9D}" dt="2023-09-24T10:39:44.533" v="1800" actId="20577"/>
          <ac:spMkLst>
            <pc:docMk/>
            <pc:sldMk cId="1645311711" sldId="507"/>
            <ac:spMk id="2" creationId="{AB23437B-0910-361E-8703-983D495DE3CC}"/>
          </ac:spMkLst>
        </pc:spChg>
        <pc:spChg chg="mod">
          <ac:chgData name="Michael Aschermann" userId="3cc4be2765027fb0" providerId="LiveId" clId="{94D0DF41-09E6-4460-97DB-20F82D56BD9D}" dt="2023-09-24T10:44:05.808" v="2349" actId="20577"/>
          <ac:spMkLst>
            <pc:docMk/>
            <pc:sldMk cId="1645311711" sldId="507"/>
            <ac:spMk id="3" creationId="{EE430D7A-2AC1-4C04-AAFF-B5C2D39627C7}"/>
          </ac:spMkLst>
        </pc:spChg>
      </pc:sldChg>
      <pc:sldChg chg="del">
        <pc:chgData name="Michael Aschermann" userId="3cc4be2765027fb0" providerId="LiveId" clId="{94D0DF41-09E6-4460-97DB-20F82D56BD9D}" dt="2023-09-24T10:54:11.900" v="3996" actId="2696"/>
        <pc:sldMkLst>
          <pc:docMk/>
          <pc:sldMk cId="4087714383" sldId="508"/>
        </pc:sldMkLst>
      </pc:sldChg>
      <pc:sldChg chg="modSp mod">
        <pc:chgData name="Michael Aschermann" userId="3cc4be2765027fb0" providerId="LiveId" clId="{94D0DF41-09E6-4460-97DB-20F82D56BD9D}" dt="2023-09-24T10:50:14.949" v="3470" actId="20577"/>
        <pc:sldMkLst>
          <pc:docMk/>
          <pc:sldMk cId="4117172505" sldId="509"/>
        </pc:sldMkLst>
        <pc:spChg chg="mod">
          <ac:chgData name="Michael Aschermann" userId="3cc4be2765027fb0" providerId="LiveId" clId="{94D0DF41-09E6-4460-97DB-20F82D56BD9D}" dt="2023-09-24T10:47:49.698" v="2939" actId="20577"/>
          <ac:spMkLst>
            <pc:docMk/>
            <pc:sldMk cId="4117172505" sldId="509"/>
            <ac:spMk id="2" creationId="{81A69424-93ED-3EE7-126E-1D1832D7E0E5}"/>
          </ac:spMkLst>
        </pc:spChg>
        <pc:spChg chg="mod">
          <ac:chgData name="Michael Aschermann" userId="3cc4be2765027fb0" providerId="LiveId" clId="{94D0DF41-09E6-4460-97DB-20F82D56BD9D}" dt="2023-09-24T10:50:14.949" v="3470" actId="20577"/>
          <ac:spMkLst>
            <pc:docMk/>
            <pc:sldMk cId="4117172505" sldId="509"/>
            <ac:spMk id="3" creationId="{6991609E-34B0-9EF5-0A11-BEB37A043AEC}"/>
          </ac:spMkLst>
        </pc:spChg>
      </pc:sldChg>
      <pc:sldChg chg="modSp mod">
        <pc:chgData name="Michael Aschermann" userId="3cc4be2765027fb0" providerId="LiveId" clId="{94D0DF41-09E6-4460-97DB-20F82D56BD9D}" dt="2023-09-24T10:47:34.159" v="2896" actId="1076"/>
        <pc:sldMkLst>
          <pc:docMk/>
          <pc:sldMk cId="513471322" sldId="510"/>
        </pc:sldMkLst>
        <pc:spChg chg="mod">
          <ac:chgData name="Michael Aschermann" userId="3cc4be2765027fb0" providerId="LiveId" clId="{94D0DF41-09E6-4460-97DB-20F82D56BD9D}" dt="2023-09-24T10:47:30.665" v="2895" actId="1076"/>
          <ac:spMkLst>
            <pc:docMk/>
            <pc:sldMk cId="513471322" sldId="510"/>
            <ac:spMk id="2" creationId="{81A69424-93ED-3EE7-126E-1D1832D7E0E5}"/>
          </ac:spMkLst>
        </pc:spChg>
        <pc:spChg chg="mod">
          <ac:chgData name="Michael Aschermann" userId="3cc4be2765027fb0" providerId="LiveId" clId="{94D0DF41-09E6-4460-97DB-20F82D56BD9D}" dt="2023-09-24T10:47:34.159" v="2896" actId="1076"/>
          <ac:spMkLst>
            <pc:docMk/>
            <pc:sldMk cId="513471322" sldId="510"/>
            <ac:spMk id="3" creationId="{6991609E-34B0-9EF5-0A11-BEB37A043AEC}"/>
          </ac:spMkLst>
        </pc:spChg>
      </pc:sldChg>
      <pc:sldChg chg="modSp mod">
        <pc:chgData name="Michael Aschermann" userId="3cc4be2765027fb0" providerId="LiveId" clId="{94D0DF41-09E6-4460-97DB-20F82D56BD9D}" dt="2023-09-24T10:56:05.160" v="4066" actId="20577"/>
        <pc:sldMkLst>
          <pc:docMk/>
          <pc:sldMk cId="395869334" sldId="511"/>
        </pc:sldMkLst>
        <pc:spChg chg="mod">
          <ac:chgData name="Michael Aschermann" userId="3cc4be2765027fb0" providerId="LiveId" clId="{94D0DF41-09E6-4460-97DB-20F82D56BD9D}" dt="2023-09-24T10:55:29.576" v="4053" actId="6549"/>
          <ac:spMkLst>
            <pc:docMk/>
            <pc:sldMk cId="395869334" sldId="511"/>
            <ac:spMk id="2" creationId="{696BC4CF-ED43-34F6-3F4E-BB79D0147733}"/>
          </ac:spMkLst>
        </pc:spChg>
        <pc:spChg chg="mod">
          <ac:chgData name="Michael Aschermann" userId="3cc4be2765027fb0" providerId="LiveId" clId="{94D0DF41-09E6-4460-97DB-20F82D56BD9D}" dt="2023-09-24T10:56:05.160" v="4066" actId="20577"/>
          <ac:spMkLst>
            <pc:docMk/>
            <pc:sldMk cId="395869334" sldId="511"/>
            <ac:spMk id="3" creationId="{A24BC543-03FE-0780-7AAB-9B66BEB9E2E9}"/>
          </ac:spMkLst>
        </pc:spChg>
      </pc:sldChg>
      <pc:sldChg chg="del">
        <pc:chgData name="Michael Aschermann" userId="3cc4be2765027fb0" providerId="LiveId" clId="{94D0DF41-09E6-4460-97DB-20F82D56BD9D}" dt="2023-09-24T10:54:36.179" v="4017" actId="2696"/>
        <pc:sldMkLst>
          <pc:docMk/>
          <pc:sldMk cId="3909965192" sldId="512"/>
        </pc:sldMkLst>
      </pc:sldChg>
    </pc:docChg>
  </pc:docChgLst>
  <pc:docChgLst>
    <pc:chgData name="Michael Aschermann" userId="3cc4be2765027fb0" providerId="LiveId" clId="{8CCEBE17-5F4E-4074-8186-FA6DB2B91FFA}"/>
    <pc:docChg chg="modSld">
      <pc:chgData name="Michael Aschermann" userId="3cc4be2765027fb0" providerId="LiveId" clId="{8CCEBE17-5F4E-4074-8186-FA6DB2B91FFA}" dt="2023-09-24T10:21:09.385" v="38" actId="20577"/>
      <pc:docMkLst>
        <pc:docMk/>
      </pc:docMkLst>
      <pc:sldChg chg="modSp mod">
        <pc:chgData name="Michael Aschermann" userId="3cc4be2765027fb0" providerId="LiveId" clId="{8CCEBE17-5F4E-4074-8186-FA6DB2B91FFA}" dt="2023-09-24T10:21:09.385" v="38" actId="20577"/>
        <pc:sldMkLst>
          <pc:docMk/>
          <pc:sldMk cId="2856875505" sldId="486"/>
        </pc:sldMkLst>
        <pc:spChg chg="mod">
          <ac:chgData name="Michael Aschermann" userId="3cc4be2765027fb0" providerId="LiveId" clId="{8CCEBE17-5F4E-4074-8186-FA6DB2B91FFA}" dt="2023-09-24T10:21:09.385" v="38" actId="20577"/>
          <ac:spMkLst>
            <pc:docMk/>
            <pc:sldMk cId="2856875505" sldId="486"/>
            <ac:spMk id="3" creationId="{7CA54CD9-6332-4018-80C0-8851DA2A6F5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55354-8F71-7186-33A2-40D57DF86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7240B2-C362-E00F-CB8D-46C920264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02E8A-37ED-ED74-8346-03C78BEE0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76FA4-70B9-9CC3-8318-B2652756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D8B63-BAA1-9CB8-AA9F-E24B4ACB1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3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49DFD-6B28-EC2F-B688-B9A5F025A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B9B69F-52FC-E56F-FC8E-D374C2E59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855D4-0538-9525-6B6D-27C87BE1A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9D96F-1EDA-7835-C11E-09EE10D9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4F85A-A45B-6F1B-89CA-B52D7B1A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9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926E9A-3BBC-F3B4-6DD9-6DC9D43F9C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869DA4-A783-C0EE-84E5-A30B2DE66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0D214-6EC1-13A8-043E-E7504EF4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13039-82D1-7A66-4235-5FFE6F31F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1E0E6-2EFA-24B4-DE97-924F342A2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0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9C2774E4-5C64-4C62-984F-3967F8EB8213}"/>
              </a:ext>
            </a:extLst>
          </p:cNvPr>
          <p:cNvCxnSpPr>
            <a:cxnSpLocks/>
          </p:cNvCxnSpPr>
          <p:nvPr userDrawn="1"/>
        </p:nvCxnSpPr>
        <p:spPr>
          <a:xfrm>
            <a:off x="0" y="836712"/>
            <a:ext cx="12192000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8241F9B-0D2C-427A-A3BB-2BECB174CFED}"/>
              </a:ext>
            </a:extLst>
          </p:cNvPr>
          <p:cNvCxnSpPr>
            <a:cxnSpLocks/>
          </p:cNvCxnSpPr>
          <p:nvPr userDrawn="1"/>
        </p:nvCxnSpPr>
        <p:spPr>
          <a:xfrm>
            <a:off x="0" y="6021288"/>
            <a:ext cx="9840416" cy="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0363E9-1308-4C0E-BDA5-CF390AD35CAC}"/>
              </a:ext>
            </a:extLst>
          </p:cNvPr>
          <p:cNvCxnSpPr>
            <a:cxnSpLocks/>
          </p:cNvCxnSpPr>
          <p:nvPr userDrawn="1"/>
        </p:nvCxnSpPr>
        <p:spPr>
          <a:xfrm>
            <a:off x="815413" y="0"/>
            <a:ext cx="0" cy="6858000"/>
          </a:xfrm>
          <a:prstGeom prst="line">
            <a:avLst/>
          </a:prstGeom>
          <a:ln>
            <a:solidFill>
              <a:srgbClr val="D3D3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>
            <a:extLst>
              <a:ext uri="{FF2B5EF4-FFF2-40B4-BE49-F238E27FC236}">
                <a16:creationId xmlns:a16="http://schemas.microsoft.com/office/drawing/2014/main" id="{33F0FED1-B8F9-445B-959A-F64BB176898C}"/>
              </a:ext>
            </a:extLst>
          </p:cNvPr>
          <p:cNvSpPr/>
          <p:nvPr userDrawn="1"/>
        </p:nvSpPr>
        <p:spPr>
          <a:xfrm>
            <a:off x="719403" y="740702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0F7C9BB3-3FAB-4AF6-A672-13B009C327B3}"/>
              </a:ext>
            </a:extLst>
          </p:cNvPr>
          <p:cNvSpPr/>
          <p:nvPr userDrawn="1"/>
        </p:nvSpPr>
        <p:spPr>
          <a:xfrm>
            <a:off x="750930" y="5284730"/>
            <a:ext cx="128967" cy="128967"/>
          </a:xfrm>
          <a:prstGeom prst="ellipse">
            <a:avLst/>
          </a:prstGeom>
          <a:solidFill>
            <a:srgbClr val="AE1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4953AD7C-105B-44C2-B8FA-6295064382B1}"/>
              </a:ext>
            </a:extLst>
          </p:cNvPr>
          <p:cNvSpPr/>
          <p:nvPr userDrawn="1"/>
        </p:nvSpPr>
        <p:spPr>
          <a:xfrm>
            <a:off x="719403" y="5925278"/>
            <a:ext cx="192021" cy="192021"/>
          </a:xfrm>
          <a:prstGeom prst="ellipse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770CC4A-0144-496C-B843-8E6984A9BF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8449" y="5733256"/>
            <a:ext cx="1496764" cy="669171"/>
          </a:xfrm>
          <a:prstGeom prst="rect">
            <a:avLst/>
          </a:prstGeom>
        </p:spPr>
      </p:pic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386361" y="3356071"/>
            <a:ext cx="9126120" cy="68313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91463" y="5282092"/>
            <a:ext cx="7584835" cy="38404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rgbClr val="AE1022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1481" y="4770503"/>
            <a:ext cx="7584825" cy="38669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133" b="0">
                <a:solidFill>
                  <a:schemeClr val="tx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391480" y="1237013"/>
            <a:ext cx="9024995" cy="980911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800"/>
              </a:spcBef>
              <a:buNone/>
              <a:defRPr sz="6400" b="1" i="0" baseline="0">
                <a:solidFill>
                  <a:schemeClr val="accent1"/>
                </a:solidFill>
                <a:latin typeface="+mn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718774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tra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825" y="452669"/>
            <a:ext cx="10175676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3333"/>
              </a:lnSpc>
              <a:spcBef>
                <a:spcPts val="0"/>
              </a:spcBef>
              <a:buNone/>
              <a:defRPr sz="3733" b="1">
                <a:solidFill>
                  <a:schemeClr val="accent1"/>
                </a:solidFill>
                <a:latin typeface="+mj-lt"/>
              </a:defRPr>
            </a:lvl1pPr>
            <a:lvl2pPr marL="355591" indent="0">
              <a:buNone/>
              <a:defRPr/>
            </a:lvl2pPr>
            <a:lvl3pPr marL="709065" indent="0">
              <a:buNone/>
              <a:defRPr/>
            </a:lvl3pPr>
            <a:lvl4pPr marL="1079473" indent="0">
              <a:buNone/>
              <a:defRPr/>
            </a:lvl4pPr>
            <a:lvl5pPr marL="1435064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5"/>
            <a:ext cx="10176933" cy="5187245"/>
          </a:xfrm>
          <a:prstGeom prst="rect">
            <a:avLst/>
          </a:prstGeom>
        </p:spPr>
        <p:txBody>
          <a:bodyPr/>
          <a:lstStyle>
            <a:lvl1pPr marL="241294" indent="-241294" defTabSz="479988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596885" indent="-239178" defTabSz="47835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838179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073124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3124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1314418" indent="-23917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555712" indent="-23917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435064" algn="l"/>
              </a:tabLst>
              <a:defRPr sz="2400"/>
            </a:lvl6pPr>
            <a:lvl7pPr marL="1795155" indent="-239178">
              <a:buClr>
                <a:srgbClr val="C00000"/>
              </a:buClr>
              <a:defRPr sz="2400"/>
            </a:lvl7pPr>
            <a:lvl8pPr marL="2039949" indent="-239178">
              <a:buClr>
                <a:srgbClr val="C00000"/>
              </a:buClr>
              <a:defRPr sz="2400"/>
            </a:lvl8pPr>
            <a:lvl9pPr marL="3232070" indent="-304792">
              <a:buClr>
                <a:srgbClr val="C00000"/>
              </a:buClr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157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1DAC-2E0A-28AC-8AEE-B2B04F5A4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FEDD-F045-865D-8261-A4AC8CA12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96B7F-00B8-9533-B258-13B532268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F8F17-635A-0F0E-5BE6-721A034C8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9FE05-225B-7739-F336-1102226B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27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5B8D3-9C74-2B79-50BA-58283ECAF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30E1C-27FE-E69B-83D9-79B49BA39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8ADCA-A844-8CA8-3612-78C1796EF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9DE19-5E03-B718-B1E7-84E0A1B9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0C912-BEC2-DEAC-4342-FF0E6D119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20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19A64-E4EF-D28C-3B4A-7AA769C5D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8EFCA-F57C-4EBA-CE4D-7D8C82E87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71AEC1-DD0C-51BC-ECC7-F4938591B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6B3B4-551E-3E9E-FD7A-4BD087B3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5EC70-857D-8E84-3EF3-B991339A5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4283F-1B0F-B70E-3D92-1827382D2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0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9184C-C47F-23F7-E13F-9B2AF2A61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E855D-DF5A-5E4D-87BC-B2C4BF731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67422A-D344-0FC3-3C40-31DC3F6A0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B7B536-A85E-48C6-D29C-F83653C13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1A6BF1-ABEA-7840-A3FD-8F95A7D1B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3642D2-C982-6272-8CEB-53397720C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4491DD-F299-1FD6-E826-1CF1E7C7A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669608-0DC2-2C98-F22D-90E12FA51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7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5F06F-146C-A636-ED69-FB1400D1E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015770-0805-20E6-98FC-4BA54A783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E63C91-A01A-BB80-F7FD-B92BDDDEC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FBD524-3D50-840D-B583-A9A970DA3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5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593246-6483-9105-ADD8-5AD7C261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289C8-B9D5-AF0D-3E92-A0F07658C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0FCE2-4FBE-B2FD-F581-036726390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6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D1620-392D-B501-3522-88BECB410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FD2C5-804F-7785-0BC3-8502FA06B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BB6A6-5071-A9BA-CD2E-C0FD107B8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AB4AB-7201-FEF8-2E6B-E64CA2BE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12ECF-43B1-80B1-41BB-19FBAEC99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A9F7C-4C57-4303-91F2-F71319388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1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79701-9130-4EEF-531D-F5B6068F4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8A6832-DD8C-EEB6-35F8-BB9D3711F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A0F69-43F5-E4E3-EB22-A314294D3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7A082E-FF07-F26B-9DA2-3C17EC625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A9B95-4BA2-7A63-1A50-28C1291B3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46E133-9C4E-A2EB-FD38-15E029D0E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72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A21BE0-8E31-3190-EBAA-49BAAE07D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BE7C9-64D3-AA6F-DBAE-B15CB5603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96400-97BE-B1C2-A135-F30D6A4563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184C8-E5FF-4019-A358-EEE869F9A12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6E3E5-C55E-A651-0F0B-BA25691FE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E43F9-47CC-A0C3-F789-A717CEC1D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9BED6-13BF-4E88-BC1B-B2B81E86E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5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/>
              <a:t>Lednice, 14.10,2023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91481" y="4770502"/>
            <a:ext cx="7584817" cy="511591"/>
          </a:xfrm>
        </p:spPr>
        <p:txBody>
          <a:bodyPr/>
          <a:lstStyle/>
          <a:p>
            <a:pPr>
              <a:buClr>
                <a:srgbClr val="D81440"/>
              </a:buClr>
            </a:pPr>
            <a:r>
              <a:rPr lang="en-GB" altLang="en-US" sz="1867" i="1" dirty="0">
                <a:latin typeface="+mj-lt"/>
                <a:ea typeface="Verdana Italic"/>
                <a:cs typeface="Verdana Italic"/>
              </a:rPr>
              <a:t>Michael Aschermann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376521" y="1333211"/>
            <a:ext cx="9731033" cy="1415901"/>
          </a:xfrm>
        </p:spPr>
        <p:txBody>
          <a:bodyPr/>
          <a:lstStyle/>
          <a:p>
            <a:pPr algn="ctr"/>
            <a:r>
              <a:rPr lang="en-US" sz="4400" dirty="0"/>
              <a:t>ESC Guidelines </a:t>
            </a:r>
            <a:r>
              <a:rPr lang="cs-CZ" sz="4400" dirty="0"/>
              <a:t>publikovaná </a:t>
            </a:r>
          </a:p>
          <a:p>
            <a:pPr algn="ctr"/>
            <a:r>
              <a:rPr lang="cs-CZ" sz="4400" dirty="0"/>
              <a:t>v národních kardiologických časopisech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56875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81A69424-93ED-3EE7-126E-1D1832D7E0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972434"/>
            <a:ext cx="10175676" cy="576064"/>
          </a:xfrm>
        </p:spPr>
        <p:txBody>
          <a:bodyPr/>
          <a:lstStyle/>
          <a:p>
            <a:pPr algn="ctr"/>
            <a:r>
              <a:rPr lang="cs-CZ" dirty="0">
                <a:latin typeface="+mn-lt"/>
              </a:rPr>
              <a:t>Specifika některých zemí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91609E-34B0-9EF5-0A11-BEB37A043AE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2269344"/>
            <a:ext cx="10176933" cy="367850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Německo 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publikace pouze komentář v jednom ze dvou národních časopisů, jeden publikuje celá </a:t>
            </a:r>
            <a:r>
              <a:rPr lang="cs-CZ" sz="2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cs-CZ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Portugal</a:t>
            </a:r>
            <a:r>
              <a:rPr lang="cs-CZ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sko 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překlad kapesní verze a distribuce všem členům</a:t>
            </a:r>
            <a:endParaRPr lang="cs-CZ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Maďarsko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distribuce kapesní anglické verze všem členům </a:t>
            </a:r>
            <a:endParaRPr lang="cs-CZ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cs-CZ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3471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81A69424-93ED-3EE7-126E-1D1832D7E0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cs-CZ" dirty="0">
                <a:latin typeface="+mn-lt"/>
              </a:rPr>
              <a:t>Specifika některých zemí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91609E-34B0-9EF5-0A11-BEB37A043AE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Francie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pouze oznámení o publikaci ESC </a:t>
            </a:r>
            <a:r>
              <a:rPr lang="cs-CZ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 na národním webu</a:t>
            </a:r>
            <a:endParaRPr lang="cs-CZ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Španělsko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2 národní kardiologické časopisy, jeden publikuje celá původní </a:t>
            </a:r>
            <a:r>
              <a:rPr lang="cs-CZ" sz="2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anglicky, kapesní verze dostupná pro smartphony</a:t>
            </a:r>
            <a:endParaRPr lang="cs-CZ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Turecko 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-2 národní kardiologické časopisy, jeden publikuje celá původní </a:t>
            </a:r>
            <a:r>
              <a:rPr lang="cs-CZ" sz="2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anglicky </a:t>
            </a:r>
            <a:endParaRPr lang="cs-CZ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7172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696BC4CF-ED43-34F6-3F4E-BB79D01477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1800" y="644691"/>
            <a:ext cx="10175676" cy="576064"/>
          </a:xfrm>
        </p:spPr>
        <p:txBody>
          <a:bodyPr/>
          <a:lstStyle/>
          <a:p>
            <a:pPr algn="ctr"/>
            <a:r>
              <a:rPr lang="cs-CZ" dirty="0" err="1">
                <a:latin typeface="+mn-lt"/>
              </a:rPr>
              <a:t>Guidelines</a:t>
            </a:r>
            <a:r>
              <a:rPr lang="cs-CZ" dirty="0">
                <a:latin typeface="+mn-lt"/>
              </a:rPr>
              <a:t> Česká republika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4BC543-03FE-0780-7AAB-9B66BEB9E2E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0543" y="1533778"/>
            <a:ext cx="10176933" cy="46795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publikace všech </a:t>
            </a:r>
            <a:r>
              <a:rPr lang="cs-CZ" dirty="0" err="1"/>
              <a:t>guidelines</a:t>
            </a:r>
            <a:r>
              <a:rPr lang="cs-CZ" dirty="0"/>
              <a:t> ve zkrácené verzi</a:t>
            </a:r>
          </a:p>
          <a:p>
            <a:pPr>
              <a:lnSpc>
                <a:spcPct val="150000"/>
              </a:lnSpc>
            </a:pPr>
            <a:r>
              <a:rPr lang="cs-CZ" dirty="0"/>
              <a:t>on-line i tištěná v </a:t>
            </a:r>
            <a:r>
              <a:rPr lang="cs-CZ" dirty="0" err="1"/>
              <a:t>Cor</a:t>
            </a:r>
            <a:r>
              <a:rPr lang="cs-CZ" dirty="0"/>
              <a:t> et </a:t>
            </a:r>
            <a:r>
              <a:rPr lang="cs-CZ" dirty="0" err="1"/>
              <a:t>Vasa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všechna </a:t>
            </a:r>
            <a:r>
              <a:rPr lang="cs-CZ" dirty="0" err="1"/>
              <a:t>guidelines</a:t>
            </a:r>
            <a:r>
              <a:rPr lang="cs-CZ" dirty="0"/>
              <a:t> v češtině </a:t>
            </a:r>
          </a:p>
          <a:p>
            <a:pPr>
              <a:lnSpc>
                <a:spcPct val="150000"/>
              </a:lnSpc>
            </a:pPr>
            <a:r>
              <a:rPr lang="cs-CZ" dirty="0"/>
              <a:t>tým 3-5 expertů je nominována ještě před ESC kongresem</a:t>
            </a:r>
          </a:p>
          <a:p>
            <a:pPr>
              <a:lnSpc>
                <a:spcPct val="150000"/>
              </a:lnSpc>
            </a:pPr>
            <a:r>
              <a:rPr lang="cs-CZ" dirty="0"/>
              <a:t>překlad zkrácené verze s cca 5000-7000 slov/</a:t>
            </a:r>
            <a:r>
              <a:rPr lang="cs-CZ" dirty="0" err="1"/>
              <a:t>guidelines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 err="1"/>
              <a:t>guidelines</a:t>
            </a:r>
            <a:r>
              <a:rPr lang="cs-CZ" dirty="0"/>
              <a:t> publikujeme do sjezdu ČKS následujícího roku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869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7B726B49-45CA-4AC3-B5E9-3D5898B55BEB}"/>
              </a:ext>
            </a:extLst>
          </p:cNvPr>
          <p:cNvSpPr txBox="1">
            <a:spLocks/>
          </p:cNvSpPr>
          <p:nvPr/>
        </p:nvSpPr>
        <p:spPr>
          <a:xfrm>
            <a:off x="638477" y="711574"/>
            <a:ext cx="10175676" cy="635160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0" indent="0" algn="l" defTabSz="360000" rtl="0" eaLnBrk="1" latinLnBrk="0" hangingPunct="1">
              <a:lnSpc>
                <a:spcPts val="2500"/>
              </a:lnSpc>
              <a:spcBef>
                <a:spcPts val="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2800" b="1" i="0" kern="1200">
                <a:solidFill>
                  <a:schemeClr val="accent1"/>
                </a:solidFill>
                <a:latin typeface="+mj-lt"/>
                <a:ea typeface="+mn-ea"/>
                <a:cs typeface="Verdana"/>
              </a:defRPr>
            </a:lvl1pPr>
            <a:lvl2pPr marL="266700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20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2pPr>
            <a:lvl3pPr marL="531812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18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3pPr>
            <a:lvl4pPr marL="809625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18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4pPr>
            <a:lvl5pPr marL="1076325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1800" b="0" i="0" kern="120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5pPr>
            <a:lvl6pPr marL="1981200" indent="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cs-CZ" sz="3733" dirty="0">
                <a:latin typeface="+mn-lt"/>
              </a:rPr>
              <a:t>Guidelines </a:t>
            </a:r>
            <a:r>
              <a:rPr lang="cs-CZ" altLang="cs-CZ" sz="3733" dirty="0">
                <a:latin typeface="+mn-lt"/>
              </a:rPr>
              <a:t>plán na roky</a:t>
            </a:r>
            <a:r>
              <a:rPr lang="en-US" altLang="cs-CZ" sz="3733" dirty="0">
                <a:latin typeface="+mn-lt"/>
              </a:rPr>
              <a:t> 2023, 2024 and 2025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8F9D797A-D5B9-FFA2-4CE1-88867D83B950}"/>
              </a:ext>
            </a:extLst>
          </p:cNvPr>
          <p:cNvSpPr txBox="1">
            <a:spLocks/>
          </p:cNvSpPr>
          <p:nvPr/>
        </p:nvSpPr>
        <p:spPr>
          <a:xfrm>
            <a:off x="711200" y="1422560"/>
            <a:ext cx="10327008" cy="5080000"/>
          </a:xfrm>
          <a:prstGeom prst="rect">
            <a:avLst/>
          </a:prstGeom>
        </p:spPr>
        <p:txBody>
          <a:bodyPr/>
          <a:lstStyle>
            <a:lvl1pPr marL="0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2400" b="1" i="0" kern="1200" dirty="0" smtClean="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1pPr>
            <a:lvl2pPr marL="266700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2000" b="0" i="0" kern="1200" dirty="0" smtClean="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2pPr>
            <a:lvl3pPr marL="531812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1800" b="0" i="0" kern="1200" dirty="0" smtClean="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3pPr>
            <a:lvl4pPr marL="809625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1800" b="0" i="0" kern="1200" dirty="0" smtClean="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4pPr>
            <a:lvl5pPr marL="1076325" indent="0" algn="l" defTabSz="3600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1800" b="0" i="0" kern="1200" dirty="0" smtClean="0">
                <a:solidFill>
                  <a:schemeClr val="tx1"/>
                </a:solidFill>
                <a:latin typeface="+mn-lt"/>
                <a:ea typeface="+mn-ea"/>
                <a:cs typeface="Verdana"/>
              </a:defRPr>
            </a:lvl5pPr>
            <a:lvl6pPr marL="1981200" indent="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cs-CZ" sz="2667" dirty="0">
                <a:solidFill>
                  <a:srgbClr val="C00000"/>
                </a:solidFill>
              </a:rPr>
              <a:t>2023</a:t>
            </a:r>
          </a:p>
          <a:p>
            <a:pPr marL="228594" indent="-228594">
              <a:buFontTx/>
              <a:buChar char="-"/>
            </a:pPr>
            <a:r>
              <a:rPr lang="cs-CZ" altLang="cs-CZ" sz="1867" dirty="0">
                <a:solidFill>
                  <a:srgbClr val="333333"/>
                </a:solidFill>
              </a:rPr>
              <a:t>Acute Coronary Syndromes</a:t>
            </a:r>
            <a:r>
              <a:rPr lang="en-US" altLang="cs-CZ" sz="1867" dirty="0">
                <a:solidFill>
                  <a:srgbClr val="333333"/>
                </a:solidFill>
              </a:rPr>
              <a:t> 					</a:t>
            </a:r>
            <a:r>
              <a:rPr lang="en-US" altLang="cs-CZ" sz="1867" dirty="0">
                <a:solidFill>
                  <a:srgbClr val="C00000"/>
                </a:solidFill>
              </a:rPr>
              <a:t>-    </a:t>
            </a:r>
            <a:r>
              <a:rPr lang="cs-CZ" altLang="cs-CZ" sz="1867" dirty="0">
                <a:solidFill>
                  <a:srgbClr val="333333"/>
                </a:solidFill>
              </a:rPr>
              <a:t>Cardiomyopathies</a:t>
            </a:r>
            <a:endParaRPr lang="en-US" altLang="cs-CZ" sz="1867" dirty="0">
              <a:solidFill>
                <a:srgbClr val="333333"/>
              </a:solidFill>
            </a:endParaRPr>
          </a:p>
          <a:p>
            <a:pPr marL="228594" indent="-228594">
              <a:buFontTx/>
              <a:buChar char="-"/>
            </a:pPr>
            <a:r>
              <a:rPr lang="cs-CZ" altLang="cs-CZ" sz="1867" dirty="0">
                <a:solidFill>
                  <a:srgbClr val="242424"/>
                </a:solidFill>
              </a:rPr>
              <a:t>Cardiovascular Disease and Diabetes</a:t>
            </a:r>
            <a:r>
              <a:rPr lang="cs-CZ" altLang="cs-CZ" sz="1867" dirty="0">
                <a:solidFill>
                  <a:srgbClr val="333333"/>
                </a:solidFill>
              </a:rPr>
              <a:t> </a:t>
            </a:r>
            <a:r>
              <a:rPr lang="en-US" altLang="cs-CZ" sz="1867" dirty="0">
                <a:solidFill>
                  <a:srgbClr val="333333"/>
                </a:solidFill>
              </a:rPr>
              <a:t>			         </a:t>
            </a:r>
            <a:r>
              <a:rPr lang="en-US" altLang="cs-CZ" sz="1867" dirty="0">
                <a:solidFill>
                  <a:srgbClr val="C00000"/>
                </a:solidFill>
              </a:rPr>
              <a:t>-    </a:t>
            </a:r>
            <a:r>
              <a:rPr lang="cs-CZ" altLang="cs-CZ" sz="1867" dirty="0">
                <a:solidFill>
                  <a:srgbClr val="333333"/>
                </a:solidFill>
              </a:rPr>
              <a:t>Endocarditis</a:t>
            </a:r>
            <a:endParaRPr lang="en-US" altLang="cs-CZ" sz="1867" dirty="0">
              <a:solidFill>
                <a:srgbClr val="333333"/>
              </a:solidFill>
            </a:endParaRPr>
          </a:p>
          <a:p>
            <a:pPr marL="228594" indent="-228594">
              <a:buFontTx/>
              <a:buChar char="-"/>
            </a:pPr>
            <a:r>
              <a:rPr lang="cs-CZ" altLang="cs-CZ" sz="1867" dirty="0">
                <a:solidFill>
                  <a:srgbClr val="333333"/>
                </a:solidFill>
              </a:rPr>
              <a:t>Update on the 2021 Heart Failure Guidelines </a:t>
            </a:r>
            <a:endParaRPr lang="en-US" altLang="cs-CZ" sz="1600" dirty="0">
              <a:solidFill>
                <a:srgbClr val="333333"/>
              </a:solidFill>
            </a:endParaRPr>
          </a:p>
          <a:p>
            <a:endParaRPr lang="en-US" altLang="cs-CZ" sz="1600" dirty="0">
              <a:solidFill>
                <a:srgbClr val="333333"/>
              </a:solidFill>
              <a:latin typeface="+mj-lt"/>
            </a:endParaRPr>
          </a:p>
          <a:p>
            <a:r>
              <a:rPr lang="en-US" altLang="cs-CZ" sz="2667" dirty="0">
                <a:solidFill>
                  <a:srgbClr val="C00000"/>
                </a:solidFill>
              </a:rPr>
              <a:t>2024</a:t>
            </a:r>
            <a:endParaRPr lang="en-US" altLang="cs-CZ" sz="1867" dirty="0">
              <a:solidFill>
                <a:srgbClr val="333333"/>
              </a:solidFill>
              <a:latin typeface="interstateregular"/>
            </a:endParaRPr>
          </a:p>
          <a:p>
            <a:r>
              <a:rPr lang="en-US" altLang="cs-CZ" sz="1867" dirty="0">
                <a:solidFill>
                  <a:srgbClr val="C00000"/>
                </a:solidFill>
                <a:latin typeface="+mj-lt"/>
              </a:rPr>
              <a:t>-  </a:t>
            </a:r>
            <a:r>
              <a:rPr lang="cs-CZ" altLang="cs-CZ" sz="1867" dirty="0">
                <a:solidFill>
                  <a:srgbClr val="333333"/>
                </a:solidFill>
              </a:rPr>
              <a:t>Atrial Fibrillation</a:t>
            </a:r>
            <a:r>
              <a:rPr lang="en-US" altLang="cs-CZ" sz="1867" dirty="0">
                <a:solidFill>
                  <a:srgbClr val="333333"/>
                </a:solidFill>
              </a:rPr>
              <a:t> 							</a:t>
            </a:r>
            <a:r>
              <a:rPr lang="en-US" altLang="cs-CZ" sz="1867" dirty="0">
                <a:solidFill>
                  <a:srgbClr val="C00000"/>
                </a:solidFill>
              </a:rPr>
              <a:t>      	-  </a:t>
            </a:r>
            <a:r>
              <a:rPr lang="cs-CZ" altLang="cs-CZ" sz="1867" dirty="0">
                <a:solidFill>
                  <a:srgbClr val="333333"/>
                </a:solidFill>
              </a:rPr>
              <a:t>Chronic Coronary Syndromes</a:t>
            </a:r>
            <a:endParaRPr lang="en-US" altLang="cs-CZ" sz="1867" dirty="0">
              <a:solidFill>
                <a:srgbClr val="333333"/>
              </a:solidFill>
            </a:endParaRPr>
          </a:p>
          <a:p>
            <a:r>
              <a:rPr lang="en-US" altLang="cs-CZ" sz="1867" dirty="0">
                <a:solidFill>
                  <a:srgbClr val="C00000"/>
                </a:solidFill>
              </a:rPr>
              <a:t>-  </a:t>
            </a:r>
            <a:r>
              <a:rPr lang="cs-CZ" altLang="cs-CZ" sz="1867" dirty="0">
                <a:solidFill>
                  <a:srgbClr val="333333"/>
                </a:solidFill>
              </a:rPr>
              <a:t>Arterial Hypertension</a:t>
            </a:r>
            <a:r>
              <a:rPr lang="en-US" altLang="cs-CZ" sz="1867" dirty="0">
                <a:solidFill>
                  <a:srgbClr val="333333"/>
                </a:solidFill>
              </a:rPr>
              <a:t>   					</a:t>
            </a:r>
            <a:r>
              <a:rPr lang="en-US" altLang="cs-CZ" sz="1867" dirty="0">
                <a:solidFill>
                  <a:srgbClr val="C00000"/>
                </a:solidFill>
              </a:rPr>
              <a:t>         -  </a:t>
            </a:r>
            <a:r>
              <a:rPr lang="cs-CZ" altLang="cs-CZ" sz="1867" dirty="0">
                <a:solidFill>
                  <a:srgbClr val="333333"/>
                </a:solidFill>
              </a:rPr>
              <a:t>Peripheral Arterial and Aortic Diseases</a:t>
            </a:r>
          </a:p>
          <a:p>
            <a:endParaRPr lang="en-US" altLang="cs-CZ" sz="1600" dirty="0">
              <a:solidFill>
                <a:srgbClr val="333333"/>
              </a:solidFill>
            </a:endParaRPr>
          </a:p>
          <a:p>
            <a:r>
              <a:rPr lang="en-US" altLang="cs-CZ" sz="2667" dirty="0">
                <a:solidFill>
                  <a:srgbClr val="C00000"/>
                </a:solidFill>
              </a:rPr>
              <a:t>2025</a:t>
            </a:r>
          </a:p>
          <a:p>
            <a:r>
              <a:rPr lang="en-US" altLang="cs-CZ" sz="1867" b="0" dirty="0">
                <a:solidFill>
                  <a:srgbClr val="C00000"/>
                </a:solidFill>
                <a:latin typeface="+mj-lt"/>
              </a:rPr>
              <a:t>-</a:t>
            </a:r>
            <a:r>
              <a:rPr lang="en-US" altLang="cs-CZ" sz="1867" b="0" dirty="0">
                <a:solidFill>
                  <a:srgbClr val="333333"/>
                </a:solidFill>
                <a:latin typeface="+mj-lt"/>
              </a:rPr>
              <a:t> </a:t>
            </a:r>
            <a:r>
              <a:rPr lang="cs-CZ" altLang="cs-CZ" sz="1867" dirty="0">
                <a:solidFill>
                  <a:srgbClr val="333333"/>
                </a:solidFill>
              </a:rPr>
              <a:t>Cardiovascular disease during pregnancy </a:t>
            </a:r>
            <a:r>
              <a:rPr lang="en-US" altLang="cs-CZ" sz="1867" dirty="0">
                <a:solidFill>
                  <a:srgbClr val="333333"/>
                </a:solidFill>
              </a:rPr>
              <a:t>			</a:t>
            </a:r>
            <a:r>
              <a:rPr lang="en-US" altLang="cs-CZ" sz="1867" dirty="0">
                <a:solidFill>
                  <a:srgbClr val="C00000"/>
                </a:solidFill>
              </a:rPr>
              <a:t>-   </a:t>
            </a:r>
            <a:r>
              <a:rPr lang="cs-CZ" altLang="cs-CZ" sz="1867" dirty="0">
                <a:solidFill>
                  <a:srgbClr val="333333"/>
                </a:solidFill>
              </a:rPr>
              <a:t>Cardiovascular disease and mental health </a:t>
            </a:r>
            <a:endParaRPr lang="en-US" altLang="cs-CZ" sz="1867" dirty="0">
              <a:solidFill>
                <a:srgbClr val="333333"/>
              </a:solidFill>
            </a:endParaRPr>
          </a:p>
          <a:p>
            <a:r>
              <a:rPr lang="en-US" altLang="cs-CZ" sz="1867" dirty="0">
                <a:solidFill>
                  <a:srgbClr val="C00000"/>
                </a:solidFill>
              </a:rPr>
              <a:t>- </a:t>
            </a:r>
            <a:r>
              <a:rPr lang="cs-CZ" altLang="cs-CZ" sz="1867" dirty="0">
                <a:solidFill>
                  <a:srgbClr val="333333"/>
                </a:solidFill>
              </a:rPr>
              <a:t>Pericarditis and myocarditis </a:t>
            </a:r>
            <a:r>
              <a:rPr lang="en-US" altLang="cs-CZ" sz="1867" dirty="0">
                <a:solidFill>
                  <a:srgbClr val="333333"/>
                </a:solidFill>
              </a:rPr>
              <a:t> 					</a:t>
            </a:r>
            <a:r>
              <a:rPr lang="en-US" altLang="cs-CZ" sz="1867" dirty="0">
                <a:solidFill>
                  <a:srgbClr val="C00000"/>
                </a:solidFill>
              </a:rPr>
              <a:t>-    </a:t>
            </a:r>
            <a:r>
              <a:rPr lang="cs-CZ" altLang="cs-CZ" sz="1867" dirty="0">
                <a:solidFill>
                  <a:srgbClr val="333333"/>
                </a:solidFill>
              </a:rPr>
              <a:t>Valvular heart disease </a:t>
            </a:r>
            <a:endParaRPr lang="en-US" altLang="cs-CZ" sz="1867" dirty="0">
              <a:solidFill>
                <a:srgbClr val="C00000"/>
              </a:solidFill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3899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2A89EBD2-6A68-F7F8-7215-3842F5FCED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cs-CZ" dirty="0">
                <a:latin typeface="+mn-lt"/>
              </a:rPr>
              <a:t>Národní kardiologické časopisy členů ESC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0F003D-154D-3576-972D-A8C75C87D5B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57 národních společností, sdružených v ESC</a:t>
            </a:r>
          </a:p>
          <a:p>
            <a:endParaRPr lang="cs-CZ" dirty="0"/>
          </a:p>
          <a:p>
            <a:r>
              <a:rPr lang="cs-CZ" dirty="0"/>
              <a:t>47 národních časopisů</a:t>
            </a:r>
          </a:p>
          <a:p>
            <a:endParaRPr lang="cs-CZ" dirty="0"/>
          </a:p>
          <a:p>
            <a:r>
              <a:rPr lang="cs-CZ" dirty="0"/>
              <a:t>7 z nich má </a:t>
            </a:r>
            <a:r>
              <a:rPr lang="cs-CZ" dirty="0" err="1"/>
              <a:t>impact</a:t>
            </a:r>
            <a:r>
              <a:rPr lang="cs-CZ" dirty="0"/>
              <a:t> </a:t>
            </a:r>
            <a:r>
              <a:rPr lang="cs-CZ" dirty="0" err="1"/>
              <a:t>factor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290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94F100-6B5C-7307-DAEA-59E633E37985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September 2008, the NCSJ Editors' Network initiative was fully and officially </a:t>
            </a:r>
            <a:r>
              <a:rPr lang="en-US" dirty="0" err="1"/>
              <a:t>recognised</a:t>
            </a:r>
            <a:r>
              <a:rPr lang="en-US" dirty="0"/>
              <a:t> and </a:t>
            </a:r>
            <a:r>
              <a:rPr lang="en-US" dirty="0" err="1"/>
              <a:t>validat</a:t>
            </a:r>
            <a:r>
              <a:rPr lang="cs-CZ" dirty="0" err="1"/>
              <a:t>ed</a:t>
            </a:r>
            <a:r>
              <a:rPr lang="cs-CZ" dirty="0"/>
              <a:t> </a:t>
            </a:r>
          </a:p>
          <a:p>
            <a:endParaRPr lang="cs-CZ" dirty="0"/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chairman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Doctor</a:t>
            </a:r>
            <a:r>
              <a:rPr lang="cs-CZ" dirty="0"/>
              <a:t> Jean-Jacques </a:t>
            </a:r>
            <a:r>
              <a:rPr lang="cs-CZ" dirty="0" err="1"/>
              <a:t>Monsuez</a:t>
            </a:r>
            <a:r>
              <a:rPr lang="cs-CZ" dirty="0"/>
              <a:t>, </a:t>
            </a:r>
            <a:r>
              <a:rPr lang="cs-CZ" dirty="0" err="1"/>
              <a:t>who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elected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years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ESC </a:t>
            </a:r>
            <a:r>
              <a:rPr lang="cs-CZ" dirty="0" err="1"/>
              <a:t>Congress</a:t>
            </a:r>
            <a:r>
              <a:rPr lang="cs-CZ" dirty="0"/>
              <a:t> 2022.</a:t>
            </a:r>
          </a:p>
          <a:p>
            <a:pPr marL="0" indent="0">
              <a:buNone/>
            </a:pPr>
            <a:endParaRPr lang="cs-CZ" dirty="0"/>
          </a:p>
          <a:p>
            <a:r>
              <a:rPr lang="en-US" dirty="0"/>
              <a:t>Two new positions also have been created to champion the below topics within the Editors’ Network:</a:t>
            </a:r>
          </a:p>
          <a:p>
            <a:r>
              <a:rPr lang="en-US" dirty="0"/>
              <a:t>ESC Guidelines Dissemination</a:t>
            </a:r>
          </a:p>
          <a:p>
            <a:r>
              <a:rPr lang="en-US" dirty="0"/>
              <a:t>Young Community</a:t>
            </a:r>
            <a:endParaRPr lang="cs-CZ" dirty="0"/>
          </a:p>
        </p:txBody>
      </p:sp>
      <p:sp>
        <p:nvSpPr>
          <p:cNvPr id="4" name="Zástupný text 1">
            <a:extLst>
              <a:ext uri="{FF2B5EF4-FFF2-40B4-BE49-F238E27FC236}">
                <a16:creationId xmlns:a16="http://schemas.microsoft.com/office/drawing/2014/main" id="{49B1FED9-2F1C-0A4D-9454-AC56EEEB1B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3388" y="452438"/>
            <a:ext cx="10175875" cy="576262"/>
          </a:xfrm>
        </p:spPr>
        <p:txBody>
          <a:bodyPr/>
          <a:lstStyle/>
          <a:p>
            <a:pPr algn="ctr"/>
            <a:r>
              <a:rPr lang="cs-CZ" dirty="0" err="1">
                <a:latin typeface="+mn-lt"/>
              </a:rPr>
              <a:t>The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Editors</a:t>
            </a:r>
            <a:r>
              <a:rPr lang="cs-CZ" dirty="0">
                <a:latin typeface="+mn-lt"/>
              </a:rPr>
              <a:t>' Network</a:t>
            </a:r>
          </a:p>
        </p:txBody>
      </p:sp>
    </p:spTree>
    <p:extLst>
      <p:ext uri="{BB962C8B-B14F-4D97-AF65-F5344CB8AC3E}">
        <p14:creationId xmlns:p14="http://schemas.microsoft.com/office/powerpoint/2010/main" val="2787808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450EBAAF-28E5-85BF-E880-D36DF8041E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cs-CZ" dirty="0" err="1">
                <a:latin typeface="+mn-lt"/>
              </a:rPr>
              <a:t>The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Editors</a:t>
            </a:r>
            <a:r>
              <a:rPr lang="cs-CZ" dirty="0">
                <a:latin typeface="+mn-lt"/>
              </a:rPr>
              <a:t>' Network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B27BAD-FF30-9AEF-A239-CAFB7C68DF6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dirty="0" err="1">
                <a:solidFill>
                  <a:schemeClr val="accent1"/>
                </a:solidFill>
              </a:rPr>
              <a:t>Task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dirty="0" err="1">
                <a:solidFill>
                  <a:schemeClr val="accent1"/>
                </a:solidFill>
              </a:rPr>
              <a:t>Force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dirty="0" err="1">
                <a:solidFill>
                  <a:schemeClr val="accent1"/>
                </a:solidFill>
              </a:rPr>
              <a:t>of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dirty="0" err="1">
                <a:solidFill>
                  <a:schemeClr val="accent1"/>
                </a:solidFill>
              </a:rPr>
              <a:t>the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dirty="0" err="1">
                <a:solidFill>
                  <a:schemeClr val="accent1"/>
                </a:solidFill>
              </a:rPr>
              <a:t>Editors</a:t>
            </a:r>
            <a:r>
              <a:rPr lang="cs-CZ" dirty="0">
                <a:solidFill>
                  <a:schemeClr val="accent1"/>
                </a:solidFill>
              </a:rPr>
              <a:t>' Network</a:t>
            </a:r>
          </a:p>
          <a:p>
            <a:r>
              <a:rPr lang="cs-CZ" dirty="0" err="1"/>
              <a:t>Chair</a:t>
            </a:r>
            <a:endParaRPr lang="cs-CZ" dirty="0"/>
          </a:p>
          <a:p>
            <a:r>
              <a:rPr lang="cs-CZ" dirty="0"/>
              <a:t>Jean-Jacques </a:t>
            </a:r>
            <a:r>
              <a:rPr lang="cs-CZ" dirty="0" err="1"/>
              <a:t>Monsuez</a:t>
            </a:r>
            <a:r>
              <a:rPr lang="cs-CZ" dirty="0"/>
              <a:t>, France</a:t>
            </a:r>
          </a:p>
          <a:p>
            <a:endParaRPr lang="cs-CZ" dirty="0"/>
          </a:p>
          <a:p>
            <a:r>
              <a:rPr lang="cs-CZ" dirty="0"/>
              <a:t>ESC </a:t>
            </a:r>
            <a:r>
              <a:rPr lang="cs-CZ" dirty="0" err="1"/>
              <a:t>Guidelines</a:t>
            </a:r>
            <a:r>
              <a:rPr lang="cs-CZ" dirty="0"/>
              <a:t> </a:t>
            </a:r>
            <a:r>
              <a:rPr lang="cs-CZ" dirty="0" err="1"/>
              <a:t>Dissemination</a:t>
            </a:r>
            <a:r>
              <a:rPr lang="cs-CZ" dirty="0"/>
              <a:t> </a:t>
            </a:r>
          </a:p>
          <a:p>
            <a:r>
              <a:rPr lang="cs-CZ" dirty="0"/>
              <a:t>Michael Aschermann, Czech Republic</a:t>
            </a:r>
          </a:p>
          <a:p>
            <a:r>
              <a:rPr lang="cs-CZ" dirty="0" err="1"/>
              <a:t>Goksel</a:t>
            </a:r>
            <a:r>
              <a:rPr lang="cs-CZ" dirty="0"/>
              <a:t> </a:t>
            </a:r>
            <a:r>
              <a:rPr lang="cs-CZ" dirty="0" err="1"/>
              <a:t>Cinier</a:t>
            </a:r>
            <a:r>
              <a:rPr lang="cs-CZ" dirty="0"/>
              <a:t>, </a:t>
            </a:r>
            <a:r>
              <a:rPr lang="cs-CZ" dirty="0" err="1"/>
              <a:t>Turkey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Young</a:t>
            </a:r>
            <a:r>
              <a:rPr lang="cs-CZ" dirty="0"/>
              <a:t> </a:t>
            </a:r>
            <a:r>
              <a:rPr lang="cs-CZ" dirty="0" err="1"/>
              <a:t>Community</a:t>
            </a:r>
            <a:endParaRPr lang="cs-CZ" dirty="0"/>
          </a:p>
          <a:p>
            <a:r>
              <a:rPr lang="cs-CZ" dirty="0" err="1"/>
              <a:t>Dilek</a:t>
            </a:r>
            <a:r>
              <a:rPr lang="cs-CZ" dirty="0"/>
              <a:t> Ural, </a:t>
            </a:r>
            <a:r>
              <a:rPr lang="cs-CZ" dirty="0" err="1"/>
              <a:t>Turkey</a:t>
            </a:r>
            <a:endParaRPr lang="cs-CZ" dirty="0"/>
          </a:p>
          <a:p>
            <a:r>
              <a:rPr lang="cs-CZ" dirty="0" err="1"/>
              <a:t>Vamos</a:t>
            </a:r>
            <a:r>
              <a:rPr lang="cs-CZ" dirty="0"/>
              <a:t> Maté, </a:t>
            </a:r>
            <a:r>
              <a:rPr lang="cs-CZ" dirty="0" err="1"/>
              <a:t>Hungary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642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55A21884-6487-183B-1CD5-274188C92C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3057" y="799178"/>
            <a:ext cx="10175676" cy="576064"/>
          </a:xfrm>
        </p:spPr>
        <p:txBody>
          <a:bodyPr/>
          <a:lstStyle/>
          <a:p>
            <a:pPr algn="ctr"/>
            <a:r>
              <a:rPr lang="cs-CZ" dirty="0">
                <a:latin typeface="+mn-lt"/>
              </a:rPr>
              <a:t>ESC </a:t>
            </a:r>
            <a:r>
              <a:rPr lang="cs-CZ" dirty="0" err="1">
                <a:latin typeface="+mn-lt"/>
              </a:rPr>
              <a:t>Guidelines</a:t>
            </a:r>
            <a:r>
              <a:rPr lang="cs-CZ" dirty="0">
                <a:latin typeface="+mn-lt"/>
              </a:rPr>
              <a:t> – současný stav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2BC5D6-0E01-39DD-3915-63894464C82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220756"/>
            <a:ext cx="10176933" cy="4718032"/>
          </a:xfrm>
        </p:spPr>
        <p:txBody>
          <a:bodyPr/>
          <a:lstStyle/>
          <a:p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dirty="0">
                <a:ea typeface="Calibri" panose="020F0502020204030204" pitchFamily="34" charset="0"/>
              </a:rPr>
              <a:t>o</a:t>
            </a:r>
            <a:r>
              <a:rPr lang="cs-CZ" sz="2800" dirty="0">
                <a:effectLst/>
                <a:ea typeface="Calibri" panose="020F0502020204030204" pitchFamily="34" charset="0"/>
              </a:rPr>
              <a:t>d roku 2016 </a:t>
            </a:r>
            <a:r>
              <a:rPr lang="cs-CZ" dirty="0">
                <a:ea typeface="Calibri" panose="020F0502020204030204" pitchFamily="34" charset="0"/>
              </a:rPr>
              <a:t>do</a:t>
            </a:r>
            <a:r>
              <a:rPr lang="cs-CZ" sz="2800" dirty="0">
                <a:effectLst/>
                <a:ea typeface="Calibri" panose="020F0502020204030204" pitchFamily="34" charset="0"/>
              </a:rPr>
              <a:t> 2022 ESC publikovala 30 </a:t>
            </a:r>
            <a:r>
              <a:rPr lang="cs-CZ" sz="2800" dirty="0" err="1">
                <a:effectLst/>
                <a:ea typeface="Calibri" panose="020F0502020204030204" pitchFamily="34" charset="0"/>
              </a:rPr>
              <a:t>guidelines</a:t>
            </a:r>
            <a:endParaRPr lang="cs-CZ" sz="2800" dirty="0">
              <a:effectLst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dirty="0">
                <a:ea typeface="Calibri" panose="020F0502020204030204" pitchFamily="34" charset="0"/>
              </a:rPr>
              <a:t>pro roky</a:t>
            </a:r>
            <a:r>
              <a:rPr lang="cs-CZ" sz="2800" dirty="0">
                <a:effectLst/>
                <a:ea typeface="Calibri" panose="020F0502020204030204" pitchFamily="34" charset="0"/>
              </a:rPr>
              <a:t> 2023-2025 je plán publikace dalších 13 </a:t>
            </a:r>
            <a:r>
              <a:rPr lang="cs-CZ" sz="2800" dirty="0" err="1">
                <a:effectLst/>
                <a:ea typeface="Calibri" panose="020F0502020204030204" pitchFamily="34" charset="0"/>
              </a:rPr>
              <a:t>guidelines</a:t>
            </a:r>
            <a:endParaRPr lang="cs-CZ" sz="2800" dirty="0">
              <a:effectLst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dirty="0"/>
              <a:t>s</a:t>
            </a:r>
            <a:r>
              <a:rPr lang="en-US" dirty="0" err="1"/>
              <a:t>yst</a:t>
            </a:r>
            <a:r>
              <a:rPr lang="cs-CZ" dirty="0"/>
              <a:t>é</a:t>
            </a:r>
            <a:r>
              <a:rPr lang="en-US" dirty="0"/>
              <a:t>m </a:t>
            </a:r>
            <a:r>
              <a:rPr lang="cs-CZ" dirty="0"/>
              <a:t>pro</a:t>
            </a:r>
            <a:r>
              <a:rPr lang="en-US" dirty="0"/>
              <a:t> </a:t>
            </a:r>
            <a:r>
              <a:rPr lang="cs-CZ" dirty="0"/>
              <a:t>„</a:t>
            </a:r>
            <a:r>
              <a:rPr lang="en-US" b="1" i="1" dirty="0"/>
              <a:t>continuing dissemination of guidelines in all countries</a:t>
            </a:r>
            <a:r>
              <a:rPr lang="cs-CZ" dirty="0"/>
              <a:t>“</a:t>
            </a:r>
            <a:r>
              <a:rPr lang="en-US" dirty="0"/>
              <a:t> </a:t>
            </a:r>
            <a:r>
              <a:rPr lang="cs-CZ" dirty="0"/>
              <a:t>má na národní úrovni podporu na dvou významných úrovních</a:t>
            </a:r>
          </a:p>
        </p:txBody>
      </p:sp>
    </p:spTree>
    <p:extLst>
      <p:ext uri="{BB962C8B-B14F-4D97-AF65-F5344CB8AC3E}">
        <p14:creationId xmlns:p14="http://schemas.microsoft.com/office/powerpoint/2010/main" val="2958836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3F48F204-B4E3-D693-16DD-E6B8A2421E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9827" y="932723"/>
            <a:ext cx="10175676" cy="576064"/>
          </a:xfrm>
        </p:spPr>
        <p:txBody>
          <a:bodyPr/>
          <a:lstStyle/>
          <a:p>
            <a:pPr algn="ctr"/>
            <a:r>
              <a:rPr lang="cs-CZ" dirty="0">
                <a:latin typeface="+mn-lt"/>
              </a:rPr>
              <a:t>ESC </a:t>
            </a:r>
            <a:r>
              <a:rPr lang="cs-CZ" dirty="0" err="1">
                <a:latin typeface="+mn-lt"/>
              </a:rPr>
              <a:t>Guidelines</a:t>
            </a:r>
            <a:r>
              <a:rPr lang="cs-CZ" dirty="0">
                <a:latin typeface="+mn-lt"/>
              </a:rPr>
              <a:t> – současný stav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7AAF15-DBE7-ADD4-03BE-B989E309204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0543" y="2338939"/>
            <a:ext cx="10176933" cy="346509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ea typeface="Calibri" panose="020F0502020204030204" pitchFamily="34" charset="0"/>
              </a:rPr>
              <a:t>první úroveň: </a:t>
            </a:r>
            <a:r>
              <a:rPr lang="cs-CZ" dirty="0">
                <a:ea typeface="Calibri" panose="020F0502020204030204" pitchFamily="34" charset="0"/>
              </a:rPr>
              <a:t>v každé národní kardiologické společnosti je stanoven</a:t>
            </a:r>
            <a:r>
              <a:rPr lang="cs-CZ" b="1" dirty="0">
                <a:ea typeface="Calibri" panose="020F0502020204030204" pitchFamily="34" charset="0"/>
              </a:rPr>
              <a:t> </a:t>
            </a:r>
            <a:r>
              <a:rPr lang="cs-CZ" sz="2800" dirty="0">
                <a:effectLst/>
                <a:ea typeface="Calibri" panose="020F0502020204030204" pitchFamily="34" charset="0"/>
              </a:rPr>
              <a:t> </a:t>
            </a:r>
            <a:r>
              <a:rPr lang="cs-CZ" dirty="0">
                <a:ea typeface="Calibri" panose="020F0502020204030204" pitchFamily="34" charset="0"/>
              </a:rPr>
              <a:t>„</a:t>
            </a:r>
            <a:r>
              <a:rPr lang="cs-CZ" sz="2800" b="1" i="1" dirty="0">
                <a:effectLst/>
                <a:ea typeface="Calibri" panose="020F0502020204030204" pitchFamily="34" charset="0"/>
              </a:rPr>
              <a:t>Národní koordinátor </a:t>
            </a:r>
            <a:r>
              <a:rPr lang="cs-CZ" sz="2800" b="1" i="1" dirty="0" err="1">
                <a:effectLst/>
                <a:ea typeface="Calibri" panose="020F0502020204030204" pitchFamily="34" charset="0"/>
              </a:rPr>
              <a:t>guidelines</a:t>
            </a:r>
            <a:r>
              <a:rPr lang="cs-CZ" b="1" dirty="0">
                <a:ea typeface="Calibri" panose="020F0502020204030204" pitchFamily="34" charset="0"/>
              </a:rPr>
              <a:t>“</a:t>
            </a:r>
            <a:endParaRPr lang="cs-CZ" sz="2800" dirty="0">
              <a:effectLst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b="1" dirty="0">
                <a:ea typeface="Calibri" panose="020F0502020204030204" pitchFamily="34" charset="0"/>
              </a:rPr>
              <a:t>d</a:t>
            </a:r>
            <a:r>
              <a:rPr lang="cs-CZ" sz="2800" b="1" dirty="0">
                <a:effectLst/>
                <a:ea typeface="Calibri" panose="020F0502020204030204" pitchFamily="34" charset="0"/>
              </a:rPr>
              <a:t>ruhá úroveň</a:t>
            </a:r>
            <a:r>
              <a:rPr lang="cs-CZ" b="1" dirty="0">
                <a:ea typeface="Calibri" panose="020F0502020204030204" pitchFamily="34" charset="0"/>
              </a:rPr>
              <a:t>: </a:t>
            </a:r>
            <a:r>
              <a:rPr lang="cs-CZ" sz="2800" dirty="0">
                <a:effectLst/>
                <a:ea typeface="Calibri" panose="020F0502020204030204" pitchFamily="34" charset="0"/>
              </a:rPr>
              <a:t> představují „</a:t>
            </a:r>
            <a:r>
              <a:rPr lang="cs-CZ" sz="2800" b="1" i="1" dirty="0" err="1">
                <a:effectLst/>
                <a:ea typeface="Calibri" panose="020F0502020204030204" pitchFamily="34" charset="0"/>
              </a:rPr>
              <a:t>National</a:t>
            </a:r>
            <a:r>
              <a:rPr lang="cs-CZ" sz="2800" b="1" i="1" dirty="0">
                <a:effectLst/>
                <a:ea typeface="Calibri" panose="020F0502020204030204" pitchFamily="34" charset="0"/>
              </a:rPr>
              <a:t> </a:t>
            </a:r>
            <a:r>
              <a:rPr lang="cs-CZ" sz="2800" b="1" i="1" dirty="0" err="1">
                <a:effectLst/>
                <a:ea typeface="Calibri" panose="020F0502020204030204" pitchFamily="34" charset="0"/>
              </a:rPr>
              <a:t>Topic</a:t>
            </a:r>
            <a:r>
              <a:rPr lang="cs-CZ" sz="2800" b="1" i="1" dirty="0">
                <a:effectLst/>
                <a:ea typeface="Calibri" panose="020F0502020204030204" pitchFamily="34" charset="0"/>
              </a:rPr>
              <a:t> </a:t>
            </a:r>
            <a:r>
              <a:rPr lang="cs-CZ" sz="2800" b="1" i="1" dirty="0" err="1">
                <a:effectLst/>
                <a:ea typeface="Calibri" panose="020F0502020204030204" pitchFamily="34" charset="0"/>
              </a:rPr>
              <a:t>Experts</a:t>
            </a:r>
            <a:r>
              <a:rPr lang="cs-CZ" sz="2800" b="1" dirty="0">
                <a:effectLst/>
                <a:ea typeface="Calibri" panose="020F0502020204030204" pitchFamily="34" charset="0"/>
              </a:rPr>
              <a:t>“</a:t>
            </a:r>
            <a:r>
              <a:rPr lang="cs-CZ" sz="2800" dirty="0">
                <a:effectLst/>
                <a:ea typeface="Calibri" panose="020F0502020204030204" pitchFamily="34" charset="0"/>
              </a:rPr>
              <a:t>, navržení národním ESC </a:t>
            </a:r>
            <a:r>
              <a:rPr lang="cs-CZ" sz="2800" dirty="0" err="1">
                <a:effectLst/>
                <a:ea typeface="Calibri" panose="020F0502020204030204" pitchFamily="34" charset="0"/>
              </a:rPr>
              <a:t>guidelines</a:t>
            </a:r>
            <a:r>
              <a:rPr lang="cs-CZ" sz="2800" dirty="0">
                <a:effectLst/>
                <a:ea typeface="Calibri" panose="020F0502020204030204" pitchFamily="34" charset="0"/>
              </a:rPr>
              <a:t> koordinátorem </a:t>
            </a:r>
            <a:r>
              <a:rPr lang="cs-CZ" dirty="0">
                <a:ea typeface="Calibri" panose="020F0502020204030204" pitchFamily="34" charset="0"/>
              </a:rPr>
              <a:t>pro každé specifické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800" dirty="0">
                <a:effectLst/>
                <a:ea typeface="Calibri" panose="020F0502020204030204" pitchFamily="34" charset="0"/>
              </a:rPr>
              <a:t>    ESC </a:t>
            </a:r>
            <a:r>
              <a:rPr lang="cs-CZ" sz="2800" dirty="0" err="1">
                <a:effectLst/>
                <a:ea typeface="Calibri" panose="020F0502020204030204" pitchFamily="34" charset="0"/>
              </a:rPr>
              <a:t>Guidelines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893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7218F3F3-07C5-57DB-00A5-8AFA8E1525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3057" y="932723"/>
            <a:ext cx="10175676" cy="576064"/>
          </a:xfrm>
        </p:spPr>
        <p:txBody>
          <a:bodyPr/>
          <a:lstStyle/>
          <a:p>
            <a:pPr algn="ctr"/>
            <a:r>
              <a:rPr lang="cs-CZ" dirty="0">
                <a:latin typeface="+mn-lt"/>
              </a:rPr>
              <a:t>ESC </a:t>
            </a:r>
            <a:r>
              <a:rPr lang="cs-CZ" dirty="0" err="1">
                <a:latin typeface="+mn-lt"/>
              </a:rPr>
              <a:t>Guidelines</a:t>
            </a:r>
            <a:r>
              <a:rPr lang="cs-CZ" dirty="0">
                <a:latin typeface="+mn-lt"/>
              </a:rPr>
              <a:t> - </a:t>
            </a:r>
            <a:r>
              <a:rPr lang="cs-CZ" dirty="0" err="1">
                <a:latin typeface="+mn-lt"/>
              </a:rPr>
              <a:t>survey</a:t>
            </a:r>
            <a:endParaRPr lang="cs-CZ" dirty="0"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6DBB70-E26E-053B-838E-BA854E618BE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800" y="1952468"/>
            <a:ext cx="10176933" cy="42423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>
                <a:ea typeface="Calibri" panose="020F0502020204030204" pitchFamily="34" charset="0"/>
              </a:rPr>
              <a:t>během jara </a:t>
            </a:r>
            <a:r>
              <a:rPr lang="cs-CZ" sz="2800" dirty="0">
                <a:effectLst/>
                <a:ea typeface="Calibri" panose="020F0502020204030204" pitchFamily="34" charset="0"/>
              </a:rPr>
              <a:t>2023 bylo osloveno všech 57 NCSJ editorů, kteří dostali otázky, zaměřené na publikování a šíření ESC </a:t>
            </a:r>
            <a:r>
              <a:rPr lang="cs-CZ" sz="2800" dirty="0" err="1">
                <a:effectLst/>
                <a:ea typeface="Calibri" panose="020F0502020204030204" pitchFamily="34" charset="0"/>
              </a:rPr>
              <a:t>guidelines</a:t>
            </a:r>
            <a:r>
              <a:rPr lang="cs-CZ" sz="2800" dirty="0">
                <a:effectLst/>
                <a:ea typeface="Calibri" panose="020F0502020204030204" pitchFamily="34" charset="0"/>
              </a:rPr>
              <a:t> v jednotlivých zemích</a:t>
            </a:r>
            <a:endParaRPr lang="cs-CZ" dirty="0"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2800" dirty="0">
                <a:effectLst/>
                <a:ea typeface="Calibri" panose="020F0502020204030204" pitchFamily="34" charset="0"/>
              </a:rPr>
              <a:t>odpovědi do dnešního dne od 21 šéfredaktorů z 18 zemí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>
                <a:ea typeface="Calibri" panose="020F0502020204030204" pitchFamily="34" charset="0"/>
              </a:rPr>
              <a:t>    </a:t>
            </a:r>
            <a:r>
              <a:rPr lang="cs-CZ" sz="2800" dirty="0">
                <a:effectLst/>
                <a:ea typeface="Calibri" panose="020F0502020204030204" pitchFamily="34" charset="0"/>
              </a:rPr>
              <a:t>(ve 3 zemích - 2 časopisy)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23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3F13C9E3-9E5B-6C82-B66D-FCC0C36AF7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3057" y="932723"/>
            <a:ext cx="10175676" cy="576064"/>
          </a:xfrm>
        </p:spPr>
        <p:txBody>
          <a:bodyPr/>
          <a:lstStyle/>
          <a:p>
            <a:pPr algn="ctr"/>
            <a:r>
              <a:rPr lang="cs-CZ" dirty="0">
                <a:latin typeface="+mn-lt"/>
              </a:rPr>
              <a:t>Předběžné výsledky sledování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F764EB-283F-4E1B-7614-FC432971262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endParaRPr lang="cs-CZ" sz="2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ESC </a:t>
            </a:r>
            <a:r>
              <a:rPr lang="cs-CZ" sz="2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publikovány v 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11 z 18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zemí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(61%)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zemích v národním jazyku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(55,5%),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Fran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cii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zkrácená verze francouzsky, ve Švýcarsku celý text anglicky – původní verze ESC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ublikace na národní úrovni do 6 měsíců po ESC publikaci ESC </a:t>
            </a: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   v 10 zemích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(91%). </a:t>
            </a:r>
            <a:endParaRPr lang="cs-CZ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2166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AB23437B-0910-361E-8703-983D495DE3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3057" y="837679"/>
            <a:ext cx="10175676" cy="576064"/>
          </a:xfrm>
        </p:spPr>
        <p:txBody>
          <a:bodyPr/>
          <a:lstStyle/>
          <a:p>
            <a:pPr algn="ctr"/>
            <a:r>
              <a:rPr lang="cs-CZ" dirty="0">
                <a:latin typeface="+mn-lt"/>
              </a:rPr>
              <a:t>Předběžné výsledky sledování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430D7A-2AC1-4C04-AAFF-B5C2D39627C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v 7 zemích publikace celý text 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(64%), ve 2 zemích (18%)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publikují souhrn a ve 2 zemích 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(18%) publikují „</a:t>
            </a:r>
            <a:r>
              <a:rPr lang="cs-CZ" sz="2800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pocket</a:t>
            </a:r>
            <a:r>
              <a:rPr lang="cs-CZ" sz="28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version</a:t>
            </a:r>
            <a:r>
              <a:rPr lang="cs-CZ" sz="28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28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 </a:t>
            </a:r>
            <a:endParaRPr lang="cs-CZ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sz="2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editorial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k publikaci </a:t>
            </a:r>
            <a:r>
              <a:rPr lang="cs-CZ" sz="2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 národním časopisu pravidelně publikován v 9 časopisech (82%), 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ve dvou dalších zemích</a:t>
            </a: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(18%) </a:t>
            </a:r>
            <a:r>
              <a:rPr lang="cs-CZ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editorial</a:t>
            </a: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 pouze někdy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cs-CZ" kern="100" dirty="0">
                <a:ea typeface="Calibri" panose="020F0502020204030204" pitchFamily="34" charset="0"/>
                <a:cs typeface="Times New Roman" panose="02020603050405020304" pitchFamily="18" charset="0"/>
              </a:rPr>
              <a:t>v Dánsku samostatně pouze komentář ke </a:t>
            </a:r>
            <a:r>
              <a:rPr lang="cs-CZ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endParaRPr lang="cs-CZ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5311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615</Words>
  <Application>Microsoft Office PowerPoint</Application>
  <PresentationFormat>Širokoúhlá obrazovka</PresentationFormat>
  <Paragraphs>86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interstateregular</vt:lpstr>
      <vt:lpstr>Times New Roman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Margot LAURET</dc:creator>
  <cp:lastModifiedBy>Michael Aschermann</cp:lastModifiedBy>
  <cp:revision>2</cp:revision>
  <dcterms:created xsi:type="dcterms:W3CDTF">2023-08-18T14:40:33Z</dcterms:created>
  <dcterms:modified xsi:type="dcterms:W3CDTF">2023-10-12T16:18:14Z</dcterms:modified>
</cp:coreProperties>
</file>