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74" r:id="rId2"/>
    <p:sldId id="372" r:id="rId3"/>
    <p:sldId id="375" r:id="rId4"/>
    <p:sldId id="373" r:id="rId5"/>
    <p:sldId id="371" r:id="rId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6" autoAdjust="0"/>
    <p:restoredTop sz="94660"/>
  </p:normalViewPr>
  <p:slideViewPr>
    <p:cSldViewPr>
      <p:cViewPr varScale="1">
        <p:scale>
          <a:sx n="84" d="100"/>
          <a:sy n="84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34D70-4E5A-486E-9C6E-EA8B0C7D1B5F}" type="datetimeFigureOut">
              <a:rPr lang="cs-CZ" smtClean="0"/>
              <a:pPr/>
              <a:t>3. 2. 2017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94EC8-4B2D-4A29-8B75-4C7A6EC9181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6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02F7-4F1B-47FD-A6C3-43CD29F7A6B4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57FD-E710-4114-8478-39DE310440E1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4612-47A1-48F3-99F7-136CAFD69450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4091-EB21-47FD-BA0A-B7742E566161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997-7476-487E-910C-9A3B1696AF76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31B1-9997-4308-80A5-A92F8E3D2BD4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BC1D-777C-4723-8709-E40FF39BAC15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2FA6-0A62-4921-BB1C-1235B083943D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9C6D-E207-4346-8488-CFE40266699F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C441-B2A0-46DE-8345-ABAE7A392F7E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6709-2EA2-4D5B-B1AA-3D28150B5137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90AF-16AD-4E10-9F42-C25A25CF5FB6}" type="datetime1">
              <a:rPr lang="cs-CZ" smtClean="0"/>
              <a:pPr/>
              <a:t>3. 2. 2017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06A8-3C33-41E1-BDBF-EA6C133497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PRACOVNÍ SKUPINA </a:t>
            </a:r>
            <a:br>
              <a:rPr lang="cs-CZ" dirty="0"/>
            </a:br>
            <a:r>
              <a:rPr lang="cs-CZ" dirty="0"/>
              <a:t>KARDIOTECH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8958"/>
          </a:xfrm>
        </p:spPr>
        <p:txBody>
          <a:bodyPr/>
          <a:lstStyle/>
          <a:p>
            <a:r>
              <a:rPr lang="cs-CZ" dirty="0"/>
              <a:t>Cíle činnosti 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cs-CZ" sz="2000" dirty="0"/>
              <a:t>Vytvoření komunikační platformy pro sdílení a šíření aktuálních odborných a organizačních informací. Podpora komunikace s ostatními spřízněnými společnostmi a pracovními skupinami na národní i nadnárodní úrovni.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cs-CZ" sz="2000" dirty="0"/>
              <a:t>Oficiální zastoupení nelékařských profesí při jednáních ČKS.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cs-CZ" sz="2000" dirty="0"/>
              <a:t>Diskuse o stavu a spoluúčast na úpravách kvalifikačního, specializačního    a celoživotního vzdělávání v příbuzných biomedicínských oborech.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15988"/>
          </a:xfrm>
        </p:spPr>
        <p:txBody>
          <a:bodyPr/>
          <a:lstStyle/>
          <a:p>
            <a:r>
              <a:rPr lang="cs-CZ" dirty="0"/>
              <a:t>Cíle činnosti 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464496"/>
          </a:xfrm>
        </p:spPr>
        <p:txBody>
          <a:bodyPr anchor="ctr">
            <a:no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 startAt="4"/>
            </a:pPr>
            <a:r>
              <a:rPr lang="cs-CZ" sz="2000" dirty="0"/>
              <a:t>Podpora účasti nelékařských profesí na klinické praxi a výzkumných projektech a jejich publikačních výstupech.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 startAt="4"/>
            </a:pPr>
            <a:r>
              <a:rPr lang="cs-CZ" sz="2000" dirty="0"/>
              <a:t>Organizace paralelních sekcí nelékařských profesí na kongresech ČKS          a samostatných národních a mezinárodních konferencí zaměřených na vzdělávání a prezentaci výsledků klinické a vědecké práce.</a:t>
            </a:r>
            <a:endParaRPr lang="en-GB" sz="20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 startAt="4"/>
            </a:pPr>
            <a:r>
              <a:rPr lang="cs-CZ" sz="2000" dirty="0"/>
              <a:t>Efektivní využití a distribuce fondů ČKS a ESC určených k podpoře účasti odborných pracovníků v kardiologii a v kardiochirurgii na národních i mezinárodních kongresech.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6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8958"/>
          </a:xfrm>
        </p:spPr>
        <p:txBody>
          <a:bodyPr/>
          <a:lstStyle/>
          <a:p>
            <a:r>
              <a:rPr lang="cs-CZ" dirty="0"/>
              <a:t>Cíle činnosti 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4608512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200000"/>
              </a:lnSpc>
              <a:buFont typeface="+mj-lt"/>
              <a:buAutoNum type="arabicPeriod" startAt="7"/>
            </a:pPr>
            <a:r>
              <a:rPr lang="cs-CZ" sz="2000" dirty="0"/>
              <a:t>Organizace a asistence při realizaci vědeckých stáží doma i v zahraničí. Rozvoj interdisciplinární spolupráce a zapojování nových profesí do systému zdravotnické péče.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 startAt="7"/>
            </a:pPr>
            <a:r>
              <a:rPr lang="cs-CZ" sz="2000" dirty="0"/>
              <a:t>Zvýšení prestiže oboru nelékařských profesí a posílení postavení řádných    i mimořádných nelékařských členů v rámci ČKS.</a:t>
            </a:r>
          </a:p>
          <a:p>
            <a:pPr marL="457200" lvl="0" indent="-457200">
              <a:lnSpc>
                <a:spcPct val="200000"/>
              </a:lnSpc>
              <a:buFont typeface="+mj-lt"/>
              <a:buAutoNum type="arabicPeriod" startAt="7"/>
            </a:pPr>
            <a:r>
              <a:rPr lang="cs-CZ" sz="2000" dirty="0"/>
              <a:t>Prezentace a popularizace zastoupených oborů u odborné i laické veřejnosti.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/>
              <a:t>Přípravný výbor 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536504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cs-CZ" b="1" dirty="0"/>
              <a:t>Ing. Hana </a:t>
            </a:r>
            <a:r>
              <a:rPr lang="cs-CZ" b="1" dirty="0" err="1"/>
              <a:t>Alfredová</a:t>
            </a:r>
            <a:r>
              <a:rPr lang="cs-CZ" dirty="0"/>
              <a:t>,  MDT s.r.o.; EP </a:t>
            </a:r>
            <a:r>
              <a:rPr lang="cs-CZ" dirty="0" err="1"/>
              <a:t>Services</a:t>
            </a:r>
            <a:r>
              <a:rPr lang="cs-CZ" dirty="0"/>
              <a:t> s.r.o.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Mgr. Veronika </a:t>
            </a:r>
            <a:r>
              <a:rPr lang="cs-CZ" b="1" dirty="0" err="1"/>
              <a:t>Bulková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dirty="0"/>
              <a:t>.,  MDT s.r.o.; EP </a:t>
            </a:r>
            <a:r>
              <a:rPr lang="cs-CZ" dirty="0" err="1"/>
              <a:t>Services</a:t>
            </a:r>
            <a:r>
              <a:rPr lang="cs-CZ" dirty="0"/>
              <a:t> s.r.o.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Zdeňka </a:t>
            </a:r>
            <a:r>
              <a:rPr lang="cs-CZ" b="1" dirty="0" err="1"/>
              <a:t>Fingrová</a:t>
            </a:r>
            <a:r>
              <a:rPr lang="cs-CZ" dirty="0"/>
              <a:t>, VFN v Praze;  1.LF UK Praha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Martin Mudroch</a:t>
            </a:r>
            <a:r>
              <a:rPr lang="cs-CZ" dirty="0"/>
              <a:t>, Nemocnice na Homolce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Mgr. Lucie Nečasová</a:t>
            </a:r>
            <a:r>
              <a:rPr lang="cs-CZ" dirty="0"/>
              <a:t>, IKEM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David Pospíšil</a:t>
            </a:r>
            <a:r>
              <a:rPr lang="cs-CZ" dirty="0"/>
              <a:t>, FN Brno, LF MU Brno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Radka Procházková</a:t>
            </a:r>
            <a:r>
              <a:rPr lang="cs-CZ" dirty="0"/>
              <a:t>, FNKV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Jakub Střítecký</a:t>
            </a:r>
            <a:r>
              <a:rPr lang="cs-CZ" dirty="0"/>
              <a:t>, C</a:t>
            </a:r>
            <a:r>
              <a:rPr lang="en-GB" dirty="0"/>
              <a:t>ARDION</a:t>
            </a:r>
            <a:r>
              <a:rPr lang="cs-CZ" dirty="0"/>
              <a:t> s.r.o., FN a LF Hradec Králové 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Viktor Šikula</a:t>
            </a:r>
            <a:r>
              <a:rPr lang="cs-CZ" dirty="0"/>
              <a:t>, IKEM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Ondřej Švagr</a:t>
            </a:r>
            <a:r>
              <a:rPr lang="cs-CZ" dirty="0"/>
              <a:t> , IKEM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Vít Švachouček</a:t>
            </a:r>
            <a:r>
              <a:rPr lang="cs-CZ" dirty="0"/>
              <a:t>, Subito CZ s.r.o.</a:t>
            </a:r>
          </a:p>
          <a:p>
            <a:pPr lvl="0">
              <a:lnSpc>
                <a:spcPct val="120000"/>
              </a:lnSpc>
            </a:pPr>
            <a:r>
              <a:rPr lang="cs-CZ" b="1" dirty="0"/>
              <a:t>Ing. Václav Vejvoda</a:t>
            </a:r>
            <a:r>
              <a:rPr lang="cs-CZ" dirty="0"/>
              <a:t>, FN Plzeň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34544" y="6356350"/>
            <a:ext cx="2895600" cy="365125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137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PRACOVNÍ SKUPINA  KARDIOTECH</vt:lpstr>
      <vt:lpstr>Cíle činnosti PS</vt:lpstr>
      <vt:lpstr>Cíle činnosti PS</vt:lpstr>
      <vt:lpstr>Cíle činnosti PS</vt:lpstr>
      <vt:lpstr>Přípravný výbor 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MT</dc:creator>
  <cp:lastModifiedBy>Ludmila Klímová</cp:lastModifiedBy>
  <cp:revision>71</cp:revision>
  <cp:lastPrinted>2016-09-18T05:52:07Z</cp:lastPrinted>
  <dcterms:created xsi:type="dcterms:W3CDTF">2012-04-26T07:01:17Z</dcterms:created>
  <dcterms:modified xsi:type="dcterms:W3CDTF">2017-02-03T10:20:33Z</dcterms:modified>
</cp:coreProperties>
</file>